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420" r:id="rId5"/>
  </p:sldIdLst>
  <p:sldSz cx="12192000" cy="6858000"/>
  <p:notesSz cx="6858000" cy="9144000"/>
  <p:embeddedFontLst>
    <p:embeddedFont>
      <p:font typeface="Montserrat ExtraBold" pitchFamily="2" charset="0"/>
      <p:bold r:id="rId8"/>
      <p:italic r:id="rId9"/>
      <p:boldItalic r:id="rId10"/>
    </p:embeddedFont>
    <p:embeddedFont>
      <p:font typeface="Montserrat Medium" pitchFamily="2" charset="0"/>
      <p:regular r:id="rId11"/>
      <p:italic r:id="rId12"/>
    </p:embeddedFont>
    <p:embeddedFont>
      <p:font typeface="Montserrat-Bold" panose="020B0604020202020204" charset="0"/>
      <p:bold r:id="rId13"/>
      <p:italic r:id="rId14"/>
      <p:boldItalic r:id="rId15"/>
    </p:embeddedFont>
    <p:embeddedFont>
      <p:font typeface="Proxima Nova" panose="02000506030000020004" pitchFamily="50" charset="0"/>
      <p:regular r:id="rId16"/>
      <p:bold r:id="rId17"/>
      <p:italic r:id="rId18"/>
      <p:boldItalic r:id="rId19"/>
    </p:embeddedFont>
    <p:embeddedFont>
      <p:font typeface="Proxima Nova Lt" panose="02000506030000020004" charset="0"/>
      <p:regular r:id="rId20"/>
      <p:bold r:id="rId21"/>
      <p:italic r:id="rId22"/>
      <p:boldItalic r:id="rId23"/>
    </p:embeddedFont>
    <p:embeddedFont>
      <p:font typeface="Proxima Nova Rg" panose="020B0604020202020204" charset="0"/>
      <p:regular r:id="rId24"/>
      <p:bold r:id="rId25"/>
      <p:italic r:id="rId26"/>
      <p:boldItalic r:id="rId27"/>
    </p:embeddedFont>
    <p:embeddedFont>
      <p:font typeface="ProximaNova-Bold" panose="02000506030000020004" pitchFamily="50" charset="0"/>
      <p:bold r:id="rId28"/>
    </p:embeddedFont>
    <p:embeddedFont>
      <p:font typeface="ProximaNova-Regular" panose="02000506030000020004" pitchFamily="5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166409-8235-FD9B-EEF4-52F5E201334A}" name="Eric Shepherd" initials="ES" userId="S::eshepherd@seismic.com::0560cc40-3450-4166-81aa-3942e07e9dce" providerId="AD"/>
  <p188:author id="{53A0F20B-4259-4F50-4884-B4EEEA2EB2AA}" name="Helen Gardner" initials="HG" userId="S::hgardner@seismic.com::34bb3f8e-3059-48c5-9633-c981ff8239cd" providerId="AD"/>
  <p188:author id="{21F98E25-8A21-EE88-D7D6-04E84FE21D28}" name="bbuford@hubspot.com" initials="bb" userId="S::urn:spo:guest#bbuford@hubspot.com::" providerId="AD"/>
  <p188:author id="{C68CE529-8E46-15B5-9CD7-752AB9FED70D}" name="Guest User" initials="GU" userId="S::urn:spo:anon#17802168c0596033688f56c5b33d8ca6a6db74501c332edcaaa1259ed92bd646::" providerId="AD"/>
  <p188:author id="{96FE172D-C0E4-59C2-DA67-C2EEFEE98D70}" name="Liz McLemore" initials="LM" userId="S::lmclemore@seismic.com::06828791-4e3d-4939-98de-c7d1bec9956f" providerId="AD"/>
  <p188:author id="{89A3F844-A8D0-1E16-F376-124AA5A93821}" name="Aubrie D'Angelo" initials="AD" userId="S::aubrie.dangelo@seismic.com::a7bda0d2-f332-49ba-afaf-8f679881198a" providerId="AD"/>
  <p188:author id="{D473F370-3B5D-5961-935C-1D4CE55A56D0}" name="Jessie Sturgeon" initials="JS" userId="S::jsturgeon@seismic.com::6e6067ef-ee67-4df7-a4ec-4186f7c7bb0c" providerId="AD"/>
  <p188:author id="{AD74F091-3D2A-7123-2161-39C1FB23ADE5}" name="Srdjan Raic" initials="SR" userId="S::sraic@seismic.com::172ef851-9386-4c51-bfcf-69e5f30da40c" providerId="AD"/>
  <p188:author id="{4A6ABCC2-029D-D62F-00BC-DA5B8BCD9291}" name="Bridget Conrad" initials="BC" userId="S::bconrad@seismic.com::e82a4aad-9dd8-4600-989c-b33164644136" providerId="AD"/>
  <p188:author id="{A8DB47C3-7B67-BE7E-0F94-39286447B2E7}" name="Guest User" initials="GU" userId="S::urn:spo:anon#ad9ab5bf805cd91ade61ef9e33dd7f76f6eb85c0ef5e0bc274de3d4c0467e92f::" providerId="AD"/>
  <p188:author id="{0B735BE7-DF42-5A3D-49FE-B47B5E0128C9}" name="Czarina Chung (c)" initials="C(" userId="S::cchung@seismic.com::4c791577-59ab-45f5-803b-5bc7719efd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B2F"/>
    <a:srgbClr val="EFAFE3"/>
    <a:srgbClr val="4D0E68"/>
    <a:srgbClr val="472B4D"/>
    <a:srgbClr val="58405D"/>
    <a:srgbClr val="8B868C"/>
    <a:srgbClr val="BCBCBC"/>
    <a:srgbClr val="D2D2D2"/>
    <a:srgbClr val="2D2D2D"/>
    <a:srgbClr val="DDE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C925E-8E87-45A0-9357-298E89D1F871}" v="4" dt="2024-11-19T20:36:55.7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customXml" Target="../customXml/item3.xml"/><Relationship Id="rId21" Type="http://schemas.openxmlformats.org/officeDocument/2006/relationships/font" Target="fonts/font14.fntdata"/><Relationship Id="rId34" Type="http://schemas.microsoft.com/office/2016/11/relationships/changesInfo" Target="changesInfos/changesInfo1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36" Type="http://schemas.microsoft.com/office/2018/10/relationships/authors" Target="author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McLemore" userId="06828791-4e3d-4939-98de-c7d1bec9956f" providerId="ADAL" clId="{5AFC925E-8E87-45A0-9357-298E89D1F871}"/>
    <pc:docChg chg="undo custSel modSld">
      <pc:chgData name="Liz McLemore" userId="06828791-4e3d-4939-98de-c7d1bec9956f" providerId="ADAL" clId="{5AFC925E-8E87-45A0-9357-298E89D1F871}" dt="2024-11-19T20:41:31.878" v="5773" actId="1035"/>
      <pc:docMkLst>
        <pc:docMk/>
      </pc:docMkLst>
      <pc:sldChg chg="addSp delSp modSp mod modCm">
        <pc:chgData name="Liz McLemore" userId="06828791-4e3d-4939-98de-c7d1bec9956f" providerId="ADAL" clId="{5AFC925E-8E87-45A0-9357-298E89D1F871}" dt="2024-11-19T20:41:31.878" v="5773" actId="1035"/>
        <pc:sldMkLst>
          <pc:docMk/>
          <pc:sldMk cId="3512564602" sldId="420"/>
        </pc:sldMkLst>
        <pc:spChg chg="mod">
          <ac:chgData name="Liz McLemore" userId="06828791-4e3d-4939-98de-c7d1bec9956f" providerId="ADAL" clId="{5AFC925E-8E87-45A0-9357-298E89D1F871}" dt="2024-11-19T20:41:31.878" v="5773" actId="1035"/>
          <ac:spMkLst>
            <pc:docMk/>
            <pc:sldMk cId="3512564602" sldId="420"/>
            <ac:spMk id="2" creationId="{47851649-E06F-4C95-9F6A-199FF6EA057E}"/>
          </ac:spMkLst>
        </pc:spChg>
        <pc:spChg chg="mod">
          <ac:chgData name="Liz McLemore" userId="06828791-4e3d-4939-98de-c7d1bec9956f" providerId="ADAL" clId="{5AFC925E-8E87-45A0-9357-298E89D1F871}" dt="2024-11-19T20:41:20.183" v="5764" actId="6549"/>
          <ac:spMkLst>
            <pc:docMk/>
            <pc:sldMk cId="3512564602" sldId="420"/>
            <ac:spMk id="3" creationId="{EF432C37-EF92-47B1-9126-EFB169406761}"/>
          </ac:spMkLst>
        </pc:spChg>
        <pc:spChg chg="mod">
          <ac:chgData name="Liz McLemore" userId="06828791-4e3d-4939-98de-c7d1bec9956f" providerId="ADAL" clId="{5AFC925E-8E87-45A0-9357-298E89D1F871}" dt="2024-11-19T20:40:52.573" v="5736" actId="1036"/>
          <ac:spMkLst>
            <pc:docMk/>
            <pc:sldMk cId="3512564602" sldId="420"/>
            <ac:spMk id="4" creationId="{E253192C-6325-4882-AC96-8B740695E6BD}"/>
          </ac:spMkLst>
        </pc:spChg>
        <pc:spChg chg="mod">
          <ac:chgData name="Liz McLemore" userId="06828791-4e3d-4939-98de-c7d1bec9956f" providerId="ADAL" clId="{5AFC925E-8E87-45A0-9357-298E89D1F871}" dt="2024-11-06T23:04:03.407" v="64"/>
          <ac:spMkLst>
            <pc:docMk/>
            <pc:sldMk cId="3512564602" sldId="420"/>
            <ac:spMk id="5" creationId="{261242BD-B521-4994-B8C0-DD834DA6D004}"/>
          </ac:spMkLst>
        </pc:spChg>
        <pc:spChg chg="mod">
          <ac:chgData name="Liz McLemore" userId="06828791-4e3d-4939-98de-c7d1bec9956f" providerId="ADAL" clId="{5AFC925E-8E87-45A0-9357-298E89D1F871}" dt="2024-11-16T00:47:09.749" v="3521" actId="6549"/>
          <ac:spMkLst>
            <pc:docMk/>
            <pc:sldMk cId="3512564602" sldId="420"/>
            <ac:spMk id="6" creationId="{494FA02F-8729-4B3F-8258-7DFCC7856631}"/>
          </ac:spMkLst>
        </pc:spChg>
        <pc:spChg chg="mod">
          <ac:chgData name="Liz McLemore" userId="06828791-4e3d-4939-98de-c7d1bec9956f" providerId="ADAL" clId="{5AFC925E-8E87-45A0-9357-298E89D1F871}" dt="2024-11-18T18:37:30.244" v="5445" actId="255"/>
          <ac:spMkLst>
            <pc:docMk/>
            <pc:sldMk cId="3512564602" sldId="420"/>
            <ac:spMk id="8" creationId="{772FFD3C-AA11-4135-AA9F-5770D7856B7F}"/>
          </ac:spMkLst>
        </pc:spChg>
        <pc:spChg chg="mod">
          <ac:chgData name="Liz McLemore" userId="06828791-4e3d-4939-98de-c7d1bec9956f" providerId="ADAL" clId="{5AFC925E-8E87-45A0-9357-298E89D1F871}" dt="2024-11-09T00:30:43.279" v="1127" actId="20577"/>
          <ac:spMkLst>
            <pc:docMk/>
            <pc:sldMk cId="3512564602" sldId="420"/>
            <ac:spMk id="9" creationId="{86454935-E3C1-450D-A358-9079DDACF840}"/>
          </ac:spMkLst>
        </pc:spChg>
        <pc:spChg chg="mod">
          <ac:chgData name="Liz McLemore" userId="06828791-4e3d-4939-98de-c7d1bec9956f" providerId="ADAL" clId="{5AFC925E-8E87-45A0-9357-298E89D1F871}" dt="2024-11-05T04:14:56.626" v="37" actId="20577"/>
          <ac:spMkLst>
            <pc:docMk/>
            <pc:sldMk cId="3512564602" sldId="420"/>
            <ac:spMk id="11" creationId="{CD616A6C-79E0-4640-9561-BA55A210DF9D}"/>
          </ac:spMkLst>
        </pc:spChg>
        <pc:spChg chg="mod">
          <ac:chgData name="Liz McLemore" userId="06828791-4e3d-4939-98de-c7d1bec9956f" providerId="ADAL" clId="{5AFC925E-8E87-45A0-9357-298E89D1F871}" dt="2024-11-09T00:30:30.126" v="1106" actId="20577"/>
          <ac:spMkLst>
            <pc:docMk/>
            <pc:sldMk cId="3512564602" sldId="420"/>
            <ac:spMk id="13" creationId="{44A53B9D-58BB-4CE3-A413-E0EB7A9F88A5}"/>
          </ac:spMkLst>
        </pc:spChg>
        <pc:spChg chg="add mod">
          <ac:chgData name="Liz McLemore" userId="06828791-4e3d-4939-98de-c7d1bec9956f" providerId="ADAL" clId="{5AFC925E-8E87-45A0-9357-298E89D1F871}" dt="2024-11-19T20:41:03.206" v="5761" actId="1037"/>
          <ac:spMkLst>
            <pc:docMk/>
            <pc:sldMk cId="3512564602" sldId="420"/>
            <ac:spMk id="15" creationId="{3EC32465-464D-F104-8AAF-CFC8F36189B7}"/>
          </ac:spMkLst>
        </pc:spChg>
        <pc:picChg chg="add del mod modCrop">
          <ac:chgData name="Liz McLemore" userId="06828791-4e3d-4939-98de-c7d1bec9956f" providerId="ADAL" clId="{5AFC925E-8E87-45A0-9357-298E89D1F871}" dt="2024-11-19T20:36:19.473" v="5644" actId="478"/>
          <ac:picMkLst>
            <pc:docMk/>
            <pc:sldMk cId="3512564602" sldId="420"/>
            <ac:picMk id="16" creationId="{75758EC7-B551-52DD-8010-19180621C869}"/>
          </ac:picMkLst>
        </pc:picChg>
        <pc:picChg chg="add del mod">
          <ac:chgData name="Liz McLemore" userId="06828791-4e3d-4939-98de-c7d1bec9956f" providerId="ADAL" clId="{5AFC925E-8E87-45A0-9357-298E89D1F871}" dt="2024-11-19T20:36:36.919" v="5648" actId="478"/>
          <ac:picMkLst>
            <pc:docMk/>
            <pc:sldMk cId="3512564602" sldId="420"/>
            <ac:picMk id="17" creationId="{40F204CC-4522-02C3-0B73-70300294715A}"/>
          </ac:picMkLst>
        </pc:picChg>
        <pc:picChg chg="add mod modCrop">
          <ac:chgData name="Liz McLemore" userId="06828791-4e3d-4939-98de-c7d1bec9956f" providerId="ADAL" clId="{5AFC925E-8E87-45A0-9357-298E89D1F871}" dt="2024-11-19T20:38:13.499" v="5677" actId="1036"/>
          <ac:picMkLst>
            <pc:docMk/>
            <pc:sldMk cId="3512564602" sldId="420"/>
            <ac:picMk id="19" creationId="{1B47ACE1-7F37-28C5-5D3F-EDCCC097FCA4}"/>
          </ac:picMkLst>
        </pc:picChg>
        <pc:picChg chg="add del mod">
          <ac:chgData name="Liz McLemore" userId="06828791-4e3d-4939-98de-c7d1bec9956f" providerId="ADAL" clId="{5AFC925E-8E87-45A0-9357-298E89D1F871}" dt="2024-11-19T17:51:35.376" v="5629" actId="478"/>
          <ac:picMkLst>
            <pc:docMk/>
            <pc:sldMk cId="3512564602" sldId="420"/>
            <ac:picMk id="1026" creationId="{868B6F3C-FEE2-D3D8-5593-511A33BFD423}"/>
          </ac:picMkLst>
        </pc:picChg>
        <pc:picChg chg="add mod">
          <ac:chgData name="Liz McLemore" userId="06828791-4e3d-4939-98de-c7d1bec9956f" providerId="ADAL" clId="{5AFC925E-8E87-45A0-9357-298E89D1F871}" dt="2024-11-05T04:11:44.871" v="13" actId="1076"/>
          <ac:picMkLst>
            <pc:docMk/>
            <pc:sldMk cId="3512564602" sldId="420"/>
            <ac:picMk id="1028" creationId="{2012D2B0-BABC-C0F4-B752-2595C01B0AA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z McLemore" userId="06828791-4e3d-4939-98de-c7d1bec9956f" providerId="ADAL" clId="{5AFC925E-8E87-45A0-9357-298E89D1F871}" dt="2024-11-18T18:36:58.473" v="5444" actId="20577"/>
              <pc2:cmMkLst xmlns:pc2="http://schemas.microsoft.com/office/powerpoint/2019/9/main/command">
                <pc:docMk/>
                <pc:sldMk cId="3512564602" sldId="420"/>
                <pc2:cmMk id="{C4A880F8-8664-4546-AAFD-71B960F0AD28}"/>
              </pc2:cmMkLst>
            </pc226:cmChg>
          </p:ext>
        </pc:extLst>
      </pc:sldChg>
    </pc:docChg>
  </pc:docChgLst>
  <pc:docChgLst>
    <pc:chgData name="Aubrie D'Angelo" userId="S::aubrie.dangelo@seismic.com::a7bda0d2-f332-49ba-afaf-8f679881198a" providerId="AD" clId="Web-{40296025-F439-B446-7569-84A944BD9604}"/>
    <pc:docChg chg="modSld">
      <pc:chgData name="Aubrie D'Angelo" userId="S::aubrie.dangelo@seismic.com::a7bda0d2-f332-49ba-afaf-8f679881198a" providerId="AD" clId="Web-{40296025-F439-B446-7569-84A944BD9604}" dt="2024-11-18T17:57:36.913" v="6" actId="20577"/>
      <pc:docMkLst>
        <pc:docMk/>
      </pc:docMkLst>
      <pc:sldChg chg="modSp">
        <pc:chgData name="Aubrie D'Angelo" userId="S::aubrie.dangelo@seismic.com::a7bda0d2-f332-49ba-afaf-8f679881198a" providerId="AD" clId="Web-{40296025-F439-B446-7569-84A944BD9604}" dt="2024-11-18T17:57:36.913" v="6" actId="20577"/>
        <pc:sldMkLst>
          <pc:docMk/>
          <pc:sldMk cId="3512564602" sldId="420"/>
        </pc:sldMkLst>
        <pc:spChg chg="mod">
          <ac:chgData name="Aubrie D'Angelo" userId="S::aubrie.dangelo@seismic.com::a7bda0d2-f332-49ba-afaf-8f679881198a" providerId="AD" clId="Web-{40296025-F439-B446-7569-84A944BD9604}" dt="2024-11-18T17:57:36.913" v="6" actId="20577"/>
          <ac:spMkLst>
            <pc:docMk/>
            <pc:sldMk cId="3512564602" sldId="420"/>
            <ac:spMk id="3" creationId="{EF432C37-EF92-47B1-9126-EFB169406761}"/>
          </ac:spMkLst>
        </pc:spChg>
        <pc:spChg chg="mod">
          <ac:chgData name="Aubrie D'Angelo" userId="S::aubrie.dangelo@seismic.com::a7bda0d2-f332-49ba-afaf-8f679881198a" providerId="AD" clId="Web-{40296025-F439-B446-7569-84A944BD9604}" dt="2024-11-18T17:56:25.131" v="3" actId="20577"/>
          <ac:spMkLst>
            <pc:docMk/>
            <pc:sldMk cId="3512564602" sldId="420"/>
            <ac:spMk id="4" creationId="{E253192C-6325-4882-AC96-8B740695E6BD}"/>
          </ac:spMkLst>
        </pc:spChg>
        <pc:spChg chg="mod">
          <ac:chgData name="Aubrie D'Angelo" userId="S::aubrie.dangelo@seismic.com::a7bda0d2-f332-49ba-afaf-8f679881198a" providerId="AD" clId="Web-{40296025-F439-B446-7569-84A944BD9604}" dt="2024-11-18T17:56:08.178" v="2" actId="14100"/>
          <ac:spMkLst>
            <pc:docMk/>
            <pc:sldMk cId="3512564602" sldId="420"/>
            <ac:spMk id="6" creationId="{494FA02F-8729-4B3F-8258-7DFCC785663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CA09B2-10D6-4F12-9F2C-ED34570593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4EC50-3556-4F53-B31D-2F541E2C6A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B9746-EAC8-4F1A-BB1A-32F5A0D2DA4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4FCBD-4B54-4B78-AF1B-9103ECA66D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FB2CC-0DC5-4515-83D2-C153AE6257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DA1AC-F866-447D-A954-B7ECDAAA3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0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DC03-A4E2-4132-B95B-32C112976F71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AAA21-FAA1-4C3C-805D-B477A23B1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2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1_Left-Title-Photo">
    <p:bg>
      <p:bgPr>
        <a:solidFill>
          <a:schemeClr val="lt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 txBox="1">
            <a:spLocks noGrp="1"/>
          </p:cNvSpPr>
          <p:nvPr>
            <p:ph type="subTitle" idx="1" hasCustomPrompt="1"/>
          </p:nvPr>
        </p:nvSpPr>
        <p:spPr>
          <a:xfrm>
            <a:off x="759171" y="4015039"/>
            <a:ext cx="5336873" cy="12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12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Name of Presenter, Date, Company</a:t>
            </a:r>
            <a:endParaRPr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86AA80E-E3D3-C4FE-3F71-02CE5CF3F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172" y="1773133"/>
            <a:ext cx="5336828" cy="2098789"/>
          </a:xfrm>
        </p:spPr>
        <p:txBody>
          <a:bodyPr lIns="0" rIns="0" bIns="0" anchor="b"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Short title</a:t>
            </a:r>
            <a:br>
              <a:rPr lang="en-US"/>
            </a:br>
            <a:r>
              <a:rPr lang="en-US"/>
              <a:t>goes here.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2E9B3F1-1BDF-F2C0-F094-3FCCA5BD93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172" y="703496"/>
            <a:ext cx="1466953" cy="27397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03428E-99F3-D3CE-11E0-AB4E42A0A6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9563" y="0"/>
            <a:ext cx="6060150" cy="6858000"/>
          </a:xfrm>
          <a:prstGeom prst="roundRect">
            <a:avLst>
              <a:gd name="adj" fmla="val 7197"/>
            </a:avLst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798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-Speak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Seismic Waveform">
            <a:extLst>
              <a:ext uri="{FF2B5EF4-FFF2-40B4-BE49-F238E27FC236}">
                <a16:creationId xmlns:a16="http://schemas.microsoft.com/office/drawing/2014/main" id="{09B27086-58CD-4038-801B-66A699B607E8}"/>
              </a:ext>
            </a:extLst>
          </p:cNvPr>
          <p:cNvGrpSpPr/>
          <p:nvPr userDrawn="1"/>
        </p:nvGrpSpPr>
        <p:grpSpPr>
          <a:xfrm rot="5400000">
            <a:off x="5334001" y="2"/>
            <a:ext cx="6857998" cy="6858000"/>
            <a:chOff x="2838416" y="565"/>
            <a:chExt cx="6515467" cy="6853746"/>
          </a:xfrm>
          <a:solidFill>
            <a:srgbClr val="A2DADF">
              <a:alpha val="20000"/>
            </a:srgbClr>
          </a:solidFill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0A97B1E-2AFA-4994-A1B0-CD2E05347189}"/>
                </a:ext>
              </a:extLst>
            </p:cNvPr>
            <p:cNvSpPr/>
            <p:nvPr/>
          </p:nvSpPr>
          <p:spPr>
            <a:xfrm>
              <a:off x="2842479" y="3974023"/>
              <a:ext cx="4251510" cy="2880216"/>
            </a:xfrm>
            <a:custGeom>
              <a:avLst/>
              <a:gdLst>
                <a:gd name="connsiteX0" fmla="*/ 2964643 w 4251510"/>
                <a:gd name="connsiteY0" fmla="*/ 2879559 h 2880216"/>
                <a:gd name="connsiteX1" fmla="*/ 2958362 w 4251510"/>
                <a:gd name="connsiteY1" fmla="*/ 2874957 h 2880216"/>
                <a:gd name="connsiteX2" fmla="*/ 2958362 w 4251510"/>
                <a:gd name="connsiteY2" fmla="*/ 2869553 h 2880216"/>
                <a:gd name="connsiteX3" fmla="*/ 2978447 w 4251510"/>
                <a:gd name="connsiteY3" fmla="*/ 2822664 h 2880216"/>
                <a:gd name="connsiteX4" fmla="*/ 3022998 w 4251510"/>
                <a:gd name="connsiteY4" fmla="*/ 2715740 h 2880216"/>
                <a:gd name="connsiteX5" fmla="*/ 3033296 w 4251510"/>
                <a:gd name="connsiteY5" fmla="*/ 2689521 h 2880216"/>
                <a:gd name="connsiteX6" fmla="*/ 3080185 w 4251510"/>
                <a:gd name="connsiteY6" fmla="*/ 2552288 h 2880216"/>
                <a:gd name="connsiteX7" fmla="*/ 3071129 w 4251510"/>
                <a:gd name="connsiteY7" fmla="*/ 2341216 h 2880216"/>
                <a:gd name="connsiteX8" fmla="*/ 3031105 w 4251510"/>
                <a:gd name="connsiteY8" fmla="*/ 2226990 h 2880216"/>
                <a:gd name="connsiteX9" fmla="*/ 3016498 w 4251510"/>
                <a:gd name="connsiteY9" fmla="*/ 2187551 h 2880216"/>
                <a:gd name="connsiteX10" fmla="*/ 3005397 w 4251510"/>
                <a:gd name="connsiteY10" fmla="*/ 2159578 h 2880216"/>
                <a:gd name="connsiteX11" fmla="*/ 2990790 w 4251510"/>
                <a:gd name="connsiteY11" fmla="*/ 2122184 h 2880216"/>
                <a:gd name="connsiteX12" fmla="*/ 2989256 w 4251510"/>
                <a:gd name="connsiteY12" fmla="*/ 2052655 h 2880216"/>
                <a:gd name="connsiteX13" fmla="*/ 3040819 w 4251510"/>
                <a:gd name="connsiteY13" fmla="*/ 2014969 h 2880216"/>
                <a:gd name="connsiteX14" fmla="*/ 3181849 w 4251510"/>
                <a:gd name="connsiteY14" fmla="*/ 1987727 h 2880216"/>
                <a:gd name="connsiteX15" fmla="*/ 3358886 w 4251510"/>
                <a:gd name="connsiteY15" fmla="*/ 1900084 h 2880216"/>
                <a:gd name="connsiteX16" fmla="*/ 3399056 w 4251510"/>
                <a:gd name="connsiteY16" fmla="*/ 1849836 h 2880216"/>
                <a:gd name="connsiteX17" fmla="*/ 3524896 w 4251510"/>
                <a:gd name="connsiteY17" fmla="*/ 1694783 h 2880216"/>
                <a:gd name="connsiteX18" fmla="*/ 3637005 w 4251510"/>
                <a:gd name="connsiteY18" fmla="*/ 1504891 h 2880216"/>
                <a:gd name="connsiteX19" fmla="*/ 3650662 w 4251510"/>
                <a:gd name="connsiteY19" fmla="*/ 1476845 h 2880216"/>
                <a:gd name="connsiteX20" fmla="*/ 3804036 w 4251510"/>
                <a:gd name="connsiteY20" fmla="*/ 1401838 h 2880216"/>
                <a:gd name="connsiteX21" fmla="*/ 4143869 w 4251510"/>
                <a:gd name="connsiteY21" fmla="*/ 1367146 h 2880216"/>
                <a:gd name="connsiteX22" fmla="*/ 4227713 w 4251510"/>
                <a:gd name="connsiteY22" fmla="*/ 1157170 h 2880216"/>
                <a:gd name="connsiteX23" fmla="*/ 4067036 w 4251510"/>
                <a:gd name="connsiteY23" fmla="*/ 987802 h 2880216"/>
                <a:gd name="connsiteX24" fmla="*/ 3992394 w 4251510"/>
                <a:gd name="connsiteY24" fmla="*/ 965235 h 2880216"/>
                <a:gd name="connsiteX25" fmla="*/ 3878605 w 4251510"/>
                <a:gd name="connsiteY25" fmla="*/ 928717 h 2880216"/>
                <a:gd name="connsiteX26" fmla="*/ 3621813 w 4251510"/>
                <a:gd name="connsiteY26" fmla="*/ 689745 h 2880216"/>
                <a:gd name="connsiteX27" fmla="*/ 3588947 w 4251510"/>
                <a:gd name="connsiteY27" fmla="*/ 602615 h 2880216"/>
                <a:gd name="connsiteX28" fmla="*/ 3568936 w 4251510"/>
                <a:gd name="connsiteY28" fmla="*/ 546086 h 2880216"/>
                <a:gd name="connsiteX29" fmla="*/ 3300897 w 4251510"/>
                <a:gd name="connsiteY29" fmla="*/ 293092 h 2880216"/>
                <a:gd name="connsiteX30" fmla="*/ 3207850 w 4251510"/>
                <a:gd name="connsiteY30" fmla="*/ 343121 h 2880216"/>
                <a:gd name="connsiteX31" fmla="*/ 3185940 w 4251510"/>
                <a:gd name="connsiteY31" fmla="*/ 536007 h 2880216"/>
                <a:gd name="connsiteX32" fmla="*/ 3200547 w 4251510"/>
                <a:gd name="connsiteY32" fmla="*/ 632925 h 2880216"/>
                <a:gd name="connsiteX33" fmla="*/ 3225890 w 4251510"/>
                <a:gd name="connsiteY33" fmla="*/ 671487 h 2880216"/>
                <a:gd name="connsiteX34" fmla="*/ 3265475 w 4251510"/>
                <a:gd name="connsiteY34" fmla="*/ 693397 h 2880216"/>
                <a:gd name="connsiteX35" fmla="*/ 3346982 w 4251510"/>
                <a:gd name="connsiteY35" fmla="*/ 715308 h 2880216"/>
                <a:gd name="connsiteX36" fmla="*/ 3447333 w 4251510"/>
                <a:gd name="connsiteY36" fmla="*/ 742258 h 2880216"/>
                <a:gd name="connsiteX37" fmla="*/ 3538772 w 4251510"/>
                <a:gd name="connsiteY37" fmla="*/ 795501 h 2880216"/>
                <a:gd name="connsiteX38" fmla="*/ 3517373 w 4251510"/>
                <a:gd name="connsiteY38" fmla="*/ 944127 h 2880216"/>
                <a:gd name="connsiteX39" fmla="*/ 3422865 w 4251510"/>
                <a:gd name="connsiteY39" fmla="*/ 1016504 h 2880216"/>
                <a:gd name="connsiteX40" fmla="*/ 3390731 w 4251510"/>
                <a:gd name="connsiteY40" fmla="*/ 1038415 h 2880216"/>
                <a:gd name="connsiteX41" fmla="*/ 3346909 w 4251510"/>
                <a:gd name="connsiteY41" fmla="*/ 1066534 h 2880216"/>
                <a:gd name="connsiteX42" fmla="*/ 3299874 w 4251510"/>
                <a:gd name="connsiteY42" fmla="*/ 1097136 h 2880216"/>
                <a:gd name="connsiteX43" fmla="*/ 3225379 w 4251510"/>
                <a:gd name="connsiteY43" fmla="*/ 1242549 h 2880216"/>
                <a:gd name="connsiteX44" fmla="*/ 3217637 w 4251510"/>
                <a:gd name="connsiteY44" fmla="*/ 1333186 h 2880216"/>
                <a:gd name="connsiteX45" fmla="*/ 3211429 w 4251510"/>
                <a:gd name="connsiteY45" fmla="*/ 1409726 h 2880216"/>
                <a:gd name="connsiteX46" fmla="*/ 3099685 w 4251510"/>
                <a:gd name="connsiteY46" fmla="*/ 1542285 h 2880216"/>
                <a:gd name="connsiteX47" fmla="*/ 3036437 w 4251510"/>
                <a:gd name="connsiteY47" fmla="*/ 1560032 h 2880216"/>
                <a:gd name="connsiteX48" fmla="*/ 2953614 w 4251510"/>
                <a:gd name="connsiteY48" fmla="*/ 1583476 h 2880216"/>
                <a:gd name="connsiteX49" fmla="*/ 2792937 w 4251510"/>
                <a:gd name="connsiteY49" fmla="*/ 1710338 h 2880216"/>
                <a:gd name="connsiteX50" fmla="*/ 2759707 w 4251510"/>
                <a:gd name="connsiteY50" fmla="*/ 1800099 h 2880216"/>
                <a:gd name="connsiteX51" fmla="*/ 2743493 w 4251510"/>
                <a:gd name="connsiteY51" fmla="*/ 1849033 h 2880216"/>
                <a:gd name="connsiteX52" fmla="*/ 2633940 w 4251510"/>
                <a:gd name="connsiteY52" fmla="*/ 1931489 h 2880216"/>
                <a:gd name="connsiteX53" fmla="*/ 2439082 w 4251510"/>
                <a:gd name="connsiteY53" fmla="*/ 1936820 h 2880216"/>
                <a:gd name="connsiteX54" fmla="*/ 2322226 w 4251510"/>
                <a:gd name="connsiteY54" fmla="*/ 1939304 h 2880216"/>
                <a:gd name="connsiteX55" fmla="*/ 2246415 w 4251510"/>
                <a:gd name="connsiteY55" fmla="*/ 1912281 h 2880216"/>
                <a:gd name="connsiteX56" fmla="*/ 2217201 w 4251510"/>
                <a:gd name="connsiteY56" fmla="*/ 1829459 h 2880216"/>
                <a:gd name="connsiteX57" fmla="*/ 2309299 w 4251510"/>
                <a:gd name="connsiteY57" fmla="*/ 1625983 h 2880216"/>
                <a:gd name="connsiteX58" fmla="*/ 2396357 w 4251510"/>
                <a:gd name="connsiteY58" fmla="*/ 1597719 h 2880216"/>
                <a:gd name="connsiteX59" fmla="*/ 2594063 w 4251510"/>
                <a:gd name="connsiteY59" fmla="*/ 1367731 h 2880216"/>
                <a:gd name="connsiteX60" fmla="*/ 2584130 w 4251510"/>
                <a:gd name="connsiteY60" fmla="*/ 1281696 h 2880216"/>
                <a:gd name="connsiteX61" fmla="*/ 2433751 w 4251510"/>
                <a:gd name="connsiteY61" fmla="*/ 1200115 h 2880216"/>
                <a:gd name="connsiteX62" fmla="*/ 2389930 w 4251510"/>
                <a:gd name="connsiteY62" fmla="*/ 1209099 h 2880216"/>
                <a:gd name="connsiteX63" fmla="*/ 2278112 w 4251510"/>
                <a:gd name="connsiteY63" fmla="*/ 1234880 h 2880216"/>
                <a:gd name="connsiteX64" fmla="*/ 2186892 w 4251510"/>
                <a:gd name="connsiteY64" fmla="*/ 1237801 h 2880216"/>
                <a:gd name="connsiteX65" fmla="*/ 2106553 w 4251510"/>
                <a:gd name="connsiteY65" fmla="*/ 1191935 h 2880216"/>
                <a:gd name="connsiteX66" fmla="*/ 1999118 w 4251510"/>
                <a:gd name="connsiteY66" fmla="*/ 1074641 h 2880216"/>
                <a:gd name="connsiteX67" fmla="*/ 1952595 w 4251510"/>
                <a:gd name="connsiteY67" fmla="*/ 1021544 h 2880216"/>
                <a:gd name="connsiteX68" fmla="*/ 1904537 w 4251510"/>
                <a:gd name="connsiteY68" fmla="*/ 966841 h 2880216"/>
                <a:gd name="connsiteX69" fmla="*/ 1786367 w 4251510"/>
                <a:gd name="connsiteY69" fmla="*/ 838299 h 2880216"/>
                <a:gd name="connsiteX70" fmla="*/ 1635476 w 4251510"/>
                <a:gd name="connsiteY70" fmla="*/ 777607 h 2880216"/>
                <a:gd name="connsiteX71" fmla="*/ 1563098 w 4251510"/>
                <a:gd name="connsiteY71" fmla="*/ 773225 h 2880216"/>
                <a:gd name="connsiteX72" fmla="*/ 1424331 w 4251510"/>
                <a:gd name="connsiteY72" fmla="*/ 763365 h 2880216"/>
                <a:gd name="connsiteX73" fmla="*/ 1178276 w 4251510"/>
                <a:gd name="connsiteY73" fmla="*/ 689892 h 2880216"/>
                <a:gd name="connsiteX74" fmla="*/ 1051852 w 4251510"/>
                <a:gd name="connsiteY74" fmla="*/ 555434 h 2880216"/>
                <a:gd name="connsiteX75" fmla="*/ 967789 w 4251510"/>
                <a:gd name="connsiteY75" fmla="*/ 432954 h 2880216"/>
                <a:gd name="connsiteX76" fmla="*/ 708879 w 4251510"/>
                <a:gd name="connsiteY76" fmla="*/ 284546 h 2880216"/>
                <a:gd name="connsiteX77" fmla="*/ 705081 w 4251510"/>
                <a:gd name="connsiteY77" fmla="*/ 283670 h 2880216"/>
                <a:gd name="connsiteX78" fmla="*/ 600715 w 4251510"/>
                <a:gd name="connsiteY78" fmla="*/ 252703 h 2880216"/>
                <a:gd name="connsiteX79" fmla="*/ 510589 w 4251510"/>
                <a:gd name="connsiteY79" fmla="*/ 141325 h 2880216"/>
                <a:gd name="connsiteX80" fmla="*/ 502336 w 4251510"/>
                <a:gd name="connsiteY80" fmla="*/ 124015 h 2880216"/>
                <a:gd name="connsiteX81" fmla="*/ 454279 w 4251510"/>
                <a:gd name="connsiteY81" fmla="*/ 43677 h 2880216"/>
                <a:gd name="connsiteX82" fmla="*/ 350496 w 4251510"/>
                <a:gd name="connsiteY82" fmla="*/ 31188 h 2880216"/>
                <a:gd name="connsiteX83" fmla="*/ 290461 w 4251510"/>
                <a:gd name="connsiteY83" fmla="*/ 84138 h 2880216"/>
                <a:gd name="connsiteX84" fmla="*/ 282719 w 4251510"/>
                <a:gd name="connsiteY84" fmla="*/ 91442 h 2880216"/>
                <a:gd name="connsiteX85" fmla="*/ 104440 w 4251510"/>
                <a:gd name="connsiteY85" fmla="*/ 212023 h 2880216"/>
                <a:gd name="connsiteX86" fmla="*/ 36956 w 4251510"/>
                <a:gd name="connsiteY86" fmla="*/ 225023 h 2880216"/>
                <a:gd name="connsiteX87" fmla="*/ 6428 w 4251510"/>
                <a:gd name="connsiteY87" fmla="*/ 229843 h 2880216"/>
                <a:gd name="connsiteX88" fmla="*/ 1388 w 4251510"/>
                <a:gd name="connsiteY88" fmla="*/ 228602 h 2880216"/>
                <a:gd name="connsiteX89" fmla="*/ -1387 w 4251510"/>
                <a:gd name="connsiteY89" fmla="*/ 224001 h 2880216"/>
                <a:gd name="connsiteX90" fmla="*/ -219 w 4251510"/>
                <a:gd name="connsiteY90" fmla="*/ 218669 h 2880216"/>
                <a:gd name="connsiteX91" fmla="*/ 4163 w 4251510"/>
                <a:gd name="connsiteY91" fmla="*/ 215821 h 2880216"/>
                <a:gd name="connsiteX92" fmla="*/ 35203 w 4251510"/>
                <a:gd name="connsiteY92" fmla="*/ 210927 h 2880216"/>
                <a:gd name="connsiteX93" fmla="*/ 100935 w 4251510"/>
                <a:gd name="connsiteY93" fmla="*/ 198292 h 2880216"/>
                <a:gd name="connsiteX94" fmla="*/ 273736 w 4251510"/>
                <a:gd name="connsiteY94" fmla="*/ 80998 h 2880216"/>
                <a:gd name="connsiteX95" fmla="*/ 281477 w 4251510"/>
                <a:gd name="connsiteY95" fmla="*/ 73694 h 2880216"/>
                <a:gd name="connsiteX96" fmla="*/ 343484 w 4251510"/>
                <a:gd name="connsiteY96" fmla="*/ 19356 h 2880216"/>
                <a:gd name="connsiteX97" fmla="*/ 464942 w 4251510"/>
                <a:gd name="connsiteY97" fmla="*/ 33963 h 2880216"/>
                <a:gd name="connsiteX98" fmla="*/ 514314 w 4251510"/>
                <a:gd name="connsiteY98" fmla="*/ 116858 h 2880216"/>
                <a:gd name="connsiteX99" fmla="*/ 522640 w 4251510"/>
                <a:gd name="connsiteY99" fmla="*/ 134387 h 2880216"/>
                <a:gd name="connsiteX100" fmla="*/ 605973 w 4251510"/>
                <a:gd name="connsiteY100" fmla="*/ 238900 h 2880216"/>
                <a:gd name="connsiteX101" fmla="*/ 708222 w 4251510"/>
                <a:gd name="connsiteY101" fmla="*/ 269355 h 2880216"/>
                <a:gd name="connsiteX102" fmla="*/ 711947 w 4251510"/>
                <a:gd name="connsiteY102" fmla="*/ 270232 h 2880216"/>
                <a:gd name="connsiteX103" fmla="*/ 978672 w 4251510"/>
                <a:gd name="connsiteY103" fmla="*/ 423606 h 2880216"/>
                <a:gd name="connsiteX104" fmla="*/ 1063465 w 4251510"/>
                <a:gd name="connsiteY104" fmla="*/ 547181 h 2880216"/>
                <a:gd name="connsiteX105" fmla="*/ 1185434 w 4251510"/>
                <a:gd name="connsiteY105" fmla="*/ 677695 h 2880216"/>
                <a:gd name="connsiteX106" fmla="*/ 1425793 w 4251510"/>
                <a:gd name="connsiteY106" fmla="*/ 748978 h 2880216"/>
                <a:gd name="connsiteX107" fmla="*/ 1564121 w 4251510"/>
                <a:gd name="connsiteY107" fmla="*/ 758691 h 2880216"/>
                <a:gd name="connsiteX108" fmla="*/ 1636718 w 4251510"/>
                <a:gd name="connsiteY108" fmla="*/ 763073 h 2880216"/>
                <a:gd name="connsiteX109" fmla="*/ 1795862 w 4251510"/>
                <a:gd name="connsiteY109" fmla="*/ 827563 h 2880216"/>
                <a:gd name="connsiteX110" fmla="*/ 1914909 w 4251510"/>
                <a:gd name="connsiteY110" fmla="*/ 956982 h 2880216"/>
                <a:gd name="connsiteX111" fmla="*/ 1962820 w 4251510"/>
                <a:gd name="connsiteY111" fmla="*/ 1011466 h 2880216"/>
                <a:gd name="connsiteX112" fmla="*/ 2009344 w 4251510"/>
                <a:gd name="connsiteY112" fmla="*/ 1064855 h 2880216"/>
                <a:gd name="connsiteX113" fmla="*/ 2115975 w 4251510"/>
                <a:gd name="connsiteY113" fmla="*/ 1181126 h 2880216"/>
                <a:gd name="connsiteX114" fmla="*/ 2274534 w 4251510"/>
                <a:gd name="connsiteY114" fmla="*/ 1221952 h 2880216"/>
                <a:gd name="connsiteX115" fmla="*/ 2387374 w 4251510"/>
                <a:gd name="connsiteY115" fmla="*/ 1196025 h 2880216"/>
                <a:gd name="connsiteX116" fmla="*/ 2430756 w 4251510"/>
                <a:gd name="connsiteY116" fmla="*/ 1187042 h 2880216"/>
                <a:gd name="connsiteX117" fmla="*/ 2596692 w 4251510"/>
                <a:gd name="connsiteY117" fmla="*/ 1277460 h 2880216"/>
                <a:gd name="connsiteX118" fmla="*/ 2607355 w 4251510"/>
                <a:gd name="connsiteY118" fmla="*/ 1368461 h 2880216"/>
                <a:gd name="connsiteX119" fmla="*/ 2396795 w 4251510"/>
                <a:gd name="connsiteY119" fmla="*/ 1612545 h 2880216"/>
                <a:gd name="connsiteX120" fmla="*/ 2316018 w 4251510"/>
                <a:gd name="connsiteY120" fmla="*/ 1638838 h 2880216"/>
                <a:gd name="connsiteX121" fmla="*/ 2230348 w 4251510"/>
                <a:gd name="connsiteY121" fmla="*/ 1830043 h 2880216"/>
                <a:gd name="connsiteX122" fmla="*/ 2255399 w 4251510"/>
                <a:gd name="connsiteY122" fmla="*/ 1902640 h 2880216"/>
                <a:gd name="connsiteX123" fmla="*/ 2321130 w 4251510"/>
                <a:gd name="connsiteY123" fmla="*/ 1925720 h 2880216"/>
                <a:gd name="connsiteX124" fmla="*/ 2437986 w 4251510"/>
                <a:gd name="connsiteY124" fmla="*/ 1923309 h 2880216"/>
                <a:gd name="connsiteX125" fmla="*/ 2632552 w 4251510"/>
                <a:gd name="connsiteY125" fmla="*/ 1917905 h 2880216"/>
                <a:gd name="connsiteX126" fmla="*/ 2730346 w 4251510"/>
                <a:gd name="connsiteY126" fmla="*/ 1844432 h 2880216"/>
                <a:gd name="connsiteX127" fmla="*/ 2746414 w 4251510"/>
                <a:gd name="connsiteY127" fmla="*/ 1795498 h 2880216"/>
                <a:gd name="connsiteX128" fmla="*/ 2780522 w 4251510"/>
                <a:gd name="connsiteY128" fmla="*/ 1703620 h 2880216"/>
                <a:gd name="connsiteX129" fmla="*/ 2949452 w 4251510"/>
                <a:gd name="connsiteY129" fmla="*/ 1569674 h 2880216"/>
                <a:gd name="connsiteX130" fmla="*/ 3032420 w 4251510"/>
                <a:gd name="connsiteY130" fmla="*/ 1546156 h 2880216"/>
                <a:gd name="connsiteX131" fmla="*/ 3095668 w 4251510"/>
                <a:gd name="connsiteY131" fmla="*/ 1528482 h 2880216"/>
                <a:gd name="connsiteX132" fmla="*/ 3197479 w 4251510"/>
                <a:gd name="connsiteY132" fmla="*/ 1407974 h 2880216"/>
                <a:gd name="connsiteX133" fmla="*/ 3203541 w 4251510"/>
                <a:gd name="connsiteY133" fmla="*/ 1332236 h 2880216"/>
                <a:gd name="connsiteX134" fmla="*/ 3211648 w 4251510"/>
                <a:gd name="connsiteY134" fmla="*/ 1240431 h 2880216"/>
                <a:gd name="connsiteX135" fmla="*/ 3291987 w 4251510"/>
                <a:gd name="connsiteY135" fmla="*/ 1085377 h 2880216"/>
                <a:gd name="connsiteX136" fmla="*/ 3339751 w 4251510"/>
                <a:gd name="connsiteY136" fmla="*/ 1054337 h 2880216"/>
                <a:gd name="connsiteX137" fmla="*/ 3382696 w 4251510"/>
                <a:gd name="connsiteY137" fmla="*/ 1026656 h 2880216"/>
                <a:gd name="connsiteX138" fmla="*/ 3415124 w 4251510"/>
                <a:gd name="connsiteY138" fmla="*/ 1004746 h 2880216"/>
                <a:gd name="connsiteX139" fmla="*/ 3507514 w 4251510"/>
                <a:gd name="connsiteY139" fmla="*/ 934122 h 2880216"/>
                <a:gd name="connsiteX140" fmla="*/ 3527598 w 4251510"/>
                <a:gd name="connsiteY140" fmla="*/ 804630 h 2880216"/>
                <a:gd name="connsiteX141" fmla="*/ 3443169 w 4251510"/>
                <a:gd name="connsiteY141" fmla="*/ 756208 h 2880216"/>
                <a:gd name="connsiteX142" fmla="*/ 3343185 w 4251510"/>
                <a:gd name="connsiteY142" fmla="*/ 729477 h 2880216"/>
                <a:gd name="connsiteX143" fmla="*/ 3261458 w 4251510"/>
                <a:gd name="connsiteY143" fmla="*/ 707566 h 2880216"/>
                <a:gd name="connsiteX144" fmla="*/ 3216468 w 4251510"/>
                <a:gd name="connsiteY144" fmla="*/ 683027 h 2880216"/>
                <a:gd name="connsiteX145" fmla="*/ 3187254 w 4251510"/>
                <a:gd name="connsiteY145" fmla="*/ 639206 h 2880216"/>
                <a:gd name="connsiteX146" fmla="*/ 3171770 w 4251510"/>
                <a:gd name="connsiteY146" fmla="*/ 536956 h 2880216"/>
                <a:gd name="connsiteX147" fmla="*/ 3194485 w 4251510"/>
                <a:gd name="connsiteY147" fmla="*/ 339761 h 2880216"/>
                <a:gd name="connsiteX148" fmla="*/ 3304038 w 4251510"/>
                <a:gd name="connsiteY148" fmla="*/ 280165 h 2880216"/>
                <a:gd name="connsiteX149" fmla="*/ 3581571 w 4251510"/>
                <a:gd name="connsiteY149" fmla="*/ 541265 h 2880216"/>
                <a:gd name="connsiteX150" fmla="*/ 3601948 w 4251510"/>
                <a:gd name="connsiteY150" fmla="*/ 598378 h 2880216"/>
                <a:gd name="connsiteX151" fmla="*/ 3634229 w 4251510"/>
                <a:gd name="connsiteY151" fmla="*/ 684122 h 2880216"/>
                <a:gd name="connsiteX152" fmla="*/ 3883645 w 4251510"/>
                <a:gd name="connsiteY152" fmla="*/ 915936 h 2880216"/>
                <a:gd name="connsiteX153" fmla="*/ 3996118 w 4251510"/>
                <a:gd name="connsiteY153" fmla="*/ 952453 h 2880216"/>
                <a:gd name="connsiteX154" fmla="*/ 4071198 w 4251510"/>
                <a:gd name="connsiteY154" fmla="*/ 975240 h 2880216"/>
                <a:gd name="connsiteX155" fmla="*/ 4241079 w 4251510"/>
                <a:gd name="connsiteY155" fmla="*/ 1154760 h 2880216"/>
                <a:gd name="connsiteX156" fmla="*/ 4150003 w 4251510"/>
                <a:gd name="connsiteY156" fmla="*/ 1381169 h 2880216"/>
                <a:gd name="connsiteX157" fmla="*/ 3801115 w 4251510"/>
                <a:gd name="connsiteY157" fmla="*/ 1416957 h 2880216"/>
                <a:gd name="connsiteX158" fmla="*/ 3662932 w 4251510"/>
                <a:gd name="connsiteY158" fmla="*/ 1484661 h 2880216"/>
                <a:gd name="connsiteX159" fmla="*/ 3649274 w 4251510"/>
                <a:gd name="connsiteY159" fmla="*/ 1512560 h 2880216"/>
                <a:gd name="connsiteX160" fmla="*/ 3535340 w 4251510"/>
                <a:gd name="connsiteY160" fmla="*/ 1705080 h 2880216"/>
                <a:gd name="connsiteX161" fmla="*/ 3409646 w 4251510"/>
                <a:gd name="connsiteY161" fmla="*/ 1860134 h 2880216"/>
                <a:gd name="connsiteX162" fmla="*/ 3369185 w 4251510"/>
                <a:gd name="connsiteY162" fmla="*/ 1909432 h 2880216"/>
                <a:gd name="connsiteX163" fmla="*/ 3182361 w 4251510"/>
                <a:gd name="connsiteY163" fmla="*/ 2002114 h 2880216"/>
                <a:gd name="connsiteX164" fmla="*/ 3044544 w 4251510"/>
                <a:gd name="connsiteY164" fmla="*/ 2028919 h 2880216"/>
                <a:gd name="connsiteX165" fmla="*/ 3001307 w 4251510"/>
                <a:gd name="connsiteY165" fmla="*/ 2059301 h 2880216"/>
                <a:gd name="connsiteX166" fmla="*/ 3003498 w 4251510"/>
                <a:gd name="connsiteY166" fmla="*/ 2117729 h 2880216"/>
                <a:gd name="connsiteX167" fmla="*/ 3017520 w 4251510"/>
                <a:gd name="connsiteY167" fmla="*/ 2154246 h 2880216"/>
                <a:gd name="connsiteX168" fmla="*/ 3029060 w 4251510"/>
                <a:gd name="connsiteY168" fmla="*/ 2182876 h 2880216"/>
                <a:gd name="connsiteX169" fmla="*/ 3043667 w 4251510"/>
                <a:gd name="connsiteY169" fmla="*/ 2222169 h 2880216"/>
                <a:gd name="connsiteX170" fmla="*/ 3083983 w 4251510"/>
                <a:gd name="connsiteY170" fmla="*/ 2337273 h 2880216"/>
                <a:gd name="connsiteX171" fmla="*/ 3093258 w 4251510"/>
                <a:gd name="connsiteY171" fmla="*/ 2556378 h 2880216"/>
                <a:gd name="connsiteX172" fmla="*/ 3045566 w 4251510"/>
                <a:gd name="connsiteY172" fmla="*/ 2695145 h 2880216"/>
                <a:gd name="connsiteX173" fmla="*/ 3035341 w 4251510"/>
                <a:gd name="connsiteY173" fmla="*/ 2721364 h 2880216"/>
                <a:gd name="connsiteX174" fmla="*/ 2990571 w 4251510"/>
                <a:gd name="connsiteY174" fmla="*/ 2828726 h 2880216"/>
                <a:gd name="connsiteX175" fmla="*/ 2970559 w 4251510"/>
                <a:gd name="connsiteY175" fmla="*/ 2875615 h 2880216"/>
                <a:gd name="connsiteX176" fmla="*/ 2968148 w 4251510"/>
                <a:gd name="connsiteY176" fmla="*/ 2878901 h 2880216"/>
                <a:gd name="connsiteX177" fmla="*/ 2964643 w 4251510"/>
                <a:gd name="connsiteY177" fmla="*/ 2879559 h 288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4251510" h="2880216">
                  <a:moveTo>
                    <a:pt x="2964643" y="2879559"/>
                  </a:moveTo>
                  <a:cubicBezTo>
                    <a:pt x="2961794" y="2879559"/>
                    <a:pt x="2959238" y="2877733"/>
                    <a:pt x="2958362" y="2874957"/>
                  </a:cubicBezTo>
                  <a:cubicBezTo>
                    <a:pt x="2957705" y="2873205"/>
                    <a:pt x="2957705" y="2871306"/>
                    <a:pt x="2958362" y="2869553"/>
                  </a:cubicBezTo>
                  <a:lnTo>
                    <a:pt x="2978447" y="2822664"/>
                  </a:lnTo>
                  <a:cubicBezTo>
                    <a:pt x="2993492" y="2787753"/>
                    <a:pt x="3009049" y="2751747"/>
                    <a:pt x="3022998" y="2715740"/>
                  </a:cubicBezTo>
                  <a:lnTo>
                    <a:pt x="3033296" y="2689521"/>
                  </a:lnTo>
                  <a:cubicBezTo>
                    <a:pt x="3051847" y="2644824"/>
                    <a:pt x="3067550" y="2599030"/>
                    <a:pt x="3080185" y="2552288"/>
                  </a:cubicBezTo>
                  <a:cubicBezTo>
                    <a:pt x="3096472" y="2486556"/>
                    <a:pt x="3093404" y="2415347"/>
                    <a:pt x="3071129" y="2341216"/>
                  </a:cubicBezTo>
                  <a:cubicBezTo>
                    <a:pt x="3059515" y="2302727"/>
                    <a:pt x="3045055" y="2264311"/>
                    <a:pt x="3031105" y="2226990"/>
                  </a:cubicBezTo>
                  <a:cubicBezTo>
                    <a:pt x="3025919" y="2213843"/>
                    <a:pt x="3021027" y="2200697"/>
                    <a:pt x="3016498" y="2187551"/>
                  </a:cubicBezTo>
                  <a:cubicBezTo>
                    <a:pt x="3013138" y="2178129"/>
                    <a:pt x="3009194" y="2168780"/>
                    <a:pt x="3005397" y="2159578"/>
                  </a:cubicBezTo>
                  <a:cubicBezTo>
                    <a:pt x="3000211" y="2147528"/>
                    <a:pt x="2995026" y="2135111"/>
                    <a:pt x="2990790" y="2122184"/>
                  </a:cubicBezTo>
                  <a:cubicBezTo>
                    <a:pt x="2981076" y="2092970"/>
                    <a:pt x="2980638" y="2070329"/>
                    <a:pt x="2989256" y="2052655"/>
                  </a:cubicBezTo>
                  <a:cubicBezTo>
                    <a:pt x="2997874" y="2034980"/>
                    <a:pt x="3014526" y="2023441"/>
                    <a:pt x="3040819" y="2014969"/>
                  </a:cubicBezTo>
                  <a:cubicBezTo>
                    <a:pt x="3086393" y="1999704"/>
                    <a:pt x="3133866" y="1990575"/>
                    <a:pt x="3181849" y="1987727"/>
                  </a:cubicBezTo>
                  <a:cubicBezTo>
                    <a:pt x="3255907" y="1984878"/>
                    <a:pt x="3313678" y="1956102"/>
                    <a:pt x="3358886" y="1900084"/>
                  </a:cubicBezTo>
                  <a:lnTo>
                    <a:pt x="3399056" y="1849836"/>
                  </a:lnTo>
                  <a:cubicBezTo>
                    <a:pt x="3439883" y="1798712"/>
                    <a:pt x="3482097" y="1745907"/>
                    <a:pt x="3524896" y="1694783"/>
                  </a:cubicBezTo>
                  <a:cubicBezTo>
                    <a:pt x="3572514" y="1638181"/>
                    <a:pt x="3605235" y="1570623"/>
                    <a:pt x="3637005" y="1504891"/>
                  </a:cubicBezTo>
                  <a:lnTo>
                    <a:pt x="3650662" y="1476845"/>
                  </a:lnTo>
                  <a:cubicBezTo>
                    <a:pt x="3688567" y="1399574"/>
                    <a:pt x="3724428" y="1381900"/>
                    <a:pt x="3804036" y="1401838"/>
                  </a:cubicBezTo>
                  <a:cubicBezTo>
                    <a:pt x="3925128" y="1431783"/>
                    <a:pt x="4039501" y="1420097"/>
                    <a:pt x="4143869" y="1367146"/>
                  </a:cubicBezTo>
                  <a:cubicBezTo>
                    <a:pt x="4222455" y="1327196"/>
                    <a:pt x="4252398" y="1252847"/>
                    <a:pt x="4227713" y="1157170"/>
                  </a:cubicBezTo>
                  <a:cubicBezTo>
                    <a:pt x="4206241" y="1073253"/>
                    <a:pt x="4152121" y="1016286"/>
                    <a:pt x="4067036" y="987802"/>
                  </a:cubicBezTo>
                  <a:cubicBezTo>
                    <a:pt x="4042423" y="979622"/>
                    <a:pt x="4017007" y="972246"/>
                    <a:pt x="3992394" y="965235"/>
                  </a:cubicBezTo>
                  <a:cubicBezTo>
                    <a:pt x="3954708" y="954352"/>
                    <a:pt x="3915779" y="943324"/>
                    <a:pt x="3878605" y="928717"/>
                  </a:cubicBezTo>
                  <a:cubicBezTo>
                    <a:pt x="3759119" y="881098"/>
                    <a:pt x="3672719" y="800759"/>
                    <a:pt x="3621813" y="689745"/>
                  </a:cubicBezTo>
                  <a:cubicBezTo>
                    <a:pt x="3609397" y="661262"/>
                    <a:pt x="3598442" y="632194"/>
                    <a:pt x="3588947" y="602615"/>
                  </a:cubicBezTo>
                  <a:cubicBezTo>
                    <a:pt x="3582666" y="583917"/>
                    <a:pt x="3576094" y="564636"/>
                    <a:pt x="3568936" y="546086"/>
                  </a:cubicBezTo>
                  <a:cubicBezTo>
                    <a:pt x="3515620" y="408779"/>
                    <a:pt x="3427905" y="325738"/>
                    <a:pt x="3300897" y="293092"/>
                  </a:cubicBezTo>
                  <a:cubicBezTo>
                    <a:pt x="3267520" y="284473"/>
                    <a:pt x="3222968" y="292362"/>
                    <a:pt x="3207850" y="343121"/>
                  </a:cubicBezTo>
                  <a:cubicBezTo>
                    <a:pt x="3191490" y="397678"/>
                    <a:pt x="3184552" y="457421"/>
                    <a:pt x="3185940" y="536007"/>
                  </a:cubicBezTo>
                  <a:cubicBezTo>
                    <a:pt x="3186451" y="570625"/>
                    <a:pt x="3187912" y="601739"/>
                    <a:pt x="3200547" y="632925"/>
                  </a:cubicBezTo>
                  <a:cubicBezTo>
                    <a:pt x="3205805" y="647605"/>
                    <a:pt x="3214497" y="660824"/>
                    <a:pt x="3225890" y="671487"/>
                  </a:cubicBezTo>
                  <a:cubicBezTo>
                    <a:pt x="3237064" y="682004"/>
                    <a:pt x="3250649" y="689527"/>
                    <a:pt x="3265475" y="693397"/>
                  </a:cubicBezTo>
                  <a:cubicBezTo>
                    <a:pt x="3292571" y="700847"/>
                    <a:pt x="3319740" y="708150"/>
                    <a:pt x="3346982" y="715308"/>
                  </a:cubicBezTo>
                  <a:cubicBezTo>
                    <a:pt x="3379921" y="723488"/>
                    <a:pt x="3413955" y="732690"/>
                    <a:pt x="3447333" y="742258"/>
                  </a:cubicBezTo>
                  <a:cubicBezTo>
                    <a:pt x="3482024" y="752191"/>
                    <a:pt x="3515036" y="764169"/>
                    <a:pt x="3538772" y="795501"/>
                  </a:cubicBezTo>
                  <a:cubicBezTo>
                    <a:pt x="3570835" y="838518"/>
                    <a:pt x="3561998" y="899648"/>
                    <a:pt x="3517373" y="944127"/>
                  </a:cubicBezTo>
                  <a:cubicBezTo>
                    <a:pt x="3488305" y="971296"/>
                    <a:pt x="3456681" y="995543"/>
                    <a:pt x="3422865" y="1016504"/>
                  </a:cubicBezTo>
                  <a:cubicBezTo>
                    <a:pt x="3412129" y="1023808"/>
                    <a:pt x="3400955" y="1031112"/>
                    <a:pt x="3390731" y="1038415"/>
                  </a:cubicBezTo>
                  <a:cubicBezTo>
                    <a:pt x="3376123" y="1048422"/>
                    <a:pt x="3361516" y="1057623"/>
                    <a:pt x="3346909" y="1066534"/>
                  </a:cubicBezTo>
                  <a:cubicBezTo>
                    <a:pt x="3332302" y="1075444"/>
                    <a:pt x="3315065" y="1086253"/>
                    <a:pt x="3299874" y="1097136"/>
                  </a:cubicBezTo>
                  <a:cubicBezTo>
                    <a:pt x="3258829" y="1126350"/>
                    <a:pt x="3235165" y="1172581"/>
                    <a:pt x="3225379" y="1242549"/>
                  </a:cubicBezTo>
                  <a:cubicBezTo>
                    <a:pt x="3221142" y="1272420"/>
                    <a:pt x="3219243" y="1303314"/>
                    <a:pt x="3217637" y="1333186"/>
                  </a:cubicBezTo>
                  <a:cubicBezTo>
                    <a:pt x="3215957" y="1358309"/>
                    <a:pt x="3214424" y="1384310"/>
                    <a:pt x="3211429" y="1409726"/>
                  </a:cubicBezTo>
                  <a:cubicBezTo>
                    <a:pt x="3204125" y="1472098"/>
                    <a:pt x="3182215" y="1518476"/>
                    <a:pt x="3099685" y="1542285"/>
                  </a:cubicBezTo>
                  <a:cubicBezTo>
                    <a:pt x="3078651" y="1548420"/>
                    <a:pt x="3057544" y="1554190"/>
                    <a:pt x="3036437" y="1560032"/>
                  </a:cubicBezTo>
                  <a:cubicBezTo>
                    <a:pt x="3008756" y="1567336"/>
                    <a:pt x="2981149" y="1575296"/>
                    <a:pt x="2953614" y="1583476"/>
                  </a:cubicBezTo>
                  <a:cubicBezTo>
                    <a:pt x="2876051" y="1606483"/>
                    <a:pt x="2823612" y="1647967"/>
                    <a:pt x="2792937" y="1710338"/>
                  </a:cubicBezTo>
                  <a:cubicBezTo>
                    <a:pt x="2779718" y="1739407"/>
                    <a:pt x="2768544" y="1769424"/>
                    <a:pt x="2759707" y="1800099"/>
                  </a:cubicBezTo>
                  <a:cubicBezTo>
                    <a:pt x="2754521" y="1816386"/>
                    <a:pt x="2749335" y="1832745"/>
                    <a:pt x="2743493" y="1849033"/>
                  </a:cubicBezTo>
                  <a:cubicBezTo>
                    <a:pt x="2725234" y="1899719"/>
                    <a:pt x="2686160" y="1929372"/>
                    <a:pt x="2633940" y="1931489"/>
                  </a:cubicBezTo>
                  <a:cubicBezTo>
                    <a:pt x="2569012" y="1934557"/>
                    <a:pt x="2502915" y="1935726"/>
                    <a:pt x="2439082" y="1936820"/>
                  </a:cubicBezTo>
                  <a:cubicBezTo>
                    <a:pt x="2400300" y="1937552"/>
                    <a:pt x="2361007" y="1938209"/>
                    <a:pt x="2322226" y="1939304"/>
                  </a:cubicBezTo>
                  <a:cubicBezTo>
                    <a:pt x="2290821" y="1940327"/>
                    <a:pt x="2264601" y="1931124"/>
                    <a:pt x="2246415" y="1912281"/>
                  </a:cubicBezTo>
                  <a:cubicBezTo>
                    <a:pt x="2228230" y="1893438"/>
                    <a:pt x="2217201" y="1864443"/>
                    <a:pt x="2217201" y="1829459"/>
                  </a:cubicBezTo>
                  <a:cubicBezTo>
                    <a:pt x="2216544" y="1731519"/>
                    <a:pt x="2245758" y="1666226"/>
                    <a:pt x="2309299" y="1625983"/>
                  </a:cubicBezTo>
                  <a:cubicBezTo>
                    <a:pt x="2335518" y="1609550"/>
                    <a:pt x="2365463" y="1599837"/>
                    <a:pt x="2396357" y="1597719"/>
                  </a:cubicBezTo>
                  <a:cubicBezTo>
                    <a:pt x="2519494" y="1590415"/>
                    <a:pt x="2593552" y="1504160"/>
                    <a:pt x="2594063" y="1367731"/>
                  </a:cubicBezTo>
                  <a:cubicBezTo>
                    <a:pt x="2594063" y="1338517"/>
                    <a:pt x="2593113" y="1307477"/>
                    <a:pt x="2584130" y="1281696"/>
                  </a:cubicBezTo>
                  <a:cubicBezTo>
                    <a:pt x="2564484" y="1224582"/>
                    <a:pt x="2495684" y="1186750"/>
                    <a:pt x="2433751" y="1200115"/>
                  </a:cubicBezTo>
                  <a:cubicBezTo>
                    <a:pt x="2419144" y="1203183"/>
                    <a:pt x="2404537" y="1206104"/>
                    <a:pt x="2389930" y="1209099"/>
                  </a:cubicBezTo>
                  <a:cubicBezTo>
                    <a:pt x="2353047" y="1216403"/>
                    <a:pt x="2314776" y="1224217"/>
                    <a:pt x="2278112" y="1234880"/>
                  </a:cubicBezTo>
                  <a:cubicBezTo>
                    <a:pt x="2248534" y="1244302"/>
                    <a:pt x="2216982" y="1245324"/>
                    <a:pt x="2186892" y="1237801"/>
                  </a:cubicBezTo>
                  <a:cubicBezTo>
                    <a:pt x="2156437" y="1230132"/>
                    <a:pt x="2128683" y="1214284"/>
                    <a:pt x="2106553" y="1191935"/>
                  </a:cubicBezTo>
                  <a:cubicBezTo>
                    <a:pt x="2068575" y="1155418"/>
                    <a:pt x="2033518" y="1114226"/>
                    <a:pt x="1999118" y="1074641"/>
                  </a:cubicBezTo>
                  <a:cubicBezTo>
                    <a:pt x="1983635" y="1056893"/>
                    <a:pt x="1968152" y="1039073"/>
                    <a:pt x="1952595" y="1021544"/>
                  </a:cubicBezTo>
                  <a:cubicBezTo>
                    <a:pt x="1937039" y="1004016"/>
                    <a:pt x="1920460" y="985027"/>
                    <a:pt x="1904537" y="966841"/>
                  </a:cubicBezTo>
                  <a:cubicBezTo>
                    <a:pt x="1866779" y="923458"/>
                    <a:pt x="1827778" y="878542"/>
                    <a:pt x="1786367" y="838299"/>
                  </a:cubicBezTo>
                  <a:cubicBezTo>
                    <a:pt x="1749192" y="802366"/>
                    <a:pt x="1698725" y="781843"/>
                    <a:pt x="1635476" y="777607"/>
                  </a:cubicBezTo>
                  <a:cubicBezTo>
                    <a:pt x="1611302" y="776000"/>
                    <a:pt x="1587127" y="774540"/>
                    <a:pt x="1563098" y="773225"/>
                  </a:cubicBezTo>
                  <a:cubicBezTo>
                    <a:pt x="1517451" y="770523"/>
                    <a:pt x="1470051" y="767820"/>
                    <a:pt x="1424331" y="763365"/>
                  </a:cubicBezTo>
                  <a:cubicBezTo>
                    <a:pt x="1319161" y="753286"/>
                    <a:pt x="1243205" y="730719"/>
                    <a:pt x="1178276" y="689892"/>
                  </a:cubicBezTo>
                  <a:cubicBezTo>
                    <a:pt x="1131753" y="661116"/>
                    <a:pt x="1091730" y="618318"/>
                    <a:pt x="1051852" y="555434"/>
                  </a:cubicBezTo>
                  <a:cubicBezTo>
                    <a:pt x="1023223" y="510079"/>
                    <a:pt x="995615" y="469983"/>
                    <a:pt x="967789" y="432954"/>
                  </a:cubicBezTo>
                  <a:cubicBezTo>
                    <a:pt x="895338" y="336474"/>
                    <a:pt x="791409" y="302878"/>
                    <a:pt x="708879" y="284546"/>
                  </a:cubicBezTo>
                  <a:lnTo>
                    <a:pt x="705081" y="283670"/>
                  </a:lnTo>
                  <a:cubicBezTo>
                    <a:pt x="669295" y="276951"/>
                    <a:pt x="634384" y="266580"/>
                    <a:pt x="600715" y="252703"/>
                  </a:cubicBezTo>
                  <a:cubicBezTo>
                    <a:pt x="553096" y="230793"/>
                    <a:pt x="531477" y="185438"/>
                    <a:pt x="510589" y="141325"/>
                  </a:cubicBezTo>
                  <a:cubicBezTo>
                    <a:pt x="507886" y="135555"/>
                    <a:pt x="505111" y="129785"/>
                    <a:pt x="502336" y="124015"/>
                  </a:cubicBezTo>
                  <a:cubicBezTo>
                    <a:pt x="489481" y="95458"/>
                    <a:pt x="473414" y="68509"/>
                    <a:pt x="454279" y="43677"/>
                  </a:cubicBezTo>
                  <a:cubicBezTo>
                    <a:pt x="425065" y="8547"/>
                    <a:pt x="388986" y="4238"/>
                    <a:pt x="350496" y="31188"/>
                  </a:cubicBezTo>
                  <a:cubicBezTo>
                    <a:pt x="329023" y="47182"/>
                    <a:pt x="309012" y="64857"/>
                    <a:pt x="290461" y="84138"/>
                  </a:cubicBezTo>
                  <a:lnTo>
                    <a:pt x="282719" y="91442"/>
                  </a:lnTo>
                  <a:cubicBezTo>
                    <a:pt x="229477" y="143589"/>
                    <a:pt x="175650" y="192012"/>
                    <a:pt x="104440" y="212023"/>
                  </a:cubicBezTo>
                  <a:cubicBezTo>
                    <a:pt x="82238" y="217719"/>
                    <a:pt x="59670" y="222102"/>
                    <a:pt x="36956" y="225023"/>
                  </a:cubicBezTo>
                  <a:cubicBezTo>
                    <a:pt x="26731" y="226484"/>
                    <a:pt x="16579" y="228017"/>
                    <a:pt x="6428" y="229843"/>
                  </a:cubicBezTo>
                  <a:cubicBezTo>
                    <a:pt x="4675" y="230136"/>
                    <a:pt x="2849" y="229697"/>
                    <a:pt x="1388" y="228602"/>
                  </a:cubicBezTo>
                  <a:cubicBezTo>
                    <a:pt x="-72" y="227506"/>
                    <a:pt x="-1095" y="225827"/>
                    <a:pt x="-1387" y="224001"/>
                  </a:cubicBezTo>
                  <a:cubicBezTo>
                    <a:pt x="-1680" y="222175"/>
                    <a:pt x="-1314" y="220203"/>
                    <a:pt x="-219" y="218669"/>
                  </a:cubicBezTo>
                  <a:cubicBezTo>
                    <a:pt x="804" y="217135"/>
                    <a:pt x="2337" y="216113"/>
                    <a:pt x="4163" y="215821"/>
                  </a:cubicBezTo>
                  <a:cubicBezTo>
                    <a:pt x="14388" y="213995"/>
                    <a:pt x="24687" y="212461"/>
                    <a:pt x="35203" y="210927"/>
                  </a:cubicBezTo>
                  <a:cubicBezTo>
                    <a:pt x="57333" y="208079"/>
                    <a:pt x="79317" y="203843"/>
                    <a:pt x="100935" y="198292"/>
                  </a:cubicBezTo>
                  <a:cubicBezTo>
                    <a:pt x="169369" y="179084"/>
                    <a:pt x="221808" y="131831"/>
                    <a:pt x="273736" y="80998"/>
                  </a:cubicBezTo>
                  <a:lnTo>
                    <a:pt x="281477" y="73694"/>
                  </a:lnTo>
                  <a:cubicBezTo>
                    <a:pt x="300613" y="53902"/>
                    <a:pt x="321355" y="35789"/>
                    <a:pt x="343484" y="19356"/>
                  </a:cubicBezTo>
                  <a:cubicBezTo>
                    <a:pt x="387890" y="-11684"/>
                    <a:pt x="431126" y="-6352"/>
                    <a:pt x="464942" y="33963"/>
                  </a:cubicBezTo>
                  <a:cubicBezTo>
                    <a:pt x="484662" y="59526"/>
                    <a:pt x="501241" y="87352"/>
                    <a:pt x="514314" y="116858"/>
                  </a:cubicBezTo>
                  <a:cubicBezTo>
                    <a:pt x="517162" y="122628"/>
                    <a:pt x="519937" y="128470"/>
                    <a:pt x="522640" y="134387"/>
                  </a:cubicBezTo>
                  <a:cubicBezTo>
                    <a:pt x="543455" y="178208"/>
                    <a:pt x="562955" y="219400"/>
                    <a:pt x="605973" y="238900"/>
                  </a:cubicBezTo>
                  <a:cubicBezTo>
                    <a:pt x="638912" y="252557"/>
                    <a:pt x="673165" y="262782"/>
                    <a:pt x="708222" y="269355"/>
                  </a:cubicBezTo>
                  <a:lnTo>
                    <a:pt x="711947" y="270232"/>
                  </a:lnTo>
                  <a:cubicBezTo>
                    <a:pt x="796668" y="289075"/>
                    <a:pt x="903591" y="323693"/>
                    <a:pt x="978672" y="423606"/>
                  </a:cubicBezTo>
                  <a:cubicBezTo>
                    <a:pt x="1006790" y="461146"/>
                    <a:pt x="1034543" y="501535"/>
                    <a:pt x="1063465" y="547181"/>
                  </a:cubicBezTo>
                  <a:cubicBezTo>
                    <a:pt x="1102173" y="608312"/>
                    <a:pt x="1140956" y="649431"/>
                    <a:pt x="1185434" y="677695"/>
                  </a:cubicBezTo>
                  <a:cubicBezTo>
                    <a:pt x="1248609" y="717060"/>
                    <a:pt x="1322740" y="739044"/>
                    <a:pt x="1425793" y="748978"/>
                  </a:cubicBezTo>
                  <a:cubicBezTo>
                    <a:pt x="1471732" y="753360"/>
                    <a:pt x="1518766" y="756281"/>
                    <a:pt x="1564121" y="758691"/>
                  </a:cubicBezTo>
                  <a:cubicBezTo>
                    <a:pt x="1588369" y="760078"/>
                    <a:pt x="1612543" y="761466"/>
                    <a:pt x="1636718" y="763073"/>
                  </a:cubicBezTo>
                  <a:cubicBezTo>
                    <a:pt x="1702888" y="767674"/>
                    <a:pt x="1756423" y="789365"/>
                    <a:pt x="1795862" y="827563"/>
                  </a:cubicBezTo>
                  <a:cubicBezTo>
                    <a:pt x="1837784" y="868390"/>
                    <a:pt x="1876931" y="913307"/>
                    <a:pt x="1914909" y="956982"/>
                  </a:cubicBezTo>
                  <a:cubicBezTo>
                    <a:pt x="1930831" y="975240"/>
                    <a:pt x="1946752" y="993499"/>
                    <a:pt x="1962820" y="1011466"/>
                  </a:cubicBezTo>
                  <a:cubicBezTo>
                    <a:pt x="1978888" y="1029432"/>
                    <a:pt x="1993860" y="1046960"/>
                    <a:pt x="2009344" y="1064855"/>
                  </a:cubicBezTo>
                  <a:cubicBezTo>
                    <a:pt x="2043304" y="1104220"/>
                    <a:pt x="2078435" y="1145193"/>
                    <a:pt x="2115975" y="1181126"/>
                  </a:cubicBezTo>
                  <a:cubicBezTo>
                    <a:pt x="2161914" y="1225532"/>
                    <a:pt x="2215229" y="1239554"/>
                    <a:pt x="2274534" y="1221952"/>
                  </a:cubicBezTo>
                  <a:cubicBezTo>
                    <a:pt x="2311782" y="1211290"/>
                    <a:pt x="2350198" y="1203548"/>
                    <a:pt x="2387374" y="1196025"/>
                  </a:cubicBezTo>
                  <a:cubicBezTo>
                    <a:pt x="2401981" y="1193104"/>
                    <a:pt x="2416588" y="1190109"/>
                    <a:pt x="2430756" y="1187042"/>
                  </a:cubicBezTo>
                  <a:cubicBezTo>
                    <a:pt x="2498898" y="1172435"/>
                    <a:pt x="2574708" y="1213919"/>
                    <a:pt x="2596692" y="1277460"/>
                  </a:cubicBezTo>
                  <a:cubicBezTo>
                    <a:pt x="2606260" y="1305359"/>
                    <a:pt x="2607429" y="1337714"/>
                    <a:pt x="2607355" y="1368461"/>
                  </a:cubicBezTo>
                  <a:cubicBezTo>
                    <a:pt x="2606698" y="1511099"/>
                    <a:pt x="2526067" y="1605095"/>
                    <a:pt x="2396795" y="1612545"/>
                  </a:cubicBezTo>
                  <a:cubicBezTo>
                    <a:pt x="2368092" y="1614516"/>
                    <a:pt x="2340339" y="1623500"/>
                    <a:pt x="2316018" y="1638838"/>
                  </a:cubicBezTo>
                  <a:cubicBezTo>
                    <a:pt x="2257005" y="1676596"/>
                    <a:pt x="2229836" y="1737289"/>
                    <a:pt x="2230348" y="1830043"/>
                  </a:cubicBezTo>
                  <a:cubicBezTo>
                    <a:pt x="2230348" y="1861083"/>
                    <a:pt x="2239185" y="1886134"/>
                    <a:pt x="2255399" y="1902640"/>
                  </a:cubicBezTo>
                  <a:cubicBezTo>
                    <a:pt x="2271612" y="1919147"/>
                    <a:pt x="2293815" y="1926450"/>
                    <a:pt x="2321130" y="1925720"/>
                  </a:cubicBezTo>
                  <a:cubicBezTo>
                    <a:pt x="2359912" y="1924624"/>
                    <a:pt x="2399278" y="1923966"/>
                    <a:pt x="2437986" y="1923309"/>
                  </a:cubicBezTo>
                  <a:cubicBezTo>
                    <a:pt x="2501819" y="1922140"/>
                    <a:pt x="2567770" y="1921045"/>
                    <a:pt x="2632552" y="1917905"/>
                  </a:cubicBezTo>
                  <a:cubicBezTo>
                    <a:pt x="2680025" y="1915641"/>
                    <a:pt x="2713913" y="1890224"/>
                    <a:pt x="2730346" y="1844432"/>
                  </a:cubicBezTo>
                  <a:cubicBezTo>
                    <a:pt x="2736190" y="1828144"/>
                    <a:pt x="2741302" y="1811784"/>
                    <a:pt x="2746414" y="1795498"/>
                  </a:cubicBezTo>
                  <a:cubicBezTo>
                    <a:pt x="2755543" y="1764093"/>
                    <a:pt x="2766937" y="1733345"/>
                    <a:pt x="2780522" y="1703620"/>
                  </a:cubicBezTo>
                  <a:cubicBezTo>
                    <a:pt x="2812438" y="1638326"/>
                    <a:pt x="2869259" y="1593555"/>
                    <a:pt x="2949452" y="1569674"/>
                  </a:cubicBezTo>
                  <a:cubicBezTo>
                    <a:pt x="2977059" y="1561566"/>
                    <a:pt x="3004812" y="1553825"/>
                    <a:pt x="3032420" y="1546156"/>
                  </a:cubicBezTo>
                  <a:cubicBezTo>
                    <a:pt x="3053527" y="1540386"/>
                    <a:pt x="3074561" y="1534543"/>
                    <a:pt x="3095668" y="1528482"/>
                  </a:cubicBezTo>
                  <a:cubicBezTo>
                    <a:pt x="3171186" y="1506571"/>
                    <a:pt x="3190614" y="1466109"/>
                    <a:pt x="3197479" y="1407974"/>
                  </a:cubicBezTo>
                  <a:cubicBezTo>
                    <a:pt x="3200474" y="1382922"/>
                    <a:pt x="3202007" y="1356849"/>
                    <a:pt x="3203541" y="1332236"/>
                  </a:cubicBezTo>
                  <a:cubicBezTo>
                    <a:pt x="3205513" y="1302000"/>
                    <a:pt x="3207412" y="1270813"/>
                    <a:pt x="3211648" y="1240431"/>
                  </a:cubicBezTo>
                  <a:cubicBezTo>
                    <a:pt x="3222092" y="1166227"/>
                    <a:pt x="3247581" y="1116928"/>
                    <a:pt x="3291987" y="1085377"/>
                  </a:cubicBezTo>
                  <a:cubicBezTo>
                    <a:pt x="3307470" y="1074276"/>
                    <a:pt x="3323903" y="1064124"/>
                    <a:pt x="3339751" y="1054337"/>
                  </a:cubicBezTo>
                  <a:cubicBezTo>
                    <a:pt x="3354358" y="1045500"/>
                    <a:pt x="3368965" y="1036371"/>
                    <a:pt x="3382696" y="1026656"/>
                  </a:cubicBezTo>
                  <a:cubicBezTo>
                    <a:pt x="3393287" y="1019353"/>
                    <a:pt x="3404242" y="1012049"/>
                    <a:pt x="3415124" y="1004746"/>
                  </a:cubicBezTo>
                  <a:cubicBezTo>
                    <a:pt x="3448136" y="984224"/>
                    <a:pt x="3479103" y="960560"/>
                    <a:pt x="3507514" y="934122"/>
                  </a:cubicBezTo>
                  <a:cubicBezTo>
                    <a:pt x="3546880" y="894902"/>
                    <a:pt x="3555205" y="841586"/>
                    <a:pt x="3527598" y="804630"/>
                  </a:cubicBezTo>
                  <a:cubicBezTo>
                    <a:pt x="3506418" y="776220"/>
                    <a:pt x="3475597" y="765556"/>
                    <a:pt x="3443169" y="756208"/>
                  </a:cubicBezTo>
                  <a:cubicBezTo>
                    <a:pt x="3410742" y="746859"/>
                    <a:pt x="3376050" y="737949"/>
                    <a:pt x="3343185" y="729477"/>
                  </a:cubicBezTo>
                  <a:cubicBezTo>
                    <a:pt x="3315869" y="722173"/>
                    <a:pt x="3288919" y="715235"/>
                    <a:pt x="3261458" y="707566"/>
                  </a:cubicBezTo>
                  <a:cubicBezTo>
                    <a:pt x="3244660" y="703258"/>
                    <a:pt x="3229177" y="694858"/>
                    <a:pt x="3216468" y="683027"/>
                  </a:cubicBezTo>
                  <a:cubicBezTo>
                    <a:pt x="3203322" y="670976"/>
                    <a:pt x="3193316" y="655930"/>
                    <a:pt x="3187254" y="639206"/>
                  </a:cubicBezTo>
                  <a:cubicBezTo>
                    <a:pt x="3173451" y="605682"/>
                    <a:pt x="3171770" y="573035"/>
                    <a:pt x="3171770" y="536956"/>
                  </a:cubicBezTo>
                  <a:cubicBezTo>
                    <a:pt x="3170676" y="456618"/>
                    <a:pt x="3177687" y="395706"/>
                    <a:pt x="3194485" y="339761"/>
                  </a:cubicBezTo>
                  <a:cubicBezTo>
                    <a:pt x="3211283" y="283816"/>
                    <a:pt x="3261604" y="269282"/>
                    <a:pt x="3304038" y="280165"/>
                  </a:cubicBezTo>
                  <a:cubicBezTo>
                    <a:pt x="3433675" y="313396"/>
                    <a:pt x="3527013" y="401257"/>
                    <a:pt x="3581571" y="541265"/>
                  </a:cubicBezTo>
                  <a:cubicBezTo>
                    <a:pt x="3588875" y="560108"/>
                    <a:pt x="3595447" y="579536"/>
                    <a:pt x="3601948" y="598378"/>
                  </a:cubicBezTo>
                  <a:cubicBezTo>
                    <a:pt x="3611223" y="627520"/>
                    <a:pt x="3622032" y="656149"/>
                    <a:pt x="3634229" y="684122"/>
                  </a:cubicBezTo>
                  <a:cubicBezTo>
                    <a:pt x="3683528" y="791630"/>
                    <a:pt x="3767445" y="869631"/>
                    <a:pt x="3883645" y="915936"/>
                  </a:cubicBezTo>
                  <a:cubicBezTo>
                    <a:pt x="3920454" y="930031"/>
                    <a:pt x="3957994" y="942228"/>
                    <a:pt x="3996118" y="952453"/>
                  </a:cubicBezTo>
                  <a:cubicBezTo>
                    <a:pt x="4020877" y="959757"/>
                    <a:pt x="4046439" y="967060"/>
                    <a:pt x="4071198" y="975240"/>
                  </a:cubicBezTo>
                  <a:cubicBezTo>
                    <a:pt x="4161177" y="1005331"/>
                    <a:pt x="4218511" y="1065658"/>
                    <a:pt x="4241079" y="1154760"/>
                  </a:cubicBezTo>
                  <a:cubicBezTo>
                    <a:pt x="4267444" y="1257667"/>
                    <a:pt x="4235090" y="1338152"/>
                    <a:pt x="4150003" y="1381169"/>
                  </a:cubicBezTo>
                  <a:cubicBezTo>
                    <a:pt x="4042788" y="1435580"/>
                    <a:pt x="3925201" y="1447631"/>
                    <a:pt x="3801115" y="1416957"/>
                  </a:cubicBezTo>
                  <a:cubicBezTo>
                    <a:pt x="3727642" y="1398698"/>
                    <a:pt x="3697989" y="1413232"/>
                    <a:pt x="3662932" y="1484661"/>
                  </a:cubicBezTo>
                  <a:lnTo>
                    <a:pt x="3649274" y="1512560"/>
                  </a:lnTo>
                  <a:cubicBezTo>
                    <a:pt x="3617212" y="1578730"/>
                    <a:pt x="3583981" y="1647164"/>
                    <a:pt x="3535340" y="1705080"/>
                  </a:cubicBezTo>
                  <a:cubicBezTo>
                    <a:pt x="3492614" y="1756205"/>
                    <a:pt x="3450473" y="1808717"/>
                    <a:pt x="3409646" y="1860134"/>
                  </a:cubicBezTo>
                  <a:lnTo>
                    <a:pt x="3369185" y="1909432"/>
                  </a:lnTo>
                  <a:cubicBezTo>
                    <a:pt x="3321419" y="1968810"/>
                    <a:pt x="3260654" y="1999193"/>
                    <a:pt x="3182361" y="2002114"/>
                  </a:cubicBezTo>
                  <a:cubicBezTo>
                    <a:pt x="3135472" y="2004963"/>
                    <a:pt x="3089095" y="2014019"/>
                    <a:pt x="3044544" y="2028919"/>
                  </a:cubicBezTo>
                  <a:cubicBezTo>
                    <a:pt x="3021975" y="2036222"/>
                    <a:pt x="3008026" y="2045862"/>
                    <a:pt x="3001307" y="2059301"/>
                  </a:cubicBezTo>
                  <a:cubicBezTo>
                    <a:pt x="2994587" y="2072740"/>
                    <a:pt x="2995172" y="2092459"/>
                    <a:pt x="3003498" y="2117729"/>
                  </a:cubicBezTo>
                  <a:cubicBezTo>
                    <a:pt x="3007588" y="2129999"/>
                    <a:pt x="3012701" y="2142268"/>
                    <a:pt x="3017520" y="2154246"/>
                  </a:cubicBezTo>
                  <a:cubicBezTo>
                    <a:pt x="3021611" y="2163668"/>
                    <a:pt x="3025335" y="2173235"/>
                    <a:pt x="3029060" y="2182876"/>
                  </a:cubicBezTo>
                  <a:cubicBezTo>
                    <a:pt x="3033808" y="2196022"/>
                    <a:pt x="3038774" y="2209023"/>
                    <a:pt x="3043667" y="2222169"/>
                  </a:cubicBezTo>
                  <a:cubicBezTo>
                    <a:pt x="3057690" y="2259563"/>
                    <a:pt x="3072297" y="2298271"/>
                    <a:pt x="3083983" y="2337273"/>
                  </a:cubicBezTo>
                  <a:cubicBezTo>
                    <a:pt x="3107281" y="2414033"/>
                    <a:pt x="3110202" y="2487652"/>
                    <a:pt x="3093258" y="2556378"/>
                  </a:cubicBezTo>
                  <a:cubicBezTo>
                    <a:pt x="3080476" y="2603632"/>
                    <a:pt x="3064482" y="2650009"/>
                    <a:pt x="3045566" y="2695145"/>
                  </a:cubicBezTo>
                  <a:lnTo>
                    <a:pt x="3035341" y="2721364"/>
                  </a:lnTo>
                  <a:cubicBezTo>
                    <a:pt x="3021245" y="2757882"/>
                    <a:pt x="3005615" y="2793742"/>
                    <a:pt x="2990571" y="2828726"/>
                  </a:cubicBezTo>
                  <a:cubicBezTo>
                    <a:pt x="2983778" y="2844282"/>
                    <a:pt x="2977059" y="2859912"/>
                    <a:pt x="2970559" y="2875615"/>
                  </a:cubicBezTo>
                  <a:cubicBezTo>
                    <a:pt x="2970047" y="2876930"/>
                    <a:pt x="2969244" y="2878024"/>
                    <a:pt x="2968148" y="2878901"/>
                  </a:cubicBezTo>
                  <a:cubicBezTo>
                    <a:pt x="2967054" y="2879413"/>
                    <a:pt x="2965885" y="2879705"/>
                    <a:pt x="2964643" y="287955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4EF6B6B-0130-4B3C-92FC-32825A0FF1E9}"/>
                </a:ext>
              </a:extLst>
            </p:cNvPr>
            <p:cNvSpPr/>
            <p:nvPr/>
          </p:nvSpPr>
          <p:spPr>
            <a:xfrm>
              <a:off x="2842630" y="8408"/>
              <a:ext cx="3069301" cy="5416495"/>
            </a:xfrm>
            <a:custGeom>
              <a:avLst/>
              <a:gdLst>
                <a:gd name="connsiteX0" fmla="*/ 2854647 w 3069301"/>
                <a:gd name="connsiteY0" fmla="*/ 5415876 h 5416495"/>
                <a:gd name="connsiteX1" fmla="*/ 2843619 w 3069301"/>
                <a:gd name="connsiteY1" fmla="*/ 5415219 h 5416495"/>
                <a:gd name="connsiteX2" fmla="*/ 2735819 w 3069301"/>
                <a:gd name="connsiteY2" fmla="*/ 5299093 h 5416495"/>
                <a:gd name="connsiteX3" fmla="*/ 2731801 w 3069301"/>
                <a:gd name="connsiteY3" fmla="*/ 5279884 h 5416495"/>
                <a:gd name="connsiteX4" fmla="*/ 2716757 w 3069301"/>
                <a:gd name="connsiteY4" fmla="*/ 5162079 h 5416495"/>
                <a:gd name="connsiteX5" fmla="*/ 2710548 w 3069301"/>
                <a:gd name="connsiteY5" fmla="*/ 5098319 h 5416495"/>
                <a:gd name="connsiteX6" fmla="*/ 2697986 w 3069301"/>
                <a:gd name="connsiteY6" fmla="*/ 5044931 h 5416495"/>
                <a:gd name="connsiteX7" fmla="*/ 2653435 w 3069301"/>
                <a:gd name="connsiteY7" fmla="*/ 5015717 h 5416495"/>
                <a:gd name="connsiteX8" fmla="*/ 2574411 w 3069301"/>
                <a:gd name="connsiteY8" fmla="*/ 5025723 h 5416495"/>
                <a:gd name="connsiteX9" fmla="*/ 2464859 w 3069301"/>
                <a:gd name="connsiteY9" fmla="*/ 5039453 h 5416495"/>
                <a:gd name="connsiteX10" fmla="*/ 2441633 w 3069301"/>
                <a:gd name="connsiteY10" fmla="*/ 5042229 h 5416495"/>
                <a:gd name="connsiteX11" fmla="*/ 2146060 w 3069301"/>
                <a:gd name="connsiteY11" fmla="*/ 5003885 h 5416495"/>
                <a:gd name="connsiteX12" fmla="*/ 2034973 w 3069301"/>
                <a:gd name="connsiteY12" fmla="*/ 4917484 h 5416495"/>
                <a:gd name="connsiteX13" fmla="*/ 1942584 w 3069301"/>
                <a:gd name="connsiteY13" fmla="*/ 4824657 h 5416495"/>
                <a:gd name="connsiteX14" fmla="*/ 1848806 w 3069301"/>
                <a:gd name="connsiteY14" fmla="*/ 4730587 h 5416495"/>
                <a:gd name="connsiteX15" fmla="*/ 1680825 w 3069301"/>
                <a:gd name="connsiteY15" fmla="*/ 4660255 h 5416495"/>
                <a:gd name="connsiteX16" fmla="*/ 1658039 w 3069301"/>
                <a:gd name="connsiteY16" fmla="*/ 4657114 h 5416495"/>
                <a:gd name="connsiteX17" fmla="*/ 1351876 w 3069301"/>
                <a:gd name="connsiteY17" fmla="*/ 4597298 h 5416495"/>
                <a:gd name="connsiteX18" fmla="*/ 1107281 w 3069301"/>
                <a:gd name="connsiteY18" fmla="*/ 4417778 h 5416495"/>
                <a:gd name="connsiteX19" fmla="*/ 914979 w 3069301"/>
                <a:gd name="connsiteY19" fmla="*/ 4225258 h 5416495"/>
                <a:gd name="connsiteX20" fmla="*/ 772634 w 3069301"/>
                <a:gd name="connsiteY20" fmla="*/ 4156896 h 5416495"/>
                <a:gd name="connsiteX21" fmla="*/ 624007 w 3069301"/>
                <a:gd name="connsiteY21" fmla="*/ 4001842 h 5416495"/>
                <a:gd name="connsiteX22" fmla="*/ 464645 w 3069301"/>
                <a:gd name="connsiteY22" fmla="*/ 3733585 h 5416495"/>
                <a:gd name="connsiteX23" fmla="*/ 438790 w 3069301"/>
                <a:gd name="connsiteY23" fmla="*/ 3703056 h 5416495"/>
                <a:gd name="connsiteX24" fmla="*/ 435795 w 3069301"/>
                <a:gd name="connsiteY24" fmla="*/ 3699769 h 5416495"/>
                <a:gd name="connsiteX25" fmla="*/ 318939 w 3069301"/>
                <a:gd name="connsiteY25" fmla="*/ 3687938 h 5416495"/>
                <a:gd name="connsiteX26" fmla="*/ 231297 w 3069301"/>
                <a:gd name="connsiteY26" fmla="*/ 3778794 h 5416495"/>
                <a:gd name="connsiteX27" fmla="*/ 228595 w 3069301"/>
                <a:gd name="connsiteY27" fmla="*/ 3782080 h 5416495"/>
                <a:gd name="connsiteX28" fmla="*/ 197555 w 3069301"/>
                <a:gd name="connsiteY28" fmla="*/ 3825901 h 5416495"/>
                <a:gd name="connsiteX29" fmla="*/ 166588 w 3069301"/>
                <a:gd name="connsiteY29" fmla="*/ 3869722 h 5416495"/>
                <a:gd name="connsiteX30" fmla="*/ 7444 w 3069301"/>
                <a:gd name="connsiteY30" fmla="*/ 3981831 h 5416495"/>
                <a:gd name="connsiteX31" fmla="*/ 4669 w 3069301"/>
                <a:gd name="connsiteY31" fmla="*/ 3981831 h 5416495"/>
                <a:gd name="connsiteX32" fmla="*/ 1967 w 3069301"/>
                <a:gd name="connsiteY32" fmla="*/ 3980881 h 5416495"/>
                <a:gd name="connsiteX33" fmla="*/ -151 w 3069301"/>
                <a:gd name="connsiteY33" fmla="*/ 3978909 h 5416495"/>
                <a:gd name="connsiteX34" fmla="*/ -1320 w 3069301"/>
                <a:gd name="connsiteY34" fmla="*/ 3976280 h 5416495"/>
                <a:gd name="connsiteX35" fmla="*/ -1320 w 3069301"/>
                <a:gd name="connsiteY35" fmla="*/ 3973286 h 5416495"/>
                <a:gd name="connsiteX36" fmla="*/ -224 w 3069301"/>
                <a:gd name="connsiteY36" fmla="*/ 3970583 h 5416495"/>
                <a:gd name="connsiteX37" fmla="*/ 1748 w 3069301"/>
                <a:gd name="connsiteY37" fmla="*/ 3968539 h 5416495"/>
                <a:gd name="connsiteX38" fmla="*/ 4377 w 3069301"/>
                <a:gd name="connsiteY38" fmla="*/ 3967516 h 5416495"/>
                <a:gd name="connsiteX39" fmla="*/ 156363 w 3069301"/>
                <a:gd name="connsiteY39" fmla="*/ 3860082 h 5416495"/>
                <a:gd name="connsiteX40" fmla="*/ 185577 w 3069301"/>
                <a:gd name="connsiteY40" fmla="*/ 3817721 h 5416495"/>
                <a:gd name="connsiteX41" fmla="*/ 217932 w 3069301"/>
                <a:gd name="connsiteY41" fmla="*/ 3772367 h 5416495"/>
                <a:gd name="connsiteX42" fmla="*/ 220634 w 3069301"/>
                <a:gd name="connsiteY42" fmla="*/ 3769079 h 5416495"/>
                <a:gd name="connsiteX43" fmla="*/ 310248 w 3069301"/>
                <a:gd name="connsiteY43" fmla="*/ 3676106 h 5416495"/>
                <a:gd name="connsiteX44" fmla="*/ 445071 w 3069301"/>
                <a:gd name="connsiteY44" fmla="*/ 3689690 h 5416495"/>
                <a:gd name="connsiteX45" fmla="*/ 447993 w 3069301"/>
                <a:gd name="connsiteY45" fmla="*/ 3692977 h 5416495"/>
                <a:gd name="connsiteX46" fmla="*/ 474578 w 3069301"/>
                <a:gd name="connsiteY46" fmla="*/ 3724382 h 5416495"/>
                <a:gd name="connsiteX47" fmla="*/ 635693 w 3069301"/>
                <a:gd name="connsiteY47" fmla="*/ 3995269 h 5416495"/>
                <a:gd name="connsiteX48" fmla="*/ 777527 w 3069301"/>
                <a:gd name="connsiteY48" fmla="*/ 4143093 h 5416495"/>
                <a:gd name="connsiteX49" fmla="*/ 920822 w 3069301"/>
                <a:gd name="connsiteY49" fmla="*/ 4211965 h 5416495"/>
                <a:gd name="connsiteX50" fmla="*/ 1118017 w 3069301"/>
                <a:gd name="connsiteY50" fmla="*/ 4409160 h 5416495"/>
                <a:gd name="connsiteX51" fmla="*/ 1355454 w 3069301"/>
                <a:gd name="connsiteY51" fmla="*/ 4583202 h 5416495"/>
                <a:gd name="connsiteX52" fmla="*/ 1659354 w 3069301"/>
                <a:gd name="connsiteY52" fmla="*/ 4642507 h 5416495"/>
                <a:gd name="connsiteX53" fmla="*/ 1682214 w 3069301"/>
                <a:gd name="connsiteY53" fmla="*/ 4645574 h 5416495"/>
                <a:gd name="connsiteX54" fmla="*/ 1857498 w 3069301"/>
                <a:gd name="connsiteY54" fmla="*/ 4719486 h 5416495"/>
                <a:gd name="connsiteX55" fmla="*/ 1951787 w 3069301"/>
                <a:gd name="connsiteY55" fmla="*/ 4814432 h 5416495"/>
                <a:gd name="connsiteX56" fmla="*/ 2043738 w 3069301"/>
                <a:gd name="connsiteY56" fmla="*/ 4906675 h 5416495"/>
                <a:gd name="connsiteX57" fmla="*/ 2153290 w 3069301"/>
                <a:gd name="connsiteY57" fmla="*/ 4991761 h 5416495"/>
                <a:gd name="connsiteX58" fmla="*/ 2440173 w 3069301"/>
                <a:gd name="connsiteY58" fmla="*/ 5028279 h 5416495"/>
                <a:gd name="connsiteX59" fmla="*/ 2463397 w 3069301"/>
                <a:gd name="connsiteY59" fmla="*/ 5025430 h 5416495"/>
                <a:gd name="connsiteX60" fmla="*/ 2572950 w 3069301"/>
                <a:gd name="connsiteY60" fmla="*/ 5011773 h 5416495"/>
                <a:gd name="connsiteX61" fmla="*/ 2652048 w 3069301"/>
                <a:gd name="connsiteY61" fmla="*/ 5001767 h 5416495"/>
                <a:gd name="connsiteX62" fmla="*/ 2688565 w 3069301"/>
                <a:gd name="connsiteY62" fmla="*/ 5009070 h 5416495"/>
                <a:gd name="connsiteX63" fmla="*/ 2710476 w 3069301"/>
                <a:gd name="connsiteY63" fmla="*/ 5040841 h 5416495"/>
                <a:gd name="connsiteX64" fmla="*/ 2723622 w 3069301"/>
                <a:gd name="connsiteY64" fmla="*/ 5096786 h 5416495"/>
                <a:gd name="connsiteX65" fmla="*/ 2729829 w 3069301"/>
                <a:gd name="connsiteY65" fmla="*/ 5161202 h 5416495"/>
                <a:gd name="connsiteX66" fmla="*/ 2744436 w 3069301"/>
                <a:gd name="connsiteY66" fmla="*/ 5277109 h 5416495"/>
                <a:gd name="connsiteX67" fmla="*/ 2748454 w 3069301"/>
                <a:gd name="connsiteY67" fmla="*/ 5296390 h 5416495"/>
                <a:gd name="connsiteX68" fmla="*/ 2844495 w 3069301"/>
                <a:gd name="connsiteY68" fmla="*/ 5401415 h 5416495"/>
                <a:gd name="connsiteX69" fmla="*/ 2888316 w 3069301"/>
                <a:gd name="connsiteY69" fmla="*/ 5398275 h 5416495"/>
                <a:gd name="connsiteX70" fmla="*/ 3044392 w 3069301"/>
                <a:gd name="connsiteY70" fmla="*/ 5269879 h 5416495"/>
                <a:gd name="connsiteX71" fmla="*/ 3049651 w 3069301"/>
                <a:gd name="connsiteY71" fmla="*/ 5143090 h 5416495"/>
                <a:gd name="connsiteX72" fmla="*/ 2956604 w 3069301"/>
                <a:gd name="connsiteY72" fmla="*/ 4981390 h 5416495"/>
                <a:gd name="connsiteX73" fmla="*/ 2840990 w 3069301"/>
                <a:gd name="connsiteY73" fmla="*/ 4923911 h 5416495"/>
                <a:gd name="connsiteX74" fmla="*/ 2799140 w 3069301"/>
                <a:gd name="connsiteY74" fmla="*/ 4832471 h 5416495"/>
                <a:gd name="connsiteX75" fmla="*/ 2842523 w 3069301"/>
                <a:gd name="connsiteY75" fmla="*/ 4741762 h 5416495"/>
                <a:gd name="connsiteX76" fmla="*/ 2927170 w 3069301"/>
                <a:gd name="connsiteY76" fmla="*/ 4640681 h 5416495"/>
                <a:gd name="connsiteX77" fmla="*/ 2965295 w 3069301"/>
                <a:gd name="connsiteY77" fmla="*/ 4596860 h 5416495"/>
                <a:gd name="connsiteX78" fmla="*/ 3039864 w 3069301"/>
                <a:gd name="connsiteY78" fmla="*/ 4399665 h 5416495"/>
                <a:gd name="connsiteX79" fmla="*/ 2928632 w 3069301"/>
                <a:gd name="connsiteY79" fmla="*/ 4223943 h 5416495"/>
                <a:gd name="connsiteX80" fmla="*/ 2734212 w 3069301"/>
                <a:gd name="connsiteY80" fmla="*/ 4109715 h 5416495"/>
                <a:gd name="connsiteX81" fmla="*/ 2674688 w 3069301"/>
                <a:gd name="connsiteY81" fmla="*/ 4073637 h 5416495"/>
                <a:gd name="connsiteX82" fmla="*/ 2458942 w 3069301"/>
                <a:gd name="connsiteY82" fmla="*/ 3978691 h 5416495"/>
                <a:gd name="connsiteX83" fmla="*/ 2456240 w 3069301"/>
                <a:gd name="connsiteY83" fmla="*/ 3978106 h 5416495"/>
                <a:gd name="connsiteX84" fmla="*/ 2319007 w 3069301"/>
                <a:gd name="connsiteY84" fmla="*/ 3941004 h 5416495"/>
                <a:gd name="connsiteX85" fmla="*/ 2142700 w 3069301"/>
                <a:gd name="connsiteY85" fmla="*/ 3747023 h 5416495"/>
                <a:gd name="connsiteX86" fmla="*/ 2048703 w 3069301"/>
                <a:gd name="connsiteY86" fmla="*/ 3563632 h 5416495"/>
                <a:gd name="connsiteX87" fmla="*/ 1993489 w 3069301"/>
                <a:gd name="connsiteY87" fmla="*/ 3456270 h 5416495"/>
                <a:gd name="connsiteX88" fmla="*/ 1883280 w 3069301"/>
                <a:gd name="connsiteY88" fmla="*/ 3170264 h 5416495"/>
                <a:gd name="connsiteX89" fmla="*/ 1919797 w 3069301"/>
                <a:gd name="connsiteY89" fmla="*/ 2976357 h 5416495"/>
                <a:gd name="connsiteX90" fmla="*/ 1958578 w 3069301"/>
                <a:gd name="connsiteY90" fmla="*/ 2929248 h 5416495"/>
                <a:gd name="connsiteX91" fmla="*/ 2042058 w 3069301"/>
                <a:gd name="connsiteY91" fmla="*/ 2825612 h 5416495"/>
                <a:gd name="connsiteX92" fmla="*/ 2127947 w 3069301"/>
                <a:gd name="connsiteY92" fmla="*/ 2689913 h 5416495"/>
                <a:gd name="connsiteX93" fmla="*/ 2110638 w 3069301"/>
                <a:gd name="connsiteY93" fmla="*/ 2545011 h 5416495"/>
                <a:gd name="connsiteX94" fmla="*/ 2020512 w 3069301"/>
                <a:gd name="connsiteY94" fmla="*/ 2453279 h 5416495"/>
                <a:gd name="connsiteX95" fmla="*/ 1924106 w 3069301"/>
                <a:gd name="connsiteY95" fmla="*/ 2308961 h 5416495"/>
                <a:gd name="connsiteX96" fmla="*/ 1955584 w 3069301"/>
                <a:gd name="connsiteY96" fmla="*/ 2089856 h 5416495"/>
                <a:gd name="connsiteX97" fmla="*/ 2032709 w 3069301"/>
                <a:gd name="connsiteY97" fmla="*/ 1951089 h 5416495"/>
                <a:gd name="connsiteX98" fmla="*/ 2064991 w 3069301"/>
                <a:gd name="connsiteY98" fmla="*/ 1897189 h 5416495"/>
                <a:gd name="connsiteX99" fmla="*/ 2055204 w 3069301"/>
                <a:gd name="connsiteY99" fmla="*/ 1556626 h 5416495"/>
                <a:gd name="connsiteX100" fmla="*/ 1983848 w 3069301"/>
                <a:gd name="connsiteY100" fmla="*/ 1466208 h 5416495"/>
                <a:gd name="connsiteX101" fmla="*/ 1948646 w 3069301"/>
                <a:gd name="connsiteY101" fmla="*/ 1423264 h 5416495"/>
                <a:gd name="connsiteX102" fmla="*/ 1873712 w 3069301"/>
                <a:gd name="connsiteY102" fmla="*/ 1192108 h 5416495"/>
                <a:gd name="connsiteX103" fmla="*/ 1906140 w 3069301"/>
                <a:gd name="connsiteY103" fmla="*/ 1055678 h 5416495"/>
                <a:gd name="connsiteX104" fmla="*/ 1918263 w 3069301"/>
                <a:gd name="connsiteY104" fmla="*/ 1013172 h 5416495"/>
                <a:gd name="connsiteX105" fmla="*/ 1937106 w 3069301"/>
                <a:gd name="connsiteY105" fmla="*/ 784644 h 5416495"/>
                <a:gd name="connsiteX106" fmla="*/ 1929364 w 3069301"/>
                <a:gd name="connsiteY106" fmla="*/ 747543 h 5416495"/>
                <a:gd name="connsiteX107" fmla="*/ 1883717 w 3069301"/>
                <a:gd name="connsiteY107" fmla="*/ 493307 h 5416495"/>
                <a:gd name="connsiteX108" fmla="*/ 1915341 w 3069301"/>
                <a:gd name="connsiteY108" fmla="*/ 220229 h 5416495"/>
                <a:gd name="connsiteX109" fmla="*/ 1958214 w 3069301"/>
                <a:gd name="connsiteY109" fmla="*/ 69265 h 5416495"/>
                <a:gd name="connsiteX110" fmla="*/ 1976837 w 3069301"/>
                <a:gd name="connsiteY110" fmla="*/ 4556 h 5416495"/>
                <a:gd name="connsiteX111" fmla="*/ 1978079 w 3069301"/>
                <a:gd name="connsiteY111" fmla="*/ 2073 h 5416495"/>
                <a:gd name="connsiteX112" fmla="*/ 1980124 w 3069301"/>
                <a:gd name="connsiteY112" fmla="*/ 320 h 5416495"/>
                <a:gd name="connsiteX113" fmla="*/ 1982680 w 3069301"/>
                <a:gd name="connsiteY113" fmla="*/ -484 h 5416495"/>
                <a:gd name="connsiteX114" fmla="*/ 1985309 w 3069301"/>
                <a:gd name="connsiteY114" fmla="*/ -484 h 5416495"/>
                <a:gd name="connsiteX115" fmla="*/ 1989034 w 3069301"/>
                <a:gd name="connsiteY115" fmla="*/ 2657 h 5416495"/>
                <a:gd name="connsiteX116" fmla="*/ 1989911 w 3069301"/>
                <a:gd name="connsiteY116" fmla="*/ 7551 h 5416495"/>
                <a:gd name="connsiteX117" fmla="*/ 1971140 w 3069301"/>
                <a:gd name="connsiteY117" fmla="*/ 72260 h 5416495"/>
                <a:gd name="connsiteX118" fmla="*/ 1928415 w 3069301"/>
                <a:gd name="connsiteY118" fmla="*/ 222931 h 5416495"/>
                <a:gd name="connsiteX119" fmla="*/ 1897375 w 3069301"/>
                <a:gd name="connsiteY119" fmla="*/ 490532 h 5416495"/>
                <a:gd name="connsiteX120" fmla="*/ 1942729 w 3069301"/>
                <a:gd name="connsiteY120" fmla="*/ 743453 h 5416495"/>
                <a:gd name="connsiteX121" fmla="*/ 1950545 w 3069301"/>
                <a:gd name="connsiteY121" fmla="*/ 780627 h 5416495"/>
                <a:gd name="connsiteX122" fmla="*/ 1931556 w 3069301"/>
                <a:gd name="connsiteY122" fmla="*/ 1016677 h 5416495"/>
                <a:gd name="connsiteX123" fmla="*/ 1919358 w 3069301"/>
                <a:gd name="connsiteY123" fmla="*/ 1059403 h 5416495"/>
                <a:gd name="connsiteX124" fmla="*/ 1887369 w 3069301"/>
                <a:gd name="connsiteY124" fmla="*/ 1193714 h 5416495"/>
                <a:gd name="connsiteX125" fmla="*/ 1959162 w 3069301"/>
                <a:gd name="connsiteY125" fmla="*/ 1413623 h 5416495"/>
                <a:gd name="connsiteX126" fmla="*/ 1994293 w 3069301"/>
                <a:gd name="connsiteY126" fmla="*/ 1456495 h 5416495"/>
                <a:gd name="connsiteX127" fmla="*/ 2066232 w 3069301"/>
                <a:gd name="connsiteY127" fmla="*/ 1547570 h 5416495"/>
                <a:gd name="connsiteX128" fmla="*/ 2076823 w 3069301"/>
                <a:gd name="connsiteY128" fmla="*/ 1904200 h 5416495"/>
                <a:gd name="connsiteX129" fmla="*/ 2044322 w 3069301"/>
                <a:gd name="connsiteY129" fmla="*/ 1958246 h 5416495"/>
                <a:gd name="connsiteX130" fmla="*/ 1968000 w 3069301"/>
                <a:gd name="connsiteY130" fmla="*/ 2095698 h 5416495"/>
                <a:gd name="connsiteX131" fmla="*/ 1937471 w 3069301"/>
                <a:gd name="connsiteY131" fmla="*/ 2305821 h 5416495"/>
                <a:gd name="connsiteX132" fmla="*/ 2029568 w 3069301"/>
                <a:gd name="connsiteY132" fmla="*/ 2442542 h 5416495"/>
                <a:gd name="connsiteX133" fmla="*/ 2121082 w 3069301"/>
                <a:gd name="connsiteY133" fmla="*/ 2535662 h 5416495"/>
                <a:gd name="connsiteX134" fmla="*/ 2140436 w 3069301"/>
                <a:gd name="connsiteY134" fmla="*/ 2696339 h 5416495"/>
                <a:gd name="connsiteX135" fmla="*/ 2052794 w 3069301"/>
                <a:gd name="connsiteY135" fmla="*/ 2835106 h 5416495"/>
                <a:gd name="connsiteX136" fmla="*/ 1968730 w 3069301"/>
                <a:gd name="connsiteY136" fmla="*/ 2939400 h 5416495"/>
                <a:gd name="connsiteX137" fmla="*/ 1929948 w 3069301"/>
                <a:gd name="connsiteY137" fmla="*/ 2986289 h 5416495"/>
                <a:gd name="connsiteX138" fmla="*/ 1896645 w 3069301"/>
                <a:gd name="connsiteY138" fmla="*/ 3168146 h 5416495"/>
                <a:gd name="connsiteX139" fmla="*/ 2005175 w 3069301"/>
                <a:gd name="connsiteY139" fmla="*/ 3450281 h 5416495"/>
                <a:gd name="connsiteX140" fmla="*/ 2060463 w 3069301"/>
                <a:gd name="connsiteY140" fmla="*/ 3557497 h 5416495"/>
                <a:gd name="connsiteX141" fmla="*/ 2154459 w 3069301"/>
                <a:gd name="connsiteY141" fmla="*/ 3741034 h 5416495"/>
                <a:gd name="connsiteX142" fmla="*/ 2323389 w 3069301"/>
                <a:gd name="connsiteY142" fmla="*/ 3928296 h 5416495"/>
                <a:gd name="connsiteX143" fmla="*/ 2459672 w 3069301"/>
                <a:gd name="connsiteY143" fmla="*/ 3964814 h 5416495"/>
                <a:gd name="connsiteX144" fmla="*/ 2462375 w 3069301"/>
                <a:gd name="connsiteY144" fmla="*/ 3965471 h 5416495"/>
                <a:gd name="connsiteX145" fmla="*/ 2681992 w 3069301"/>
                <a:gd name="connsiteY145" fmla="*/ 4062243 h 5416495"/>
                <a:gd name="connsiteX146" fmla="*/ 2741588 w 3069301"/>
                <a:gd name="connsiteY146" fmla="*/ 4098322 h 5416495"/>
                <a:gd name="connsiteX147" fmla="*/ 2935350 w 3069301"/>
                <a:gd name="connsiteY147" fmla="*/ 4211819 h 5416495"/>
                <a:gd name="connsiteX148" fmla="*/ 3053886 w 3069301"/>
                <a:gd name="connsiteY148" fmla="*/ 4400323 h 5416495"/>
                <a:gd name="connsiteX149" fmla="*/ 2975885 w 3069301"/>
                <a:gd name="connsiteY149" fmla="*/ 4606793 h 5416495"/>
                <a:gd name="connsiteX150" fmla="*/ 2937615 w 3069301"/>
                <a:gd name="connsiteY150" fmla="*/ 4650614 h 5416495"/>
                <a:gd name="connsiteX151" fmla="*/ 2853551 w 3069301"/>
                <a:gd name="connsiteY151" fmla="*/ 4750818 h 5416495"/>
                <a:gd name="connsiteX152" fmla="*/ 2812506 w 3069301"/>
                <a:gd name="connsiteY152" fmla="*/ 4837072 h 5416495"/>
                <a:gd name="connsiteX153" fmla="*/ 2846321 w 3069301"/>
                <a:gd name="connsiteY153" fmla="*/ 4910546 h 5416495"/>
                <a:gd name="connsiteX154" fmla="*/ 2964200 w 3069301"/>
                <a:gd name="connsiteY154" fmla="*/ 4968974 h 5416495"/>
                <a:gd name="connsiteX155" fmla="*/ 3063308 w 3069301"/>
                <a:gd name="connsiteY155" fmla="*/ 5140314 h 5416495"/>
                <a:gd name="connsiteX156" fmla="*/ 3057684 w 3069301"/>
                <a:gd name="connsiteY156" fmla="*/ 5273239 h 5416495"/>
                <a:gd name="connsiteX157" fmla="*/ 2890653 w 3069301"/>
                <a:gd name="connsiteY157" fmla="*/ 5412006 h 5416495"/>
                <a:gd name="connsiteX158" fmla="*/ 2854647 w 3069301"/>
                <a:gd name="connsiteY158" fmla="*/ 5415876 h 541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3069301" h="5416495">
                  <a:moveTo>
                    <a:pt x="2854647" y="5415876"/>
                  </a:moveTo>
                  <a:cubicBezTo>
                    <a:pt x="2850995" y="5415876"/>
                    <a:pt x="2847344" y="5415876"/>
                    <a:pt x="2843619" y="5415219"/>
                  </a:cubicBezTo>
                  <a:cubicBezTo>
                    <a:pt x="2757510" y="5405505"/>
                    <a:pt x="2748673" y="5360881"/>
                    <a:pt x="2735819" y="5299093"/>
                  </a:cubicBezTo>
                  <a:cubicBezTo>
                    <a:pt x="2734504" y="5292885"/>
                    <a:pt x="2733263" y="5286531"/>
                    <a:pt x="2731801" y="5279884"/>
                  </a:cubicBezTo>
                  <a:cubicBezTo>
                    <a:pt x="2724279" y="5240957"/>
                    <a:pt x="2719240" y="5201664"/>
                    <a:pt x="2716757" y="5162079"/>
                  </a:cubicBezTo>
                  <a:cubicBezTo>
                    <a:pt x="2714931" y="5141045"/>
                    <a:pt x="2713178" y="5119353"/>
                    <a:pt x="2710548" y="5098319"/>
                  </a:cubicBezTo>
                  <a:cubicBezTo>
                    <a:pt x="2707992" y="5080207"/>
                    <a:pt x="2703756" y="5062313"/>
                    <a:pt x="2697986" y="5044931"/>
                  </a:cubicBezTo>
                  <a:cubicBezTo>
                    <a:pt x="2690683" y="5023020"/>
                    <a:pt x="2676076" y="5012795"/>
                    <a:pt x="2653435" y="5015717"/>
                  </a:cubicBezTo>
                  <a:cubicBezTo>
                    <a:pt x="2627069" y="5019003"/>
                    <a:pt x="2600777" y="5022362"/>
                    <a:pt x="2574411" y="5025723"/>
                  </a:cubicBezTo>
                  <a:cubicBezTo>
                    <a:pt x="2537894" y="5030470"/>
                    <a:pt x="2501376" y="5035217"/>
                    <a:pt x="2464859" y="5039453"/>
                  </a:cubicBezTo>
                  <a:lnTo>
                    <a:pt x="2441633" y="5042229"/>
                  </a:lnTo>
                  <a:cubicBezTo>
                    <a:pt x="2342378" y="5054207"/>
                    <a:pt x="2240056" y="5066695"/>
                    <a:pt x="2146060" y="5003885"/>
                  </a:cubicBezTo>
                  <a:cubicBezTo>
                    <a:pt x="2106621" y="4978323"/>
                    <a:pt x="2069446" y="4949400"/>
                    <a:pt x="2034973" y="4917484"/>
                  </a:cubicBezTo>
                  <a:cubicBezTo>
                    <a:pt x="2003422" y="4887394"/>
                    <a:pt x="1972455" y="4855550"/>
                    <a:pt x="1942584" y="4824657"/>
                  </a:cubicBezTo>
                  <a:cubicBezTo>
                    <a:pt x="1912712" y="4793763"/>
                    <a:pt x="1880577" y="4760897"/>
                    <a:pt x="1848806" y="4730587"/>
                  </a:cubicBezTo>
                  <a:cubicBezTo>
                    <a:pt x="1808856" y="4692683"/>
                    <a:pt x="1755760" y="4670333"/>
                    <a:pt x="1680825" y="4660255"/>
                  </a:cubicBezTo>
                  <a:lnTo>
                    <a:pt x="1658039" y="4657114"/>
                  </a:lnTo>
                  <a:cubicBezTo>
                    <a:pt x="1556593" y="4643529"/>
                    <a:pt x="1451714" y="4629288"/>
                    <a:pt x="1351876" y="4597298"/>
                  </a:cubicBezTo>
                  <a:cubicBezTo>
                    <a:pt x="1244879" y="4563045"/>
                    <a:pt x="1164905" y="4504325"/>
                    <a:pt x="1107281" y="4417778"/>
                  </a:cubicBezTo>
                  <a:cubicBezTo>
                    <a:pt x="1064482" y="4353726"/>
                    <a:pt x="1004009" y="4273825"/>
                    <a:pt x="914979" y="4225258"/>
                  </a:cubicBezTo>
                  <a:cubicBezTo>
                    <a:pt x="869405" y="4200352"/>
                    <a:pt x="821932" y="4178733"/>
                    <a:pt x="772634" y="4156896"/>
                  </a:cubicBezTo>
                  <a:cubicBezTo>
                    <a:pt x="707632" y="4127682"/>
                    <a:pt x="657603" y="4075827"/>
                    <a:pt x="624007" y="4001842"/>
                  </a:cubicBezTo>
                  <a:cubicBezTo>
                    <a:pt x="580989" y="3906824"/>
                    <a:pt x="527528" y="3816845"/>
                    <a:pt x="464645" y="3733585"/>
                  </a:cubicBezTo>
                  <a:cubicBezTo>
                    <a:pt x="456903" y="3722995"/>
                    <a:pt x="447481" y="3712843"/>
                    <a:pt x="438790" y="3703056"/>
                  </a:cubicBezTo>
                  <a:lnTo>
                    <a:pt x="435795" y="3699769"/>
                  </a:lnTo>
                  <a:cubicBezTo>
                    <a:pt x="399278" y="3659016"/>
                    <a:pt x="361154" y="3655145"/>
                    <a:pt x="318939" y="3687938"/>
                  </a:cubicBezTo>
                  <a:cubicBezTo>
                    <a:pt x="286512" y="3713062"/>
                    <a:pt x="258612" y="3746366"/>
                    <a:pt x="231297" y="3778794"/>
                  </a:cubicBezTo>
                  <a:lnTo>
                    <a:pt x="228595" y="3782080"/>
                  </a:lnTo>
                  <a:cubicBezTo>
                    <a:pt x="217420" y="3796103"/>
                    <a:pt x="207050" y="3810710"/>
                    <a:pt x="197555" y="3825901"/>
                  </a:cubicBezTo>
                  <a:cubicBezTo>
                    <a:pt x="187988" y="3841019"/>
                    <a:pt x="177690" y="3855626"/>
                    <a:pt x="166588" y="3869722"/>
                  </a:cubicBezTo>
                  <a:cubicBezTo>
                    <a:pt x="114003" y="3933409"/>
                    <a:pt x="64923" y="3967662"/>
                    <a:pt x="7444" y="3981831"/>
                  </a:cubicBezTo>
                  <a:cubicBezTo>
                    <a:pt x="6495" y="3981977"/>
                    <a:pt x="5618" y="3981977"/>
                    <a:pt x="4669" y="3981831"/>
                  </a:cubicBezTo>
                  <a:cubicBezTo>
                    <a:pt x="3719" y="3981685"/>
                    <a:pt x="2770" y="3981393"/>
                    <a:pt x="1967" y="3980881"/>
                  </a:cubicBezTo>
                  <a:cubicBezTo>
                    <a:pt x="1163" y="3980371"/>
                    <a:pt x="433" y="3979713"/>
                    <a:pt x="-151" y="3978909"/>
                  </a:cubicBezTo>
                  <a:cubicBezTo>
                    <a:pt x="-663" y="3978106"/>
                    <a:pt x="-1100" y="3977230"/>
                    <a:pt x="-1320" y="3976280"/>
                  </a:cubicBezTo>
                  <a:cubicBezTo>
                    <a:pt x="-1539" y="3975258"/>
                    <a:pt x="-1539" y="3974308"/>
                    <a:pt x="-1320" y="3973286"/>
                  </a:cubicBezTo>
                  <a:cubicBezTo>
                    <a:pt x="-1173" y="3972337"/>
                    <a:pt x="-809" y="3971387"/>
                    <a:pt x="-224" y="3970583"/>
                  </a:cubicBezTo>
                  <a:cubicBezTo>
                    <a:pt x="287" y="3969780"/>
                    <a:pt x="944" y="3969050"/>
                    <a:pt x="1748" y="3968539"/>
                  </a:cubicBezTo>
                  <a:cubicBezTo>
                    <a:pt x="2551" y="3968027"/>
                    <a:pt x="3428" y="3967662"/>
                    <a:pt x="4377" y="3967516"/>
                  </a:cubicBezTo>
                  <a:cubicBezTo>
                    <a:pt x="58642" y="3954516"/>
                    <a:pt x="105823" y="3921358"/>
                    <a:pt x="156363" y="3860082"/>
                  </a:cubicBezTo>
                  <a:cubicBezTo>
                    <a:pt x="166880" y="3846497"/>
                    <a:pt x="176594" y="3832328"/>
                    <a:pt x="185577" y="3817721"/>
                  </a:cubicBezTo>
                  <a:cubicBezTo>
                    <a:pt x="195437" y="3802018"/>
                    <a:pt x="206247" y="3786827"/>
                    <a:pt x="217932" y="3772367"/>
                  </a:cubicBezTo>
                  <a:lnTo>
                    <a:pt x="220634" y="3769079"/>
                  </a:lnTo>
                  <a:cubicBezTo>
                    <a:pt x="248169" y="3736433"/>
                    <a:pt x="276579" y="3702252"/>
                    <a:pt x="310248" y="3676106"/>
                  </a:cubicBezTo>
                  <a:cubicBezTo>
                    <a:pt x="358378" y="3638858"/>
                    <a:pt x="403733" y="3643459"/>
                    <a:pt x="445071" y="3689690"/>
                  </a:cubicBezTo>
                  <a:lnTo>
                    <a:pt x="447993" y="3692977"/>
                  </a:lnTo>
                  <a:cubicBezTo>
                    <a:pt x="456976" y="3702983"/>
                    <a:pt x="466178" y="3713354"/>
                    <a:pt x="474578" y="3724382"/>
                  </a:cubicBezTo>
                  <a:cubicBezTo>
                    <a:pt x="538118" y="3808446"/>
                    <a:pt x="592164" y="3899302"/>
                    <a:pt x="635693" y="3995269"/>
                  </a:cubicBezTo>
                  <a:cubicBezTo>
                    <a:pt x="667682" y="4065821"/>
                    <a:pt x="715520" y="4115486"/>
                    <a:pt x="777527" y="4143093"/>
                  </a:cubicBezTo>
                  <a:cubicBezTo>
                    <a:pt x="826753" y="4165004"/>
                    <a:pt x="874810" y="4186914"/>
                    <a:pt x="920822" y="4211965"/>
                  </a:cubicBezTo>
                  <a:cubicBezTo>
                    <a:pt x="1012481" y="4261921"/>
                    <a:pt x="1074196" y="4343428"/>
                    <a:pt x="1118017" y="4409160"/>
                  </a:cubicBezTo>
                  <a:cubicBezTo>
                    <a:pt x="1173816" y="4492931"/>
                    <a:pt x="1251526" y="4549899"/>
                    <a:pt x="1355454" y="4583202"/>
                  </a:cubicBezTo>
                  <a:cubicBezTo>
                    <a:pt x="1454125" y="4614827"/>
                    <a:pt x="1558492" y="4628849"/>
                    <a:pt x="1659354" y="4642507"/>
                  </a:cubicBezTo>
                  <a:lnTo>
                    <a:pt x="1682214" y="4645574"/>
                  </a:lnTo>
                  <a:cubicBezTo>
                    <a:pt x="1759777" y="4656019"/>
                    <a:pt x="1815576" y="4679536"/>
                    <a:pt x="1857498" y="4719486"/>
                  </a:cubicBezTo>
                  <a:cubicBezTo>
                    <a:pt x="1889852" y="4750088"/>
                    <a:pt x="1921331" y="4782515"/>
                    <a:pt x="1951787" y="4814432"/>
                  </a:cubicBezTo>
                  <a:cubicBezTo>
                    <a:pt x="1982242" y="4846348"/>
                    <a:pt x="2012332" y="4876804"/>
                    <a:pt x="2043738" y="4906675"/>
                  </a:cubicBezTo>
                  <a:cubicBezTo>
                    <a:pt x="2077772" y="4938154"/>
                    <a:pt x="2114362" y="4966637"/>
                    <a:pt x="2153290" y="4991761"/>
                  </a:cubicBezTo>
                  <a:cubicBezTo>
                    <a:pt x="2242978" y="5051796"/>
                    <a:pt x="2343182" y="5039672"/>
                    <a:pt x="2440173" y="5028279"/>
                  </a:cubicBezTo>
                  <a:lnTo>
                    <a:pt x="2463397" y="5025430"/>
                  </a:lnTo>
                  <a:cubicBezTo>
                    <a:pt x="2499915" y="5021195"/>
                    <a:pt x="2536432" y="5016520"/>
                    <a:pt x="2572950" y="5011773"/>
                  </a:cubicBezTo>
                  <a:cubicBezTo>
                    <a:pt x="2599242" y="5008340"/>
                    <a:pt x="2625681" y="5004908"/>
                    <a:pt x="2652048" y="5001767"/>
                  </a:cubicBezTo>
                  <a:cubicBezTo>
                    <a:pt x="2664683" y="4999284"/>
                    <a:pt x="2677828" y="5001913"/>
                    <a:pt x="2688565" y="5009070"/>
                  </a:cubicBezTo>
                  <a:cubicBezTo>
                    <a:pt x="2699593" y="5016593"/>
                    <a:pt x="2707335" y="5027913"/>
                    <a:pt x="2710476" y="5040841"/>
                  </a:cubicBezTo>
                  <a:cubicBezTo>
                    <a:pt x="2716537" y="5059099"/>
                    <a:pt x="2720919" y="5077797"/>
                    <a:pt x="2723622" y="5096786"/>
                  </a:cubicBezTo>
                  <a:cubicBezTo>
                    <a:pt x="2726178" y="5118185"/>
                    <a:pt x="2728077" y="5140023"/>
                    <a:pt x="2729829" y="5161202"/>
                  </a:cubicBezTo>
                  <a:cubicBezTo>
                    <a:pt x="2732240" y="5200131"/>
                    <a:pt x="2737133" y="5238839"/>
                    <a:pt x="2744436" y="5277109"/>
                  </a:cubicBezTo>
                  <a:cubicBezTo>
                    <a:pt x="2745898" y="5283682"/>
                    <a:pt x="2747212" y="5290183"/>
                    <a:pt x="2748454" y="5296390"/>
                  </a:cubicBezTo>
                  <a:cubicBezTo>
                    <a:pt x="2760796" y="5356571"/>
                    <a:pt x="2768173" y="5392797"/>
                    <a:pt x="2844495" y="5401415"/>
                  </a:cubicBezTo>
                  <a:cubicBezTo>
                    <a:pt x="2859175" y="5402365"/>
                    <a:pt x="2873928" y="5401269"/>
                    <a:pt x="2888316" y="5398275"/>
                  </a:cubicBezTo>
                  <a:cubicBezTo>
                    <a:pt x="2973621" y="5384398"/>
                    <a:pt x="3024818" y="5342476"/>
                    <a:pt x="3044392" y="5269879"/>
                  </a:cubicBezTo>
                  <a:cubicBezTo>
                    <a:pt x="3054982" y="5228468"/>
                    <a:pt x="3056808" y="5185231"/>
                    <a:pt x="3049651" y="5143090"/>
                  </a:cubicBezTo>
                  <a:cubicBezTo>
                    <a:pt x="3037308" y="5065527"/>
                    <a:pt x="3007875" y="5014109"/>
                    <a:pt x="2956604" y="4981390"/>
                  </a:cubicBezTo>
                  <a:cubicBezTo>
                    <a:pt x="2920086" y="4958457"/>
                    <a:pt x="2881377" y="4939176"/>
                    <a:pt x="2840990" y="4923911"/>
                  </a:cubicBezTo>
                  <a:cubicBezTo>
                    <a:pt x="2785701" y="4902001"/>
                    <a:pt x="2788769" y="4865483"/>
                    <a:pt x="2799140" y="4832471"/>
                  </a:cubicBezTo>
                  <a:cubicBezTo>
                    <a:pt x="2808342" y="4799971"/>
                    <a:pt x="2822949" y="4769296"/>
                    <a:pt x="2842523" y="4741762"/>
                  </a:cubicBezTo>
                  <a:cubicBezTo>
                    <a:pt x="2869108" y="4706559"/>
                    <a:pt x="2898613" y="4673109"/>
                    <a:pt x="2927170" y="4640681"/>
                  </a:cubicBezTo>
                  <a:cubicBezTo>
                    <a:pt x="2939952" y="4626074"/>
                    <a:pt x="2952733" y="4611467"/>
                    <a:pt x="2965295" y="4596860"/>
                  </a:cubicBezTo>
                  <a:cubicBezTo>
                    <a:pt x="3013060" y="4542230"/>
                    <a:pt x="3039499" y="4472189"/>
                    <a:pt x="3039864" y="4399665"/>
                  </a:cubicBezTo>
                  <a:cubicBezTo>
                    <a:pt x="3039864" y="4323197"/>
                    <a:pt x="3002835" y="4264039"/>
                    <a:pt x="2928632" y="4223943"/>
                  </a:cubicBezTo>
                  <a:cubicBezTo>
                    <a:pt x="2862900" y="4188228"/>
                    <a:pt x="2797168" y="4148498"/>
                    <a:pt x="2734212" y="4109715"/>
                  </a:cubicBezTo>
                  <a:lnTo>
                    <a:pt x="2674688" y="4073637"/>
                  </a:lnTo>
                  <a:cubicBezTo>
                    <a:pt x="2610052" y="4034928"/>
                    <a:pt x="2539281" y="3996438"/>
                    <a:pt x="2458942" y="3978691"/>
                  </a:cubicBezTo>
                  <a:lnTo>
                    <a:pt x="2456240" y="3978106"/>
                  </a:lnTo>
                  <a:cubicBezTo>
                    <a:pt x="2409644" y="3969050"/>
                    <a:pt x="2363777" y="3956634"/>
                    <a:pt x="2319007" y="3941004"/>
                  </a:cubicBezTo>
                  <a:cubicBezTo>
                    <a:pt x="2229977" y="3907409"/>
                    <a:pt x="2184768" y="3830137"/>
                    <a:pt x="2142700" y="3747023"/>
                  </a:cubicBezTo>
                  <a:cubicBezTo>
                    <a:pt x="2111733" y="3685746"/>
                    <a:pt x="2080401" y="3624616"/>
                    <a:pt x="2048703" y="3563632"/>
                  </a:cubicBezTo>
                  <a:lnTo>
                    <a:pt x="1993489" y="3456270"/>
                  </a:lnTo>
                  <a:cubicBezTo>
                    <a:pt x="1948426" y="3368628"/>
                    <a:pt x="1902779" y="3273682"/>
                    <a:pt x="1883280" y="3170264"/>
                  </a:cubicBezTo>
                  <a:cubicBezTo>
                    <a:pt x="1867723" y="3087297"/>
                    <a:pt x="1879116" y="3025728"/>
                    <a:pt x="1919797" y="2976357"/>
                  </a:cubicBezTo>
                  <a:cubicBezTo>
                    <a:pt x="1932797" y="2960581"/>
                    <a:pt x="1945870" y="2944878"/>
                    <a:pt x="1958578" y="2929248"/>
                  </a:cubicBezTo>
                  <a:cubicBezTo>
                    <a:pt x="1986624" y="2895871"/>
                    <a:pt x="2015692" y="2861253"/>
                    <a:pt x="2042058" y="2825612"/>
                  </a:cubicBezTo>
                  <a:cubicBezTo>
                    <a:pt x="2072148" y="2784785"/>
                    <a:pt x="2106255" y="2739211"/>
                    <a:pt x="2127947" y="2689913"/>
                  </a:cubicBezTo>
                  <a:cubicBezTo>
                    <a:pt x="2150807" y="2637984"/>
                    <a:pt x="2144526" y="2585180"/>
                    <a:pt x="2110638" y="2545011"/>
                  </a:cubicBezTo>
                  <a:cubicBezTo>
                    <a:pt x="2082738" y="2512408"/>
                    <a:pt x="2052648" y="2481755"/>
                    <a:pt x="2020512" y="2453279"/>
                  </a:cubicBezTo>
                  <a:cubicBezTo>
                    <a:pt x="1981731" y="2418002"/>
                    <a:pt x="1938494" y="2374912"/>
                    <a:pt x="1924106" y="2308961"/>
                  </a:cubicBezTo>
                  <a:cubicBezTo>
                    <a:pt x="1909499" y="2241038"/>
                    <a:pt x="1919505" y="2169318"/>
                    <a:pt x="1955584" y="2089856"/>
                  </a:cubicBezTo>
                  <a:cubicBezTo>
                    <a:pt x="1978444" y="2042083"/>
                    <a:pt x="2004225" y="1995743"/>
                    <a:pt x="2032709" y="1951089"/>
                  </a:cubicBezTo>
                  <a:cubicBezTo>
                    <a:pt x="2043518" y="1933195"/>
                    <a:pt x="2054620" y="1915229"/>
                    <a:pt x="2064991" y="1897189"/>
                  </a:cubicBezTo>
                  <a:cubicBezTo>
                    <a:pt x="2142554" y="1763973"/>
                    <a:pt x="2140144" y="1674724"/>
                    <a:pt x="2055204" y="1556626"/>
                  </a:cubicBezTo>
                  <a:cubicBezTo>
                    <a:pt x="2032855" y="1525513"/>
                    <a:pt x="2007950" y="1495350"/>
                    <a:pt x="1983848" y="1466208"/>
                  </a:cubicBezTo>
                  <a:cubicBezTo>
                    <a:pt x="1972090" y="1451601"/>
                    <a:pt x="1960624" y="1437652"/>
                    <a:pt x="1948646" y="1423264"/>
                  </a:cubicBezTo>
                  <a:cubicBezTo>
                    <a:pt x="1887369" y="1346650"/>
                    <a:pt x="1862829" y="1271132"/>
                    <a:pt x="1873712" y="1192108"/>
                  </a:cubicBezTo>
                  <a:cubicBezTo>
                    <a:pt x="1881234" y="1145913"/>
                    <a:pt x="1892043" y="1100317"/>
                    <a:pt x="1906140" y="1055678"/>
                  </a:cubicBezTo>
                  <a:cubicBezTo>
                    <a:pt x="1910302" y="1041582"/>
                    <a:pt x="1914393" y="1027340"/>
                    <a:pt x="1918263" y="1013172"/>
                  </a:cubicBezTo>
                  <a:cubicBezTo>
                    <a:pt x="1938056" y="940940"/>
                    <a:pt x="1954050" y="863157"/>
                    <a:pt x="1937106" y="784644"/>
                  </a:cubicBezTo>
                  <a:lnTo>
                    <a:pt x="1929364" y="747543"/>
                  </a:lnTo>
                  <a:cubicBezTo>
                    <a:pt x="1911471" y="665086"/>
                    <a:pt x="1892847" y="579927"/>
                    <a:pt x="1883717" y="493307"/>
                  </a:cubicBezTo>
                  <a:cubicBezTo>
                    <a:pt x="1873201" y="395367"/>
                    <a:pt x="1892774" y="304073"/>
                    <a:pt x="1915341" y="220229"/>
                  </a:cubicBezTo>
                  <a:cubicBezTo>
                    <a:pt x="1928927" y="169689"/>
                    <a:pt x="1943752" y="118637"/>
                    <a:pt x="1958214" y="69265"/>
                  </a:cubicBezTo>
                  <a:cubicBezTo>
                    <a:pt x="1964421" y="47355"/>
                    <a:pt x="1970702" y="26174"/>
                    <a:pt x="1976837" y="4556"/>
                  </a:cubicBezTo>
                  <a:cubicBezTo>
                    <a:pt x="1977130" y="3672"/>
                    <a:pt x="1977567" y="2840"/>
                    <a:pt x="1978079" y="2073"/>
                  </a:cubicBezTo>
                  <a:cubicBezTo>
                    <a:pt x="1978663" y="1357"/>
                    <a:pt x="1979320" y="758"/>
                    <a:pt x="1980124" y="320"/>
                  </a:cubicBezTo>
                  <a:cubicBezTo>
                    <a:pt x="1980928" y="-126"/>
                    <a:pt x="1981804" y="-396"/>
                    <a:pt x="1982680" y="-484"/>
                  </a:cubicBezTo>
                  <a:cubicBezTo>
                    <a:pt x="1983557" y="-666"/>
                    <a:pt x="1984433" y="-666"/>
                    <a:pt x="1985309" y="-484"/>
                  </a:cubicBezTo>
                  <a:cubicBezTo>
                    <a:pt x="1986843" y="108"/>
                    <a:pt x="1988158" y="1218"/>
                    <a:pt x="1989034" y="2657"/>
                  </a:cubicBezTo>
                  <a:cubicBezTo>
                    <a:pt x="1989911" y="4132"/>
                    <a:pt x="1990202" y="5863"/>
                    <a:pt x="1989911" y="7551"/>
                  </a:cubicBezTo>
                  <a:cubicBezTo>
                    <a:pt x="1983703" y="29315"/>
                    <a:pt x="1977421" y="50882"/>
                    <a:pt x="1971140" y="72260"/>
                  </a:cubicBezTo>
                  <a:cubicBezTo>
                    <a:pt x="1956899" y="121193"/>
                    <a:pt x="1941926" y="172537"/>
                    <a:pt x="1928415" y="222931"/>
                  </a:cubicBezTo>
                  <a:cubicBezTo>
                    <a:pt x="1906504" y="305388"/>
                    <a:pt x="1887004" y="394856"/>
                    <a:pt x="1897375" y="490532"/>
                  </a:cubicBezTo>
                  <a:cubicBezTo>
                    <a:pt x="1906504" y="576348"/>
                    <a:pt x="1924909" y="661142"/>
                    <a:pt x="1942729" y="743453"/>
                  </a:cubicBezTo>
                  <a:lnTo>
                    <a:pt x="1950545" y="780627"/>
                  </a:lnTo>
                  <a:cubicBezTo>
                    <a:pt x="1968219" y="862719"/>
                    <a:pt x="1951859" y="942619"/>
                    <a:pt x="1931556" y="1016677"/>
                  </a:cubicBezTo>
                  <a:cubicBezTo>
                    <a:pt x="1927538" y="1030919"/>
                    <a:pt x="1923740" y="1045161"/>
                    <a:pt x="1919358" y="1059403"/>
                  </a:cubicBezTo>
                  <a:cubicBezTo>
                    <a:pt x="1905409" y="1103333"/>
                    <a:pt x="1894746" y="1148221"/>
                    <a:pt x="1887369" y="1193714"/>
                  </a:cubicBezTo>
                  <a:cubicBezTo>
                    <a:pt x="1876998" y="1268429"/>
                    <a:pt x="1900516" y="1340588"/>
                    <a:pt x="1959162" y="1413623"/>
                  </a:cubicBezTo>
                  <a:cubicBezTo>
                    <a:pt x="1970776" y="1428230"/>
                    <a:pt x="1982461" y="1442180"/>
                    <a:pt x="1994293" y="1456495"/>
                  </a:cubicBezTo>
                  <a:cubicBezTo>
                    <a:pt x="2018468" y="1485709"/>
                    <a:pt x="2043518" y="1516018"/>
                    <a:pt x="2066232" y="1547570"/>
                  </a:cubicBezTo>
                  <a:cubicBezTo>
                    <a:pt x="2153874" y="1669977"/>
                    <a:pt x="2157015" y="1766675"/>
                    <a:pt x="2076823" y="1904200"/>
                  </a:cubicBezTo>
                  <a:cubicBezTo>
                    <a:pt x="2066159" y="1922386"/>
                    <a:pt x="2054912" y="1940353"/>
                    <a:pt x="2044322" y="1958246"/>
                  </a:cubicBezTo>
                  <a:cubicBezTo>
                    <a:pt x="2016130" y="2002491"/>
                    <a:pt x="1990641" y="2048386"/>
                    <a:pt x="1968000" y="2095698"/>
                  </a:cubicBezTo>
                  <a:cubicBezTo>
                    <a:pt x="1932870" y="2173554"/>
                    <a:pt x="1923083" y="2240308"/>
                    <a:pt x="1937471" y="2305821"/>
                  </a:cubicBezTo>
                  <a:cubicBezTo>
                    <a:pt x="1949668" y="2361473"/>
                    <a:pt x="1981731" y="2399452"/>
                    <a:pt x="2029568" y="2442542"/>
                  </a:cubicBezTo>
                  <a:cubicBezTo>
                    <a:pt x="2062143" y="2471464"/>
                    <a:pt x="2092744" y="2502577"/>
                    <a:pt x="2121082" y="2535662"/>
                  </a:cubicBezTo>
                  <a:cubicBezTo>
                    <a:pt x="2158695" y="2580214"/>
                    <a:pt x="2165706" y="2638642"/>
                    <a:pt x="2140436" y="2696339"/>
                  </a:cubicBezTo>
                  <a:cubicBezTo>
                    <a:pt x="2118087" y="2747026"/>
                    <a:pt x="2083541" y="2793768"/>
                    <a:pt x="2052794" y="2835106"/>
                  </a:cubicBezTo>
                  <a:cubicBezTo>
                    <a:pt x="2026136" y="2871113"/>
                    <a:pt x="1996995" y="2905804"/>
                    <a:pt x="1968730" y="2939400"/>
                  </a:cubicBezTo>
                  <a:cubicBezTo>
                    <a:pt x="1955657" y="2954957"/>
                    <a:pt x="1942584" y="2970587"/>
                    <a:pt x="1929948" y="2986289"/>
                  </a:cubicBezTo>
                  <a:cubicBezTo>
                    <a:pt x="1892482" y="3032082"/>
                    <a:pt x="1881891" y="3089853"/>
                    <a:pt x="1896645" y="3168146"/>
                  </a:cubicBezTo>
                  <a:cubicBezTo>
                    <a:pt x="1915853" y="3269958"/>
                    <a:pt x="1960916" y="3363370"/>
                    <a:pt x="2005175" y="3450281"/>
                  </a:cubicBezTo>
                  <a:cubicBezTo>
                    <a:pt x="2023580" y="3485995"/>
                    <a:pt x="2041985" y="3521783"/>
                    <a:pt x="2060463" y="3557497"/>
                  </a:cubicBezTo>
                  <a:cubicBezTo>
                    <a:pt x="2091941" y="3618627"/>
                    <a:pt x="2123273" y="3679831"/>
                    <a:pt x="2154459" y="3741034"/>
                  </a:cubicBezTo>
                  <a:cubicBezTo>
                    <a:pt x="2195359" y="3821373"/>
                    <a:pt x="2238887" y="3896088"/>
                    <a:pt x="2323389" y="3928296"/>
                  </a:cubicBezTo>
                  <a:cubicBezTo>
                    <a:pt x="2367941" y="3943634"/>
                    <a:pt x="2413441" y="3955831"/>
                    <a:pt x="2459672" y="3964814"/>
                  </a:cubicBezTo>
                  <a:lnTo>
                    <a:pt x="2462375" y="3965471"/>
                  </a:lnTo>
                  <a:cubicBezTo>
                    <a:pt x="2544612" y="3983803"/>
                    <a:pt x="2616552" y="4022585"/>
                    <a:pt x="2681992" y="4062243"/>
                  </a:cubicBezTo>
                  <a:cubicBezTo>
                    <a:pt x="2701857" y="4074147"/>
                    <a:pt x="2721723" y="4086125"/>
                    <a:pt x="2741588" y="4098322"/>
                  </a:cubicBezTo>
                  <a:cubicBezTo>
                    <a:pt x="2804617" y="4136666"/>
                    <a:pt x="2869765" y="4176324"/>
                    <a:pt x="2935350" y="4211819"/>
                  </a:cubicBezTo>
                  <a:cubicBezTo>
                    <a:pt x="3014448" y="4254617"/>
                    <a:pt x="3054325" y="4317939"/>
                    <a:pt x="3053886" y="4400323"/>
                  </a:cubicBezTo>
                  <a:cubicBezTo>
                    <a:pt x="3053522" y="4476279"/>
                    <a:pt x="3025841" y="4549533"/>
                    <a:pt x="2975885" y="4606793"/>
                  </a:cubicBezTo>
                  <a:cubicBezTo>
                    <a:pt x="2963250" y="4621400"/>
                    <a:pt x="2950469" y="4636007"/>
                    <a:pt x="2937615" y="4650614"/>
                  </a:cubicBezTo>
                  <a:cubicBezTo>
                    <a:pt x="2909204" y="4682749"/>
                    <a:pt x="2879844" y="4715907"/>
                    <a:pt x="2853551" y="4750818"/>
                  </a:cubicBezTo>
                  <a:cubicBezTo>
                    <a:pt x="2835146" y="4777038"/>
                    <a:pt x="2821269" y="4806252"/>
                    <a:pt x="2812506" y="4837072"/>
                  </a:cubicBezTo>
                  <a:cubicBezTo>
                    <a:pt x="2801842" y="4871180"/>
                    <a:pt x="2803960" y="4894259"/>
                    <a:pt x="2846321" y="4910546"/>
                  </a:cubicBezTo>
                  <a:cubicBezTo>
                    <a:pt x="2887440" y="4926103"/>
                    <a:pt x="2926951" y="4945676"/>
                    <a:pt x="2964200" y="4968974"/>
                  </a:cubicBezTo>
                  <a:cubicBezTo>
                    <a:pt x="3018464" y="5003958"/>
                    <a:pt x="3050234" y="5058735"/>
                    <a:pt x="3063308" y="5140314"/>
                  </a:cubicBezTo>
                  <a:cubicBezTo>
                    <a:pt x="3070831" y="5184501"/>
                    <a:pt x="3068932" y="5229856"/>
                    <a:pt x="3057684" y="5273239"/>
                  </a:cubicBezTo>
                  <a:cubicBezTo>
                    <a:pt x="3036504" y="5351752"/>
                    <a:pt x="2981947" y="5397399"/>
                    <a:pt x="2890653" y="5412006"/>
                  </a:cubicBezTo>
                  <a:cubicBezTo>
                    <a:pt x="2878748" y="5414269"/>
                    <a:pt x="2866697" y="5415584"/>
                    <a:pt x="2854647" y="541587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E92590-D054-4EC7-BD10-2998AC99CC27}"/>
                </a:ext>
              </a:extLst>
            </p:cNvPr>
            <p:cNvSpPr/>
            <p:nvPr/>
          </p:nvSpPr>
          <p:spPr>
            <a:xfrm>
              <a:off x="6907912" y="7832"/>
              <a:ext cx="2379430" cy="4004133"/>
            </a:xfrm>
            <a:custGeom>
              <a:avLst/>
              <a:gdLst>
                <a:gd name="connsiteX0" fmla="*/ 1178053 w 2379430"/>
                <a:gd name="connsiteY0" fmla="*/ 4003514 h 4004133"/>
                <a:gd name="connsiteX1" fmla="*/ 1174618 w 2379430"/>
                <a:gd name="connsiteY1" fmla="*/ 4003514 h 4004133"/>
                <a:gd name="connsiteX2" fmla="*/ 1169872 w 2379430"/>
                <a:gd name="connsiteY2" fmla="*/ 4001322 h 4004133"/>
                <a:gd name="connsiteX3" fmla="*/ 1167973 w 2379430"/>
                <a:gd name="connsiteY3" fmla="*/ 3996210 h 4004133"/>
                <a:gd name="connsiteX4" fmla="*/ 1169872 w 2379430"/>
                <a:gd name="connsiteY4" fmla="*/ 3991098 h 4004133"/>
                <a:gd name="connsiteX5" fmla="*/ 1172136 w 2379430"/>
                <a:gd name="connsiteY5" fmla="*/ 3989564 h 4004133"/>
                <a:gd name="connsiteX6" fmla="*/ 1174765 w 2379430"/>
                <a:gd name="connsiteY6" fmla="*/ 3989564 h 4004133"/>
                <a:gd name="connsiteX7" fmla="*/ 1178053 w 2379430"/>
                <a:gd name="connsiteY7" fmla="*/ 3989564 h 4004133"/>
                <a:gd name="connsiteX8" fmla="*/ 1239401 w 2379430"/>
                <a:gd name="connsiteY8" fmla="*/ 3961738 h 4004133"/>
                <a:gd name="connsiteX9" fmla="*/ 1243346 w 2379430"/>
                <a:gd name="connsiteY9" fmla="*/ 3958232 h 4004133"/>
                <a:gd name="connsiteX10" fmla="*/ 1248531 w 2379430"/>
                <a:gd name="connsiteY10" fmla="*/ 3958743 h 4004133"/>
                <a:gd name="connsiteX11" fmla="*/ 1251890 w 2379430"/>
                <a:gd name="connsiteY11" fmla="*/ 3962833 h 4004133"/>
                <a:gd name="connsiteX12" fmla="*/ 1251452 w 2379430"/>
                <a:gd name="connsiteY12" fmla="*/ 3968311 h 4004133"/>
                <a:gd name="connsiteX13" fmla="*/ 1178053 w 2379430"/>
                <a:gd name="connsiteY13" fmla="*/ 4003514 h 4004133"/>
                <a:gd name="connsiteX14" fmla="*/ 1094792 w 2379430"/>
                <a:gd name="connsiteY14" fmla="*/ 3989710 h 4004133"/>
                <a:gd name="connsiteX15" fmla="*/ 1093112 w 2379430"/>
                <a:gd name="connsiteY15" fmla="*/ 3989710 h 4004133"/>
                <a:gd name="connsiteX16" fmla="*/ 1062072 w 2379430"/>
                <a:gd name="connsiteY16" fmla="*/ 3980581 h 4004133"/>
                <a:gd name="connsiteX17" fmla="*/ 1014745 w 2379430"/>
                <a:gd name="connsiteY17" fmla="*/ 3967069 h 4004133"/>
                <a:gd name="connsiteX18" fmla="*/ 1012335 w 2379430"/>
                <a:gd name="connsiteY18" fmla="*/ 3965974 h 4004133"/>
                <a:gd name="connsiteX19" fmla="*/ 1010509 w 2379430"/>
                <a:gd name="connsiteY19" fmla="*/ 3963928 h 4004133"/>
                <a:gd name="connsiteX20" fmla="*/ 1009560 w 2379430"/>
                <a:gd name="connsiteY20" fmla="*/ 3961299 h 4004133"/>
                <a:gd name="connsiteX21" fmla="*/ 1010801 w 2379430"/>
                <a:gd name="connsiteY21" fmla="*/ 3955968 h 4004133"/>
                <a:gd name="connsiteX22" fmla="*/ 1012700 w 2379430"/>
                <a:gd name="connsiteY22" fmla="*/ 3954069 h 4004133"/>
                <a:gd name="connsiteX23" fmla="*/ 1015184 w 2379430"/>
                <a:gd name="connsiteY23" fmla="*/ 3953119 h 4004133"/>
                <a:gd name="connsiteX24" fmla="*/ 1017812 w 2379430"/>
                <a:gd name="connsiteY24" fmla="*/ 3953119 h 4004133"/>
                <a:gd name="connsiteX25" fmla="*/ 1065797 w 2379430"/>
                <a:gd name="connsiteY25" fmla="*/ 3966850 h 4004133"/>
                <a:gd name="connsiteX26" fmla="*/ 1096325 w 2379430"/>
                <a:gd name="connsiteY26" fmla="*/ 3975833 h 4004133"/>
                <a:gd name="connsiteX27" fmla="*/ 1100488 w 2379430"/>
                <a:gd name="connsiteY27" fmla="*/ 3978682 h 4004133"/>
                <a:gd name="connsiteX28" fmla="*/ 1101656 w 2379430"/>
                <a:gd name="connsiteY28" fmla="*/ 3983721 h 4004133"/>
                <a:gd name="connsiteX29" fmla="*/ 1099247 w 2379430"/>
                <a:gd name="connsiteY29" fmla="*/ 3988250 h 4004133"/>
                <a:gd name="connsiteX30" fmla="*/ 1094572 w 2379430"/>
                <a:gd name="connsiteY30" fmla="*/ 3989856 h 4004133"/>
                <a:gd name="connsiteX31" fmla="*/ 937327 w 2379430"/>
                <a:gd name="connsiteY31" fmla="*/ 3947861 h 4004133"/>
                <a:gd name="connsiteX32" fmla="*/ 935867 w 2379430"/>
                <a:gd name="connsiteY32" fmla="*/ 3947861 h 4004133"/>
                <a:gd name="connsiteX33" fmla="*/ 856552 w 2379430"/>
                <a:gd name="connsiteY33" fmla="*/ 3930771 h 4004133"/>
                <a:gd name="connsiteX34" fmla="*/ 852242 w 2379430"/>
                <a:gd name="connsiteY34" fmla="*/ 3927922 h 4004133"/>
                <a:gd name="connsiteX35" fmla="*/ 851074 w 2379430"/>
                <a:gd name="connsiteY35" fmla="*/ 3922664 h 4004133"/>
                <a:gd name="connsiteX36" fmla="*/ 853849 w 2379430"/>
                <a:gd name="connsiteY36" fmla="*/ 3918136 h 4004133"/>
                <a:gd name="connsiteX37" fmla="*/ 858814 w 2379430"/>
                <a:gd name="connsiteY37" fmla="*/ 3916894 h 4004133"/>
                <a:gd name="connsiteX38" fmla="*/ 938570 w 2379430"/>
                <a:gd name="connsiteY38" fmla="*/ 3934057 h 4004133"/>
                <a:gd name="connsiteX39" fmla="*/ 943024 w 2379430"/>
                <a:gd name="connsiteY39" fmla="*/ 3936686 h 4004133"/>
                <a:gd name="connsiteX40" fmla="*/ 944413 w 2379430"/>
                <a:gd name="connsiteY40" fmla="*/ 3941799 h 4004133"/>
                <a:gd name="connsiteX41" fmla="*/ 942003 w 2379430"/>
                <a:gd name="connsiteY41" fmla="*/ 3946546 h 4004133"/>
                <a:gd name="connsiteX42" fmla="*/ 937181 w 2379430"/>
                <a:gd name="connsiteY42" fmla="*/ 3948153 h 4004133"/>
                <a:gd name="connsiteX43" fmla="*/ 777454 w 2379430"/>
                <a:gd name="connsiteY43" fmla="*/ 3918647 h 4004133"/>
                <a:gd name="connsiteX44" fmla="*/ 776577 w 2379430"/>
                <a:gd name="connsiteY44" fmla="*/ 3918647 h 4004133"/>
                <a:gd name="connsiteX45" fmla="*/ 770370 w 2379430"/>
                <a:gd name="connsiteY45" fmla="*/ 3917844 h 4004133"/>
                <a:gd name="connsiteX46" fmla="*/ 695801 w 2379430"/>
                <a:gd name="connsiteY46" fmla="*/ 3906961 h 4004133"/>
                <a:gd name="connsiteX47" fmla="*/ 691419 w 2379430"/>
                <a:gd name="connsiteY47" fmla="*/ 3904040 h 4004133"/>
                <a:gd name="connsiteX48" fmla="*/ 690324 w 2379430"/>
                <a:gd name="connsiteY48" fmla="*/ 3898708 h 4004133"/>
                <a:gd name="connsiteX49" fmla="*/ 698064 w 2379430"/>
                <a:gd name="connsiteY49" fmla="*/ 3892865 h 4004133"/>
                <a:gd name="connsiteX50" fmla="*/ 698137 w 2379430"/>
                <a:gd name="connsiteY50" fmla="*/ 3892865 h 4004133"/>
                <a:gd name="connsiteX51" fmla="*/ 772050 w 2379430"/>
                <a:gd name="connsiteY51" fmla="*/ 3903747 h 4004133"/>
                <a:gd name="connsiteX52" fmla="*/ 778258 w 2379430"/>
                <a:gd name="connsiteY52" fmla="*/ 3904478 h 4004133"/>
                <a:gd name="connsiteX53" fmla="*/ 782932 w 2379430"/>
                <a:gd name="connsiteY53" fmla="*/ 3906888 h 4004133"/>
                <a:gd name="connsiteX54" fmla="*/ 784611 w 2379430"/>
                <a:gd name="connsiteY54" fmla="*/ 3912000 h 4004133"/>
                <a:gd name="connsiteX55" fmla="*/ 782347 w 2379430"/>
                <a:gd name="connsiteY55" fmla="*/ 3916894 h 4004133"/>
                <a:gd name="connsiteX56" fmla="*/ 777381 w 2379430"/>
                <a:gd name="connsiteY56" fmla="*/ 3918647 h 4004133"/>
                <a:gd name="connsiteX57" fmla="*/ 617289 w 2379430"/>
                <a:gd name="connsiteY57" fmla="*/ 3890529 h 4004133"/>
                <a:gd name="connsiteX58" fmla="*/ 615900 w 2379430"/>
                <a:gd name="connsiteY58" fmla="*/ 3890529 h 4004133"/>
                <a:gd name="connsiteX59" fmla="*/ 536438 w 2379430"/>
                <a:gd name="connsiteY59" fmla="*/ 3872781 h 4004133"/>
                <a:gd name="connsiteX60" fmla="*/ 532275 w 2379430"/>
                <a:gd name="connsiteY60" fmla="*/ 3869787 h 4004133"/>
                <a:gd name="connsiteX61" fmla="*/ 531180 w 2379430"/>
                <a:gd name="connsiteY61" fmla="*/ 3864674 h 4004133"/>
                <a:gd name="connsiteX62" fmla="*/ 534027 w 2379430"/>
                <a:gd name="connsiteY62" fmla="*/ 3860292 h 4004133"/>
                <a:gd name="connsiteX63" fmla="*/ 538995 w 2379430"/>
                <a:gd name="connsiteY63" fmla="*/ 3859196 h 4004133"/>
                <a:gd name="connsiteX64" fmla="*/ 618383 w 2379430"/>
                <a:gd name="connsiteY64" fmla="*/ 3876871 h 4004133"/>
                <a:gd name="connsiteX65" fmla="*/ 624153 w 2379430"/>
                <a:gd name="connsiteY65" fmla="*/ 3884685 h 4004133"/>
                <a:gd name="connsiteX66" fmla="*/ 621816 w 2379430"/>
                <a:gd name="connsiteY66" fmla="*/ 3889360 h 4004133"/>
                <a:gd name="connsiteX67" fmla="*/ 616923 w 2379430"/>
                <a:gd name="connsiteY67" fmla="*/ 3891039 h 4004133"/>
                <a:gd name="connsiteX68" fmla="*/ 1246266 w 2379430"/>
                <a:gd name="connsiteY68" fmla="*/ 3888337 h 4004133"/>
                <a:gd name="connsiteX69" fmla="*/ 1242103 w 2379430"/>
                <a:gd name="connsiteY69" fmla="*/ 3886804 h 4004133"/>
                <a:gd name="connsiteX70" fmla="*/ 1239694 w 2379430"/>
                <a:gd name="connsiteY70" fmla="*/ 3882859 h 4004133"/>
                <a:gd name="connsiteX71" fmla="*/ 1216396 w 2379430"/>
                <a:gd name="connsiteY71" fmla="*/ 3801718 h 4004133"/>
                <a:gd name="connsiteX72" fmla="*/ 1216396 w 2379430"/>
                <a:gd name="connsiteY72" fmla="*/ 3796313 h 4004133"/>
                <a:gd name="connsiteX73" fmla="*/ 1220265 w 2379430"/>
                <a:gd name="connsiteY73" fmla="*/ 3792661 h 4004133"/>
                <a:gd name="connsiteX74" fmla="*/ 1225379 w 2379430"/>
                <a:gd name="connsiteY74" fmla="*/ 3792661 h 4004133"/>
                <a:gd name="connsiteX75" fmla="*/ 1228885 w 2379430"/>
                <a:gd name="connsiteY75" fmla="*/ 3796679 h 4004133"/>
                <a:gd name="connsiteX76" fmla="*/ 1252548 w 2379430"/>
                <a:gd name="connsiteY76" fmla="*/ 3879208 h 4004133"/>
                <a:gd name="connsiteX77" fmla="*/ 1247509 w 2379430"/>
                <a:gd name="connsiteY77" fmla="*/ 3887899 h 4004133"/>
                <a:gd name="connsiteX78" fmla="*/ 458510 w 2379430"/>
                <a:gd name="connsiteY78" fmla="*/ 3854595 h 4004133"/>
                <a:gd name="connsiteX79" fmla="*/ 457048 w 2379430"/>
                <a:gd name="connsiteY79" fmla="*/ 3854595 h 4004133"/>
                <a:gd name="connsiteX80" fmla="*/ 392194 w 2379430"/>
                <a:gd name="connsiteY80" fmla="*/ 3839988 h 4004133"/>
                <a:gd name="connsiteX81" fmla="*/ 377587 w 2379430"/>
                <a:gd name="connsiteY81" fmla="*/ 3836629 h 4004133"/>
                <a:gd name="connsiteX82" fmla="*/ 373423 w 2379430"/>
                <a:gd name="connsiteY82" fmla="*/ 3833707 h 4004133"/>
                <a:gd name="connsiteX83" fmla="*/ 372401 w 2379430"/>
                <a:gd name="connsiteY83" fmla="*/ 3828522 h 4004133"/>
                <a:gd name="connsiteX84" fmla="*/ 375249 w 2379430"/>
                <a:gd name="connsiteY84" fmla="*/ 3824212 h 4004133"/>
                <a:gd name="connsiteX85" fmla="*/ 380144 w 2379430"/>
                <a:gd name="connsiteY85" fmla="*/ 3823117 h 4004133"/>
                <a:gd name="connsiteX86" fmla="*/ 394751 w 2379430"/>
                <a:gd name="connsiteY86" fmla="*/ 3826403 h 4004133"/>
                <a:gd name="connsiteX87" fmla="*/ 459678 w 2379430"/>
                <a:gd name="connsiteY87" fmla="*/ 3841010 h 4004133"/>
                <a:gd name="connsiteX88" fmla="*/ 463695 w 2379430"/>
                <a:gd name="connsiteY88" fmla="*/ 3843786 h 4004133"/>
                <a:gd name="connsiteX89" fmla="*/ 464936 w 2379430"/>
                <a:gd name="connsiteY89" fmla="*/ 3848680 h 4004133"/>
                <a:gd name="connsiteX90" fmla="*/ 462745 w 2379430"/>
                <a:gd name="connsiteY90" fmla="*/ 3853208 h 4004133"/>
                <a:gd name="connsiteX91" fmla="*/ 458291 w 2379430"/>
                <a:gd name="connsiteY91" fmla="*/ 3855034 h 4004133"/>
                <a:gd name="connsiteX92" fmla="*/ 300388 w 2379430"/>
                <a:gd name="connsiteY92" fmla="*/ 3815521 h 4004133"/>
                <a:gd name="connsiteX93" fmla="*/ 298489 w 2379430"/>
                <a:gd name="connsiteY93" fmla="*/ 3815521 h 4004133"/>
                <a:gd name="connsiteX94" fmla="*/ 221000 w 2379430"/>
                <a:gd name="connsiteY94" fmla="*/ 3787476 h 4004133"/>
                <a:gd name="connsiteX95" fmla="*/ 217275 w 2379430"/>
                <a:gd name="connsiteY95" fmla="*/ 3783605 h 4004133"/>
                <a:gd name="connsiteX96" fmla="*/ 217275 w 2379430"/>
                <a:gd name="connsiteY96" fmla="*/ 3778200 h 4004133"/>
                <a:gd name="connsiteX97" fmla="*/ 220927 w 2379430"/>
                <a:gd name="connsiteY97" fmla="*/ 3774256 h 4004133"/>
                <a:gd name="connsiteX98" fmla="*/ 226112 w 2379430"/>
                <a:gd name="connsiteY98" fmla="*/ 3774256 h 4004133"/>
                <a:gd name="connsiteX99" fmla="*/ 302214 w 2379430"/>
                <a:gd name="connsiteY99" fmla="*/ 3801864 h 4004133"/>
                <a:gd name="connsiteX100" fmla="*/ 307108 w 2379430"/>
                <a:gd name="connsiteY100" fmla="*/ 3809751 h 4004133"/>
                <a:gd name="connsiteX101" fmla="*/ 304771 w 2379430"/>
                <a:gd name="connsiteY101" fmla="*/ 3814206 h 4004133"/>
                <a:gd name="connsiteX102" fmla="*/ 300242 w 2379430"/>
                <a:gd name="connsiteY102" fmla="*/ 3815887 h 4004133"/>
                <a:gd name="connsiteX103" fmla="*/ 150520 w 2379430"/>
                <a:gd name="connsiteY103" fmla="*/ 3750666 h 4004133"/>
                <a:gd name="connsiteX104" fmla="*/ 147160 w 2379430"/>
                <a:gd name="connsiteY104" fmla="*/ 3749717 h 4004133"/>
                <a:gd name="connsiteX105" fmla="*/ 120357 w 2379430"/>
                <a:gd name="connsiteY105" fmla="*/ 3732773 h 4004133"/>
                <a:gd name="connsiteX106" fmla="*/ 79164 w 2379430"/>
                <a:gd name="connsiteY106" fmla="*/ 3700637 h 4004133"/>
                <a:gd name="connsiteX107" fmla="*/ 77265 w 2379430"/>
                <a:gd name="connsiteY107" fmla="*/ 3698446 h 4004133"/>
                <a:gd name="connsiteX108" fmla="*/ 76317 w 2379430"/>
                <a:gd name="connsiteY108" fmla="*/ 3695597 h 4004133"/>
                <a:gd name="connsiteX109" fmla="*/ 76317 w 2379430"/>
                <a:gd name="connsiteY109" fmla="*/ 3692677 h 4004133"/>
                <a:gd name="connsiteX110" fmla="*/ 77704 w 2379430"/>
                <a:gd name="connsiteY110" fmla="*/ 3690047 h 4004133"/>
                <a:gd name="connsiteX111" fmla="*/ 79968 w 2379430"/>
                <a:gd name="connsiteY111" fmla="*/ 3688221 h 4004133"/>
                <a:gd name="connsiteX112" fmla="*/ 82670 w 2379430"/>
                <a:gd name="connsiteY112" fmla="*/ 3687564 h 4004133"/>
                <a:gd name="connsiteX113" fmla="*/ 85519 w 2379430"/>
                <a:gd name="connsiteY113" fmla="*/ 3688148 h 4004133"/>
                <a:gd name="connsiteX114" fmla="*/ 87784 w 2379430"/>
                <a:gd name="connsiteY114" fmla="*/ 3689828 h 4004133"/>
                <a:gd name="connsiteX115" fmla="*/ 127368 w 2379430"/>
                <a:gd name="connsiteY115" fmla="*/ 3720722 h 4004133"/>
                <a:gd name="connsiteX116" fmla="*/ 153515 w 2379430"/>
                <a:gd name="connsiteY116" fmla="*/ 3737009 h 4004133"/>
                <a:gd name="connsiteX117" fmla="*/ 156436 w 2379430"/>
                <a:gd name="connsiteY117" fmla="*/ 3740441 h 4004133"/>
                <a:gd name="connsiteX118" fmla="*/ 156802 w 2379430"/>
                <a:gd name="connsiteY118" fmla="*/ 3745042 h 4004133"/>
                <a:gd name="connsiteX119" fmla="*/ 154391 w 2379430"/>
                <a:gd name="connsiteY119" fmla="*/ 3748840 h 4004133"/>
                <a:gd name="connsiteX120" fmla="*/ 150227 w 2379430"/>
                <a:gd name="connsiteY120" fmla="*/ 3750301 h 4004133"/>
                <a:gd name="connsiteX121" fmla="*/ 1195727 w 2379430"/>
                <a:gd name="connsiteY121" fmla="*/ 3726199 h 4004133"/>
                <a:gd name="connsiteX122" fmla="*/ 1189299 w 2379430"/>
                <a:gd name="connsiteY122" fmla="*/ 3721379 h 4004133"/>
                <a:gd name="connsiteX123" fmla="*/ 1186378 w 2379430"/>
                <a:gd name="connsiteY123" fmla="*/ 3712176 h 4004133"/>
                <a:gd name="connsiteX124" fmla="*/ 1167315 w 2379430"/>
                <a:gd name="connsiteY124" fmla="*/ 3637900 h 4004133"/>
                <a:gd name="connsiteX125" fmla="*/ 1168777 w 2379430"/>
                <a:gd name="connsiteY125" fmla="*/ 3632933 h 4004133"/>
                <a:gd name="connsiteX126" fmla="*/ 1173012 w 2379430"/>
                <a:gd name="connsiteY126" fmla="*/ 3630304 h 4004133"/>
                <a:gd name="connsiteX127" fmla="*/ 1177833 w 2379430"/>
                <a:gd name="connsiteY127" fmla="*/ 3631400 h 4004133"/>
                <a:gd name="connsiteX128" fmla="*/ 1180681 w 2379430"/>
                <a:gd name="connsiteY128" fmla="*/ 3635563 h 4004133"/>
                <a:gd name="connsiteX129" fmla="*/ 1199232 w 2379430"/>
                <a:gd name="connsiteY129" fmla="*/ 3707648 h 4004133"/>
                <a:gd name="connsiteX130" fmla="*/ 1202080 w 2379430"/>
                <a:gd name="connsiteY130" fmla="*/ 3716705 h 4004133"/>
                <a:gd name="connsiteX131" fmla="*/ 1202080 w 2379430"/>
                <a:gd name="connsiteY131" fmla="*/ 3719480 h 4004133"/>
                <a:gd name="connsiteX132" fmla="*/ 1199817 w 2379430"/>
                <a:gd name="connsiteY132" fmla="*/ 3724374 h 4004133"/>
                <a:gd name="connsiteX133" fmla="*/ 1197552 w 2379430"/>
                <a:gd name="connsiteY133" fmla="*/ 3725761 h 4004133"/>
                <a:gd name="connsiteX134" fmla="*/ 1195361 w 2379430"/>
                <a:gd name="connsiteY134" fmla="*/ 3725761 h 4004133"/>
                <a:gd name="connsiteX135" fmla="*/ 31181 w 2379430"/>
                <a:gd name="connsiteY135" fmla="*/ 3637608 h 4004133"/>
                <a:gd name="connsiteX136" fmla="*/ 27821 w 2379430"/>
                <a:gd name="connsiteY136" fmla="*/ 3636658 h 4004133"/>
                <a:gd name="connsiteX137" fmla="*/ 25411 w 2379430"/>
                <a:gd name="connsiteY137" fmla="*/ 3634102 h 4004133"/>
                <a:gd name="connsiteX138" fmla="*/ -1320 w 2379430"/>
                <a:gd name="connsiteY138" fmla="*/ 3550842 h 4004133"/>
                <a:gd name="connsiteX139" fmla="*/ -1320 w 2379430"/>
                <a:gd name="connsiteY139" fmla="*/ 3547994 h 4004133"/>
                <a:gd name="connsiteX140" fmla="*/ -151 w 2379430"/>
                <a:gd name="connsiteY140" fmla="*/ 3545437 h 4004133"/>
                <a:gd name="connsiteX141" fmla="*/ 1967 w 2379430"/>
                <a:gd name="connsiteY141" fmla="*/ 3543538 h 4004133"/>
                <a:gd name="connsiteX142" fmla="*/ 4523 w 2379430"/>
                <a:gd name="connsiteY142" fmla="*/ 3542735 h 4004133"/>
                <a:gd name="connsiteX143" fmla="*/ 9636 w 2379430"/>
                <a:gd name="connsiteY143" fmla="*/ 3544196 h 4004133"/>
                <a:gd name="connsiteX144" fmla="*/ 12265 w 2379430"/>
                <a:gd name="connsiteY144" fmla="*/ 3549089 h 4004133"/>
                <a:gd name="connsiteX145" fmla="*/ 37097 w 2379430"/>
                <a:gd name="connsiteY145" fmla="*/ 3626506 h 4004133"/>
                <a:gd name="connsiteX146" fmla="*/ 38046 w 2379430"/>
                <a:gd name="connsiteY146" fmla="*/ 3630085 h 4004133"/>
                <a:gd name="connsiteX147" fmla="*/ 34687 w 2379430"/>
                <a:gd name="connsiteY147" fmla="*/ 3636366 h 4004133"/>
                <a:gd name="connsiteX148" fmla="*/ 31254 w 2379430"/>
                <a:gd name="connsiteY148" fmla="*/ 3637315 h 4004133"/>
                <a:gd name="connsiteX149" fmla="*/ 1180096 w 2379430"/>
                <a:gd name="connsiteY149" fmla="*/ 3559387 h 4004133"/>
                <a:gd name="connsiteX150" fmla="*/ 1177760 w 2379430"/>
                <a:gd name="connsiteY150" fmla="*/ 3558949 h 4004133"/>
                <a:gd name="connsiteX151" fmla="*/ 1173962 w 2379430"/>
                <a:gd name="connsiteY151" fmla="*/ 3555224 h 4004133"/>
                <a:gd name="connsiteX152" fmla="*/ 1173962 w 2379430"/>
                <a:gd name="connsiteY152" fmla="*/ 3549746 h 4004133"/>
                <a:gd name="connsiteX153" fmla="*/ 1178053 w 2379430"/>
                <a:gd name="connsiteY153" fmla="*/ 3539521 h 4004133"/>
                <a:gd name="connsiteX154" fmla="*/ 1217345 w 2379430"/>
                <a:gd name="connsiteY154" fmla="*/ 3475031 h 4004133"/>
                <a:gd name="connsiteX155" fmla="*/ 1224648 w 2379430"/>
                <a:gd name="connsiteY155" fmla="*/ 3472840 h 4004133"/>
                <a:gd name="connsiteX156" fmla="*/ 1226986 w 2379430"/>
                <a:gd name="connsiteY156" fmla="*/ 3474155 h 4004133"/>
                <a:gd name="connsiteX157" fmla="*/ 1228592 w 2379430"/>
                <a:gd name="connsiteY157" fmla="*/ 3476346 h 4004133"/>
                <a:gd name="connsiteX158" fmla="*/ 1229322 w 2379430"/>
                <a:gd name="connsiteY158" fmla="*/ 3478976 h 4004133"/>
                <a:gd name="connsiteX159" fmla="*/ 1229322 w 2379430"/>
                <a:gd name="connsiteY159" fmla="*/ 3481751 h 4004133"/>
                <a:gd name="connsiteX160" fmla="*/ 1228008 w 2379430"/>
                <a:gd name="connsiteY160" fmla="*/ 3484234 h 4004133"/>
                <a:gd name="connsiteX161" fmla="*/ 1190614 w 2379430"/>
                <a:gd name="connsiteY161" fmla="*/ 3545584 h 4004133"/>
                <a:gd name="connsiteX162" fmla="*/ 1186963 w 2379430"/>
                <a:gd name="connsiteY162" fmla="*/ 3554713 h 4004133"/>
                <a:gd name="connsiteX163" fmla="*/ 1184479 w 2379430"/>
                <a:gd name="connsiteY163" fmla="*/ 3558072 h 4004133"/>
                <a:gd name="connsiteX164" fmla="*/ 1180096 w 2379430"/>
                <a:gd name="connsiteY164" fmla="*/ 3559168 h 4004133"/>
                <a:gd name="connsiteX165" fmla="*/ 14237 w 2379430"/>
                <a:gd name="connsiteY165" fmla="*/ 3472840 h 4004133"/>
                <a:gd name="connsiteX166" fmla="*/ 12192 w 2379430"/>
                <a:gd name="connsiteY166" fmla="*/ 3472840 h 4004133"/>
                <a:gd name="connsiteX167" fmla="*/ 9855 w 2379430"/>
                <a:gd name="connsiteY167" fmla="*/ 3471526 h 4004133"/>
                <a:gd name="connsiteX168" fmla="*/ 8247 w 2379430"/>
                <a:gd name="connsiteY168" fmla="*/ 3469408 h 4004133"/>
                <a:gd name="connsiteX169" fmla="*/ 7444 w 2379430"/>
                <a:gd name="connsiteY169" fmla="*/ 3466705 h 4004133"/>
                <a:gd name="connsiteX170" fmla="*/ 7810 w 2379430"/>
                <a:gd name="connsiteY170" fmla="*/ 3463930 h 4004133"/>
                <a:gd name="connsiteX171" fmla="*/ 34395 w 2379430"/>
                <a:gd name="connsiteY171" fmla="*/ 3402434 h 4004133"/>
                <a:gd name="connsiteX172" fmla="*/ 44254 w 2379430"/>
                <a:gd name="connsiteY172" fmla="*/ 3386074 h 4004133"/>
                <a:gd name="connsiteX173" fmla="*/ 46080 w 2379430"/>
                <a:gd name="connsiteY173" fmla="*/ 3384103 h 4004133"/>
                <a:gd name="connsiteX174" fmla="*/ 48490 w 2379430"/>
                <a:gd name="connsiteY174" fmla="*/ 3383007 h 4004133"/>
                <a:gd name="connsiteX175" fmla="*/ 51120 w 2379430"/>
                <a:gd name="connsiteY175" fmla="*/ 3383007 h 4004133"/>
                <a:gd name="connsiteX176" fmla="*/ 53529 w 2379430"/>
                <a:gd name="connsiteY176" fmla="*/ 3384030 h 4004133"/>
                <a:gd name="connsiteX177" fmla="*/ 55428 w 2379430"/>
                <a:gd name="connsiteY177" fmla="*/ 3385929 h 4004133"/>
                <a:gd name="connsiteX178" fmla="*/ 56451 w 2379430"/>
                <a:gd name="connsiteY178" fmla="*/ 3388485 h 4004133"/>
                <a:gd name="connsiteX179" fmla="*/ 56451 w 2379430"/>
                <a:gd name="connsiteY179" fmla="*/ 3391260 h 4004133"/>
                <a:gd name="connsiteX180" fmla="*/ 55501 w 2379430"/>
                <a:gd name="connsiteY180" fmla="*/ 3393890 h 4004133"/>
                <a:gd name="connsiteX181" fmla="*/ 45934 w 2379430"/>
                <a:gd name="connsiteY181" fmla="*/ 3410176 h 4004133"/>
                <a:gd name="connsiteX182" fmla="*/ 20591 w 2379430"/>
                <a:gd name="connsiteY182" fmla="*/ 3468604 h 4004133"/>
                <a:gd name="connsiteX183" fmla="*/ 17962 w 2379430"/>
                <a:gd name="connsiteY183" fmla="*/ 3471745 h 4004133"/>
                <a:gd name="connsiteX184" fmla="*/ 14237 w 2379430"/>
                <a:gd name="connsiteY184" fmla="*/ 3472622 h 4004133"/>
                <a:gd name="connsiteX185" fmla="*/ 1278476 w 2379430"/>
                <a:gd name="connsiteY185" fmla="*/ 3425221 h 4004133"/>
                <a:gd name="connsiteX186" fmla="*/ 1273728 w 2379430"/>
                <a:gd name="connsiteY186" fmla="*/ 3423250 h 4004133"/>
                <a:gd name="connsiteX187" fmla="*/ 1272194 w 2379430"/>
                <a:gd name="connsiteY187" fmla="*/ 3420912 h 4004133"/>
                <a:gd name="connsiteX188" fmla="*/ 1272194 w 2379430"/>
                <a:gd name="connsiteY188" fmla="*/ 3415435 h 4004133"/>
                <a:gd name="connsiteX189" fmla="*/ 1273728 w 2379430"/>
                <a:gd name="connsiteY189" fmla="*/ 3413098 h 4004133"/>
                <a:gd name="connsiteX190" fmla="*/ 1328358 w 2379430"/>
                <a:gd name="connsiteY190" fmla="*/ 3350433 h 4004133"/>
                <a:gd name="connsiteX191" fmla="*/ 1332960 w 2379430"/>
                <a:gd name="connsiteY191" fmla="*/ 3348023 h 4004133"/>
                <a:gd name="connsiteX192" fmla="*/ 1337926 w 2379430"/>
                <a:gd name="connsiteY192" fmla="*/ 3349703 h 4004133"/>
                <a:gd name="connsiteX193" fmla="*/ 1340263 w 2379430"/>
                <a:gd name="connsiteY193" fmla="*/ 3354597 h 4004133"/>
                <a:gd name="connsiteX194" fmla="*/ 1338584 w 2379430"/>
                <a:gd name="connsiteY194" fmla="*/ 3359782 h 4004133"/>
                <a:gd name="connsiteX195" fmla="*/ 1283515 w 2379430"/>
                <a:gd name="connsiteY195" fmla="*/ 3423031 h 4004133"/>
                <a:gd name="connsiteX196" fmla="*/ 1281177 w 2379430"/>
                <a:gd name="connsiteY196" fmla="*/ 3424637 h 4004133"/>
                <a:gd name="connsiteX197" fmla="*/ 1278476 w 2379430"/>
                <a:gd name="connsiteY197" fmla="*/ 3425003 h 4004133"/>
                <a:gd name="connsiteX198" fmla="*/ 99249 w 2379430"/>
                <a:gd name="connsiteY198" fmla="*/ 3328596 h 4004133"/>
                <a:gd name="connsiteX199" fmla="*/ 94795 w 2379430"/>
                <a:gd name="connsiteY199" fmla="*/ 3326770 h 4004133"/>
                <a:gd name="connsiteX200" fmla="*/ 93188 w 2379430"/>
                <a:gd name="connsiteY200" fmla="*/ 3324579 h 4004133"/>
                <a:gd name="connsiteX201" fmla="*/ 92530 w 2379430"/>
                <a:gd name="connsiteY201" fmla="*/ 3321877 h 4004133"/>
                <a:gd name="connsiteX202" fmla="*/ 92896 w 2379430"/>
                <a:gd name="connsiteY202" fmla="*/ 3319102 h 4004133"/>
                <a:gd name="connsiteX203" fmla="*/ 94283 w 2379430"/>
                <a:gd name="connsiteY203" fmla="*/ 3316764 h 4004133"/>
                <a:gd name="connsiteX204" fmla="*/ 153662 w 2379430"/>
                <a:gd name="connsiteY204" fmla="*/ 3257022 h 4004133"/>
                <a:gd name="connsiteX205" fmla="*/ 158627 w 2379430"/>
                <a:gd name="connsiteY205" fmla="*/ 3255414 h 4004133"/>
                <a:gd name="connsiteX206" fmla="*/ 163228 w 2379430"/>
                <a:gd name="connsiteY206" fmla="*/ 3257971 h 4004133"/>
                <a:gd name="connsiteX207" fmla="*/ 164471 w 2379430"/>
                <a:gd name="connsiteY207" fmla="*/ 3260454 h 4004133"/>
                <a:gd name="connsiteX208" fmla="*/ 164471 w 2379430"/>
                <a:gd name="connsiteY208" fmla="*/ 3263230 h 4004133"/>
                <a:gd name="connsiteX209" fmla="*/ 163666 w 2379430"/>
                <a:gd name="connsiteY209" fmla="*/ 3265859 h 4004133"/>
                <a:gd name="connsiteX210" fmla="*/ 161987 w 2379430"/>
                <a:gd name="connsiteY210" fmla="*/ 3268050 h 4004133"/>
                <a:gd name="connsiteX211" fmla="*/ 103997 w 2379430"/>
                <a:gd name="connsiteY211" fmla="*/ 3326478 h 4004133"/>
                <a:gd name="connsiteX212" fmla="*/ 101733 w 2379430"/>
                <a:gd name="connsiteY212" fmla="*/ 3328304 h 4004133"/>
                <a:gd name="connsiteX213" fmla="*/ 99249 w 2379430"/>
                <a:gd name="connsiteY213" fmla="*/ 3328377 h 4004133"/>
                <a:gd name="connsiteX214" fmla="*/ 1383938 w 2379430"/>
                <a:gd name="connsiteY214" fmla="*/ 3295219 h 4004133"/>
                <a:gd name="connsiteX215" fmla="*/ 1379994 w 2379430"/>
                <a:gd name="connsiteY215" fmla="*/ 3293904 h 4004133"/>
                <a:gd name="connsiteX216" fmla="*/ 1377218 w 2379430"/>
                <a:gd name="connsiteY216" fmla="*/ 3289230 h 4004133"/>
                <a:gd name="connsiteX217" fmla="*/ 1377218 w 2379430"/>
                <a:gd name="connsiteY217" fmla="*/ 3286454 h 4004133"/>
                <a:gd name="connsiteX218" fmla="*/ 1378314 w 2379430"/>
                <a:gd name="connsiteY218" fmla="*/ 3283971 h 4004133"/>
                <a:gd name="connsiteX219" fmla="*/ 1414832 w 2379430"/>
                <a:gd name="connsiteY219" fmla="*/ 3224229 h 4004133"/>
                <a:gd name="connsiteX220" fmla="*/ 1421258 w 2379430"/>
                <a:gd name="connsiteY220" fmla="*/ 3212178 h 4004133"/>
                <a:gd name="connsiteX221" fmla="*/ 1425349 w 2379430"/>
                <a:gd name="connsiteY221" fmla="*/ 3208891 h 4004133"/>
                <a:gd name="connsiteX222" fmla="*/ 1430461 w 2379430"/>
                <a:gd name="connsiteY222" fmla="*/ 3209476 h 4004133"/>
                <a:gd name="connsiteX223" fmla="*/ 1432506 w 2379430"/>
                <a:gd name="connsiteY223" fmla="*/ 3211302 h 4004133"/>
                <a:gd name="connsiteX224" fmla="*/ 1433676 w 2379430"/>
                <a:gd name="connsiteY224" fmla="*/ 3213785 h 4004133"/>
                <a:gd name="connsiteX225" fmla="*/ 1433676 w 2379430"/>
                <a:gd name="connsiteY225" fmla="*/ 3216560 h 4004133"/>
                <a:gd name="connsiteX226" fmla="*/ 1432798 w 2379430"/>
                <a:gd name="connsiteY226" fmla="*/ 3219189 h 4004133"/>
                <a:gd name="connsiteX227" fmla="*/ 1426299 w 2379430"/>
                <a:gd name="connsiteY227" fmla="*/ 3231533 h 4004133"/>
                <a:gd name="connsiteX228" fmla="*/ 1389270 w 2379430"/>
                <a:gd name="connsiteY228" fmla="*/ 3292444 h 4004133"/>
                <a:gd name="connsiteX229" fmla="*/ 1386786 w 2379430"/>
                <a:gd name="connsiteY229" fmla="*/ 3294489 h 4004133"/>
                <a:gd name="connsiteX230" fmla="*/ 1383938 w 2379430"/>
                <a:gd name="connsiteY230" fmla="*/ 3295000 h 4004133"/>
                <a:gd name="connsiteX231" fmla="*/ 224140 w 2379430"/>
                <a:gd name="connsiteY231" fmla="*/ 3220139 h 4004133"/>
                <a:gd name="connsiteX232" fmla="*/ 220049 w 2379430"/>
                <a:gd name="connsiteY232" fmla="*/ 3218678 h 4004133"/>
                <a:gd name="connsiteX233" fmla="*/ 217640 w 2379430"/>
                <a:gd name="connsiteY233" fmla="*/ 3214953 h 4004133"/>
                <a:gd name="connsiteX234" fmla="*/ 217640 w 2379430"/>
                <a:gd name="connsiteY234" fmla="*/ 3210425 h 4004133"/>
                <a:gd name="connsiteX235" fmla="*/ 220342 w 2379430"/>
                <a:gd name="connsiteY235" fmla="*/ 3206993 h 4004133"/>
                <a:gd name="connsiteX236" fmla="*/ 228084 w 2379430"/>
                <a:gd name="connsiteY236" fmla="*/ 3202026 h 4004133"/>
                <a:gd name="connsiteX237" fmla="*/ 291843 w 2379430"/>
                <a:gd name="connsiteY237" fmla="*/ 3165509 h 4004133"/>
                <a:gd name="connsiteX238" fmla="*/ 297029 w 2379430"/>
                <a:gd name="connsiteY238" fmla="*/ 3165070 h 4004133"/>
                <a:gd name="connsiteX239" fmla="*/ 299293 w 2379430"/>
                <a:gd name="connsiteY239" fmla="*/ 3166385 h 4004133"/>
                <a:gd name="connsiteX240" fmla="*/ 300973 w 2379430"/>
                <a:gd name="connsiteY240" fmla="*/ 3168576 h 4004133"/>
                <a:gd name="connsiteX241" fmla="*/ 301704 w 2379430"/>
                <a:gd name="connsiteY241" fmla="*/ 3171205 h 4004133"/>
                <a:gd name="connsiteX242" fmla="*/ 301704 w 2379430"/>
                <a:gd name="connsiteY242" fmla="*/ 3173981 h 4004133"/>
                <a:gd name="connsiteX243" fmla="*/ 300388 w 2379430"/>
                <a:gd name="connsiteY243" fmla="*/ 3176391 h 4004133"/>
                <a:gd name="connsiteX244" fmla="*/ 298343 w 2379430"/>
                <a:gd name="connsiteY244" fmla="*/ 3178143 h 4004133"/>
                <a:gd name="connsiteX245" fmla="*/ 235387 w 2379430"/>
                <a:gd name="connsiteY245" fmla="*/ 3214661 h 4004133"/>
                <a:gd name="connsiteX246" fmla="*/ 227645 w 2379430"/>
                <a:gd name="connsiteY246" fmla="*/ 3219555 h 4004133"/>
                <a:gd name="connsiteX247" fmla="*/ 224140 w 2379430"/>
                <a:gd name="connsiteY247" fmla="*/ 3219919 h 4004133"/>
                <a:gd name="connsiteX248" fmla="*/ 1465299 w 2379430"/>
                <a:gd name="connsiteY248" fmla="*/ 3147104 h 4004133"/>
                <a:gd name="connsiteX249" fmla="*/ 1462232 w 2379430"/>
                <a:gd name="connsiteY249" fmla="*/ 3146300 h 4004133"/>
                <a:gd name="connsiteX250" fmla="*/ 1460187 w 2379430"/>
                <a:gd name="connsiteY250" fmla="*/ 3144621 h 4004133"/>
                <a:gd name="connsiteX251" fmla="*/ 1458872 w 2379430"/>
                <a:gd name="connsiteY251" fmla="*/ 3142210 h 4004133"/>
                <a:gd name="connsiteX252" fmla="*/ 1459238 w 2379430"/>
                <a:gd name="connsiteY252" fmla="*/ 3136732 h 4004133"/>
                <a:gd name="connsiteX253" fmla="*/ 1493052 w 2379430"/>
                <a:gd name="connsiteY253" fmla="*/ 3059534 h 4004133"/>
                <a:gd name="connsiteX254" fmla="*/ 1494513 w 2379430"/>
                <a:gd name="connsiteY254" fmla="*/ 3057271 h 4004133"/>
                <a:gd name="connsiteX255" fmla="*/ 1496704 w 2379430"/>
                <a:gd name="connsiteY255" fmla="*/ 3055736 h 4004133"/>
                <a:gd name="connsiteX256" fmla="*/ 1499334 w 2379430"/>
                <a:gd name="connsiteY256" fmla="*/ 3055226 h 4004133"/>
                <a:gd name="connsiteX257" fmla="*/ 1501889 w 2379430"/>
                <a:gd name="connsiteY257" fmla="*/ 3055736 h 4004133"/>
                <a:gd name="connsiteX258" fmla="*/ 1504081 w 2379430"/>
                <a:gd name="connsiteY258" fmla="*/ 3057343 h 4004133"/>
                <a:gd name="connsiteX259" fmla="*/ 1505541 w 2379430"/>
                <a:gd name="connsiteY259" fmla="*/ 3059608 h 4004133"/>
                <a:gd name="connsiteX260" fmla="*/ 1506053 w 2379430"/>
                <a:gd name="connsiteY260" fmla="*/ 3062383 h 4004133"/>
                <a:gd name="connsiteX261" fmla="*/ 1505541 w 2379430"/>
                <a:gd name="connsiteY261" fmla="*/ 3065085 h 4004133"/>
                <a:gd name="connsiteX262" fmla="*/ 1471288 w 2379430"/>
                <a:gd name="connsiteY262" fmla="*/ 3143087 h 4004133"/>
                <a:gd name="connsiteX263" fmla="*/ 1465299 w 2379430"/>
                <a:gd name="connsiteY263" fmla="*/ 3147104 h 4004133"/>
                <a:gd name="connsiteX264" fmla="*/ 368092 w 2379430"/>
                <a:gd name="connsiteY264" fmla="*/ 3140823 h 4004133"/>
                <a:gd name="connsiteX265" fmla="*/ 364513 w 2379430"/>
                <a:gd name="connsiteY265" fmla="*/ 3139727 h 4004133"/>
                <a:gd name="connsiteX266" fmla="*/ 361958 w 2379430"/>
                <a:gd name="connsiteY266" fmla="*/ 3136732 h 4004133"/>
                <a:gd name="connsiteX267" fmla="*/ 361300 w 2379430"/>
                <a:gd name="connsiteY267" fmla="*/ 3134030 h 4004133"/>
                <a:gd name="connsiteX268" fmla="*/ 361300 w 2379430"/>
                <a:gd name="connsiteY268" fmla="*/ 3131328 h 4004133"/>
                <a:gd name="connsiteX269" fmla="*/ 362687 w 2379430"/>
                <a:gd name="connsiteY269" fmla="*/ 3128918 h 4004133"/>
                <a:gd name="connsiteX270" fmla="*/ 364806 w 2379430"/>
                <a:gd name="connsiteY270" fmla="*/ 3127311 h 4004133"/>
                <a:gd name="connsiteX271" fmla="*/ 437841 w 2379430"/>
                <a:gd name="connsiteY271" fmla="*/ 3089698 h 4004133"/>
                <a:gd name="connsiteX272" fmla="*/ 440542 w 2379430"/>
                <a:gd name="connsiteY272" fmla="*/ 3088602 h 4004133"/>
                <a:gd name="connsiteX273" fmla="*/ 443318 w 2379430"/>
                <a:gd name="connsiteY273" fmla="*/ 3088602 h 4004133"/>
                <a:gd name="connsiteX274" fmla="*/ 445802 w 2379430"/>
                <a:gd name="connsiteY274" fmla="*/ 3089917 h 4004133"/>
                <a:gd name="connsiteX275" fmla="*/ 447555 w 2379430"/>
                <a:gd name="connsiteY275" fmla="*/ 3092254 h 4004133"/>
                <a:gd name="connsiteX276" fmla="*/ 448357 w 2379430"/>
                <a:gd name="connsiteY276" fmla="*/ 3095103 h 4004133"/>
                <a:gd name="connsiteX277" fmla="*/ 447919 w 2379430"/>
                <a:gd name="connsiteY277" fmla="*/ 3098024 h 4004133"/>
                <a:gd name="connsiteX278" fmla="*/ 446385 w 2379430"/>
                <a:gd name="connsiteY278" fmla="*/ 3100507 h 4004133"/>
                <a:gd name="connsiteX279" fmla="*/ 444049 w 2379430"/>
                <a:gd name="connsiteY279" fmla="*/ 3102187 h 4004133"/>
                <a:gd name="connsiteX280" fmla="*/ 371014 w 2379430"/>
                <a:gd name="connsiteY280" fmla="*/ 3139873 h 4004133"/>
                <a:gd name="connsiteX281" fmla="*/ 368384 w 2379430"/>
                <a:gd name="connsiteY281" fmla="*/ 3140896 h 4004133"/>
                <a:gd name="connsiteX282" fmla="*/ 509999 w 2379430"/>
                <a:gd name="connsiteY282" fmla="*/ 3058293 h 4004133"/>
                <a:gd name="connsiteX283" fmla="*/ 507005 w 2379430"/>
                <a:gd name="connsiteY283" fmla="*/ 3057635 h 4004133"/>
                <a:gd name="connsiteX284" fmla="*/ 504667 w 2379430"/>
                <a:gd name="connsiteY284" fmla="*/ 3055663 h 4004133"/>
                <a:gd name="connsiteX285" fmla="*/ 503353 w 2379430"/>
                <a:gd name="connsiteY285" fmla="*/ 3050332 h 4004133"/>
                <a:gd name="connsiteX286" fmla="*/ 505837 w 2379430"/>
                <a:gd name="connsiteY286" fmla="*/ 3045584 h 4004133"/>
                <a:gd name="connsiteX287" fmla="*/ 560833 w 2379430"/>
                <a:gd name="connsiteY287" fmla="*/ 2985915 h 4004133"/>
                <a:gd name="connsiteX288" fmla="*/ 562732 w 2379430"/>
                <a:gd name="connsiteY288" fmla="*/ 2983870 h 4004133"/>
                <a:gd name="connsiteX289" fmla="*/ 565214 w 2379430"/>
                <a:gd name="connsiteY289" fmla="*/ 2982701 h 4004133"/>
                <a:gd name="connsiteX290" fmla="*/ 570472 w 2379430"/>
                <a:gd name="connsiteY290" fmla="*/ 2983870 h 4004133"/>
                <a:gd name="connsiteX291" fmla="*/ 572298 w 2379430"/>
                <a:gd name="connsiteY291" fmla="*/ 2985988 h 4004133"/>
                <a:gd name="connsiteX292" fmla="*/ 573248 w 2379430"/>
                <a:gd name="connsiteY292" fmla="*/ 2988691 h 4004133"/>
                <a:gd name="connsiteX293" fmla="*/ 571861 w 2379430"/>
                <a:gd name="connsiteY293" fmla="*/ 2994095 h 4004133"/>
                <a:gd name="connsiteX294" fmla="*/ 514162 w 2379430"/>
                <a:gd name="connsiteY294" fmla="*/ 3056686 h 4004133"/>
                <a:gd name="connsiteX295" fmla="*/ 509999 w 2379430"/>
                <a:gd name="connsiteY295" fmla="*/ 3058366 h 4004133"/>
                <a:gd name="connsiteX296" fmla="*/ 1527817 w 2379430"/>
                <a:gd name="connsiteY296" fmla="*/ 2989421 h 4004133"/>
                <a:gd name="connsiteX297" fmla="*/ 1525699 w 2379430"/>
                <a:gd name="connsiteY297" fmla="*/ 2989421 h 4004133"/>
                <a:gd name="connsiteX298" fmla="*/ 1521755 w 2379430"/>
                <a:gd name="connsiteY298" fmla="*/ 2985842 h 4004133"/>
                <a:gd name="connsiteX299" fmla="*/ 1521391 w 2379430"/>
                <a:gd name="connsiteY299" fmla="*/ 2980365 h 4004133"/>
                <a:gd name="connsiteX300" fmla="*/ 1543301 w 2379430"/>
                <a:gd name="connsiteY300" fmla="*/ 2898784 h 4004133"/>
                <a:gd name="connsiteX301" fmla="*/ 1544396 w 2379430"/>
                <a:gd name="connsiteY301" fmla="*/ 2896228 h 4004133"/>
                <a:gd name="connsiteX302" fmla="*/ 1546295 w 2379430"/>
                <a:gd name="connsiteY302" fmla="*/ 2894329 h 4004133"/>
                <a:gd name="connsiteX303" fmla="*/ 1548779 w 2379430"/>
                <a:gd name="connsiteY303" fmla="*/ 2893306 h 4004133"/>
                <a:gd name="connsiteX304" fmla="*/ 1551407 w 2379430"/>
                <a:gd name="connsiteY304" fmla="*/ 2893306 h 4004133"/>
                <a:gd name="connsiteX305" fmla="*/ 1553818 w 2379430"/>
                <a:gd name="connsiteY305" fmla="*/ 2894475 h 4004133"/>
                <a:gd name="connsiteX306" fmla="*/ 1555571 w 2379430"/>
                <a:gd name="connsiteY306" fmla="*/ 2896447 h 4004133"/>
                <a:gd name="connsiteX307" fmla="*/ 1556593 w 2379430"/>
                <a:gd name="connsiteY307" fmla="*/ 2899076 h 4004133"/>
                <a:gd name="connsiteX308" fmla="*/ 1556593 w 2379430"/>
                <a:gd name="connsiteY308" fmla="*/ 2901779 h 4004133"/>
                <a:gd name="connsiteX309" fmla="*/ 1534682 w 2379430"/>
                <a:gd name="connsiteY309" fmla="*/ 2984820 h 4004133"/>
                <a:gd name="connsiteX310" fmla="*/ 1532200 w 2379430"/>
                <a:gd name="connsiteY310" fmla="*/ 2988179 h 4004133"/>
                <a:gd name="connsiteX311" fmla="*/ 1527817 w 2379430"/>
                <a:gd name="connsiteY311" fmla="*/ 2989494 h 4004133"/>
                <a:gd name="connsiteX312" fmla="*/ 602097 w 2379430"/>
                <a:gd name="connsiteY312" fmla="*/ 2921206 h 4004133"/>
                <a:gd name="connsiteX313" fmla="*/ 600198 w 2379430"/>
                <a:gd name="connsiteY313" fmla="*/ 2921206 h 4004133"/>
                <a:gd name="connsiteX314" fmla="*/ 597860 w 2379430"/>
                <a:gd name="connsiteY314" fmla="*/ 2919891 h 4004133"/>
                <a:gd name="connsiteX315" fmla="*/ 596180 w 2379430"/>
                <a:gd name="connsiteY315" fmla="*/ 2917773 h 4004133"/>
                <a:gd name="connsiteX316" fmla="*/ 595451 w 2379430"/>
                <a:gd name="connsiteY316" fmla="*/ 2915071 h 4004133"/>
                <a:gd name="connsiteX317" fmla="*/ 595451 w 2379430"/>
                <a:gd name="connsiteY317" fmla="*/ 2912296 h 4004133"/>
                <a:gd name="connsiteX318" fmla="*/ 597641 w 2379430"/>
                <a:gd name="connsiteY318" fmla="*/ 2904189 h 4004133"/>
                <a:gd name="connsiteX319" fmla="*/ 608159 w 2379430"/>
                <a:gd name="connsiteY319" fmla="*/ 2829766 h 4004133"/>
                <a:gd name="connsiteX320" fmla="*/ 610495 w 2379430"/>
                <a:gd name="connsiteY320" fmla="*/ 2824872 h 4004133"/>
                <a:gd name="connsiteX321" fmla="*/ 615243 w 2379430"/>
                <a:gd name="connsiteY321" fmla="*/ 2822900 h 4004133"/>
                <a:gd name="connsiteX322" fmla="*/ 619990 w 2379430"/>
                <a:gd name="connsiteY322" fmla="*/ 2825165 h 4004133"/>
                <a:gd name="connsiteX323" fmla="*/ 621743 w 2379430"/>
                <a:gd name="connsiteY323" fmla="*/ 2830277 h 4004133"/>
                <a:gd name="connsiteX324" fmla="*/ 610641 w 2379430"/>
                <a:gd name="connsiteY324" fmla="*/ 2907913 h 4004133"/>
                <a:gd name="connsiteX325" fmla="*/ 608452 w 2379430"/>
                <a:gd name="connsiteY325" fmla="*/ 2916093 h 4004133"/>
                <a:gd name="connsiteX326" fmla="*/ 605968 w 2379430"/>
                <a:gd name="connsiteY326" fmla="*/ 2919745 h 4004133"/>
                <a:gd name="connsiteX327" fmla="*/ 602097 w 2379430"/>
                <a:gd name="connsiteY327" fmla="*/ 2921206 h 4004133"/>
                <a:gd name="connsiteX328" fmla="*/ 1562582 w 2379430"/>
                <a:gd name="connsiteY328" fmla="*/ 2823120 h 4004133"/>
                <a:gd name="connsiteX329" fmla="*/ 1561924 w 2379430"/>
                <a:gd name="connsiteY329" fmla="*/ 2823120 h 4004133"/>
                <a:gd name="connsiteX330" fmla="*/ 1559296 w 2379430"/>
                <a:gd name="connsiteY330" fmla="*/ 2822316 h 4004133"/>
                <a:gd name="connsiteX331" fmla="*/ 1556010 w 2379430"/>
                <a:gd name="connsiteY331" fmla="*/ 2817861 h 4004133"/>
                <a:gd name="connsiteX332" fmla="*/ 1556010 w 2379430"/>
                <a:gd name="connsiteY332" fmla="*/ 2815013 h 4004133"/>
                <a:gd name="connsiteX333" fmla="*/ 1560025 w 2379430"/>
                <a:gd name="connsiteY333" fmla="*/ 2757315 h 4004133"/>
                <a:gd name="connsiteX334" fmla="*/ 1561632 w 2379430"/>
                <a:gd name="connsiteY334" fmla="*/ 2729927 h 4004133"/>
                <a:gd name="connsiteX335" fmla="*/ 1562143 w 2379430"/>
                <a:gd name="connsiteY335" fmla="*/ 2727078 h 4004133"/>
                <a:gd name="connsiteX336" fmla="*/ 1563677 w 2379430"/>
                <a:gd name="connsiteY336" fmla="*/ 2724595 h 4004133"/>
                <a:gd name="connsiteX337" fmla="*/ 1566088 w 2379430"/>
                <a:gd name="connsiteY337" fmla="*/ 2723061 h 4004133"/>
                <a:gd name="connsiteX338" fmla="*/ 1568864 w 2379430"/>
                <a:gd name="connsiteY338" fmla="*/ 2722623 h 4004133"/>
                <a:gd name="connsiteX339" fmla="*/ 1571565 w 2379430"/>
                <a:gd name="connsiteY339" fmla="*/ 2723427 h 4004133"/>
                <a:gd name="connsiteX340" fmla="*/ 1573757 w 2379430"/>
                <a:gd name="connsiteY340" fmla="*/ 2725252 h 4004133"/>
                <a:gd name="connsiteX341" fmla="*/ 1574998 w 2379430"/>
                <a:gd name="connsiteY341" fmla="*/ 2727882 h 4004133"/>
                <a:gd name="connsiteX342" fmla="*/ 1574998 w 2379430"/>
                <a:gd name="connsiteY342" fmla="*/ 2730876 h 4004133"/>
                <a:gd name="connsiteX343" fmla="*/ 1573245 w 2379430"/>
                <a:gd name="connsiteY343" fmla="*/ 2758191 h 4004133"/>
                <a:gd name="connsiteX344" fmla="*/ 1569301 w 2379430"/>
                <a:gd name="connsiteY344" fmla="*/ 2816619 h 4004133"/>
                <a:gd name="connsiteX345" fmla="*/ 1567182 w 2379430"/>
                <a:gd name="connsiteY345" fmla="*/ 2821367 h 4004133"/>
                <a:gd name="connsiteX346" fmla="*/ 1562582 w 2379430"/>
                <a:gd name="connsiteY346" fmla="*/ 2823120 h 4004133"/>
                <a:gd name="connsiteX347" fmla="*/ 611080 w 2379430"/>
                <a:gd name="connsiteY347" fmla="*/ 2751326 h 4004133"/>
                <a:gd name="connsiteX348" fmla="*/ 606626 w 2379430"/>
                <a:gd name="connsiteY348" fmla="*/ 2749500 h 4004133"/>
                <a:gd name="connsiteX349" fmla="*/ 604361 w 2379430"/>
                <a:gd name="connsiteY349" fmla="*/ 2745045 h 4004133"/>
                <a:gd name="connsiteX350" fmla="*/ 598372 w 2379430"/>
                <a:gd name="connsiteY350" fmla="*/ 2701662 h 4004133"/>
                <a:gd name="connsiteX351" fmla="*/ 591653 w 2379430"/>
                <a:gd name="connsiteY351" fmla="*/ 2660836 h 4004133"/>
                <a:gd name="connsiteX352" fmla="*/ 592821 w 2379430"/>
                <a:gd name="connsiteY352" fmla="*/ 2655504 h 4004133"/>
                <a:gd name="connsiteX353" fmla="*/ 597204 w 2379430"/>
                <a:gd name="connsiteY353" fmla="*/ 2652583 h 4004133"/>
                <a:gd name="connsiteX354" fmla="*/ 602243 w 2379430"/>
                <a:gd name="connsiteY354" fmla="*/ 2653751 h 4004133"/>
                <a:gd name="connsiteX355" fmla="*/ 605017 w 2379430"/>
                <a:gd name="connsiteY355" fmla="*/ 2658352 h 4004133"/>
                <a:gd name="connsiteX356" fmla="*/ 611665 w 2379430"/>
                <a:gd name="connsiteY356" fmla="*/ 2699179 h 4004133"/>
                <a:gd name="connsiteX357" fmla="*/ 617799 w 2379430"/>
                <a:gd name="connsiteY357" fmla="*/ 2743000 h 4004133"/>
                <a:gd name="connsiteX358" fmla="*/ 617799 w 2379430"/>
                <a:gd name="connsiteY358" fmla="*/ 2745848 h 4004133"/>
                <a:gd name="connsiteX359" fmla="*/ 616631 w 2379430"/>
                <a:gd name="connsiteY359" fmla="*/ 2748405 h 4004133"/>
                <a:gd name="connsiteX360" fmla="*/ 614659 w 2379430"/>
                <a:gd name="connsiteY360" fmla="*/ 2750304 h 4004133"/>
                <a:gd name="connsiteX361" fmla="*/ 612030 w 2379430"/>
                <a:gd name="connsiteY361" fmla="*/ 2751180 h 4004133"/>
                <a:gd name="connsiteX362" fmla="*/ 1574705 w 2379430"/>
                <a:gd name="connsiteY362" fmla="*/ 2652290 h 4004133"/>
                <a:gd name="connsiteX363" fmla="*/ 1574195 w 2379430"/>
                <a:gd name="connsiteY363" fmla="*/ 2652290 h 4004133"/>
                <a:gd name="connsiteX364" fmla="*/ 1571638 w 2379430"/>
                <a:gd name="connsiteY364" fmla="*/ 2651487 h 4004133"/>
                <a:gd name="connsiteX365" fmla="*/ 1569593 w 2379430"/>
                <a:gd name="connsiteY365" fmla="*/ 2649807 h 4004133"/>
                <a:gd name="connsiteX366" fmla="*/ 1568279 w 2379430"/>
                <a:gd name="connsiteY366" fmla="*/ 2647324 h 4004133"/>
                <a:gd name="connsiteX367" fmla="*/ 1568279 w 2379430"/>
                <a:gd name="connsiteY367" fmla="*/ 2644622 h 4004133"/>
                <a:gd name="connsiteX368" fmla="*/ 1574924 w 2379430"/>
                <a:gd name="connsiteY368" fmla="*/ 2559390 h 4004133"/>
                <a:gd name="connsiteX369" fmla="*/ 1577335 w 2379430"/>
                <a:gd name="connsiteY369" fmla="*/ 2554569 h 4004133"/>
                <a:gd name="connsiteX370" fmla="*/ 1582228 w 2379430"/>
                <a:gd name="connsiteY370" fmla="*/ 2552890 h 4004133"/>
                <a:gd name="connsiteX371" fmla="*/ 1586830 w 2379430"/>
                <a:gd name="connsiteY371" fmla="*/ 2555373 h 4004133"/>
                <a:gd name="connsiteX372" fmla="*/ 1588437 w 2379430"/>
                <a:gd name="connsiteY372" fmla="*/ 2560558 h 4004133"/>
                <a:gd name="connsiteX373" fmla="*/ 1581789 w 2379430"/>
                <a:gd name="connsiteY373" fmla="*/ 2645790 h 4004133"/>
                <a:gd name="connsiteX374" fmla="*/ 1579600 w 2379430"/>
                <a:gd name="connsiteY374" fmla="*/ 2650391 h 4004133"/>
                <a:gd name="connsiteX375" fmla="*/ 1574705 w 2379430"/>
                <a:gd name="connsiteY375" fmla="*/ 2652437 h 4004133"/>
                <a:gd name="connsiteX376" fmla="*/ 586176 w 2379430"/>
                <a:gd name="connsiteY376" fmla="*/ 2582323 h 4004133"/>
                <a:gd name="connsiteX377" fmla="*/ 581646 w 2379430"/>
                <a:gd name="connsiteY377" fmla="*/ 2580570 h 4004133"/>
                <a:gd name="connsiteX378" fmla="*/ 579455 w 2379430"/>
                <a:gd name="connsiteY378" fmla="*/ 2576042 h 4004133"/>
                <a:gd name="connsiteX379" fmla="*/ 576023 w 2379430"/>
                <a:gd name="connsiteY379" fmla="*/ 2536676 h 4004133"/>
                <a:gd name="connsiteX380" fmla="*/ 574124 w 2379430"/>
                <a:gd name="connsiteY380" fmla="*/ 2490080 h 4004133"/>
                <a:gd name="connsiteX381" fmla="*/ 576096 w 2379430"/>
                <a:gd name="connsiteY381" fmla="*/ 2485040 h 4004133"/>
                <a:gd name="connsiteX382" fmla="*/ 580844 w 2379430"/>
                <a:gd name="connsiteY382" fmla="*/ 2482849 h 4004133"/>
                <a:gd name="connsiteX383" fmla="*/ 583472 w 2379430"/>
                <a:gd name="connsiteY383" fmla="*/ 2483287 h 4004133"/>
                <a:gd name="connsiteX384" fmla="*/ 585737 w 2379430"/>
                <a:gd name="connsiteY384" fmla="*/ 2484748 h 4004133"/>
                <a:gd name="connsiteX385" fmla="*/ 587197 w 2379430"/>
                <a:gd name="connsiteY385" fmla="*/ 2487085 h 4004133"/>
                <a:gd name="connsiteX386" fmla="*/ 587709 w 2379430"/>
                <a:gd name="connsiteY386" fmla="*/ 2489860 h 4004133"/>
                <a:gd name="connsiteX387" fmla="*/ 589535 w 2379430"/>
                <a:gd name="connsiteY387" fmla="*/ 2535799 h 4004133"/>
                <a:gd name="connsiteX388" fmla="*/ 592894 w 2379430"/>
                <a:gd name="connsiteY388" fmla="*/ 2574435 h 4004133"/>
                <a:gd name="connsiteX389" fmla="*/ 592894 w 2379430"/>
                <a:gd name="connsiteY389" fmla="*/ 2577284 h 4004133"/>
                <a:gd name="connsiteX390" fmla="*/ 591726 w 2379430"/>
                <a:gd name="connsiteY390" fmla="*/ 2579840 h 4004133"/>
                <a:gd name="connsiteX391" fmla="*/ 589681 w 2379430"/>
                <a:gd name="connsiteY391" fmla="*/ 2581666 h 4004133"/>
                <a:gd name="connsiteX392" fmla="*/ 587124 w 2379430"/>
                <a:gd name="connsiteY392" fmla="*/ 2582542 h 4004133"/>
                <a:gd name="connsiteX393" fmla="*/ 1588071 w 2379430"/>
                <a:gd name="connsiteY393" fmla="*/ 2481900 h 4004133"/>
                <a:gd name="connsiteX394" fmla="*/ 1587486 w 2379430"/>
                <a:gd name="connsiteY394" fmla="*/ 2481900 h 4004133"/>
                <a:gd name="connsiteX395" fmla="*/ 1584931 w 2379430"/>
                <a:gd name="connsiteY395" fmla="*/ 2481169 h 4004133"/>
                <a:gd name="connsiteX396" fmla="*/ 1582886 w 2379430"/>
                <a:gd name="connsiteY396" fmla="*/ 2479416 h 4004133"/>
                <a:gd name="connsiteX397" fmla="*/ 1581572 w 2379430"/>
                <a:gd name="connsiteY397" fmla="*/ 2477006 h 4004133"/>
                <a:gd name="connsiteX398" fmla="*/ 1581572 w 2379430"/>
                <a:gd name="connsiteY398" fmla="*/ 2474231 h 4004133"/>
                <a:gd name="connsiteX399" fmla="*/ 1582740 w 2379430"/>
                <a:gd name="connsiteY399" fmla="*/ 2457286 h 4004133"/>
                <a:gd name="connsiteX400" fmla="*/ 1612392 w 2379430"/>
                <a:gd name="connsiteY400" fmla="*/ 2392432 h 4004133"/>
                <a:gd name="connsiteX401" fmla="*/ 1617285 w 2379430"/>
                <a:gd name="connsiteY401" fmla="*/ 2390533 h 4004133"/>
                <a:gd name="connsiteX402" fmla="*/ 1621959 w 2379430"/>
                <a:gd name="connsiteY402" fmla="*/ 2392870 h 4004133"/>
                <a:gd name="connsiteX403" fmla="*/ 1623711 w 2379430"/>
                <a:gd name="connsiteY403" fmla="*/ 2397982 h 4004133"/>
                <a:gd name="connsiteX404" fmla="*/ 1621522 w 2379430"/>
                <a:gd name="connsiteY404" fmla="*/ 2402948 h 4004133"/>
                <a:gd name="connsiteX405" fmla="*/ 1603627 w 2379430"/>
                <a:gd name="connsiteY405" fmla="*/ 2428000 h 4004133"/>
                <a:gd name="connsiteX406" fmla="*/ 1596323 w 2379430"/>
                <a:gd name="connsiteY406" fmla="*/ 2458309 h 4004133"/>
                <a:gd name="connsiteX407" fmla="*/ 1595155 w 2379430"/>
                <a:gd name="connsiteY407" fmla="*/ 2475326 h 4004133"/>
                <a:gd name="connsiteX408" fmla="*/ 1593037 w 2379430"/>
                <a:gd name="connsiteY408" fmla="*/ 2480001 h 4004133"/>
                <a:gd name="connsiteX409" fmla="*/ 1588071 w 2379430"/>
                <a:gd name="connsiteY409" fmla="*/ 2481900 h 4004133"/>
                <a:gd name="connsiteX410" fmla="*/ 584423 w 2379430"/>
                <a:gd name="connsiteY410" fmla="*/ 2411859 h 4004133"/>
                <a:gd name="connsiteX411" fmla="*/ 583765 w 2379430"/>
                <a:gd name="connsiteY411" fmla="*/ 2411859 h 4004133"/>
                <a:gd name="connsiteX412" fmla="*/ 581135 w 2379430"/>
                <a:gd name="connsiteY412" fmla="*/ 2410982 h 4004133"/>
                <a:gd name="connsiteX413" fmla="*/ 579091 w 2379430"/>
                <a:gd name="connsiteY413" fmla="*/ 2409083 h 4004133"/>
                <a:gd name="connsiteX414" fmla="*/ 577702 w 2379430"/>
                <a:gd name="connsiteY414" fmla="*/ 2403679 h 4004133"/>
                <a:gd name="connsiteX415" fmla="*/ 592309 w 2379430"/>
                <a:gd name="connsiteY415" fmla="*/ 2318520 h 4004133"/>
                <a:gd name="connsiteX416" fmla="*/ 593479 w 2379430"/>
                <a:gd name="connsiteY416" fmla="*/ 2316037 h 4004133"/>
                <a:gd name="connsiteX417" fmla="*/ 595451 w 2379430"/>
                <a:gd name="connsiteY417" fmla="*/ 2314138 h 4004133"/>
                <a:gd name="connsiteX418" fmla="*/ 597933 w 2379430"/>
                <a:gd name="connsiteY418" fmla="*/ 2313261 h 4004133"/>
                <a:gd name="connsiteX419" fmla="*/ 600563 w 2379430"/>
                <a:gd name="connsiteY419" fmla="*/ 2313261 h 4004133"/>
                <a:gd name="connsiteX420" fmla="*/ 604727 w 2379430"/>
                <a:gd name="connsiteY420" fmla="*/ 2316548 h 4004133"/>
                <a:gd name="connsiteX421" fmla="*/ 605456 w 2379430"/>
                <a:gd name="connsiteY421" fmla="*/ 2322026 h 4004133"/>
                <a:gd name="connsiteX422" fmla="*/ 591434 w 2379430"/>
                <a:gd name="connsiteY422" fmla="*/ 2404994 h 4004133"/>
                <a:gd name="connsiteX423" fmla="*/ 589316 w 2379430"/>
                <a:gd name="connsiteY423" fmla="*/ 2409741 h 4004133"/>
                <a:gd name="connsiteX424" fmla="*/ 584130 w 2379430"/>
                <a:gd name="connsiteY424" fmla="*/ 2411859 h 4004133"/>
                <a:gd name="connsiteX425" fmla="*/ 1687763 w 2379430"/>
                <a:gd name="connsiteY425" fmla="*/ 2364313 h 4004133"/>
                <a:gd name="connsiteX426" fmla="*/ 1684039 w 2379430"/>
                <a:gd name="connsiteY426" fmla="*/ 2363218 h 4004133"/>
                <a:gd name="connsiteX427" fmla="*/ 1681557 w 2379430"/>
                <a:gd name="connsiteY427" fmla="*/ 2360077 h 4004133"/>
                <a:gd name="connsiteX428" fmla="*/ 1681557 w 2379430"/>
                <a:gd name="connsiteY428" fmla="*/ 2354672 h 4004133"/>
                <a:gd name="connsiteX429" fmla="*/ 1685135 w 2379430"/>
                <a:gd name="connsiteY429" fmla="*/ 2350728 h 4004133"/>
                <a:gd name="connsiteX430" fmla="*/ 1759411 w 2379430"/>
                <a:gd name="connsiteY430" fmla="*/ 2316110 h 4004133"/>
                <a:gd name="connsiteX431" fmla="*/ 1762041 w 2379430"/>
                <a:gd name="connsiteY431" fmla="*/ 2315525 h 4004133"/>
                <a:gd name="connsiteX432" fmla="*/ 1764597 w 2379430"/>
                <a:gd name="connsiteY432" fmla="*/ 2315964 h 4004133"/>
                <a:gd name="connsiteX433" fmla="*/ 1766861 w 2379430"/>
                <a:gd name="connsiteY433" fmla="*/ 2317498 h 4004133"/>
                <a:gd name="connsiteX434" fmla="*/ 1768321 w 2379430"/>
                <a:gd name="connsiteY434" fmla="*/ 2319762 h 4004133"/>
                <a:gd name="connsiteX435" fmla="*/ 1768906 w 2379430"/>
                <a:gd name="connsiteY435" fmla="*/ 2322464 h 4004133"/>
                <a:gd name="connsiteX436" fmla="*/ 1768468 w 2379430"/>
                <a:gd name="connsiteY436" fmla="*/ 2325239 h 4004133"/>
                <a:gd name="connsiteX437" fmla="*/ 1767007 w 2379430"/>
                <a:gd name="connsiteY437" fmla="*/ 2327576 h 4004133"/>
                <a:gd name="connsiteX438" fmla="*/ 1764889 w 2379430"/>
                <a:gd name="connsiteY438" fmla="*/ 2329183 h 4004133"/>
                <a:gd name="connsiteX439" fmla="*/ 1690320 w 2379430"/>
                <a:gd name="connsiteY439" fmla="*/ 2363728 h 4004133"/>
                <a:gd name="connsiteX440" fmla="*/ 1687473 w 2379430"/>
                <a:gd name="connsiteY440" fmla="*/ 2364313 h 4004133"/>
                <a:gd name="connsiteX441" fmla="*/ 1836391 w 2379430"/>
                <a:gd name="connsiteY441" fmla="*/ 2295806 h 4004133"/>
                <a:gd name="connsiteX442" fmla="*/ 1832666 w 2379430"/>
                <a:gd name="connsiteY442" fmla="*/ 2294564 h 4004133"/>
                <a:gd name="connsiteX443" fmla="*/ 1830182 w 2379430"/>
                <a:gd name="connsiteY443" fmla="*/ 2291424 h 4004133"/>
                <a:gd name="connsiteX444" fmla="*/ 1830182 w 2379430"/>
                <a:gd name="connsiteY444" fmla="*/ 2286019 h 4004133"/>
                <a:gd name="connsiteX445" fmla="*/ 1833834 w 2379430"/>
                <a:gd name="connsiteY445" fmla="*/ 2282075 h 4004133"/>
                <a:gd name="connsiteX446" fmla="*/ 1908768 w 2379430"/>
                <a:gd name="connsiteY446" fmla="*/ 2248917 h 4004133"/>
                <a:gd name="connsiteX447" fmla="*/ 1911325 w 2379430"/>
                <a:gd name="connsiteY447" fmla="*/ 2248406 h 4004133"/>
                <a:gd name="connsiteX448" fmla="*/ 1913955 w 2379430"/>
                <a:gd name="connsiteY448" fmla="*/ 2248991 h 4004133"/>
                <a:gd name="connsiteX449" fmla="*/ 1916144 w 2379430"/>
                <a:gd name="connsiteY449" fmla="*/ 2250524 h 4004133"/>
                <a:gd name="connsiteX450" fmla="*/ 1918117 w 2379430"/>
                <a:gd name="connsiteY450" fmla="*/ 2255563 h 4004133"/>
                <a:gd name="connsiteX451" fmla="*/ 1917607 w 2379430"/>
                <a:gd name="connsiteY451" fmla="*/ 2258339 h 4004133"/>
                <a:gd name="connsiteX452" fmla="*/ 1916071 w 2379430"/>
                <a:gd name="connsiteY452" fmla="*/ 2260603 h 4004133"/>
                <a:gd name="connsiteX453" fmla="*/ 1913882 w 2379430"/>
                <a:gd name="connsiteY453" fmla="*/ 2262137 h 4004133"/>
                <a:gd name="connsiteX454" fmla="*/ 1839165 w 2379430"/>
                <a:gd name="connsiteY454" fmla="*/ 2295221 h 4004133"/>
                <a:gd name="connsiteX455" fmla="*/ 1836829 w 2379430"/>
                <a:gd name="connsiteY455" fmla="*/ 2295806 h 4004133"/>
                <a:gd name="connsiteX456" fmla="*/ 1433237 w 2379430"/>
                <a:gd name="connsiteY456" fmla="*/ 2247384 h 4004133"/>
                <a:gd name="connsiteX457" fmla="*/ 1429439 w 2379430"/>
                <a:gd name="connsiteY457" fmla="*/ 2246142 h 4004133"/>
                <a:gd name="connsiteX458" fmla="*/ 1426955 w 2379430"/>
                <a:gd name="connsiteY458" fmla="*/ 2242782 h 4004133"/>
                <a:gd name="connsiteX459" fmla="*/ 1426955 w 2379430"/>
                <a:gd name="connsiteY459" fmla="*/ 2237378 h 4004133"/>
                <a:gd name="connsiteX460" fmla="*/ 1430680 w 2379430"/>
                <a:gd name="connsiteY460" fmla="*/ 2233580 h 4004133"/>
                <a:gd name="connsiteX461" fmla="*/ 1457849 w 2379430"/>
                <a:gd name="connsiteY461" fmla="*/ 2180630 h 4004133"/>
                <a:gd name="connsiteX462" fmla="*/ 1464569 w 2379430"/>
                <a:gd name="connsiteY462" fmla="*/ 2177781 h 4004133"/>
                <a:gd name="connsiteX463" fmla="*/ 1457849 w 2379430"/>
                <a:gd name="connsiteY463" fmla="*/ 2177781 h 4004133"/>
                <a:gd name="connsiteX464" fmla="*/ 1457849 w 2379430"/>
                <a:gd name="connsiteY464" fmla="*/ 2168141 h 4004133"/>
                <a:gd name="connsiteX465" fmla="*/ 1457849 w 2379430"/>
                <a:gd name="connsiteY465" fmla="*/ 2165365 h 4004133"/>
                <a:gd name="connsiteX466" fmla="*/ 1459165 w 2379430"/>
                <a:gd name="connsiteY466" fmla="*/ 2163028 h 4004133"/>
                <a:gd name="connsiteX467" fmla="*/ 1461281 w 2379430"/>
                <a:gd name="connsiteY467" fmla="*/ 2161348 h 4004133"/>
                <a:gd name="connsiteX468" fmla="*/ 1463838 w 2379430"/>
                <a:gd name="connsiteY468" fmla="*/ 2160618 h 4004133"/>
                <a:gd name="connsiteX469" fmla="*/ 1468658 w 2379430"/>
                <a:gd name="connsiteY469" fmla="*/ 2162444 h 4004133"/>
                <a:gd name="connsiteX470" fmla="*/ 1470923 w 2379430"/>
                <a:gd name="connsiteY470" fmla="*/ 2167337 h 4004133"/>
                <a:gd name="connsiteX471" fmla="*/ 1470923 w 2379430"/>
                <a:gd name="connsiteY471" fmla="*/ 2180995 h 4004133"/>
                <a:gd name="connsiteX472" fmla="*/ 1435136 w 2379430"/>
                <a:gd name="connsiteY472" fmla="*/ 2246726 h 4004133"/>
                <a:gd name="connsiteX473" fmla="*/ 1433091 w 2379430"/>
                <a:gd name="connsiteY473" fmla="*/ 2247165 h 4004133"/>
                <a:gd name="connsiteX474" fmla="*/ 625614 w 2379430"/>
                <a:gd name="connsiteY474" fmla="*/ 2247384 h 4004133"/>
                <a:gd name="connsiteX475" fmla="*/ 622766 w 2379430"/>
                <a:gd name="connsiteY475" fmla="*/ 2246726 h 4004133"/>
                <a:gd name="connsiteX476" fmla="*/ 620575 w 2379430"/>
                <a:gd name="connsiteY476" fmla="*/ 2245119 h 4004133"/>
                <a:gd name="connsiteX477" fmla="*/ 619188 w 2379430"/>
                <a:gd name="connsiteY477" fmla="*/ 2242710 h 4004133"/>
                <a:gd name="connsiteX478" fmla="*/ 618822 w 2379430"/>
                <a:gd name="connsiteY478" fmla="*/ 2240007 h 4004133"/>
                <a:gd name="connsiteX479" fmla="*/ 619407 w 2379430"/>
                <a:gd name="connsiteY479" fmla="*/ 2237232 h 4004133"/>
                <a:gd name="connsiteX480" fmla="*/ 643361 w 2379430"/>
                <a:gd name="connsiteY480" fmla="*/ 2190124 h 4004133"/>
                <a:gd name="connsiteX481" fmla="*/ 660379 w 2379430"/>
                <a:gd name="connsiteY481" fmla="*/ 2162225 h 4004133"/>
                <a:gd name="connsiteX482" fmla="*/ 664688 w 2379430"/>
                <a:gd name="connsiteY482" fmla="*/ 2159230 h 4004133"/>
                <a:gd name="connsiteX483" fmla="*/ 669800 w 2379430"/>
                <a:gd name="connsiteY483" fmla="*/ 2160326 h 4004133"/>
                <a:gd name="connsiteX484" fmla="*/ 671626 w 2379430"/>
                <a:gd name="connsiteY484" fmla="*/ 2162298 h 4004133"/>
                <a:gd name="connsiteX485" fmla="*/ 672648 w 2379430"/>
                <a:gd name="connsiteY485" fmla="*/ 2164854 h 4004133"/>
                <a:gd name="connsiteX486" fmla="*/ 672648 w 2379430"/>
                <a:gd name="connsiteY486" fmla="*/ 2167629 h 4004133"/>
                <a:gd name="connsiteX487" fmla="*/ 671626 w 2379430"/>
                <a:gd name="connsiteY487" fmla="*/ 2170185 h 4004133"/>
                <a:gd name="connsiteX488" fmla="*/ 654901 w 2379430"/>
                <a:gd name="connsiteY488" fmla="*/ 2197501 h 4004133"/>
                <a:gd name="connsiteX489" fmla="*/ 631676 w 2379430"/>
                <a:gd name="connsiteY489" fmla="*/ 2243221 h 4004133"/>
                <a:gd name="connsiteX490" fmla="*/ 629339 w 2379430"/>
                <a:gd name="connsiteY490" fmla="*/ 2246142 h 4004133"/>
                <a:gd name="connsiteX491" fmla="*/ 625833 w 2379430"/>
                <a:gd name="connsiteY491" fmla="*/ 2247384 h 4004133"/>
                <a:gd name="connsiteX492" fmla="*/ 1986551 w 2379430"/>
                <a:gd name="connsiteY492" fmla="*/ 2231097 h 4004133"/>
                <a:gd name="connsiteX493" fmla="*/ 1982095 w 2379430"/>
                <a:gd name="connsiteY493" fmla="*/ 2229490 h 4004133"/>
                <a:gd name="connsiteX494" fmla="*/ 1979758 w 2379430"/>
                <a:gd name="connsiteY494" fmla="*/ 2225254 h 4004133"/>
                <a:gd name="connsiteX495" fmla="*/ 1980562 w 2379430"/>
                <a:gd name="connsiteY495" fmla="*/ 2220434 h 4004133"/>
                <a:gd name="connsiteX496" fmla="*/ 1984141 w 2379430"/>
                <a:gd name="connsiteY496" fmla="*/ 2217293 h 4004133"/>
                <a:gd name="connsiteX497" fmla="*/ 2060681 w 2379430"/>
                <a:gd name="connsiteY497" fmla="*/ 2188079 h 4004133"/>
                <a:gd name="connsiteX498" fmla="*/ 2063311 w 2379430"/>
                <a:gd name="connsiteY498" fmla="*/ 2187714 h 4004133"/>
                <a:gd name="connsiteX499" fmla="*/ 2065867 w 2379430"/>
                <a:gd name="connsiteY499" fmla="*/ 2188371 h 4004133"/>
                <a:gd name="connsiteX500" fmla="*/ 2067985 w 2379430"/>
                <a:gd name="connsiteY500" fmla="*/ 2190051 h 4004133"/>
                <a:gd name="connsiteX501" fmla="*/ 2069299 w 2379430"/>
                <a:gd name="connsiteY501" fmla="*/ 2192461 h 4004133"/>
                <a:gd name="connsiteX502" fmla="*/ 2069299 w 2379430"/>
                <a:gd name="connsiteY502" fmla="*/ 2197939 h 4004133"/>
                <a:gd name="connsiteX503" fmla="*/ 2065430 w 2379430"/>
                <a:gd name="connsiteY503" fmla="*/ 2201518 h 4004133"/>
                <a:gd name="connsiteX504" fmla="*/ 1989107 w 2379430"/>
                <a:gd name="connsiteY504" fmla="*/ 2230732 h 4004133"/>
                <a:gd name="connsiteX505" fmla="*/ 1987061 w 2379430"/>
                <a:gd name="connsiteY505" fmla="*/ 2231243 h 4004133"/>
                <a:gd name="connsiteX506" fmla="*/ 1359105 w 2379430"/>
                <a:gd name="connsiteY506" fmla="*/ 2222917 h 4004133"/>
                <a:gd name="connsiteX507" fmla="*/ 1355307 w 2379430"/>
                <a:gd name="connsiteY507" fmla="*/ 2221675 h 4004133"/>
                <a:gd name="connsiteX508" fmla="*/ 1289576 w 2379430"/>
                <a:gd name="connsiteY508" fmla="*/ 2170551 h 4004133"/>
                <a:gd name="connsiteX509" fmla="*/ 1287969 w 2379430"/>
                <a:gd name="connsiteY509" fmla="*/ 2168359 h 4004133"/>
                <a:gd name="connsiteX510" fmla="*/ 1287167 w 2379430"/>
                <a:gd name="connsiteY510" fmla="*/ 2165730 h 4004133"/>
                <a:gd name="connsiteX511" fmla="*/ 1287167 w 2379430"/>
                <a:gd name="connsiteY511" fmla="*/ 2162955 h 4004133"/>
                <a:gd name="connsiteX512" fmla="*/ 1288481 w 2379430"/>
                <a:gd name="connsiteY512" fmla="*/ 2160545 h 4004133"/>
                <a:gd name="connsiteX513" fmla="*/ 1290526 w 2379430"/>
                <a:gd name="connsiteY513" fmla="*/ 2158792 h 4004133"/>
                <a:gd name="connsiteX514" fmla="*/ 1293010 w 2379430"/>
                <a:gd name="connsiteY514" fmla="*/ 2157989 h 4004133"/>
                <a:gd name="connsiteX515" fmla="*/ 1295638 w 2379430"/>
                <a:gd name="connsiteY515" fmla="*/ 2157989 h 4004133"/>
                <a:gd name="connsiteX516" fmla="*/ 1297903 w 2379430"/>
                <a:gd name="connsiteY516" fmla="*/ 2159303 h 4004133"/>
                <a:gd name="connsiteX517" fmla="*/ 1362539 w 2379430"/>
                <a:gd name="connsiteY517" fmla="*/ 2209916 h 4004133"/>
                <a:gd name="connsiteX518" fmla="*/ 1364437 w 2379430"/>
                <a:gd name="connsiteY518" fmla="*/ 2211889 h 4004133"/>
                <a:gd name="connsiteX519" fmla="*/ 1365387 w 2379430"/>
                <a:gd name="connsiteY519" fmla="*/ 2214445 h 4004133"/>
                <a:gd name="connsiteX520" fmla="*/ 1365387 w 2379430"/>
                <a:gd name="connsiteY520" fmla="*/ 2217220 h 4004133"/>
                <a:gd name="connsiteX521" fmla="*/ 1364365 w 2379430"/>
                <a:gd name="connsiteY521" fmla="*/ 2219777 h 4004133"/>
                <a:gd name="connsiteX522" fmla="*/ 1362028 w 2379430"/>
                <a:gd name="connsiteY522" fmla="*/ 2221894 h 4004133"/>
                <a:gd name="connsiteX523" fmla="*/ 1359032 w 2379430"/>
                <a:gd name="connsiteY523" fmla="*/ 2222625 h 4004133"/>
                <a:gd name="connsiteX524" fmla="*/ 2139852 w 2379430"/>
                <a:gd name="connsiteY524" fmla="*/ 2175225 h 4004133"/>
                <a:gd name="connsiteX525" fmla="*/ 2135469 w 2379430"/>
                <a:gd name="connsiteY525" fmla="*/ 2173545 h 4004133"/>
                <a:gd name="connsiteX526" fmla="*/ 2134082 w 2379430"/>
                <a:gd name="connsiteY526" fmla="*/ 2164416 h 4004133"/>
                <a:gd name="connsiteX527" fmla="*/ 2137734 w 2379430"/>
                <a:gd name="connsiteY527" fmla="*/ 2161348 h 4004133"/>
                <a:gd name="connsiteX528" fmla="*/ 2187908 w 2379430"/>
                <a:gd name="connsiteY528" fmla="*/ 2143747 h 4004133"/>
                <a:gd name="connsiteX529" fmla="*/ 2214859 w 2379430"/>
                <a:gd name="connsiteY529" fmla="*/ 2134325 h 4004133"/>
                <a:gd name="connsiteX530" fmla="*/ 2219971 w 2379430"/>
                <a:gd name="connsiteY530" fmla="*/ 2134325 h 4004133"/>
                <a:gd name="connsiteX531" fmla="*/ 2222090 w 2379430"/>
                <a:gd name="connsiteY531" fmla="*/ 2136005 h 4004133"/>
                <a:gd name="connsiteX532" fmla="*/ 2223331 w 2379430"/>
                <a:gd name="connsiteY532" fmla="*/ 2138488 h 4004133"/>
                <a:gd name="connsiteX533" fmla="*/ 2222965 w 2379430"/>
                <a:gd name="connsiteY533" fmla="*/ 2143893 h 4004133"/>
                <a:gd name="connsiteX534" fmla="*/ 2219094 w 2379430"/>
                <a:gd name="connsiteY534" fmla="*/ 2147472 h 4004133"/>
                <a:gd name="connsiteX535" fmla="*/ 2192218 w 2379430"/>
                <a:gd name="connsiteY535" fmla="*/ 2156893 h 4004133"/>
                <a:gd name="connsiteX536" fmla="*/ 2142044 w 2379430"/>
                <a:gd name="connsiteY536" fmla="*/ 2174495 h 4004133"/>
                <a:gd name="connsiteX537" fmla="*/ 2140071 w 2379430"/>
                <a:gd name="connsiteY537" fmla="*/ 2174495 h 4004133"/>
                <a:gd name="connsiteX538" fmla="*/ 2294101 w 2379430"/>
                <a:gd name="connsiteY538" fmla="*/ 2121471 h 4004133"/>
                <a:gd name="connsiteX539" fmla="*/ 2289720 w 2379430"/>
                <a:gd name="connsiteY539" fmla="*/ 2119791 h 4004133"/>
                <a:gd name="connsiteX540" fmla="*/ 2287383 w 2379430"/>
                <a:gd name="connsiteY540" fmla="*/ 2115482 h 4004133"/>
                <a:gd name="connsiteX541" fmla="*/ 2288331 w 2379430"/>
                <a:gd name="connsiteY541" fmla="*/ 2110662 h 4004133"/>
                <a:gd name="connsiteX542" fmla="*/ 2292056 w 2379430"/>
                <a:gd name="connsiteY542" fmla="*/ 2107595 h 4004133"/>
                <a:gd name="connsiteX543" fmla="*/ 2369547 w 2379430"/>
                <a:gd name="connsiteY543" fmla="*/ 2081302 h 4004133"/>
                <a:gd name="connsiteX544" fmla="*/ 2374440 w 2379430"/>
                <a:gd name="connsiteY544" fmla="*/ 2082105 h 4004133"/>
                <a:gd name="connsiteX545" fmla="*/ 2377509 w 2379430"/>
                <a:gd name="connsiteY545" fmla="*/ 2086195 h 4004133"/>
                <a:gd name="connsiteX546" fmla="*/ 2377509 w 2379430"/>
                <a:gd name="connsiteY546" fmla="*/ 2091307 h 4004133"/>
                <a:gd name="connsiteX547" fmla="*/ 2373930 w 2379430"/>
                <a:gd name="connsiteY547" fmla="*/ 2094959 h 4004133"/>
                <a:gd name="connsiteX548" fmla="*/ 2296439 w 2379430"/>
                <a:gd name="connsiteY548" fmla="*/ 2121106 h 4004133"/>
                <a:gd name="connsiteX549" fmla="*/ 2293955 w 2379430"/>
                <a:gd name="connsiteY549" fmla="*/ 2121471 h 4004133"/>
                <a:gd name="connsiteX550" fmla="*/ 1233851 w 2379430"/>
                <a:gd name="connsiteY550" fmla="*/ 2114168 h 4004133"/>
                <a:gd name="connsiteX551" fmla="*/ 1229322 w 2379430"/>
                <a:gd name="connsiteY551" fmla="*/ 2112269 h 4004133"/>
                <a:gd name="connsiteX552" fmla="*/ 1166586 w 2379430"/>
                <a:gd name="connsiteY552" fmla="*/ 2059829 h 4004133"/>
                <a:gd name="connsiteX553" fmla="*/ 1163736 w 2379430"/>
                <a:gd name="connsiteY553" fmla="*/ 2055228 h 4004133"/>
                <a:gd name="connsiteX554" fmla="*/ 1164760 w 2379430"/>
                <a:gd name="connsiteY554" fmla="*/ 2049824 h 4004133"/>
                <a:gd name="connsiteX555" fmla="*/ 1169214 w 2379430"/>
                <a:gd name="connsiteY555" fmla="*/ 2046829 h 4004133"/>
                <a:gd name="connsiteX556" fmla="*/ 1174328 w 2379430"/>
                <a:gd name="connsiteY556" fmla="*/ 2047925 h 4004133"/>
                <a:gd name="connsiteX557" fmla="*/ 1238743 w 2379430"/>
                <a:gd name="connsiteY557" fmla="*/ 2101825 h 4004133"/>
                <a:gd name="connsiteX558" fmla="*/ 1240206 w 2379430"/>
                <a:gd name="connsiteY558" fmla="*/ 2104089 h 4004133"/>
                <a:gd name="connsiteX559" fmla="*/ 1240206 w 2379430"/>
                <a:gd name="connsiteY559" fmla="*/ 2109566 h 4004133"/>
                <a:gd name="connsiteX560" fmla="*/ 1238743 w 2379430"/>
                <a:gd name="connsiteY560" fmla="*/ 2111830 h 4004133"/>
                <a:gd name="connsiteX561" fmla="*/ 1236625 w 2379430"/>
                <a:gd name="connsiteY561" fmla="*/ 2113437 h 4004133"/>
                <a:gd name="connsiteX562" fmla="*/ 1234070 w 2379430"/>
                <a:gd name="connsiteY562" fmla="*/ 2113949 h 4004133"/>
                <a:gd name="connsiteX563" fmla="*/ 717493 w 2379430"/>
                <a:gd name="connsiteY563" fmla="*/ 2107522 h 4004133"/>
                <a:gd name="connsiteX564" fmla="*/ 714863 w 2379430"/>
                <a:gd name="connsiteY564" fmla="*/ 2106791 h 4004133"/>
                <a:gd name="connsiteX565" fmla="*/ 712671 w 2379430"/>
                <a:gd name="connsiteY565" fmla="*/ 2105038 h 4004133"/>
                <a:gd name="connsiteX566" fmla="*/ 712671 w 2379430"/>
                <a:gd name="connsiteY566" fmla="*/ 2094959 h 4004133"/>
                <a:gd name="connsiteX567" fmla="*/ 778403 w 2379430"/>
                <a:gd name="connsiteY567" fmla="*/ 2042228 h 4004133"/>
                <a:gd name="connsiteX568" fmla="*/ 780960 w 2379430"/>
                <a:gd name="connsiteY568" fmla="*/ 2041352 h 4004133"/>
                <a:gd name="connsiteX569" fmla="*/ 783590 w 2379430"/>
                <a:gd name="connsiteY569" fmla="*/ 2041352 h 4004133"/>
                <a:gd name="connsiteX570" fmla="*/ 785926 w 2379430"/>
                <a:gd name="connsiteY570" fmla="*/ 2042593 h 4004133"/>
                <a:gd name="connsiteX571" fmla="*/ 787678 w 2379430"/>
                <a:gd name="connsiteY571" fmla="*/ 2044711 h 4004133"/>
                <a:gd name="connsiteX572" fmla="*/ 785123 w 2379430"/>
                <a:gd name="connsiteY572" fmla="*/ 2054425 h 4004133"/>
                <a:gd name="connsiteX573" fmla="*/ 722093 w 2379430"/>
                <a:gd name="connsiteY573" fmla="*/ 2104819 h 4004133"/>
                <a:gd name="connsiteX574" fmla="*/ 717566 w 2379430"/>
                <a:gd name="connsiteY574" fmla="*/ 2107156 h 4004133"/>
                <a:gd name="connsiteX575" fmla="*/ 1449304 w 2379430"/>
                <a:gd name="connsiteY575" fmla="*/ 2091307 h 4004133"/>
                <a:gd name="connsiteX576" fmla="*/ 1445214 w 2379430"/>
                <a:gd name="connsiteY576" fmla="*/ 2089847 h 4004133"/>
                <a:gd name="connsiteX577" fmla="*/ 1442805 w 2379430"/>
                <a:gd name="connsiteY577" fmla="*/ 2086049 h 4004133"/>
                <a:gd name="connsiteX578" fmla="*/ 1409135 w 2379430"/>
                <a:gd name="connsiteY578" fmla="*/ 2011115 h 4004133"/>
                <a:gd name="connsiteX579" fmla="*/ 1408040 w 2379430"/>
                <a:gd name="connsiteY579" fmla="*/ 2005710 h 4004133"/>
                <a:gd name="connsiteX580" fmla="*/ 1410961 w 2379430"/>
                <a:gd name="connsiteY580" fmla="*/ 2001109 h 4004133"/>
                <a:gd name="connsiteX581" fmla="*/ 1416073 w 2379430"/>
                <a:gd name="connsiteY581" fmla="*/ 1999940 h 4004133"/>
                <a:gd name="connsiteX582" fmla="*/ 1420456 w 2379430"/>
                <a:gd name="connsiteY582" fmla="*/ 2003008 h 4004133"/>
                <a:gd name="connsiteX583" fmla="*/ 1455804 w 2379430"/>
                <a:gd name="connsiteY583" fmla="*/ 2081959 h 4004133"/>
                <a:gd name="connsiteX584" fmla="*/ 1455804 w 2379430"/>
                <a:gd name="connsiteY584" fmla="*/ 2084735 h 4004133"/>
                <a:gd name="connsiteX585" fmla="*/ 1455001 w 2379430"/>
                <a:gd name="connsiteY585" fmla="*/ 2087364 h 4004133"/>
                <a:gd name="connsiteX586" fmla="*/ 1453322 w 2379430"/>
                <a:gd name="connsiteY586" fmla="*/ 2089482 h 4004133"/>
                <a:gd name="connsiteX587" fmla="*/ 1450911 w 2379430"/>
                <a:gd name="connsiteY587" fmla="*/ 2090796 h 4004133"/>
                <a:gd name="connsiteX588" fmla="*/ 857135 w 2379430"/>
                <a:gd name="connsiteY588" fmla="*/ 2025576 h 4004133"/>
                <a:gd name="connsiteX589" fmla="*/ 852534 w 2379430"/>
                <a:gd name="connsiteY589" fmla="*/ 2023823 h 4004133"/>
                <a:gd name="connsiteX590" fmla="*/ 850270 w 2379430"/>
                <a:gd name="connsiteY590" fmla="*/ 2019295 h 4004133"/>
                <a:gd name="connsiteX591" fmla="*/ 851511 w 2379430"/>
                <a:gd name="connsiteY591" fmla="*/ 2014329 h 4004133"/>
                <a:gd name="connsiteX592" fmla="*/ 855528 w 2379430"/>
                <a:gd name="connsiteY592" fmla="*/ 2011480 h 4004133"/>
                <a:gd name="connsiteX593" fmla="*/ 859765 w 2379430"/>
                <a:gd name="connsiteY593" fmla="*/ 2010531 h 4004133"/>
                <a:gd name="connsiteX594" fmla="*/ 936232 w 2379430"/>
                <a:gd name="connsiteY594" fmla="*/ 1995924 h 4004133"/>
                <a:gd name="connsiteX595" fmla="*/ 940906 w 2379430"/>
                <a:gd name="connsiteY595" fmla="*/ 1997749 h 4004133"/>
                <a:gd name="connsiteX596" fmla="*/ 943170 w 2379430"/>
                <a:gd name="connsiteY596" fmla="*/ 2002351 h 4004133"/>
                <a:gd name="connsiteX597" fmla="*/ 941929 w 2379430"/>
                <a:gd name="connsiteY597" fmla="*/ 2007317 h 4004133"/>
                <a:gd name="connsiteX598" fmla="*/ 937839 w 2379430"/>
                <a:gd name="connsiteY598" fmla="*/ 2010165 h 4004133"/>
                <a:gd name="connsiteX599" fmla="*/ 862905 w 2379430"/>
                <a:gd name="connsiteY599" fmla="*/ 2023531 h 4004133"/>
                <a:gd name="connsiteX600" fmla="*/ 858961 w 2379430"/>
                <a:gd name="connsiteY600" fmla="*/ 2024553 h 4004133"/>
                <a:gd name="connsiteX601" fmla="*/ 1097422 w 2379430"/>
                <a:gd name="connsiteY601" fmla="*/ 2023823 h 4004133"/>
                <a:gd name="connsiteX602" fmla="*/ 1095230 w 2379430"/>
                <a:gd name="connsiteY602" fmla="*/ 2023823 h 4004133"/>
                <a:gd name="connsiteX603" fmla="*/ 1042060 w 2379430"/>
                <a:gd name="connsiteY603" fmla="*/ 2010750 h 4004133"/>
                <a:gd name="connsiteX604" fmla="*/ 1017520 w 2379430"/>
                <a:gd name="connsiteY604" fmla="*/ 2008267 h 4004133"/>
                <a:gd name="connsiteX605" fmla="*/ 1014965 w 2379430"/>
                <a:gd name="connsiteY605" fmla="*/ 2007536 h 4004133"/>
                <a:gd name="connsiteX606" fmla="*/ 1012846 w 2379430"/>
                <a:gd name="connsiteY606" fmla="*/ 2005856 h 4004133"/>
                <a:gd name="connsiteX607" fmla="*/ 1011532 w 2379430"/>
                <a:gd name="connsiteY607" fmla="*/ 2003446 h 4004133"/>
                <a:gd name="connsiteX608" fmla="*/ 1011532 w 2379430"/>
                <a:gd name="connsiteY608" fmla="*/ 2000671 h 4004133"/>
                <a:gd name="connsiteX609" fmla="*/ 1013797 w 2379430"/>
                <a:gd name="connsiteY609" fmla="*/ 1995850 h 4004133"/>
                <a:gd name="connsiteX610" fmla="*/ 1018689 w 2379430"/>
                <a:gd name="connsiteY610" fmla="*/ 1993951 h 4004133"/>
                <a:gd name="connsiteX611" fmla="*/ 1044179 w 2379430"/>
                <a:gd name="connsiteY611" fmla="*/ 1996654 h 4004133"/>
                <a:gd name="connsiteX612" fmla="*/ 1099977 w 2379430"/>
                <a:gd name="connsiteY612" fmla="*/ 2010384 h 4004133"/>
                <a:gd name="connsiteX613" fmla="*/ 1103702 w 2379430"/>
                <a:gd name="connsiteY613" fmla="*/ 2013452 h 4004133"/>
                <a:gd name="connsiteX614" fmla="*/ 1104579 w 2379430"/>
                <a:gd name="connsiteY614" fmla="*/ 2018345 h 4004133"/>
                <a:gd name="connsiteX615" fmla="*/ 1102241 w 2379430"/>
                <a:gd name="connsiteY615" fmla="*/ 2022655 h 4004133"/>
                <a:gd name="connsiteX616" fmla="*/ 1097714 w 2379430"/>
                <a:gd name="connsiteY616" fmla="*/ 2024261 h 4004133"/>
                <a:gd name="connsiteX617" fmla="*/ 1364000 w 2379430"/>
                <a:gd name="connsiteY617" fmla="*/ 1947866 h 4004133"/>
                <a:gd name="connsiteX618" fmla="*/ 1361297 w 2379430"/>
                <a:gd name="connsiteY618" fmla="*/ 1947209 h 4004133"/>
                <a:gd name="connsiteX619" fmla="*/ 1359032 w 2379430"/>
                <a:gd name="connsiteY619" fmla="*/ 1945456 h 4004133"/>
                <a:gd name="connsiteX620" fmla="*/ 1337706 w 2379430"/>
                <a:gd name="connsiteY620" fmla="*/ 1920989 h 4004133"/>
                <a:gd name="connsiteX621" fmla="*/ 1305937 w 2379430"/>
                <a:gd name="connsiteY621" fmla="*/ 1879798 h 4004133"/>
                <a:gd name="connsiteX622" fmla="*/ 1304841 w 2379430"/>
                <a:gd name="connsiteY622" fmla="*/ 1874466 h 4004133"/>
                <a:gd name="connsiteX623" fmla="*/ 1307617 w 2379430"/>
                <a:gd name="connsiteY623" fmla="*/ 1869865 h 4004133"/>
                <a:gd name="connsiteX624" fmla="*/ 1312656 w 2379430"/>
                <a:gd name="connsiteY624" fmla="*/ 1868696 h 4004133"/>
                <a:gd name="connsiteX625" fmla="*/ 1317037 w 2379430"/>
                <a:gd name="connsiteY625" fmla="*/ 1871618 h 4004133"/>
                <a:gd name="connsiteX626" fmla="*/ 1347055 w 2379430"/>
                <a:gd name="connsiteY626" fmla="*/ 1910180 h 4004133"/>
                <a:gd name="connsiteX627" fmla="*/ 1369404 w 2379430"/>
                <a:gd name="connsiteY627" fmla="*/ 1936035 h 4004133"/>
                <a:gd name="connsiteX628" fmla="*/ 1370792 w 2379430"/>
                <a:gd name="connsiteY628" fmla="*/ 1938372 h 4004133"/>
                <a:gd name="connsiteX629" fmla="*/ 1371157 w 2379430"/>
                <a:gd name="connsiteY629" fmla="*/ 1941147 h 4004133"/>
                <a:gd name="connsiteX630" fmla="*/ 1370572 w 2379430"/>
                <a:gd name="connsiteY630" fmla="*/ 1943849 h 4004133"/>
                <a:gd name="connsiteX631" fmla="*/ 1368966 w 2379430"/>
                <a:gd name="connsiteY631" fmla="*/ 1946040 h 4004133"/>
                <a:gd name="connsiteX632" fmla="*/ 1364802 w 2379430"/>
                <a:gd name="connsiteY632" fmla="*/ 1947428 h 4004133"/>
                <a:gd name="connsiteX633" fmla="*/ 1276795 w 2379430"/>
                <a:gd name="connsiteY633" fmla="*/ 1805959 h 4004133"/>
                <a:gd name="connsiteX634" fmla="*/ 1272706 w 2379430"/>
                <a:gd name="connsiteY634" fmla="*/ 1804426 h 4004133"/>
                <a:gd name="connsiteX635" fmla="*/ 1270295 w 2379430"/>
                <a:gd name="connsiteY635" fmla="*/ 1800628 h 4004133"/>
                <a:gd name="connsiteX636" fmla="*/ 1262992 w 2379430"/>
                <a:gd name="connsiteY636" fmla="*/ 1743514 h 4004133"/>
                <a:gd name="connsiteX637" fmla="*/ 1264818 w 2379430"/>
                <a:gd name="connsiteY637" fmla="*/ 1713132 h 4004133"/>
                <a:gd name="connsiteX638" fmla="*/ 1267521 w 2379430"/>
                <a:gd name="connsiteY638" fmla="*/ 1708384 h 4004133"/>
                <a:gd name="connsiteX639" fmla="*/ 1272560 w 2379430"/>
                <a:gd name="connsiteY639" fmla="*/ 1706923 h 4004133"/>
                <a:gd name="connsiteX640" fmla="*/ 1275115 w 2379430"/>
                <a:gd name="connsiteY640" fmla="*/ 1707800 h 4004133"/>
                <a:gd name="connsiteX641" fmla="*/ 1277160 w 2379430"/>
                <a:gd name="connsiteY641" fmla="*/ 1709699 h 4004133"/>
                <a:gd name="connsiteX642" fmla="*/ 1278330 w 2379430"/>
                <a:gd name="connsiteY642" fmla="*/ 1712255 h 4004133"/>
                <a:gd name="connsiteX643" fmla="*/ 1278330 w 2379430"/>
                <a:gd name="connsiteY643" fmla="*/ 1715103 h 4004133"/>
                <a:gd name="connsiteX644" fmla="*/ 1276504 w 2379430"/>
                <a:gd name="connsiteY644" fmla="*/ 1743733 h 4004133"/>
                <a:gd name="connsiteX645" fmla="*/ 1283149 w 2379430"/>
                <a:gd name="connsiteY645" fmla="*/ 1797195 h 4004133"/>
                <a:gd name="connsiteX646" fmla="*/ 1282418 w 2379430"/>
                <a:gd name="connsiteY646" fmla="*/ 1802600 h 4004133"/>
                <a:gd name="connsiteX647" fmla="*/ 1278330 w 2379430"/>
                <a:gd name="connsiteY647" fmla="*/ 1805959 h 4004133"/>
                <a:gd name="connsiteX648" fmla="*/ 1276795 w 2379430"/>
                <a:gd name="connsiteY648" fmla="*/ 1805521 h 4004133"/>
                <a:gd name="connsiteX649" fmla="*/ 1292352 w 2379430"/>
                <a:gd name="connsiteY649" fmla="*/ 1638709 h 4004133"/>
                <a:gd name="connsiteX650" fmla="*/ 1289868 w 2379430"/>
                <a:gd name="connsiteY650" fmla="*/ 1638271 h 4004133"/>
                <a:gd name="connsiteX651" fmla="*/ 1286143 w 2379430"/>
                <a:gd name="connsiteY651" fmla="*/ 1634400 h 4004133"/>
                <a:gd name="connsiteX652" fmla="*/ 1286143 w 2379430"/>
                <a:gd name="connsiteY652" fmla="*/ 1628922 h 4004133"/>
                <a:gd name="connsiteX653" fmla="*/ 1325145 w 2379430"/>
                <a:gd name="connsiteY653" fmla="*/ 1552308 h 4004133"/>
                <a:gd name="connsiteX654" fmla="*/ 1329601 w 2379430"/>
                <a:gd name="connsiteY654" fmla="*/ 1549314 h 4004133"/>
                <a:gd name="connsiteX655" fmla="*/ 1334713 w 2379430"/>
                <a:gd name="connsiteY655" fmla="*/ 1550409 h 4004133"/>
                <a:gd name="connsiteX656" fmla="*/ 1337560 w 2379430"/>
                <a:gd name="connsiteY656" fmla="*/ 1555084 h 4004133"/>
                <a:gd name="connsiteX657" fmla="*/ 1336465 w 2379430"/>
                <a:gd name="connsiteY657" fmla="*/ 1560488 h 4004133"/>
                <a:gd name="connsiteX658" fmla="*/ 1299290 w 2379430"/>
                <a:gd name="connsiteY658" fmla="*/ 1634692 h 4004133"/>
                <a:gd name="connsiteX659" fmla="*/ 1296808 w 2379430"/>
                <a:gd name="connsiteY659" fmla="*/ 1637394 h 4004133"/>
                <a:gd name="connsiteX660" fmla="*/ 1293301 w 2379430"/>
                <a:gd name="connsiteY660" fmla="*/ 1638416 h 4004133"/>
                <a:gd name="connsiteX661" fmla="*/ 1379044 w 2379430"/>
                <a:gd name="connsiteY661" fmla="*/ 1495048 h 4004133"/>
                <a:gd name="connsiteX662" fmla="*/ 1374809 w 2379430"/>
                <a:gd name="connsiteY662" fmla="*/ 1493442 h 4004133"/>
                <a:gd name="connsiteX663" fmla="*/ 1372325 w 2379430"/>
                <a:gd name="connsiteY663" fmla="*/ 1488694 h 4004133"/>
                <a:gd name="connsiteX664" fmla="*/ 1373785 w 2379430"/>
                <a:gd name="connsiteY664" fmla="*/ 1483436 h 4004133"/>
                <a:gd name="connsiteX665" fmla="*/ 1424254 w 2379430"/>
                <a:gd name="connsiteY665" fmla="*/ 1416682 h 4004133"/>
                <a:gd name="connsiteX666" fmla="*/ 1426226 w 2379430"/>
                <a:gd name="connsiteY666" fmla="*/ 1414856 h 4004133"/>
                <a:gd name="connsiteX667" fmla="*/ 1428781 w 2379430"/>
                <a:gd name="connsiteY667" fmla="*/ 1413906 h 4004133"/>
                <a:gd name="connsiteX668" fmla="*/ 1431411 w 2379430"/>
                <a:gd name="connsiteY668" fmla="*/ 1413906 h 4004133"/>
                <a:gd name="connsiteX669" fmla="*/ 1433749 w 2379430"/>
                <a:gd name="connsiteY669" fmla="*/ 1415075 h 4004133"/>
                <a:gd name="connsiteX670" fmla="*/ 1435502 w 2379430"/>
                <a:gd name="connsiteY670" fmla="*/ 1417193 h 4004133"/>
                <a:gd name="connsiteX671" fmla="*/ 1436377 w 2379430"/>
                <a:gd name="connsiteY671" fmla="*/ 1419822 h 4004133"/>
                <a:gd name="connsiteX672" fmla="*/ 1436377 w 2379430"/>
                <a:gd name="connsiteY672" fmla="*/ 1422598 h 4004133"/>
                <a:gd name="connsiteX673" fmla="*/ 1435209 w 2379430"/>
                <a:gd name="connsiteY673" fmla="*/ 1425081 h 4004133"/>
                <a:gd name="connsiteX674" fmla="*/ 1384521 w 2379430"/>
                <a:gd name="connsiteY674" fmla="*/ 1492200 h 4004133"/>
                <a:gd name="connsiteX675" fmla="*/ 1379848 w 2379430"/>
                <a:gd name="connsiteY675" fmla="*/ 1494391 h 4004133"/>
                <a:gd name="connsiteX676" fmla="*/ 1477058 w 2379430"/>
                <a:gd name="connsiteY676" fmla="*/ 1358765 h 4004133"/>
                <a:gd name="connsiteX677" fmla="*/ 1473333 w 2379430"/>
                <a:gd name="connsiteY677" fmla="*/ 1357524 h 4004133"/>
                <a:gd name="connsiteX678" fmla="*/ 1470411 w 2379430"/>
                <a:gd name="connsiteY678" fmla="*/ 1352995 h 4004133"/>
                <a:gd name="connsiteX679" fmla="*/ 1471434 w 2379430"/>
                <a:gd name="connsiteY679" fmla="*/ 1347664 h 4004133"/>
                <a:gd name="connsiteX680" fmla="*/ 1480856 w 2379430"/>
                <a:gd name="connsiteY680" fmla="*/ 1332180 h 4004133"/>
                <a:gd name="connsiteX681" fmla="*/ 1511092 w 2379430"/>
                <a:gd name="connsiteY681" fmla="*/ 1274190 h 4004133"/>
                <a:gd name="connsiteX682" fmla="*/ 1514963 w 2379430"/>
                <a:gd name="connsiteY682" fmla="*/ 1270612 h 4004133"/>
                <a:gd name="connsiteX683" fmla="*/ 1520148 w 2379430"/>
                <a:gd name="connsiteY683" fmla="*/ 1270612 h 4004133"/>
                <a:gd name="connsiteX684" fmla="*/ 1523581 w 2379430"/>
                <a:gd name="connsiteY684" fmla="*/ 1274702 h 4004133"/>
                <a:gd name="connsiteX685" fmla="*/ 1523581 w 2379430"/>
                <a:gd name="connsiteY685" fmla="*/ 1280179 h 4004133"/>
                <a:gd name="connsiteX686" fmla="*/ 1492541 w 2379430"/>
                <a:gd name="connsiteY686" fmla="*/ 1339484 h 4004133"/>
                <a:gd name="connsiteX687" fmla="*/ 1482901 w 2379430"/>
                <a:gd name="connsiteY687" fmla="*/ 1355259 h 4004133"/>
                <a:gd name="connsiteX688" fmla="*/ 1480710 w 2379430"/>
                <a:gd name="connsiteY688" fmla="*/ 1357231 h 4004133"/>
                <a:gd name="connsiteX689" fmla="*/ 1477934 w 2379430"/>
                <a:gd name="connsiteY689" fmla="*/ 1358035 h 4004133"/>
                <a:gd name="connsiteX690" fmla="*/ 1550969 w 2379430"/>
                <a:gd name="connsiteY690" fmla="*/ 1206706 h 4004133"/>
                <a:gd name="connsiteX691" fmla="*/ 1548121 w 2379430"/>
                <a:gd name="connsiteY691" fmla="*/ 1206049 h 4004133"/>
                <a:gd name="connsiteX692" fmla="*/ 1546003 w 2379430"/>
                <a:gd name="connsiteY692" fmla="*/ 1204442 h 4004133"/>
                <a:gd name="connsiteX693" fmla="*/ 1544616 w 2379430"/>
                <a:gd name="connsiteY693" fmla="*/ 1202105 h 4004133"/>
                <a:gd name="connsiteX694" fmla="*/ 1544177 w 2379430"/>
                <a:gd name="connsiteY694" fmla="*/ 1199402 h 4004133"/>
                <a:gd name="connsiteX695" fmla="*/ 1544762 w 2379430"/>
                <a:gd name="connsiteY695" fmla="*/ 1196627 h 4004133"/>
                <a:gd name="connsiteX696" fmla="*/ 1559369 w 2379430"/>
                <a:gd name="connsiteY696" fmla="*/ 1162739 h 4004133"/>
                <a:gd name="connsiteX697" fmla="*/ 1582301 w 2379430"/>
                <a:gd name="connsiteY697" fmla="*/ 1119794 h 4004133"/>
                <a:gd name="connsiteX698" fmla="*/ 1584127 w 2379430"/>
                <a:gd name="connsiteY698" fmla="*/ 1117822 h 4004133"/>
                <a:gd name="connsiteX699" fmla="*/ 1586538 w 2379430"/>
                <a:gd name="connsiteY699" fmla="*/ 1116726 h 4004133"/>
                <a:gd name="connsiteX700" fmla="*/ 1589239 w 2379430"/>
                <a:gd name="connsiteY700" fmla="*/ 1116726 h 4004133"/>
                <a:gd name="connsiteX701" fmla="*/ 1591650 w 2379430"/>
                <a:gd name="connsiteY701" fmla="*/ 1117822 h 4004133"/>
                <a:gd name="connsiteX702" fmla="*/ 1593549 w 2379430"/>
                <a:gd name="connsiteY702" fmla="*/ 1119794 h 4004133"/>
                <a:gd name="connsiteX703" fmla="*/ 1594571 w 2379430"/>
                <a:gd name="connsiteY703" fmla="*/ 1122350 h 4004133"/>
                <a:gd name="connsiteX704" fmla="*/ 1594571 w 2379430"/>
                <a:gd name="connsiteY704" fmla="*/ 1125126 h 4004133"/>
                <a:gd name="connsiteX705" fmla="*/ 1593549 w 2379430"/>
                <a:gd name="connsiteY705" fmla="*/ 1127682 h 4004133"/>
                <a:gd name="connsiteX706" fmla="*/ 1571638 w 2379430"/>
                <a:gd name="connsiteY706" fmla="*/ 1168509 h 4004133"/>
                <a:gd name="connsiteX707" fmla="*/ 1557031 w 2379430"/>
                <a:gd name="connsiteY707" fmla="*/ 1202178 h 4004133"/>
                <a:gd name="connsiteX708" fmla="*/ 1554767 w 2379430"/>
                <a:gd name="connsiteY708" fmla="*/ 1205026 h 4004133"/>
                <a:gd name="connsiteX709" fmla="*/ 1551480 w 2379430"/>
                <a:gd name="connsiteY709" fmla="*/ 1206268 h 4004133"/>
                <a:gd name="connsiteX710" fmla="*/ 1642263 w 2379430"/>
                <a:gd name="connsiteY710" fmla="*/ 1067939 h 4004133"/>
                <a:gd name="connsiteX711" fmla="*/ 1638318 w 2379430"/>
                <a:gd name="connsiteY711" fmla="*/ 1066698 h 4004133"/>
                <a:gd name="connsiteX712" fmla="*/ 1635836 w 2379430"/>
                <a:gd name="connsiteY712" fmla="*/ 1063265 h 4004133"/>
                <a:gd name="connsiteX713" fmla="*/ 1635836 w 2379430"/>
                <a:gd name="connsiteY713" fmla="*/ 1058883 h 4004133"/>
                <a:gd name="connsiteX714" fmla="*/ 1638174 w 2379430"/>
                <a:gd name="connsiteY714" fmla="*/ 1055304 h 4004133"/>
                <a:gd name="connsiteX715" fmla="*/ 1709674 w 2379430"/>
                <a:gd name="connsiteY715" fmla="*/ 1011483 h 4004133"/>
                <a:gd name="connsiteX716" fmla="*/ 1714861 w 2379430"/>
                <a:gd name="connsiteY716" fmla="*/ 1011483 h 4004133"/>
                <a:gd name="connsiteX717" fmla="*/ 1718513 w 2379430"/>
                <a:gd name="connsiteY717" fmla="*/ 1015354 h 4004133"/>
                <a:gd name="connsiteX718" fmla="*/ 1718513 w 2379430"/>
                <a:gd name="connsiteY718" fmla="*/ 1020831 h 4004133"/>
                <a:gd name="connsiteX719" fmla="*/ 1714788 w 2379430"/>
                <a:gd name="connsiteY719" fmla="*/ 1024629 h 4004133"/>
                <a:gd name="connsiteX720" fmla="*/ 1646719 w 2379430"/>
                <a:gd name="connsiteY720" fmla="*/ 1066478 h 4004133"/>
                <a:gd name="connsiteX721" fmla="*/ 1642994 w 2379430"/>
                <a:gd name="connsiteY721" fmla="*/ 1067209 h 4004133"/>
                <a:gd name="connsiteX722" fmla="*/ 1790305 w 2379430"/>
                <a:gd name="connsiteY722" fmla="*/ 1002719 h 4004133"/>
                <a:gd name="connsiteX723" fmla="*/ 1785924 w 2379430"/>
                <a:gd name="connsiteY723" fmla="*/ 1000601 h 4004133"/>
                <a:gd name="connsiteX724" fmla="*/ 1783879 w 2379430"/>
                <a:gd name="connsiteY724" fmla="*/ 996073 h 4004133"/>
                <a:gd name="connsiteX725" fmla="*/ 1785266 w 2379430"/>
                <a:gd name="connsiteY725" fmla="*/ 991179 h 4004133"/>
                <a:gd name="connsiteX726" fmla="*/ 1789283 w 2379430"/>
                <a:gd name="connsiteY726" fmla="*/ 988477 h 4004133"/>
                <a:gd name="connsiteX727" fmla="*/ 1798705 w 2379430"/>
                <a:gd name="connsiteY727" fmla="*/ 987089 h 4004133"/>
                <a:gd name="connsiteX728" fmla="*/ 1813312 w 2379430"/>
                <a:gd name="connsiteY728" fmla="*/ 985190 h 4004133"/>
                <a:gd name="connsiteX729" fmla="*/ 1868818 w 2379430"/>
                <a:gd name="connsiteY729" fmla="*/ 975257 h 4004133"/>
                <a:gd name="connsiteX730" fmla="*/ 1874003 w 2379430"/>
                <a:gd name="connsiteY730" fmla="*/ 975915 h 4004133"/>
                <a:gd name="connsiteX731" fmla="*/ 1877218 w 2379430"/>
                <a:gd name="connsiteY731" fmla="*/ 980224 h 4004133"/>
                <a:gd name="connsiteX732" fmla="*/ 1876487 w 2379430"/>
                <a:gd name="connsiteY732" fmla="*/ 985701 h 4004133"/>
                <a:gd name="connsiteX733" fmla="*/ 1872396 w 2379430"/>
                <a:gd name="connsiteY733" fmla="*/ 989061 h 4004133"/>
                <a:gd name="connsiteX734" fmla="*/ 1814992 w 2379430"/>
                <a:gd name="connsiteY734" fmla="*/ 999359 h 4004133"/>
                <a:gd name="connsiteX735" fmla="*/ 1800385 w 2379430"/>
                <a:gd name="connsiteY735" fmla="*/ 1001185 h 4004133"/>
                <a:gd name="connsiteX736" fmla="*/ 1791329 w 2379430"/>
                <a:gd name="connsiteY736" fmla="*/ 1002572 h 4004133"/>
                <a:gd name="connsiteX737" fmla="*/ 1938640 w 2379430"/>
                <a:gd name="connsiteY737" fmla="*/ 945532 h 4004133"/>
                <a:gd name="connsiteX738" fmla="*/ 1934915 w 2379430"/>
                <a:gd name="connsiteY738" fmla="*/ 944437 h 4004133"/>
                <a:gd name="connsiteX739" fmla="*/ 1932431 w 2379430"/>
                <a:gd name="connsiteY739" fmla="*/ 941369 h 4004133"/>
                <a:gd name="connsiteX740" fmla="*/ 1931921 w 2379430"/>
                <a:gd name="connsiteY740" fmla="*/ 937352 h 4004133"/>
                <a:gd name="connsiteX741" fmla="*/ 1933601 w 2379430"/>
                <a:gd name="connsiteY741" fmla="*/ 933700 h 4004133"/>
                <a:gd name="connsiteX742" fmla="*/ 1968366 w 2379430"/>
                <a:gd name="connsiteY742" fmla="*/ 860081 h 4004133"/>
                <a:gd name="connsiteX743" fmla="*/ 1971506 w 2379430"/>
                <a:gd name="connsiteY743" fmla="*/ 855772 h 4004133"/>
                <a:gd name="connsiteX744" fmla="*/ 1976691 w 2379430"/>
                <a:gd name="connsiteY744" fmla="*/ 854969 h 4004133"/>
                <a:gd name="connsiteX745" fmla="*/ 1980781 w 2379430"/>
                <a:gd name="connsiteY745" fmla="*/ 858328 h 4004133"/>
                <a:gd name="connsiteX746" fmla="*/ 1981584 w 2379430"/>
                <a:gd name="connsiteY746" fmla="*/ 863733 h 4004133"/>
                <a:gd name="connsiteX747" fmla="*/ 1944264 w 2379430"/>
                <a:gd name="connsiteY747" fmla="*/ 942465 h 4004133"/>
                <a:gd name="connsiteX748" fmla="*/ 1941999 w 2379430"/>
                <a:gd name="connsiteY748" fmla="*/ 944217 h 4004133"/>
                <a:gd name="connsiteX749" fmla="*/ 1939225 w 2379430"/>
                <a:gd name="connsiteY749" fmla="*/ 944802 h 4004133"/>
                <a:gd name="connsiteX750" fmla="*/ 1484654 w 2379430"/>
                <a:gd name="connsiteY750" fmla="*/ 797198 h 4004133"/>
                <a:gd name="connsiteX751" fmla="*/ 1449158 w 2379430"/>
                <a:gd name="connsiteY751" fmla="*/ 796541 h 4004133"/>
                <a:gd name="connsiteX752" fmla="*/ 1445141 w 2379430"/>
                <a:gd name="connsiteY752" fmla="*/ 796541 h 4004133"/>
                <a:gd name="connsiteX753" fmla="*/ 1440467 w 2379430"/>
                <a:gd name="connsiteY753" fmla="*/ 794130 h 4004133"/>
                <a:gd name="connsiteX754" fmla="*/ 1438715 w 2379430"/>
                <a:gd name="connsiteY754" fmla="*/ 789018 h 4004133"/>
                <a:gd name="connsiteX755" fmla="*/ 1439226 w 2379430"/>
                <a:gd name="connsiteY755" fmla="*/ 786242 h 4004133"/>
                <a:gd name="connsiteX756" fmla="*/ 1440833 w 2379430"/>
                <a:gd name="connsiteY756" fmla="*/ 783978 h 4004133"/>
                <a:gd name="connsiteX757" fmla="*/ 1443169 w 2379430"/>
                <a:gd name="connsiteY757" fmla="*/ 782591 h 4004133"/>
                <a:gd name="connsiteX758" fmla="*/ 1445799 w 2379430"/>
                <a:gd name="connsiteY758" fmla="*/ 782591 h 4004133"/>
                <a:gd name="connsiteX759" fmla="*/ 1449597 w 2379430"/>
                <a:gd name="connsiteY759" fmla="*/ 782591 h 4004133"/>
                <a:gd name="connsiteX760" fmla="*/ 1526357 w 2379430"/>
                <a:gd name="connsiteY760" fmla="*/ 782591 h 4004133"/>
                <a:gd name="connsiteX761" fmla="*/ 1531177 w 2379430"/>
                <a:gd name="connsiteY761" fmla="*/ 784563 h 4004133"/>
                <a:gd name="connsiteX762" fmla="*/ 1531615 w 2379430"/>
                <a:gd name="connsiteY762" fmla="*/ 794569 h 4004133"/>
                <a:gd name="connsiteX763" fmla="*/ 1526869 w 2379430"/>
                <a:gd name="connsiteY763" fmla="*/ 796833 h 4004133"/>
                <a:gd name="connsiteX764" fmla="*/ 1484654 w 2379430"/>
                <a:gd name="connsiteY764" fmla="*/ 796906 h 4004133"/>
                <a:gd name="connsiteX765" fmla="*/ 1607571 w 2379430"/>
                <a:gd name="connsiteY765" fmla="*/ 789894 h 4004133"/>
                <a:gd name="connsiteX766" fmla="*/ 1602751 w 2379430"/>
                <a:gd name="connsiteY766" fmla="*/ 788068 h 4004133"/>
                <a:gd name="connsiteX767" fmla="*/ 1600487 w 2379430"/>
                <a:gd name="connsiteY767" fmla="*/ 783175 h 4004133"/>
                <a:gd name="connsiteX768" fmla="*/ 1602240 w 2379430"/>
                <a:gd name="connsiteY768" fmla="*/ 777989 h 4004133"/>
                <a:gd name="connsiteX769" fmla="*/ 1606915 w 2379430"/>
                <a:gd name="connsiteY769" fmla="*/ 775652 h 4004133"/>
                <a:gd name="connsiteX770" fmla="*/ 1687253 w 2379430"/>
                <a:gd name="connsiteY770" fmla="*/ 764405 h 4004133"/>
                <a:gd name="connsiteX771" fmla="*/ 1691927 w 2379430"/>
                <a:gd name="connsiteY771" fmla="*/ 766012 h 4004133"/>
                <a:gd name="connsiteX772" fmla="*/ 1694411 w 2379430"/>
                <a:gd name="connsiteY772" fmla="*/ 770467 h 4004133"/>
                <a:gd name="connsiteX773" fmla="*/ 1693387 w 2379430"/>
                <a:gd name="connsiteY773" fmla="*/ 775506 h 4004133"/>
                <a:gd name="connsiteX774" fmla="*/ 1689372 w 2379430"/>
                <a:gd name="connsiteY774" fmla="*/ 778501 h 4004133"/>
                <a:gd name="connsiteX775" fmla="*/ 1608521 w 2379430"/>
                <a:gd name="connsiteY775" fmla="*/ 789894 h 4004133"/>
                <a:gd name="connsiteX776" fmla="*/ 1986624 w 2379430"/>
                <a:gd name="connsiteY776" fmla="*/ 784343 h 4004133"/>
                <a:gd name="connsiteX777" fmla="*/ 1984068 w 2379430"/>
                <a:gd name="connsiteY777" fmla="*/ 783833 h 4004133"/>
                <a:gd name="connsiteX778" fmla="*/ 1981876 w 2379430"/>
                <a:gd name="connsiteY778" fmla="*/ 782299 h 4004133"/>
                <a:gd name="connsiteX779" fmla="*/ 1980343 w 2379430"/>
                <a:gd name="connsiteY779" fmla="*/ 780035 h 4004133"/>
                <a:gd name="connsiteX780" fmla="*/ 1979831 w 2379430"/>
                <a:gd name="connsiteY780" fmla="*/ 777332 h 4004133"/>
                <a:gd name="connsiteX781" fmla="*/ 1928706 w 2379430"/>
                <a:gd name="connsiteY781" fmla="*/ 742202 h 4004133"/>
                <a:gd name="connsiteX782" fmla="*/ 1924325 w 2379430"/>
                <a:gd name="connsiteY782" fmla="*/ 739865 h 4004133"/>
                <a:gd name="connsiteX783" fmla="*/ 1924325 w 2379430"/>
                <a:gd name="connsiteY783" fmla="*/ 730298 h 4004133"/>
                <a:gd name="connsiteX784" fmla="*/ 1928706 w 2379430"/>
                <a:gd name="connsiteY784" fmla="*/ 727960 h 4004133"/>
                <a:gd name="connsiteX785" fmla="*/ 1993124 w 2379430"/>
                <a:gd name="connsiteY785" fmla="*/ 776894 h 4004133"/>
                <a:gd name="connsiteX786" fmla="*/ 1992612 w 2379430"/>
                <a:gd name="connsiteY786" fmla="*/ 779670 h 4004133"/>
                <a:gd name="connsiteX787" fmla="*/ 1991225 w 2379430"/>
                <a:gd name="connsiteY787" fmla="*/ 781934 h 4004133"/>
                <a:gd name="connsiteX788" fmla="*/ 1989033 w 2379430"/>
                <a:gd name="connsiteY788" fmla="*/ 783540 h 4004133"/>
                <a:gd name="connsiteX789" fmla="*/ 1986478 w 2379430"/>
                <a:gd name="connsiteY789" fmla="*/ 784051 h 4004133"/>
                <a:gd name="connsiteX790" fmla="*/ 1372471 w 2379430"/>
                <a:gd name="connsiteY790" fmla="*/ 765646 h 4004133"/>
                <a:gd name="connsiteX791" fmla="*/ 1369404 w 2379430"/>
                <a:gd name="connsiteY791" fmla="*/ 764916 h 4004133"/>
                <a:gd name="connsiteX792" fmla="*/ 1366994 w 2379430"/>
                <a:gd name="connsiteY792" fmla="*/ 762798 h 4004133"/>
                <a:gd name="connsiteX793" fmla="*/ 1354066 w 2379430"/>
                <a:gd name="connsiteY793" fmla="*/ 714887 h 4004133"/>
                <a:gd name="connsiteX794" fmla="*/ 1358595 w 2379430"/>
                <a:gd name="connsiteY794" fmla="*/ 674718 h 4004133"/>
                <a:gd name="connsiteX795" fmla="*/ 1361370 w 2379430"/>
                <a:gd name="connsiteY795" fmla="*/ 670117 h 4004133"/>
                <a:gd name="connsiteX796" fmla="*/ 1366409 w 2379430"/>
                <a:gd name="connsiteY796" fmla="*/ 668948 h 4004133"/>
                <a:gd name="connsiteX797" fmla="*/ 1370792 w 2379430"/>
                <a:gd name="connsiteY797" fmla="*/ 671870 h 4004133"/>
                <a:gd name="connsiteX798" fmla="*/ 1371960 w 2379430"/>
                <a:gd name="connsiteY798" fmla="*/ 677201 h 4004133"/>
                <a:gd name="connsiteX799" fmla="*/ 1371960 w 2379430"/>
                <a:gd name="connsiteY799" fmla="*/ 678370 h 4004133"/>
                <a:gd name="connsiteX800" fmla="*/ 1367798 w 2379430"/>
                <a:gd name="connsiteY800" fmla="*/ 714887 h 4004133"/>
                <a:gd name="connsiteX801" fmla="*/ 1378241 w 2379430"/>
                <a:gd name="connsiteY801" fmla="*/ 754326 h 4004133"/>
                <a:gd name="connsiteX802" fmla="*/ 1379336 w 2379430"/>
                <a:gd name="connsiteY802" fmla="*/ 756809 h 4004133"/>
                <a:gd name="connsiteX803" fmla="*/ 1379336 w 2379430"/>
                <a:gd name="connsiteY803" fmla="*/ 759585 h 4004133"/>
                <a:gd name="connsiteX804" fmla="*/ 1378388 w 2379430"/>
                <a:gd name="connsiteY804" fmla="*/ 762214 h 4004133"/>
                <a:gd name="connsiteX805" fmla="*/ 1376635 w 2379430"/>
                <a:gd name="connsiteY805" fmla="*/ 764259 h 4004133"/>
                <a:gd name="connsiteX806" fmla="*/ 1372471 w 2379430"/>
                <a:gd name="connsiteY806" fmla="*/ 765574 h 4004133"/>
                <a:gd name="connsiteX807" fmla="*/ 1767811 w 2379430"/>
                <a:gd name="connsiteY807" fmla="*/ 763529 h 4004133"/>
                <a:gd name="connsiteX808" fmla="*/ 1763502 w 2379430"/>
                <a:gd name="connsiteY808" fmla="*/ 761922 h 4004133"/>
                <a:gd name="connsiteX809" fmla="*/ 1761164 w 2379430"/>
                <a:gd name="connsiteY809" fmla="*/ 757832 h 4004133"/>
                <a:gd name="connsiteX810" fmla="*/ 1762334 w 2379430"/>
                <a:gd name="connsiteY810" fmla="*/ 752646 h 4004133"/>
                <a:gd name="connsiteX811" fmla="*/ 1766496 w 2379430"/>
                <a:gd name="connsiteY811" fmla="*/ 749652 h 4004133"/>
                <a:gd name="connsiteX812" fmla="*/ 1818205 w 2379430"/>
                <a:gd name="connsiteY812" fmla="*/ 738478 h 4004133"/>
                <a:gd name="connsiteX813" fmla="*/ 1846615 w 2379430"/>
                <a:gd name="connsiteY813" fmla="*/ 733146 h 4004133"/>
                <a:gd name="connsiteX814" fmla="*/ 1851656 w 2379430"/>
                <a:gd name="connsiteY814" fmla="*/ 734534 h 4004133"/>
                <a:gd name="connsiteX815" fmla="*/ 1854357 w 2379430"/>
                <a:gd name="connsiteY815" fmla="*/ 739208 h 4004133"/>
                <a:gd name="connsiteX816" fmla="*/ 1854357 w 2379430"/>
                <a:gd name="connsiteY816" fmla="*/ 741983 h 4004133"/>
                <a:gd name="connsiteX817" fmla="*/ 1853189 w 2379430"/>
                <a:gd name="connsiteY817" fmla="*/ 744540 h 4004133"/>
                <a:gd name="connsiteX818" fmla="*/ 1851217 w 2379430"/>
                <a:gd name="connsiteY818" fmla="*/ 746438 h 4004133"/>
                <a:gd name="connsiteX819" fmla="*/ 1848660 w 2379430"/>
                <a:gd name="connsiteY819" fmla="*/ 747388 h 4004133"/>
                <a:gd name="connsiteX820" fmla="*/ 1821345 w 2379430"/>
                <a:gd name="connsiteY820" fmla="*/ 752500 h 4004133"/>
                <a:gd name="connsiteX821" fmla="*/ 1769418 w 2379430"/>
                <a:gd name="connsiteY821" fmla="*/ 763748 h 4004133"/>
                <a:gd name="connsiteX822" fmla="*/ 1383134 w 2379430"/>
                <a:gd name="connsiteY822" fmla="*/ 599638 h 4004133"/>
                <a:gd name="connsiteX823" fmla="*/ 1381528 w 2379430"/>
                <a:gd name="connsiteY823" fmla="*/ 599638 h 4004133"/>
                <a:gd name="connsiteX824" fmla="*/ 1377437 w 2379430"/>
                <a:gd name="connsiteY824" fmla="*/ 596643 h 4004133"/>
                <a:gd name="connsiteX825" fmla="*/ 1376489 w 2379430"/>
                <a:gd name="connsiteY825" fmla="*/ 591458 h 4004133"/>
                <a:gd name="connsiteX826" fmla="*/ 1382405 w 2379430"/>
                <a:gd name="connsiteY826" fmla="*/ 564727 h 4004133"/>
                <a:gd name="connsiteX827" fmla="*/ 1394967 w 2379430"/>
                <a:gd name="connsiteY827" fmla="*/ 508271 h 4004133"/>
                <a:gd name="connsiteX828" fmla="*/ 1397814 w 2379430"/>
                <a:gd name="connsiteY828" fmla="*/ 503962 h 4004133"/>
                <a:gd name="connsiteX829" fmla="*/ 1402709 w 2379430"/>
                <a:gd name="connsiteY829" fmla="*/ 502866 h 4004133"/>
                <a:gd name="connsiteX830" fmla="*/ 1406944 w 2379430"/>
                <a:gd name="connsiteY830" fmla="*/ 506007 h 4004133"/>
                <a:gd name="connsiteX831" fmla="*/ 1407821 w 2379430"/>
                <a:gd name="connsiteY831" fmla="*/ 511411 h 4004133"/>
                <a:gd name="connsiteX832" fmla="*/ 1395259 w 2379430"/>
                <a:gd name="connsiteY832" fmla="*/ 568013 h 4004133"/>
                <a:gd name="connsiteX833" fmla="*/ 1389416 w 2379430"/>
                <a:gd name="connsiteY833" fmla="*/ 594671 h 4004133"/>
                <a:gd name="connsiteX834" fmla="*/ 1387005 w 2379430"/>
                <a:gd name="connsiteY834" fmla="*/ 598177 h 4004133"/>
                <a:gd name="connsiteX835" fmla="*/ 1383134 w 2379430"/>
                <a:gd name="connsiteY835" fmla="*/ 599565 h 4004133"/>
                <a:gd name="connsiteX836" fmla="*/ 1420163 w 2379430"/>
                <a:gd name="connsiteY836" fmla="*/ 433191 h 4004133"/>
                <a:gd name="connsiteX837" fmla="*/ 1418630 w 2379430"/>
                <a:gd name="connsiteY837" fmla="*/ 433191 h 4004133"/>
                <a:gd name="connsiteX838" fmla="*/ 1414540 w 2379430"/>
                <a:gd name="connsiteY838" fmla="*/ 430123 h 4004133"/>
                <a:gd name="connsiteX839" fmla="*/ 1413591 w 2379430"/>
                <a:gd name="connsiteY839" fmla="*/ 425011 h 4004133"/>
                <a:gd name="connsiteX840" fmla="*/ 1431850 w 2379430"/>
                <a:gd name="connsiteY840" fmla="*/ 341970 h 4004133"/>
                <a:gd name="connsiteX841" fmla="*/ 1432871 w 2379430"/>
                <a:gd name="connsiteY841" fmla="*/ 339340 h 4004133"/>
                <a:gd name="connsiteX842" fmla="*/ 1434770 w 2379430"/>
                <a:gd name="connsiteY842" fmla="*/ 337441 h 4004133"/>
                <a:gd name="connsiteX843" fmla="*/ 1437254 w 2379430"/>
                <a:gd name="connsiteY843" fmla="*/ 336419 h 4004133"/>
                <a:gd name="connsiteX844" fmla="*/ 1439883 w 2379430"/>
                <a:gd name="connsiteY844" fmla="*/ 336419 h 4004133"/>
                <a:gd name="connsiteX845" fmla="*/ 1442293 w 2379430"/>
                <a:gd name="connsiteY845" fmla="*/ 337514 h 4004133"/>
                <a:gd name="connsiteX846" fmla="*/ 1445141 w 2379430"/>
                <a:gd name="connsiteY846" fmla="*/ 342116 h 4004133"/>
                <a:gd name="connsiteX847" fmla="*/ 1445141 w 2379430"/>
                <a:gd name="connsiteY847" fmla="*/ 344891 h 4004133"/>
                <a:gd name="connsiteX848" fmla="*/ 1426736 w 2379430"/>
                <a:gd name="connsiteY848" fmla="*/ 428370 h 4004133"/>
                <a:gd name="connsiteX849" fmla="*/ 1424181 w 2379430"/>
                <a:gd name="connsiteY849" fmla="*/ 431876 h 4004133"/>
                <a:gd name="connsiteX850" fmla="*/ 1420090 w 2379430"/>
                <a:gd name="connsiteY850" fmla="*/ 433118 h 4004133"/>
                <a:gd name="connsiteX851" fmla="*/ 1452152 w 2379430"/>
                <a:gd name="connsiteY851" fmla="*/ 265648 h 4004133"/>
                <a:gd name="connsiteX852" fmla="*/ 1451350 w 2379430"/>
                <a:gd name="connsiteY852" fmla="*/ 265648 h 4004133"/>
                <a:gd name="connsiteX853" fmla="*/ 1448720 w 2379430"/>
                <a:gd name="connsiteY853" fmla="*/ 264772 h 4004133"/>
                <a:gd name="connsiteX854" fmla="*/ 1445506 w 2379430"/>
                <a:gd name="connsiteY854" fmla="*/ 260316 h 4004133"/>
                <a:gd name="connsiteX855" fmla="*/ 1445506 w 2379430"/>
                <a:gd name="connsiteY855" fmla="*/ 257468 h 4004133"/>
                <a:gd name="connsiteX856" fmla="*/ 1447844 w 2379430"/>
                <a:gd name="connsiteY856" fmla="*/ 213647 h 4004133"/>
                <a:gd name="connsiteX857" fmla="*/ 1446091 w 2379430"/>
                <a:gd name="connsiteY857" fmla="*/ 173405 h 4004133"/>
                <a:gd name="connsiteX858" fmla="*/ 1447698 w 2379430"/>
                <a:gd name="connsiteY858" fmla="*/ 168292 h 4004133"/>
                <a:gd name="connsiteX859" fmla="*/ 1452225 w 2379430"/>
                <a:gd name="connsiteY859" fmla="*/ 165736 h 4004133"/>
                <a:gd name="connsiteX860" fmla="*/ 1455001 w 2379430"/>
                <a:gd name="connsiteY860" fmla="*/ 165736 h 4004133"/>
                <a:gd name="connsiteX861" fmla="*/ 1457485 w 2379430"/>
                <a:gd name="connsiteY861" fmla="*/ 166978 h 4004133"/>
                <a:gd name="connsiteX862" fmla="*/ 1459238 w 2379430"/>
                <a:gd name="connsiteY862" fmla="*/ 169242 h 4004133"/>
                <a:gd name="connsiteX863" fmla="*/ 1459967 w 2379430"/>
                <a:gd name="connsiteY863" fmla="*/ 172090 h 4004133"/>
                <a:gd name="connsiteX864" fmla="*/ 1461720 w 2379430"/>
                <a:gd name="connsiteY864" fmla="*/ 213501 h 4004133"/>
                <a:gd name="connsiteX865" fmla="*/ 1459382 w 2379430"/>
                <a:gd name="connsiteY865" fmla="*/ 258783 h 4004133"/>
                <a:gd name="connsiteX866" fmla="*/ 1457120 w 2379430"/>
                <a:gd name="connsiteY866" fmla="*/ 263603 h 4004133"/>
                <a:gd name="connsiteX867" fmla="*/ 1452152 w 2379430"/>
                <a:gd name="connsiteY867" fmla="*/ 265575 h 4004133"/>
                <a:gd name="connsiteX868" fmla="*/ 1440102 w 2379430"/>
                <a:gd name="connsiteY868" fmla="*/ 95914 h 4004133"/>
                <a:gd name="connsiteX869" fmla="*/ 1435865 w 2379430"/>
                <a:gd name="connsiteY869" fmla="*/ 94307 h 4004133"/>
                <a:gd name="connsiteX870" fmla="*/ 1433456 w 2379430"/>
                <a:gd name="connsiteY870" fmla="*/ 90291 h 4004133"/>
                <a:gd name="connsiteX871" fmla="*/ 1413664 w 2379430"/>
                <a:gd name="connsiteY871" fmla="*/ 7907 h 4004133"/>
                <a:gd name="connsiteX872" fmla="*/ 1414540 w 2379430"/>
                <a:gd name="connsiteY872" fmla="*/ 2795 h 4004133"/>
                <a:gd name="connsiteX873" fmla="*/ 1418484 w 2379430"/>
                <a:gd name="connsiteY873" fmla="*/ -346 h 4004133"/>
                <a:gd name="connsiteX874" fmla="*/ 1423450 w 2379430"/>
                <a:gd name="connsiteY874" fmla="*/ 165 h 4004133"/>
                <a:gd name="connsiteX875" fmla="*/ 1426736 w 2379430"/>
                <a:gd name="connsiteY875" fmla="*/ 4109 h 4004133"/>
                <a:gd name="connsiteX876" fmla="*/ 1446674 w 2379430"/>
                <a:gd name="connsiteY876" fmla="*/ 87369 h 4004133"/>
                <a:gd name="connsiteX877" fmla="*/ 1445580 w 2379430"/>
                <a:gd name="connsiteY877" fmla="*/ 92555 h 4004133"/>
                <a:gd name="connsiteX878" fmla="*/ 1441489 w 2379430"/>
                <a:gd name="connsiteY878" fmla="*/ 95549 h 400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</a:cxnLst>
              <a:rect l="l" t="t" r="r" b="b"/>
              <a:pathLst>
                <a:path w="2379430" h="4004133">
                  <a:moveTo>
                    <a:pt x="1178053" y="4003514"/>
                  </a:moveTo>
                  <a:lnTo>
                    <a:pt x="1174618" y="4003514"/>
                  </a:lnTo>
                  <a:cubicBezTo>
                    <a:pt x="1172793" y="4003367"/>
                    <a:pt x="1171113" y="4002637"/>
                    <a:pt x="1169872" y="4001322"/>
                  </a:cubicBezTo>
                  <a:cubicBezTo>
                    <a:pt x="1168631" y="3999935"/>
                    <a:pt x="1167900" y="3998109"/>
                    <a:pt x="1167973" y="3996210"/>
                  </a:cubicBezTo>
                  <a:cubicBezTo>
                    <a:pt x="1167900" y="3994311"/>
                    <a:pt x="1168631" y="3992485"/>
                    <a:pt x="1169872" y="3991098"/>
                  </a:cubicBezTo>
                  <a:cubicBezTo>
                    <a:pt x="1170530" y="3990440"/>
                    <a:pt x="1171332" y="3989929"/>
                    <a:pt x="1172136" y="3989564"/>
                  </a:cubicBezTo>
                  <a:cubicBezTo>
                    <a:pt x="1173012" y="3989418"/>
                    <a:pt x="1173889" y="3989418"/>
                    <a:pt x="1174765" y="3989564"/>
                  </a:cubicBezTo>
                  <a:lnTo>
                    <a:pt x="1178053" y="3989564"/>
                  </a:lnTo>
                  <a:cubicBezTo>
                    <a:pt x="1210114" y="3989564"/>
                    <a:pt x="1230199" y="3980434"/>
                    <a:pt x="1239401" y="3961738"/>
                  </a:cubicBezTo>
                  <a:cubicBezTo>
                    <a:pt x="1240206" y="3960058"/>
                    <a:pt x="1241593" y="3958816"/>
                    <a:pt x="1243346" y="3958232"/>
                  </a:cubicBezTo>
                  <a:cubicBezTo>
                    <a:pt x="1245098" y="3957721"/>
                    <a:pt x="1246924" y="3957867"/>
                    <a:pt x="1248531" y="3958743"/>
                  </a:cubicBezTo>
                  <a:cubicBezTo>
                    <a:pt x="1250137" y="3959619"/>
                    <a:pt x="1251305" y="3961081"/>
                    <a:pt x="1251890" y="3962833"/>
                  </a:cubicBezTo>
                  <a:cubicBezTo>
                    <a:pt x="1252402" y="3964659"/>
                    <a:pt x="1252256" y="3966631"/>
                    <a:pt x="1251452" y="3968311"/>
                  </a:cubicBezTo>
                  <a:cubicBezTo>
                    <a:pt x="1239694" y="3991682"/>
                    <a:pt x="1215592" y="4003514"/>
                    <a:pt x="1178053" y="4003514"/>
                  </a:cubicBezTo>
                  <a:close/>
                  <a:moveTo>
                    <a:pt x="1094792" y="3989710"/>
                  </a:moveTo>
                  <a:lnTo>
                    <a:pt x="1093112" y="3989710"/>
                  </a:lnTo>
                  <a:cubicBezTo>
                    <a:pt x="1082815" y="3986861"/>
                    <a:pt x="1072515" y="3983721"/>
                    <a:pt x="1062072" y="3980581"/>
                  </a:cubicBezTo>
                  <a:cubicBezTo>
                    <a:pt x="1046589" y="3975833"/>
                    <a:pt x="1030520" y="3971013"/>
                    <a:pt x="1014745" y="3967069"/>
                  </a:cubicBezTo>
                  <a:cubicBezTo>
                    <a:pt x="1013868" y="3966850"/>
                    <a:pt x="1013066" y="3966485"/>
                    <a:pt x="1012335" y="3965974"/>
                  </a:cubicBezTo>
                  <a:cubicBezTo>
                    <a:pt x="1011605" y="3965390"/>
                    <a:pt x="1010947" y="3964732"/>
                    <a:pt x="1010509" y="3963928"/>
                  </a:cubicBezTo>
                  <a:cubicBezTo>
                    <a:pt x="1010072" y="3963125"/>
                    <a:pt x="1009706" y="3962249"/>
                    <a:pt x="1009560" y="3961299"/>
                  </a:cubicBezTo>
                  <a:cubicBezTo>
                    <a:pt x="1009341" y="3959400"/>
                    <a:pt x="1009779" y="3957574"/>
                    <a:pt x="1010801" y="3955968"/>
                  </a:cubicBezTo>
                  <a:cubicBezTo>
                    <a:pt x="1011313" y="3955238"/>
                    <a:pt x="1011971" y="3954580"/>
                    <a:pt x="1012700" y="3954069"/>
                  </a:cubicBezTo>
                  <a:cubicBezTo>
                    <a:pt x="1013431" y="3953631"/>
                    <a:pt x="1014307" y="3953265"/>
                    <a:pt x="1015184" y="3953119"/>
                  </a:cubicBezTo>
                  <a:cubicBezTo>
                    <a:pt x="1016059" y="3952900"/>
                    <a:pt x="1016937" y="3952900"/>
                    <a:pt x="1017812" y="3953119"/>
                  </a:cubicBezTo>
                  <a:cubicBezTo>
                    <a:pt x="1033953" y="3957137"/>
                    <a:pt x="1050168" y="3962029"/>
                    <a:pt x="1065797" y="3966850"/>
                  </a:cubicBezTo>
                  <a:cubicBezTo>
                    <a:pt x="1075948" y="3969845"/>
                    <a:pt x="1086101" y="3972985"/>
                    <a:pt x="1096325" y="3975833"/>
                  </a:cubicBezTo>
                  <a:cubicBezTo>
                    <a:pt x="1098005" y="3976199"/>
                    <a:pt x="1099540" y="3977221"/>
                    <a:pt x="1100488" y="3978682"/>
                  </a:cubicBezTo>
                  <a:cubicBezTo>
                    <a:pt x="1101510" y="3980143"/>
                    <a:pt x="1101876" y="3981969"/>
                    <a:pt x="1101656" y="3983721"/>
                  </a:cubicBezTo>
                  <a:cubicBezTo>
                    <a:pt x="1101439" y="3985474"/>
                    <a:pt x="1100562" y="3987081"/>
                    <a:pt x="1099247" y="3988250"/>
                  </a:cubicBezTo>
                  <a:cubicBezTo>
                    <a:pt x="1098005" y="3989418"/>
                    <a:pt x="1096252" y="3990002"/>
                    <a:pt x="1094572" y="3989856"/>
                  </a:cubicBezTo>
                  <a:close/>
                  <a:moveTo>
                    <a:pt x="937327" y="3947861"/>
                  </a:moveTo>
                  <a:lnTo>
                    <a:pt x="935867" y="3947861"/>
                  </a:lnTo>
                  <a:cubicBezTo>
                    <a:pt x="905412" y="3940557"/>
                    <a:pt x="880215" y="3935372"/>
                    <a:pt x="856552" y="3930771"/>
                  </a:cubicBezTo>
                  <a:cubicBezTo>
                    <a:pt x="854799" y="3930405"/>
                    <a:pt x="853264" y="3929383"/>
                    <a:pt x="852242" y="3927922"/>
                  </a:cubicBezTo>
                  <a:cubicBezTo>
                    <a:pt x="851220" y="3926389"/>
                    <a:pt x="850782" y="3924490"/>
                    <a:pt x="851074" y="3922664"/>
                  </a:cubicBezTo>
                  <a:cubicBezTo>
                    <a:pt x="851438" y="3920911"/>
                    <a:pt x="852388" y="3919304"/>
                    <a:pt x="853849" y="3918136"/>
                  </a:cubicBezTo>
                  <a:cubicBezTo>
                    <a:pt x="855309" y="3917113"/>
                    <a:pt x="857062" y="3916675"/>
                    <a:pt x="858814" y="3916894"/>
                  </a:cubicBezTo>
                  <a:cubicBezTo>
                    <a:pt x="882697" y="3921568"/>
                    <a:pt x="908040" y="3926973"/>
                    <a:pt x="938570" y="3934057"/>
                  </a:cubicBezTo>
                  <a:cubicBezTo>
                    <a:pt x="940323" y="3934277"/>
                    <a:pt x="941929" y="3935226"/>
                    <a:pt x="943024" y="3936686"/>
                  </a:cubicBezTo>
                  <a:cubicBezTo>
                    <a:pt x="944121" y="3938148"/>
                    <a:pt x="944631" y="3939973"/>
                    <a:pt x="944413" y="3941799"/>
                  </a:cubicBezTo>
                  <a:cubicBezTo>
                    <a:pt x="944267" y="3943625"/>
                    <a:pt x="943390" y="3945378"/>
                    <a:pt x="942003" y="3946546"/>
                  </a:cubicBezTo>
                  <a:cubicBezTo>
                    <a:pt x="940688" y="3947715"/>
                    <a:pt x="938936" y="3948300"/>
                    <a:pt x="937181" y="3948153"/>
                  </a:cubicBezTo>
                  <a:close/>
                  <a:moveTo>
                    <a:pt x="777454" y="3918647"/>
                  </a:moveTo>
                  <a:lnTo>
                    <a:pt x="776577" y="3918647"/>
                  </a:lnTo>
                  <a:lnTo>
                    <a:pt x="770370" y="3917844"/>
                  </a:lnTo>
                  <a:cubicBezTo>
                    <a:pt x="745902" y="3914703"/>
                    <a:pt x="720633" y="3911416"/>
                    <a:pt x="695801" y="3906961"/>
                  </a:cubicBezTo>
                  <a:cubicBezTo>
                    <a:pt x="694049" y="3906596"/>
                    <a:pt x="692442" y="3905500"/>
                    <a:pt x="691419" y="3904040"/>
                  </a:cubicBezTo>
                  <a:cubicBezTo>
                    <a:pt x="690397" y="3902506"/>
                    <a:pt x="689958" y="3900534"/>
                    <a:pt x="690324" y="3898708"/>
                  </a:cubicBezTo>
                  <a:cubicBezTo>
                    <a:pt x="690834" y="3894984"/>
                    <a:pt x="694339" y="3892354"/>
                    <a:pt x="698064" y="3892865"/>
                  </a:cubicBezTo>
                  <a:cubicBezTo>
                    <a:pt x="698064" y="3892865"/>
                    <a:pt x="698137" y="3892865"/>
                    <a:pt x="698137" y="3892865"/>
                  </a:cubicBezTo>
                  <a:cubicBezTo>
                    <a:pt x="722532" y="3897320"/>
                    <a:pt x="747728" y="3900169"/>
                    <a:pt x="772050" y="3903747"/>
                  </a:cubicBezTo>
                  <a:lnTo>
                    <a:pt x="778258" y="3904478"/>
                  </a:lnTo>
                  <a:cubicBezTo>
                    <a:pt x="780084" y="3904624"/>
                    <a:pt x="781764" y="3905500"/>
                    <a:pt x="782932" y="3906888"/>
                  </a:cubicBezTo>
                  <a:cubicBezTo>
                    <a:pt x="784100" y="3908349"/>
                    <a:pt x="784758" y="3910175"/>
                    <a:pt x="784611" y="3912000"/>
                  </a:cubicBezTo>
                  <a:cubicBezTo>
                    <a:pt x="784538" y="3913826"/>
                    <a:pt x="783663" y="3915579"/>
                    <a:pt x="782347" y="3916894"/>
                  </a:cubicBezTo>
                  <a:cubicBezTo>
                    <a:pt x="781033" y="3918136"/>
                    <a:pt x="779207" y="3918793"/>
                    <a:pt x="777381" y="3918647"/>
                  </a:cubicBezTo>
                  <a:close/>
                  <a:moveTo>
                    <a:pt x="617289" y="3890529"/>
                  </a:moveTo>
                  <a:lnTo>
                    <a:pt x="615900" y="3890529"/>
                  </a:lnTo>
                  <a:cubicBezTo>
                    <a:pt x="589389" y="3884685"/>
                    <a:pt x="562949" y="3878770"/>
                    <a:pt x="536438" y="3872781"/>
                  </a:cubicBezTo>
                  <a:cubicBezTo>
                    <a:pt x="534685" y="3872416"/>
                    <a:pt x="533152" y="3871320"/>
                    <a:pt x="532275" y="3869787"/>
                  </a:cubicBezTo>
                  <a:cubicBezTo>
                    <a:pt x="531326" y="3868252"/>
                    <a:pt x="530961" y="3866427"/>
                    <a:pt x="531180" y="3864674"/>
                  </a:cubicBezTo>
                  <a:cubicBezTo>
                    <a:pt x="531545" y="3862921"/>
                    <a:pt x="532567" y="3861388"/>
                    <a:pt x="534027" y="3860292"/>
                  </a:cubicBezTo>
                  <a:cubicBezTo>
                    <a:pt x="535488" y="3859269"/>
                    <a:pt x="537242" y="3858904"/>
                    <a:pt x="538995" y="3859196"/>
                  </a:cubicBezTo>
                  <a:cubicBezTo>
                    <a:pt x="565360" y="3865258"/>
                    <a:pt x="591799" y="3871174"/>
                    <a:pt x="618383" y="3876871"/>
                  </a:cubicBezTo>
                  <a:cubicBezTo>
                    <a:pt x="622035" y="3877601"/>
                    <a:pt x="624519" y="3880960"/>
                    <a:pt x="624153" y="3884685"/>
                  </a:cubicBezTo>
                  <a:cubicBezTo>
                    <a:pt x="624007" y="3886511"/>
                    <a:pt x="623130" y="3888118"/>
                    <a:pt x="621816" y="3889360"/>
                  </a:cubicBezTo>
                  <a:cubicBezTo>
                    <a:pt x="620502" y="3890602"/>
                    <a:pt x="618749" y="3891186"/>
                    <a:pt x="616923" y="3891039"/>
                  </a:cubicBezTo>
                  <a:close/>
                  <a:moveTo>
                    <a:pt x="1246266" y="3888337"/>
                  </a:moveTo>
                  <a:cubicBezTo>
                    <a:pt x="1244733" y="3888337"/>
                    <a:pt x="1243273" y="3887753"/>
                    <a:pt x="1242103" y="3886804"/>
                  </a:cubicBezTo>
                  <a:cubicBezTo>
                    <a:pt x="1240862" y="3885781"/>
                    <a:pt x="1240059" y="3884394"/>
                    <a:pt x="1239694" y="3882859"/>
                  </a:cubicBezTo>
                  <a:cubicBezTo>
                    <a:pt x="1232973" y="3852988"/>
                    <a:pt x="1223627" y="3823847"/>
                    <a:pt x="1216396" y="3801718"/>
                  </a:cubicBezTo>
                  <a:cubicBezTo>
                    <a:pt x="1215738" y="3799965"/>
                    <a:pt x="1215738" y="3798066"/>
                    <a:pt x="1216396" y="3796313"/>
                  </a:cubicBezTo>
                  <a:cubicBezTo>
                    <a:pt x="1217198" y="3794633"/>
                    <a:pt x="1218586" y="3793318"/>
                    <a:pt x="1220265" y="3792661"/>
                  </a:cubicBezTo>
                  <a:cubicBezTo>
                    <a:pt x="1221874" y="3792004"/>
                    <a:pt x="1223773" y="3792004"/>
                    <a:pt x="1225379" y="3792661"/>
                  </a:cubicBezTo>
                  <a:cubicBezTo>
                    <a:pt x="1226986" y="3793538"/>
                    <a:pt x="1228300" y="3794926"/>
                    <a:pt x="1228885" y="3796679"/>
                  </a:cubicBezTo>
                  <a:cubicBezTo>
                    <a:pt x="1238087" y="3823774"/>
                    <a:pt x="1245974" y="3851309"/>
                    <a:pt x="1252548" y="3879208"/>
                  </a:cubicBezTo>
                  <a:cubicBezTo>
                    <a:pt x="1253424" y="3883006"/>
                    <a:pt x="1251232" y="3886804"/>
                    <a:pt x="1247509" y="3887899"/>
                  </a:cubicBezTo>
                  <a:close/>
                  <a:moveTo>
                    <a:pt x="458510" y="3854595"/>
                  </a:moveTo>
                  <a:lnTo>
                    <a:pt x="457048" y="3854595"/>
                  </a:lnTo>
                  <a:lnTo>
                    <a:pt x="392194" y="3839988"/>
                  </a:lnTo>
                  <a:lnTo>
                    <a:pt x="377587" y="3836629"/>
                  </a:lnTo>
                  <a:cubicBezTo>
                    <a:pt x="375907" y="3836263"/>
                    <a:pt x="374374" y="3835167"/>
                    <a:pt x="373423" y="3833707"/>
                  </a:cubicBezTo>
                  <a:cubicBezTo>
                    <a:pt x="372475" y="3832174"/>
                    <a:pt x="372109" y="3830348"/>
                    <a:pt x="372401" y="3828522"/>
                  </a:cubicBezTo>
                  <a:cubicBezTo>
                    <a:pt x="372767" y="3826769"/>
                    <a:pt x="373789" y="3825235"/>
                    <a:pt x="375249" y="3824212"/>
                  </a:cubicBezTo>
                  <a:cubicBezTo>
                    <a:pt x="376636" y="3823190"/>
                    <a:pt x="378462" y="3822825"/>
                    <a:pt x="380144" y="3823117"/>
                  </a:cubicBezTo>
                  <a:lnTo>
                    <a:pt x="394751" y="3826403"/>
                  </a:lnTo>
                  <a:lnTo>
                    <a:pt x="459678" y="3841010"/>
                  </a:lnTo>
                  <a:cubicBezTo>
                    <a:pt x="461358" y="3841376"/>
                    <a:pt x="462745" y="3842399"/>
                    <a:pt x="463695" y="3843786"/>
                  </a:cubicBezTo>
                  <a:cubicBezTo>
                    <a:pt x="464644" y="3845246"/>
                    <a:pt x="465083" y="3846927"/>
                    <a:pt x="464936" y="3848680"/>
                  </a:cubicBezTo>
                  <a:cubicBezTo>
                    <a:pt x="464790" y="3850432"/>
                    <a:pt x="463988" y="3852039"/>
                    <a:pt x="462745" y="3853208"/>
                  </a:cubicBezTo>
                  <a:cubicBezTo>
                    <a:pt x="461577" y="3854376"/>
                    <a:pt x="459971" y="3855034"/>
                    <a:pt x="458291" y="3855034"/>
                  </a:cubicBezTo>
                  <a:close/>
                  <a:moveTo>
                    <a:pt x="300388" y="3815521"/>
                  </a:moveTo>
                  <a:cubicBezTo>
                    <a:pt x="299732" y="3815668"/>
                    <a:pt x="299147" y="3815668"/>
                    <a:pt x="298489" y="3815521"/>
                  </a:cubicBezTo>
                  <a:cubicBezTo>
                    <a:pt x="272197" y="3807561"/>
                    <a:pt x="246343" y="3798212"/>
                    <a:pt x="221000" y="3787476"/>
                  </a:cubicBezTo>
                  <a:cubicBezTo>
                    <a:pt x="219320" y="3786673"/>
                    <a:pt x="218004" y="3785358"/>
                    <a:pt x="217275" y="3783605"/>
                  </a:cubicBezTo>
                  <a:cubicBezTo>
                    <a:pt x="216617" y="3781852"/>
                    <a:pt x="216617" y="3779953"/>
                    <a:pt x="217275" y="3778200"/>
                  </a:cubicBezTo>
                  <a:cubicBezTo>
                    <a:pt x="217931" y="3776448"/>
                    <a:pt x="219247" y="3775060"/>
                    <a:pt x="220927" y="3774256"/>
                  </a:cubicBezTo>
                  <a:cubicBezTo>
                    <a:pt x="222606" y="3773526"/>
                    <a:pt x="224432" y="3773526"/>
                    <a:pt x="226112" y="3774256"/>
                  </a:cubicBezTo>
                  <a:cubicBezTo>
                    <a:pt x="251016" y="3784774"/>
                    <a:pt x="276359" y="3793976"/>
                    <a:pt x="302214" y="3801864"/>
                  </a:cubicBezTo>
                  <a:cubicBezTo>
                    <a:pt x="305500" y="3802959"/>
                    <a:pt x="307545" y="3806319"/>
                    <a:pt x="307108" y="3809751"/>
                  </a:cubicBezTo>
                  <a:cubicBezTo>
                    <a:pt x="306889" y="3811431"/>
                    <a:pt x="306085" y="3813038"/>
                    <a:pt x="304771" y="3814206"/>
                  </a:cubicBezTo>
                  <a:cubicBezTo>
                    <a:pt x="303530" y="3815302"/>
                    <a:pt x="301921" y="3815887"/>
                    <a:pt x="300242" y="3815887"/>
                  </a:cubicBezTo>
                  <a:close/>
                  <a:moveTo>
                    <a:pt x="150520" y="3750666"/>
                  </a:moveTo>
                  <a:cubicBezTo>
                    <a:pt x="149352" y="3750666"/>
                    <a:pt x="148184" y="3750301"/>
                    <a:pt x="147160" y="3749717"/>
                  </a:cubicBezTo>
                  <a:cubicBezTo>
                    <a:pt x="138104" y="3744385"/>
                    <a:pt x="129194" y="3738761"/>
                    <a:pt x="120357" y="3732773"/>
                  </a:cubicBezTo>
                  <a:cubicBezTo>
                    <a:pt x="105896" y="3723059"/>
                    <a:pt x="92092" y="3712323"/>
                    <a:pt x="79164" y="3700637"/>
                  </a:cubicBezTo>
                  <a:cubicBezTo>
                    <a:pt x="78435" y="3700052"/>
                    <a:pt x="77777" y="3699322"/>
                    <a:pt x="77265" y="3698446"/>
                  </a:cubicBezTo>
                  <a:cubicBezTo>
                    <a:pt x="76755" y="3697569"/>
                    <a:pt x="76463" y="3696620"/>
                    <a:pt x="76317" y="3695597"/>
                  </a:cubicBezTo>
                  <a:cubicBezTo>
                    <a:pt x="76170" y="3694648"/>
                    <a:pt x="76170" y="3693625"/>
                    <a:pt x="76317" y="3692677"/>
                  </a:cubicBezTo>
                  <a:cubicBezTo>
                    <a:pt x="76536" y="3691727"/>
                    <a:pt x="77048" y="3690778"/>
                    <a:pt x="77704" y="3690047"/>
                  </a:cubicBezTo>
                  <a:cubicBezTo>
                    <a:pt x="78289" y="3689243"/>
                    <a:pt x="79091" y="3688659"/>
                    <a:pt x="79968" y="3688221"/>
                  </a:cubicBezTo>
                  <a:cubicBezTo>
                    <a:pt x="80773" y="3687783"/>
                    <a:pt x="81721" y="3687564"/>
                    <a:pt x="82670" y="3687564"/>
                  </a:cubicBezTo>
                  <a:cubicBezTo>
                    <a:pt x="83620" y="3687564"/>
                    <a:pt x="84642" y="3687783"/>
                    <a:pt x="85519" y="3688148"/>
                  </a:cubicBezTo>
                  <a:cubicBezTo>
                    <a:pt x="86395" y="3688513"/>
                    <a:pt x="87199" y="3689097"/>
                    <a:pt x="87784" y="3689828"/>
                  </a:cubicBezTo>
                  <a:cubicBezTo>
                    <a:pt x="100199" y="3701075"/>
                    <a:pt x="113419" y="3711373"/>
                    <a:pt x="127368" y="3720722"/>
                  </a:cubicBezTo>
                  <a:cubicBezTo>
                    <a:pt x="135913" y="3726564"/>
                    <a:pt x="144678" y="3732042"/>
                    <a:pt x="153515" y="3737009"/>
                  </a:cubicBezTo>
                  <a:cubicBezTo>
                    <a:pt x="154829" y="3737812"/>
                    <a:pt x="155851" y="3739054"/>
                    <a:pt x="156436" y="3740441"/>
                  </a:cubicBezTo>
                  <a:cubicBezTo>
                    <a:pt x="157021" y="3741902"/>
                    <a:pt x="157167" y="3743509"/>
                    <a:pt x="156802" y="3745042"/>
                  </a:cubicBezTo>
                  <a:cubicBezTo>
                    <a:pt x="156436" y="3746503"/>
                    <a:pt x="155561" y="3747891"/>
                    <a:pt x="154391" y="3748840"/>
                  </a:cubicBezTo>
                  <a:cubicBezTo>
                    <a:pt x="153223" y="3749790"/>
                    <a:pt x="151763" y="3750301"/>
                    <a:pt x="150227" y="3750301"/>
                  </a:cubicBezTo>
                  <a:close/>
                  <a:moveTo>
                    <a:pt x="1195727" y="3726199"/>
                  </a:moveTo>
                  <a:cubicBezTo>
                    <a:pt x="1192804" y="3726053"/>
                    <a:pt x="1190322" y="3724154"/>
                    <a:pt x="1189299" y="3721379"/>
                  </a:cubicBezTo>
                  <a:lnTo>
                    <a:pt x="1186378" y="3712176"/>
                  </a:lnTo>
                  <a:cubicBezTo>
                    <a:pt x="1178126" y="3687929"/>
                    <a:pt x="1171771" y="3663097"/>
                    <a:pt x="1167315" y="3637900"/>
                  </a:cubicBezTo>
                  <a:cubicBezTo>
                    <a:pt x="1167170" y="3636147"/>
                    <a:pt x="1167680" y="3634321"/>
                    <a:pt x="1168777" y="3632933"/>
                  </a:cubicBezTo>
                  <a:cubicBezTo>
                    <a:pt x="1169799" y="3631545"/>
                    <a:pt x="1171332" y="3630597"/>
                    <a:pt x="1173012" y="3630304"/>
                  </a:cubicBezTo>
                  <a:cubicBezTo>
                    <a:pt x="1174692" y="3630012"/>
                    <a:pt x="1176444" y="3630377"/>
                    <a:pt x="1177833" y="3631400"/>
                  </a:cubicBezTo>
                  <a:cubicBezTo>
                    <a:pt x="1179221" y="3632423"/>
                    <a:pt x="1180242" y="3633883"/>
                    <a:pt x="1180681" y="3635563"/>
                  </a:cubicBezTo>
                  <a:cubicBezTo>
                    <a:pt x="1184991" y="3660029"/>
                    <a:pt x="1191198" y="3684131"/>
                    <a:pt x="1199232" y="3707648"/>
                  </a:cubicBezTo>
                  <a:lnTo>
                    <a:pt x="1202080" y="3716705"/>
                  </a:lnTo>
                  <a:cubicBezTo>
                    <a:pt x="1202226" y="3717654"/>
                    <a:pt x="1202226" y="3718530"/>
                    <a:pt x="1202080" y="3719480"/>
                  </a:cubicBezTo>
                  <a:cubicBezTo>
                    <a:pt x="1202007" y="3721306"/>
                    <a:pt x="1201131" y="3723059"/>
                    <a:pt x="1199817" y="3724374"/>
                  </a:cubicBezTo>
                  <a:cubicBezTo>
                    <a:pt x="1199159" y="3725031"/>
                    <a:pt x="1198428" y="3725469"/>
                    <a:pt x="1197552" y="3725761"/>
                  </a:cubicBezTo>
                  <a:cubicBezTo>
                    <a:pt x="1196821" y="3725907"/>
                    <a:pt x="1196092" y="3725907"/>
                    <a:pt x="1195361" y="3725761"/>
                  </a:cubicBezTo>
                  <a:close/>
                  <a:moveTo>
                    <a:pt x="31181" y="3637608"/>
                  </a:moveTo>
                  <a:cubicBezTo>
                    <a:pt x="30013" y="3637608"/>
                    <a:pt x="28844" y="3637315"/>
                    <a:pt x="27821" y="3636658"/>
                  </a:cubicBezTo>
                  <a:cubicBezTo>
                    <a:pt x="26799" y="3636074"/>
                    <a:pt x="25922" y="3635197"/>
                    <a:pt x="25411" y="3634102"/>
                  </a:cubicBezTo>
                  <a:cubicBezTo>
                    <a:pt x="10804" y="3608540"/>
                    <a:pt x="1675" y="3580129"/>
                    <a:pt x="-1320" y="3550842"/>
                  </a:cubicBezTo>
                  <a:cubicBezTo>
                    <a:pt x="-1539" y="3549893"/>
                    <a:pt x="-1539" y="3548943"/>
                    <a:pt x="-1320" y="3547994"/>
                  </a:cubicBezTo>
                  <a:cubicBezTo>
                    <a:pt x="-1100" y="3547044"/>
                    <a:pt x="-736" y="3546241"/>
                    <a:pt x="-151" y="3545437"/>
                  </a:cubicBezTo>
                  <a:cubicBezTo>
                    <a:pt x="433" y="3544707"/>
                    <a:pt x="1163" y="3544049"/>
                    <a:pt x="1967" y="3543538"/>
                  </a:cubicBezTo>
                  <a:cubicBezTo>
                    <a:pt x="2770" y="3543100"/>
                    <a:pt x="3647" y="3542808"/>
                    <a:pt x="4523" y="3542735"/>
                  </a:cubicBezTo>
                  <a:cubicBezTo>
                    <a:pt x="6349" y="3542516"/>
                    <a:pt x="8175" y="3543027"/>
                    <a:pt x="9636" y="3544196"/>
                  </a:cubicBezTo>
                  <a:cubicBezTo>
                    <a:pt x="11096" y="3545437"/>
                    <a:pt x="12045" y="3547190"/>
                    <a:pt x="12265" y="3549089"/>
                  </a:cubicBezTo>
                  <a:cubicBezTo>
                    <a:pt x="15040" y="3576331"/>
                    <a:pt x="23512" y="3602697"/>
                    <a:pt x="37097" y="3626506"/>
                  </a:cubicBezTo>
                  <a:cubicBezTo>
                    <a:pt x="37681" y="3627602"/>
                    <a:pt x="38046" y="3628843"/>
                    <a:pt x="38046" y="3630085"/>
                  </a:cubicBezTo>
                  <a:cubicBezTo>
                    <a:pt x="38119" y="3632641"/>
                    <a:pt x="36804" y="3634979"/>
                    <a:pt x="34687" y="3636366"/>
                  </a:cubicBezTo>
                  <a:cubicBezTo>
                    <a:pt x="33664" y="3636951"/>
                    <a:pt x="32496" y="3637315"/>
                    <a:pt x="31254" y="3637315"/>
                  </a:cubicBezTo>
                  <a:close/>
                  <a:moveTo>
                    <a:pt x="1180096" y="3559387"/>
                  </a:moveTo>
                  <a:cubicBezTo>
                    <a:pt x="1179294" y="3559387"/>
                    <a:pt x="1178490" y="3559241"/>
                    <a:pt x="1177760" y="3558949"/>
                  </a:cubicBezTo>
                  <a:cubicBezTo>
                    <a:pt x="1176081" y="3558219"/>
                    <a:pt x="1174692" y="3556904"/>
                    <a:pt x="1173962" y="3555224"/>
                  </a:cubicBezTo>
                  <a:cubicBezTo>
                    <a:pt x="1173231" y="3553471"/>
                    <a:pt x="1173231" y="3551499"/>
                    <a:pt x="1173962" y="3549746"/>
                  </a:cubicBezTo>
                  <a:cubicBezTo>
                    <a:pt x="1175203" y="3546387"/>
                    <a:pt x="1176517" y="3542955"/>
                    <a:pt x="1178053" y="3539521"/>
                  </a:cubicBezTo>
                  <a:cubicBezTo>
                    <a:pt x="1188350" y="3516443"/>
                    <a:pt x="1201570" y="3494751"/>
                    <a:pt x="1217345" y="3475031"/>
                  </a:cubicBezTo>
                  <a:cubicBezTo>
                    <a:pt x="1219097" y="3472840"/>
                    <a:pt x="1222018" y="3471964"/>
                    <a:pt x="1224648" y="3472840"/>
                  </a:cubicBezTo>
                  <a:cubicBezTo>
                    <a:pt x="1225525" y="3473133"/>
                    <a:pt x="1226255" y="3473571"/>
                    <a:pt x="1226986" y="3474155"/>
                  </a:cubicBezTo>
                  <a:cubicBezTo>
                    <a:pt x="1227642" y="3474739"/>
                    <a:pt x="1228227" y="3475469"/>
                    <a:pt x="1228592" y="3476346"/>
                  </a:cubicBezTo>
                  <a:cubicBezTo>
                    <a:pt x="1229031" y="3477150"/>
                    <a:pt x="1229250" y="3478026"/>
                    <a:pt x="1229322" y="3478976"/>
                  </a:cubicBezTo>
                  <a:cubicBezTo>
                    <a:pt x="1229468" y="3479925"/>
                    <a:pt x="1229468" y="3480802"/>
                    <a:pt x="1229322" y="3481751"/>
                  </a:cubicBezTo>
                  <a:cubicBezTo>
                    <a:pt x="1229031" y="3482627"/>
                    <a:pt x="1228592" y="3483504"/>
                    <a:pt x="1228008" y="3484234"/>
                  </a:cubicBezTo>
                  <a:cubicBezTo>
                    <a:pt x="1212962" y="3503004"/>
                    <a:pt x="1200400" y="3523600"/>
                    <a:pt x="1190614" y="3545584"/>
                  </a:cubicBezTo>
                  <a:cubicBezTo>
                    <a:pt x="1189299" y="3548577"/>
                    <a:pt x="1188058" y="3551718"/>
                    <a:pt x="1186963" y="3554713"/>
                  </a:cubicBezTo>
                  <a:cubicBezTo>
                    <a:pt x="1186451" y="3556027"/>
                    <a:pt x="1185647" y="3557196"/>
                    <a:pt x="1184479" y="3558072"/>
                  </a:cubicBezTo>
                  <a:cubicBezTo>
                    <a:pt x="1183238" y="3558949"/>
                    <a:pt x="1181631" y="3559387"/>
                    <a:pt x="1180096" y="3559168"/>
                  </a:cubicBezTo>
                  <a:close/>
                  <a:moveTo>
                    <a:pt x="14237" y="3472840"/>
                  </a:moveTo>
                  <a:cubicBezTo>
                    <a:pt x="13580" y="3472986"/>
                    <a:pt x="12849" y="3472986"/>
                    <a:pt x="12192" y="3472840"/>
                  </a:cubicBezTo>
                  <a:cubicBezTo>
                    <a:pt x="11315" y="3472549"/>
                    <a:pt x="10512" y="3472110"/>
                    <a:pt x="9855" y="3471526"/>
                  </a:cubicBezTo>
                  <a:cubicBezTo>
                    <a:pt x="9197" y="3470941"/>
                    <a:pt x="8613" y="3470211"/>
                    <a:pt x="8247" y="3469408"/>
                  </a:cubicBezTo>
                  <a:cubicBezTo>
                    <a:pt x="7810" y="3468531"/>
                    <a:pt x="7590" y="3467655"/>
                    <a:pt x="7444" y="3466705"/>
                  </a:cubicBezTo>
                  <a:cubicBezTo>
                    <a:pt x="7371" y="3465756"/>
                    <a:pt x="7517" y="3464806"/>
                    <a:pt x="7810" y="3463930"/>
                  </a:cubicBezTo>
                  <a:cubicBezTo>
                    <a:pt x="14310" y="3442458"/>
                    <a:pt x="23220" y="3421862"/>
                    <a:pt x="34395" y="3402434"/>
                  </a:cubicBezTo>
                  <a:cubicBezTo>
                    <a:pt x="37535" y="3396738"/>
                    <a:pt x="40822" y="3391187"/>
                    <a:pt x="44254" y="3386074"/>
                  </a:cubicBezTo>
                  <a:cubicBezTo>
                    <a:pt x="44765" y="3385344"/>
                    <a:pt x="45350" y="3384614"/>
                    <a:pt x="46080" y="3384103"/>
                  </a:cubicBezTo>
                  <a:cubicBezTo>
                    <a:pt x="46810" y="3383591"/>
                    <a:pt x="47614" y="3383226"/>
                    <a:pt x="48490" y="3383007"/>
                  </a:cubicBezTo>
                  <a:cubicBezTo>
                    <a:pt x="49367" y="3382861"/>
                    <a:pt x="50243" y="3382861"/>
                    <a:pt x="51120" y="3383007"/>
                  </a:cubicBezTo>
                  <a:cubicBezTo>
                    <a:pt x="51995" y="3383154"/>
                    <a:pt x="52800" y="3383518"/>
                    <a:pt x="53529" y="3384030"/>
                  </a:cubicBezTo>
                  <a:cubicBezTo>
                    <a:pt x="54260" y="3384541"/>
                    <a:pt x="54918" y="3385198"/>
                    <a:pt x="55428" y="3385929"/>
                  </a:cubicBezTo>
                  <a:cubicBezTo>
                    <a:pt x="55940" y="3386732"/>
                    <a:pt x="56305" y="3387609"/>
                    <a:pt x="56451" y="3388485"/>
                  </a:cubicBezTo>
                  <a:cubicBezTo>
                    <a:pt x="56598" y="3389435"/>
                    <a:pt x="56598" y="3390311"/>
                    <a:pt x="56451" y="3391260"/>
                  </a:cubicBezTo>
                  <a:cubicBezTo>
                    <a:pt x="56305" y="3392210"/>
                    <a:pt x="55940" y="3393086"/>
                    <a:pt x="55501" y="3393890"/>
                  </a:cubicBezTo>
                  <a:cubicBezTo>
                    <a:pt x="52215" y="3399148"/>
                    <a:pt x="49002" y="3404626"/>
                    <a:pt x="45934" y="3410176"/>
                  </a:cubicBezTo>
                  <a:cubicBezTo>
                    <a:pt x="35271" y="3428654"/>
                    <a:pt x="26799" y="3448227"/>
                    <a:pt x="20591" y="3468604"/>
                  </a:cubicBezTo>
                  <a:cubicBezTo>
                    <a:pt x="20007" y="3469846"/>
                    <a:pt x="19130" y="3470941"/>
                    <a:pt x="17962" y="3471745"/>
                  </a:cubicBezTo>
                  <a:cubicBezTo>
                    <a:pt x="16866" y="3472402"/>
                    <a:pt x="15551" y="3472694"/>
                    <a:pt x="14237" y="3472622"/>
                  </a:cubicBezTo>
                  <a:close/>
                  <a:moveTo>
                    <a:pt x="1278476" y="3425221"/>
                  </a:moveTo>
                  <a:cubicBezTo>
                    <a:pt x="1276723" y="3425221"/>
                    <a:pt x="1274969" y="3424491"/>
                    <a:pt x="1273728" y="3423250"/>
                  </a:cubicBezTo>
                  <a:cubicBezTo>
                    <a:pt x="1273071" y="3422592"/>
                    <a:pt x="1272560" y="3421789"/>
                    <a:pt x="1272194" y="3420912"/>
                  </a:cubicBezTo>
                  <a:cubicBezTo>
                    <a:pt x="1271463" y="3419159"/>
                    <a:pt x="1271463" y="3417187"/>
                    <a:pt x="1272194" y="3415435"/>
                  </a:cubicBezTo>
                  <a:cubicBezTo>
                    <a:pt x="1272560" y="3414558"/>
                    <a:pt x="1273071" y="3413755"/>
                    <a:pt x="1273728" y="3413098"/>
                  </a:cubicBezTo>
                  <a:cubicBezTo>
                    <a:pt x="1294763" y="3390165"/>
                    <a:pt x="1312510" y="3369714"/>
                    <a:pt x="1328358" y="3350433"/>
                  </a:cubicBezTo>
                  <a:cubicBezTo>
                    <a:pt x="1329527" y="3349046"/>
                    <a:pt x="1331134" y="3348169"/>
                    <a:pt x="1332960" y="3348023"/>
                  </a:cubicBezTo>
                  <a:cubicBezTo>
                    <a:pt x="1334786" y="3347877"/>
                    <a:pt x="1336539" y="3348462"/>
                    <a:pt x="1337926" y="3349703"/>
                  </a:cubicBezTo>
                  <a:cubicBezTo>
                    <a:pt x="1339313" y="3350945"/>
                    <a:pt x="1340117" y="3352698"/>
                    <a:pt x="1340263" y="3354597"/>
                  </a:cubicBezTo>
                  <a:cubicBezTo>
                    <a:pt x="1340337" y="3356496"/>
                    <a:pt x="1339752" y="3358321"/>
                    <a:pt x="1338584" y="3359782"/>
                  </a:cubicBezTo>
                  <a:cubicBezTo>
                    <a:pt x="1323099" y="3379136"/>
                    <a:pt x="1304621" y="3399878"/>
                    <a:pt x="1283515" y="3423031"/>
                  </a:cubicBezTo>
                  <a:cubicBezTo>
                    <a:pt x="1282857" y="3423688"/>
                    <a:pt x="1282055" y="3424272"/>
                    <a:pt x="1281177" y="3424637"/>
                  </a:cubicBezTo>
                  <a:cubicBezTo>
                    <a:pt x="1280302" y="3424929"/>
                    <a:pt x="1279425" y="3425076"/>
                    <a:pt x="1278476" y="3425003"/>
                  </a:cubicBezTo>
                  <a:close/>
                  <a:moveTo>
                    <a:pt x="99249" y="3328596"/>
                  </a:moveTo>
                  <a:cubicBezTo>
                    <a:pt x="97569" y="3328596"/>
                    <a:pt x="95963" y="3327939"/>
                    <a:pt x="94795" y="3326770"/>
                  </a:cubicBezTo>
                  <a:cubicBezTo>
                    <a:pt x="94064" y="3326186"/>
                    <a:pt x="93554" y="3325456"/>
                    <a:pt x="93188" y="3324579"/>
                  </a:cubicBezTo>
                  <a:cubicBezTo>
                    <a:pt x="92823" y="3323703"/>
                    <a:pt x="92603" y="3322826"/>
                    <a:pt x="92530" y="3321877"/>
                  </a:cubicBezTo>
                  <a:cubicBezTo>
                    <a:pt x="92457" y="3320928"/>
                    <a:pt x="92603" y="3319978"/>
                    <a:pt x="92896" y="3319102"/>
                  </a:cubicBezTo>
                  <a:cubicBezTo>
                    <a:pt x="93188" y="3318225"/>
                    <a:pt x="93698" y="3317494"/>
                    <a:pt x="94283" y="3316764"/>
                  </a:cubicBezTo>
                  <a:cubicBezTo>
                    <a:pt x="112542" y="3295365"/>
                    <a:pt x="132407" y="3275427"/>
                    <a:pt x="153662" y="3257022"/>
                  </a:cubicBezTo>
                  <a:cubicBezTo>
                    <a:pt x="155049" y="3255926"/>
                    <a:pt x="156802" y="3255342"/>
                    <a:pt x="158627" y="3255414"/>
                  </a:cubicBezTo>
                  <a:cubicBezTo>
                    <a:pt x="160453" y="3255634"/>
                    <a:pt x="162060" y="3256510"/>
                    <a:pt x="163228" y="3257971"/>
                  </a:cubicBezTo>
                  <a:cubicBezTo>
                    <a:pt x="163813" y="3258701"/>
                    <a:pt x="164251" y="3259578"/>
                    <a:pt x="164471" y="3260454"/>
                  </a:cubicBezTo>
                  <a:cubicBezTo>
                    <a:pt x="164617" y="3261404"/>
                    <a:pt x="164617" y="3262280"/>
                    <a:pt x="164471" y="3263230"/>
                  </a:cubicBezTo>
                  <a:cubicBezTo>
                    <a:pt x="164398" y="3264179"/>
                    <a:pt x="164105" y="3265055"/>
                    <a:pt x="163666" y="3265859"/>
                  </a:cubicBezTo>
                  <a:cubicBezTo>
                    <a:pt x="163301" y="3266735"/>
                    <a:pt x="162718" y="3267465"/>
                    <a:pt x="161987" y="3268050"/>
                  </a:cubicBezTo>
                  <a:cubicBezTo>
                    <a:pt x="141244" y="3286090"/>
                    <a:pt x="121891" y="3305663"/>
                    <a:pt x="103997" y="3326478"/>
                  </a:cubicBezTo>
                  <a:cubicBezTo>
                    <a:pt x="103412" y="3327282"/>
                    <a:pt x="102610" y="3327865"/>
                    <a:pt x="101733" y="3328304"/>
                  </a:cubicBezTo>
                  <a:cubicBezTo>
                    <a:pt x="100929" y="3328449"/>
                    <a:pt x="100053" y="3328523"/>
                    <a:pt x="99249" y="3328377"/>
                  </a:cubicBezTo>
                  <a:close/>
                  <a:moveTo>
                    <a:pt x="1383938" y="3295219"/>
                  </a:moveTo>
                  <a:cubicBezTo>
                    <a:pt x="1382551" y="3295219"/>
                    <a:pt x="1381162" y="3294780"/>
                    <a:pt x="1379994" y="3293904"/>
                  </a:cubicBezTo>
                  <a:cubicBezTo>
                    <a:pt x="1378534" y="3292736"/>
                    <a:pt x="1377510" y="3291055"/>
                    <a:pt x="1377218" y="3289230"/>
                  </a:cubicBezTo>
                  <a:cubicBezTo>
                    <a:pt x="1377073" y="3288280"/>
                    <a:pt x="1377073" y="3287404"/>
                    <a:pt x="1377218" y="3286454"/>
                  </a:cubicBezTo>
                  <a:cubicBezTo>
                    <a:pt x="1377437" y="3285578"/>
                    <a:pt x="1377803" y="3284701"/>
                    <a:pt x="1378314" y="3283971"/>
                  </a:cubicBezTo>
                  <a:cubicBezTo>
                    <a:pt x="1391680" y="3264106"/>
                    <a:pt x="1403877" y="3244021"/>
                    <a:pt x="1414832" y="3224229"/>
                  </a:cubicBezTo>
                  <a:lnTo>
                    <a:pt x="1421258" y="3212178"/>
                  </a:lnTo>
                  <a:cubicBezTo>
                    <a:pt x="1422136" y="3210572"/>
                    <a:pt x="1423596" y="3209403"/>
                    <a:pt x="1425349" y="3208891"/>
                  </a:cubicBezTo>
                  <a:cubicBezTo>
                    <a:pt x="1427028" y="3208380"/>
                    <a:pt x="1428927" y="3208599"/>
                    <a:pt x="1430461" y="3209476"/>
                  </a:cubicBezTo>
                  <a:cubicBezTo>
                    <a:pt x="1431265" y="3209987"/>
                    <a:pt x="1431923" y="3210572"/>
                    <a:pt x="1432506" y="3211302"/>
                  </a:cubicBezTo>
                  <a:cubicBezTo>
                    <a:pt x="1433018" y="3212032"/>
                    <a:pt x="1433456" y="3212908"/>
                    <a:pt x="1433676" y="3213785"/>
                  </a:cubicBezTo>
                  <a:cubicBezTo>
                    <a:pt x="1433820" y="3214734"/>
                    <a:pt x="1433820" y="3215611"/>
                    <a:pt x="1433676" y="3216560"/>
                  </a:cubicBezTo>
                  <a:cubicBezTo>
                    <a:pt x="1433529" y="3217509"/>
                    <a:pt x="1433237" y="3218386"/>
                    <a:pt x="1432798" y="3219189"/>
                  </a:cubicBezTo>
                  <a:lnTo>
                    <a:pt x="1426299" y="3231533"/>
                  </a:lnTo>
                  <a:cubicBezTo>
                    <a:pt x="1414905" y="3252494"/>
                    <a:pt x="1402563" y="3272797"/>
                    <a:pt x="1389270" y="3292444"/>
                  </a:cubicBezTo>
                  <a:cubicBezTo>
                    <a:pt x="1388612" y="3293320"/>
                    <a:pt x="1387736" y="3293977"/>
                    <a:pt x="1386786" y="3294489"/>
                  </a:cubicBezTo>
                  <a:cubicBezTo>
                    <a:pt x="1385910" y="3294853"/>
                    <a:pt x="1384887" y="3295073"/>
                    <a:pt x="1383938" y="3295000"/>
                  </a:cubicBezTo>
                  <a:close/>
                  <a:moveTo>
                    <a:pt x="224140" y="3220139"/>
                  </a:moveTo>
                  <a:cubicBezTo>
                    <a:pt x="222679" y="3220139"/>
                    <a:pt x="221219" y="3219628"/>
                    <a:pt x="220049" y="3218678"/>
                  </a:cubicBezTo>
                  <a:cubicBezTo>
                    <a:pt x="218881" y="3217729"/>
                    <a:pt x="218004" y="3216414"/>
                    <a:pt x="217640" y="3214953"/>
                  </a:cubicBezTo>
                  <a:cubicBezTo>
                    <a:pt x="217129" y="3213492"/>
                    <a:pt x="217129" y="3211886"/>
                    <a:pt x="217640" y="3210425"/>
                  </a:cubicBezTo>
                  <a:cubicBezTo>
                    <a:pt x="218150" y="3209037"/>
                    <a:pt x="219101" y="3207869"/>
                    <a:pt x="220342" y="3206993"/>
                  </a:cubicBezTo>
                  <a:lnTo>
                    <a:pt x="228084" y="3202026"/>
                  </a:lnTo>
                  <a:cubicBezTo>
                    <a:pt x="247072" y="3190194"/>
                    <a:pt x="267888" y="3178070"/>
                    <a:pt x="291843" y="3165509"/>
                  </a:cubicBezTo>
                  <a:cubicBezTo>
                    <a:pt x="293450" y="3164559"/>
                    <a:pt x="295349" y="3164413"/>
                    <a:pt x="297029" y="3165070"/>
                  </a:cubicBezTo>
                  <a:cubicBezTo>
                    <a:pt x="297833" y="3165362"/>
                    <a:pt x="298635" y="3165801"/>
                    <a:pt x="299293" y="3166385"/>
                  </a:cubicBezTo>
                  <a:cubicBezTo>
                    <a:pt x="300023" y="3166969"/>
                    <a:pt x="300534" y="3167772"/>
                    <a:pt x="300973" y="3168576"/>
                  </a:cubicBezTo>
                  <a:cubicBezTo>
                    <a:pt x="301338" y="3169380"/>
                    <a:pt x="301631" y="3170329"/>
                    <a:pt x="301704" y="3171205"/>
                  </a:cubicBezTo>
                  <a:cubicBezTo>
                    <a:pt x="301848" y="3172155"/>
                    <a:pt x="301848" y="3173031"/>
                    <a:pt x="301704" y="3173981"/>
                  </a:cubicBezTo>
                  <a:cubicBezTo>
                    <a:pt x="301412" y="3174857"/>
                    <a:pt x="300973" y="3175661"/>
                    <a:pt x="300388" y="3176391"/>
                  </a:cubicBezTo>
                  <a:cubicBezTo>
                    <a:pt x="299805" y="3177121"/>
                    <a:pt x="299147" y="3177706"/>
                    <a:pt x="298343" y="3178143"/>
                  </a:cubicBezTo>
                  <a:cubicBezTo>
                    <a:pt x="274606" y="3190851"/>
                    <a:pt x="254085" y="3202610"/>
                    <a:pt x="235387" y="3214661"/>
                  </a:cubicBezTo>
                  <a:lnTo>
                    <a:pt x="227645" y="3219555"/>
                  </a:lnTo>
                  <a:cubicBezTo>
                    <a:pt x="226550" y="3219992"/>
                    <a:pt x="225308" y="3220066"/>
                    <a:pt x="224140" y="3219919"/>
                  </a:cubicBezTo>
                  <a:close/>
                  <a:moveTo>
                    <a:pt x="1465299" y="3147104"/>
                  </a:moveTo>
                  <a:cubicBezTo>
                    <a:pt x="1464204" y="3147104"/>
                    <a:pt x="1463180" y="3146811"/>
                    <a:pt x="1462232" y="3146300"/>
                  </a:cubicBezTo>
                  <a:cubicBezTo>
                    <a:pt x="1461428" y="3145862"/>
                    <a:pt x="1460771" y="3145278"/>
                    <a:pt x="1460187" y="3144621"/>
                  </a:cubicBezTo>
                  <a:cubicBezTo>
                    <a:pt x="1459602" y="3143890"/>
                    <a:pt x="1459165" y="3143087"/>
                    <a:pt x="1458872" y="3142210"/>
                  </a:cubicBezTo>
                  <a:cubicBezTo>
                    <a:pt x="1458288" y="3140384"/>
                    <a:pt x="1458434" y="3138413"/>
                    <a:pt x="1459238" y="3136732"/>
                  </a:cubicBezTo>
                  <a:cubicBezTo>
                    <a:pt x="1471727" y="3110440"/>
                    <a:pt x="1483047" y="3084440"/>
                    <a:pt x="1493052" y="3059534"/>
                  </a:cubicBezTo>
                  <a:cubicBezTo>
                    <a:pt x="1493345" y="3058658"/>
                    <a:pt x="1493857" y="3057928"/>
                    <a:pt x="1494513" y="3057271"/>
                  </a:cubicBezTo>
                  <a:cubicBezTo>
                    <a:pt x="1495171" y="3056613"/>
                    <a:pt x="1495900" y="3056102"/>
                    <a:pt x="1496704" y="3055736"/>
                  </a:cubicBezTo>
                  <a:cubicBezTo>
                    <a:pt x="1497508" y="3055372"/>
                    <a:pt x="1498457" y="3055153"/>
                    <a:pt x="1499334" y="3055226"/>
                  </a:cubicBezTo>
                  <a:cubicBezTo>
                    <a:pt x="1500210" y="3055226"/>
                    <a:pt x="1501087" y="3055372"/>
                    <a:pt x="1501889" y="3055736"/>
                  </a:cubicBezTo>
                  <a:cubicBezTo>
                    <a:pt x="1502694" y="3056102"/>
                    <a:pt x="1503496" y="3056686"/>
                    <a:pt x="1504081" y="3057343"/>
                  </a:cubicBezTo>
                  <a:cubicBezTo>
                    <a:pt x="1504739" y="3058001"/>
                    <a:pt x="1505176" y="3058804"/>
                    <a:pt x="1505541" y="3059608"/>
                  </a:cubicBezTo>
                  <a:cubicBezTo>
                    <a:pt x="1505907" y="3060484"/>
                    <a:pt x="1506053" y="3061433"/>
                    <a:pt x="1506053" y="3062383"/>
                  </a:cubicBezTo>
                  <a:cubicBezTo>
                    <a:pt x="1506053" y="3063332"/>
                    <a:pt x="1505834" y="3064209"/>
                    <a:pt x="1505541" y="3065085"/>
                  </a:cubicBezTo>
                  <a:cubicBezTo>
                    <a:pt x="1495463" y="3090282"/>
                    <a:pt x="1483631" y="3116210"/>
                    <a:pt x="1471288" y="3143087"/>
                  </a:cubicBezTo>
                  <a:cubicBezTo>
                    <a:pt x="1470266" y="3145497"/>
                    <a:pt x="1467929" y="3147104"/>
                    <a:pt x="1465299" y="3147104"/>
                  </a:cubicBezTo>
                  <a:close/>
                  <a:moveTo>
                    <a:pt x="368092" y="3140823"/>
                  </a:moveTo>
                  <a:cubicBezTo>
                    <a:pt x="366851" y="3140823"/>
                    <a:pt x="365537" y="3140457"/>
                    <a:pt x="364513" y="3139727"/>
                  </a:cubicBezTo>
                  <a:cubicBezTo>
                    <a:pt x="363418" y="3138997"/>
                    <a:pt x="362541" y="3137974"/>
                    <a:pt x="361958" y="3136732"/>
                  </a:cubicBezTo>
                  <a:cubicBezTo>
                    <a:pt x="361592" y="3135856"/>
                    <a:pt x="361373" y="3134979"/>
                    <a:pt x="361300" y="3134030"/>
                  </a:cubicBezTo>
                  <a:cubicBezTo>
                    <a:pt x="361154" y="3133154"/>
                    <a:pt x="361154" y="3132204"/>
                    <a:pt x="361300" y="3131328"/>
                  </a:cubicBezTo>
                  <a:cubicBezTo>
                    <a:pt x="361592" y="3130451"/>
                    <a:pt x="362102" y="3129648"/>
                    <a:pt x="362687" y="3128918"/>
                  </a:cubicBezTo>
                  <a:cubicBezTo>
                    <a:pt x="363272" y="3128261"/>
                    <a:pt x="364001" y="3127676"/>
                    <a:pt x="364806" y="3127311"/>
                  </a:cubicBezTo>
                  <a:cubicBezTo>
                    <a:pt x="389127" y="3114968"/>
                    <a:pt x="413446" y="3102772"/>
                    <a:pt x="437841" y="3089698"/>
                  </a:cubicBezTo>
                  <a:cubicBezTo>
                    <a:pt x="438645" y="3089114"/>
                    <a:pt x="439593" y="3088749"/>
                    <a:pt x="440542" y="3088602"/>
                  </a:cubicBezTo>
                  <a:cubicBezTo>
                    <a:pt x="441492" y="3088383"/>
                    <a:pt x="442441" y="3088383"/>
                    <a:pt x="443318" y="3088602"/>
                  </a:cubicBezTo>
                  <a:cubicBezTo>
                    <a:pt x="444194" y="3088895"/>
                    <a:pt x="445071" y="3089332"/>
                    <a:pt x="445802" y="3089917"/>
                  </a:cubicBezTo>
                  <a:cubicBezTo>
                    <a:pt x="446531" y="3090574"/>
                    <a:pt x="447116" y="3091378"/>
                    <a:pt x="447555" y="3092254"/>
                  </a:cubicBezTo>
                  <a:cubicBezTo>
                    <a:pt x="447992" y="3093130"/>
                    <a:pt x="448284" y="3094080"/>
                    <a:pt x="448357" y="3095103"/>
                  </a:cubicBezTo>
                  <a:cubicBezTo>
                    <a:pt x="448357" y="3096125"/>
                    <a:pt x="448211" y="3097075"/>
                    <a:pt x="447919" y="3098024"/>
                  </a:cubicBezTo>
                  <a:cubicBezTo>
                    <a:pt x="447555" y="3098974"/>
                    <a:pt x="447043" y="3099777"/>
                    <a:pt x="446385" y="3100507"/>
                  </a:cubicBezTo>
                  <a:cubicBezTo>
                    <a:pt x="445729" y="3101237"/>
                    <a:pt x="444925" y="3101822"/>
                    <a:pt x="444049" y="3102187"/>
                  </a:cubicBezTo>
                  <a:cubicBezTo>
                    <a:pt x="419947" y="3115187"/>
                    <a:pt x="395480" y="3127531"/>
                    <a:pt x="371014" y="3139873"/>
                  </a:cubicBezTo>
                  <a:cubicBezTo>
                    <a:pt x="370210" y="3140457"/>
                    <a:pt x="369333" y="3140823"/>
                    <a:pt x="368384" y="3140896"/>
                  </a:cubicBezTo>
                  <a:close/>
                  <a:moveTo>
                    <a:pt x="509999" y="3058293"/>
                  </a:moveTo>
                  <a:cubicBezTo>
                    <a:pt x="508977" y="3058293"/>
                    <a:pt x="507955" y="3058074"/>
                    <a:pt x="507005" y="3057635"/>
                  </a:cubicBezTo>
                  <a:cubicBezTo>
                    <a:pt x="506129" y="3057125"/>
                    <a:pt x="505325" y="3056467"/>
                    <a:pt x="504667" y="3055663"/>
                  </a:cubicBezTo>
                  <a:cubicBezTo>
                    <a:pt x="503572" y="3054130"/>
                    <a:pt x="503061" y="3052231"/>
                    <a:pt x="503353" y="3050332"/>
                  </a:cubicBezTo>
                  <a:cubicBezTo>
                    <a:pt x="503572" y="3048506"/>
                    <a:pt x="504448" y="3046826"/>
                    <a:pt x="505837" y="3045584"/>
                  </a:cubicBezTo>
                  <a:cubicBezTo>
                    <a:pt x="526943" y="3028421"/>
                    <a:pt x="545421" y="3008337"/>
                    <a:pt x="560833" y="2985915"/>
                  </a:cubicBezTo>
                  <a:cubicBezTo>
                    <a:pt x="561342" y="2985112"/>
                    <a:pt x="561927" y="2984381"/>
                    <a:pt x="562732" y="2983870"/>
                  </a:cubicBezTo>
                  <a:cubicBezTo>
                    <a:pt x="563461" y="2983286"/>
                    <a:pt x="564338" y="2982921"/>
                    <a:pt x="565214" y="2982701"/>
                  </a:cubicBezTo>
                  <a:cubicBezTo>
                    <a:pt x="567039" y="2982337"/>
                    <a:pt x="568938" y="2982701"/>
                    <a:pt x="570472" y="2983870"/>
                  </a:cubicBezTo>
                  <a:cubicBezTo>
                    <a:pt x="571203" y="2984454"/>
                    <a:pt x="571861" y="2985184"/>
                    <a:pt x="572298" y="2985988"/>
                  </a:cubicBezTo>
                  <a:cubicBezTo>
                    <a:pt x="572810" y="2986792"/>
                    <a:pt x="573102" y="2987741"/>
                    <a:pt x="573248" y="2988691"/>
                  </a:cubicBezTo>
                  <a:cubicBezTo>
                    <a:pt x="573541" y="2990590"/>
                    <a:pt x="573029" y="2992561"/>
                    <a:pt x="571861" y="2994095"/>
                  </a:cubicBezTo>
                  <a:cubicBezTo>
                    <a:pt x="555719" y="3017612"/>
                    <a:pt x="536292" y="3038720"/>
                    <a:pt x="514162" y="3056686"/>
                  </a:cubicBezTo>
                  <a:cubicBezTo>
                    <a:pt x="512994" y="3057709"/>
                    <a:pt x="511534" y="3058366"/>
                    <a:pt x="509999" y="3058366"/>
                  </a:cubicBezTo>
                  <a:close/>
                  <a:moveTo>
                    <a:pt x="1527817" y="2989421"/>
                  </a:moveTo>
                  <a:cubicBezTo>
                    <a:pt x="1527086" y="2989567"/>
                    <a:pt x="1526430" y="2989567"/>
                    <a:pt x="1525699" y="2989421"/>
                  </a:cubicBezTo>
                  <a:cubicBezTo>
                    <a:pt x="1523946" y="2988836"/>
                    <a:pt x="1522559" y="2987522"/>
                    <a:pt x="1521755" y="2985842"/>
                  </a:cubicBezTo>
                  <a:cubicBezTo>
                    <a:pt x="1520952" y="2984163"/>
                    <a:pt x="1520806" y="2982190"/>
                    <a:pt x="1521391" y="2980365"/>
                  </a:cubicBezTo>
                  <a:cubicBezTo>
                    <a:pt x="1529935" y="2952976"/>
                    <a:pt x="1536873" y="2925588"/>
                    <a:pt x="1543301" y="2898784"/>
                  </a:cubicBezTo>
                  <a:cubicBezTo>
                    <a:pt x="1543519" y="2897908"/>
                    <a:pt x="1543885" y="2897031"/>
                    <a:pt x="1544396" y="2896228"/>
                  </a:cubicBezTo>
                  <a:cubicBezTo>
                    <a:pt x="1544908" y="2895497"/>
                    <a:pt x="1545564" y="2894840"/>
                    <a:pt x="1546295" y="2894329"/>
                  </a:cubicBezTo>
                  <a:cubicBezTo>
                    <a:pt x="1547025" y="2893818"/>
                    <a:pt x="1547902" y="2893526"/>
                    <a:pt x="1548779" y="2893306"/>
                  </a:cubicBezTo>
                  <a:cubicBezTo>
                    <a:pt x="1549655" y="2893161"/>
                    <a:pt x="1550532" y="2893161"/>
                    <a:pt x="1551407" y="2893306"/>
                  </a:cubicBezTo>
                  <a:cubicBezTo>
                    <a:pt x="1552285" y="2893526"/>
                    <a:pt x="1553087" y="2893964"/>
                    <a:pt x="1553818" y="2894475"/>
                  </a:cubicBezTo>
                  <a:cubicBezTo>
                    <a:pt x="1554547" y="2894986"/>
                    <a:pt x="1555132" y="2895644"/>
                    <a:pt x="1555571" y="2896447"/>
                  </a:cubicBezTo>
                  <a:cubicBezTo>
                    <a:pt x="1556083" y="2897251"/>
                    <a:pt x="1556373" y="2898127"/>
                    <a:pt x="1556593" y="2899076"/>
                  </a:cubicBezTo>
                  <a:cubicBezTo>
                    <a:pt x="1556739" y="2899953"/>
                    <a:pt x="1556739" y="2900902"/>
                    <a:pt x="1556593" y="2901779"/>
                  </a:cubicBezTo>
                  <a:cubicBezTo>
                    <a:pt x="1550749" y="2929021"/>
                    <a:pt x="1543373" y="2956993"/>
                    <a:pt x="1534682" y="2984820"/>
                  </a:cubicBezTo>
                  <a:cubicBezTo>
                    <a:pt x="1534172" y="2986134"/>
                    <a:pt x="1533368" y="2987303"/>
                    <a:pt x="1532200" y="2988179"/>
                  </a:cubicBezTo>
                  <a:cubicBezTo>
                    <a:pt x="1530957" y="2989202"/>
                    <a:pt x="1529424" y="2989640"/>
                    <a:pt x="1527817" y="2989494"/>
                  </a:cubicBezTo>
                  <a:close/>
                  <a:moveTo>
                    <a:pt x="602097" y="2921206"/>
                  </a:moveTo>
                  <a:cubicBezTo>
                    <a:pt x="601439" y="2921352"/>
                    <a:pt x="600856" y="2921352"/>
                    <a:pt x="600198" y="2921206"/>
                  </a:cubicBezTo>
                  <a:cubicBezTo>
                    <a:pt x="599322" y="2920914"/>
                    <a:pt x="598518" y="2920476"/>
                    <a:pt x="597860" y="2919891"/>
                  </a:cubicBezTo>
                  <a:cubicBezTo>
                    <a:pt x="597204" y="2919307"/>
                    <a:pt x="596619" y="2918577"/>
                    <a:pt x="596180" y="2917773"/>
                  </a:cubicBezTo>
                  <a:cubicBezTo>
                    <a:pt x="595742" y="2916897"/>
                    <a:pt x="595524" y="2916020"/>
                    <a:pt x="595451" y="2915071"/>
                  </a:cubicBezTo>
                  <a:cubicBezTo>
                    <a:pt x="595305" y="2914122"/>
                    <a:pt x="595305" y="2913245"/>
                    <a:pt x="595451" y="2912296"/>
                  </a:cubicBezTo>
                  <a:cubicBezTo>
                    <a:pt x="596180" y="2909739"/>
                    <a:pt x="596985" y="2907110"/>
                    <a:pt x="597641" y="2904189"/>
                  </a:cubicBezTo>
                  <a:cubicBezTo>
                    <a:pt x="603849" y="2879868"/>
                    <a:pt x="607355" y="2854890"/>
                    <a:pt x="608159" y="2829766"/>
                  </a:cubicBezTo>
                  <a:cubicBezTo>
                    <a:pt x="608378" y="2827940"/>
                    <a:pt x="609181" y="2826187"/>
                    <a:pt x="610495" y="2824872"/>
                  </a:cubicBezTo>
                  <a:cubicBezTo>
                    <a:pt x="611811" y="2823631"/>
                    <a:pt x="613491" y="2822974"/>
                    <a:pt x="615243" y="2822900"/>
                  </a:cubicBezTo>
                  <a:cubicBezTo>
                    <a:pt x="617069" y="2822974"/>
                    <a:pt x="618749" y="2823777"/>
                    <a:pt x="619990" y="2825165"/>
                  </a:cubicBezTo>
                  <a:cubicBezTo>
                    <a:pt x="621233" y="2826552"/>
                    <a:pt x="621816" y="2828378"/>
                    <a:pt x="621743" y="2830277"/>
                  </a:cubicBezTo>
                  <a:cubicBezTo>
                    <a:pt x="620867" y="2856497"/>
                    <a:pt x="617142" y="2882497"/>
                    <a:pt x="610641" y="2907913"/>
                  </a:cubicBezTo>
                  <a:cubicBezTo>
                    <a:pt x="609985" y="2910689"/>
                    <a:pt x="609181" y="2913537"/>
                    <a:pt x="608452" y="2916093"/>
                  </a:cubicBezTo>
                  <a:cubicBezTo>
                    <a:pt x="608013" y="2917554"/>
                    <a:pt x="607136" y="2918796"/>
                    <a:pt x="605968" y="2919745"/>
                  </a:cubicBezTo>
                  <a:cubicBezTo>
                    <a:pt x="604871" y="2920621"/>
                    <a:pt x="603484" y="2921133"/>
                    <a:pt x="602097" y="2921206"/>
                  </a:cubicBezTo>
                  <a:close/>
                  <a:moveTo>
                    <a:pt x="1562582" y="2823120"/>
                  </a:moveTo>
                  <a:lnTo>
                    <a:pt x="1561924" y="2823120"/>
                  </a:lnTo>
                  <a:cubicBezTo>
                    <a:pt x="1560975" y="2823047"/>
                    <a:pt x="1560098" y="2822755"/>
                    <a:pt x="1559296" y="2822316"/>
                  </a:cubicBezTo>
                  <a:cubicBezTo>
                    <a:pt x="1557689" y="2821294"/>
                    <a:pt x="1556446" y="2819687"/>
                    <a:pt x="1556010" y="2817861"/>
                  </a:cubicBezTo>
                  <a:cubicBezTo>
                    <a:pt x="1555790" y="2816912"/>
                    <a:pt x="1555790" y="2815962"/>
                    <a:pt x="1556010" y="2815013"/>
                  </a:cubicBezTo>
                  <a:cubicBezTo>
                    <a:pt x="1557762" y="2795805"/>
                    <a:pt x="1558930" y="2776523"/>
                    <a:pt x="1560025" y="2757315"/>
                  </a:cubicBezTo>
                  <a:lnTo>
                    <a:pt x="1561632" y="2729927"/>
                  </a:lnTo>
                  <a:cubicBezTo>
                    <a:pt x="1561632" y="2728955"/>
                    <a:pt x="1561778" y="2727984"/>
                    <a:pt x="1562143" y="2727078"/>
                  </a:cubicBezTo>
                  <a:cubicBezTo>
                    <a:pt x="1562509" y="2726165"/>
                    <a:pt x="1563021" y="2725318"/>
                    <a:pt x="1563677" y="2724595"/>
                  </a:cubicBezTo>
                  <a:cubicBezTo>
                    <a:pt x="1564408" y="2723931"/>
                    <a:pt x="1565212" y="2723412"/>
                    <a:pt x="1566088" y="2723061"/>
                  </a:cubicBezTo>
                  <a:cubicBezTo>
                    <a:pt x="1566965" y="2722696"/>
                    <a:pt x="1567913" y="2722543"/>
                    <a:pt x="1568864" y="2722623"/>
                  </a:cubicBezTo>
                  <a:cubicBezTo>
                    <a:pt x="1569812" y="2722667"/>
                    <a:pt x="1570761" y="2722945"/>
                    <a:pt x="1571565" y="2723427"/>
                  </a:cubicBezTo>
                  <a:cubicBezTo>
                    <a:pt x="1572442" y="2723872"/>
                    <a:pt x="1573172" y="2724493"/>
                    <a:pt x="1573757" y="2725252"/>
                  </a:cubicBezTo>
                  <a:cubicBezTo>
                    <a:pt x="1574341" y="2726034"/>
                    <a:pt x="1574778" y="2726933"/>
                    <a:pt x="1574998" y="2727882"/>
                  </a:cubicBezTo>
                  <a:cubicBezTo>
                    <a:pt x="1575217" y="2728868"/>
                    <a:pt x="1575217" y="2729890"/>
                    <a:pt x="1574998" y="2730876"/>
                  </a:cubicBezTo>
                  <a:cubicBezTo>
                    <a:pt x="1574341" y="2740006"/>
                    <a:pt x="1573830" y="2749062"/>
                    <a:pt x="1573245" y="2758191"/>
                  </a:cubicBezTo>
                  <a:cubicBezTo>
                    <a:pt x="1572150" y="2777619"/>
                    <a:pt x="1570980" y="2797046"/>
                    <a:pt x="1569301" y="2816619"/>
                  </a:cubicBezTo>
                  <a:cubicBezTo>
                    <a:pt x="1569228" y="2818372"/>
                    <a:pt x="1568425" y="2820125"/>
                    <a:pt x="1567182" y="2821367"/>
                  </a:cubicBezTo>
                  <a:cubicBezTo>
                    <a:pt x="1565941" y="2822535"/>
                    <a:pt x="1564262" y="2823120"/>
                    <a:pt x="1562582" y="2823120"/>
                  </a:cubicBezTo>
                  <a:close/>
                  <a:moveTo>
                    <a:pt x="611080" y="2751326"/>
                  </a:moveTo>
                  <a:cubicBezTo>
                    <a:pt x="609400" y="2751334"/>
                    <a:pt x="607794" y="2750676"/>
                    <a:pt x="606626" y="2749500"/>
                  </a:cubicBezTo>
                  <a:cubicBezTo>
                    <a:pt x="605383" y="2748324"/>
                    <a:pt x="604581" y="2746747"/>
                    <a:pt x="604361" y="2745045"/>
                  </a:cubicBezTo>
                  <a:cubicBezTo>
                    <a:pt x="602755" y="2730438"/>
                    <a:pt x="600709" y="2715831"/>
                    <a:pt x="598372" y="2701662"/>
                  </a:cubicBezTo>
                  <a:lnTo>
                    <a:pt x="591653" y="2660836"/>
                  </a:lnTo>
                  <a:cubicBezTo>
                    <a:pt x="591361" y="2658973"/>
                    <a:pt x="591726" y="2657067"/>
                    <a:pt x="592821" y="2655504"/>
                  </a:cubicBezTo>
                  <a:cubicBezTo>
                    <a:pt x="593845" y="2653978"/>
                    <a:pt x="595378" y="2652919"/>
                    <a:pt x="597204" y="2652583"/>
                  </a:cubicBezTo>
                  <a:cubicBezTo>
                    <a:pt x="598957" y="2652269"/>
                    <a:pt x="600783" y="2652692"/>
                    <a:pt x="602243" y="2653751"/>
                  </a:cubicBezTo>
                  <a:cubicBezTo>
                    <a:pt x="603703" y="2654876"/>
                    <a:pt x="604727" y="2656519"/>
                    <a:pt x="605017" y="2658352"/>
                  </a:cubicBezTo>
                  <a:lnTo>
                    <a:pt x="611665" y="2699179"/>
                  </a:lnTo>
                  <a:cubicBezTo>
                    <a:pt x="614001" y="2713786"/>
                    <a:pt x="616119" y="2728393"/>
                    <a:pt x="617799" y="2743000"/>
                  </a:cubicBezTo>
                  <a:cubicBezTo>
                    <a:pt x="618018" y="2743942"/>
                    <a:pt x="618018" y="2744907"/>
                    <a:pt x="617799" y="2745848"/>
                  </a:cubicBezTo>
                  <a:cubicBezTo>
                    <a:pt x="617581" y="2746776"/>
                    <a:pt x="617215" y="2747652"/>
                    <a:pt x="616631" y="2748405"/>
                  </a:cubicBezTo>
                  <a:cubicBezTo>
                    <a:pt x="616119" y="2749179"/>
                    <a:pt x="615463" y="2749829"/>
                    <a:pt x="614659" y="2750304"/>
                  </a:cubicBezTo>
                  <a:cubicBezTo>
                    <a:pt x="613856" y="2750808"/>
                    <a:pt x="612979" y="2751114"/>
                    <a:pt x="612030" y="2751180"/>
                  </a:cubicBezTo>
                  <a:close/>
                  <a:moveTo>
                    <a:pt x="1574705" y="2652290"/>
                  </a:moveTo>
                  <a:lnTo>
                    <a:pt x="1574195" y="2652290"/>
                  </a:lnTo>
                  <a:cubicBezTo>
                    <a:pt x="1573318" y="2652203"/>
                    <a:pt x="1572442" y="2651932"/>
                    <a:pt x="1571638" y="2651487"/>
                  </a:cubicBezTo>
                  <a:cubicBezTo>
                    <a:pt x="1570834" y="2651056"/>
                    <a:pt x="1570178" y="2650486"/>
                    <a:pt x="1569593" y="2649807"/>
                  </a:cubicBezTo>
                  <a:cubicBezTo>
                    <a:pt x="1569008" y="2649070"/>
                    <a:pt x="1568571" y="2648230"/>
                    <a:pt x="1568279" y="2647324"/>
                  </a:cubicBezTo>
                  <a:cubicBezTo>
                    <a:pt x="1568133" y="2646433"/>
                    <a:pt x="1568133" y="2645513"/>
                    <a:pt x="1568279" y="2644622"/>
                  </a:cubicBezTo>
                  <a:lnTo>
                    <a:pt x="1574924" y="2559390"/>
                  </a:lnTo>
                  <a:cubicBezTo>
                    <a:pt x="1575071" y="2557535"/>
                    <a:pt x="1575948" y="2555811"/>
                    <a:pt x="1577335" y="2554569"/>
                  </a:cubicBezTo>
                  <a:cubicBezTo>
                    <a:pt x="1578649" y="2553350"/>
                    <a:pt x="1580402" y="2552736"/>
                    <a:pt x="1582228" y="2552890"/>
                  </a:cubicBezTo>
                  <a:cubicBezTo>
                    <a:pt x="1584054" y="2553036"/>
                    <a:pt x="1585734" y="2553941"/>
                    <a:pt x="1586830" y="2555373"/>
                  </a:cubicBezTo>
                  <a:cubicBezTo>
                    <a:pt x="1587998" y="2556833"/>
                    <a:pt x="1588583" y="2558689"/>
                    <a:pt x="1588437" y="2560558"/>
                  </a:cubicBezTo>
                  <a:lnTo>
                    <a:pt x="1581789" y="2645790"/>
                  </a:lnTo>
                  <a:cubicBezTo>
                    <a:pt x="1581645" y="2647536"/>
                    <a:pt x="1580841" y="2649172"/>
                    <a:pt x="1579600" y="2650391"/>
                  </a:cubicBezTo>
                  <a:cubicBezTo>
                    <a:pt x="1578357" y="2651735"/>
                    <a:pt x="1576531" y="2652480"/>
                    <a:pt x="1574705" y="2652437"/>
                  </a:cubicBezTo>
                  <a:close/>
                  <a:moveTo>
                    <a:pt x="586176" y="2582323"/>
                  </a:moveTo>
                  <a:cubicBezTo>
                    <a:pt x="584496" y="2582308"/>
                    <a:pt x="582889" y="2581687"/>
                    <a:pt x="581646" y="2580570"/>
                  </a:cubicBezTo>
                  <a:cubicBezTo>
                    <a:pt x="580405" y="2579365"/>
                    <a:pt x="579601" y="2577766"/>
                    <a:pt x="579455" y="2576042"/>
                  </a:cubicBezTo>
                  <a:cubicBezTo>
                    <a:pt x="577995" y="2562969"/>
                    <a:pt x="576827" y="2549822"/>
                    <a:pt x="576023" y="2536676"/>
                  </a:cubicBezTo>
                  <a:cubicBezTo>
                    <a:pt x="575001" y="2520389"/>
                    <a:pt x="574416" y="2505052"/>
                    <a:pt x="574124" y="2490080"/>
                  </a:cubicBezTo>
                  <a:cubicBezTo>
                    <a:pt x="574124" y="2488210"/>
                    <a:pt x="574782" y="2486406"/>
                    <a:pt x="576096" y="2485040"/>
                  </a:cubicBezTo>
                  <a:cubicBezTo>
                    <a:pt x="577265" y="2483660"/>
                    <a:pt x="579018" y="2482864"/>
                    <a:pt x="580844" y="2482849"/>
                  </a:cubicBezTo>
                  <a:cubicBezTo>
                    <a:pt x="581720" y="2482783"/>
                    <a:pt x="582670" y="2482929"/>
                    <a:pt x="583472" y="2483287"/>
                  </a:cubicBezTo>
                  <a:cubicBezTo>
                    <a:pt x="584350" y="2483608"/>
                    <a:pt x="585079" y="2484105"/>
                    <a:pt x="585737" y="2484748"/>
                  </a:cubicBezTo>
                  <a:cubicBezTo>
                    <a:pt x="586395" y="2485405"/>
                    <a:pt x="586905" y="2486201"/>
                    <a:pt x="587197" y="2487085"/>
                  </a:cubicBezTo>
                  <a:cubicBezTo>
                    <a:pt x="587563" y="2487969"/>
                    <a:pt x="587709" y="2488911"/>
                    <a:pt x="587709" y="2489860"/>
                  </a:cubicBezTo>
                  <a:cubicBezTo>
                    <a:pt x="587709" y="2504467"/>
                    <a:pt x="588584" y="2520024"/>
                    <a:pt x="589535" y="2535799"/>
                  </a:cubicBezTo>
                  <a:cubicBezTo>
                    <a:pt x="590264" y="2548727"/>
                    <a:pt x="591434" y="2561581"/>
                    <a:pt x="592894" y="2574435"/>
                  </a:cubicBezTo>
                  <a:cubicBezTo>
                    <a:pt x="593113" y="2575377"/>
                    <a:pt x="593113" y="2576341"/>
                    <a:pt x="592894" y="2577284"/>
                  </a:cubicBezTo>
                  <a:cubicBezTo>
                    <a:pt x="592675" y="2578204"/>
                    <a:pt x="592309" y="2579073"/>
                    <a:pt x="591726" y="2579840"/>
                  </a:cubicBezTo>
                  <a:cubicBezTo>
                    <a:pt x="591141" y="2580570"/>
                    <a:pt x="590483" y="2581191"/>
                    <a:pt x="589681" y="2581666"/>
                  </a:cubicBezTo>
                  <a:cubicBezTo>
                    <a:pt x="588877" y="2582162"/>
                    <a:pt x="588001" y="2582462"/>
                    <a:pt x="587124" y="2582542"/>
                  </a:cubicBezTo>
                  <a:close/>
                  <a:moveTo>
                    <a:pt x="1588071" y="2481900"/>
                  </a:moveTo>
                  <a:lnTo>
                    <a:pt x="1587486" y="2481900"/>
                  </a:lnTo>
                  <a:cubicBezTo>
                    <a:pt x="1586611" y="2481834"/>
                    <a:pt x="1585734" y="2481585"/>
                    <a:pt x="1584931" y="2481169"/>
                  </a:cubicBezTo>
                  <a:cubicBezTo>
                    <a:pt x="1584127" y="2480709"/>
                    <a:pt x="1583471" y="2480118"/>
                    <a:pt x="1582886" y="2479416"/>
                  </a:cubicBezTo>
                  <a:cubicBezTo>
                    <a:pt x="1582301" y="2478700"/>
                    <a:pt x="1581862" y="2477882"/>
                    <a:pt x="1581572" y="2477006"/>
                  </a:cubicBezTo>
                  <a:cubicBezTo>
                    <a:pt x="1581426" y="2476086"/>
                    <a:pt x="1581426" y="2475151"/>
                    <a:pt x="1581572" y="2474231"/>
                  </a:cubicBezTo>
                  <a:lnTo>
                    <a:pt x="1582740" y="2457286"/>
                  </a:lnTo>
                  <a:cubicBezTo>
                    <a:pt x="1583981" y="2432681"/>
                    <a:pt x="1594571" y="2409478"/>
                    <a:pt x="1612392" y="2392432"/>
                  </a:cubicBezTo>
                  <a:cubicBezTo>
                    <a:pt x="1613707" y="2391139"/>
                    <a:pt x="1615459" y="2390452"/>
                    <a:pt x="1617285" y="2390533"/>
                  </a:cubicBezTo>
                  <a:cubicBezTo>
                    <a:pt x="1619111" y="2390650"/>
                    <a:pt x="1620791" y="2391489"/>
                    <a:pt x="1621959" y="2392870"/>
                  </a:cubicBezTo>
                  <a:cubicBezTo>
                    <a:pt x="1623202" y="2394287"/>
                    <a:pt x="1623785" y="2396120"/>
                    <a:pt x="1623711" y="2397982"/>
                  </a:cubicBezTo>
                  <a:cubicBezTo>
                    <a:pt x="1623640" y="2399859"/>
                    <a:pt x="1622836" y="2401634"/>
                    <a:pt x="1621522" y="2402948"/>
                  </a:cubicBezTo>
                  <a:cubicBezTo>
                    <a:pt x="1613999" y="2410040"/>
                    <a:pt x="1607863" y="2418556"/>
                    <a:pt x="1603627" y="2428000"/>
                  </a:cubicBezTo>
                  <a:cubicBezTo>
                    <a:pt x="1599319" y="2437553"/>
                    <a:pt x="1596835" y="2447836"/>
                    <a:pt x="1596323" y="2458309"/>
                  </a:cubicBezTo>
                  <a:lnTo>
                    <a:pt x="1595155" y="2475326"/>
                  </a:lnTo>
                  <a:cubicBezTo>
                    <a:pt x="1595009" y="2477086"/>
                    <a:pt x="1594280" y="2478752"/>
                    <a:pt x="1593037" y="2480001"/>
                  </a:cubicBezTo>
                  <a:cubicBezTo>
                    <a:pt x="1591723" y="2481315"/>
                    <a:pt x="1589897" y="2482002"/>
                    <a:pt x="1588071" y="2481900"/>
                  </a:cubicBezTo>
                  <a:close/>
                  <a:moveTo>
                    <a:pt x="584423" y="2411859"/>
                  </a:moveTo>
                  <a:lnTo>
                    <a:pt x="583765" y="2411859"/>
                  </a:lnTo>
                  <a:cubicBezTo>
                    <a:pt x="582816" y="2411720"/>
                    <a:pt x="581939" y="2411428"/>
                    <a:pt x="581135" y="2410982"/>
                  </a:cubicBezTo>
                  <a:cubicBezTo>
                    <a:pt x="580332" y="2410486"/>
                    <a:pt x="579674" y="2409843"/>
                    <a:pt x="579091" y="2409083"/>
                  </a:cubicBezTo>
                  <a:cubicBezTo>
                    <a:pt x="577922" y="2407535"/>
                    <a:pt x="577412" y="2405592"/>
                    <a:pt x="577702" y="2403679"/>
                  </a:cubicBezTo>
                  <a:cubicBezTo>
                    <a:pt x="580479" y="2374976"/>
                    <a:pt x="585371" y="2346507"/>
                    <a:pt x="592309" y="2318520"/>
                  </a:cubicBezTo>
                  <a:cubicBezTo>
                    <a:pt x="592529" y="2317629"/>
                    <a:pt x="592967" y="2316789"/>
                    <a:pt x="593479" y="2316037"/>
                  </a:cubicBezTo>
                  <a:cubicBezTo>
                    <a:pt x="593989" y="2315262"/>
                    <a:pt x="594647" y="2314613"/>
                    <a:pt x="595451" y="2314138"/>
                  </a:cubicBezTo>
                  <a:cubicBezTo>
                    <a:pt x="596180" y="2313663"/>
                    <a:pt x="597058" y="2313363"/>
                    <a:pt x="597933" y="2313261"/>
                  </a:cubicBezTo>
                  <a:cubicBezTo>
                    <a:pt x="598810" y="2313079"/>
                    <a:pt x="599686" y="2313079"/>
                    <a:pt x="600563" y="2313261"/>
                  </a:cubicBezTo>
                  <a:cubicBezTo>
                    <a:pt x="602316" y="2313795"/>
                    <a:pt x="603776" y="2314970"/>
                    <a:pt x="604727" y="2316548"/>
                  </a:cubicBezTo>
                  <a:cubicBezTo>
                    <a:pt x="605602" y="2318228"/>
                    <a:pt x="605895" y="2320170"/>
                    <a:pt x="605456" y="2322026"/>
                  </a:cubicBezTo>
                  <a:cubicBezTo>
                    <a:pt x="598737" y="2349297"/>
                    <a:pt x="594062" y="2377029"/>
                    <a:pt x="591434" y="2404994"/>
                  </a:cubicBezTo>
                  <a:cubicBezTo>
                    <a:pt x="591361" y="2406783"/>
                    <a:pt x="590557" y="2408470"/>
                    <a:pt x="589316" y="2409741"/>
                  </a:cubicBezTo>
                  <a:cubicBezTo>
                    <a:pt x="587928" y="2411106"/>
                    <a:pt x="586102" y="2411874"/>
                    <a:pt x="584130" y="2411859"/>
                  </a:cubicBezTo>
                  <a:close/>
                  <a:moveTo>
                    <a:pt x="1687763" y="2364313"/>
                  </a:moveTo>
                  <a:cubicBezTo>
                    <a:pt x="1686449" y="2364320"/>
                    <a:pt x="1685135" y="2363941"/>
                    <a:pt x="1684039" y="2363218"/>
                  </a:cubicBezTo>
                  <a:cubicBezTo>
                    <a:pt x="1682944" y="2362421"/>
                    <a:pt x="1682068" y="2361333"/>
                    <a:pt x="1681557" y="2360077"/>
                  </a:cubicBezTo>
                  <a:cubicBezTo>
                    <a:pt x="1680899" y="2358339"/>
                    <a:pt x="1680899" y="2356411"/>
                    <a:pt x="1681557" y="2354672"/>
                  </a:cubicBezTo>
                  <a:cubicBezTo>
                    <a:pt x="1682140" y="2352927"/>
                    <a:pt x="1683455" y="2351503"/>
                    <a:pt x="1685135" y="2350728"/>
                  </a:cubicBezTo>
                  <a:lnTo>
                    <a:pt x="1759411" y="2316110"/>
                  </a:lnTo>
                  <a:cubicBezTo>
                    <a:pt x="1760216" y="2315745"/>
                    <a:pt x="1761164" y="2315547"/>
                    <a:pt x="1762041" y="2315525"/>
                  </a:cubicBezTo>
                  <a:cubicBezTo>
                    <a:pt x="1762917" y="2315489"/>
                    <a:pt x="1763794" y="2315635"/>
                    <a:pt x="1764597" y="2315964"/>
                  </a:cubicBezTo>
                  <a:cubicBezTo>
                    <a:pt x="1765474" y="2316329"/>
                    <a:pt x="1766203" y="2316848"/>
                    <a:pt x="1766861" y="2317498"/>
                  </a:cubicBezTo>
                  <a:cubicBezTo>
                    <a:pt x="1767519" y="2318126"/>
                    <a:pt x="1768029" y="2318900"/>
                    <a:pt x="1768321" y="2319762"/>
                  </a:cubicBezTo>
                  <a:cubicBezTo>
                    <a:pt x="1768687" y="2320616"/>
                    <a:pt x="1768906" y="2321536"/>
                    <a:pt x="1768906" y="2322464"/>
                  </a:cubicBezTo>
                  <a:cubicBezTo>
                    <a:pt x="1768906" y="2323406"/>
                    <a:pt x="1768760" y="2324341"/>
                    <a:pt x="1768468" y="2325239"/>
                  </a:cubicBezTo>
                  <a:cubicBezTo>
                    <a:pt x="1768102" y="2326101"/>
                    <a:pt x="1767665" y="2326897"/>
                    <a:pt x="1767007" y="2327576"/>
                  </a:cubicBezTo>
                  <a:cubicBezTo>
                    <a:pt x="1766422" y="2328255"/>
                    <a:pt x="1765693" y="2328796"/>
                    <a:pt x="1764889" y="2329183"/>
                  </a:cubicBezTo>
                  <a:lnTo>
                    <a:pt x="1690320" y="2363728"/>
                  </a:lnTo>
                  <a:cubicBezTo>
                    <a:pt x="1689443" y="2364152"/>
                    <a:pt x="1688421" y="2364349"/>
                    <a:pt x="1687473" y="2364313"/>
                  </a:cubicBezTo>
                  <a:close/>
                  <a:moveTo>
                    <a:pt x="1836391" y="2295806"/>
                  </a:moveTo>
                  <a:cubicBezTo>
                    <a:pt x="1835077" y="2295799"/>
                    <a:pt x="1833761" y="2295361"/>
                    <a:pt x="1832666" y="2294564"/>
                  </a:cubicBezTo>
                  <a:cubicBezTo>
                    <a:pt x="1831571" y="2293798"/>
                    <a:pt x="1830694" y="2292702"/>
                    <a:pt x="1830182" y="2291424"/>
                  </a:cubicBezTo>
                  <a:cubicBezTo>
                    <a:pt x="1829526" y="2289685"/>
                    <a:pt x="1829526" y="2287757"/>
                    <a:pt x="1830182" y="2286019"/>
                  </a:cubicBezTo>
                  <a:cubicBezTo>
                    <a:pt x="1830840" y="2284289"/>
                    <a:pt x="1832154" y="2282879"/>
                    <a:pt x="1833834" y="2282075"/>
                  </a:cubicBezTo>
                  <a:cubicBezTo>
                    <a:pt x="1858740" y="2270828"/>
                    <a:pt x="1883717" y="2259778"/>
                    <a:pt x="1908768" y="2248917"/>
                  </a:cubicBezTo>
                  <a:cubicBezTo>
                    <a:pt x="1909572" y="2248567"/>
                    <a:pt x="1910448" y="2248391"/>
                    <a:pt x="1911325" y="2248406"/>
                  </a:cubicBezTo>
                  <a:cubicBezTo>
                    <a:pt x="1912200" y="2248406"/>
                    <a:pt x="1913151" y="2248611"/>
                    <a:pt x="1913955" y="2248991"/>
                  </a:cubicBezTo>
                  <a:cubicBezTo>
                    <a:pt x="1914757" y="2249363"/>
                    <a:pt x="1915488" y="2249882"/>
                    <a:pt x="1916144" y="2250524"/>
                  </a:cubicBezTo>
                  <a:cubicBezTo>
                    <a:pt x="1917460" y="2251890"/>
                    <a:pt x="1918117" y="2253694"/>
                    <a:pt x="1918117" y="2255563"/>
                  </a:cubicBezTo>
                  <a:cubicBezTo>
                    <a:pt x="1918117" y="2256513"/>
                    <a:pt x="1917897" y="2257448"/>
                    <a:pt x="1917607" y="2258339"/>
                  </a:cubicBezTo>
                  <a:cubicBezTo>
                    <a:pt x="1917241" y="2259186"/>
                    <a:pt x="1916729" y="2259953"/>
                    <a:pt x="1916071" y="2260603"/>
                  </a:cubicBezTo>
                  <a:cubicBezTo>
                    <a:pt x="1915488" y="2261260"/>
                    <a:pt x="1914684" y="2261779"/>
                    <a:pt x="1913882" y="2262137"/>
                  </a:cubicBezTo>
                  <a:cubicBezTo>
                    <a:pt x="1888903" y="2272946"/>
                    <a:pt x="1863925" y="2284047"/>
                    <a:pt x="1839165" y="2295221"/>
                  </a:cubicBezTo>
                  <a:cubicBezTo>
                    <a:pt x="1838436" y="2295529"/>
                    <a:pt x="1837632" y="2295726"/>
                    <a:pt x="1836829" y="2295806"/>
                  </a:cubicBezTo>
                  <a:close/>
                  <a:moveTo>
                    <a:pt x="1433237" y="2247384"/>
                  </a:moveTo>
                  <a:cubicBezTo>
                    <a:pt x="1431850" y="2247391"/>
                    <a:pt x="1430534" y="2246953"/>
                    <a:pt x="1429439" y="2246142"/>
                  </a:cubicBezTo>
                  <a:cubicBezTo>
                    <a:pt x="1428271" y="2245309"/>
                    <a:pt x="1427394" y="2244133"/>
                    <a:pt x="1426955" y="2242782"/>
                  </a:cubicBezTo>
                  <a:cubicBezTo>
                    <a:pt x="1426299" y="2241044"/>
                    <a:pt x="1426299" y="2239116"/>
                    <a:pt x="1426955" y="2237378"/>
                  </a:cubicBezTo>
                  <a:cubicBezTo>
                    <a:pt x="1427686" y="2235691"/>
                    <a:pt x="1429000" y="2234332"/>
                    <a:pt x="1430680" y="2233580"/>
                  </a:cubicBezTo>
                  <a:cubicBezTo>
                    <a:pt x="1447186" y="2227007"/>
                    <a:pt x="1457339" y="2207141"/>
                    <a:pt x="1457849" y="2180630"/>
                  </a:cubicBezTo>
                  <a:lnTo>
                    <a:pt x="1464569" y="2177781"/>
                  </a:lnTo>
                  <a:lnTo>
                    <a:pt x="1457849" y="2177781"/>
                  </a:lnTo>
                  <a:lnTo>
                    <a:pt x="1457849" y="2168141"/>
                  </a:lnTo>
                  <a:cubicBezTo>
                    <a:pt x="1457703" y="2167228"/>
                    <a:pt x="1457703" y="2166278"/>
                    <a:pt x="1457849" y="2165365"/>
                  </a:cubicBezTo>
                  <a:cubicBezTo>
                    <a:pt x="1458141" y="2164504"/>
                    <a:pt x="1458580" y="2163715"/>
                    <a:pt x="1459165" y="2163028"/>
                  </a:cubicBezTo>
                  <a:cubicBezTo>
                    <a:pt x="1459748" y="2162312"/>
                    <a:pt x="1460479" y="2161735"/>
                    <a:pt x="1461281" y="2161348"/>
                  </a:cubicBezTo>
                  <a:cubicBezTo>
                    <a:pt x="1462086" y="2160932"/>
                    <a:pt x="1462963" y="2160684"/>
                    <a:pt x="1463838" y="2160618"/>
                  </a:cubicBezTo>
                  <a:cubicBezTo>
                    <a:pt x="1465591" y="2160552"/>
                    <a:pt x="1467344" y="2161209"/>
                    <a:pt x="1468658" y="2162444"/>
                  </a:cubicBezTo>
                  <a:cubicBezTo>
                    <a:pt x="1469974" y="2163729"/>
                    <a:pt x="1470849" y="2165475"/>
                    <a:pt x="1470923" y="2167337"/>
                  </a:cubicBezTo>
                  <a:lnTo>
                    <a:pt x="1470923" y="2180995"/>
                  </a:lnTo>
                  <a:cubicBezTo>
                    <a:pt x="1470411" y="2213568"/>
                    <a:pt x="1456973" y="2238108"/>
                    <a:pt x="1435136" y="2246726"/>
                  </a:cubicBezTo>
                  <a:cubicBezTo>
                    <a:pt x="1434478" y="2247018"/>
                    <a:pt x="1433820" y="2247165"/>
                    <a:pt x="1433091" y="2247165"/>
                  </a:cubicBezTo>
                  <a:close/>
                  <a:moveTo>
                    <a:pt x="625614" y="2247384"/>
                  </a:moveTo>
                  <a:cubicBezTo>
                    <a:pt x="624592" y="2247384"/>
                    <a:pt x="623642" y="2247157"/>
                    <a:pt x="622766" y="2246726"/>
                  </a:cubicBezTo>
                  <a:cubicBezTo>
                    <a:pt x="621962" y="2246325"/>
                    <a:pt x="621233" y="2245784"/>
                    <a:pt x="620575" y="2245119"/>
                  </a:cubicBezTo>
                  <a:cubicBezTo>
                    <a:pt x="619990" y="2244389"/>
                    <a:pt x="619551" y="2243571"/>
                    <a:pt x="619188" y="2242710"/>
                  </a:cubicBezTo>
                  <a:cubicBezTo>
                    <a:pt x="618895" y="2241840"/>
                    <a:pt x="618749" y="2240920"/>
                    <a:pt x="618822" y="2240007"/>
                  </a:cubicBezTo>
                  <a:cubicBezTo>
                    <a:pt x="618822" y="2239050"/>
                    <a:pt x="619041" y="2238108"/>
                    <a:pt x="619407" y="2237232"/>
                  </a:cubicBezTo>
                  <a:cubicBezTo>
                    <a:pt x="626564" y="2221120"/>
                    <a:pt x="634524" y="2205396"/>
                    <a:pt x="643361" y="2190124"/>
                  </a:cubicBezTo>
                  <a:cubicBezTo>
                    <a:pt x="648838" y="2180557"/>
                    <a:pt x="654535" y="2171208"/>
                    <a:pt x="660379" y="2162225"/>
                  </a:cubicBezTo>
                  <a:cubicBezTo>
                    <a:pt x="661329" y="2160662"/>
                    <a:pt x="662862" y="2159566"/>
                    <a:pt x="664688" y="2159230"/>
                  </a:cubicBezTo>
                  <a:cubicBezTo>
                    <a:pt x="666441" y="2158843"/>
                    <a:pt x="668340" y="2159245"/>
                    <a:pt x="669800" y="2160326"/>
                  </a:cubicBezTo>
                  <a:cubicBezTo>
                    <a:pt x="670531" y="2160837"/>
                    <a:pt x="671188" y="2161509"/>
                    <a:pt x="671626" y="2162298"/>
                  </a:cubicBezTo>
                  <a:cubicBezTo>
                    <a:pt x="672138" y="2163079"/>
                    <a:pt x="672502" y="2163948"/>
                    <a:pt x="672648" y="2164854"/>
                  </a:cubicBezTo>
                  <a:cubicBezTo>
                    <a:pt x="672794" y="2165774"/>
                    <a:pt x="672794" y="2166709"/>
                    <a:pt x="672648" y="2167629"/>
                  </a:cubicBezTo>
                  <a:cubicBezTo>
                    <a:pt x="672429" y="2168528"/>
                    <a:pt x="672065" y="2169390"/>
                    <a:pt x="671626" y="2170185"/>
                  </a:cubicBezTo>
                  <a:cubicBezTo>
                    <a:pt x="665856" y="2179001"/>
                    <a:pt x="660305" y="2188101"/>
                    <a:pt x="654901" y="2197501"/>
                  </a:cubicBezTo>
                  <a:cubicBezTo>
                    <a:pt x="646356" y="2212312"/>
                    <a:pt x="638614" y="2227577"/>
                    <a:pt x="631676" y="2243221"/>
                  </a:cubicBezTo>
                  <a:cubicBezTo>
                    <a:pt x="631165" y="2244382"/>
                    <a:pt x="630362" y="2245390"/>
                    <a:pt x="629339" y="2246142"/>
                  </a:cubicBezTo>
                  <a:cubicBezTo>
                    <a:pt x="628317" y="2246872"/>
                    <a:pt x="627074" y="2247303"/>
                    <a:pt x="625833" y="2247384"/>
                  </a:cubicBezTo>
                  <a:close/>
                  <a:moveTo>
                    <a:pt x="1986551" y="2231097"/>
                  </a:moveTo>
                  <a:cubicBezTo>
                    <a:pt x="1984945" y="2231067"/>
                    <a:pt x="1983338" y="2230505"/>
                    <a:pt x="1982095" y="2229490"/>
                  </a:cubicBezTo>
                  <a:cubicBezTo>
                    <a:pt x="1980854" y="2228387"/>
                    <a:pt x="1980050" y="2226890"/>
                    <a:pt x="1979758" y="2225254"/>
                  </a:cubicBezTo>
                  <a:cubicBezTo>
                    <a:pt x="1979467" y="2223603"/>
                    <a:pt x="1979758" y="2221902"/>
                    <a:pt x="1980562" y="2220434"/>
                  </a:cubicBezTo>
                  <a:cubicBezTo>
                    <a:pt x="1981293" y="2218980"/>
                    <a:pt x="1982607" y="2217856"/>
                    <a:pt x="1984141" y="2217293"/>
                  </a:cubicBezTo>
                  <a:cubicBezTo>
                    <a:pt x="2006928" y="2208237"/>
                    <a:pt x="2031979" y="2198742"/>
                    <a:pt x="2060681" y="2188079"/>
                  </a:cubicBezTo>
                  <a:cubicBezTo>
                    <a:pt x="2061559" y="2187779"/>
                    <a:pt x="2062434" y="2187656"/>
                    <a:pt x="2063311" y="2187714"/>
                  </a:cubicBezTo>
                  <a:cubicBezTo>
                    <a:pt x="2064187" y="2187787"/>
                    <a:pt x="2065064" y="2188006"/>
                    <a:pt x="2065867" y="2188371"/>
                  </a:cubicBezTo>
                  <a:cubicBezTo>
                    <a:pt x="2066671" y="2188810"/>
                    <a:pt x="2067400" y="2189372"/>
                    <a:pt x="2067985" y="2190051"/>
                  </a:cubicBezTo>
                  <a:cubicBezTo>
                    <a:pt x="2068570" y="2190767"/>
                    <a:pt x="2069008" y="2191585"/>
                    <a:pt x="2069299" y="2192461"/>
                  </a:cubicBezTo>
                  <a:cubicBezTo>
                    <a:pt x="2069957" y="2194229"/>
                    <a:pt x="2069957" y="2196172"/>
                    <a:pt x="2069299" y="2197939"/>
                  </a:cubicBezTo>
                  <a:cubicBezTo>
                    <a:pt x="2068570" y="2199597"/>
                    <a:pt x="2067109" y="2200890"/>
                    <a:pt x="2065430" y="2201518"/>
                  </a:cubicBezTo>
                  <a:cubicBezTo>
                    <a:pt x="2036726" y="2211889"/>
                    <a:pt x="2011821" y="2221383"/>
                    <a:pt x="1989107" y="2230732"/>
                  </a:cubicBezTo>
                  <a:cubicBezTo>
                    <a:pt x="1988450" y="2231009"/>
                    <a:pt x="1987792" y="2231185"/>
                    <a:pt x="1987061" y="2231243"/>
                  </a:cubicBezTo>
                  <a:close/>
                  <a:moveTo>
                    <a:pt x="1359105" y="2222917"/>
                  </a:moveTo>
                  <a:cubicBezTo>
                    <a:pt x="1357718" y="2222895"/>
                    <a:pt x="1356404" y="2222464"/>
                    <a:pt x="1355307" y="2221675"/>
                  </a:cubicBezTo>
                  <a:cubicBezTo>
                    <a:pt x="1332521" y="2205768"/>
                    <a:pt x="1310611" y="2188700"/>
                    <a:pt x="1289576" y="2170551"/>
                  </a:cubicBezTo>
                  <a:cubicBezTo>
                    <a:pt x="1288919" y="2169952"/>
                    <a:pt x="1288335" y="2169200"/>
                    <a:pt x="1287969" y="2168359"/>
                  </a:cubicBezTo>
                  <a:cubicBezTo>
                    <a:pt x="1287532" y="2167549"/>
                    <a:pt x="1287240" y="2166658"/>
                    <a:pt x="1287167" y="2165730"/>
                  </a:cubicBezTo>
                  <a:cubicBezTo>
                    <a:pt x="1287021" y="2164810"/>
                    <a:pt x="1287021" y="2163875"/>
                    <a:pt x="1287167" y="2162955"/>
                  </a:cubicBezTo>
                  <a:cubicBezTo>
                    <a:pt x="1287459" y="2162079"/>
                    <a:pt x="1287896" y="2161261"/>
                    <a:pt x="1288481" y="2160545"/>
                  </a:cubicBezTo>
                  <a:cubicBezTo>
                    <a:pt x="1288993" y="2159814"/>
                    <a:pt x="1289722" y="2159208"/>
                    <a:pt x="1290526" y="2158792"/>
                  </a:cubicBezTo>
                  <a:cubicBezTo>
                    <a:pt x="1291257" y="2158339"/>
                    <a:pt x="1292133" y="2158069"/>
                    <a:pt x="1293010" y="2157989"/>
                  </a:cubicBezTo>
                  <a:cubicBezTo>
                    <a:pt x="1293885" y="2157813"/>
                    <a:pt x="1294763" y="2157813"/>
                    <a:pt x="1295638" y="2157989"/>
                  </a:cubicBezTo>
                  <a:cubicBezTo>
                    <a:pt x="1296442" y="2158288"/>
                    <a:pt x="1297245" y="2158733"/>
                    <a:pt x="1297903" y="2159303"/>
                  </a:cubicBezTo>
                  <a:cubicBezTo>
                    <a:pt x="1318207" y="2176978"/>
                    <a:pt x="1339971" y="2193922"/>
                    <a:pt x="1362539" y="2209916"/>
                  </a:cubicBezTo>
                  <a:cubicBezTo>
                    <a:pt x="1363269" y="2210450"/>
                    <a:pt x="1363927" y="2211114"/>
                    <a:pt x="1364437" y="2211889"/>
                  </a:cubicBezTo>
                  <a:cubicBezTo>
                    <a:pt x="1364875" y="2212685"/>
                    <a:pt x="1365241" y="2213546"/>
                    <a:pt x="1365387" y="2214445"/>
                  </a:cubicBezTo>
                  <a:cubicBezTo>
                    <a:pt x="1365533" y="2215358"/>
                    <a:pt x="1365533" y="2216300"/>
                    <a:pt x="1365387" y="2217220"/>
                  </a:cubicBezTo>
                  <a:cubicBezTo>
                    <a:pt x="1365241" y="2218126"/>
                    <a:pt x="1364875" y="2218995"/>
                    <a:pt x="1364365" y="2219777"/>
                  </a:cubicBezTo>
                  <a:cubicBezTo>
                    <a:pt x="1363707" y="2220631"/>
                    <a:pt x="1362903" y="2221347"/>
                    <a:pt x="1362028" y="2221894"/>
                  </a:cubicBezTo>
                  <a:cubicBezTo>
                    <a:pt x="1361077" y="2222384"/>
                    <a:pt x="1360056" y="2222632"/>
                    <a:pt x="1359032" y="2222625"/>
                  </a:cubicBezTo>
                  <a:close/>
                  <a:moveTo>
                    <a:pt x="2139852" y="2175225"/>
                  </a:moveTo>
                  <a:cubicBezTo>
                    <a:pt x="2138246" y="2175269"/>
                    <a:pt x="2136639" y="2174663"/>
                    <a:pt x="2135469" y="2173545"/>
                  </a:cubicBezTo>
                  <a:cubicBezTo>
                    <a:pt x="2132914" y="2171216"/>
                    <a:pt x="2132329" y="2167403"/>
                    <a:pt x="2134082" y="2164416"/>
                  </a:cubicBezTo>
                  <a:cubicBezTo>
                    <a:pt x="2134886" y="2162970"/>
                    <a:pt x="2136200" y="2161874"/>
                    <a:pt x="2137734" y="2161348"/>
                  </a:cubicBezTo>
                  <a:lnTo>
                    <a:pt x="2187908" y="2143747"/>
                  </a:lnTo>
                  <a:lnTo>
                    <a:pt x="2214859" y="2134325"/>
                  </a:lnTo>
                  <a:cubicBezTo>
                    <a:pt x="2216466" y="2133602"/>
                    <a:pt x="2218365" y="2133602"/>
                    <a:pt x="2219971" y="2134325"/>
                  </a:cubicBezTo>
                  <a:cubicBezTo>
                    <a:pt x="2220774" y="2134763"/>
                    <a:pt x="2221505" y="2135326"/>
                    <a:pt x="2222090" y="2136005"/>
                  </a:cubicBezTo>
                  <a:cubicBezTo>
                    <a:pt x="2222673" y="2136736"/>
                    <a:pt x="2223111" y="2137583"/>
                    <a:pt x="2223331" y="2138488"/>
                  </a:cubicBezTo>
                  <a:cubicBezTo>
                    <a:pt x="2223916" y="2140271"/>
                    <a:pt x="2223769" y="2142206"/>
                    <a:pt x="2222965" y="2143893"/>
                  </a:cubicBezTo>
                  <a:cubicBezTo>
                    <a:pt x="2222236" y="2145551"/>
                    <a:pt x="2220774" y="2146843"/>
                    <a:pt x="2219094" y="2147472"/>
                  </a:cubicBezTo>
                  <a:lnTo>
                    <a:pt x="2192218" y="2156893"/>
                  </a:lnTo>
                  <a:lnTo>
                    <a:pt x="2142044" y="2174495"/>
                  </a:lnTo>
                  <a:cubicBezTo>
                    <a:pt x="2141386" y="2174568"/>
                    <a:pt x="2140728" y="2174568"/>
                    <a:pt x="2140071" y="2174495"/>
                  </a:cubicBezTo>
                  <a:close/>
                  <a:moveTo>
                    <a:pt x="2294101" y="2121471"/>
                  </a:moveTo>
                  <a:cubicBezTo>
                    <a:pt x="2292495" y="2121471"/>
                    <a:pt x="2290888" y="2120872"/>
                    <a:pt x="2289720" y="2119791"/>
                  </a:cubicBezTo>
                  <a:cubicBezTo>
                    <a:pt x="2288478" y="2118667"/>
                    <a:pt x="2287675" y="2117148"/>
                    <a:pt x="2287383" y="2115482"/>
                  </a:cubicBezTo>
                  <a:cubicBezTo>
                    <a:pt x="2287163" y="2113817"/>
                    <a:pt x="2287456" y="2112108"/>
                    <a:pt x="2288331" y="2110662"/>
                  </a:cubicBezTo>
                  <a:cubicBezTo>
                    <a:pt x="2289209" y="2109245"/>
                    <a:pt x="2290523" y="2108164"/>
                    <a:pt x="2292056" y="2107595"/>
                  </a:cubicBezTo>
                  <a:lnTo>
                    <a:pt x="2369547" y="2081302"/>
                  </a:lnTo>
                  <a:cubicBezTo>
                    <a:pt x="2371227" y="2080937"/>
                    <a:pt x="2372980" y="2081221"/>
                    <a:pt x="2374440" y="2082105"/>
                  </a:cubicBezTo>
                  <a:cubicBezTo>
                    <a:pt x="2375902" y="2083054"/>
                    <a:pt x="2376997" y="2084508"/>
                    <a:pt x="2377509" y="2086195"/>
                  </a:cubicBezTo>
                  <a:cubicBezTo>
                    <a:pt x="2378092" y="2087846"/>
                    <a:pt x="2378092" y="2089650"/>
                    <a:pt x="2377509" y="2091307"/>
                  </a:cubicBezTo>
                  <a:cubicBezTo>
                    <a:pt x="2376778" y="2092914"/>
                    <a:pt x="2375537" y="2094214"/>
                    <a:pt x="2373930" y="2094959"/>
                  </a:cubicBezTo>
                  <a:lnTo>
                    <a:pt x="2296439" y="2121106"/>
                  </a:lnTo>
                  <a:cubicBezTo>
                    <a:pt x="2295635" y="2121391"/>
                    <a:pt x="2294832" y="2121515"/>
                    <a:pt x="2293955" y="2121471"/>
                  </a:cubicBezTo>
                  <a:close/>
                  <a:moveTo>
                    <a:pt x="1233851" y="2114168"/>
                  </a:moveTo>
                  <a:cubicBezTo>
                    <a:pt x="1232171" y="2114182"/>
                    <a:pt x="1230491" y="2113496"/>
                    <a:pt x="1229322" y="2112269"/>
                  </a:cubicBezTo>
                  <a:cubicBezTo>
                    <a:pt x="1209895" y="2093082"/>
                    <a:pt x="1188935" y="2075539"/>
                    <a:pt x="1166586" y="2059829"/>
                  </a:cubicBezTo>
                  <a:cubicBezTo>
                    <a:pt x="1165052" y="2058763"/>
                    <a:pt x="1164029" y="2057090"/>
                    <a:pt x="1163736" y="2055228"/>
                  </a:cubicBezTo>
                  <a:cubicBezTo>
                    <a:pt x="1163373" y="2053358"/>
                    <a:pt x="1163736" y="2051423"/>
                    <a:pt x="1164760" y="2049824"/>
                  </a:cubicBezTo>
                  <a:cubicBezTo>
                    <a:pt x="1165781" y="2048254"/>
                    <a:pt x="1167388" y="2047173"/>
                    <a:pt x="1169214" y="2046829"/>
                  </a:cubicBezTo>
                  <a:cubicBezTo>
                    <a:pt x="1170967" y="2046457"/>
                    <a:pt x="1172866" y="2046851"/>
                    <a:pt x="1174328" y="2047925"/>
                  </a:cubicBezTo>
                  <a:cubicBezTo>
                    <a:pt x="1197260" y="2064065"/>
                    <a:pt x="1218805" y="2082091"/>
                    <a:pt x="1238743" y="2101825"/>
                  </a:cubicBezTo>
                  <a:cubicBezTo>
                    <a:pt x="1239401" y="2102453"/>
                    <a:pt x="1239913" y="2103227"/>
                    <a:pt x="1240206" y="2104089"/>
                  </a:cubicBezTo>
                  <a:cubicBezTo>
                    <a:pt x="1241008" y="2105834"/>
                    <a:pt x="1241008" y="2107821"/>
                    <a:pt x="1240206" y="2109566"/>
                  </a:cubicBezTo>
                  <a:cubicBezTo>
                    <a:pt x="1239913" y="2110428"/>
                    <a:pt x="1239401" y="2111202"/>
                    <a:pt x="1238743" y="2111830"/>
                  </a:cubicBezTo>
                  <a:cubicBezTo>
                    <a:pt x="1238160" y="2112510"/>
                    <a:pt x="1237429" y="2113050"/>
                    <a:pt x="1236625" y="2113437"/>
                  </a:cubicBezTo>
                  <a:cubicBezTo>
                    <a:pt x="1235823" y="2113788"/>
                    <a:pt x="1234946" y="2113963"/>
                    <a:pt x="1234070" y="2113949"/>
                  </a:cubicBezTo>
                  <a:close/>
                  <a:moveTo>
                    <a:pt x="717493" y="2107522"/>
                  </a:moveTo>
                  <a:cubicBezTo>
                    <a:pt x="716542" y="2107470"/>
                    <a:pt x="715667" y="2107222"/>
                    <a:pt x="714863" y="2106791"/>
                  </a:cubicBezTo>
                  <a:cubicBezTo>
                    <a:pt x="713987" y="2106397"/>
                    <a:pt x="713256" y="2105798"/>
                    <a:pt x="712671" y="2105038"/>
                  </a:cubicBezTo>
                  <a:cubicBezTo>
                    <a:pt x="709970" y="2102219"/>
                    <a:pt x="709970" y="2097778"/>
                    <a:pt x="712671" y="2094959"/>
                  </a:cubicBezTo>
                  <a:cubicBezTo>
                    <a:pt x="732100" y="2074495"/>
                    <a:pt x="754229" y="2056754"/>
                    <a:pt x="778403" y="2042228"/>
                  </a:cubicBezTo>
                  <a:cubicBezTo>
                    <a:pt x="779207" y="2041797"/>
                    <a:pt x="780084" y="2041497"/>
                    <a:pt x="780960" y="2041352"/>
                  </a:cubicBezTo>
                  <a:cubicBezTo>
                    <a:pt x="781837" y="2041132"/>
                    <a:pt x="782712" y="2041132"/>
                    <a:pt x="783590" y="2041352"/>
                  </a:cubicBezTo>
                  <a:cubicBezTo>
                    <a:pt x="784465" y="2041571"/>
                    <a:pt x="785269" y="2041994"/>
                    <a:pt x="785926" y="2042593"/>
                  </a:cubicBezTo>
                  <a:cubicBezTo>
                    <a:pt x="786657" y="2043185"/>
                    <a:pt x="787241" y="2043901"/>
                    <a:pt x="787678" y="2044711"/>
                  </a:cubicBezTo>
                  <a:cubicBezTo>
                    <a:pt x="789577" y="2048114"/>
                    <a:pt x="788409" y="2052380"/>
                    <a:pt x="785123" y="2054425"/>
                  </a:cubicBezTo>
                  <a:cubicBezTo>
                    <a:pt x="761897" y="2068287"/>
                    <a:pt x="740717" y="2085245"/>
                    <a:pt x="722093" y="2104819"/>
                  </a:cubicBezTo>
                  <a:cubicBezTo>
                    <a:pt x="720925" y="2106178"/>
                    <a:pt x="719318" y="2107017"/>
                    <a:pt x="717566" y="2107156"/>
                  </a:cubicBezTo>
                  <a:close/>
                  <a:moveTo>
                    <a:pt x="1449304" y="2091307"/>
                  </a:moveTo>
                  <a:cubicBezTo>
                    <a:pt x="1447844" y="2091300"/>
                    <a:pt x="1446384" y="2090789"/>
                    <a:pt x="1445214" y="2089847"/>
                  </a:cubicBezTo>
                  <a:cubicBezTo>
                    <a:pt x="1444046" y="2088868"/>
                    <a:pt x="1443169" y="2087539"/>
                    <a:pt x="1442805" y="2086049"/>
                  </a:cubicBezTo>
                  <a:cubicBezTo>
                    <a:pt x="1435428" y="2059501"/>
                    <a:pt x="1424108" y="2034230"/>
                    <a:pt x="1409135" y="2011115"/>
                  </a:cubicBezTo>
                  <a:cubicBezTo>
                    <a:pt x="1408113" y="2009508"/>
                    <a:pt x="1407748" y="2007587"/>
                    <a:pt x="1408040" y="2005710"/>
                  </a:cubicBezTo>
                  <a:cubicBezTo>
                    <a:pt x="1408404" y="2003855"/>
                    <a:pt x="1409427" y="2002204"/>
                    <a:pt x="1410961" y="2001109"/>
                  </a:cubicBezTo>
                  <a:cubicBezTo>
                    <a:pt x="1412421" y="1999999"/>
                    <a:pt x="1414247" y="1999575"/>
                    <a:pt x="1416073" y="1999940"/>
                  </a:cubicBezTo>
                  <a:cubicBezTo>
                    <a:pt x="1417899" y="2000371"/>
                    <a:pt x="1419432" y="2001467"/>
                    <a:pt x="1420456" y="2003008"/>
                  </a:cubicBezTo>
                  <a:cubicBezTo>
                    <a:pt x="1436158" y="2027373"/>
                    <a:pt x="1448136" y="2053994"/>
                    <a:pt x="1455804" y="2081959"/>
                  </a:cubicBezTo>
                  <a:cubicBezTo>
                    <a:pt x="1456023" y="2082872"/>
                    <a:pt x="1456023" y="2083822"/>
                    <a:pt x="1455804" y="2084735"/>
                  </a:cubicBezTo>
                  <a:cubicBezTo>
                    <a:pt x="1455731" y="2085655"/>
                    <a:pt x="1455440" y="2086553"/>
                    <a:pt x="1455001" y="2087364"/>
                  </a:cubicBezTo>
                  <a:cubicBezTo>
                    <a:pt x="1454636" y="2088182"/>
                    <a:pt x="1454051" y="2088905"/>
                    <a:pt x="1453322" y="2089482"/>
                  </a:cubicBezTo>
                  <a:cubicBezTo>
                    <a:pt x="1452591" y="2090059"/>
                    <a:pt x="1451788" y="2090504"/>
                    <a:pt x="1450911" y="2090796"/>
                  </a:cubicBezTo>
                  <a:close/>
                  <a:moveTo>
                    <a:pt x="857135" y="2025576"/>
                  </a:moveTo>
                  <a:cubicBezTo>
                    <a:pt x="855455" y="2025539"/>
                    <a:pt x="853849" y="2024926"/>
                    <a:pt x="852534" y="2023823"/>
                  </a:cubicBezTo>
                  <a:cubicBezTo>
                    <a:pt x="851293" y="2022632"/>
                    <a:pt x="850489" y="2021026"/>
                    <a:pt x="850270" y="2019295"/>
                  </a:cubicBezTo>
                  <a:cubicBezTo>
                    <a:pt x="850124" y="2017549"/>
                    <a:pt x="850562" y="2015796"/>
                    <a:pt x="851511" y="2014329"/>
                  </a:cubicBezTo>
                  <a:cubicBezTo>
                    <a:pt x="852461" y="2012911"/>
                    <a:pt x="853849" y="2011904"/>
                    <a:pt x="855528" y="2011480"/>
                  </a:cubicBezTo>
                  <a:lnTo>
                    <a:pt x="859765" y="2010531"/>
                  </a:lnTo>
                  <a:cubicBezTo>
                    <a:pt x="884962" y="2004206"/>
                    <a:pt x="910451" y="1999327"/>
                    <a:pt x="936232" y="1995924"/>
                  </a:cubicBezTo>
                  <a:cubicBezTo>
                    <a:pt x="937985" y="1995960"/>
                    <a:pt x="939592" y="1996610"/>
                    <a:pt x="940906" y="1997749"/>
                  </a:cubicBezTo>
                  <a:cubicBezTo>
                    <a:pt x="942222" y="1998962"/>
                    <a:pt x="943024" y="2000591"/>
                    <a:pt x="943170" y="2002351"/>
                  </a:cubicBezTo>
                  <a:cubicBezTo>
                    <a:pt x="943317" y="2004096"/>
                    <a:pt x="942878" y="2005849"/>
                    <a:pt x="941929" y="2007317"/>
                  </a:cubicBezTo>
                  <a:cubicBezTo>
                    <a:pt x="940906" y="2008719"/>
                    <a:pt x="939519" y="2009727"/>
                    <a:pt x="937839" y="2010165"/>
                  </a:cubicBezTo>
                  <a:cubicBezTo>
                    <a:pt x="912642" y="2013233"/>
                    <a:pt x="887592" y="2017695"/>
                    <a:pt x="862905" y="2023531"/>
                  </a:cubicBezTo>
                  <a:lnTo>
                    <a:pt x="858961" y="2024553"/>
                  </a:lnTo>
                  <a:close/>
                  <a:moveTo>
                    <a:pt x="1097422" y="2023823"/>
                  </a:moveTo>
                  <a:cubicBezTo>
                    <a:pt x="1096690" y="2023969"/>
                    <a:pt x="1095961" y="2023969"/>
                    <a:pt x="1095230" y="2023823"/>
                  </a:cubicBezTo>
                  <a:cubicBezTo>
                    <a:pt x="1077993" y="2017688"/>
                    <a:pt x="1060173" y="2013306"/>
                    <a:pt x="1042060" y="2010750"/>
                  </a:cubicBezTo>
                  <a:cubicBezTo>
                    <a:pt x="1033881" y="2009654"/>
                    <a:pt x="1025701" y="2008851"/>
                    <a:pt x="1017520" y="2008267"/>
                  </a:cubicBezTo>
                  <a:cubicBezTo>
                    <a:pt x="1016644" y="2008172"/>
                    <a:pt x="1015767" y="2007923"/>
                    <a:pt x="1014965" y="2007536"/>
                  </a:cubicBezTo>
                  <a:cubicBezTo>
                    <a:pt x="1014160" y="2007098"/>
                    <a:pt x="1013431" y="2006536"/>
                    <a:pt x="1012846" y="2005856"/>
                  </a:cubicBezTo>
                  <a:cubicBezTo>
                    <a:pt x="1012261" y="2005141"/>
                    <a:pt x="1011825" y="2004323"/>
                    <a:pt x="1011532" y="2003446"/>
                  </a:cubicBezTo>
                  <a:cubicBezTo>
                    <a:pt x="1011386" y="2002526"/>
                    <a:pt x="1011386" y="2001591"/>
                    <a:pt x="1011532" y="2000671"/>
                  </a:cubicBezTo>
                  <a:cubicBezTo>
                    <a:pt x="1011678" y="1998838"/>
                    <a:pt x="1012481" y="1997114"/>
                    <a:pt x="1013797" y="1995850"/>
                  </a:cubicBezTo>
                  <a:cubicBezTo>
                    <a:pt x="1015111" y="1994594"/>
                    <a:pt x="1016864" y="1993915"/>
                    <a:pt x="1018689" y="1993951"/>
                  </a:cubicBezTo>
                  <a:cubicBezTo>
                    <a:pt x="1027161" y="1994609"/>
                    <a:pt x="1035634" y="1995412"/>
                    <a:pt x="1044179" y="1996654"/>
                  </a:cubicBezTo>
                  <a:cubicBezTo>
                    <a:pt x="1063167" y="1999290"/>
                    <a:pt x="1081937" y="2003892"/>
                    <a:pt x="1099977" y="2010384"/>
                  </a:cubicBezTo>
                  <a:cubicBezTo>
                    <a:pt x="1101583" y="2010910"/>
                    <a:pt x="1102899" y="2012006"/>
                    <a:pt x="1103702" y="2013452"/>
                  </a:cubicBezTo>
                  <a:cubicBezTo>
                    <a:pt x="1104579" y="2014927"/>
                    <a:pt x="1104871" y="2016666"/>
                    <a:pt x="1104579" y="2018345"/>
                  </a:cubicBezTo>
                  <a:cubicBezTo>
                    <a:pt x="1104286" y="2020011"/>
                    <a:pt x="1103482" y="2021530"/>
                    <a:pt x="1102241" y="2022655"/>
                  </a:cubicBezTo>
                  <a:cubicBezTo>
                    <a:pt x="1101000" y="2023750"/>
                    <a:pt x="1099394" y="2024327"/>
                    <a:pt x="1097714" y="2024261"/>
                  </a:cubicBezTo>
                  <a:close/>
                  <a:moveTo>
                    <a:pt x="1364000" y="1947866"/>
                  </a:moveTo>
                  <a:cubicBezTo>
                    <a:pt x="1363049" y="1947859"/>
                    <a:pt x="1362101" y="1947633"/>
                    <a:pt x="1361297" y="1947209"/>
                  </a:cubicBezTo>
                  <a:cubicBezTo>
                    <a:pt x="1360421" y="1946808"/>
                    <a:pt x="1359617" y="1946201"/>
                    <a:pt x="1359032" y="1945456"/>
                  </a:cubicBezTo>
                  <a:lnTo>
                    <a:pt x="1337706" y="1920989"/>
                  </a:lnTo>
                  <a:cubicBezTo>
                    <a:pt x="1326166" y="1908033"/>
                    <a:pt x="1315504" y="1894266"/>
                    <a:pt x="1305937" y="1879798"/>
                  </a:cubicBezTo>
                  <a:cubicBezTo>
                    <a:pt x="1304914" y="1878227"/>
                    <a:pt x="1304475" y="1876321"/>
                    <a:pt x="1304841" y="1874466"/>
                  </a:cubicBezTo>
                  <a:cubicBezTo>
                    <a:pt x="1305133" y="1872633"/>
                    <a:pt x="1306155" y="1870990"/>
                    <a:pt x="1307617" y="1869865"/>
                  </a:cubicBezTo>
                  <a:cubicBezTo>
                    <a:pt x="1309077" y="1868806"/>
                    <a:pt x="1310903" y="1868382"/>
                    <a:pt x="1312656" y="1868696"/>
                  </a:cubicBezTo>
                  <a:cubicBezTo>
                    <a:pt x="1314482" y="1869040"/>
                    <a:pt x="1316015" y="1870091"/>
                    <a:pt x="1317037" y="1871618"/>
                  </a:cubicBezTo>
                  <a:cubicBezTo>
                    <a:pt x="1326166" y="1885129"/>
                    <a:pt x="1336173" y="1898013"/>
                    <a:pt x="1347055" y="1910180"/>
                  </a:cubicBezTo>
                  <a:cubicBezTo>
                    <a:pt x="1354797" y="1919529"/>
                    <a:pt x="1362539" y="1927709"/>
                    <a:pt x="1369404" y="1936035"/>
                  </a:cubicBezTo>
                  <a:cubicBezTo>
                    <a:pt x="1370061" y="1936692"/>
                    <a:pt x="1370499" y="1937495"/>
                    <a:pt x="1370792" y="1938372"/>
                  </a:cubicBezTo>
                  <a:cubicBezTo>
                    <a:pt x="1371084" y="1939263"/>
                    <a:pt x="1371230" y="1940205"/>
                    <a:pt x="1371157" y="1941147"/>
                  </a:cubicBezTo>
                  <a:cubicBezTo>
                    <a:pt x="1371157" y="1942075"/>
                    <a:pt x="1370938" y="1942995"/>
                    <a:pt x="1370572" y="1943849"/>
                  </a:cubicBezTo>
                  <a:cubicBezTo>
                    <a:pt x="1370134" y="1944667"/>
                    <a:pt x="1369624" y="1945405"/>
                    <a:pt x="1368966" y="1946040"/>
                  </a:cubicBezTo>
                  <a:cubicBezTo>
                    <a:pt x="1367798" y="1946983"/>
                    <a:pt x="1366336" y="1947472"/>
                    <a:pt x="1364802" y="1947428"/>
                  </a:cubicBezTo>
                  <a:close/>
                  <a:moveTo>
                    <a:pt x="1276795" y="1805959"/>
                  </a:moveTo>
                  <a:cubicBezTo>
                    <a:pt x="1275261" y="1805959"/>
                    <a:pt x="1273801" y="1805419"/>
                    <a:pt x="1272706" y="1804426"/>
                  </a:cubicBezTo>
                  <a:cubicBezTo>
                    <a:pt x="1271536" y="1803447"/>
                    <a:pt x="1270661" y="1802117"/>
                    <a:pt x="1270295" y="1800628"/>
                  </a:cubicBezTo>
                  <a:cubicBezTo>
                    <a:pt x="1265549" y="1781960"/>
                    <a:pt x="1263065" y="1762781"/>
                    <a:pt x="1262992" y="1743514"/>
                  </a:cubicBezTo>
                  <a:cubicBezTo>
                    <a:pt x="1262992" y="1733355"/>
                    <a:pt x="1263577" y="1723211"/>
                    <a:pt x="1264818" y="1713132"/>
                  </a:cubicBezTo>
                  <a:cubicBezTo>
                    <a:pt x="1265037" y="1711262"/>
                    <a:pt x="1266059" y="1709560"/>
                    <a:pt x="1267521" y="1708384"/>
                  </a:cubicBezTo>
                  <a:cubicBezTo>
                    <a:pt x="1268908" y="1707223"/>
                    <a:pt x="1270734" y="1706697"/>
                    <a:pt x="1272560" y="1706923"/>
                  </a:cubicBezTo>
                  <a:cubicBezTo>
                    <a:pt x="1273435" y="1707055"/>
                    <a:pt x="1274312" y="1707354"/>
                    <a:pt x="1275115" y="1707800"/>
                  </a:cubicBezTo>
                  <a:cubicBezTo>
                    <a:pt x="1275919" y="1708296"/>
                    <a:pt x="1276577" y="1708939"/>
                    <a:pt x="1277160" y="1709699"/>
                  </a:cubicBezTo>
                  <a:cubicBezTo>
                    <a:pt x="1277745" y="1710458"/>
                    <a:pt x="1278110" y="1711328"/>
                    <a:pt x="1278330" y="1712255"/>
                  </a:cubicBezTo>
                  <a:cubicBezTo>
                    <a:pt x="1278549" y="1713197"/>
                    <a:pt x="1278549" y="1714161"/>
                    <a:pt x="1278330" y="1715103"/>
                  </a:cubicBezTo>
                  <a:cubicBezTo>
                    <a:pt x="1277087" y="1724598"/>
                    <a:pt x="1276504" y="1734158"/>
                    <a:pt x="1276504" y="1743733"/>
                  </a:cubicBezTo>
                  <a:cubicBezTo>
                    <a:pt x="1276504" y="1761758"/>
                    <a:pt x="1278694" y="1779718"/>
                    <a:pt x="1283149" y="1797195"/>
                  </a:cubicBezTo>
                  <a:cubicBezTo>
                    <a:pt x="1283588" y="1799028"/>
                    <a:pt x="1283296" y="1800949"/>
                    <a:pt x="1282418" y="1802600"/>
                  </a:cubicBezTo>
                  <a:cubicBezTo>
                    <a:pt x="1281543" y="1804236"/>
                    <a:pt x="1280083" y="1805455"/>
                    <a:pt x="1278330" y="1805959"/>
                  </a:cubicBezTo>
                  <a:cubicBezTo>
                    <a:pt x="1277818" y="1805894"/>
                    <a:pt x="1277306" y="1805740"/>
                    <a:pt x="1276795" y="1805521"/>
                  </a:cubicBezTo>
                  <a:close/>
                  <a:moveTo>
                    <a:pt x="1292352" y="1638709"/>
                  </a:moveTo>
                  <a:cubicBezTo>
                    <a:pt x="1291475" y="1638716"/>
                    <a:pt x="1290672" y="1638570"/>
                    <a:pt x="1289868" y="1638271"/>
                  </a:cubicBezTo>
                  <a:cubicBezTo>
                    <a:pt x="1288188" y="1637503"/>
                    <a:pt x="1286874" y="1636116"/>
                    <a:pt x="1286143" y="1634400"/>
                  </a:cubicBezTo>
                  <a:cubicBezTo>
                    <a:pt x="1285414" y="1632640"/>
                    <a:pt x="1285414" y="1630682"/>
                    <a:pt x="1286143" y="1628922"/>
                  </a:cubicBezTo>
                  <a:cubicBezTo>
                    <a:pt x="1296589" y="1602155"/>
                    <a:pt x="1309660" y="1576490"/>
                    <a:pt x="1325145" y="1552308"/>
                  </a:cubicBezTo>
                  <a:cubicBezTo>
                    <a:pt x="1326093" y="1550716"/>
                    <a:pt x="1327775" y="1549621"/>
                    <a:pt x="1329601" y="1549314"/>
                  </a:cubicBezTo>
                  <a:cubicBezTo>
                    <a:pt x="1331353" y="1548941"/>
                    <a:pt x="1333252" y="1549336"/>
                    <a:pt x="1334713" y="1550409"/>
                  </a:cubicBezTo>
                  <a:cubicBezTo>
                    <a:pt x="1336246" y="1551541"/>
                    <a:pt x="1337268" y="1553214"/>
                    <a:pt x="1337560" y="1555084"/>
                  </a:cubicBezTo>
                  <a:cubicBezTo>
                    <a:pt x="1337926" y="1556961"/>
                    <a:pt x="1337487" y="1558896"/>
                    <a:pt x="1336465" y="1560488"/>
                  </a:cubicBezTo>
                  <a:cubicBezTo>
                    <a:pt x="1321712" y="1583976"/>
                    <a:pt x="1309297" y="1608823"/>
                    <a:pt x="1299290" y="1634692"/>
                  </a:cubicBezTo>
                  <a:cubicBezTo>
                    <a:pt x="1298778" y="1635817"/>
                    <a:pt x="1297903" y="1636759"/>
                    <a:pt x="1296808" y="1637394"/>
                  </a:cubicBezTo>
                  <a:cubicBezTo>
                    <a:pt x="1295784" y="1638051"/>
                    <a:pt x="1294543" y="1638409"/>
                    <a:pt x="1293301" y="1638416"/>
                  </a:cubicBezTo>
                  <a:close/>
                  <a:moveTo>
                    <a:pt x="1379044" y="1495048"/>
                  </a:moveTo>
                  <a:cubicBezTo>
                    <a:pt x="1377510" y="1495027"/>
                    <a:pt x="1375977" y="1494457"/>
                    <a:pt x="1374809" y="1493442"/>
                  </a:cubicBezTo>
                  <a:cubicBezTo>
                    <a:pt x="1373422" y="1492229"/>
                    <a:pt x="1372544" y="1490535"/>
                    <a:pt x="1372325" y="1488694"/>
                  </a:cubicBezTo>
                  <a:cubicBezTo>
                    <a:pt x="1372179" y="1486825"/>
                    <a:pt x="1372691" y="1484955"/>
                    <a:pt x="1373785" y="1483436"/>
                  </a:cubicBezTo>
                  <a:cubicBezTo>
                    <a:pt x="1390803" y="1461526"/>
                    <a:pt x="1407821" y="1439177"/>
                    <a:pt x="1424254" y="1416682"/>
                  </a:cubicBezTo>
                  <a:cubicBezTo>
                    <a:pt x="1424764" y="1415966"/>
                    <a:pt x="1425495" y="1415345"/>
                    <a:pt x="1426226" y="1414856"/>
                  </a:cubicBezTo>
                  <a:cubicBezTo>
                    <a:pt x="1427028" y="1414359"/>
                    <a:pt x="1427906" y="1414038"/>
                    <a:pt x="1428781" y="1413906"/>
                  </a:cubicBezTo>
                  <a:cubicBezTo>
                    <a:pt x="1429658" y="1413724"/>
                    <a:pt x="1430534" y="1413724"/>
                    <a:pt x="1431411" y="1413906"/>
                  </a:cubicBezTo>
                  <a:cubicBezTo>
                    <a:pt x="1432287" y="1414162"/>
                    <a:pt x="1433018" y="1414556"/>
                    <a:pt x="1433749" y="1415075"/>
                  </a:cubicBezTo>
                  <a:cubicBezTo>
                    <a:pt x="1434478" y="1415667"/>
                    <a:pt x="1435063" y="1416382"/>
                    <a:pt x="1435502" y="1417193"/>
                  </a:cubicBezTo>
                  <a:cubicBezTo>
                    <a:pt x="1435938" y="1418011"/>
                    <a:pt x="1436231" y="1418902"/>
                    <a:pt x="1436377" y="1419822"/>
                  </a:cubicBezTo>
                  <a:cubicBezTo>
                    <a:pt x="1436523" y="1420743"/>
                    <a:pt x="1436523" y="1421678"/>
                    <a:pt x="1436377" y="1422598"/>
                  </a:cubicBezTo>
                  <a:cubicBezTo>
                    <a:pt x="1436085" y="1423474"/>
                    <a:pt x="1435719" y="1424314"/>
                    <a:pt x="1435209" y="1425081"/>
                  </a:cubicBezTo>
                  <a:cubicBezTo>
                    <a:pt x="1418703" y="1447722"/>
                    <a:pt x="1401539" y="1469997"/>
                    <a:pt x="1384521" y="1492200"/>
                  </a:cubicBezTo>
                  <a:cubicBezTo>
                    <a:pt x="1383280" y="1493507"/>
                    <a:pt x="1381601" y="1494296"/>
                    <a:pt x="1379848" y="1494391"/>
                  </a:cubicBezTo>
                  <a:close/>
                  <a:moveTo>
                    <a:pt x="1477058" y="1358765"/>
                  </a:moveTo>
                  <a:cubicBezTo>
                    <a:pt x="1475744" y="1358758"/>
                    <a:pt x="1474428" y="1358320"/>
                    <a:pt x="1473333" y="1357524"/>
                  </a:cubicBezTo>
                  <a:cubicBezTo>
                    <a:pt x="1471800" y="1356443"/>
                    <a:pt x="1470776" y="1354821"/>
                    <a:pt x="1470411" y="1352995"/>
                  </a:cubicBezTo>
                  <a:cubicBezTo>
                    <a:pt x="1470047" y="1351155"/>
                    <a:pt x="1470411" y="1349241"/>
                    <a:pt x="1471434" y="1347664"/>
                  </a:cubicBezTo>
                  <a:cubicBezTo>
                    <a:pt x="1474647" y="1342551"/>
                    <a:pt x="1477787" y="1337439"/>
                    <a:pt x="1480856" y="1332180"/>
                  </a:cubicBezTo>
                  <a:cubicBezTo>
                    <a:pt x="1491884" y="1313366"/>
                    <a:pt x="1501962" y="1294012"/>
                    <a:pt x="1511092" y="1274190"/>
                  </a:cubicBezTo>
                  <a:cubicBezTo>
                    <a:pt x="1511823" y="1272532"/>
                    <a:pt x="1513283" y="1271240"/>
                    <a:pt x="1514963" y="1270612"/>
                  </a:cubicBezTo>
                  <a:cubicBezTo>
                    <a:pt x="1516643" y="1269881"/>
                    <a:pt x="1518468" y="1269881"/>
                    <a:pt x="1520148" y="1270612"/>
                  </a:cubicBezTo>
                  <a:cubicBezTo>
                    <a:pt x="1521755" y="1271496"/>
                    <a:pt x="1522997" y="1272956"/>
                    <a:pt x="1523581" y="1274702"/>
                  </a:cubicBezTo>
                  <a:cubicBezTo>
                    <a:pt x="1524239" y="1276469"/>
                    <a:pt x="1524239" y="1278412"/>
                    <a:pt x="1523581" y="1280179"/>
                  </a:cubicBezTo>
                  <a:cubicBezTo>
                    <a:pt x="1514232" y="1300468"/>
                    <a:pt x="1503861" y="1320261"/>
                    <a:pt x="1492541" y="1339484"/>
                  </a:cubicBezTo>
                  <a:cubicBezTo>
                    <a:pt x="1489401" y="1344816"/>
                    <a:pt x="1486187" y="1350001"/>
                    <a:pt x="1482901" y="1355259"/>
                  </a:cubicBezTo>
                  <a:cubicBezTo>
                    <a:pt x="1482316" y="1356056"/>
                    <a:pt x="1481585" y="1356727"/>
                    <a:pt x="1480710" y="1357231"/>
                  </a:cubicBezTo>
                  <a:cubicBezTo>
                    <a:pt x="1479833" y="1357692"/>
                    <a:pt x="1478884" y="1357969"/>
                    <a:pt x="1477934" y="1358035"/>
                  </a:cubicBezTo>
                  <a:close/>
                  <a:moveTo>
                    <a:pt x="1550969" y="1206706"/>
                  </a:moveTo>
                  <a:cubicBezTo>
                    <a:pt x="1549947" y="1206713"/>
                    <a:pt x="1548997" y="1206487"/>
                    <a:pt x="1548121" y="1206049"/>
                  </a:cubicBezTo>
                  <a:cubicBezTo>
                    <a:pt x="1547317" y="1205661"/>
                    <a:pt x="1546588" y="1205121"/>
                    <a:pt x="1546003" y="1204442"/>
                  </a:cubicBezTo>
                  <a:cubicBezTo>
                    <a:pt x="1545418" y="1203762"/>
                    <a:pt x="1544908" y="1202967"/>
                    <a:pt x="1544616" y="1202105"/>
                  </a:cubicBezTo>
                  <a:cubicBezTo>
                    <a:pt x="1544250" y="1201250"/>
                    <a:pt x="1544104" y="1200323"/>
                    <a:pt x="1544177" y="1199402"/>
                  </a:cubicBezTo>
                  <a:cubicBezTo>
                    <a:pt x="1544177" y="1198446"/>
                    <a:pt x="1544396" y="1197503"/>
                    <a:pt x="1544762" y="1196627"/>
                  </a:cubicBezTo>
                  <a:cubicBezTo>
                    <a:pt x="1549655" y="1185328"/>
                    <a:pt x="1554474" y="1174037"/>
                    <a:pt x="1559369" y="1162739"/>
                  </a:cubicBezTo>
                  <a:cubicBezTo>
                    <a:pt x="1566014" y="1147905"/>
                    <a:pt x="1573683" y="1133554"/>
                    <a:pt x="1582301" y="1119794"/>
                  </a:cubicBezTo>
                  <a:cubicBezTo>
                    <a:pt x="1582740" y="1119005"/>
                    <a:pt x="1583398" y="1118333"/>
                    <a:pt x="1584127" y="1117822"/>
                  </a:cubicBezTo>
                  <a:cubicBezTo>
                    <a:pt x="1584858" y="1117326"/>
                    <a:pt x="1585660" y="1116953"/>
                    <a:pt x="1586538" y="1116726"/>
                  </a:cubicBezTo>
                  <a:cubicBezTo>
                    <a:pt x="1587413" y="1116581"/>
                    <a:pt x="1588364" y="1116581"/>
                    <a:pt x="1589239" y="1116726"/>
                  </a:cubicBezTo>
                  <a:cubicBezTo>
                    <a:pt x="1590116" y="1116938"/>
                    <a:pt x="1590919" y="1117311"/>
                    <a:pt x="1591650" y="1117822"/>
                  </a:cubicBezTo>
                  <a:cubicBezTo>
                    <a:pt x="1592381" y="1118355"/>
                    <a:pt x="1593037" y="1119020"/>
                    <a:pt x="1593549" y="1119794"/>
                  </a:cubicBezTo>
                  <a:cubicBezTo>
                    <a:pt x="1594061" y="1120553"/>
                    <a:pt x="1594426" y="1121430"/>
                    <a:pt x="1594571" y="1122350"/>
                  </a:cubicBezTo>
                  <a:cubicBezTo>
                    <a:pt x="1594717" y="1123263"/>
                    <a:pt x="1594717" y="1124205"/>
                    <a:pt x="1594571" y="1125126"/>
                  </a:cubicBezTo>
                  <a:cubicBezTo>
                    <a:pt x="1594353" y="1126024"/>
                    <a:pt x="1593987" y="1126886"/>
                    <a:pt x="1593549" y="1127682"/>
                  </a:cubicBezTo>
                  <a:cubicBezTo>
                    <a:pt x="1585368" y="1140784"/>
                    <a:pt x="1577993" y="1154420"/>
                    <a:pt x="1571638" y="1168509"/>
                  </a:cubicBezTo>
                  <a:cubicBezTo>
                    <a:pt x="1566453" y="1179413"/>
                    <a:pt x="1561560" y="1190638"/>
                    <a:pt x="1557031" y="1202178"/>
                  </a:cubicBezTo>
                  <a:cubicBezTo>
                    <a:pt x="1556519" y="1203317"/>
                    <a:pt x="1555790" y="1204303"/>
                    <a:pt x="1554767" y="1205026"/>
                  </a:cubicBezTo>
                  <a:cubicBezTo>
                    <a:pt x="1553818" y="1205756"/>
                    <a:pt x="1552648" y="1206187"/>
                    <a:pt x="1551480" y="1206268"/>
                  </a:cubicBezTo>
                  <a:close/>
                  <a:moveTo>
                    <a:pt x="1642263" y="1067939"/>
                  </a:moveTo>
                  <a:cubicBezTo>
                    <a:pt x="1640875" y="1067968"/>
                    <a:pt x="1639488" y="1067530"/>
                    <a:pt x="1638318" y="1066698"/>
                  </a:cubicBezTo>
                  <a:cubicBezTo>
                    <a:pt x="1637151" y="1065821"/>
                    <a:pt x="1636275" y="1064631"/>
                    <a:pt x="1635836" y="1063265"/>
                  </a:cubicBezTo>
                  <a:cubicBezTo>
                    <a:pt x="1635398" y="1061833"/>
                    <a:pt x="1635398" y="1060314"/>
                    <a:pt x="1635836" y="1058883"/>
                  </a:cubicBezTo>
                  <a:cubicBezTo>
                    <a:pt x="1636275" y="1057495"/>
                    <a:pt x="1637077" y="1056261"/>
                    <a:pt x="1638174" y="1055304"/>
                  </a:cubicBezTo>
                  <a:cubicBezTo>
                    <a:pt x="1659646" y="1037126"/>
                    <a:pt x="1683748" y="1022350"/>
                    <a:pt x="1709674" y="1011483"/>
                  </a:cubicBezTo>
                  <a:cubicBezTo>
                    <a:pt x="1711354" y="1010752"/>
                    <a:pt x="1713180" y="1010752"/>
                    <a:pt x="1714861" y="1011483"/>
                  </a:cubicBezTo>
                  <a:cubicBezTo>
                    <a:pt x="1716541" y="1012221"/>
                    <a:pt x="1717855" y="1013623"/>
                    <a:pt x="1718513" y="1015354"/>
                  </a:cubicBezTo>
                  <a:cubicBezTo>
                    <a:pt x="1719242" y="1017114"/>
                    <a:pt x="1719242" y="1019078"/>
                    <a:pt x="1718513" y="1020831"/>
                  </a:cubicBezTo>
                  <a:cubicBezTo>
                    <a:pt x="1717782" y="1022518"/>
                    <a:pt x="1716468" y="1023877"/>
                    <a:pt x="1714788" y="1024629"/>
                  </a:cubicBezTo>
                  <a:cubicBezTo>
                    <a:pt x="1690101" y="1034993"/>
                    <a:pt x="1667096" y="1049111"/>
                    <a:pt x="1646719" y="1066478"/>
                  </a:cubicBezTo>
                  <a:cubicBezTo>
                    <a:pt x="1645622" y="1067128"/>
                    <a:pt x="1644308" y="1067384"/>
                    <a:pt x="1642994" y="1067209"/>
                  </a:cubicBezTo>
                  <a:close/>
                  <a:moveTo>
                    <a:pt x="1790305" y="1002719"/>
                  </a:moveTo>
                  <a:cubicBezTo>
                    <a:pt x="1788625" y="1002536"/>
                    <a:pt x="1787092" y="1001784"/>
                    <a:pt x="1785924" y="1000601"/>
                  </a:cubicBezTo>
                  <a:cubicBezTo>
                    <a:pt x="1784754" y="999374"/>
                    <a:pt x="1784025" y="997774"/>
                    <a:pt x="1783879" y="996073"/>
                  </a:cubicBezTo>
                  <a:cubicBezTo>
                    <a:pt x="1783806" y="994334"/>
                    <a:pt x="1784244" y="992603"/>
                    <a:pt x="1785266" y="991179"/>
                  </a:cubicBezTo>
                  <a:cubicBezTo>
                    <a:pt x="1786215" y="989821"/>
                    <a:pt x="1787677" y="988857"/>
                    <a:pt x="1789283" y="988477"/>
                  </a:cubicBezTo>
                  <a:lnTo>
                    <a:pt x="1798705" y="987089"/>
                  </a:lnTo>
                  <a:lnTo>
                    <a:pt x="1813312" y="985190"/>
                  </a:lnTo>
                  <a:cubicBezTo>
                    <a:pt x="1832008" y="983299"/>
                    <a:pt x="1850632" y="979983"/>
                    <a:pt x="1868818" y="975257"/>
                  </a:cubicBezTo>
                  <a:cubicBezTo>
                    <a:pt x="1870571" y="974768"/>
                    <a:pt x="1872470" y="975002"/>
                    <a:pt x="1874003" y="975915"/>
                  </a:cubicBezTo>
                  <a:cubicBezTo>
                    <a:pt x="1875611" y="976893"/>
                    <a:pt x="1876706" y="978434"/>
                    <a:pt x="1877218" y="980224"/>
                  </a:cubicBezTo>
                  <a:cubicBezTo>
                    <a:pt x="1877728" y="982071"/>
                    <a:pt x="1877437" y="984044"/>
                    <a:pt x="1876487" y="985701"/>
                  </a:cubicBezTo>
                  <a:cubicBezTo>
                    <a:pt x="1875611" y="987294"/>
                    <a:pt x="1874149" y="988491"/>
                    <a:pt x="1872396" y="989061"/>
                  </a:cubicBezTo>
                  <a:cubicBezTo>
                    <a:pt x="1853555" y="993947"/>
                    <a:pt x="1834345" y="997394"/>
                    <a:pt x="1814992" y="999359"/>
                  </a:cubicBezTo>
                  <a:lnTo>
                    <a:pt x="1800385" y="1001185"/>
                  </a:lnTo>
                  <a:lnTo>
                    <a:pt x="1791329" y="1002572"/>
                  </a:lnTo>
                  <a:close/>
                  <a:moveTo>
                    <a:pt x="1938640" y="945532"/>
                  </a:moveTo>
                  <a:cubicBezTo>
                    <a:pt x="1937326" y="945540"/>
                    <a:pt x="1936010" y="945160"/>
                    <a:pt x="1934915" y="944437"/>
                  </a:cubicBezTo>
                  <a:cubicBezTo>
                    <a:pt x="1933820" y="943662"/>
                    <a:pt x="1932943" y="942596"/>
                    <a:pt x="1932431" y="941369"/>
                  </a:cubicBezTo>
                  <a:cubicBezTo>
                    <a:pt x="1931921" y="940091"/>
                    <a:pt x="1931775" y="938711"/>
                    <a:pt x="1931921" y="937352"/>
                  </a:cubicBezTo>
                  <a:cubicBezTo>
                    <a:pt x="1932141" y="936001"/>
                    <a:pt x="1932724" y="934738"/>
                    <a:pt x="1933601" y="933700"/>
                  </a:cubicBezTo>
                  <a:cubicBezTo>
                    <a:pt x="1950909" y="912301"/>
                    <a:pt x="1962815" y="887053"/>
                    <a:pt x="1968366" y="860081"/>
                  </a:cubicBezTo>
                  <a:cubicBezTo>
                    <a:pt x="1968803" y="858299"/>
                    <a:pt x="1969972" y="856758"/>
                    <a:pt x="1971506" y="855772"/>
                  </a:cubicBezTo>
                  <a:cubicBezTo>
                    <a:pt x="1973039" y="854786"/>
                    <a:pt x="1974938" y="854494"/>
                    <a:pt x="1976691" y="854969"/>
                  </a:cubicBezTo>
                  <a:cubicBezTo>
                    <a:pt x="1978444" y="855472"/>
                    <a:pt x="1979904" y="856692"/>
                    <a:pt x="1980781" y="858328"/>
                  </a:cubicBezTo>
                  <a:cubicBezTo>
                    <a:pt x="1981730" y="859957"/>
                    <a:pt x="1982022" y="861892"/>
                    <a:pt x="1981584" y="863733"/>
                  </a:cubicBezTo>
                  <a:cubicBezTo>
                    <a:pt x="1975450" y="892516"/>
                    <a:pt x="1962669" y="919466"/>
                    <a:pt x="1944264" y="942465"/>
                  </a:cubicBezTo>
                  <a:cubicBezTo>
                    <a:pt x="1943606" y="943202"/>
                    <a:pt x="1942876" y="943801"/>
                    <a:pt x="1941999" y="944217"/>
                  </a:cubicBezTo>
                  <a:cubicBezTo>
                    <a:pt x="1941124" y="944590"/>
                    <a:pt x="1940173" y="944787"/>
                    <a:pt x="1939225" y="944802"/>
                  </a:cubicBezTo>
                  <a:close/>
                  <a:moveTo>
                    <a:pt x="1484654" y="797198"/>
                  </a:moveTo>
                  <a:cubicBezTo>
                    <a:pt x="1472895" y="797198"/>
                    <a:pt x="1460991" y="797198"/>
                    <a:pt x="1449158" y="796541"/>
                  </a:cubicBezTo>
                  <a:lnTo>
                    <a:pt x="1445141" y="796541"/>
                  </a:lnTo>
                  <a:cubicBezTo>
                    <a:pt x="1443315" y="796424"/>
                    <a:pt x="1441635" y="795547"/>
                    <a:pt x="1440467" y="794130"/>
                  </a:cubicBezTo>
                  <a:cubicBezTo>
                    <a:pt x="1439226" y="792713"/>
                    <a:pt x="1438642" y="790880"/>
                    <a:pt x="1438715" y="789018"/>
                  </a:cubicBezTo>
                  <a:cubicBezTo>
                    <a:pt x="1438642" y="788068"/>
                    <a:pt x="1438861" y="787112"/>
                    <a:pt x="1439226" y="786242"/>
                  </a:cubicBezTo>
                  <a:cubicBezTo>
                    <a:pt x="1439590" y="785374"/>
                    <a:pt x="1440102" y="784599"/>
                    <a:pt x="1440833" y="783978"/>
                  </a:cubicBezTo>
                  <a:cubicBezTo>
                    <a:pt x="1441489" y="783336"/>
                    <a:pt x="1442293" y="782861"/>
                    <a:pt x="1443169" y="782591"/>
                  </a:cubicBezTo>
                  <a:cubicBezTo>
                    <a:pt x="1444046" y="782372"/>
                    <a:pt x="1444922" y="782372"/>
                    <a:pt x="1445799" y="782591"/>
                  </a:cubicBezTo>
                  <a:lnTo>
                    <a:pt x="1449597" y="782591"/>
                  </a:lnTo>
                  <a:cubicBezTo>
                    <a:pt x="1475378" y="783540"/>
                    <a:pt x="1500721" y="783394"/>
                    <a:pt x="1526357" y="782591"/>
                  </a:cubicBezTo>
                  <a:cubicBezTo>
                    <a:pt x="1528183" y="782584"/>
                    <a:pt x="1529862" y="783292"/>
                    <a:pt x="1531177" y="784563"/>
                  </a:cubicBezTo>
                  <a:cubicBezTo>
                    <a:pt x="1533953" y="787258"/>
                    <a:pt x="1534172" y="791640"/>
                    <a:pt x="1531615" y="794569"/>
                  </a:cubicBezTo>
                  <a:cubicBezTo>
                    <a:pt x="1530447" y="795941"/>
                    <a:pt x="1528694" y="796759"/>
                    <a:pt x="1526869" y="796833"/>
                  </a:cubicBezTo>
                  <a:cubicBezTo>
                    <a:pt x="1512845" y="796686"/>
                    <a:pt x="1498749" y="796906"/>
                    <a:pt x="1484654" y="796906"/>
                  </a:cubicBezTo>
                  <a:close/>
                  <a:moveTo>
                    <a:pt x="1607571" y="789894"/>
                  </a:moveTo>
                  <a:cubicBezTo>
                    <a:pt x="1605818" y="789960"/>
                    <a:pt x="1604065" y="789303"/>
                    <a:pt x="1602751" y="788068"/>
                  </a:cubicBezTo>
                  <a:cubicBezTo>
                    <a:pt x="1601364" y="786783"/>
                    <a:pt x="1600560" y="785037"/>
                    <a:pt x="1600487" y="783175"/>
                  </a:cubicBezTo>
                  <a:cubicBezTo>
                    <a:pt x="1600414" y="781291"/>
                    <a:pt x="1601072" y="779450"/>
                    <a:pt x="1602240" y="777989"/>
                  </a:cubicBezTo>
                  <a:cubicBezTo>
                    <a:pt x="1603409" y="776609"/>
                    <a:pt x="1605089" y="775769"/>
                    <a:pt x="1606915" y="775652"/>
                  </a:cubicBezTo>
                  <a:cubicBezTo>
                    <a:pt x="1632550" y="772804"/>
                    <a:pt x="1658842" y="769152"/>
                    <a:pt x="1687253" y="764405"/>
                  </a:cubicBezTo>
                  <a:cubicBezTo>
                    <a:pt x="1688933" y="764332"/>
                    <a:pt x="1690613" y="764909"/>
                    <a:pt x="1691927" y="766012"/>
                  </a:cubicBezTo>
                  <a:cubicBezTo>
                    <a:pt x="1693241" y="767151"/>
                    <a:pt x="1694118" y="768728"/>
                    <a:pt x="1694411" y="770467"/>
                  </a:cubicBezTo>
                  <a:cubicBezTo>
                    <a:pt x="1694630" y="772213"/>
                    <a:pt x="1694265" y="773987"/>
                    <a:pt x="1693387" y="775506"/>
                  </a:cubicBezTo>
                  <a:cubicBezTo>
                    <a:pt x="1692512" y="776982"/>
                    <a:pt x="1691051" y="778048"/>
                    <a:pt x="1689372" y="778501"/>
                  </a:cubicBezTo>
                  <a:cubicBezTo>
                    <a:pt x="1660960" y="783248"/>
                    <a:pt x="1634522" y="786681"/>
                    <a:pt x="1608521" y="789894"/>
                  </a:cubicBezTo>
                  <a:close/>
                  <a:moveTo>
                    <a:pt x="1986624" y="784343"/>
                  </a:moveTo>
                  <a:cubicBezTo>
                    <a:pt x="1985747" y="784358"/>
                    <a:pt x="1984872" y="784183"/>
                    <a:pt x="1984068" y="783833"/>
                  </a:cubicBezTo>
                  <a:cubicBezTo>
                    <a:pt x="1983265" y="783496"/>
                    <a:pt x="1982461" y="782970"/>
                    <a:pt x="1981876" y="782299"/>
                  </a:cubicBezTo>
                  <a:cubicBezTo>
                    <a:pt x="1981220" y="781641"/>
                    <a:pt x="1980708" y="780874"/>
                    <a:pt x="1980343" y="780035"/>
                  </a:cubicBezTo>
                  <a:cubicBezTo>
                    <a:pt x="1980050" y="779165"/>
                    <a:pt x="1979831" y="778252"/>
                    <a:pt x="1979831" y="777332"/>
                  </a:cubicBezTo>
                  <a:cubicBezTo>
                    <a:pt x="1979831" y="753961"/>
                    <a:pt x="1972091" y="743371"/>
                    <a:pt x="1928706" y="742202"/>
                  </a:cubicBezTo>
                  <a:cubicBezTo>
                    <a:pt x="1927027" y="742013"/>
                    <a:pt x="1925420" y="741173"/>
                    <a:pt x="1924325" y="739865"/>
                  </a:cubicBezTo>
                  <a:cubicBezTo>
                    <a:pt x="1921915" y="737119"/>
                    <a:pt x="1921915" y="733044"/>
                    <a:pt x="1924325" y="730298"/>
                  </a:cubicBezTo>
                  <a:cubicBezTo>
                    <a:pt x="1925420" y="728990"/>
                    <a:pt x="1927027" y="728150"/>
                    <a:pt x="1928706" y="727960"/>
                  </a:cubicBezTo>
                  <a:cubicBezTo>
                    <a:pt x="1968146" y="728983"/>
                    <a:pt x="1992612" y="737674"/>
                    <a:pt x="1993124" y="776894"/>
                  </a:cubicBezTo>
                  <a:cubicBezTo>
                    <a:pt x="1993124" y="777844"/>
                    <a:pt x="1992978" y="778786"/>
                    <a:pt x="1992612" y="779670"/>
                  </a:cubicBezTo>
                  <a:cubicBezTo>
                    <a:pt x="1992321" y="780502"/>
                    <a:pt x="1991810" y="781269"/>
                    <a:pt x="1991225" y="781934"/>
                  </a:cubicBezTo>
                  <a:cubicBezTo>
                    <a:pt x="1990642" y="782620"/>
                    <a:pt x="1989838" y="783168"/>
                    <a:pt x="1989033" y="783540"/>
                  </a:cubicBezTo>
                  <a:cubicBezTo>
                    <a:pt x="1988231" y="783891"/>
                    <a:pt x="1987354" y="784066"/>
                    <a:pt x="1986478" y="784051"/>
                  </a:cubicBezTo>
                  <a:close/>
                  <a:moveTo>
                    <a:pt x="1372471" y="765646"/>
                  </a:moveTo>
                  <a:cubicBezTo>
                    <a:pt x="1371376" y="765632"/>
                    <a:pt x="1370353" y="765376"/>
                    <a:pt x="1369404" y="764916"/>
                  </a:cubicBezTo>
                  <a:cubicBezTo>
                    <a:pt x="1368454" y="764398"/>
                    <a:pt x="1367652" y="763675"/>
                    <a:pt x="1366994" y="762798"/>
                  </a:cubicBezTo>
                  <a:cubicBezTo>
                    <a:pt x="1357791" y="748549"/>
                    <a:pt x="1353337" y="731809"/>
                    <a:pt x="1354066" y="714887"/>
                  </a:cubicBezTo>
                  <a:cubicBezTo>
                    <a:pt x="1354212" y="701383"/>
                    <a:pt x="1355746" y="687923"/>
                    <a:pt x="1358595" y="674718"/>
                  </a:cubicBezTo>
                  <a:cubicBezTo>
                    <a:pt x="1358888" y="672885"/>
                    <a:pt x="1359909" y="671241"/>
                    <a:pt x="1361370" y="670117"/>
                  </a:cubicBezTo>
                  <a:cubicBezTo>
                    <a:pt x="1362830" y="669021"/>
                    <a:pt x="1364656" y="668598"/>
                    <a:pt x="1366409" y="668948"/>
                  </a:cubicBezTo>
                  <a:cubicBezTo>
                    <a:pt x="1368235" y="669262"/>
                    <a:pt x="1369843" y="670321"/>
                    <a:pt x="1370792" y="671870"/>
                  </a:cubicBezTo>
                  <a:cubicBezTo>
                    <a:pt x="1371886" y="673432"/>
                    <a:pt x="1372252" y="675339"/>
                    <a:pt x="1371960" y="677201"/>
                  </a:cubicBezTo>
                  <a:lnTo>
                    <a:pt x="1371960" y="678370"/>
                  </a:lnTo>
                  <a:cubicBezTo>
                    <a:pt x="1369404" y="690384"/>
                    <a:pt x="1368017" y="702610"/>
                    <a:pt x="1367798" y="714887"/>
                  </a:cubicBezTo>
                  <a:cubicBezTo>
                    <a:pt x="1367140" y="728800"/>
                    <a:pt x="1370792" y="742575"/>
                    <a:pt x="1378241" y="754326"/>
                  </a:cubicBezTo>
                  <a:cubicBezTo>
                    <a:pt x="1378753" y="755079"/>
                    <a:pt x="1379117" y="755918"/>
                    <a:pt x="1379336" y="756809"/>
                  </a:cubicBezTo>
                  <a:cubicBezTo>
                    <a:pt x="1379482" y="757730"/>
                    <a:pt x="1379482" y="758664"/>
                    <a:pt x="1379336" y="759585"/>
                  </a:cubicBezTo>
                  <a:cubicBezTo>
                    <a:pt x="1379190" y="760512"/>
                    <a:pt x="1378826" y="761396"/>
                    <a:pt x="1378388" y="762214"/>
                  </a:cubicBezTo>
                  <a:cubicBezTo>
                    <a:pt x="1377949" y="762988"/>
                    <a:pt x="1377364" y="763682"/>
                    <a:pt x="1376635" y="764259"/>
                  </a:cubicBezTo>
                  <a:cubicBezTo>
                    <a:pt x="1375465" y="765179"/>
                    <a:pt x="1374005" y="765646"/>
                    <a:pt x="1372471" y="765574"/>
                  </a:cubicBezTo>
                  <a:close/>
                  <a:moveTo>
                    <a:pt x="1767811" y="763529"/>
                  </a:moveTo>
                  <a:cubicBezTo>
                    <a:pt x="1766203" y="763507"/>
                    <a:pt x="1764743" y="762937"/>
                    <a:pt x="1763502" y="761922"/>
                  </a:cubicBezTo>
                  <a:cubicBezTo>
                    <a:pt x="1762261" y="760855"/>
                    <a:pt x="1761457" y="759417"/>
                    <a:pt x="1761164" y="757832"/>
                  </a:cubicBezTo>
                  <a:cubicBezTo>
                    <a:pt x="1760872" y="756020"/>
                    <a:pt x="1761310" y="754166"/>
                    <a:pt x="1762334" y="752646"/>
                  </a:cubicBezTo>
                  <a:cubicBezTo>
                    <a:pt x="1763282" y="751134"/>
                    <a:pt x="1764743" y="750054"/>
                    <a:pt x="1766496" y="749652"/>
                  </a:cubicBezTo>
                  <a:cubicBezTo>
                    <a:pt x="1783733" y="746146"/>
                    <a:pt x="1801041" y="742348"/>
                    <a:pt x="1818205" y="738478"/>
                  </a:cubicBezTo>
                  <a:cubicBezTo>
                    <a:pt x="1827627" y="736360"/>
                    <a:pt x="1837049" y="734606"/>
                    <a:pt x="1846615" y="733146"/>
                  </a:cubicBezTo>
                  <a:cubicBezTo>
                    <a:pt x="1848441" y="732912"/>
                    <a:pt x="1850267" y="733409"/>
                    <a:pt x="1851656" y="734534"/>
                  </a:cubicBezTo>
                  <a:cubicBezTo>
                    <a:pt x="1853116" y="735687"/>
                    <a:pt x="1854065" y="737360"/>
                    <a:pt x="1854357" y="739208"/>
                  </a:cubicBezTo>
                  <a:cubicBezTo>
                    <a:pt x="1854503" y="740128"/>
                    <a:pt x="1854503" y="741063"/>
                    <a:pt x="1854357" y="741983"/>
                  </a:cubicBezTo>
                  <a:cubicBezTo>
                    <a:pt x="1854138" y="742904"/>
                    <a:pt x="1853772" y="743772"/>
                    <a:pt x="1853189" y="744540"/>
                  </a:cubicBezTo>
                  <a:cubicBezTo>
                    <a:pt x="1852677" y="745313"/>
                    <a:pt x="1852019" y="745963"/>
                    <a:pt x="1851217" y="746438"/>
                  </a:cubicBezTo>
                  <a:cubicBezTo>
                    <a:pt x="1850413" y="746935"/>
                    <a:pt x="1849537" y="747264"/>
                    <a:pt x="1848660" y="747388"/>
                  </a:cubicBezTo>
                  <a:cubicBezTo>
                    <a:pt x="1839458" y="748775"/>
                    <a:pt x="1830328" y="750455"/>
                    <a:pt x="1821345" y="752500"/>
                  </a:cubicBezTo>
                  <a:cubicBezTo>
                    <a:pt x="1804037" y="756444"/>
                    <a:pt x="1786653" y="759804"/>
                    <a:pt x="1769418" y="763748"/>
                  </a:cubicBezTo>
                  <a:close/>
                  <a:moveTo>
                    <a:pt x="1383134" y="599638"/>
                  </a:moveTo>
                  <a:lnTo>
                    <a:pt x="1381528" y="599638"/>
                  </a:lnTo>
                  <a:cubicBezTo>
                    <a:pt x="1379848" y="599236"/>
                    <a:pt x="1378314" y="598155"/>
                    <a:pt x="1377437" y="596643"/>
                  </a:cubicBezTo>
                  <a:cubicBezTo>
                    <a:pt x="1376562" y="595073"/>
                    <a:pt x="1376196" y="593247"/>
                    <a:pt x="1376489" y="591458"/>
                  </a:cubicBezTo>
                  <a:lnTo>
                    <a:pt x="1382405" y="564727"/>
                  </a:lnTo>
                  <a:cubicBezTo>
                    <a:pt x="1386713" y="545979"/>
                    <a:pt x="1390876" y="527165"/>
                    <a:pt x="1394967" y="508271"/>
                  </a:cubicBezTo>
                  <a:cubicBezTo>
                    <a:pt x="1395332" y="506511"/>
                    <a:pt x="1396354" y="504955"/>
                    <a:pt x="1397814" y="503962"/>
                  </a:cubicBezTo>
                  <a:cubicBezTo>
                    <a:pt x="1399201" y="502961"/>
                    <a:pt x="1401027" y="502567"/>
                    <a:pt x="1402709" y="502866"/>
                  </a:cubicBezTo>
                  <a:cubicBezTo>
                    <a:pt x="1404462" y="503297"/>
                    <a:pt x="1405995" y="504429"/>
                    <a:pt x="1406944" y="506007"/>
                  </a:cubicBezTo>
                  <a:cubicBezTo>
                    <a:pt x="1407894" y="507628"/>
                    <a:pt x="1408258" y="509563"/>
                    <a:pt x="1407821" y="511411"/>
                  </a:cubicBezTo>
                  <a:cubicBezTo>
                    <a:pt x="1403731" y="530254"/>
                    <a:pt x="1399567" y="549119"/>
                    <a:pt x="1395259" y="568013"/>
                  </a:cubicBezTo>
                  <a:lnTo>
                    <a:pt x="1389416" y="594671"/>
                  </a:lnTo>
                  <a:cubicBezTo>
                    <a:pt x="1388977" y="596051"/>
                    <a:pt x="1388173" y="597272"/>
                    <a:pt x="1387005" y="598177"/>
                  </a:cubicBezTo>
                  <a:cubicBezTo>
                    <a:pt x="1385910" y="599075"/>
                    <a:pt x="1384521" y="599565"/>
                    <a:pt x="1383134" y="599565"/>
                  </a:cubicBezTo>
                  <a:close/>
                  <a:moveTo>
                    <a:pt x="1420163" y="433191"/>
                  </a:moveTo>
                  <a:lnTo>
                    <a:pt x="1418630" y="433191"/>
                  </a:lnTo>
                  <a:cubicBezTo>
                    <a:pt x="1416950" y="432730"/>
                    <a:pt x="1415490" y="431635"/>
                    <a:pt x="1414540" y="430123"/>
                  </a:cubicBezTo>
                  <a:cubicBezTo>
                    <a:pt x="1413591" y="428597"/>
                    <a:pt x="1413299" y="426771"/>
                    <a:pt x="1413591" y="425011"/>
                  </a:cubicBezTo>
                  <a:cubicBezTo>
                    <a:pt x="1420895" y="394263"/>
                    <a:pt x="1426517" y="368627"/>
                    <a:pt x="1431850" y="341970"/>
                  </a:cubicBezTo>
                  <a:cubicBezTo>
                    <a:pt x="1432067" y="341049"/>
                    <a:pt x="1432433" y="340166"/>
                    <a:pt x="1432871" y="339340"/>
                  </a:cubicBezTo>
                  <a:cubicBezTo>
                    <a:pt x="1433383" y="338603"/>
                    <a:pt x="1434039" y="337960"/>
                    <a:pt x="1434770" y="337441"/>
                  </a:cubicBezTo>
                  <a:cubicBezTo>
                    <a:pt x="1435502" y="336923"/>
                    <a:pt x="1436377" y="336573"/>
                    <a:pt x="1437254" y="336419"/>
                  </a:cubicBezTo>
                  <a:cubicBezTo>
                    <a:pt x="1438130" y="336200"/>
                    <a:pt x="1439007" y="336200"/>
                    <a:pt x="1439883" y="336419"/>
                  </a:cubicBezTo>
                  <a:cubicBezTo>
                    <a:pt x="1440760" y="336631"/>
                    <a:pt x="1441562" y="337003"/>
                    <a:pt x="1442293" y="337514"/>
                  </a:cubicBezTo>
                  <a:cubicBezTo>
                    <a:pt x="1443827" y="338574"/>
                    <a:pt x="1444922" y="340246"/>
                    <a:pt x="1445141" y="342116"/>
                  </a:cubicBezTo>
                  <a:cubicBezTo>
                    <a:pt x="1445287" y="343036"/>
                    <a:pt x="1445287" y="343971"/>
                    <a:pt x="1445141" y="344891"/>
                  </a:cubicBezTo>
                  <a:cubicBezTo>
                    <a:pt x="1439736" y="371695"/>
                    <a:pt x="1433893" y="397476"/>
                    <a:pt x="1426736" y="428370"/>
                  </a:cubicBezTo>
                  <a:cubicBezTo>
                    <a:pt x="1426299" y="429802"/>
                    <a:pt x="1425422" y="431051"/>
                    <a:pt x="1424181" y="431876"/>
                  </a:cubicBezTo>
                  <a:cubicBezTo>
                    <a:pt x="1423011" y="432730"/>
                    <a:pt x="1421551" y="433161"/>
                    <a:pt x="1420090" y="433118"/>
                  </a:cubicBezTo>
                  <a:close/>
                  <a:moveTo>
                    <a:pt x="1452152" y="265648"/>
                  </a:moveTo>
                  <a:lnTo>
                    <a:pt x="1451350" y="265648"/>
                  </a:lnTo>
                  <a:cubicBezTo>
                    <a:pt x="1450399" y="265509"/>
                    <a:pt x="1449524" y="265217"/>
                    <a:pt x="1448720" y="264772"/>
                  </a:cubicBezTo>
                  <a:cubicBezTo>
                    <a:pt x="1447113" y="263764"/>
                    <a:pt x="1445945" y="262164"/>
                    <a:pt x="1445506" y="260316"/>
                  </a:cubicBezTo>
                  <a:cubicBezTo>
                    <a:pt x="1445287" y="259374"/>
                    <a:pt x="1445287" y="258410"/>
                    <a:pt x="1445506" y="257468"/>
                  </a:cubicBezTo>
                  <a:cubicBezTo>
                    <a:pt x="1447040" y="242912"/>
                    <a:pt x="1447844" y="228283"/>
                    <a:pt x="1447844" y="213647"/>
                  </a:cubicBezTo>
                  <a:cubicBezTo>
                    <a:pt x="1447844" y="200574"/>
                    <a:pt x="1447186" y="187135"/>
                    <a:pt x="1446091" y="173405"/>
                  </a:cubicBezTo>
                  <a:cubicBezTo>
                    <a:pt x="1445945" y="171557"/>
                    <a:pt x="1446530" y="169731"/>
                    <a:pt x="1447698" y="168292"/>
                  </a:cubicBezTo>
                  <a:cubicBezTo>
                    <a:pt x="1448793" y="166861"/>
                    <a:pt x="1450399" y="165940"/>
                    <a:pt x="1452225" y="165736"/>
                  </a:cubicBezTo>
                  <a:cubicBezTo>
                    <a:pt x="1453102" y="165517"/>
                    <a:pt x="1454124" y="165517"/>
                    <a:pt x="1455001" y="165736"/>
                  </a:cubicBezTo>
                  <a:cubicBezTo>
                    <a:pt x="1455877" y="165955"/>
                    <a:pt x="1456754" y="166378"/>
                    <a:pt x="1457485" y="166978"/>
                  </a:cubicBezTo>
                  <a:cubicBezTo>
                    <a:pt x="1458214" y="167606"/>
                    <a:pt x="1458799" y="168380"/>
                    <a:pt x="1459238" y="169242"/>
                  </a:cubicBezTo>
                  <a:cubicBezTo>
                    <a:pt x="1459675" y="170118"/>
                    <a:pt x="1459967" y="171096"/>
                    <a:pt x="1459967" y="172090"/>
                  </a:cubicBezTo>
                  <a:cubicBezTo>
                    <a:pt x="1461137" y="186186"/>
                    <a:pt x="1461720" y="200062"/>
                    <a:pt x="1461720" y="213501"/>
                  </a:cubicBezTo>
                  <a:cubicBezTo>
                    <a:pt x="1461720" y="228626"/>
                    <a:pt x="1460918" y="243738"/>
                    <a:pt x="1459382" y="258783"/>
                  </a:cubicBezTo>
                  <a:cubicBezTo>
                    <a:pt x="1459238" y="260616"/>
                    <a:pt x="1458434" y="262340"/>
                    <a:pt x="1457120" y="263603"/>
                  </a:cubicBezTo>
                  <a:cubicBezTo>
                    <a:pt x="1455804" y="264925"/>
                    <a:pt x="1453978" y="265641"/>
                    <a:pt x="1452152" y="265575"/>
                  </a:cubicBezTo>
                  <a:close/>
                  <a:moveTo>
                    <a:pt x="1440102" y="95914"/>
                  </a:moveTo>
                  <a:cubicBezTo>
                    <a:pt x="1438568" y="95907"/>
                    <a:pt x="1437035" y="95337"/>
                    <a:pt x="1435865" y="94307"/>
                  </a:cubicBezTo>
                  <a:cubicBezTo>
                    <a:pt x="1434624" y="93271"/>
                    <a:pt x="1433820" y="91861"/>
                    <a:pt x="1433456" y="90291"/>
                  </a:cubicBezTo>
                  <a:cubicBezTo>
                    <a:pt x="1427467" y="61077"/>
                    <a:pt x="1420090" y="32374"/>
                    <a:pt x="1413664" y="7907"/>
                  </a:cubicBezTo>
                  <a:cubicBezTo>
                    <a:pt x="1413299" y="6154"/>
                    <a:pt x="1413664" y="4336"/>
                    <a:pt x="1414540" y="2795"/>
                  </a:cubicBezTo>
                  <a:cubicBezTo>
                    <a:pt x="1415417" y="1275"/>
                    <a:pt x="1416804" y="151"/>
                    <a:pt x="1418484" y="-346"/>
                  </a:cubicBezTo>
                  <a:cubicBezTo>
                    <a:pt x="1420163" y="-843"/>
                    <a:pt x="1421916" y="-660"/>
                    <a:pt x="1423450" y="165"/>
                  </a:cubicBezTo>
                  <a:cubicBezTo>
                    <a:pt x="1425056" y="998"/>
                    <a:pt x="1426226" y="2415"/>
                    <a:pt x="1426736" y="4109"/>
                  </a:cubicBezTo>
                  <a:cubicBezTo>
                    <a:pt x="1433164" y="28576"/>
                    <a:pt x="1440541" y="57717"/>
                    <a:pt x="1446674" y="87369"/>
                  </a:cubicBezTo>
                  <a:cubicBezTo>
                    <a:pt x="1446967" y="89173"/>
                    <a:pt x="1446601" y="91021"/>
                    <a:pt x="1445580" y="92555"/>
                  </a:cubicBezTo>
                  <a:cubicBezTo>
                    <a:pt x="1444704" y="94066"/>
                    <a:pt x="1443169" y="95147"/>
                    <a:pt x="1441489" y="9554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45EEBBE-051C-4339-8C65-D9B43378D828}"/>
                </a:ext>
              </a:extLst>
            </p:cNvPr>
            <p:cNvSpPr/>
            <p:nvPr/>
          </p:nvSpPr>
          <p:spPr>
            <a:xfrm>
              <a:off x="4811676" y="7084"/>
              <a:ext cx="1841071" cy="4129480"/>
            </a:xfrm>
            <a:custGeom>
              <a:avLst/>
              <a:gdLst>
                <a:gd name="connsiteX0" fmla="*/ 1084257 w 1841071"/>
                <a:gd name="connsiteY0" fmla="*/ 4128787 h 4129480"/>
                <a:gd name="connsiteX1" fmla="*/ 1056430 w 1841071"/>
                <a:gd name="connsiteY1" fmla="*/ 4126815 h 4129480"/>
                <a:gd name="connsiteX2" fmla="*/ 1006036 w 1841071"/>
                <a:gd name="connsiteY2" fmla="*/ 4117320 h 4129480"/>
                <a:gd name="connsiteX3" fmla="*/ 1001800 w 1841071"/>
                <a:gd name="connsiteY3" fmla="*/ 4114180 h 4129480"/>
                <a:gd name="connsiteX4" fmla="*/ 1000923 w 1841071"/>
                <a:gd name="connsiteY4" fmla="*/ 4108775 h 4129480"/>
                <a:gd name="connsiteX5" fmla="*/ 1003918 w 1841071"/>
                <a:gd name="connsiteY5" fmla="*/ 4104393 h 4129480"/>
                <a:gd name="connsiteX6" fmla="*/ 1009030 w 1841071"/>
                <a:gd name="connsiteY6" fmla="*/ 4103443 h 4129480"/>
                <a:gd name="connsiteX7" fmla="*/ 1058110 w 1841071"/>
                <a:gd name="connsiteY7" fmla="*/ 4112719 h 4129480"/>
                <a:gd name="connsiteX8" fmla="*/ 1084257 w 1841071"/>
                <a:gd name="connsiteY8" fmla="*/ 4114545 h 4129480"/>
                <a:gd name="connsiteX9" fmla="*/ 1087689 w 1841071"/>
                <a:gd name="connsiteY9" fmla="*/ 4114545 h 4129480"/>
                <a:gd name="connsiteX10" fmla="*/ 1092071 w 1841071"/>
                <a:gd name="connsiteY10" fmla="*/ 4116882 h 4129480"/>
                <a:gd name="connsiteX11" fmla="*/ 1092071 w 1841071"/>
                <a:gd name="connsiteY11" fmla="*/ 4126523 h 4129480"/>
                <a:gd name="connsiteX12" fmla="*/ 1087689 w 1841071"/>
                <a:gd name="connsiteY12" fmla="*/ 4128860 h 4129480"/>
                <a:gd name="connsiteX13" fmla="*/ 1159702 w 1841071"/>
                <a:gd name="connsiteY13" fmla="*/ 4095702 h 4129480"/>
                <a:gd name="connsiteX14" fmla="*/ 1155466 w 1841071"/>
                <a:gd name="connsiteY14" fmla="*/ 4094168 h 4129480"/>
                <a:gd name="connsiteX15" fmla="*/ 1153786 w 1841071"/>
                <a:gd name="connsiteY15" fmla="*/ 4092050 h 4129480"/>
                <a:gd name="connsiteX16" fmla="*/ 1152983 w 1841071"/>
                <a:gd name="connsiteY16" fmla="*/ 4089348 h 4129480"/>
                <a:gd name="connsiteX17" fmla="*/ 1152983 w 1841071"/>
                <a:gd name="connsiteY17" fmla="*/ 4086573 h 4129480"/>
                <a:gd name="connsiteX18" fmla="*/ 1154224 w 1841071"/>
                <a:gd name="connsiteY18" fmla="*/ 4084090 h 4129480"/>
                <a:gd name="connsiteX19" fmla="*/ 1177523 w 1841071"/>
                <a:gd name="connsiteY19" fmla="*/ 4030116 h 4129480"/>
                <a:gd name="connsiteX20" fmla="*/ 1182562 w 1841071"/>
                <a:gd name="connsiteY20" fmla="*/ 4008206 h 4129480"/>
                <a:gd name="connsiteX21" fmla="*/ 1185629 w 1841071"/>
                <a:gd name="connsiteY21" fmla="*/ 4004042 h 4129480"/>
                <a:gd name="connsiteX22" fmla="*/ 1194759 w 1841071"/>
                <a:gd name="connsiteY22" fmla="*/ 4006307 h 4129480"/>
                <a:gd name="connsiteX23" fmla="*/ 1195781 w 1841071"/>
                <a:gd name="connsiteY23" fmla="*/ 4011419 h 4129480"/>
                <a:gd name="connsiteX24" fmla="*/ 1190596 w 1841071"/>
                <a:gd name="connsiteY24" fmla="*/ 4033330 h 4129480"/>
                <a:gd name="connsiteX25" fmla="*/ 1164376 w 1841071"/>
                <a:gd name="connsiteY25" fmla="*/ 4092707 h 4129480"/>
                <a:gd name="connsiteX26" fmla="*/ 1159410 w 1841071"/>
                <a:gd name="connsiteY26" fmla="*/ 4095336 h 4129480"/>
                <a:gd name="connsiteX27" fmla="*/ 930226 w 1841071"/>
                <a:gd name="connsiteY27" fmla="*/ 4091831 h 4129480"/>
                <a:gd name="connsiteX28" fmla="*/ 927670 w 1841071"/>
                <a:gd name="connsiteY28" fmla="*/ 4091320 h 4129480"/>
                <a:gd name="connsiteX29" fmla="*/ 854050 w 1841071"/>
                <a:gd name="connsiteY29" fmla="*/ 4052757 h 4129480"/>
                <a:gd name="connsiteX30" fmla="*/ 850983 w 1841071"/>
                <a:gd name="connsiteY30" fmla="*/ 4048448 h 4129480"/>
                <a:gd name="connsiteX31" fmla="*/ 851640 w 1841071"/>
                <a:gd name="connsiteY31" fmla="*/ 4042971 h 4129480"/>
                <a:gd name="connsiteX32" fmla="*/ 855802 w 1841071"/>
                <a:gd name="connsiteY32" fmla="*/ 4039757 h 4129480"/>
                <a:gd name="connsiteX33" fmla="*/ 860989 w 1841071"/>
                <a:gd name="connsiteY33" fmla="*/ 4040487 h 4129480"/>
                <a:gd name="connsiteX34" fmla="*/ 932782 w 1841071"/>
                <a:gd name="connsiteY34" fmla="*/ 4078100 h 4129480"/>
                <a:gd name="connsiteX35" fmla="*/ 936214 w 1841071"/>
                <a:gd name="connsiteY35" fmla="*/ 4081314 h 4129480"/>
                <a:gd name="connsiteX36" fmla="*/ 936944 w 1841071"/>
                <a:gd name="connsiteY36" fmla="*/ 4086061 h 4129480"/>
                <a:gd name="connsiteX37" fmla="*/ 934535 w 1841071"/>
                <a:gd name="connsiteY37" fmla="*/ 4090224 h 4129480"/>
                <a:gd name="connsiteX38" fmla="*/ 930299 w 1841071"/>
                <a:gd name="connsiteY38" fmla="*/ 4091831 h 4129480"/>
                <a:gd name="connsiteX39" fmla="*/ 790656 w 1841071"/>
                <a:gd name="connsiteY39" fmla="*/ 4005284 h 4129480"/>
                <a:gd name="connsiteX40" fmla="*/ 786565 w 1841071"/>
                <a:gd name="connsiteY40" fmla="*/ 4003824 h 4129480"/>
                <a:gd name="connsiteX41" fmla="*/ 720834 w 1841071"/>
                <a:gd name="connsiteY41" fmla="*/ 3954452 h 4129480"/>
                <a:gd name="connsiteX42" fmla="*/ 718935 w 1841071"/>
                <a:gd name="connsiteY42" fmla="*/ 3952407 h 4129480"/>
                <a:gd name="connsiteX43" fmla="*/ 717985 w 1841071"/>
                <a:gd name="connsiteY43" fmla="*/ 3949851 h 4129480"/>
                <a:gd name="connsiteX44" fmla="*/ 717985 w 1841071"/>
                <a:gd name="connsiteY44" fmla="*/ 3947002 h 4129480"/>
                <a:gd name="connsiteX45" fmla="*/ 719081 w 1841071"/>
                <a:gd name="connsiteY45" fmla="*/ 3944446 h 4129480"/>
                <a:gd name="connsiteX46" fmla="*/ 720980 w 1841071"/>
                <a:gd name="connsiteY46" fmla="*/ 3942474 h 4129480"/>
                <a:gd name="connsiteX47" fmla="*/ 723463 w 1841071"/>
                <a:gd name="connsiteY47" fmla="*/ 3941452 h 4129480"/>
                <a:gd name="connsiteX48" fmla="*/ 726092 w 1841071"/>
                <a:gd name="connsiteY48" fmla="*/ 3941452 h 4129480"/>
                <a:gd name="connsiteX49" fmla="*/ 728576 w 1841071"/>
                <a:gd name="connsiteY49" fmla="*/ 3942547 h 4129480"/>
                <a:gd name="connsiteX50" fmla="*/ 794964 w 1841071"/>
                <a:gd name="connsiteY50" fmla="*/ 3992430 h 4129480"/>
                <a:gd name="connsiteX51" fmla="*/ 797301 w 1841071"/>
                <a:gd name="connsiteY51" fmla="*/ 3996009 h 4129480"/>
                <a:gd name="connsiteX52" fmla="*/ 797301 w 1841071"/>
                <a:gd name="connsiteY52" fmla="*/ 4000318 h 4129480"/>
                <a:gd name="connsiteX53" fmla="*/ 794891 w 1841071"/>
                <a:gd name="connsiteY53" fmla="*/ 4003824 h 4129480"/>
                <a:gd name="connsiteX54" fmla="*/ 790947 w 1841071"/>
                <a:gd name="connsiteY54" fmla="*/ 4005211 h 4129480"/>
                <a:gd name="connsiteX55" fmla="*/ 1204691 w 1841071"/>
                <a:gd name="connsiteY55" fmla="*/ 3933199 h 4129480"/>
                <a:gd name="connsiteX56" fmla="*/ 1204034 w 1841071"/>
                <a:gd name="connsiteY56" fmla="*/ 3933199 h 4129480"/>
                <a:gd name="connsiteX57" fmla="*/ 1201478 w 1841071"/>
                <a:gd name="connsiteY57" fmla="*/ 3932322 h 4129480"/>
                <a:gd name="connsiteX58" fmla="*/ 1199433 w 1841071"/>
                <a:gd name="connsiteY58" fmla="*/ 3930423 h 4129480"/>
                <a:gd name="connsiteX59" fmla="*/ 1198264 w 1841071"/>
                <a:gd name="connsiteY59" fmla="*/ 3927867 h 4129480"/>
                <a:gd name="connsiteX60" fmla="*/ 1198264 w 1841071"/>
                <a:gd name="connsiteY60" fmla="*/ 3925092 h 4129480"/>
                <a:gd name="connsiteX61" fmla="*/ 1202719 w 1841071"/>
                <a:gd name="connsiteY61" fmla="*/ 3855124 h 4129480"/>
                <a:gd name="connsiteX62" fmla="*/ 1202719 w 1841071"/>
                <a:gd name="connsiteY62" fmla="*/ 3840955 h 4129480"/>
                <a:gd name="connsiteX63" fmla="*/ 1203158 w 1841071"/>
                <a:gd name="connsiteY63" fmla="*/ 3838180 h 4129480"/>
                <a:gd name="connsiteX64" fmla="*/ 1204545 w 1841071"/>
                <a:gd name="connsiteY64" fmla="*/ 3835843 h 4129480"/>
                <a:gd name="connsiteX65" fmla="*/ 1206737 w 1841071"/>
                <a:gd name="connsiteY65" fmla="*/ 3834236 h 4129480"/>
                <a:gd name="connsiteX66" fmla="*/ 1209293 w 1841071"/>
                <a:gd name="connsiteY66" fmla="*/ 3833579 h 4129480"/>
                <a:gd name="connsiteX67" fmla="*/ 1211922 w 1841071"/>
                <a:gd name="connsiteY67" fmla="*/ 3834017 h 4129480"/>
                <a:gd name="connsiteX68" fmla="*/ 1214186 w 1841071"/>
                <a:gd name="connsiteY68" fmla="*/ 3835478 h 4129480"/>
                <a:gd name="connsiteX69" fmla="*/ 1215720 w 1841071"/>
                <a:gd name="connsiteY69" fmla="*/ 3837814 h 4129480"/>
                <a:gd name="connsiteX70" fmla="*/ 1216231 w 1841071"/>
                <a:gd name="connsiteY70" fmla="*/ 3840517 h 4129480"/>
                <a:gd name="connsiteX71" fmla="*/ 1216231 w 1841071"/>
                <a:gd name="connsiteY71" fmla="*/ 3855124 h 4129480"/>
                <a:gd name="connsiteX72" fmla="*/ 1211557 w 1841071"/>
                <a:gd name="connsiteY72" fmla="*/ 3926918 h 4129480"/>
                <a:gd name="connsiteX73" fmla="*/ 1209366 w 1841071"/>
                <a:gd name="connsiteY73" fmla="*/ 3931446 h 4129480"/>
                <a:gd name="connsiteX74" fmla="*/ 1204838 w 1841071"/>
                <a:gd name="connsiteY74" fmla="*/ 3933199 h 4129480"/>
                <a:gd name="connsiteX75" fmla="*/ 655394 w 1841071"/>
                <a:gd name="connsiteY75" fmla="*/ 3910850 h 4129480"/>
                <a:gd name="connsiteX76" fmla="*/ 652034 w 1841071"/>
                <a:gd name="connsiteY76" fmla="*/ 3909900 h 4129480"/>
                <a:gd name="connsiteX77" fmla="*/ 580241 w 1841071"/>
                <a:gd name="connsiteY77" fmla="*/ 3871265 h 4129480"/>
                <a:gd name="connsiteX78" fmla="*/ 578123 w 1841071"/>
                <a:gd name="connsiteY78" fmla="*/ 3869658 h 4129480"/>
                <a:gd name="connsiteX79" fmla="*/ 576735 w 1841071"/>
                <a:gd name="connsiteY79" fmla="*/ 3867321 h 4129480"/>
                <a:gd name="connsiteX80" fmla="*/ 576297 w 1841071"/>
                <a:gd name="connsiteY80" fmla="*/ 3864545 h 4129480"/>
                <a:gd name="connsiteX81" fmla="*/ 576955 w 1841071"/>
                <a:gd name="connsiteY81" fmla="*/ 3861843 h 4129480"/>
                <a:gd name="connsiteX82" fmla="*/ 578488 w 1841071"/>
                <a:gd name="connsiteY82" fmla="*/ 3859580 h 4129480"/>
                <a:gd name="connsiteX83" fmla="*/ 580753 w 1841071"/>
                <a:gd name="connsiteY83" fmla="*/ 3858118 h 4129480"/>
                <a:gd name="connsiteX84" fmla="*/ 583309 w 1841071"/>
                <a:gd name="connsiteY84" fmla="*/ 3857681 h 4129480"/>
                <a:gd name="connsiteX85" fmla="*/ 585938 w 1841071"/>
                <a:gd name="connsiteY85" fmla="*/ 3858338 h 4129480"/>
                <a:gd name="connsiteX86" fmla="*/ 658973 w 1841071"/>
                <a:gd name="connsiteY86" fmla="*/ 3897484 h 4129480"/>
                <a:gd name="connsiteX87" fmla="*/ 661018 w 1841071"/>
                <a:gd name="connsiteY87" fmla="*/ 3899310 h 4129480"/>
                <a:gd name="connsiteX88" fmla="*/ 662186 w 1841071"/>
                <a:gd name="connsiteY88" fmla="*/ 3901793 h 4129480"/>
                <a:gd name="connsiteX89" fmla="*/ 662186 w 1841071"/>
                <a:gd name="connsiteY89" fmla="*/ 3904569 h 4129480"/>
                <a:gd name="connsiteX90" fmla="*/ 661310 w 1841071"/>
                <a:gd name="connsiteY90" fmla="*/ 3907198 h 4129480"/>
                <a:gd name="connsiteX91" fmla="*/ 658900 w 1841071"/>
                <a:gd name="connsiteY91" fmla="*/ 3909900 h 4129480"/>
                <a:gd name="connsiteX92" fmla="*/ 655541 w 1841071"/>
                <a:gd name="connsiteY92" fmla="*/ 3910850 h 4129480"/>
                <a:gd name="connsiteX93" fmla="*/ 508082 w 1841071"/>
                <a:gd name="connsiteY93" fmla="*/ 3839860 h 4129480"/>
                <a:gd name="connsiteX94" fmla="*/ 505819 w 1841071"/>
                <a:gd name="connsiteY94" fmla="*/ 3839860 h 4129480"/>
                <a:gd name="connsiteX95" fmla="*/ 454694 w 1841071"/>
                <a:gd name="connsiteY95" fmla="*/ 3822843 h 4129480"/>
                <a:gd name="connsiteX96" fmla="*/ 428474 w 1841071"/>
                <a:gd name="connsiteY96" fmla="*/ 3814151 h 4129480"/>
                <a:gd name="connsiteX97" fmla="*/ 426137 w 1841071"/>
                <a:gd name="connsiteY97" fmla="*/ 3812764 h 4129480"/>
                <a:gd name="connsiteX98" fmla="*/ 424530 w 1841071"/>
                <a:gd name="connsiteY98" fmla="*/ 3810499 h 4129480"/>
                <a:gd name="connsiteX99" fmla="*/ 423872 w 1841071"/>
                <a:gd name="connsiteY99" fmla="*/ 3807797 h 4129480"/>
                <a:gd name="connsiteX100" fmla="*/ 424311 w 1841071"/>
                <a:gd name="connsiteY100" fmla="*/ 3805095 h 4129480"/>
                <a:gd name="connsiteX101" fmla="*/ 427744 w 1841071"/>
                <a:gd name="connsiteY101" fmla="*/ 3801005 h 4129480"/>
                <a:gd name="connsiteX102" fmla="*/ 432857 w 1841071"/>
                <a:gd name="connsiteY102" fmla="*/ 3801005 h 4129480"/>
                <a:gd name="connsiteX103" fmla="*/ 458419 w 1841071"/>
                <a:gd name="connsiteY103" fmla="*/ 3809185 h 4129480"/>
                <a:gd name="connsiteX104" fmla="*/ 510420 w 1841071"/>
                <a:gd name="connsiteY104" fmla="*/ 3826568 h 4129480"/>
                <a:gd name="connsiteX105" fmla="*/ 514802 w 1841071"/>
                <a:gd name="connsiteY105" fmla="*/ 3834455 h 4129480"/>
                <a:gd name="connsiteX106" fmla="*/ 512537 w 1841071"/>
                <a:gd name="connsiteY106" fmla="*/ 3838691 h 4129480"/>
                <a:gd name="connsiteX107" fmla="*/ 508155 w 1841071"/>
                <a:gd name="connsiteY107" fmla="*/ 3840371 h 4129480"/>
                <a:gd name="connsiteX108" fmla="*/ 357046 w 1841071"/>
                <a:gd name="connsiteY108" fmla="*/ 3778364 h 4129480"/>
                <a:gd name="connsiteX109" fmla="*/ 353613 w 1841071"/>
                <a:gd name="connsiteY109" fmla="*/ 3777342 h 4129480"/>
                <a:gd name="connsiteX110" fmla="*/ 287881 w 1841071"/>
                <a:gd name="connsiteY110" fmla="*/ 3724975 h 4129480"/>
                <a:gd name="connsiteX111" fmla="*/ 286421 w 1841071"/>
                <a:gd name="connsiteY111" fmla="*/ 3722711 h 4129480"/>
                <a:gd name="connsiteX112" fmla="*/ 285764 w 1841071"/>
                <a:gd name="connsiteY112" fmla="*/ 3720009 h 4129480"/>
                <a:gd name="connsiteX113" fmla="*/ 286274 w 1841071"/>
                <a:gd name="connsiteY113" fmla="*/ 3717233 h 4129480"/>
                <a:gd name="connsiteX114" fmla="*/ 287663 w 1841071"/>
                <a:gd name="connsiteY114" fmla="*/ 3714897 h 4129480"/>
                <a:gd name="connsiteX115" fmla="*/ 289780 w 1841071"/>
                <a:gd name="connsiteY115" fmla="*/ 3713290 h 4129480"/>
                <a:gd name="connsiteX116" fmla="*/ 292409 w 1841071"/>
                <a:gd name="connsiteY116" fmla="*/ 3712632 h 4129480"/>
                <a:gd name="connsiteX117" fmla="*/ 294966 w 1841071"/>
                <a:gd name="connsiteY117" fmla="*/ 3713144 h 4129480"/>
                <a:gd name="connsiteX118" fmla="*/ 297230 w 1841071"/>
                <a:gd name="connsiteY118" fmla="*/ 3714604 h 4129480"/>
                <a:gd name="connsiteX119" fmla="*/ 360625 w 1841071"/>
                <a:gd name="connsiteY119" fmla="*/ 3765145 h 4129480"/>
                <a:gd name="connsiteX120" fmla="*/ 363765 w 1841071"/>
                <a:gd name="connsiteY120" fmla="*/ 3769527 h 4129480"/>
                <a:gd name="connsiteX121" fmla="*/ 363034 w 1841071"/>
                <a:gd name="connsiteY121" fmla="*/ 3774931 h 4129480"/>
                <a:gd name="connsiteX122" fmla="*/ 360478 w 1841071"/>
                <a:gd name="connsiteY122" fmla="*/ 3777487 h 4129480"/>
                <a:gd name="connsiteX123" fmla="*/ 357046 w 1841071"/>
                <a:gd name="connsiteY123" fmla="*/ 3778364 h 4129480"/>
                <a:gd name="connsiteX124" fmla="*/ 1201040 w 1841071"/>
                <a:gd name="connsiteY124" fmla="*/ 3762953 h 4129480"/>
                <a:gd name="connsiteX125" fmla="*/ 1196658 w 1841071"/>
                <a:gd name="connsiteY125" fmla="*/ 3761201 h 4129480"/>
                <a:gd name="connsiteX126" fmla="*/ 1194393 w 1841071"/>
                <a:gd name="connsiteY126" fmla="*/ 3756892 h 4129480"/>
                <a:gd name="connsiteX127" fmla="*/ 1181467 w 1841071"/>
                <a:gd name="connsiteY127" fmla="*/ 3678160 h 4129480"/>
                <a:gd name="connsiteX128" fmla="*/ 1180736 w 1841071"/>
                <a:gd name="connsiteY128" fmla="*/ 3672755 h 4129480"/>
                <a:gd name="connsiteX129" fmla="*/ 1181905 w 1841071"/>
                <a:gd name="connsiteY129" fmla="*/ 3667497 h 4129480"/>
                <a:gd name="connsiteX130" fmla="*/ 1186140 w 1841071"/>
                <a:gd name="connsiteY130" fmla="*/ 3664575 h 4129480"/>
                <a:gd name="connsiteX131" fmla="*/ 1188770 w 1841071"/>
                <a:gd name="connsiteY131" fmla="*/ 3664575 h 4129480"/>
                <a:gd name="connsiteX132" fmla="*/ 1191180 w 1841071"/>
                <a:gd name="connsiteY132" fmla="*/ 3665671 h 4129480"/>
                <a:gd name="connsiteX133" fmla="*/ 1193006 w 1841071"/>
                <a:gd name="connsiteY133" fmla="*/ 3667643 h 4129480"/>
                <a:gd name="connsiteX134" fmla="*/ 1193956 w 1841071"/>
                <a:gd name="connsiteY134" fmla="*/ 3670199 h 4129480"/>
                <a:gd name="connsiteX135" fmla="*/ 1194832 w 1841071"/>
                <a:gd name="connsiteY135" fmla="*/ 3675457 h 4129480"/>
                <a:gd name="connsiteX136" fmla="*/ 1207905 w 1841071"/>
                <a:gd name="connsiteY136" fmla="*/ 3754700 h 4129480"/>
                <a:gd name="connsiteX137" fmla="*/ 1207905 w 1841071"/>
                <a:gd name="connsiteY137" fmla="*/ 3757476 h 4129480"/>
                <a:gd name="connsiteX138" fmla="*/ 1206737 w 1841071"/>
                <a:gd name="connsiteY138" fmla="*/ 3760033 h 4129480"/>
                <a:gd name="connsiteX139" fmla="*/ 1204765 w 1841071"/>
                <a:gd name="connsiteY139" fmla="*/ 3761931 h 4129480"/>
                <a:gd name="connsiteX140" fmla="*/ 1202282 w 1841071"/>
                <a:gd name="connsiteY140" fmla="*/ 3762880 h 4129480"/>
                <a:gd name="connsiteX141" fmla="*/ 238291 w 1841071"/>
                <a:gd name="connsiteY141" fmla="*/ 3663042 h 4129480"/>
                <a:gd name="connsiteX142" fmla="*/ 235369 w 1841071"/>
                <a:gd name="connsiteY142" fmla="*/ 3662385 h 4129480"/>
                <a:gd name="connsiteX143" fmla="*/ 233032 w 1841071"/>
                <a:gd name="connsiteY143" fmla="*/ 3660413 h 4129480"/>
                <a:gd name="connsiteX144" fmla="*/ 182930 w 1841071"/>
                <a:gd name="connsiteY144" fmla="*/ 3592709 h 4129480"/>
                <a:gd name="connsiteX145" fmla="*/ 181469 w 1841071"/>
                <a:gd name="connsiteY145" fmla="*/ 3590080 h 4129480"/>
                <a:gd name="connsiteX146" fmla="*/ 181104 w 1841071"/>
                <a:gd name="connsiteY146" fmla="*/ 3587085 h 4129480"/>
                <a:gd name="connsiteX147" fmla="*/ 181980 w 1841071"/>
                <a:gd name="connsiteY147" fmla="*/ 3584237 h 4129480"/>
                <a:gd name="connsiteX148" fmla="*/ 183879 w 1841071"/>
                <a:gd name="connsiteY148" fmla="*/ 3581973 h 4129480"/>
                <a:gd name="connsiteX149" fmla="*/ 186508 w 1841071"/>
                <a:gd name="connsiteY149" fmla="*/ 3580804 h 4129480"/>
                <a:gd name="connsiteX150" fmla="*/ 191986 w 1841071"/>
                <a:gd name="connsiteY150" fmla="*/ 3582191 h 4129480"/>
                <a:gd name="connsiteX151" fmla="*/ 193812 w 1841071"/>
                <a:gd name="connsiteY151" fmla="*/ 3584529 h 4129480"/>
                <a:gd name="connsiteX152" fmla="*/ 243476 w 1841071"/>
                <a:gd name="connsiteY152" fmla="*/ 3651721 h 4129480"/>
                <a:gd name="connsiteX153" fmla="*/ 245083 w 1841071"/>
                <a:gd name="connsiteY153" fmla="*/ 3655300 h 4129480"/>
                <a:gd name="connsiteX154" fmla="*/ 244499 w 1841071"/>
                <a:gd name="connsiteY154" fmla="*/ 3659244 h 4129480"/>
                <a:gd name="connsiteX155" fmla="*/ 241943 w 1841071"/>
                <a:gd name="connsiteY155" fmla="*/ 3662238 h 4129480"/>
                <a:gd name="connsiteX156" fmla="*/ 238291 w 1841071"/>
                <a:gd name="connsiteY156" fmla="*/ 3663261 h 4129480"/>
                <a:gd name="connsiteX157" fmla="*/ 1173141 w 1841071"/>
                <a:gd name="connsiteY157" fmla="*/ 3594389 h 4129480"/>
                <a:gd name="connsiteX158" fmla="*/ 1168758 w 1841071"/>
                <a:gd name="connsiteY158" fmla="*/ 3592636 h 4129480"/>
                <a:gd name="connsiteX159" fmla="*/ 1166494 w 1841071"/>
                <a:gd name="connsiteY159" fmla="*/ 3588254 h 4129480"/>
                <a:gd name="connsiteX160" fmla="*/ 1155320 w 1841071"/>
                <a:gd name="connsiteY160" fmla="*/ 3503460 h 4129480"/>
                <a:gd name="connsiteX161" fmla="*/ 1156635 w 1841071"/>
                <a:gd name="connsiteY161" fmla="*/ 3498056 h 4129480"/>
                <a:gd name="connsiteX162" fmla="*/ 1158679 w 1841071"/>
                <a:gd name="connsiteY162" fmla="*/ 3496230 h 4129480"/>
                <a:gd name="connsiteX163" fmla="*/ 1161236 w 1841071"/>
                <a:gd name="connsiteY163" fmla="*/ 3495352 h 4129480"/>
                <a:gd name="connsiteX164" fmla="*/ 1166275 w 1841071"/>
                <a:gd name="connsiteY164" fmla="*/ 3496741 h 4129480"/>
                <a:gd name="connsiteX165" fmla="*/ 1168977 w 1841071"/>
                <a:gd name="connsiteY165" fmla="*/ 3501415 h 4129480"/>
                <a:gd name="connsiteX166" fmla="*/ 1180079 w 1841071"/>
                <a:gd name="connsiteY166" fmla="*/ 3585989 h 4129480"/>
                <a:gd name="connsiteX167" fmla="*/ 1180079 w 1841071"/>
                <a:gd name="connsiteY167" fmla="*/ 3588838 h 4129480"/>
                <a:gd name="connsiteX168" fmla="*/ 1178983 w 1841071"/>
                <a:gd name="connsiteY168" fmla="*/ 3591321 h 4129480"/>
                <a:gd name="connsiteX169" fmla="*/ 1177011 w 1841071"/>
                <a:gd name="connsiteY169" fmla="*/ 3593220 h 4129480"/>
                <a:gd name="connsiteX170" fmla="*/ 1174455 w 1841071"/>
                <a:gd name="connsiteY170" fmla="*/ 3594169 h 4129480"/>
                <a:gd name="connsiteX171" fmla="*/ 142103 w 1841071"/>
                <a:gd name="connsiteY171" fmla="*/ 3525882 h 4129480"/>
                <a:gd name="connsiteX172" fmla="*/ 138890 w 1841071"/>
                <a:gd name="connsiteY172" fmla="*/ 3525005 h 4129480"/>
                <a:gd name="connsiteX173" fmla="*/ 136479 w 1841071"/>
                <a:gd name="connsiteY173" fmla="*/ 3522668 h 4129480"/>
                <a:gd name="connsiteX174" fmla="*/ 93243 w 1841071"/>
                <a:gd name="connsiteY174" fmla="*/ 3449633 h 4129480"/>
                <a:gd name="connsiteX175" fmla="*/ 92512 w 1841071"/>
                <a:gd name="connsiteY175" fmla="*/ 3444228 h 4129480"/>
                <a:gd name="connsiteX176" fmla="*/ 95653 w 1841071"/>
                <a:gd name="connsiteY176" fmla="*/ 3439919 h 4129480"/>
                <a:gd name="connsiteX177" fmla="*/ 100765 w 1841071"/>
                <a:gd name="connsiteY177" fmla="*/ 3439116 h 4129480"/>
                <a:gd name="connsiteX178" fmla="*/ 104855 w 1841071"/>
                <a:gd name="connsiteY178" fmla="*/ 3442402 h 4129480"/>
                <a:gd name="connsiteX179" fmla="*/ 147727 w 1841071"/>
                <a:gd name="connsiteY179" fmla="*/ 3514561 h 4129480"/>
                <a:gd name="connsiteX180" fmla="*/ 148750 w 1841071"/>
                <a:gd name="connsiteY180" fmla="*/ 3517118 h 4129480"/>
                <a:gd name="connsiteX181" fmla="*/ 148750 w 1841071"/>
                <a:gd name="connsiteY181" fmla="*/ 3519893 h 4129480"/>
                <a:gd name="connsiteX182" fmla="*/ 147800 w 1841071"/>
                <a:gd name="connsiteY182" fmla="*/ 3522449 h 4129480"/>
                <a:gd name="connsiteX183" fmla="*/ 145901 w 1841071"/>
                <a:gd name="connsiteY183" fmla="*/ 3524421 h 4129480"/>
                <a:gd name="connsiteX184" fmla="*/ 142103 w 1841071"/>
                <a:gd name="connsiteY184" fmla="*/ 3525882 h 4129480"/>
                <a:gd name="connsiteX185" fmla="*/ 1153348 w 1841071"/>
                <a:gd name="connsiteY185" fmla="*/ 3425093 h 4129480"/>
                <a:gd name="connsiteX186" fmla="*/ 1148819 w 1841071"/>
                <a:gd name="connsiteY186" fmla="*/ 3423195 h 4129480"/>
                <a:gd name="connsiteX187" fmla="*/ 1146702 w 1841071"/>
                <a:gd name="connsiteY187" fmla="*/ 3418593 h 4129480"/>
                <a:gd name="connsiteX188" fmla="*/ 1145314 w 1841071"/>
                <a:gd name="connsiteY188" fmla="*/ 3403255 h 4129480"/>
                <a:gd name="connsiteX189" fmla="*/ 1137573 w 1841071"/>
                <a:gd name="connsiteY189" fmla="*/ 3334018 h 4129480"/>
                <a:gd name="connsiteX190" fmla="*/ 1137573 w 1841071"/>
                <a:gd name="connsiteY190" fmla="*/ 3331170 h 4129480"/>
                <a:gd name="connsiteX191" fmla="*/ 1138741 w 1841071"/>
                <a:gd name="connsiteY191" fmla="*/ 3328614 h 4129480"/>
                <a:gd name="connsiteX192" fmla="*/ 1140713 w 1841071"/>
                <a:gd name="connsiteY192" fmla="*/ 3326788 h 4129480"/>
                <a:gd name="connsiteX193" fmla="*/ 1143196 w 1841071"/>
                <a:gd name="connsiteY193" fmla="*/ 3325838 h 4129480"/>
                <a:gd name="connsiteX194" fmla="*/ 1145898 w 1841071"/>
                <a:gd name="connsiteY194" fmla="*/ 3325838 h 4129480"/>
                <a:gd name="connsiteX195" fmla="*/ 1148309 w 1841071"/>
                <a:gd name="connsiteY195" fmla="*/ 3327007 h 4129480"/>
                <a:gd name="connsiteX196" fmla="*/ 1150061 w 1841071"/>
                <a:gd name="connsiteY196" fmla="*/ 3329052 h 4129480"/>
                <a:gd name="connsiteX197" fmla="*/ 1150938 w 1841071"/>
                <a:gd name="connsiteY197" fmla="*/ 3331681 h 4129480"/>
                <a:gd name="connsiteX198" fmla="*/ 1158752 w 1841071"/>
                <a:gd name="connsiteY198" fmla="*/ 3401795 h 4129480"/>
                <a:gd name="connsiteX199" fmla="*/ 1160067 w 1841071"/>
                <a:gd name="connsiteY199" fmla="*/ 3417059 h 4129480"/>
                <a:gd name="connsiteX200" fmla="*/ 1158534 w 1841071"/>
                <a:gd name="connsiteY200" fmla="*/ 3422245 h 4129480"/>
                <a:gd name="connsiteX201" fmla="*/ 1154006 w 1841071"/>
                <a:gd name="connsiteY201" fmla="*/ 3424801 h 4129480"/>
                <a:gd name="connsiteX202" fmla="*/ 60304 w 1841071"/>
                <a:gd name="connsiteY202" fmla="*/ 3378351 h 4129480"/>
                <a:gd name="connsiteX203" fmla="*/ 56726 w 1841071"/>
                <a:gd name="connsiteY203" fmla="*/ 3377328 h 4129480"/>
                <a:gd name="connsiteX204" fmla="*/ 54242 w 1841071"/>
                <a:gd name="connsiteY204" fmla="*/ 3374407 h 4129480"/>
                <a:gd name="connsiteX205" fmla="*/ 23275 w 1841071"/>
                <a:gd name="connsiteY205" fmla="*/ 3294068 h 4129480"/>
                <a:gd name="connsiteX206" fmla="*/ 23275 w 1841071"/>
                <a:gd name="connsiteY206" fmla="*/ 3288590 h 4129480"/>
                <a:gd name="connsiteX207" fmla="*/ 24954 w 1841071"/>
                <a:gd name="connsiteY207" fmla="*/ 3286399 h 4129480"/>
                <a:gd name="connsiteX208" fmla="*/ 27219 w 1841071"/>
                <a:gd name="connsiteY208" fmla="*/ 3285085 h 4129480"/>
                <a:gd name="connsiteX209" fmla="*/ 32404 w 1841071"/>
                <a:gd name="connsiteY209" fmla="*/ 3285523 h 4129480"/>
                <a:gd name="connsiteX210" fmla="*/ 34449 w 1841071"/>
                <a:gd name="connsiteY210" fmla="*/ 3287202 h 4129480"/>
                <a:gd name="connsiteX211" fmla="*/ 35764 w 1841071"/>
                <a:gd name="connsiteY211" fmla="*/ 3289613 h 4129480"/>
                <a:gd name="connsiteX212" fmla="*/ 66000 w 1841071"/>
                <a:gd name="connsiteY212" fmla="*/ 3367833 h 4129480"/>
                <a:gd name="connsiteX213" fmla="*/ 66658 w 1841071"/>
                <a:gd name="connsiteY213" fmla="*/ 3370463 h 4129480"/>
                <a:gd name="connsiteX214" fmla="*/ 66658 w 1841071"/>
                <a:gd name="connsiteY214" fmla="*/ 3373238 h 4129480"/>
                <a:gd name="connsiteX215" fmla="*/ 65343 w 1841071"/>
                <a:gd name="connsiteY215" fmla="*/ 3375576 h 4129480"/>
                <a:gd name="connsiteX216" fmla="*/ 63225 w 1841071"/>
                <a:gd name="connsiteY216" fmla="*/ 3377255 h 4129480"/>
                <a:gd name="connsiteX217" fmla="*/ 59792 w 1841071"/>
                <a:gd name="connsiteY217" fmla="*/ 3377766 h 4129480"/>
                <a:gd name="connsiteX218" fmla="*/ 1128078 w 1841071"/>
                <a:gd name="connsiteY218" fmla="*/ 3256528 h 4129480"/>
                <a:gd name="connsiteX219" fmla="*/ 1123987 w 1841071"/>
                <a:gd name="connsiteY219" fmla="*/ 3255068 h 4129480"/>
                <a:gd name="connsiteX220" fmla="*/ 1121577 w 1841071"/>
                <a:gd name="connsiteY220" fmla="*/ 3251343 h 4129480"/>
                <a:gd name="connsiteX221" fmla="*/ 1093020 w 1841071"/>
                <a:gd name="connsiteY221" fmla="*/ 3172976 h 4129480"/>
                <a:gd name="connsiteX222" fmla="*/ 1092290 w 1841071"/>
                <a:gd name="connsiteY222" fmla="*/ 3170274 h 4129480"/>
                <a:gd name="connsiteX223" fmla="*/ 1092290 w 1841071"/>
                <a:gd name="connsiteY223" fmla="*/ 3167499 h 4129480"/>
                <a:gd name="connsiteX224" fmla="*/ 1093532 w 1841071"/>
                <a:gd name="connsiteY224" fmla="*/ 3165088 h 4129480"/>
                <a:gd name="connsiteX225" fmla="*/ 1095651 w 1841071"/>
                <a:gd name="connsiteY225" fmla="*/ 3163335 h 4129480"/>
                <a:gd name="connsiteX226" fmla="*/ 1098207 w 1841071"/>
                <a:gd name="connsiteY226" fmla="*/ 3162532 h 4129480"/>
                <a:gd name="connsiteX227" fmla="*/ 1100836 w 1841071"/>
                <a:gd name="connsiteY227" fmla="*/ 3162897 h 4129480"/>
                <a:gd name="connsiteX228" fmla="*/ 1103172 w 1841071"/>
                <a:gd name="connsiteY228" fmla="*/ 3164284 h 4129480"/>
                <a:gd name="connsiteX229" fmla="*/ 1104780 w 1841071"/>
                <a:gd name="connsiteY229" fmla="*/ 3166549 h 4129480"/>
                <a:gd name="connsiteX230" fmla="*/ 1133994 w 1841071"/>
                <a:gd name="connsiteY230" fmla="*/ 3247472 h 4129480"/>
                <a:gd name="connsiteX231" fmla="*/ 1133409 w 1841071"/>
                <a:gd name="connsiteY231" fmla="*/ 3252876 h 4129480"/>
                <a:gd name="connsiteX232" fmla="*/ 1129393 w 1841071"/>
                <a:gd name="connsiteY232" fmla="*/ 3256235 h 4129480"/>
                <a:gd name="connsiteX233" fmla="*/ 1128078 w 1841071"/>
                <a:gd name="connsiteY233" fmla="*/ 3256528 h 4129480"/>
                <a:gd name="connsiteX234" fmla="*/ 10640 w 1841071"/>
                <a:gd name="connsiteY234" fmla="*/ 3215775 h 4129480"/>
                <a:gd name="connsiteX235" fmla="*/ 6185 w 1841071"/>
                <a:gd name="connsiteY235" fmla="*/ 3214022 h 4129480"/>
                <a:gd name="connsiteX236" fmla="*/ 3920 w 1841071"/>
                <a:gd name="connsiteY236" fmla="*/ 3209712 h 4129480"/>
                <a:gd name="connsiteX237" fmla="*/ 2021 w 1841071"/>
                <a:gd name="connsiteY237" fmla="*/ 3194375 h 4129480"/>
                <a:gd name="connsiteX238" fmla="*/ 488 w 1841071"/>
                <a:gd name="connsiteY238" fmla="*/ 3165746 h 4129480"/>
                <a:gd name="connsiteX239" fmla="*/ 4213 w 1841071"/>
                <a:gd name="connsiteY239" fmla="*/ 3121925 h 4129480"/>
                <a:gd name="connsiteX240" fmla="*/ 5162 w 1841071"/>
                <a:gd name="connsiteY240" fmla="*/ 3119368 h 4129480"/>
                <a:gd name="connsiteX241" fmla="*/ 6988 w 1841071"/>
                <a:gd name="connsiteY241" fmla="*/ 3117323 h 4129480"/>
                <a:gd name="connsiteX242" fmla="*/ 9471 w 1841071"/>
                <a:gd name="connsiteY242" fmla="*/ 3116228 h 4129480"/>
                <a:gd name="connsiteX243" fmla="*/ 12100 w 1841071"/>
                <a:gd name="connsiteY243" fmla="*/ 3116228 h 4129480"/>
                <a:gd name="connsiteX244" fmla="*/ 14584 w 1841071"/>
                <a:gd name="connsiteY244" fmla="*/ 3117250 h 4129480"/>
                <a:gd name="connsiteX245" fmla="*/ 16483 w 1841071"/>
                <a:gd name="connsiteY245" fmla="*/ 3119221 h 4129480"/>
                <a:gd name="connsiteX246" fmla="*/ 17505 w 1841071"/>
                <a:gd name="connsiteY246" fmla="*/ 3124554 h 4129480"/>
                <a:gd name="connsiteX247" fmla="*/ 13926 w 1841071"/>
                <a:gd name="connsiteY247" fmla="*/ 3165380 h 4129480"/>
                <a:gd name="connsiteX248" fmla="*/ 15460 w 1841071"/>
                <a:gd name="connsiteY248" fmla="*/ 3192330 h 4129480"/>
                <a:gd name="connsiteX249" fmla="*/ 17286 w 1841071"/>
                <a:gd name="connsiteY249" fmla="*/ 3206937 h 4129480"/>
                <a:gd name="connsiteX250" fmla="*/ 17286 w 1841071"/>
                <a:gd name="connsiteY250" fmla="*/ 3209712 h 4129480"/>
                <a:gd name="connsiteX251" fmla="*/ 16191 w 1841071"/>
                <a:gd name="connsiteY251" fmla="*/ 3212269 h 4129480"/>
                <a:gd name="connsiteX252" fmla="*/ 14219 w 1841071"/>
                <a:gd name="connsiteY252" fmla="*/ 3214167 h 4129480"/>
                <a:gd name="connsiteX253" fmla="*/ 11736 w 1841071"/>
                <a:gd name="connsiteY253" fmla="*/ 3215117 h 4129480"/>
                <a:gd name="connsiteX254" fmla="*/ 1059060 w 1841071"/>
                <a:gd name="connsiteY254" fmla="*/ 3101985 h 4129480"/>
                <a:gd name="connsiteX255" fmla="*/ 1055262 w 1841071"/>
                <a:gd name="connsiteY255" fmla="*/ 3100744 h 4129480"/>
                <a:gd name="connsiteX256" fmla="*/ 1052778 w 1841071"/>
                <a:gd name="connsiteY256" fmla="*/ 3097530 h 4129480"/>
                <a:gd name="connsiteX257" fmla="*/ 1044526 w 1841071"/>
                <a:gd name="connsiteY257" fmla="*/ 3072553 h 4129480"/>
                <a:gd name="connsiteX258" fmla="*/ 1038317 w 1841071"/>
                <a:gd name="connsiteY258" fmla="*/ 3033333 h 4129480"/>
                <a:gd name="connsiteX259" fmla="*/ 1041458 w 1841071"/>
                <a:gd name="connsiteY259" fmla="*/ 3009669 h 4129480"/>
                <a:gd name="connsiteX260" fmla="*/ 1044671 w 1841071"/>
                <a:gd name="connsiteY260" fmla="*/ 3005433 h 4129480"/>
                <a:gd name="connsiteX261" fmla="*/ 1049857 w 1841071"/>
                <a:gd name="connsiteY261" fmla="*/ 3004922 h 4129480"/>
                <a:gd name="connsiteX262" fmla="*/ 1053874 w 1841071"/>
                <a:gd name="connsiteY262" fmla="*/ 3008355 h 4129480"/>
                <a:gd name="connsiteX263" fmla="*/ 1054385 w 1841071"/>
                <a:gd name="connsiteY263" fmla="*/ 3013759 h 4129480"/>
                <a:gd name="connsiteX264" fmla="*/ 1051902 w 1841071"/>
                <a:gd name="connsiteY264" fmla="*/ 3033333 h 4129480"/>
                <a:gd name="connsiteX265" fmla="*/ 1057452 w 1841071"/>
                <a:gd name="connsiteY265" fmla="*/ 3068389 h 4129480"/>
                <a:gd name="connsiteX266" fmla="*/ 1065268 w 1841071"/>
                <a:gd name="connsiteY266" fmla="*/ 3092272 h 4129480"/>
                <a:gd name="connsiteX267" fmla="*/ 1065268 w 1841071"/>
                <a:gd name="connsiteY267" fmla="*/ 3097676 h 4129480"/>
                <a:gd name="connsiteX268" fmla="*/ 1061543 w 1841071"/>
                <a:gd name="connsiteY268" fmla="*/ 3101474 h 4129480"/>
                <a:gd name="connsiteX269" fmla="*/ 1059205 w 1841071"/>
                <a:gd name="connsiteY269" fmla="*/ 3102132 h 4129480"/>
                <a:gd name="connsiteX270" fmla="*/ 39854 w 1841071"/>
                <a:gd name="connsiteY270" fmla="*/ 3051299 h 4129480"/>
                <a:gd name="connsiteX271" fmla="*/ 36422 w 1841071"/>
                <a:gd name="connsiteY271" fmla="*/ 3050277 h 4129480"/>
                <a:gd name="connsiteX272" fmla="*/ 33281 w 1841071"/>
                <a:gd name="connsiteY272" fmla="*/ 3045895 h 4129480"/>
                <a:gd name="connsiteX273" fmla="*/ 33281 w 1841071"/>
                <a:gd name="connsiteY273" fmla="*/ 3043119 h 4129480"/>
                <a:gd name="connsiteX274" fmla="*/ 34157 w 1841071"/>
                <a:gd name="connsiteY274" fmla="*/ 3040563 h 4129480"/>
                <a:gd name="connsiteX275" fmla="*/ 81922 w 1841071"/>
                <a:gd name="connsiteY275" fmla="*/ 2977022 h 4129480"/>
                <a:gd name="connsiteX276" fmla="*/ 86085 w 1841071"/>
                <a:gd name="connsiteY276" fmla="*/ 2972713 h 4129480"/>
                <a:gd name="connsiteX277" fmla="*/ 90905 w 1841071"/>
                <a:gd name="connsiteY277" fmla="*/ 2970668 h 4129480"/>
                <a:gd name="connsiteX278" fmla="*/ 95653 w 1841071"/>
                <a:gd name="connsiteY278" fmla="*/ 2972713 h 4129480"/>
                <a:gd name="connsiteX279" fmla="*/ 97625 w 1841071"/>
                <a:gd name="connsiteY279" fmla="*/ 2977752 h 4129480"/>
                <a:gd name="connsiteX280" fmla="*/ 95653 w 1841071"/>
                <a:gd name="connsiteY280" fmla="*/ 2982865 h 4129480"/>
                <a:gd name="connsiteX281" fmla="*/ 91489 w 1841071"/>
                <a:gd name="connsiteY281" fmla="*/ 2987101 h 4129480"/>
                <a:gd name="connsiteX282" fmla="*/ 45842 w 1841071"/>
                <a:gd name="connsiteY282" fmla="*/ 3047721 h 4129480"/>
                <a:gd name="connsiteX283" fmla="*/ 43433 w 1841071"/>
                <a:gd name="connsiteY283" fmla="*/ 3050423 h 4129480"/>
                <a:gd name="connsiteX284" fmla="*/ 40000 w 1841071"/>
                <a:gd name="connsiteY284" fmla="*/ 3051446 h 4129480"/>
                <a:gd name="connsiteX285" fmla="*/ 1105729 w 1841071"/>
                <a:gd name="connsiteY285" fmla="*/ 2963000 h 4129480"/>
                <a:gd name="connsiteX286" fmla="*/ 1101493 w 1841071"/>
                <a:gd name="connsiteY286" fmla="*/ 2961466 h 4129480"/>
                <a:gd name="connsiteX287" fmla="*/ 1099083 w 1841071"/>
                <a:gd name="connsiteY287" fmla="*/ 2957376 h 4129480"/>
                <a:gd name="connsiteX288" fmla="*/ 1099740 w 1841071"/>
                <a:gd name="connsiteY288" fmla="*/ 2952629 h 4129480"/>
                <a:gd name="connsiteX289" fmla="*/ 1103026 w 1841071"/>
                <a:gd name="connsiteY289" fmla="*/ 2949343 h 4129480"/>
                <a:gd name="connsiteX290" fmla="*/ 1181028 w 1841071"/>
                <a:gd name="connsiteY290" fmla="*/ 2921954 h 4129480"/>
                <a:gd name="connsiteX291" fmla="*/ 1183657 w 1841071"/>
                <a:gd name="connsiteY291" fmla="*/ 2921954 h 4129480"/>
                <a:gd name="connsiteX292" fmla="*/ 1186213 w 1841071"/>
                <a:gd name="connsiteY292" fmla="*/ 2922830 h 4129480"/>
                <a:gd name="connsiteX293" fmla="*/ 1188259 w 1841071"/>
                <a:gd name="connsiteY293" fmla="*/ 2924656 h 4129480"/>
                <a:gd name="connsiteX294" fmla="*/ 1189427 w 1841071"/>
                <a:gd name="connsiteY294" fmla="*/ 2927140 h 4129480"/>
                <a:gd name="connsiteX295" fmla="*/ 1188770 w 1841071"/>
                <a:gd name="connsiteY295" fmla="*/ 2932544 h 4129480"/>
                <a:gd name="connsiteX296" fmla="*/ 1184753 w 1841071"/>
                <a:gd name="connsiteY296" fmla="*/ 2935977 h 4129480"/>
                <a:gd name="connsiteX297" fmla="*/ 1108723 w 1841071"/>
                <a:gd name="connsiteY297" fmla="*/ 2962854 h 4129480"/>
                <a:gd name="connsiteX298" fmla="*/ 1105729 w 1841071"/>
                <a:gd name="connsiteY298" fmla="*/ 2963438 h 4129480"/>
                <a:gd name="connsiteX299" fmla="*/ 148968 w 1841071"/>
                <a:gd name="connsiteY299" fmla="*/ 2925898 h 4129480"/>
                <a:gd name="connsiteX300" fmla="*/ 146339 w 1841071"/>
                <a:gd name="connsiteY300" fmla="*/ 2925314 h 4129480"/>
                <a:gd name="connsiteX301" fmla="*/ 144148 w 1841071"/>
                <a:gd name="connsiteY301" fmla="*/ 2923561 h 4129480"/>
                <a:gd name="connsiteX302" fmla="*/ 144148 w 1841071"/>
                <a:gd name="connsiteY302" fmla="*/ 2913555 h 4129480"/>
                <a:gd name="connsiteX303" fmla="*/ 188700 w 1841071"/>
                <a:gd name="connsiteY303" fmla="*/ 2869734 h 4129480"/>
                <a:gd name="connsiteX304" fmla="*/ 203307 w 1841071"/>
                <a:gd name="connsiteY304" fmla="*/ 2855127 h 4129480"/>
                <a:gd name="connsiteX305" fmla="*/ 208200 w 1841071"/>
                <a:gd name="connsiteY305" fmla="*/ 2853228 h 4129480"/>
                <a:gd name="connsiteX306" fmla="*/ 214262 w 1841071"/>
                <a:gd name="connsiteY306" fmla="*/ 2857902 h 4129480"/>
                <a:gd name="connsiteX307" fmla="*/ 214700 w 1841071"/>
                <a:gd name="connsiteY307" fmla="*/ 2860605 h 4129480"/>
                <a:gd name="connsiteX308" fmla="*/ 214043 w 1841071"/>
                <a:gd name="connsiteY308" fmla="*/ 2863307 h 4129480"/>
                <a:gd name="connsiteX309" fmla="*/ 212509 w 1841071"/>
                <a:gd name="connsiteY309" fmla="*/ 2865571 h 4129480"/>
                <a:gd name="connsiteX310" fmla="*/ 197902 w 1841071"/>
                <a:gd name="connsiteY310" fmla="*/ 2880178 h 4129480"/>
                <a:gd name="connsiteX311" fmla="*/ 153424 w 1841071"/>
                <a:gd name="connsiteY311" fmla="*/ 2923999 h 4129480"/>
                <a:gd name="connsiteX312" fmla="*/ 148968 w 1841071"/>
                <a:gd name="connsiteY312" fmla="*/ 2926117 h 4129480"/>
                <a:gd name="connsiteX313" fmla="*/ 1259102 w 1841071"/>
                <a:gd name="connsiteY313" fmla="*/ 2908954 h 4129480"/>
                <a:gd name="connsiteX314" fmla="*/ 1255305 w 1841071"/>
                <a:gd name="connsiteY314" fmla="*/ 2907712 h 4129480"/>
                <a:gd name="connsiteX315" fmla="*/ 1252748 w 1841071"/>
                <a:gd name="connsiteY315" fmla="*/ 2904426 h 4129480"/>
                <a:gd name="connsiteX316" fmla="*/ 1252748 w 1841071"/>
                <a:gd name="connsiteY316" fmla="*/ 2899021 h 4129480"/>
                <a:gd name="connsiteX317" fmla="*/ 1256473 w 1841071"/>
                <a:gd name="connsiteY317" fmla="*/ 2895296 h 4129480"/>
                <a:gd name="connsiteX318" fmla="*/ 1330458 w 1841071"/>
                <a:gd name="connsiteY318" fmla="*/ 2861335 h 4129480"/>
                <a:gd name="connsiteX319" fmla="*/ 1335644 w 1841071"/>
                <a:gd name="connsiteY319" fmla="*/ 2861335 h 4129480"/>
                <a:gd name="connsiteX320" fmla="*/ 1339514 w 1841071"/>
                <a:gd name="connsiteY320" fmla="*/ 2864987 h 4129480"/>
                <a:gd name="connsiteX321" fmla="*/ 1339514 w 1841071"/>
                <a:gd name="connsiteY321" fmla="*/ 2870464 h 4129480"/>
                <a:gd name="connsiteX322" fmla="*/ 1336082 w 1841071"/>
                <a:gd name="connsiteY322" fmla="*/ 2874481 h 4129480"/>
                <a:gd name="connsiteX323" fmla="*/ 1261074 w 1841071"/>
                <a:gd name="connsiteY323" fmla="*/ 2908881 h 4129480"/>
                <a:gd name="connsiteX324" fmla="*/ 1259541 w 1841071"/>
                <a:gd name="connsiteY324" fmla="*/ 2908954 h 4129480"/>
                <a:gd name="connsiteX325" fmla="*/ 1405173 w 1841071"/>
                <a:gd name="connsiteY325" fmla="*/ 2834896 h 4129480"/>
                <a:gd name="connsiteX326" fmla="*/ 1401813 w 1841071"/>
                <a:gd name="connsiteY326" fmla="*/ 2833947 h 4129480"/>
                <a:gd name="connsiteX327" fmla="*/ 1399330 w 1841071"/>
                <a:gd name="connsiteY327" fmla="*/ 2831318 h 4129480"/>
                <a:gd name="connsiteX328" fmla="*/ 1398673 w 1841071"/>
                <a:gd name="connsiteY328" fmla="*/ 2825840 h 4129480"/>
                <a:gd name="connsiteX329" fmla="*/ 1401813 w 1841071"/>
                <a:gd name="connsiteY329" fmla="*/ 2821531 h 4129480"/>
                <a:gd name="connsiteX330" fmla="*/ 1459657 w 1841071"/>
                <a:gd name="connsiteY330" fmla="*/ 2785013 h 4129480"/>
                <a:gd name="connsiteX331" fmla="*/ 1471197 w 1841071"/>
                <a:gd name="connsiteY331" fmla="*/ 2777710 h 4129480"/>
                <a:gd name="connsiteX332" fmla="*/ 1476237 w 1841071"/>
                <a:gd name="connsiteY332" fmla="*/ 2776906 h 4129480"/>
                <a:gd name="connsiteX333" fmla="*/ 1480472 w 1841071"/>
                <a:gd name="connsiteY333" fmla="*/ 2780047 h 4129480"/>
                <a:gd name="connsiteX334" fmla="*/ 1481349 w 1841071"/>
                <a:gd name="connsiteY334" fmla="*/ 2782603 h 4129480"/>
                <a:gd name="connsiteX335" fmla="*/ 1481349 w 1841071"/>
                <a:gd name="connsiteY335" fmla="*/ 2785378 h 4129480"/>
                <a:gd name="connsiteX336" fmla="*/ 1480253 w 1841071"/>
                <a:gd name="connsiteY336" fmla="*/ 2787935 h 4129480"/>
                <a:gd name="connsiteX337" fmla="*/ 1478281 w 1841071"/>
                <a:gd name="connsiteY337" fmla="*/ 2789834 h 4129480"/>
                <a:gd name="connsiteX338" fmla="*/ 1466888 w 1841071"/>
                <a:gd name="connsiteY338" fmla="*/ 2797137 h 4129480"/>
                <a:gd name="connsiteX339" fmla="*/ 1408460 w 1841071"/>
                <a:gd name="connsiteY339" fmla="*/ 2833655 h 4129480"/>
                <a:gd name="connsiteX340" fmla="*/ 1405611 w 1841071"/>
                <a:gd name="connsiteY340" fmla="*/ 2834896 h 4129480"/>
                <a:gd name="connsiteX341" fmla="*/ 266993 w 1841071"/>
                <a:gd name="connsiteY341" fmla="*/ 2808823 h 4129480"/>
                <a:gd name="connsiteX342" fmla="*/ 264364 w 1841071"/>
                <a:gd name="connsiteY342" fmla="*/ 2808311 h 4129480"/>
                <a:gd name="connsiteX343" fmla="*/ 262100 w 1841071"/>
                <a:gd name="connsiteY343" fmla="*/ 2806632 h 4129480"/>
                <a:gd name="connsiteX344" fmla="*/ 260639 w 1841071"/>
                <a:gd name="connsiteY344" fmla="*/ 2804368 h 4129480"/>
                <a:gd name="connsiteX345" fmla="*/ 260128 w 1841071"/>
                <a:gd name="connsiteY345" fmla="*/ 2801592 h 4129480"/>
                <a:gd name="connsiteX346" fmla="*/ 260639 w 1841071"/>
                <a:gd name="connsiteY346" fmla="*/ 2798890 h 4129480"/>
                <a:gd name="connsiteX347" fmla="*/ 262100 w 1841071"/>
                <a:gd name="connsiteY347" fmla="*/ 2796626 h 4129480"/>
                <a:gd name="connsiteX348" fmla="*/ 319870 w 1841071"/>
                <a:gd name="connsiteY348" fmla="*/ 2736810 h 4129480"/>
                <a:gd name="connsiteX349" fmla="*/ 324618 w 1841071"/>
                <a:gd name="connsiteY349" fmla="*/ 2734619 h 4129480"/>
                <a:gd name="connsiteX350" fmla="*/ 329438 w 1841071"/>
                <a:gd name="connsiteY350" fmla="*/ 2736664 h 4129480"/>
                <a:gd name="connsiteX351" fmla="*/ 331484 w 1841071"/>
                <a:gd name="connsiteY351" fmla="*/ 2741703 h 4129480"/>
                <a:gd name="connsiteX352" fmla="*/ 329585 w 1841071"/>
                <a:gd name="connsiteY352" fmla="*/ 2746743 h 4129480"/>
                <a:gd name="connsiteX353" fmla="*/ 271157 w 1841071"/>
                <a:gd name="connsiteY353" fmla="*/ 2806924 h 4129480"/>
                <a:gd name="connsiteX354" fmla="*/ 266702 w 1841071"/>
                <a:gd name="connsiteY354" fmla="*/ 2808823 h 4129480"/>
                <a:gd name="connsiteX355" fmla="*/ 1542845 w 1841071"/>
                <a:gd name="connsiteY355" fmla="*/ 2743529 h 4129480"/>
                <a:gd name="connsiteX356" fmla="*/ 1538900 w 1841071"/>
                <a:gd name="connsiteY356" fmla="*/ 2742215 h 4129480"/>
                <a:gd name="connsiteX357" fmla="*/ 1536417 w 1841071"/>
                <a:gd name="connsiteY357" fmla="*/ 2738709 h 4129480"/>
                <a:gd name="connsiteX358" fmla="*/ 1536417 w 1841071"/>
                <a:gd name="connsiteY358" fmla="*/ 2734327 h 4129480"/>
                <a:gd name="connsiteX359" fmla="*/ 1538827 w 1841071"/>
                <a:gd name="connsiteY359" fmla="*/ 2730748 h 4129480"/>
                <a:gd name="connsiteX360" fmla="*/ 1594115 w 1841071"/>
                <a:gd name="connsiteY360" fmla="*/ 2671809 h 4129480"/>
                <a:gd name="connsiteX361" fmla="*/ 1595941 w 1841071"/>
                <a:gd name="connsiteY361" fmla="*/ 2669910 h 4129480"/>
                <a:gd name="connsiteX362" fmla="*/ 1598424 w 1841071"/>
                <a:gd name="connsiteY362" fmla="*/ 2668814 h 4129480"/>
                <a:gd name="connsiteX363" fmla="*/ 1601053 w 1841071"/>
                <a:gd name="connsiteY363" fmla="*/ 2668814 h 4129480"/>
                <a:gd name="connsiteX364" fmla="*/ 1603463 w 1841071"/>
                <a:gd name="connsiteY364" fmla="*/ 2669910 h 4129480"/>
                <a:gd name="connsiteX365" fmla="*/ 1606312 w 1841071"/>
                <a:gd name="connsiteY365" fmla="*/ 2674438 h 4129480"/>
                <a:gd name="connsiteX366" fmla="*/ 1605216 w 1841071"/>
                <a:gd name="connsiteY366" fmla="*/ 2679843 h 4129480"/>
                <a:gd name="connsiteX367" fmla="*/ 1546788 w 1841071"/>
                <a:gd name="connsiteY367" fmla="*/ 2741995 h 4129480"/>
                <a:gd name="connsiteX368" fmla="*/ 1542771 w 1841071"/>
                <a:gd name="connsiteY368" fmla="*/ 2743456 h 4129480"/>
                <a:gd name="connsiteX369" fmla="*/ 375232 w 1841071"/>
                <a:gd name="connsiteY369" fmla="*/ 2681961 h 4129480"/>
                <a:gd name="connsiteX370" fmla="*/ 372164 w 1841071"/>
                <a:gd name="connsiteY370" fmla="*/ 2681230 h 4129480"/>
                <a:gd name="connsiteX371" fmla="*/ 368805 w 1841071"/>
                <a:gd name="connsiteY371" fmla="*/ 2677140 h 4129480"/>
                <a:gd name="connsiteX372" fmla="*/ 368805 w 1841071"/>
                <a:gd name="connsiteY372" fmla="*/ 2671662 h 4129480"/>
                <a:gd name="connsiteX373" fmla="*/ 378957 w 1841071"/>
                <a:gd name="connsiteY373" fmla="*/ 2628207 h 4129480"/>
                <a:gd name="connsiteX374" fmla="*/ 373624 w 1841071"/>
                <a:gd name="connsiteY374" fmla="*/ 2593880 h 4129480"/>
                <a:gd name="connsiteX375" fmla="*/ 374063 w 1841071"/>
                <a:gd name="connsiteY375" fmla="*/ 2588476 h 4129480"/>
                <a:gd name="connsiteX376" fmla="*/ 378080 w 1841071"/>
                <a:gd name="connsiteY376" fmla="*/ 2584970 h 4129480"/>
                <a:gd name="connsiteX377" fmla="*/ 383192 w 1841071"/>
                <a:gd name="connsiteY377" fmla="*/ 2585481 h 4129480"/>
                <a:gd name="connsiteX378" fmla="*/ 386552 w 1841071"/>
                <a:gd name="connsiteY378" fmla="*/ 2589644 h 4129480"/>
                <a:gd name="connsiteX379" fmla="*/ 392468 w 1841071"/>
                <a:gd name="connsiteY379" fmla="*/ 2628207 h 4129480"/>
                <a:gd name="connsiteX380" fmla="*/ 380928 w 1841071"/>
                <a:gd name="connsiteY380" fmla="*/ 2677944 h 4129480"/>
                <a:gd name="connsiteX381" fmla="*/ 378518 w 1841071"/>
                <a:gd name="connsiteY381" fmla="*/ 2680865 h 4129480"/>
                <a:gd name="connsiteX382" fmla="*/ 375012 w 1841071"/>
                <a:gd name="connsiteY382" fmla="*/ 2681961 h 4129480"/>
                <a:gd name="connsiteX383" fmla="*/ 1640273 w 1841071"/>
                <a:gd name="connsiteY383" fmla="*/ 2608925 h 4129480"/>
                <a:gd name="connsiteX384" fmla="*/ 1636987 w 1841071"/>
                <a:gd name="connsiteY384" fmla="*/ 2608049 h 4129480"/>
                <a:gd name="connsiteX385" fmla="*/ 1634942 w 1841071"/>
                <a:gd name="connsiteY385" fmla="*/ 2606223 h 4129480"/>
                <a:gd name="connsiteX386" fmla="*/ 1633773 w 1841071"/>
                <a:gd name="connsiteY386" fmla="*/ 2603740 h 4129480"/>
                <a:gd name="connsiteX387" fmla="*/ 1633773 w 1841071"/>
                <a:gd name="connsiteY387" fmla="*/ 2600964 h 4129480"/>
                <a:gd name="connsiteX388" fmla="*/ 1634649 w 1841071"/>
                <a:gd name="connsiteY388" fmla="*/ 2598335 h 4129480"/>
                <a:gd name="connsiteX389" fmla="*/ 1674015 w 1841071"/>
                <a:gd name="connsiteY389" fmla="*/ 2523620 h 4129480"/>
                <a:gd name="connsiteX390" fmla="*/ 1678033 w 1841071"/>
                <a:gd name="connsiteY390" fmla="*/ 2520626 h 4129480"/>
                <a:gd name="connsiteX391" fmla="*/ 1682999 w 1841071"/>
                <a:gd name="connsiteY391" fmla="*/ 2521283 h 4129480"/>
                <a:gd name="connsiteX392" fmla="*/ 1686139 w 1841071"/>
                <a:gd name="connsiteY392" fmla="*/ 2525300 h 4129480"/>
                <a:gd name="connsiteX393" fmla="*/ 1686139 w 1841071"/>
                <a:gd name="connsiteY393" fmla="*/ 2530486 h 4129480"/>
                <a:gd name="connsiteX394" fmla="*/ 1646627 w 1841071"/>
                <a:gd name="connsiteY394" fmla="*/ 2605274 h 4129480"/>
                <a:gd name="connsiteX395" fmla="*/ 1644217 w 1841071"/>
                <a:gd name="connsiteY395" fmla="*/ 2607903 h 4129480"/>
                <a:gd name="connsiteX396" fmla="*/ 1640784 w 1841071"/>
                <a:gd name="connsiteY396" fmla="*/ 2608925 h 4129480"/>
                <a:gd name="connsiteX397" fmla="*/ 343607 w 1841071"/>
                <a:gd name="connsiteY397" fmla="*/ 2522744 h 4129480"/>
                <a:gd name="connsiteX398" fmla="*/ 340321 w 1841071"/>
                <a:gd name="connsiteY398" fmla="*/ 2521868 h 4129480"/>
                <a:gd name="connsiteX399" fmla="*/ 337911 w 1841071"/>
                <a:gd name="connsiteY399" fmla="*/ 2519457 h 4129480"/>
                <a:gd name="connsiteX400" fmla="*/ 289780 w 1841071"/>
                <a:gd name="connsiteY400" fmla="*/ 2451900 h 4129480"/>
                <a:gd name="connsiteX401" fmla="*/ 288466 w 1841071"/>
                <a:gd name="connsiteY401" fmla="*/ 2449490 h 4129480"/>
                <a:gd name="connsiteX402" fmla="*/ 288904 w 1841071"/>
                <a:gd name="connsiteY402" fmla="*/ 2444012 h 4129480"/>
                <a:gd name="connsiteX403" fmla="*/ 290583 w 1841071"/>
                <a:gd name="connsiteY403" fmla="*/ 2441894 h 4129480"/>
                <a:gd name="connsiteX404" fmla="*/ 292848 w 1841071"/>
                <a:gd name="connsiteY404" fmla="*/ 2440506 h 4129480"/>
                <a:gd name="connsiteX405" fmla="*/ 295477 w 1841071"/>
                <a:gd name="connsiteY405" fmla="*/ 2440506 h 4129480"/>
                <a:gd name="connsiteX406" fmla="*/ 298033 w 1841071"/>
                <a:gd name="connsiteY406" fmla="*/ 2441237 h 4129480"/>
                <a:gd name="connsiteX407" fmla="*/ 300078 w 1841071"/>
                <a:gd name="connsiteY407" fmla="*/ 2442989 h 4129480"/>
                <a:gd name="connsiteX408" fmla="*/ 349304 w 1841071"/>
                <a:gd name="connsiteY408" fmla="*/ 2512008 h 4129480"/>
                <a:gd name="connsiteX409" fmla="*/ 350253 w 1841071"/>
                <a:gd name="connsiteY409" fmla="*/ 2517412 h 4129480"/>
                <a:gd name="connsiteX410" fmla="*/ 347332 w 1841071"/>
                <a:gd name="connsiteY410" fmla="*/ 2521868 h 4129480"/>
                <a:gd name="connsiteX411" fmla="*/ 343607 w 1841071"/>
                <a:gd name="connsiteY411" fmla="*/ 2522817 h 4129480"/>
                <a:gd name="connsiteX412" fmla="*/ 1717836 w 1841071"/>
                <a:gd name="connsiteY412" fmla="*/ 2458692 h 4129480"/>
                <a:gd name="connsiteX413" fmla="*/ 1711336 w 1841071"/>
                <a:gd name="connsiteY413" fmla="*/ 2453726 h 4129480"/>
                <a:gd name="connsiteX414" fmla="*/ 1711775 w 1841071"/>
                <a:gd name="connsiteY414" fmla="*/ 2448321 h 4129480"/>
                <a:gd name="connsiteX415" fmla="*/ 1748292 w 1841071"/>
                <a:gd name="connsiteY415" fmla="*/ 2371999 h 4129480"/>
                <a:gd name="connsiteX416" fmla="*/ 1749826 w 1841071"/>
                <a:gd name="connsiteY416" fmla="*/ 2369808 h 4129480"/>
                <a:gd name="connsiteX417" fmla="*/ 1752090 w 1841071"/>
                <a:gd name="connsiteY417" fmla="*/ 2368348 h 4129480"/>
                <a:gd name="connsiteX418" fmla="*/ 1757276 w 1841071"/>
                <a:gd name="connsiteY418" fmla="*/ 2368713 h 4129480"/>
                <a:gd name="connsiteX419" fmla="*/ 1760708 w 1841071"/>
                <a:gd name="connsiteY419" fmla="*/ 2372730 h 4129480"/>
                <a:gd name="connsiteX420" fmla="*/ 1760708 w 1841071"/>
                <a:gd name="connsiteY420" fmla="*/ 2378134 h 4129480"/>
                <a:gd name="connsiteX421" fmla="*/ 1724191 w 1841071"/>
                <a:gd name="connsiteY421" fmla="*/ 2454821 h 4129480"/>
                <a:gd name="connsiteX422" fmla="*/ 1721854 w 1841071"/>
                <a:gd name="connsiteY422" fmla="*/ 2457596 h 4129480"/>
                <a:gd name="connsiteX423" fmla="*/ 1718567 w 1841071"/>
                <a:gd name="connsiteY423" fmla="*/ 2458692 h 4129480"/>
                <a:gd name="connsiteX424" fmla="*/ 240190 w 1841071"/>
                <a:gd name="connsiteY424" fmla="*/ 2391354 h 4129480"/>
                <a:gd name="connsiteX425" fmla="*/ 237560 w 1841071"/>
                <a:gd name="connsiteY425" fmla="*/ 2390769 h 4129480"/>
                <a:gd name="connsiteX426" fmla="*/ 235369 w 1841071"/>
                <a:gd name="connsiteY426" fmla="*/ 2389162 h 4129480"/>
                <a:gd name="connsiteX427" fmla="*/ 196587 w 1841071"/>
                <a:gd name="connsiteY427" fmla="*/ 2348336 h 4129480"/>
                <a:gd name="connsiteX428" fmla="*/ 177891 w 1841071"/>
                <a:gd name="connsiteY428" fmla="*/ 2328763 h 4129480"/>
                <a:gd name="connsiteX429" fmla="*/ 176429 w 1841071"/>
                <a:gd name="connsiteY429" fmla="*/ 2326426 h 4129480"/>
                <a:gd name="connsiteX430" fmla="*/ 175918 w 1841071"/>
                <a:gd name="connsiteY430" fmla="*/ 2323723 h 4129480"/>
                <a:gd name="connsiteX431" fmla="*/ 176429 w 1841071"/>
                <a:gd name="connsiteY431" fmla="*/ 2320948 h 4129480"/>
                <a:gd name="connsiteX432" fmla="*/ 177891 w 1841071"/>
                <a:gd name="connsiteY432" fmla="*/ 2318684 h 4129480"/>
                <a:gd name="connsiteX433" fmla="*/ 182711 w 1841071"/>
                <a:gd name="connsiteY433" fmla="*/ 2316566 h 4129480"/>
                <a:gd name="connsiteX434" fmla="*/ 187531 w 1841071"/>
                <a:gd name="connsiteY434" fmla="*/ 2318684 h 4129480"/>
                <a:gd name="connsiteX435" fmla="*/ 206228 w 1841071"/>
                <a:gd name="connsiteY435" fmla="*/ 2338257 h 4129480"/>
                <a:gd name="connsiteX436" fmla="*/ 244936 w 1841071"/>
                <a:gd name="connsiteY436" fmla="*/ 2379011 h 4129480"/>
                <a:gd name="connsiteX437" fmla="*/ 246982 w 1841071"/>
                <a:gd name="connsiteY437" fmla="*/ 2384123 h 4129480"/>
                <a:gd name="connsiteX438" fmla="*/ 244936 w 1841071"/>
                <a:gd name="connsiteY438" fmla="*/ 2389162 h 4129480"/>
                <a:gd name="connsiteX439" fmla="*/ 240190 w 1841071"/>
                <a:gd name="connsiteY439" fmla="*/ 2391500 h 4129480"/>
                <a:gd name="connsiteX440" fmla="*/ 1787877 w 1841071"/>
                <a:gd name="connsiteY440" fmla="*/ 2304223 h 4129480"/>
                <a:gd name="connsiteX441" fmla="*/ 1785248 w 1841071"/>
                <a:gd name="connsiteY441" fmla="*/ 2303639 h 4129480"/>
                <a:gd name="connsiteX442" fmla="*/ 1781669 w 1841071"/>
                <a:gd name="connsiteY442" fmla="*/ 2299694 h 4129480"/>
                <a:gd name="connsiteX443" fmla="*/ 1781669 w 1841071"/>
                <a:gd name="connsiteY443" fmla="*/ 2294217 h 4129480"/>
                <a:gd name="connsiteX444" fmla="*/ 1803580 w 1841071"/>
                <a:gd name="connsiteY444" fmla="*/ 2236519 h 4129480"/>
                <a:gd name="connsiteX445" fmla="*/ 1810883 w 1841071"/>
                <a:gd name="connsiteY445" fmla="*/ 2215266 h 4129480"/>
                <a:gd name="connsiteX446" fmla="*/ 1812198 w 1841071"/>
                <a:gd name="connsiteY446" fmla="*/ 2212856 h 4129480"/>
                <a:gd name="connsiteX447" fmla="*/ 1814243 w 1841071"/>
                <a:gd name="connsiteY447" fmla="*/ 2211103 h 4129480"/>
                <a:gd name="connsiteX448" fmla="*/ 1819429 w 1841071"/>
                <a:gd name="connsiteY448" fmla="*/ 2210665 h 4129480"/>
                <a:gd name="connsiteX449" fmla="*/ 1821985 w 1841071"/>
                <a:gd name="connsiteY449" fmla="*/ 2211979 h 4129480"/>
                <a:gd name="connsiteX450" fmla="*/ 1823811 w 1841071"/>
                <a:gd name="connsiteY450" fmla="*/ 2214244 h 4129480"/>
                <a:gd name="connsiteX451" fmla="*/ 1824614 w 1841071"/>
                <a:gd name="connsiteY451" fmla="*/ 2217092 h 4129480"/>
                <a:gd name="connsiteX452" fmla="*/ 1824176 w 1841071"/>
                <a:gd name="connsiteY452" fmla="*/ 2220013 h 4129480"/>
                <a:gd name="connsiteX453" fmla="*/ 1816873 w 1841071"/>
                <a:gd name="connsiteY453" fmla="*/ 2241924 h 4129480"/>
                <a:gd name="connsiteX454" fmla="*/ 1794450 w 1841071"/>
                <a:gd name="connsiteY454" fmla="*/ 2300352 h 4129480"/>
                <a:gd name="connsiteX455" fmla="*/ 1791821 w 1841071"/>
                <a:gd name="connsiteY455" fmla="*/ 2303492 h 4129480"/>
                <a:gd name="connsiteX456" fmla="*/ 1787877 w 1841071"/>
                <a:gd name="connsiteY456" fmla="*/ 2304442 h 4129480"/>
                <a:gd name="connsiteX457" fmla="*/ 128956 w 1841071"/>
                <a:gd name="connsiteY457" fmla="*/ 2266829 h 4129480"/>
                <a:gd name="connsiteX458" fmla="*/ 125670 w 1841071"/>
                <a:gd name="connsiteY458" fmla="*/ 2265879 h 4129480"/>
                <a:gd name="connsiteX459" fmla="*/ 123260 w 1841071"/>
                <a:gd name="connsiteY459" fmla="*/ 2263469 h 4129480"/>
                <a:gd name="connsiteX460" fmla="*/ 116833 w 1841071"/>
                <a:gd name="connsiteY460" fmla="*/ 2252148 h 4129480"/>
                <a:gd name="connsiteX461" fmla="*/ 94192 w 1841071"/>
                <a:gd name="connsiteY461" fmla="*/ 2181012 h 4129480"/>
                <a:gd name="connsiteX462" fmla="*/ 95799 w 1841071"/>
                <a:gd name="connsiteY462" fmla="*/ 2176046 h 4129480"/>
                <a:gd name="connsiteX463" fmla="*/ 104929 w 1841071"/>
                <a:gd name="connsiteY463" fmla="*/ 2174805 h 4129480"/>
                <a:gd name="connsiteX464" fmla="*/ 107704 w 1841071"/>
                <a:gd name="connsiteY464" fmla="*/ 2179186 h 4129480"/>
                <a:gd name="connsiteX465" fmla="*/ 128738 w 1841071"/>
                <a:gd name="connsiteY465" fmla="*/ 2245356 h 4129480"/>
                <a:gd name="connsiteX466" fmla="*/ 134653 w 1841071"/>
                <a:gd name="connsiteY466" fmla="*/ 2255800 h 4129480"/>
                <a:gd name="connsiteX467" fmla="*/ 135603 w 1841071"/>
                <a:gd name="connsiteY467" fmla="*/ 2258430 h 4129480"/>
                <a:gd name="connsiteX468" fmla="*/ 135603 w 1841071"/>
                <a:gd name="connsiteY468" fmla="*/ 2261205 h 4129480"/>
                <a:gd name="connsiteX469" fmla="*/ 134507 w 1841071"/>
                <a:gd name="connsiteY469" fmla="*/ 2263761 h 4129480"/>
                <a:gd name="connsiteX470" fmla="*/ 132535 w 1841071"/>
                <a:gd name="connsiteY470" fmla="*/ 2265660 h 4129480"/>
                <a:gd name="connsiteX471" fmla="*/ 129249 w 1841071"/>
                <a:gd name="connsiteY471" fmla="*/ 2266975 h 4129480"/>
                <a:gd name="connsiteX472" fmla="*/ 1831990 w 1841071"/>
                <a:gd name="connsiteY472" fmla="*/ 2140916 h 4129480"/>
                <a:gd name="connsiteX473" fmla="*/ 1829361 w 1841071"/>
                <a:gd name="connsiteY473" fmla="*/ 2140259 h 4129480"/>
                <a:gd name="connsiteX474" fmla="*/ 1827243 w 1841071"/>
                <a:gd name="connsiteY474" fmla="*/ 2138652 h 4129480"/>
                <a:gd name="connsiteX475" fmla="*/ 1825783 w 1841071"/>
                <a:gd name="connsiteY475" fmla="*/ 2136242 h 4129480"/>
                <a:gd name="connsiteX476" fmla="*/ 1825783 w 1841071"/>
                <a:gd name="connsiteY476" fmla="*/ 2133466 h 4129480"/>
                <a:gd name="connsiteX477" fmla="*/ 1825783 w 1841071"/>
                <a:gd name="connsiteY477" fmla="*/ 2122730 h 4129480"/>
                <a:gd name="connsiteX478" fmla="*/ 1815484 w 1841071"/>
                <a:gd name="connsiteY478" fmla="*/ 2051740 h 4129480"/>
                <a:gd name="connsiteX479" fmla="*/ 1815484 w 1841071"/>
                <a:gd name="connsiteY479" fmla="*/ 2048965 h 4129480"/>
                <a:gd name="connsiteX480" fmla="*/ 1816215 w 1841071"/>
                <a:gd name="connsiteY480" fmla="*/ 2046263 h 4129480"/>
                <a:gd name="connsiteX481" fmla="*/ 1817821 w 1841071"/>
                <a:gd name="connsiteY481" fmla="*/ 2044144 h 4129480"/>
                <a:gd name="connsiteX482" fmla="*/ 1820159 w 1841071"/>
                <a:gd name="connsiteY482" fmla="*/ 2042757 h 4129480"/>
                <a:gd name="connsiteX483" fmla="*/ 1822788 w 1841071"/>
                <a:gd name="connsiteY483" fmla="*/ 2042757 h 4129480"/>
                <a:gd name="connsiteX484" fmla="*/ 1825271 w 1841071"/>
                <a:gd name="connsiteY484" fmla="*/ 2043487 h 4129480"/>
                <a:gd name="connsiteX485" fmla="*/ 1827316 w 1841071"/>
                <a:gd name="connsiteY485" fmla="*/ 2045240 h 4129480"/>
                <a:gd name="connsiteX486" fmla="*/ 1828631 w 1841071"/>
                <a:gd name="connsiteY486" fmla="*/ 2047650 h 4129480"/>
                <a:gd name="connsiteX487" fmla="*/ 1839586 w 1841071"/>
                <a:gd name="connsiteY487" fmla="*/ 2123022 h 4129480"/>
                <a:gd name="connsiteX488" fmla="*/ 1839586 w 1841071"/>
                <a:gd name="connsiteY488" fmla="*/ 2134416 h 4129480"/>
                <a:gd name="connsiteX489" fmla="*/ 1837395 w 1841071"/>
                <a:gd name="connsiteY489" fmla="*/ 2139310 h 4129480"/>
                <a:gd name="connsiteX490" fmla="*/ 1831990 w 1841071"/>
                <a:gd name="connsiteY490" fmla="*/ 2141062 h 4129480"/>
                <a:gd name="connsiteX491" fmla="*/ 112889 w 1841071"/>
                <a:gd name="connsiteY491" fmla="*/ 2103668 h 4129480"/>
                <a:gd name="connsiteX492" fmla="*/ 110698 w 1841071"/>
                <a:gd name="connsiteY492" fmla="*/ 2103668 h 4129480"/>
                <a:gd name="connsiteX493" fmla="*/ 106462 w 1841071"/>
                <a:gd name="connsiteY493" fmla="*/ 2094612 h 4129480"/>
                <a:gd name="connsiteX494" fmla="*/ 145244 w 1841071"/>
                <a:gd name="connsiteY494" fmla="*/ 2017268 h 4129480"/>
                <a:gd name="connsiteX495" fmla="*/ 149626 w 1841071"/>
                <a:gd name="connsiteY495" fmla="*/ 2014492 h 4129480"/>
                <a:gd name="connsiteX496" fmla="*/ 154665 w 1841071"/>
                <a:gd name="connsiteY496" fmla="*/ 2015734 h 4129480"/>
                <a:gd name="connsiteX497" fmla="*/ 156491 w 1841071"/>
                <a:gd name="connsiteY497" fmla="*/ 2017779 h 4129480"/>
                <a:gd name="connsiteX498" fmla="*/ 157367 w 1841071"/>
                <a:gd name="connsiteY498" fmla="*/ 2020408 h 4129480"/>
                <a:gd name="connsiteX499" fmla="*/ 157367 w 1841071"/>
                <a:gd name="connsiteY499" fmla="*/ 2023183 h 4129480"/>
                <a:gd name="connsiteX500" fmla="*/ 156199 w 1841071"/>
                <a:gd name="connsiteY500" fmla="*/ 2025739 h 4129480"/>
                <a:gd name="connsiteX501" fmla="*/ 119682 w 1841071"/>
                <a:gd name="connsiteY501" fmla="*/ 2099140 h 4129480"/>
                <a:gd name="connsiteX502" fmla="*/ 117198 w 1841071"/>
                <a:gd name="connsiteY502" fmla="*/ 2102719 h 4129480"/>
                <a:gd name="connsiteX503" fmla="*/ 113182 w 1841071"/>
                <a:gd name="connsiteY503" fmla="*/ 2104033 h 4129480"/>
                <a:gd name="connsiteX504" fmla="*/ 1783057 w 1841071"/>
                <a:gd name="connsiteY504" fmla="*/ 1981918 h 4129480"/>
                <a:gd name="connsiteX505" fmla="*/ 1780136 w 1841071"/>
                <a:gd name="connsiteY505" fmla="*/ 1981188 h 4129480"/>
                <a:gd name="connsiteX506" fmla="*/ 1777798 w 1841071"/>
                <a:gd name="connsiteY506" fmla="*/ 1979216 h 4129480"/>
                <a:gd name="connsiteX507" fmla="*/ 1743545 w 1841071"/>
                <a:gd name="connsiteY507" fmla="*/ 1941676 h 4129480"/>
                <a:gd name="connsiteX508" fmla="*/ 1720319 w 1841071"/>
                <a:gd name="connsiteY508" fmla="*/ 1920788 h 4129480"/>
                <a:gd name="connsiteX509" fmla="*/ 1718713 w 1841071"/>
                <a:gd name="connsiteY509" fmla="*/ 1918524 h 4129480"/>
                <a:gd name="connsiteX510" fmla="*/ 1718056 w 1841071"/>
                <a:gd name="connsiteY510" fmla="*/ 1915822 h 4129480"/>
                <a:gd name="connsiteX511" fmla="*/ 1718056 w 1841071"/>
                <a:gd name="connsiteY511" fmla="*/ 1912974 h 4129480"/>
                <a:gd name="connsiteX512" fmla="*/ 1719443 w 1841071"/>
                <a:gd name="connsiteY512" fmla="*/ 1910563 h 4129480"/>
                <a:gd name="connsiteX513" fmla="*/ 1721561 w 1841071"/>
                <a:gd name="connsiteY513" fmla="*/ 1908883 h 4129480"/>
                <a:gd name="connsiteX514" fmla="*/ 1724191 w 1841071"/>
                <a:gd name="connsiteY514" fmla="*/ 1908153 h 4129480"/>
                <a:gd name="connsiteX515" fmla="*/ 1726820 w 1841071"/>
                <a:gd name="connsiteY515" fmla="*/ 1908591 h 4129480"/>
                <a:gd name="connsiteX516" fmla="*/ 1729157 w 1841071"/>
                <a:gd name="connsiteY516" fmla="*/ 1910052 h 4129480"/>
                <a:gd name="connsiteX517" fmla="*/ 1752382 w 1841071"/>
                <a:gd name="connsiteY517" fmla="*/ 1931013 h 4129480"/>
                <a:gd name="connsiteX518" fmla="*/ 1788389 w 1841071"/>
                <a:gd name="connsiteY518" fmla="*/ 1970452 h 4129480"/>
                <a:gd name="connsiteX519" fmla="*/ 1789849 w 1841071"/>
                <a:gd name="connsiteY519" fmla="*/ 1974104 h 4129480"/>
                <a:gd name="connsiteX520" fmla="*/ 1789265 w 1841071"/>
                <a:gd name="connsiteY520" fmla="*/ 1977975 h 4129480"/>
                <a:gd name="connsiteX521" fmla="*/ 1786709 w 1841071"/>
                <a:gd name="connsiteY521" fmla="*/ 1980969 h 4129480"/>
                <a:gd name="connsiteX522" fmla="*/ 1783057 w 1841071"/>
                <a:gd name="connsiteY522" fmla="*/ 1981991 h 4129480"/>
                <a:gd name="connsiteX523" fmla="*/ 198632 w 1841071"/>
                <a:gd name="connsiteY523" fmla="*/ 1959424 h 4129480"/>
                <a:gd name="connsiteX524" fmla="*/ 194761 w 1841071"/>
                <a:gd name="connsiteY524" fmla="*/ 1958109 h 4129480"/>
                <a:gd name="connsiteX525" fmla="*/ 192935 w 1841071"/>
                <a:gd name="connsiteY525" fmla="*/ 1956064 h 4129480"/>
                <a:gd name="connsiteX526" fmla="*/ 191986 w 1841071"/>
                <a:gd name="connsiteY526" fmla="*/ 1953508 h 4129480"/>
                <a:gd name="connsiteX527" fmla="*/ 191986 w 1841071"/>
                <a:gd name="connsiteY527" fmla="*/ 1950660 h 4129480"/>
                <a:gd name="connsiteX528" fmla="*/ 193082 w 1841071"/>
                <a:gd name="connsiteY528" fmla="*/ 1948104 h 4129480"/>
                <a:gd name="connsiteX529" fmla="*/ 239532 w 1841071"/>
                <a:gd name="connsiteY529" fmla="*/ 1878209 h 4129480"/>
                <a:gd name="connsiteX530" fmla="*/ 243914 w 1841071"/>
                <a:gd name="connsiteY530" fmla="*/ 1875214 h 4129480"/>
                <a:gd name="connsiteX531" fmla="*/ 249027 w 1841071"/>
                <a:gd name="connsiteY531" fmla="*/ 1876383 h 4129480"/>
                <a:gd name="connsiteX532" fmla="*/ 251802 w 1841071"/>
                <a:gd name="connsiteY532" fmla="*/ 1880984 h 4129480"/>
                <a:gd name="connsiteX533" fmla="*/ 250706 w 1841071"/>
                <a:gd name="connsiteY533" fmla="*/ 1886389 h 4129480"/>
                <a:gd name="connsiteX534" fmla="*/ 204183 w 1841071"/>
                <a:gd name="connsiteY534" fmla="*/ 1956575 h 4129480"/>
                <a:gd name="connsiteX535" fmla="*/ 201773 w 1841071"/>
                <a:gd name="connsiteY535" fmla="*/ 1958693 h 4129480"/>
                <a:gd name="connsiteX536" fmla="*/ 198705 w 1841071"/>
                <a:gd name="connsiteY536" fmla="*/ 1959424 h 4129480"/>
                <a:gd name="connsiteX537" fmla="*/ 1662768 w 1841071"/>
                <a:gd name="connsiteY537" fmla="*/ 1867546 h 4129480"/>
                <a:gd name="connsiteX538" fmla="*/ 1658532 w 1841071"/>
                <a:gd name="connsiteY538" fmla="*/ 1865866 h 4129480"/>
                <a:gd name="connsiteX539" fmla="*/ 1595576 w 1841071"/>
                <a:gd name="connsiteY539" fmla="*/ 1811966 h 4129480"/>
                <a:gd name="connsiteX540" fmla="*/ 1593093 w 1841071"/>
                <a:gd name="connsiteY540" fmla="*/ 1807145 h 4129480"/>
                <a:gd name="connsiteX541" fmla="*/ 1594553 w 1841071"/>
                <a:gd name="connsiteY541" fmla="*/ 1801887 h 4129480"/>
                <a:gd name="connsiteX542" fmla="*/ 1596598 w 1841071"/>
                <a:gd name="connsiteY542" fmla="*/ 1800134 h 4129480"/>
                <a:gd name="connsiteX543" fmla="*/ 1599081 w 1841071"/>
                <a:gd name="connsiteY543" fmla="*/ 1799258 h 4129480"/>
                <a:gd name="connsiteX544" fmla="*/ 1601784 w 1841071"/>
                <a:gd name="connsiteY544" fmla="*/ 1799258 h 4129480"/>
                <a:gd name="connsiteX545" fmla="*/ 1604121 w 1841071"/>
                <a:gd name="connsiteY545" fmla="*/ 1800572 h 4129480"/>
                <a:gd name="connsiteX546" fmla="*/ 1667151 w 1841071"/>
                <a:gd name="connsiteY546" fmla="*/ 1854546 h 4129480"/>
                <a:gd name="connsiteX547" fmla="*/ 1669560 w 1841071"/>
                <a:gd name="connsiteY547" fmla="*/ 1859366 h 4129480"/>
                <a:gd name="connsiteX548" fmla="*/ 1668027 w 1841071"/>
                <a:gd name="connsiteY548" fmla="*/ 1864624 h 4129480"/>
                <a:gd name="connsiteX549" fmla="*/ 1665762 w 1841071"/>
                <a:gd name="connsiteY549" fmla="*/ 1866450 h 4129480"/>
                <a:gd name="connsiteX550" fmla="*/ 1662914 w 1841071"/>
                <a:gd name="connsiteY550" fmla="*/ 1867254 h 4129480"/>
                <a:gd name="connsiteX551" fmla="*/ 286786 w 1841071"/>
                <a:gd name="connsiteY551" fmla="*/ 1816421 h 4129480"/>
                <a:gd name="connsiteX552" fmla="*/ 284156 w 1841071"/>
                <a:gd name="connsiteY552" fmla="*/ 1815837 h 4129480"/>
                <a:gd name="connsiteX553" fmla="*/ 280504 w 1841071"/>
                <a:gd name="connsiteY553" fmla="*/ 1811966 h 4129480"/>
                <a:gd name="connsiteX554" fmla="*/ 280504 w 1841071"/>
                <a:gd name="connsiteY554" fmla="*/ 1806488 h 4129480"/>
                <a:gd name="connsiteX555" fmla="*/ 292409 w 1841071"/>
                <a:gd name="connsiteY555" fmla="*/ 1748060 h 4129480"/>
                <a:gd name="connsiteX556" fmla="*/ 290730 w 1841071"/>
                <a:gd name="connsiteY556" fmla="*/ 1726588 h 4129480"/>
                <a:gd name="connsiteX557" fmla="*/ 291898 w 1841071"/>
                <a:gd name="connsiteY557" fmla="*/ 1721329 h 4129480"/>
                <a:gd name="connsiteX558" fmla="*/ 296280 w 1841071"/>
                <a:gd name="connsiteY558" fmla="*/ 1718408 h 4129480"/>
                <a:gd name="connsiteX559" fmla="*/ 301320 w 1841071"/>
                <a:gd name="connsiteY559" fmla="*/ 1719722 h 4129480"/>
                <a:gd name="connsiteX560" fmla="*/ 304022 w 1841071"/>
                <a:gd name="connsiteY560" fmla="*/ 1724397 h 4129480"/>
                <a:gd name="connsiteX561" fmla="*/ 305848 w 1841071"/>
                <a:gd name="connsiteY561" fmla="*/ 1748133 h 4129480"/>
                <a:gd name="connsiteX562" fmla="*/ 292921 w 1841071"/>
                <a:gd name="connsiteY562" fmla="*/ 1811747 h 4129480"/>
                <a:gd name="connsiteX563" fmla="*/ 290438 w 1841071"/>
                <a:gd name="connsiteY563" fmla="*/ 1814887 h 4129480"/>
                <a:gd name="connsiteX564" fmla="*/ 286858 w 1841071"/>
                <a:gd name="connsiteY564" fmla="*/ 1816129 h 4129480"/>
                <a:gd name="connsiteX565" fmla="*/ 1536271 w 1841071"/>
                <a:gd name="connsiteY565" fmla="*/ 1760476 h 4129480"/>
                <a:gd name="connsiteX566" fmla="*/ 1532108 w 1841071"/>
                <a:gd name="connsiteY566" fmla="*/ 1759015 h 4129480"/>
                <a:gd name="connsiteX567" fmla="*/ 1468130 w 1841071"/>
                <a:gd name="connsiteY567" fmla="*/ 1706357 h 4129480"/>
                <a:gd name="connsiteX568" fmla="*/ 1465573 w 1841071"/>
                <a:gd name="connsiteY568" fmla="*/ 1701610 h 4129480"/>
                <a:gd name="connsiteX569" fmla="*/ 1466888 w 1841071"/>
                <a:gd name="connsiteY569" fmla="*/ 1696351 h 4129480"/>
                <a:gd name="connsiteX570" fmla="*/ 1471416 w 1841071"/>
                <a:gd name="connsiteY570" fmla="*/ 1693649 h 4129480"/>
                <a:gd name="connsiteX571" fmla="*/ 1476382 w 1841071"/>
                <a:gd name="connsiteY571" fmla="*/ 1695110 h 4129480"/>
                <a:gd name="connsiteX572" fmla="*/ 1540434 w 1841071"/>
                <a:gd name="connsiteY572" fmla="*/ 1747768 h 4129480"/>
                <a:gd name="connsiteX573" fmla="*/ 1542187 w 1841071"/>
                <a:gd name="connsiteY573" fmla="*/ 1749886 h 4129480"/>
                <a:gd name="connsiteX574" fmla="*/ 1542991 w 1841071"/>
                <a:gd name="connsiteY574" fmla="*/ 1752515 h 4129480"/>
                <a:gd name="connsiteX575" fmla="*/ 1542991 w 1841071"/>
                <a:gd name="connsiteY575" fmla="*/ 1755364 h 4129480"/>
                <a:gd name="connsiteX576" fmla="*/ 1541749 w 1841071"/>
                <a:gd name="connsiteY576" fmla="*/ 1757774 h 4129480"/>
                <a:gd name="connsiteX577" fmla="*/ 1539484 w 1841071"/>
                <a:gd name="connsiteY577" fmla="*/ 1759746 h 4129480"/>
                <a:gd name="connsiteX578" fmla="*/ 1536636 w 1841071"/>
                <a:gd name="connsiteY578" fmla="*/ 1760476 h 4129480"/>
                <a:gd name="connsiteX579" fmla="*/ 1408167 w 1841071"/>
                <a:gd name="connsiteY579" fmla="*/ 1655305 h 4129480"/>
                <a:gd name="connsiteX580" fmla="*/ 1404078 w 1841071"/>
                <a:gd name="connsiteY580" fmla="*/ 1653845 h 4129480"/>
                <a:gd name="connsiteX581" fmla="*/ 1338346 w 1841071"/>
                <a:gd name="connsiteY581" fmla="*/ 1603523 h 4129480"/>
                <a:gd name="connsiteX582" fmla="*/ 1334913 w 1841071"/>
                <a:gd name="connsiteY582" fmla="*/ 1598849 h 4129480"/>
                <a:gd name="connsiteX583" fmla="*/ 1334913 w 1841071"/>
                <a:gd name="connsiteY583" fmla="*/ 1595855 h 4129480"/>
                <a:gd name="connsiteX584" fmla="*/ 1336009 w 1841071"/>
                <a:gd name="connsiteY584" fmla="*/ 1593006 h 4129480"/>
                <a:gd name="connsiteX585" fmla="*/ 1338127 w 1841071"/>
                <a:gd name="connsiteY585" fmla="*/ 1590961 h 4129480"/>
                <a:gd name="connsiteX586" fmla="*/ 1340829 w 1841071"/>
                <a:gd name="connsiteY586" fmla="*/ 1590012 h 4129480"/>
                <a:gd name="connsiteX587" fmla="*/ 1346161 w 1841071"/>
                <a:gd name="connsiteY587" fmla="*/ 1591838 h 4129480"/>
                <a:gd name="connsiteX588" fmla="*/ 1411892 w 1841071"/>
                <a:gd name="connsiteY588" fmla="*/ 1642524 h 4129480"/>
                <a:gd name="connsiteX589" fmla="*/ 1414230 w 1841071"/>
                <a:gd name="connsiteY589" fmla="*/ 1646103 h 4129480"/>
                <a:gd name="connsiteX590" fmla="*/ 1414230 w 1841071"/>
                <a:gd name="connsiteY590" fmla="*/ 1650412 h 4129480"/>
                <a:gd name="connsiteX591" fmla="*/ 1411819 w 1841071"/>
                <a:gd name="connsiteY591" fmla="*/ 1653918 h 4129480"/>
                <a:gd name="connsiteX592" fmla="*/ 1407876 w 1841071"/>
                <a:gd name="connsiteY592" fmla="*/ 1655305 h 4129480"/>
                <a:gd name="connsiteX593" fmla="*/ 267578 w 1841071"/>
                <a:gd name="connsiteY593" fmla="*/ 1653772 h 4129480"/>
                <a:gd name="connsiteX594" fmla="*/ 261881 w 1841071"/>
                <a:gd name="connsiteY594" fmla="*/ 1650339 h 4129480"/>
                <a:gd name="connsiteX595" fmla="*/ 248588 w 1841071"/>
                <a:gd name="connsiteY595" fmla="*/ 1628429 h 4129480"/>
                <a:gd name="connsiteX596" fmla="*/ 215138 w 1841071"/>
                <a:gd name="connsiteY596" fmla="*/ 1582270 h 4129480"/>
                <a:gd name="connsiteX597" fmla="*/ 213751 w 1841071"/>
                <a:gd name="connsiteY597" fmla="*/ 1579860 h 4129480"/>
                <a:gd name="connsiteX598" fmla="*/ 213751 w 1841071"/>
                <a:gd name="connsiteY598" fmla="*/ 1577012 h 4129480"/>
                <a:gd name="connsiteX599" fmla="*/ 216088 w 1841071"/>
                <a:gd name="connsiteY599" fmla="*/ 1572045 h 4129480"/>
                <a:gd name="connsiteX600" fmla="*/ 218498 w 1841071"/>
                <a:gd name="connsiteY600" fmla="*/ 1570731 h 4129480"/>
                <a:gd name="connsiteX601" fmla="*/ 221127 w 1841071"/>
                <a:gd name="connsiteY601" fmla="*/ 1570731 h 4129480"/>
                <a:gd name="connsiteX602" fmla="*/ 223757 w 1841071"/>
                <a:gd name="connsiteY602" fmla="*/ 1571607 h 4129480"/>
                <a:gd name="connsiteX603" fmla="*/ 225801 w 1841071"/>
                <a:gd name="connsiteY603" fmla="*/ 1573433 h 4129480"/>
                <a:gd name="connsiteX604" fmla="*/ 260493 w 1841071"/>
                <a:gd name="connsiteY604" fmla="*/ 1620906 h 4129480"/>
                <a:gd name="connsiteX605" fmla="*/ 274150 w 1841071"/>
                <a:gd name="connsiteY605" fmla="*/ 1643401 h 4129480"/>
                <a:gd name="connsiteX606" fmla="*/ 275027 w 1841071"/>
                <a:gd name="connsiteY606" fmla="*/ 1645957 h 4129480"/>
                <a:gd name="connsiteX607" fmla="*/ 273786 w 1841071"/>
                <a:gd name="connsiteY607" fmla="*/ 1651215 h 4129480"/>
                <a:gd name="connsiteX608" fmla="*/ 271814 w 1841071"/>
                <a:gd name="connsiteY608" fmla="*/ 1653114 h 4129480"/>
                <a:gd name="connsiteX609" fmla="*/ 267578 w 1841071"/>
                <a:gd name="connsiteY609" fmla="*/ 1653772 h 4129480"/>
                <a:gd name="connsiteX610" fmla="*/ 1276120 w 1841071"/>
                <a:gd name="connsiteY610" fmla="*/ 1555832 h 4129480"/>
                <a:gd name="connsiteX611" fmla="*/ 1272249 w 1841071"/>
                <a:gd name="connsiteY611" fmla="*/ 1554663 h 4129480"/>
                <a:gd name="connsiteX612" fmla="*/ 1257642 w 1841071"/>
                <a:gd name="connsiteY612" fmla="*/ 1544000 h 4129480"/>
                <a:gd name="connsiteX613" fmla="*/ 1206007 w 1841071"/>
                <a:gd name="connsiteY613" fmla="*/ 1506752 h 4129480"/>
                <a:gd name="connsiteX614" fmla="*/ 1203012 w 1841071"/>
                <a:gd name="connsiteY614" fmla="*/ 1502078 h 4129480"/>
                <a:gd name="connsiteX615" fmla="*/ 1203961 w 1841071"/>
                <a:gd name="connsiteY615" fmla="*/ 1496527 h 4129480"/>
                <a:gd name="connsiteX616" fmla="*/ 1205714 w 1841071"/>
                <a:gd name="connsiteY616" fmla="*/ 1494555 h 4129480"/>
                <a:gd name="connsiteX617" fmla="*/ 1210608 w 1841071"/>
                <a:gd name="connsiteY617" fmla="*/ 1493460 h 4129480"/>
                <a:gd name="connsiteX618" fmla="*/ 1213018 w 1841071"/>
                <a:gd name="connsiteY618" fmla="*/ 1494482 h 4129480"/>
                <a:gd name="connsiteX619" fmla="*/ 1265311 w 1841071"/>
                <a:gd name="connsiteY619" fmla="*/ 1532241 h 4129480"/>
                <a:gd name="connsiteX620" fmla="*/ 1279918 w 1841071"/>
                <a:gd name="connsiteY620" fmla="*/ 1542904 h 4129480"/>
                <a:gd name="connsiteX621" fmla="*/ 1282474 w 1841071"/>
                <a:gd name="connsiteY621" fmla="*/ 1546410 h 4129480"/>
                <a:gd name="connsiteX622" fmla="*/ 1282474 w 1841071"/>
                <a:gd name="connsiteY622" fmla="*/ 1550865 h 4129480"/>
                <a:gd name="connsiteX623" fmla="*/ 1280064 w 1841071"/>
                <a:gd name="connsiteY623" fmla="*/ 1554444 h 4129480"/>
                <a:gd name="connsiteX624" fmla="*/ 1276120 w 1841071"/>
                <a:gd name="connsiteY624" fmla="*/ 1555832 h 4129480"/>
                <a:gd name="connsiteX625" fmla="*/ 166570 w 1841071"/>
                <a:gd name="connsiteY625" fmla="*/ 1519971 h 4129480"/>
                <a:gd name="connsiteX626" fmla="*/ 163794 w 1841071"/>
                <a:gd name="connsiteY626" fmla="*/ 1519314 h 4129480"/>
                <a:gd name="connsiteX627" fmla="*/ 161458 w 1841071"/>
                <a:gd name="connsiteY627" fmla="*/ 1517488 h 4129480"/>
                <a:gd name="connsiteX628" fmla="*/ 128007 w 1841071"/>
                <a:gd name="connsiteY628" fmla="*/ 1477684 h 4129480"/>
                <a:gd name="connsiteX629" fmla="*/ 107631 w 1841071"/>
                <a:gd name="connsiteY629" fmla="*/ 1453656 h 4129480"/>
                <a:gd name="connsiteX630" fmla="*/ 105951 w 1841071"/>
                <a:gd name="connsiteY630" fmla="*/ 1448470 h 4129480"/>
                <a:gd name="connsiteX631" fmla="*/ 108215 w 1841071"/>
                <a:gd name="connsiteY631" fmla="*/ 1443577 h 4129480"/>
                <a:gd name="connsiteX632" fmla="*/ 110479 w 1841071"/>
                <a:gd name="connsiteY632" fmla="*/ 1442189 h 4129480"/>
                <a:gd name="connsiteX633" fmla="*/ 113108 w 1841071"/>
                <a:gd name="connsiteY633" fmla="*/ 1441824 h 4129480"/>
                <a:gd name="connsiteX634" fmla="*/ 115664 w 1841071"/>
                <a:gd name="connsiteY634" fmla="*/ 1442554 h 4129480"/>
                <a:gd name="connsiteX635" fmla="*/ 117783 w 1841071"/>
                <a:gd name="connsiteY635" fmla="*/ 1444234 h 4129480"/>
                <a:gd name="connsiteX636" fmla="*/ 138086 w 1841071"/>
                <a:gd name="connsiteY636" fmla="*/ 1468189 h 4129480"/>
                <a:gd name="connsiteX637" fmla="*/ 171683 w 1841071"/>
                <a:gd name="connsiteY637" fmla="*/ 1508213 h 4129480"/>
                <a:gd name="connsiteX638" fmla="*/ 173070 w 1841071"/>
                <a:gd name="connsiteY638" fmla="*/ 1510623 h 4129480"/>
                <a:gd name="connsiteX639" fmla="*/ 173070 w 1841071"/>
                <a:gd name="connsiteY639" fmla="*/ 1513398 h 4129480"/>
                <a:gd name="connsiteX640" fmla="*/ 172340 w 1841071"/>
                <a:gd name="connsiteY640" fmla="*/ 1516027 h 4129480"/>
                <a:gd name="connsiteX641" fmla="*/ 166278 w 1841071"/>
                <a:gd name="connsiteY641" fmla="*/ 1520190 h 4129480"/>
                <a:gd name="connsiteX642" fmla="*/ 1154443 w 1841071"/>
                <a:gd name="connsiteY642" fmla="*/ 1445183 h 4129480"/>
                <a:gd name="connsiteX643" fmla="*/ 1151084 w 1841071"/>
                <a:gd name="connsiteY643" fmla="*/ 1444234 h 4129480"/>
                <a:gd name="connsiteX644" fmla="*/ 1148601 w 1841071"/>
                <a:gd name="connsiteY644" fmla="*/ 1441678 h 4129480"/>
                <a:gd name="connsiteX645" fmla="*/ 1119387 w 1841071"/>
                <a:gd name="connsiteY645" fmla="*/ 1360098 h 4129480"/>
                <a:gd name="connsiteX646" fmla="*/ 1119387 w 1841071"/>
                <a:gd name="connsiteY646" fmla="*/ 1357322 h 4129480"/>
                <a:gd name="connsiteX647" fmla="*/ 1120336 w 1841071"/>
                <a:gd name="connsiteY647" fmla="*/ 1354693 h 4129480"/>
                <a:gd name="connsiteX648" fmla="*/ 1122161 w 1841071"/>
                <a:gd name="connsiteY648" fmla="*/ 1352721 h 4129480"/>
                <a:gd name="connsiteX649" fmla="*/ 1124572 w 1841071"/>
                <a:gd name="connsiteY649" fmla="*/ 1351625 h 4129480"/>
                <a:gd name="connsiteX650" fmla="*/ 1127201 w 1841071"/>
                <a:gd name="connsiteY650" fmla="*/ 1351625 h 4129480"/>
                <a:gd name="connsiteX651" fmla="*/ 1129684 w 1841071"/>
                <a:gd name="connsiteY651" fmla="*/ 1352575 h 4129480"/>
                <a:gd name="connsiteX652" fmla="*/ 1131583 w 1841071"/>
                <a:gd name="connsiteY652" fmla="*/ 1354547 h 4129480"/>
                <a:gd name="connsiteX653" fmla="*/ 1132679 w 1841071"/>
                <a:gd name="connsiteY653" fmla="*/ 1357030 h 4129480"/>
                <a:gd name="connsiteX654" fmla="*/ 1160578 w 1841071"/>
                <a:gd name="connsiteY654" fmla="*/ 1434593 h 4129480"/>
                <a:gd name="connsiteX655" fmla="*/ 1161527 w 1841071"/>
                <a:gd name="connsiteY655" fmla="*/ 1438172 h 4129480"/>
                <a:gd name="connsiteX656" fmla="*/ 1160651 w 1841071"/>
                <a:gd name="connsiteY656" fmla="*/ 1441751 h 4129480"/>
                <a:gd name="connsiteX657" fmla="*/ 1158168 w 1841071"/>
                <a:gd name="connsiteY657" fmla="*/ 1444380 h 4129480"/>
                <a:gd name="connsiteX658" fmla="*/ 1154736 w 1841071"/>
                <a:gd name="connsiteY658" fmla="*/ 1445329 h 4129480"/>
                <a:gd name="connsiteX659" fmla="*/ 60961 w 1841071"/>
                <a:gd name="connsiteY659" fmla="*/ 1390188 h 4129480"/>
                <a:gd name="connsiteX660" fmla="*/ 57893 w 1841071"/>
                <a:gd name="connsiteY660" fmla="*/ 1389530 h 4129480"/>
                <a:gd name="connsiteX661" fmla="*/ 55484 w 1841071"/>
                <a:gd name="connsiteY661" fmla="*/ 1387413 h 4129480"/>
                <a:gd name="connsiteX662" fmla="*/ 48764 w 1841071"/>
                <a:gd name="connsiteY662" fmla="*/ 1377699 h 4129480"/>
                <a:gd name="connsiteX663" fmla="*/ 13999 w 1841071"/>
                <a:gd name="connsiteY663" fmla="*/ 1311967 h 4129480"/>
                <a:gd name="connsiteX664" fmla="*/ 13999 w 1841071"/>
                <a:gd name="connsiteY664" fmla="*/ 1306124 h 4129480"/>
                <a:gd name="connsiteX665" fmla="*/ 15534 w 1841071"/>
                <a:gd name="connsiteY665" fmla="*/ 1303641 h 4129480"/>
                <a:gd name="connsiteX666" fmla="*/ 17870 w 1841071"/>
                <a:gd name="connsiteY666" fmla="*/ 1301961 h 4129480"/>
                <a:gd name="connsiteX667" fmla="*/ 20719 w 1841071"/>
                <a:gd name="connsiteY667" fmla="*/ 1301450 h 4129480"/>
                <a:gd name="connsiteX668" fmla="*/ 23421 w 1841071"/>
                <a:gd name="connsiteY668" fmla="*/ 1302253 h 4129480"/>
                <a:gd name="connsiteX669" fmla="*/ 25686 w 1841071"/>
                <a:gd name="connsiteY669" fmla="*/ 1304079 h 4129480"/>
                <a:gd name="connsiteX670" fmla="*/ 26927 w 1841071"/>
                <a:gd name="connsiteY670" fmla="*/ 1306709 h 4129480"/>
                <a:gd name="connsiteX671" fmla="*/ 60012 w 1841071"/>
                <a:gd name="connsiteY671" fmla="*/ 1369300 h 4129480"/>
                <a:gd name="connsiteX672" fmla="*/ 66585 w 1841071"/>
                <a:gd name="connsiteY672" fmla="*/ 1378721 h 4129480"/>
                <a:gd name="connsiteX673" fmla="*/ 65270 w 1841071"/>
                <a:gd name="connsiteY673" fmla="*/ 1388727 h 4129480"/>
                <a:gd name="connsiteX674" fmla="*/ 61254 w 1841071"/>
                <a:gd name="connsiteY674" fmla="*/ 1390334 h 4129480"/>
                <a:gd name="connsiteX675" fmla="*/ 1112156 w 1841071"/>
                <a:gd name="connsiteY675" fmla="*/ 1281658 h 4129480"/>
                <a:gd name="connsiteX676" fmla="*/ 1107774 w 1841071"/>
                <a:gd name="connsiteY676" fmla="*/ 1279978 h 4129480"/>
                <a:gd name="connsiteX677" fmla="*/ 1105437 w 1841071"/>
                <a:gd name="connsiteY677" fmla="*/ 1275669 h 4129480"/>
                <a:gd name="connsiteX678" fmla="*/ 1089954 w 1841071"/>
                <a:gd name="connsiteY678" fmla="*/ 1192190 h 4129480"/>
                <a:gd name="connsiteX679" fmla="*/ 1091195 w 1841071"/>
                <a:gd name="connsiteY679" fmla="*/ 1187223 h 4129480"/>
                <a:gd name="connsiteX680" fmla="*/ 1095285 w 1841071"/>
                <a:gd name="connsiteY680" fmla="*/ 1184302 h 4129480"/>
                <a:gd name="connsiteX681" fmla="*/ 1100106 w 1841071"/>
                <a:gd name="connsiteY681" fmla="*/ 1185105 h 4129480"/>
                <a:gd name="connsiteX682" fmla="*/ 1103246 w 1841071"/>
                <a:gd name="connsiteY682" fmla="*/ 1189122 h 4129480"/>
                <a:gd name="connsiteX683" fmla="*/ 1119095 w 1841071"/>
                <a:gd name="connsiteY683" fmla="*/ 1273259 h 4129480"/>
                <a:gd name="connsiteX684" fmla="*/ 1117926 w 1841071"/>
                <a:gd name="connsiteY684" fmla="*/ 1278517 h 4129480"/>
                <a:gd name="connsiteX685" fmla="*/ 1113617 w 1841071"/>
                <a:gd name="connsiteY685" fmla="*/ 1281439 h 4129480"/>
                <a:gd name="connsiteX686" fmla="*/ 5162 w 1841071"/>
                <a:gd name="connsiteY686" fmla="*/ 1233308 h 4129480"/>
                <a:gd name="connsiteX687" fmla="*/ 2606 w 1841071"/>
                <a:gd name="connsiteY687" fmla="*/ 1232797 h 4129480"/>
                <a:gd name="connsiteX688" fmla="*/ 415 w 1841071"/>
                <a:gd name="connsiteY688" fmla="*/ 1231190 h 4129480"/>
                <a:gd name="connsiteX689" fmla="*/ -972 w 1841071"/>
                <a:gd name="connsiteY689" fmla="*/ 1228853 h 4129480"/>
                <a:gd name="connsiteX690" fmla="*/ -1484 w 1841071"/>
                <a:gd name="connsiteY690" fmla="*/ 1226151 h 4129480"/>
                <a:gd name="connsiteX691" fmla="*/ 8814 w 1841071"/>
                <a:gd name="connsiteY691" fmla="*/ 1160857 h 4129480"/>
                <a:gd name="connsiteX692" fmla="*/ 15168 w 1841071"/>
                <a:gd name="connsiteY692" fmla="*/ 1140992 h 4129480"/>
                <a:gd name="connsiteX693" fmla="*/ 16556 w 1841071"/>
                <a:gd name="connsiteY693" fmla="*/ 1138582 h 4129480"/>
                <a:gd name="connsiteX694" fmla="*/ 18600 w 1841071"/>
                <a:gd name="connsiteY694" fmla="*/ 1136902 h 4129480"/>
                <a:gd name="connsiteX695" fmla="*/ 21157 w 1841071"/>
                <a:gd name="connsiteY695" fmla="*/ 1136172 h 4129480"/>
                <a:gd name="connsiteX696" fmla="*/ 23787 w 1841071"/>
                <a:gd name="connsiteY696" fmla="*/ 1136537 h 4129480"/>
                <a:gd name="connsiteX697" fmla="*/ 26050 w 1841071"/>
                <a:gd name="connsiteY697" fmla="*/ 1137924 h 4129480"/>
                <a:gd name="connsiteX698" fmla="*/ 27657 w 1841071"/>
                <a:gd name="connsiteY698" fmla="*/ 1140188 h 4129480"/>
                <a:gd name="connsiteX699" fmla="*/ 28315 w 1841071"/>
                <a:gd name="connsiteY699" fmla="*/ 1142891 h 4129480"/>
                <a:gd name="connsiteX700" fmla="*/ 28315 w 1841071"/>
                <a:gd name="connsiteY700" fmla="*/ 1145593 h 4129480"/>
                <a:gd name="connsiteX701" fmla="*/ 22034 w 1841071"/>
                <a:gd name="connsiteY701" fmla="*/ 1165312 h 4129480"/>
                <a:gd name="connsiteX702" fmla="*/ 12393 w 1841071"/>
                <a:gd name="connsiteY702" fmla="*/ 1226662 h 4129480"/>
                <a:gd name="connsiteX703" fmla="*/ 10201 w 1841071"/>
                <a:gd name="connsiteY703" fmla="*/ 1231410 h 4129480"/>
                <a:gd name="connsiteX704" fmla="*/ 5455 w 1841071"/>
                <a:gd name="connsiteY704" fmla="*/ 1233235 h 4129480"/>
                <a:gd name="connsiteX705" fmla="*/ 1076223 w 1841071"/>
                <a:gd name="connsiteY705" fmla="*/ 1114845 h 4129480"/>
                <a:gd name="connsiteX706" fmla="*/ 1072206 w 1841071"/>
                <a:gd name="connsiteY706" fmla="*/ 1113458 h 4129480"/>
                <a:gd name="connsiteX707" fmla="*/ 1069723 w 1841071"/>
                <a:gd name="connsiteY707" fmla="*/ 1109733 h 4129480"/>
                <a:gd name="connsiteX708" fmla="*/ 1045110 w 1841071"/>
                <a:gd name="connsiteY708" fmla="*/ 1028737 h 4129480"/>
                <a:gd name="connsiteX709" fmla="*/ 1044671 w 1841071"/>
                <a:gd name="connsiteY709" fmla="*/ 1026035 h 4129480"/>
                <a:gd name="connsiteX710" fmla="*/ 1045329 w 1841071"/>
                <a:gd name="connsiteY710" fmla="*/ 1023259 h 4129480"/>
                <a:gd name="connsiteX711" fmla="*/ 1046936 w 1841071"/>
                <a:gd name="connsiteY711" fmla="*/ 1021068 h 4129480"/>
                <a:gd name="connsiteX712" fmla="*/ 1049199 w 1841071"/>
                <a:gd name="connsiteY712" fmla="*/ 1019608 h 4129480"/>
                <a:gd name="connsiteX713" fmla="*/ 1054312 w 1841071"/>
                <a:gd name="connsiteY713" fmla="*/ 1019608 h 4129480"/>
                <a:gd name="connsiteX714" fmla="*/ 1057818 w 1841071"/>
                <a:gd name="connsiteY714" fmla="*/ 1023551 h 4129480"/>
                <a:gd name="connsiteX715" fmla="*/ 1082723 w 1841071"/>
                <a:gd name="connsiteY715" fmla="*/ 1105205 h 4129480"/>
                <a:gd name="connsiteX716" fmla="*/ 1082723 w 1841071"/>
                <a:gd name="connsiteY716" fmla="*/ 1107980 h 4129480"/>
                <a:gd name="connsiteX717" fmla="*/ 1081920 w 1841071"/>
                <a:gd name="connsiteY717" fmla="*/ 1110609 h 4129480"/>
                <a:gd name="connsiteX718" fmla="*/ 1080239 w 1841071"/>
                <a:gd name="connsiteY718" fmla="*/ 1112728 h 4129480"/>
                <a:gd name="connsiteX719" fmla="*/ 1077903 w 1841071"/>
                <a:gd name="connsiteY719" fmla="*/ 1113969 h 4129480"/>
                <a:gd name="connsiteX720" fmla="*/ 1076004 w 1841071"/>
                <a:gd name="connsiteY720" fmla="*/ 1114407 h 4129480"/>
                <a:gd name="connsiteX721" fmla="*/ 51102 w 1841071"/>
                <a:gd name="connsiteY721" fmla="*/ 1070367 h 4129480"/>
                <a:gd name="connsiteX722" fmla="*/ 48472 w 1841071"/>
                <a:gd name="connsiteY722" fmla="*/ 1069783 h 4129480"/>
                <a:gd name="connsiteX723" fmla="*/ 46281 w 1841071"/>
                <a:gd name="connsiteY723" fmla="*/ 1068249 h 4129480"/>
                <a:gd name="connsiteX724" fmla="*/ 44821 w 1841071"/>
                <a:gd name="connsiteY724" fmla="*/ 1065912 h 4129480"/>
                <a:gd name="connsiteX725" fmla="*/ 44309 w 1841071"/>
                <a:gd name="connsiteY725" fmla="*/ 1063136 h 4129480"/>
                <a:gd name="connsiteX726" fmla="*/ 44893 w 1841071"/>
                <a:gd name="connsiteY726" fmla="*/ 1060434 h 4129480"/>
                <a:gd name="connsiteX727" fmla="*/ 73669 w 1841071"/>
                <a:gd name="connsiteY727" fmla="*/ 992146 h 4129480"/>
                <a:gd name="connsiteX728" fmla="*/ 77832 w 1841071"/>
                <a:gd name="connsiteY728" fmla="*/ 982141 h 4129480"/>
                <a:gd name="connsiteX729" fmla="*/ 81630 w 1841071"/>
                <a:gd name="connsiteY729" fmla="*/ 978781 h 4129480"/>
                <a:gd name="connsiteX730" fmla="*/ 86597 w 1841071"/>
                <a:gd name="connsiteY730" fmla="*/ 978781 h 4129480"/>
                <a:gd name="connsiteX731" fmla="*/ 90102 w 1841071"/>
                <a:gd name="connsiteY731" fmla="*/ 982506 h 4129480"/>
                <a:gd name="connsiteX732" fmla="*/ 90102 w 1841071"/>
                <a:gd name="connsiteY732" fmla="*/ 987764 h 4129480"/>
                <a:gd name="connsiteX733" fmla="*/ 85720 w 1841071"/>
                <a:gd name="connsiteY733" fmla="*/ 997697 h 4129480"/>
                <a:gd name="connsiteX734" fmla="*/ 57163 w 1841071"/>
                <a:gd name="connsiteY734" fmla="*/ 1065766 h 4129480"/>
                <a:gd name="connsiteX735" fmla="*/ 54680 w 1841071"/>
                <a:gd name="connsiteY735" fmla="*/ 1068833 h 4129480"/>
                <a:gd name="connsiteX736" fmla="*/ 50955 w 1841071"/>
                <a:gd name="connsiteY736" fmla="*/ 1070002 h 4129480"/>
                <a:gd name="connsiteX737" fmla="*/ 1021520 w 1841071"/>
                <a:gd name="connsiteY737" fmla="*/ 954168 h 4129480"/>
                <a:gd name="connsiteX738" fmla="*/ 1017795 w 1841071"/>
                <a:gd name="connsiteY738" fmla="*/ 953000 h 4129480"/>
                <a:gd name="connsiteX739" fmla="*/ 1015312 w 1841071"/>
                <a:gd name="connsiteY739" fmla="*/ 949932 h 4129480"/>
                <a:gd name="connsiteX740" fmla="*/ 999024 w 1841071"/>
                <a:gd name="connsiteY740" fmla="*/ 912611 h 4129480"/>
                <a:gd name="connsiteX741" fmla="*/ 979889 w 1841071"/>
                <a:gd name="connsiteY741" fmla="*/ 873829 h 4129480"/>
                <a:gd name="connsiteX742" fmla="*/ 979232 w 1841071"/>
                <a:gd name="connsiteY742" fmla="*/ 868425 h 4129480"/>
                <a:gd name="connsiteX743" fmla="*/ 982446 w 1841071"/>
                <a:gd name="connsiteY743" fmla="*/ 864116 h 4129480"/>
                <a:gd name="connsiteX744" fmla="*/ 987558 w 1841071"/>
                <a:gd name="connsiteY744" fmla="*/ 863458 h 4129480"/>
                <a:gd name="connsiteX745" fmla="*/ 991648 w 1841071"/>
                <a:gd name="connsiteY745" fmla="*/ 866818 h 4129480"/>
                <a:gd name="connsiteX746" fmla="*/ 1011295 w 1841071"/>
                <a:gd name="connsiteY746" fmla="*/ 906403 h 4129480"/>
                <a:gd name="connsiteX747" fmla="*/ 1027727 w 1841071"/>
                <a:gd name="connsiteY747" fmla="*/ 944235 h 4129480"/>
                <a:gd name="connsiteX748" fmla="*/ 1027727 w 1841071"/>
                <a:gd name="connsiteY748" fmla="*/ 949640 h 4129480"/>
                <a:gd name="connsiteX749" fmla="*/ 1024149 w 1841071"/>
                <a:gd name="connsiteY749" fmla="*/ 953584 h 4129480"/>
                <a:gd name="connsiteX750" fmla="*/ 1021447 w 1841071"/>
                <a:gd name="connsiteY750" fmla="*/ 954095 h 4129480"/>
                <a:gd name="connsiteX751" fmla="*/ 112232 w 1841071"/>
                <a:gd name="connsiteY751" fmla="*/ 912392 h 4129480"/>
                <a:gd name="connsiteX752" fmla="*/ 110552 w 1841071"/>
                <a:gd name="connsiteY752" fmla="*/ 912392 h 4129480"/>
                <a:gd name="connsiteX753" fmla="*/ 106462 w 1841071"/>
                <a:gd name="connsiteY753" fmla="*/ 909105 h 4129480"/>
                <a:gd name="connsiteX754" fmla="*/ 105659 w 1841071"/>
                <a:gd name="connsiteY754" fmla="*/ 903701 h 4129480"/>
                <a:gd name="connsiteX755" fmla="*/ 112962 w 1841071"/>
                <a:gd name="connsiteY755" fmla="*/ 849509 h 4129480"/>
                <a:gd name="connsiteX756" fmla="*/ 110844 w 1841071"/>
                <a:gd name="connsiteY756" fmla="*/ 821901 h 4129480"/>
                <a:gd name="connsiteX757" fmla="*/ 110844 w 1841071"/>
                <a:gd name="connsiteY757" fmla="*/ 819126 h 4129480"/>
                <a:gd name="connsiteX758" fmla="*/ 111940 w 1841071"/>
                <a:gd name="connsiteY758" fmla="*/ 816570 h 4129480"/>
                <a:gd name="connsiteX759" fmla="*/ 113912 w 1841071"/>
                <a:gd name="connsiteY759" fmla="*/ 814671 h 4129480"/>
                <a:gd name="connsiteX760" fmla="*/ 116322 w 1841071"/>
                <a:gd name="connsiteY760" fmla="*/ 813722 h 4129480"/>
                <a:gd name="connsiteX761" fmla="*/ 121361 w 1841071"/>
                <a:gd name="connsiteY761" fmla="*/ 814963 h 4129480"/>
                <a:gd name="connsiteX762" fmla="*/ 124137 w 1841071"/>
                <a:gd name="connsiteY762" fmla="*/ 819564 h 4129480"/>
                <a:gd name="connsiteX763" fmla="*/ 126693 w 1841071"/>
                <a:gd name="connsiteY763" fmla="*/ 849217 h 4129480"/>
                <a:gd name="connsiteX764" fmla="*/ 119389 w 1841071"/>
                <a:gd name="connsiteY764" fmla="*/ 906914 h 4129480"/>
                <a:gd name="connsiteX765" fmla="*/ 116833 w 1841071"/>
                <a:gd name="connsiteY765" fmla="*/ 910858 h 4129480"/>
                <a:gd name="connsiteX766" fmla="*/ 112450 w 1841071"/>
                <a:gd name="connsiteY766" fmla="*/ 912319 h 4129480"/>
                <a:gd name="connsiteX767" fmla="*/ 941181 w 1841071"/>
                <a:gd name="connsiteY767" fmla="*/ 806272 h 4129480"/>
                <a:gd name="connsiteX768" fmla="*/ 938186 w 1841071"/>
                <a:gd name="connsiteY768" fmla="*/ 805542 h 4129480"/>
                <a:gd name="connsiteX769" fmla="*/ 935850 w 1841071"/>
                <a:gd name="connsiteY769" fmla="*/ 803496 h 4129480"/>
                <a:gd name="connsiteX770" fmla="*/ 882168 w 1841071"/>
                <a:gd name="connsiteY770" fmla="*/ 740978 h 4129480"/>
                <a:gd name="connsiteX771" fmla="*/ 880708 w 1841071"/>
                <a:gd name="connsiteY771" fmla="*/ 738714 h 4129480"/>
                <a:gd name="connsiteX772" fmla="*/ 880051 w 1841071"/>
                <a:gd name="connsiteY772" fmla="*/ 736012 h 4129480"/>
                <a:gd name="connsiteX773" fmla="*/ 880561 w 1841071"/>
                <a:gd name="connsiteY773" fmla="*/ 733310 h 4129480"/>
                <a:gd name="connsiteX774" fmla="*/ 881950 w 1841071"/>
                <a:gd name="connsiteY774" fmla="*/ 730900 h 4129480"/>
                <a:gd name="connsiteX775" fmla="*/ 884067 w 1841071"/>
                <a:gd name="connsiteY775" fmla="*/ 729293 h 4129480"/>
                <a:gd name="connsiteX776" fmla="*/ 886696 w 1841071"/>
                <a:gd name="connsiteY776" fmla="*/ 728709 h 4129480"/>
                <a:gd name="connsiteX777" fmla="*/ 889253 w 1841071"/>
                <a:gd name="connsiteY777" fmla="*/ 729147 h 4129480"/>
                <a:gd name="connsiteX778" fmla="*/ 891517 w 1841071"/>
                <a:gd name="connsiteY778" fmla="*/ 730608 h 4129480"/>
                <a:gd name="connsiteX779" fmla="*/ 946512 w 1841071"/>
                <a:gd name="connsiteY779" fmla="*/ 794878 h 4129480"/>
                <a:gd name="connsiteX780" fmla="*/ 947900 w 1841071"/>
                <a:gd name="connsiteY780" fmla="*/ 798457 h 4129480"/>
                <a:gd name="connsiteX781" fmla="*/ 947243 w 1841071"/>
                <a:gd name="connsiteY781" fmla="*/ 802328 h 4129480"/>
                <a:gd name="connsiteX782" fmla="*/ 944760 w 1841071"/>
                <a:gd name="connsiteY782" fmla="*/ 805249 h 4129480"/>
                <a:gd name="connsiteX783" fmla="*/ 941181 w 1841071"/>
                <a:gd name="connsiteY783" fmla="*/ 806199 h 4129480"/>
                <a:gd name="connsiteX784" fmla="*/ 91709 w 1841071"/>
                <a:gd name="connsiteY784" fmla="*/ 746602 h 4129480"/>
                <a:gd name="connsiteX785" fmla="*/ 87984 w 1841071"/>
                <a:gd name="connsiteY785" fmla="*/ 745433 h 4129480"/>
                <a:gd name="connsiteX786" fmla="*/ 85428 w 1841071"/>
                <a:gd name="connsiteY786" fmla="*/ 742293 h 4129480"/>
                <a:gd name="connsiteX787" fmla="*/ 65709 w 1841071"/>
                <a:gd name="connsiteY787" fmla="*/ 695405 h 4129480"/>
                <a:gd name="connsiteX788" fmla="*/ 52489 w 1841071"/>
                <a:gd name="connsiteY788" fmla="*/ 664292 h 4129480"/>
                <a:gd name="connsiteX789" fmla="*/ 52489 w 1841071"/>
                <a:gd name="connsiteY789" fmla="*/ 658887 h 4129480"/>
                <a:gd name="connsiteX790" fmla="*/ 56068 w 1841071"/>
                <a:gd name="connsiteY790" fmla="*/ 654870 h 4129480"/>
                <a:gd name="connsiteX791" fmla="*/ 61181 w 1841071"/>
                <a:gd name="connsiteY791" fmla="*/ 654870 h 4129480"/>
                <a:gd name="connsiteX792" fmla="*/ 64978 w 1841071"/>
                <a:gd name="connsiteY792" fmla="*/ 658668 h 4129480"/>
                <a:gd name="connsiteX793" fmla="*/ 78197 w 1841071"/>
                <a:gd name="connsiteY793" fmla="*/ 689635 h 4129480"/>
                <a:gd name="connsiteX794" fmla="*/ 98063 w 1841071"/>
                <a:gd name="connsiteY794" fmla="*/ 736815 h 4129480"/>
                <a:gd name="connsiteX795" fmla="*/ 98063 w 1841071"/>
                <a:gd name="connsiteY795" fmla="*/ 742293 h 4129480"/>
                <a:gd name="connsiteX796" fmla="*/ 94411 w 1841071"/>
                <a:gd name="connsiteY796" fmla="*/ 746237 h 4129480"/>
                <a:gd name="connsiteX797" fmla="*/ 91709 w 1841071"/>
                <a:gd name="connsiteY797" fmla="*/ 746529 h 4129480"/>
                <a:gd name="connsiteX798" fmla="*/ 825931 w 1841071"/>
                <a:gd name="connsiteY798" fmla="*/ 685983 h 4129480"/>
                <a:gd name="connsiteX799" fmla="*/ 821403 w 1841071"/>
                <a:gd name="connsiteY799" fmla="*/ 684230 h 4129480"/>
                <a:gd name="connsiteX800" fmla="*/ 762463 w 1841071"/>
                <a:gd name="connsiteY800" fmla="*/ 624487 h 4129480"/>
                <a:gd name="connsiteX801" fmla="*/ 762463 w 1841071"/>
                <a:gd name="connsiteY801" fmla="*/ 614408 h 4129480"/>
                <a:gd name="connsiteX802" fmla="*/ 771739 w 1841071"/>
                <a:gd name="connsiteY802" fmla="*/ 614131 h 4129480"/>
                <a:gd name="connsiteX803" fmla="*/ 772031 w 1841071"/>
                <a:gd name="connsiteY803" fmla="*/ 614408 h 4129480"/>
                <a:gd name="connsiteX804" fmla="*/ 830459 w 1841071"/>
                <a:gd name="connsiteY804" fmla="*/ 672837 h 4129480"/>
                <a:gd name="connsiteX805" fmla="*/ 832505 w 1841071"/>
                <a:gd name="connsiteY805" fmla="*/ 676488 h 4129480"/>
                <a:gd name="connsiteX806" fmla="*/ 832505 w 1841071"/>
                <a:gd name="connsiteY806" fmla="*/ 680724 h 4129480"/>
                <a:gd name="connsiteX807" fmla="*/ 830021 w 1841071"/>
                <a:gd name="connsiteY807" fmla="*/ 684011 h 4129480"/>
                <a:gd name="connsiteX808" fmla="*/ 825931 w 1841071"/>
                <a:gd name="connsiteY808" fmla="*/ 685910 h 4129480"/>
                <a:gd name="connsiteX809" fmla="*/ 31674 w 1841071"/>
                <a:gd name="connsiteY809" fmla="*/ 588043 h 4129480"/>
                <a:gd name="connsiteX810" fmla="*/ 27584 w 1841071"/>
                <a:gd name="connsiteY810" fmla="*/ 586582 h 4129480"/>
                <a:gd name="connsiteX811" fmla="*/ 25174 w 1841071"/>
                <a:gd name="connsiteY811" fmla="*/ 582711 h 4129480"/>
                <a:gd name="connsiteX812" fmla="*/ 13269 w 1841071"/>
                <a:gd name="connsiteY812" fmla="*/ 496749 h 4129480"/>
                <a:gd name="connsiteX813" fmla="*/ 15095 w 1841071"/>
                <a:gd name="connsiteY813" fmla="*/ 491636 h 4129480"/>
                <a:gd name="connsiteX814" fmla="*/ 19769 w 1841071"/>
                <a:gd name="connsiteY814" fmla="*/ 489299 h 4129480"/>
                <a:gd name="connsiteX815" fmla="*/ 22398 w 1841071"/>
                <a:gd name="connsiteY815" fmla="*/ 489810 h 4129480"/>
                <a:gd name="connsiteX816" fmla="*/ 24663 w 1841071"/>
                <a:gd name="connsiteY816" fmla="*/ 491271 h 4129480"/>
                <a:gd name="connsiteX817" fmla="*/ 26196 w 1841071"/>
                <a:gd name="connsiteY817" fmla="*/ 493535 h 4129480"/>
                <a:gd name="connsiteX818" fmla="*/ 26780 w 1841071"/>
                <a:gd name="connsiteY818" fmla="*/ 496238 h 4129480"/>
                <a:gd name="connsiteX819" fmla="*/ 38321 w 1841071"/>
                <a:gd name="connsiteY819" fmla="*/ 579205 h 4129480"/>
                <a:gd name="connsiteX820" fmla="*/ 38321 w 1841071"/>
                <a:gd name="connsiteY820" fmla="*/ 581981 h 4129480"/>
                <a:gd name="connsiteX821" fmla="*/ 37444 w 1841071"/>
                <a:gd name="connsiteY821" fmla="*/ 584683 h 4129480"/>
                <a:gd name="connsiteX822" fmla="*/ 35691 w 1841071"/>
                <a:gd name="connsiteY822" fmla="*/ 586801 h 4129480"/>
                <a:gd name="connsiteX823" fmla="*/ 33281 w 1841071"/>
                <a:gd name="connsiteY823" fmla="*/ 588043 h 4129480"/>
                <a:gd name="connsiteX824" fmla="*/ 718204 w 1841071"/>
                <a:gd name="connsiteY824" fmla="*/ 559340 h 4129480"/>
                <a:gd name="connsiteX825" fmla="*/ 714918 w 1841071"/>
                <a:gd name="connsiteY825" fmla="*/ 558391 h 4129480"/>
                <a:gd name="connsiteX826" fmla="*/ 712507 w 1841071"/>
                <a:gd name="connsiteY826" fmla="*/ 555907 h 4129480"/>
                <a:gd name="connsiteX827" fmla="*/ 686872 w 1841071"/>
                <a:gd name="connsiteY827" fmla="*/ 501861 h 4129480"/>
                <a:gd name="connsiteX828" fmla="*/ 678328 w 1841071"/>
                <a:gd name="connsiteY828" fmla="*/ 476737 h 4129480"/>
                <a:gd name="connsiteX829" fmla="*/ 677962 w 1841071"/>
                <a:gd name="connsiteY829" fmla="*/ 473962 h 4129480"/>
                <a:gd name="connsiteX830" fmla="*/ 678692 w 1841071"/>
                <a:gd name="connsiteY830" fmla="*/ 471333 h 4129480"/>
                <a:gd name="connsiteX831" fmla="*/ 680372 w 1841071"/>
                <a:gd name="connsiteY831" fmla="*/ 469142 h 4129480"/>
                <a:gd name="connsiteX832" fmla="*/ 682636 w 1841071"/>
                <a:gd name="connsiteY832" fmla="*/ 467754 h 4129480"/>
                <a:gd name="connsiteX833" fmla="*/ 685266 w 1841071"/>
                <a:gd name="connsiteY833" fmla="*/ 467754 h 4129480"/>
                <a:gd name="connsiteX834" fmla="*/ 687822 w 1841071"/>
                <a:gd name="connsiteY834" fmla="*/ 468484 h 4129480"/>
                <a:gd name="connsiteX835" fmla="*/ 689867 w 1841071"/>
                <a:gd name="connsiteY835" fmla="*/ 470237 h 4129480"/>
                <a:gd name="connsiteX836" fmla="*/ 691182 w 1841071"/>
                <a:gd name="connsiteY836" fmla="*/ 472647 h 4129480"/>
                <a:gd name="connsiteX837" fmla="*/ 699435 w 1841071"/>
                <a:gd name="connsiteY837" fmla="*/ 497114 h 4129480"/>
                <a:gd name="connsiteX838" fmla="*/ 723755 w 1841071"/>
                <a:gd name="connsiteY838" fmla="*/ 548677 h 4129480"/>
                <a:gd name="connsiteX839" fmla="*/ 724778 w 1841071"/>
                <a:gd name="connsiteY839" fmla="*/ 552255 h 4129480"/>
                <a:gd name="connsiteX840" fmla="*/ 723901 w 1841071"/>
                <a:gd name="connsiteY840" fmla="*/ 555907 h 4129480"/>
                <a:gd name="connsiteX841" fmla="*/ 721418 w 1841071"/>
                <a:gd name="connsiteY841" fmla="*/ 558610 h 4129480"/>
                <a:gd name="connsiteX842" fmla="*/ 717985 w 1841071"/>
                <a:gd name="connsiteY842" fmla="*/ 559559 h 4129480"/>
                <a:gd name="connsiteX843" fmla="*/ 26853 w 1841071"/>
                <a:gd name="connsiteY843" fmla="*/ 418455 h 4129480"/>
                <a:gd name="connsiteX844" fmla="*/ 25247 w 1841071"/>
                <a:gd name="connsiteY844" fmla="*/ 418455 h 4129480"/>
                <a:gd name="connsiteX845" fmla="*/ 21084 w 1841071"/>
                <a:gd name="connsiteY845" fmla="*/ 415534 h 4129480"/>
                <a:gd name="connsiteX846" fmla="*/ 19916 w 1841071"/>
                <a:gd name="connsiteY846" fmla="*/ 410348 h 4129480"/>
                <a:gd name="connsiteX847" fmla="*/ 45112 w 1841071"/>
                <a:gd name="connsiteY847" fmla="*/ 326942 h 4129480"/>
                <a:gd name="connsiteX848" fmla="*/ 48910 w 1841071"/>
                <a:gd name="connsiteY848" fmla="*/ 323655 h 4129480"/>
                <a:gd name="connsiteX849" fmla="*/ 57236 w 1841071"/>
                <a:gd name="connsiteY849" fmla="*/ 327600 h 4129480"/>
                <a:gd name="connsiteX850" fmla="*/ 57236 w 1841071"/>
                <a:gd name="connsiteY850" fmla="*/ 332712 h 4129480"/>
                <a:gd name="connsiteX851" fmla="*/ 33208 w 1841071"/>
                <a:gd name="connsiteY851" fmla="*/ 413050 h 4129480"/>
                <a:gd name="connsiteX852" fmla="*/ 30798 w 1841071"/>
                <a:gd name="connsiteY852" fmla="*/ 417287 h 4129480"/>
                <a:gd name="connsiteX853" fmla="*/ 26562 w 1841071"/>
                <a:gd name="connsiteY853" fmla="*/ 418382 h 4129480"/>
                <a:gd name="connsiteX854" fmla="*/ 666423 w 1841071"/>
                <a:gd name="connsiteY854" fmla="*/ 398443 h 4129480"/>
                <a:gd name="connsiteX855" fmla="*/ 661968 w 1841071"/>
                <a:gd name="connsiteY855" fmla="*/ 396618 h 4129480"/>
                <a:gd name="connsiteX856" fmla="*/ 659703 w 1841071"/>
                <a:gd name="connsiteY856" fmla="*/ 392236 h 4129480"/>
                <a:gd name="connsiteX857" fmla="*/ 656344 w 1841071"/>
                <a:gd name="connsiteY857" fmla="*/ 337824 h 4129480"/>
                <a:gd name="connsiteX858" fmla="*/ 657512 w 1841071"/>
                <a:gd name="connsiteY858" fmla="*/ 305251 h 4129480"/>
                <a:gd name="connsiteX859" fmla="*/ 658243 w 1841071"/>
                <a:gd name="connsiteY859" fmla="*/ 302549 h 4129480"/>
                <a:gd name="connsiteX860" fmla="*/ 659849 w 1841071"/>
                <a:gd name="connsiteY860" fmla="*/ 300357 h 4129480"/>
                <a:gd name="connsiteX861" fmla="*/ 662186 w 1841071"/>
                <a:gd name="connsiteY861" fmla="*/ 298970 h 4129480"/>
                <a:gd name="connsiteX862" fmla="*/ 664815 w 1841071"/>
                <a:gd name="connsiteY862" fmla="*/ 298970 h 4129480"/>
                <a:gd name="connsiteX863" fmla="*/ 667372 w 1841071"/>
                <a:gd name="connsiteY863" fmla="*/ 299700 h 4129480"/>
                <a:gd name="connsiteX864" fmla="*/ 669490 w 1841071"/>
                <a:gd name="connsiteY864" fmla="*/ 301453 h 4129480"/>
                <a:gd name="connsiteX865" fmla="*/ 670732 w 1841071"/>
                <a:gd name="connsiteY865" fmla="*/ 303863 h 4129480"/>
                <a:gd name="connsiteX866" fmla="*/ 670732 w 1841071"/>
                <a:gd name="connsiteY866" fmla="*/ 306639 h 4129480"/>
                <a:gd name="connsiteX867" fmla="*/ 669563 w 1841071"/>
                <a:gd name="connsiteY867" fmla="*/ 337897 h 4129480"/>
                <a:gd name="connsiteX868" fmla="*/ 672850 w 1841071"/>
                <a:gd name="connsiteY868" fmla="*/ 390483 h 4129480"/>
                <a:gd name="connsiteX869" fmla="*/ 672850 w 1841071"/>
                <a:gd name="connsiteY869" fmla="*/ 393258 h 4129480"/>
                <a:gd name="connsiteX870" fmla="*/ 671681 w 1841071"/>
                <a:gd name="connsiteY870" fmla="*/ 395814 h 4129480"/>
                <a:gd name="connsiteX871" fmla="*/ 669709 w 1841071"/>
                <a:gd name="connsiteY871" fmla="*/ 397713 h 4129480"/>
                <a:gd name="connsiteX872" fmla="*/ 667153 w 1841071"/>
                <a:gd name="connsiteY872" fmla="*/ 398590 h 4129480"/>
                <a:gd name="connsiteX873" fmla="*/ 88496 w 1841071"/>
                <a:gd name="connsiteY873" fmla="*/ 261137 h 4129480"/>
                <a:gd name="connsiteX874" fmla="*/ 85428 w 1841071"/>
                <a:gd name="connsiteY874" fmla="*/ 260334 h 4129480"/>
                <a:gd name="connsiteX875" fmla="*/ 83310 w 1841071"/>
                <a:gd name="connsiteY875" fmla="*/ 258581 h 4129480"/>
                <a:gd name="connsiteX876" fmla="*/ 82068 w 1841071"/>
                <a:gd name="connsiteY876" fmla="*/ 256171 h 4129480"/>
                <a:gd name="connsiteX877" fmla="*/ 82068 w 1841071"/>
                <a:gd name="connsiteY877" fmla="*/ 253396 h 4129480"/>
                <a:gd name="connsiteX878" fmla="*/ 82872 w 1841071"/>
                <a:gd name="connsiteY878" fmla="*/ 250693 h 4129480"/>
                <a:gd name="connsiteX879" fmla="*/ 99669 w 1841071"/>
                <a:gd name="connsiteY879" fmla="*/ 215417 h 4129480"/>
                <a:gd name="connsiteX880" fmla="*/ 115154 w 1841071"/>
                <a:gd name="connsiteY880" fmla="*/ 173715 h 4129480"/>
                <a:gd name="connsiteX881" fmla="*/ 116395 w 1841071"/>
                <a:gd name="connsiteY881" fmla="*/ 171304 h 4129480"/>
                <a:gd name="connsiteX882" fmla="*/ 118440 w 1841071"/>
                <a:gd name="connsiteY882" fmla="*/ 169552 h 4129480"/>
                <a:gd name="connsiteX883" fmla="*/ 123625 w 1841071"/>
                <a:gd name="connsiteY883" fmla="*/ 169040 h 4129480"/>
                <a:gd name="connsiteX884" fmla="*/ 127569 w 1841071"/>
                <a:gd name="connsiteY884" fmla="*/ 172546 h 4129480"/>
                <a:gd name="connsiteX885" fmla="*/ 128080 w 1841071"/>
                <a:gd name="connsiteY885" fmla="*/ 178023 h 4129480"/>
                <a:gd name="connsiteX886" fmla="*/ 111574 w 1841071"/>
                <a:gd name="connsiteY886" fmla="*/ 221844 h 4129480"/>
                <a:gd name="connsiteX887" fmla="*/ 94630 w 1841071"/>
                <a:gd name="connsiteY887" fmla="*/ 257632 h 4129480"/>
                <a:gd name="connsiteX888" fmla="*/ 92220 w 1841071"/>
                <a:gd name="connsiteY888" fmla="*/ 260334 h 4129480"/>
                <a:gd name="connsiteX889" fmla="*/ 88203 w 1841071"/>
                <a:gd name="connsiteY889" fmla="*/ 261064 h 4129480"/>
                <a:gd name="connsiteX890" fmla="*/ 678838 w 1841071"/>
                <a:gd name="connsiteY890" fmla="*/ 229002 h 4129480"/>
                <a:gd name="connsiteX891" fmla="*/ 677013 w 1841071"/>
                <a:gd name="connsiteY891" fmla="*/ 229002 h 4129480"/>
                <a:gd name="connsiteX892" fmla="*/ 672923 w 1841071"/>
                <a:gd name="connsiteY892" fmla="*/ 225642 h 4129480"/>
                <a:gd name="connsiteX893" fmla="*/ 672265 w 1841071"/>
                <a:gd name="connsiteY893" fmla="*/ 220165 h 4129480"/>
                <a:gd name="connsiteX894" fmla="*/ 686872 w 1841071"/>
                <a:gd name="connsiteY894" fmla="*/ 174883 h 4129480"/>
                <a:gd name="connsiteX895" fmla="*/ 702429 w 1841071"/>
                <a:gd name="connsiteY895" fmla="*/ 139388 h 4129480"/>
                <a:gd name="connsiteX896" fmla="*/ 704035 w 1841071"/>
                <a:gd name="connsiteY896" fmla="*/ 137197 h 4129480"/>
                <a:gd name="connsiteX897" fmla="*/ 706373 w 1841071"/>
                <a:gd name="connsiteY897" fmla="*/ 135882 h 4129480"/>
                <a:gd name="connsiteX898" fmla="*/ 709002 w 1841071"/>
                <a:gd name="connsiteY898" fmla="*/ 135882 h 4129480"/>
                <a:gd name="connsiteX899" fmla="*/ 711485 w 1841071"/>
                <a:gd name="connsiteY899" fmla="*/ 136613 h 4129480"/>
                <a:gd name="connsiteX900" fmla="*/ 713603 w 1841071"/>
                <a:gd name="connsiteY900" fmla="*/ 138365 h 4129480"/>
                <a:gd name="connsiteX901" fmla="*/ 714845 w 1841071"/>
                <a:gd name="connsiteY901" fmla="*/ 140776 h 4129480"/>
                <a:gd name="connsiteX902" fmla="*/ 714845 w 1841071"/>
                <a:gd name="connsiteY902" fmla="*/ 143551 h 4129480"/>
                <a:gd name="connsiteX903" fmla="*/ 714114 w 1841071"/>
                <a:gd name="connsiteY903" fmla="*/ 146180 h 4129480"/>
                <a:gd name="connsiteX904" fmla="*/ 699507 w 1841071"/>
                <a:gd name="connsiteY904" fmla="*/ 180287 h 4129480"/>
                <a:gd name="connsiteX905" fmla="*/ 685412 w 1841071"/>
                <a:gd name="connsiteY905" fmla="*/ 224109 h 4129480"/>
                <a:gd name="connsiteX906" fmla="*/ 682929 w 1841071"/>
                <a:gd name="connsiteY906" fmla="*/ 227688 h 4129480"/>
                <a:gd name="connsiteX907" fmla="*/ 678546 w 1841071"/>
                <a:gd name="connsiteY907" fmla="*/ 228929 h 4129480"/>
                <a:gd name="connsiteX908" fmla="*/ 136187 w 1841071"/>
                <a:gd name="connsiteY908" fmla="*/ 98999 h 4129480"/>
                <a:gd name="connsiteX909" fmla="*/ 135603 w 1841071"/>
                <a:gd name="connsiteY909" fmla="*/ 98999 h 4129480"/>
                <a:gd name="connsiteX910" fmla="*/ 133047 w 1841071"/>
                <a:gd name="connsiteY910" fmla="*/ 98269 h 4129480"/>
                <a:gd name="connsiteX911" fmla="*/ 130929 w 1841071"/>
                <a:gd name="connsiteY911" fmla="*/ 96516 h 4129480"/>
                <a:gd name="connsiteX912" fmla="*/ 129688 w 1841071"/>
                <a:gd name="connsiteY912" fmla="*/ 94106 h 4129480"/>
                <a:gd name="connsiteX913" fmla="*/ 129688 w 1841071"/>
                <a:gd name="connsiteY913" fmla="*/ 91331 h 4129480"/>
                <a:gd name="connsiteX914" fmla="*/ 131951 w 1841071"/>
                <a:gd name="connsiteY914" fmla="*/ 32464 h 4129480"/>
                <a:gd name="connsiteX915" fmla="*/ 131951 w 1841071"/>
                <a:gd name="connsiteY915" fmla="*/ 6683 h 4129480"/>
                <a:gd name="connsiteX916" fmla="*/ 132390 w 1841071"/>
                <a:gd name="connsiteY916" fmla="*/ 3908 h 4129480"/>
                <a:gd name="connsiteX917" fmla="*/ 133850 w 1841071"/>
                <a:gd name="connsiteY917" fmla="*/ 1571 h 4129480"/>
                <a:gd name="connsiteX918" fmla="*/ 135968 w 1841071"/>
                <a:gd name="connsiteY918" fmla="*/ -36 h 4129480"/>
                <a:gd name="connsiteX919" fmla="*/ 138598 w 1841071"/>
                <a:gd name="connsiteY919" fmla="*/ -620 h 4129480"/>
                <a:gd name="connsiteX920" fmla="*/ 143272 w 1841071"/>
                <a:gd name="connsiteY920" fmla="*/ 1351 h 4129480"/>
                <a:gd name="connsiteX921" fmla="*/ 145316 w 1841071"/>
                <a:gd name="connsiteY921" fmla="*/ 6318 h 4129480"/>
                <a:gd name="connsiteX922" fmla="*/ 145316 w 1841071"/>
                <a:gd name="connsiteY922" fmla="*/ 32464 h 4129480"/>
                <a:gd name="connsiteX923" fmla="*/ 143053 w 1841071"/>
                <a:gd name="connsiteY923" fmla="*/ 92573 h 4129480"/>
                <a:gd name="connsiteX924" fmla="*/ 140934 w 1841071"/>
                <a:gd name="connsiteY924" fmla="*/ 97173 h 4129480"/>
                <a:gd name="connsiteX925" fmla="*/ 136479 w 1841071"/>
                <a:gd name="connsiteY925" fmla="*/ 99146 h 4129480"/>
                <a:gd name="connsiteX926" fmla="*/ 751800 w 1841071"/>
                <a:gd name="connsiteY926" fmla="*/ 77454 h 4129480"/>
                <a:gd name="connsiteX927" fmla="*/ 747856 w 1841071"/>
                <a:gd name="connsiteY927" fmla="*/ 76067 h 4129480"/>
                <a:gd name="connsiteX928" fmla="*/ 746396 w 1841071"/>
                <a:gd name="connsiteY928" fmla="*/ 66133 h 4129480"/>
                <a:gd name="connsiteX929" fmla="*/ 780284 w 1841071"/>
                <a:gd name="connsiteY929" fmla="*/ 19172 h 4129480"/>
                <a:gd name="connsiteX930" fmla="*/ 782694 w 1841071"/>
                <a:gd name="connsiteY930" fmla="*/ 15886 h 4129480"/>
                <a:gd name="connsiteX931" fmla="*/ 795695 w 1841071"/>
                <a:gd name="connsiteY931" fmla="*/ 6464 h 4129480"/>
                <a:gd name="connsiteX932" fmla="*/ 800661 w 1841071"/>
                <a:gd name="connsiteY932" fmla="*/ 3762 h 4129480"/>
                <a:gd name="connsiteX933" fmla="*/ 803071 w 1841071"/>
                <a:gd name="connsiteY933" fmla="*/ 2812 h 4129480"/>
                <a:gd name="connsiteX934" fmla="*/ 805700 w 1841071"/>
                <a:gd name="connsiteY934" fmla="*/ 2812 h 4129480"/>
                <a:gd name="connsiteX935" fmla="*/ 808110 w 1841071"/>
                <a:gd name="connsiteY935" fmla="*/ 3981 h 4129480"/>
                <a:gd name="connsiteX936" fmla="*/ 809864 w 1841071"/>
                <a:gd name="connsiteY936" fmla="*/ 6026 h 4129480"/>
                <a:gd name="connsiteX937" fmla="*/ 810813 w 1841071"/>
                <a:gd name="connsiteY937" fmla="*/ 8655 h 4129480"/>
                <a:gd name="connsiteX938" fmla="*/ 810813 w 1841071"/>
                <a:gd name="connsiteY938" fmla="*/ 11430 h 4129480"/>
                <a:gd name="connsiteX939" fmla="*/ 809718 w 1841071"/>
                <a:gd name="connsiteY939" fmla="*/ 13914 h 4129480"/>
                <a:gd name="connsiteX940" fmla="*/ 807746 w 1841071"/>
                <a:gd name="connsiteY940" fmla="*/ 15740 h 4129480"/>
                <a:gd name="connsiteX941" fmla="*/ 801684 w 1841071"/>
                <a:gd name="connsiteY941" fmla="*/ 19099 h 4129480"/>
                <a:gd name="connsiteX942" fmla="*/ 793649 w 1841071"/>
                <a:gd name="connsiteY942" fmla="*/ 24796 h 4129480"/>
                <a:gd name="connsiteX943" fmla="*/ 791240 w 1841071"/>
                <a:gd name="connsiteY943" fmla="*/ 28156 h 4129480"/>
                <a:gd name="connsiteX944" fmla="*/ 757497 w 1841071"/>
                <a:gd name="connsiteY944" fmla="*/ 74679 h 4129480"/>
                <a:gd name="connsiteX945" fmla="*/ 755014 w 1841071"/>
                <a:gd name="connsiteY945" fmla="*/ 76797 h 4129480"/>
                <a:gd name="connsiteX946" fmla="*/ 751947 w 1841071"/>
                <a:gd name="connsiteY946" fmla="*/ 77454 h 412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</a:cxnLst>
              <a:rect l="l" t="t" r="r" b="b"/>
              <a:pathLst>
                <a:path w="1841071" h="4129480">
                  <a:moveTo>
                    <a:pt x="1084257" y="4128787"/>
                  </a:moveTo>
                  <a:cubicBezTo>
                    <a:pt x="1074981" y="4128714"/>
                    <a:pt x="1065632" y="4128056"/>
                    <a:pt x="1056430" y="4126815"/>
                  </a:cubicBezTo>
                  <a:cubicBezTo>
                    <a:pt x="1039486" y="4124550"/>
                    <a:pt x="1022688" y="4121337"/>
                    <a:pt x="1006036" y="4117320"/>
                  </a:cubicBezTo>
                  <a:cubicBezTo>
                    <a:pt x="1004283" y="4116882"/>
                    <a:pt x="1002749" y="4115787"/>
                    <a:pt x="1001800" y="4114180"/>
                  </a:cubicBezTo>
                  <a:cubicBezTo>
                    <a:pt x="1000850" y="4112573"/>
                    <a:pt x="1000559" y="4110601"/>
                    <a:pt x="1000923" y="4108775"/>
                  </a:cubicBezTo>
                  <a:cubicBezTo>
                    <a:pt x="1001362" y="4107022"/>
                    <a:pt x="1002384" y="4105415"/>
                    <a:pt x="1003918" y="4104393"/>
                  </a:cubicBezTo>
                  <a:cubicBezTo>
                    <a:pt x="1005451" y="4103370"/>
                    <a:pt x="1007277" y="4103079"/>
                    <a:pt x="1009030" y="4103443"/>
                  </a:cubicBezTo>
                  <a:cubicBezTo>
                    <a:pt x="1025244" y="4107387"/>
                    <a:pt x="1041604" y="4110455"/>
                    <a:pt x="1058110" y="4112719"/>
                  </a:cubicBezTo>
                  <a:cubicBezTo>
                    <a:pt x="1066801" y="4113888"/>
                    <a:pt x="1075493" y="4114472"/>
                    <a:pt x="1084257" y="4114545"/>
                  </a:cubicBezTo>
                  <a:lnTo>
                    <a:pt x="1087689" y="4114545"/>
                  </a:lnTo>
                  <a:cubicBezTo>
                    <a:pt x="1089369" y="4114764"/>
                    <a:pt x="1090976" y="4115567"/>
                    <a:pt x="1092071" y="4116882"/>
                  </a:cubicBezTo>
                  <a:cubicBezTo>
                    <a:pt x="1094482" y="4119658"/>
                    <a:pt x="1094482" y="4123747"/>
                    <a:pt x="1092071" y="4126523"/>
                  </a:cubicBezTo>
                  <a:cubicBezTo>
                    <a:pt x="1090976" y="4127838"/>
                    <a:pt x="1089369" y="4128641"/>
                    <a:pt x="1087689" y="4128860"/>
                  </a:cubicBezTo>
                  <a:close/>
                  <a:moveTo>
                    <a:pt x="1159702" y="4095702"/>
                  </a:moveTo>
                  <a:cubicBezTo>
                    <a:pt x="1158168" y="4095702"/>
                    <a:pt x="1156635" y="4095190"/>
                    <a:pt x="1155466" y="4094168"/>
                  </a:cubicBezTo>
                  <a:cubicBezTo>
                    <a:pt x="1154736" y="4093584"/>
                    <a:pt x="1154224" y="4092853"/>
                    <a:pt x="1153786" y="4092050"/>
                  </a:cubicBezTo>
                  <a:cubicBezTo>
                    <a:pt x="1153348" y="4091247"/>
                    <a:pt x="1153056" y="4090297"/>
                    <a:pt x="1152983" y="4089348"/>
                  </a:cubicBezTo>
                  <a:cubicBezTo>
                    <a:pt x="1152837" y="4088398"/>
                    <a:pt x="1152837" y="4087522"/>
                    <a:pt x="1152983" y="4086573"/>
                  </a:cubicBezTo>
                  <a:cubicBezTo>
                    <a:pt x="1153201" y="4085696"/>
                    <a:pt x="1153640" y="4084820"/>
                    <a:pt x="1154224" y="4084090"/>
                  </a:cubicBezTo>
                  <a:cubicBezTo>
                    <a:pt x="1165691" y="4067948"/>
                    <a:pt x="1173652" y="4049543"/>
                    <a:pt x="1177523" y="4030116"/>
                  </a:cubicBezTo>
                  <a:cubicBezTo>
                    <a:pt x="1179275" y="4022813"/>
                    <a:pt x="1181028" y="4015509"/>
                    <a:pt x="1182562" y="4008206"/>
                  </a:cubicBezTo>
                  <a:cubicBezTo>
                    <a:pt x="1183073" y="4006526"/>
                    <a:pt x="1184169" y="4004992"/>
                    <a:pt x="1185629" y="4004042"/>
                  </a:cubicBezTo>
                  <a:cubicBezTo>
                    <a:pt x="1188770" y="4002217"/>
                    <a:pt x="1192787" y="4003239"/>
                    <a:pt x="1194759" y="4006307"/>
                  </a:cubicBezTo>
                  <a:cubicBezTo>
                    <a:pt x="1195708" y="4007840"/>
                    <a:pt x="1196074" y="4009666"/>
                    <a:pt x="1195781" y="4011419"/>
                  </a:cubicBezTo>
                  <a:cubicBezTo>
                    <a:pt x="1194102" y="4018723"/>
                    <a:pt x="1192422" y="4026026"/>
                    <a:pt x="1190596" y="4033330"/>
                  </a:cubicBezTo>
                  <a:cubicBezTo>
                    <a:pt x="1186213" y="4054802"/>
                    <a:pt x="1177230" y="4075033"/>
                    <a:pt x="1164376" y="4092707"/>
                  </a:cubicBezTo>
                  <a:cubicBezTo>
                    <a:pt x="1163208" y="4094314"/>
                    <a:pt x="1161382" y="4095263"/>
                    <a:pt x="1159410" y="4095336"/>
                  </a:cubicBezTo>
                  <a:close/>
                  <a:moveTo>
                    <a:pt x="930226" y="4091831"/>
                  </a:moveTo>
                  <a:cubicBezTo>
                    <a:pt x="929349" y="4091758"/>
                    <a:pt x="928473" y="4091612"/>
                    <a:pt x="927670" y="4091320"/>
                  </a:cubicBezTo>
                  <a:cubicBezTo>
                    <a:pt x="902180" y="4080365"/>
                    <a:pt x="877567" y="4067437"/>
                    <a:pt x="854050" y="4052757"/>
                  </a:cubicBezTo>
                  <a:cubicBezTo>
                    <a:pt x="852516" y="4051735"/>
                    <a:pt x="851420" y="4050201"/>
                    <a:pt x="850983" y="4048448"/>
                  </a:cubicBezTo>
                  <a:cubicBezTo>
                    <a:pt x="850471" y="4046622"/>
                    <a:pt x="850690" y="4044650"/>
                    <a:pt x="851640" y="4042971"/>
                  </a:cubicBezTo>
                  <a:cubicBezTo>
                    <a:pt x="852589" y="4041436"/>
                    <a:pt x="854050" y="4040268"/>
                    <a:pt x="855802" y="4039757"/>
                  </a:cubicBezTo>
                  <a:cubicBezTo>
                    <a:pt x="857555" y="4039246"/>
                    <a:pt x="859454" y="4039537"/>
                    <a:pt x="860989" y="4040487"/>
                  </a:cubicBezTo>
                  <a:cubicBezTo>
                    <a:pt x="883921" y="4054876"/>
                    <a:pt x="907950" y="4067437"/>
                    <a:pt x="932782" y="4078100"/>
                  </a:cubicBezTo>
                  <a:cubicBezTo>
                    <a:pt x="934242" y="4078757"/>
                    <a:pt x="935484" y="4079926"/>
                    <a:pt x="936214" y="4081314"/>
                  </a:cubicBezTo>
                  <a:cubicBezTo>
                    <a:pt x="937017" y="4082775"/>
                    <a:pt x="937237" y="4084454"/>
                    <a:pt x="936944" y="4086061"/>
                  </a:cubicBezTo>
                  <a:cubicBezTo>
                    <a:pt x="936653" y="4087668"/>
                    <a:pt x="935776" y="4089129"/>
                    <a:pt x="934535" y="4090224"/>
                  </a:cubicBezTo>
                  <a:cubicBezTo>
                    <a:pt x="933366" y="4091247"/>
                    <a:pt x="931832" y="4091758"/>
                    <a:pt x="930299" y="4091831"/>
                  </a:cubicBezTo>
                  <a:close/>
                  <a:moveTo>
                    <a:pt x="790656" y="4005284"/>
                  </a:moveTo>
                  <a:cubicBezTo>
                    <a:pt x="789194" y="4005284"/>
                    <a:pt x="787734" y="4004773"/>
                    <a:pt x="786565" y="4003824"/>
                  </a:cubicBezTo>
                  <a:cubicBezTo>
                    <a:pt x="764655" y="3986222"/>
                    <a:pt x="742744" y="3969570"/>
                    <a:pt x="720834" y="3954452"/>
                  </a:cubicBezTo>
                  <a:cubicBezTo>
                    <a:pt x="720103" y="3953867"/>
                    <a:pt x="719446" y="3953210"/>
                    <a:pt x="718935" y="3952407"/>
                  </a:cubicBezTo>
                  <a:cubicBezTo>
                    <a:pt x="718497" y="3951604"/>
                    <a:pt x="718131" y="3950727"/>
                    <a:pt x="717985" y="3949851"/>
                  </a:cubicBezTo>
                  <a:cubicBezTo>
                    <a:pt x="717839" y="3948901"/>
                    <a:pt x="717839" y="3947952"/>
                    <a:pt x="717985" y="3947002"/>
                  </a:cubicBezTo>
                  <a:cubicBezTo>
                    <a:pt x="718204" y="3946126"/>
                    <a:pt x="718570" y="3945250"/>
                    <a:pt x="719081" y="3944446"/>
                  </a:cubicBezTo>
                  <a:cubicBezTo>
                    <a:pt x="719592" y="3943642"/>
                    <a:pt x="720250" y="3942985"/>
                    <a:pt x="720980" y="3942474"/>
                  </a:cubicBezTo>
                  <a:cubicBezTo>
                    <a:pt x="721710" y="3941963"/>
                    <a:pt x="722586" y="3941671"/>
                    <a:pt x="723463" y="3941452"/>
                  </a:cubicBezTo>
                  <a:cubicBezTo>
                    <a:pt x="724339" y="3941232"/>
                    <a:pt x="725216" y="3941232"/>
                    <a:pt x="726092" y="3941452"/>
                  </a:cubicBezTo>
                  <a:cubicBezTo>
                    <a:pt x="726968" y="3941598"/>
                    <a:pt x="727845" y="3942036"/>
                    <a:pt x="728576" y="3942547"/>
                  </a:cubicBezTo>
                  <a:cubicBezTo>
                    <a:pt x="750486" y="3957812"/>
                    <a:pt x="772397" y="3974610"/>
                    <a:pt x="794964" y="3992430"/>
                  </a:cubicBezTo>
                  <a:cubicBezTo>
                    <a:pt x="796133" y="3993306"/>
                    <a:pt x="796937" y="3994548"/>
                    <a:pt x="797301" y="3996009"/>
                  </a:cubicBezTo>
                  <a:cubicBezTo>
                    <a:pt x="797667" y="3997397"/>
                    <a:pt x="797667" y="3998930"/>
                    <a:pt x="797301" y="4000318"/>
                  </a:cubicBezTo>
                  <a:cubicBezTo>
                    <a:pt x="796863" y="4001706"/>
                    <a:pt x="796060" y="4002947"/>
                    <a:pt x="794891" y="4003824"/>
                  </a:cubicBezTo>
                  <a:cubicBezTo>
                    <a:pt x="793796" y="4004700"/>
                    <a:pt x="792408" y="4005211"/>
                    <a:pt x="790947" y="4005211"/>
                  </a:cubicBezTo>
                  <a:close/>
                  <a:moveTo>
                    <a:pt x="1204691" y="3933199"/>
                  </a:moveTo>
                  <a:lnTo>
                    <a:pt x="1204034" y="3933199"/>
                  </a:lnTo>
                  <a:cubicBezTo>
                    <a:pt x="1203085" y="3933126"/>
                    <a:pt x="1202209" y="3932833"/>
                    <a:pt x="1201478" y="3932322"/>
                  </a:cubicBezTo>
                  <a:cubicBezTo>
                    <a:pt x="1200674" y="3931884"/>
                    <a:pt x="1199944" y="3931227"/>
                    <a:pt x="1199433" y="3930423"/>
                  </a:cubicBezTo>
                  <a:cubicBezTo>
                    <a:pt x="1198848" y="3929620"/>
                    <a:pt x="1198484" y="3928817"/>
                    <a:pt x="1198264" y="3927867"/>
                  </a:cubicBezTo>
                  <a:cubicBezTo>
                    <a:pt x="1198118" y="3926918"/>
                    <a:pt x="1198118" y="3926041"/>
                    <a:pt x="1198264" y="3925092"/>
                  </a:cubicBezTo>
                  <a:cubicBezTo>
                    <a:pt x="1201186" y="3901866"/>
                    <a:pt x="1202719" y="3878495"/>
                    <a:pt x="1202719" y="3855124"/>
                  </a:cubicBezTo>
                  <a:lnTo>
                    <a:pt x="1202719" y="3840955"/>
                  </a:lnTo>
                  <a:cubicBezTo>
                    <a:pt x="1202719" y="3840006"/>
                    <a:pt x="1202866" y="3839056"/>
                    <a:pt x="1203158" y="3838180"/>
                  </a:cubicBezTo>
                  <a:cubicBezTo>
                    <a:pt x="1203523" y="3837304"/>
                    <a:pt x="1203961" y="3836573"/>
                    <a:pt x="1204545" y="3835843"/>
                  </a:cubicBezTo>
                  <a:cubicBezTo>
                    <a:pt x="1205130" y="3835185"/>
                    <a:pt x="1205933" y="3834601"/>
                    <a:pt x="1206737" y="3834236"/>
                  </a:cubicBezTo>
                  <a:cubicBezTo>
                    <a:pt x="1207540" y="3833871"/>
                    <a:pt x="1208416" y="3833652"/>
                    <a:pt x="1209293" y="3833579"/>
                  </a:cubicBezTo>
                  <a:cubicBezTo>
                    <a:pt x="1210169" y="3833579"/>
                    <a:pt x="1211046" y="3833725"/>
                    <a:pt x="1211922" y="3834017"/>
                  </a:cubicBezTo>
                  <a:cubicBezTo>
                    <a:pt x="1212725" y="3834382"/>
                    <a:pt x="1213528" y="3834821"/>
                    <a:pt x="1214186" y="3835478"/>
                  </a:cubicBezTo>
                  <a:cubicBezTo>
                    <a:pt x="1214843" y="3836135"/>
                    <a:pt x="1215354" y="3836938"/>
                    <a:pt x="1215720" y="3837814"/>
                  </a:cubicBezTo>
                  <a:cubicBezTo>
                    <a:pt x="1216012" y="3838691"/>
                    <a:pt x="1216231" y="3839567"/>
                    <a:pt x="1216231" y="3840517"/>
                  </a:cubicBezTo>
                  <a:lnTo>
                    <a:pt x="1216231" y="3855124"/>
                  </a:lnTo>
                  <a:cubicBezTo>
                    <a:pt x="1216158" y="3879153"/>
                    <a:pt x="1214624" y="3903108"/>
                    <a:pt x="1211557" y="3926918"/>
                  </a:cubicBezTo>
                  <a:cubicBezTo>
                    <a:pt x="1211411" y="3928671"/>
                    <a:pt x="1210608" y="3930277"/>
                    <a:pt x="1209366" y="3931446"/>
                  </a:cubicBezTo>
                  <a:cubicBezTo>
                    <a:pt x="1208124" y="3932615"/>
                    <a:pt x="1206517" y="3933272"/>
                    <a:pt x="1204838" y="3933199"/>
                  </a:cubicBezTo>
                  <a:close/>
                  <a:moveTo>
                    <a:pt x="655394" y="3910850"/>
                  </a:moveTo>
                  <a:cubicBezTo>
                    <a:pt x="654226" y="3910850"/>
                    <a:pt x="653057" y="3910485"/>
                    <a:pt x="652034" y="3909900"/>
                  </a:cubicBezTo>
                  <a:cubicBezTo>
                    <a:pt x="628371" y="3895878"/>
                    <a:pt x="604197" y="3882804"/>
                    <a:pt x="580241" y="3871265"/>
                  </a:cubicBezTo>
                  <a:cubicBezTo>
                    <a:pt x="579438" y="3870900"/>
                    <a:pt x="578708" y="3870316"/>
                    <a:pt x="578123" y="3869658"/>
                  </a:cubicBezTo>
                  <a:cubicBezTo>
                    <a:pt x="577539" y="3869001"/>
                    <a:pt x="577028" y="3868197"/>
                    <a:pt x="576735" y="3867321"/>
                  </a:cubicBezTo>
                  <a:cubicBezTo>
                    <a:pt x="576443" y="3866444"/>
                    <a:pt x="576297" y="3865495"/>
                    <a:pt x="576297" y="3864545"/>
                  </a:cubicBezTo>
                  <a:cubicBezTo>
                    <a:pt x="576370" y="3863596"/>
                    <a:pt x="576589" y="3862720"/>
                    <a:pt x="576955" y="3861843"/>
                  </a:cubicBezTo>
                  <a:cubicBezTo>
                    <a:pt x="577319" y="3860967"/>
                    <a:pt x="577831" y="3860237"/>
                    <a:pt x="578488" y="3859580"/>
                  </a:cubicBezTo>
                  <a:cubicBezTo>
                    <a:pt x="579145" y="3858922"/>
                    <a:pt x="579875" y="3858411"/>
                    <a:pt x="580753" y="3858118"/>
                  </a:cubicBezTo>
                  <a:cubicBezTo>
                    <a:pt x="581556" y="3857754"/>
                    <a:pt x="582432" y="3857608"/>
                    <a:pt x="583309" y="3857681"/>
                  </a:cubicBezTo>
                  <a:cubicBezTo>
                    <a:pt x="584258" y="3857681"/>
                    <a:pt x="585135" y="3857899"/>
                    <a:pt x="585938" y="3858338"/>
                  </a:cubicBezTo>
                  <a:cubicBezTo>
                    <a:pt x="610185" y="3870096"/>
                    <a:pt x="634652" y="3883243"/>
                    <a:pt x="658973" y="3897484"/>
                  </a:cubicBezTo>
                  <a:cubicBezTo>
                    <a:pt x="659776" y="3897923"/>
                    <a:pt x="660433" y="3898580"/>
                    <a:pt x="661018" y="3899310"/>
                  </a:cubicBezTo>
                  <a:cubicBezTo>
                    <a:pt x="661529" y="3900040"/>
                    <a:pt x="661968" y="3900917"/>
                    <a:pt x="662186" y="3901793"/>
                  </a:cubicBezTo>
                  <a:cubicBezTo>
                    <a:pt x="662332" y="3902743"/>
                    <a:pt x="662332" y="3903619"/>
                    <a:pt x="662186" y="3904569"/>
                  </a:cubicBezTo>
                  <a:cubicBezTo>
                    <a:pt x="662040" y="3905518"/>
                    <a:pt x="661748" y="3906394"/>
                    <a:pt x="661310" y="3907198"/>
                  </a:cubicBezTo>
                  <a:cubicBezTo>
                    <a:pt x="660799" y="3908293"/>
                    <a:pt x="659923" y="3909243"/>
                    <a:pt x="658900" y="3909900"/>
                  </a:cubicBezTo>
                  <a:cubicBezTo>
                    <a:pt x="657877" y="3910485"/>
                    <a:pt x="656709" y="3910850"/>
                    <a:pt x="655541" y="3910850"/>
                  </a:cubicBezTo>
                  <a:close/>
                  <a:moveTo>
                    <a:pt x="508082" y="3839860"/>
                  </a:moveTo>
                  <a:cubicBezTo>
                    <a:pt x="507352" y="3840006"/>
                    <a:pt x="506549" y="3840006"/>
                    <a:pt x="505819" y="3839860"/>
                  </a:cubicBezTo>
                  <a:cubicBezTo>
                    <a:pt x="489020" y="3833652"/>
                    <a:pt x="471711" y="3827882"/>
                    <a:pt x="454694" y="3822843"/>
                  </a:cubicBezTo>
                  <a:cubicBezTo>
                    <a:pt x="445856" y="3820140"/>
                    <a:pt x="437092" y="3817292"/>
                    <a:pt x="428474" y="3814151"/>
                  </a:cubicBezTo>
                  <a:cubicBezTo>
                    <a:pt x="427597" y="3813860"/>
                    <a:pt x="426794" y="3813348"/>
                    <a:pt x="426137" y="3812764"/>
                  </a:cubicBezTo>
                  <a:cubicBezTo>
                    <a:pt x="425480" y="3812107"/>
                    <a:pt x="424968" y="3811303"/>
                    <a:pt x="424530" y="3810499"/>
                  </a:cubicBezTo>
                  <a:cubicBezTo>
                    <a:pt x="424165" y="3809623"/>
                    <a:pt x="423946" y="3808747"/>
                    <a:pt x="423872" y="3807797"/>
                  </a:cubicBezTo>
                  <a:cubicBezTo>
                    <a:pt x="423872" y="3806848"/>
                    <a:pt x="424019" y="3805971"/>
                    <a:pt x="424311" y="3805095"/>
                  </a:cubicBezTo>
                  <a:cubicBezTo>
                    <a:pt x="424822" y="3803342"/>
                    <a:pt x="426064" y="3801882"/>
                    <a:pt x="427744" y="3801005"/>
                  </a:cubicBezTo>
                  <a:cubicBezTo>
                    <a:pt x="429350" y="3800347"/>
                    <a:pt x="431249" y="3800347"/>
                    <a:pt x="432857" y="3801005"/>
                  </a:cubicBezTo>
                  <a:cubicBezTo>
                    <a:pt x="441255" y="3804072"/>
                    <a:pt x="449800" y="3806848"/>
                    <a:pt x="458419" y="3809185"/>
                  </a:cubicBezTo>
                  <a:cubicBezTo>
                    <a:pt x="475728" y="3814443"/>
                    <a:pt x="493256" y="3820214"/>
                    <a:pt x="510420" y="3826568"/>
                  </a:cubicBezTo>
                  <a:cubicBezTo>
                    <a:pt x="513560" y="3827882"/>
                    <a:pt x="515313" y="3831096"/>
                    <a:pt x="514802" y="3834455"/>
                  </a:cubicBezTo>
                  <a:cubicBezTo>
                    <a:pt x="514509" y="3836062"/>
                    <a:pt x="513779" y="3837596"/>
                    <a:pt x="512537" y="3838691"/>
                  </a:cubicBezTo>
                  <a:cubicBezTo>
                    <a:pt x="511369" y="3839786"/>
                    <a:pt x="509762" y="3840371"/>
                    <a:pt x="508155" y="3840371"/>
                  </a:cubicBezTo>
                  <a:close/>
                  <a:moveTo>
                    <a:pt x="357046" y="3778364"/>
                  </a:moveTo>
                  <a:cubicBezTo>
                    <a:pt x="355804" y="3778364"/>
                    <a:pt x="354635" y="3777999"/>
                    <a:pt x="353613" y="3777342"/>
                  </a:cubicBezTo>
                  <a:cubicBezTo>
                    <a:pt x="329803" y="3762443"/>
                    <a:pt x="307747" y="3744914"/>
                    <a:pt x="287881" y="3724975"/>
                  </a:cubicBezTo>
                  <a:cubicBezTo>
                    <a:pt x="287224" y="3724318"/>
                    <a:pt x="286786" y="3723587"/>
                    <a:pt x="286421" y="3722711"/>
                  </a:cubicBezTo>
                  <a:cubicBezTo>
                    <a:pt x="286055" y="3721835"/>
                    <a:pt x="285837" y="3720958"/>
                    <a:pt x="285764" y="3720009"/>
                  </a:cubicBezTo>
                  <a:cubicBezTo>
                    <a:pt x="285764" y="3719059"/>
                    <a:pt x="285909" y="3718110"/>
                    <a:pt x="286274" y="3717233"/>
                  </a:cubicBezTo>
                  <a:cubicBezTo>
                    <a:pt x="286567" y="3716357"/>
                    <a:pt x="287005" y="3715554"/>
                    <a:pt x="287663" y="3714897"/>
                  </a:cubicBezTo>
                  <a:cubicBezTo>
                    <a:pt x="288247" y="3714239"/>
                    <a:pt x="288977" y="3713655"/>
                    <a:pt x="289780" y="3713290"/>
                  </a:cubicBezTo>
                  <a:cubicBezTo>
                    <a:pt x="290583" y="3712924"/>
                    <a:pt x="291533" y="3712705"/>
                    <a:pt x="292409" y="3712632"/>
                  </a:cubicBezTo>
                  <a:cubicBezTo>
                    <a:pt x="293286" y="3712632"/>
                    <a:pt x="294162" y="3712778"/>
                    <a:pt x="294966" y="3713144"/>
                  </a:cubicBezTo>
                  <a:cubicBezTo>
                    <a:pt x="295843" y="3713436"/>
                    <a:pt x="296573" y="3713947"/>
                    <a:pt x="297230" y="3714604"/>
                  </a:cubicBezTo>
                  <a:cubicBezTo>
                    <a:pt x="316365" y="3733812"/>
                    <a:pt x="337692" y="3750757"/>
                    <a:pt x="360625" y="3765145"/>
                  </a:cubicBezTo>
                  <a:cubicBezTo>
                    <a:pt x="362158" y="3766167"/>
                    <a:pt x="363327" y="3767701"/>
                    <a:pt x="363765" y="3769527"/>
                  </a:cubicBezTo>
                  <a:cubicBezTo>
                    <a:pt x="364203" y="3771353"/>
                    <a:pt x="363911" y="3773252"/>
                    <a:pt x="363034" y="3774931"/>
                  </a:cubicBezTo>
                  <a:cubicBezTo>
                    <a:pt x="362377" y="3775954"/>
                    <a:pt x="361501" y="3776830"/>
                    <a:pt x="360478" y="3777487"/>
                  </a:cubicBezTo>
                  <a:cubicBezTo>
                    <a:pt x="359456" y="3778072"/>
                    <a:pt x="358214" y="3778364"/>
                    <a:pt x="357046" y="3778364"/>
                  </a:cubicBezTo>
                  <a:close/>
                  <a:moveTo>
                    <a:pt x="1201040" y="3762953"/>
                  </a:moveTo>
                  <a:cubicBezTo>
                    <a:pt x="1199433" y="3762953"/>
                    <a:pt x="1197827" y="3762296"/>
                    <a:pt x="1196658" y="3761201"/>
                  </a:cubicBezTo>
                  <a:cubicBezTo>
                    <a:pt x="1195416" y="3760033"/>
                    <a:pt x="1194613" y="3758571"/>
                    <a:pt x="1194393" y="3756892"/>
                  </a:cubicBezTo>
                  <a:cubicBezTo>
                    <a:pt x="1190596" y="3730599"/>
                    <a:pt x="1185922" y="3703941"/>
                    <a:pt x="1181467" y="3678160"/>
                  </a:cubicBezTo>
                  <a:lnTo>
                    <a:pt x="1180736" y="3672755"/>
                  </a:lnTo>
                  <a:cubicBezTo>
                    <a:pt x="1180444" y="3670929"/>
                    <a:pt x="1180882" y="3669030"/>
                    <a:pt x="1181905" y="3667497"/>
                  </a:cubicBezTo>
                  <a:cubicBezTo>
                    <a:pt x="1182854" y="3665963"/>
                    <a:pt x="1184387" y="3664941"/>
                    <a:pt x="1186140" y="3664575"/>
                  </a:cubicBezTo>
                  <a:cubicBezTo>
                    <a:pt x="1187017" y="3664356"/>
                    <a:pt x="1187893" y="3664356"/>
                    <a:pt x="1188770" y="3664575"/>
                  </a:cubicBezTo>
                  <a:cubicBezTo>
                    <a:pt x="1189647" y="3664795"/>
                    <a:pt x="1190450" y="3665159"/>
                    <a:pt x="1191180" y="3665671"/>
                  </a:cubicBezTo>
                  <a:cubicBezTo>
                    <a:pt x="1191910" y="3666182"/>
                    <a:pt x="1192567" y="3666840"/>
                    <a:pt x="1193006" y="3667643"/>
                  </a:cubicBezTo>
                  <a:cubicBezTo>
                    <a:pt x="1193444" y="3668446"/>
                    <a:pt x="1193736" y="3669323"/>
                    <a:pt x="1193956" y="3670199"/>
                  </a:cubicBezTo>
                  <a:lnTo>
                    <a:pt x="1194832" y="3675457"/>
                  </a:lnTo>
                  <a:cubicBezTo>
                    <a:pt x="1199433" y="3701385"/>
                    <a:pt x="1204108" y="3728189"/>
                    <a:pt x="1207905" y="3754700"/>
                  </a:cubicBezTo>
                  <a:cubicBezTo>
                    <a:pt x="1208051" y="3755650"/>
                    <a:pt x="1208051" y="3756526"/>
                    <a:pt x="1207905" y="3757476"/>
                  </a:cubicBezTo>
                  <a:cubicBezTo>
                    <a:pt x="1207686" y="3758425"/>
                    <a:pt x="1207321" y="3759302"/>
                    <a:pt x="1206737" y="3760033"/>
                  </a:cubicBezTo>
                  <a:cubicBezTo>
                    <a:pt x="1206225" y="3760763"/>
                    <a:pt x="1205568" y="3761420"/>
                    <a:pt x="1204765" y="3761931"/>
                  </a:cubicBezTo>
                  <a:cubicBezTo>
                    <a:pt x="1204034" y="3762369"/>
                    <a:pt x="1203158" y="3762735"/>
                    <a:pt x="1202282" y="3762880"/>
                  </a:cubicBezTo>
                  <a:close/>
                  <a:moveTo>
                    <a:pt x="238291" y="3663042"/>
                  </a:moveTo>
                  <a:cubicBezTo>
                    <a:pt x="237268" y="3663042"/>
                    <a:pt x="236319" y="3662822"/>
                    <a:pt x="235369" y="3662385"/>
                  </a:cubicBezTo>
                  <a:cubicBezTo>
                    <a:pt x="234493" y="3661873"/>
                    <a:pt x="233690" y="3661216"/>
                    <a:pt x="233032" y="3660413"/>
                  </a:cubicBezTo>
                  <a:cubicBezTo>
                    <a:pt x="215722" y="3638502"/>
                    <a:pt x="198925" y="3615350"/>
                    <a:pt x="182930" y="3592709"/>
                  </a:cubicBezTo>
                  <a:cubicBezTo>
                    <a:pt x="182272" y="3591979"/>
                    <a:pt x="181762" y="3591029"/>
                    <a:pt x="181469" y="3590080"/>
                  </a:cubicBezTo>
                  <a:cubicBezTo>
                    <a:pt x="181104" y="3589130"/>
                    <a:pt x="181031" y="3588108"/>
                    <a:pt x="181104" y="3587085"/>
                  </a:cubicBezTo>
                  <a:cubicBezTo>
                    <a:pt x="181177" y="3586062"/>
                    <a:pt x="181469" y="3585113"/>
                    <a:pt x="181980" y="3584237"/>
                  </a:cubicBezTo>
                  <a:cubicBezTo>
                    <a:pt x="182419" y="3583360"/>
                    <a:pt x="183076" y="3582557"/>
                    <a:pt x="183879" y="3581973"/>
                  </a:cubicBezTo>
                  <a:cubicBezTo>
                    <a:pt x="184682" y="3581388"/>
                    <a:pt x="185559" y="3580950"/>
                    <a:pt x="186508" y="3580804"/>
                  </a:cubicBezTo>
                  <a:cubicBezTo>
                    <a:pt x="188480" y="3580439"/>
                    <a:pt x="190452" y="3580950"/>
                    <a:pt x="191986" y="3582191"/>
                  </a:cubicBezTo>
                  <a:cubicBezTo>
                    <a:pt x="192717" y="3582849"/>
                    <a:pt x="193374" y="3583653"/>
                    <a:pt x="193812" y="3584529"/>
                  </a:cubicBezTo>
                  <a:cubicBezTo>
                    <a:pt x="209295" y="3606950"/>
                    <a:pt x="226386" y="3629591"/>
                    <a:pt x="243476" y="3651721"/>
                  </a:cubicBezTo>
                  <a:cubicBezTo>
                    <a:pt x="244352" y="3652744"/>
                    <a:pt x="244863" y="3653985"/>
                    <a:pt x="245083" y="3655300"/>
                  </a:cubicBezTo>
                  <a:cubicBezTo>
                    <a:pt x="245229" y="3656615"/>
                    <a:pt x="245009" y="3658002"/>
                    <a:pt x="244499" y="3659244"/>
                  </a:cubicBezTo>
                  <a:cubicBezTo>
                    <a:pt x="243914" y="3660486"/>
                    <a:pt x="243037" y="3661507"/>
                    <a:pt x="241943" y="3662238"/>
                  </a:cubicBezTo>
                  <a:cubicBezTo>
                    <a:pt x="240847" y="3662969"/>
                    <a:pt x="239605" y="3663333"/>
                    <a:pt x="238291" y="3663261"/>
                  </a:cubicBezTo>
                  <a:close/>
                  <a:moveTo>
                    <a:pt x="1173141" y="3594389"/>
                  </a:moveTo>
                  <a:cubicBezTo>
                    <a:pt x="1171533" y="3594389"/>
                    <a:pt x="1169927" y="3593731"/>
                    <a:pt x="1168758" y="3592636"/>
                  </a:cubicBezTo>
                  <a:cubicBezTo>
                    <a:pt x="1167517" y="3591467"/>
                    <a:pt x="1166714" y="3589934"/>
                    <a:pt x="1166494" y="3588254"/>
                  </a:cubicBezTo>
                  <a:cubicBezTo>
                    <a:pt x="1162550" y="3560062"/>
                    <a:pt x="1158825" y="3531798"/>
                    <a:pt x="1155320" y="3503460"/>
                  </a:cubicBezTo>
                  <a:cubicBezTo>
                    <a:pt x="1155100" y="3501561"/>
                    <a:pt x="1155539" y="3499662"/>
                    <a:pt x="1156635" y="3498056"/>
                  </a:cubicBezTo>
                  <a:cubicBezTo>
                    <a:pt x="1157146" y="3497325"/>
                    <a:pt x="1157876" y="3496668"/>
                    <a:pt x="1158679" y="3496230"/>
                  </a:cubicBezTo>
                  <a:cubicBezTo>
                    <a:pt x="1159410" y="3495718"/>
                    <a:pt x="1160286" y="3495426"/>
                    <a:pt x="1161236" y="3495352"/>
                  </a:cubicBezTo>
                  <a:cubicBezTo>
                    <a:pt x="1163062" y="3495061"/>
                    <a:pt x="1164888" y="3495572"/>
                    <a:pt x="1166275" y="3496741"/>
                  </a:cubicBezTo>
                  <a:cubicBezTo>
                    <a:pt x="1167736" y="3497909"/>
                    <a:pt x="1168686" y="3499589"/>
                    <a:pt x="1168977" y="3501415"/>
                  </a:cubicBezTo>
                  <a:cubicBezTo>
                    <a:pt x="1172410" y="3529680"/>
                    <a:pt x="1176061" y="3557871"/>
                    <a:pt x="1180079" y="3585989"/>
                  </a:cubicBezTo>
                  <a:cubicBezTo>
                    <a:pt x="1180298" y="3586939"/>
                    <a:pt x="1180298" y="3587888"/>
                    <a:pt x="1180079" y="3588838"/>
                  </a:cubicBezTo>
                  <a:cubicBezTo>
                    <a:pt x="1179859" y="3589714"/>
                    <a:pt x="1179495" y="3590591"/>
                    <a:pt x="1178983" y="3591321"/>
                  </a:cubicBezTo>
                  <a:cubicBezTo>
                    <a:pt x="1178472" y="3592052"/>
                    <a:pt x="1177815" y="3592709"/>
                    <a:pt x="1177011" y="3593220"/>
                  </a:cubicBezTo>
                  <a:cubicBezTo>
                    <a:pt x="1176208" y="3593731"/>
                    <a:pt x="1175331" y="3594023"/>
                    <a:pt x="1174455" y="3594169"/>
                  </a:cubicBezTo>
                  <a:close/>
                  <a:moveTo>
                    <a:pt x="142103" y="3525882"/>
                  </a:moveTo>
                  <a:cubicBezTo>
                    <a:pt x="141007" y="3525882"/>
                    <a:pt x="139839" y="3525589"/>
                    <a:pt x="138890" y="3525005"/>
                  </a:cubicBezTo>
                  <a:cubicBezTo>
                    <a:pt x="137941" y="3524421"/>
                    <a:pt x="137136" y="3523618"/>
                    <a:pt x="136479" y="3522668"/>
                  </a:cubicBezTo>
                  <a:cubicBezTo>
                    <a:pt x="121872" y="3498859"/>
                    <a:pt x="107265" y="3474391"/>
                    <a:pt x="93243" y="3449633"/>
                  </a:cubicBezTo>
                  <a:cubicBezTo>
                    <a:pt x="92294" y="3448026"/>
                    <a:pt x="92074" y="3446054"/>
                    <a:pt x="92512" y="3444228"/>
                  </a:cubicBezTo>
                  <a:cubicBezTo>
                    <a:pt x="92951" y="3442402"/>
                    <a:pt x="94046" y="3440869"/>
                    <a:pt x="95653" y="3439919"/>
                  </a:cubicBezTo>
                  <a:cubicBezTo>
                    <a:pt x="97186" y="3438970"/>
                    <a:pt x="99012" y="3438678"/>
                    <a:pt x="100765" y="3439116"/>
                  </a:cubicBezTo>
                  <a:cubicBezTo>
                    <a:pt x="102518" y="3439700"/>
                    <a:pt x="103979" y="3440869"/>
                    <a:pt x="104855" y="3442402"/>
                  </a:cubicBezTo>
                  <a:cubicBezTo>
                    <a:pt x="118440" y="3466869"/>
                    <a:pt x="132901" y="3491336"/>
                    <a:pt x="147727" y="3514561"/>
                  </a:cubicBezTo>
                  <a:cubicBezTo>
                    <a:pt x="148238" y="3515292"/>
                    <a:pt x="148603" y="3516168"/>
                    <a:pt x="148750" y="3517118"/>
                  </a:cubicBezTo>
                  <a:cubicBezTo>
                    <a:pt x="148968" y="3517994"/>
                    <a:pt x="148968" y="3519017"/>
                    <a:pt x="148750" y="3519893"/>
                  </a:cubicBezTo>
                  <a:cubicBezTo>
                    <a:pt x="148603" y="3520769"/>
                    <a:pt x="148238" y="3521646"/>
                    <a:pt x="147800" y="3522449"/>
                  </a:cubicBezTo>
                  <a:cubicBezTo>
                    <a:pt x="147288" y="3523252"/>
                    <a:pt x="146631" y="3523909"/>
                    <a:pt x="145901" y="3524421"/>
                  </a:cubicBezTo>
                  <a:cubicBezTo>
                    <a:pt x="144805" y="3525298"/>
                    <a:pt x="143490" y="3525808"/>
                    <a:pt x="142103" y="3525882"/>
                  </a:cubicBezTo>
                  <a:close/>
                  <a:moveTo>
                    <a:pt x="1153348" y="3425093"/>
                  </a:moveTo>
                  <a:cubicBezTo>
                    <a:pt x="1151668" y="3425020"/>
                    <a:pt x="1150061" y="3424363"/>
                    <a:pt x="1148819" y="3423195"/>
                  </a:cubicBezTo>
                  <a:cubicBezTo>
                    <a:pt x="1147578" y="3421953"/>
                    <a:pt x="1146847" y="3420346"/>
                    <a:pt x="1146702" y="3418593"/>
                  </a:cubicBezTo>
                  <a:lnTo>
                    <a:pt x="1145314" y="3403255"/>
                  </a:lnTo>
                  <a:cubicBezTo>
                    <a:pt x="1142977" y="3376233"/>
                    <a:pt x="1140566" y="3354322"/>
                    <a:pt x="1137573" y="3334018"/>
                  </a:cubicBezTo>
                  <a:cubicBezTo>
                    <a:pt x="1137353" y="3333069"/>
                    <a:pt x="1137353" y="3332119"/>
                    <a:pt x="1137573" y="3331170"/>
                  </a:cubicBezTo>
                  <a:cubicBezTo>
                    <a:pt x="1137791" y="3330220"/>
                    <a:pt x="1138157" y="3329417"/>
                    <a:pt x="1138741" y="3328614"/>
                  </a:cubicBezTo>
                  <a:cubicBezTo>
                    <a:pt x="1139252" y="3327883"/>
                    <a:pt x="1139909" y="3327226"/>
                    <a:pt x="1140713" y="3326788"/>
                  </a:cubicBezTo>
                  <a:cubicBezTo>
                    <a:pt x="1141443" y="3326277"/>
                    <a:pt x="1142319" y="3325984"/>
                    <a:pt x="1143196" y="3325838"/>
                  </a:cubicBezTo>
                  <a:cubicBezTo>
                    <a:pt x="1144072" y="3325619"/>
                    <a:pt x="1145021" y="3325619"/>
                    <a:pt x="1145898" y="3325838"/>
                  </a:cubicBezTo>
                  <a:cubicBezTo>
                    <a:pt x="1146775" y="3326058"/>
                    <a:pt x="1147578" y="3326423"/>
                    <a:pt x="1148309" y="3327007"/>
                  </a:cubicBezTo>
                  <a:cubicBezTo>
                    <a:pt x="1149039" y="3327591"/>
                    <a:pt x="1149623" y="3328249"/>
                    <a:pt x="1150061" y="3329052"/>
                  </a:cubicBezTo>
                  <a:cubicBezTo>
                    <a:pt x="1150572" y="3329855"/>
                    <a:pt x="1150865" y="3330732"/>
                    <a:pt x="1150938" y="3331681"/>
                  </a:cubicBezTo>
                  <a:cubicBezTo>
                    <a:pt x="1153786" y="3352277"/>
                    <a:pt x="1156196" y="3374553"/>
                    <a:pt x="1158752" y="3401795"/>
                  </a:cubicBezTo>
                  <a:lnTo>
                    <a:pt x="1160067" y="3417059"/>
                  </a:lnTo>
                  <a:cubicBezTo>
                    <a:pt x="1160213" y="3418885"/>
                    <a:pt x="1159702" y="3420784"/>
                    <a:pt x="1158534" y="3422245"/>
                  </a:cubicBezTo>
                  <a:cubicBezTo>
                    <a:pt x="1157438" y="3423705"/>
                    <a:pt x="1155831" y="3424655"/>
                    <a:pt x="1154006" y="3424801"/>
                  </a:cubicBezTo>
                  <a:close/>
                  <a:moveTo>
                    <a:pt x="60304" y="3378351"/>
                  </a:moveTo>
                  <a:cubicBezTo>
                    <a:pt x="59062" y="3378351"/>
                    <a:pt x="57820" y="3377985"/>
                    <a:pt x="56726" y="3377328"/>
                  </a:cubicBezTo>
                  <a:cubicBezTo>
                    <a:pt x="55703" y="3376598"/>
                    <a:pt x="54827" y="3375576"/>
                    <a:pt x="54242" y="3374407"/>
                  </a:cubicBezTo>
                  <a:cubicBezTo>
                    <a:pt x="42118" y="3348334"/>
                    <a:pt x="31747" y="3321529"/>
                    <a:pt x="23275" y="3294068"/>
                  </a:cubicBezTo>
                  <a:cubicBezTo>
                    <a:pt x="22545" y="3292315"/>
                    <a:pt x="22545" y="3290343"/>
                    <a:pt x="23275" y="3288590"/>
                  </a:cubicBezTo>
                  <a:cubicBezTo>
                    <a:pt x="23713" y="3287787"/>
                    <a:pt x="24297" y="3287057"/>
                    <a:pt x="24954" y="3286399"/>
                  </a:cubicBezTo>
                  <a:cubicBezTo>
                    <a:pt x="25612" y="3285815"/>
                    <a:pt x="26416" y="3285376"/>
                    <a:pt x="27219" y="3285085"/>
                  </a:cubicBezTo>
                  <a:cubicBezTo>
                    <a:pt x="28899" y="3284428"/>
                    <a:pt x="30798" y="3284573"/>
                    <a:pt x="32404" y="3285523"/>
                  </a:cubicBezTo>
                  <a:cubicBezTo>
                    <a:pt x="33208" y="3285888"/>
                    <a:pt x="33938" y="3286472"/>
                    <a:pt x="34449" y="3287202"/>
                  </a:cubicBezTo>
                  <a:cubicBezTo>
                    <a:pt x="35033" y="3287933"/>
                    <a:pt x="35472" y="3288737"/>
                    <a:pt x="35764" y="3289613"/>
                  </a:cubicBezTo>
                  <a:cubicBezTo>
                    <a:pt x="44017" y="3316344"/>
                    <a:pt x="54169" y="3342490"/>
                    <a:pt x="66000" y="3367833"/>
                  </a:cubicBezTo>
                  <a:cubicBezTo>
                    <a:pt x="66366" y="3368637"/>
                    <a:pt x="66658" y="3369513"/>
                    <a:pt x="66658" y="3370463"/>
                  </a:cubicBezTo>
                  <a:cubicBezTo>
                    <a:pt x="66803" y="3371412"/>
                    <a:pt x="66803" y="3372288"/>
                    <a:pt x="66658" y="3373238"/>
                  </a:cubicBezTo>
                  <a:cubicBezTo>
                    <a:pt x="66366" y="3374114"/>
                    <a:pt x="65927" y="3374918"/>
                    <a:pt x="65343" y="3375576"/>
                  </a:cubicBezTo>
                  <a:cubicBezTo>
                    <a:pt x="64759" y="3376306"/>
                    <a:pt x="64029" y="3376890"/>
                    <a:pt x="63225" y="3377255"/>
                  </a:cubicBezTo>
                  <a:cubicBezTo>
                    <a:pt x="62130" y="3377766"/>
                    <a:pt x="60961" y="3377985"/>
                    <a:pt x="59792" y="3377766"/>
                  </a:cubicBezTo>
                  <a:close/>
                  <a:moveTo>
                    <a:pt x="1128078" y="3256528"/>
                  </a:moveTo>
                  <a:cubicBezTo>
                    <a:pt x="1126617" y="3256528"/>
                    <a:pt x="1125156" y="3256017"/>
                    <a:pt x="1123987" y="3255068"/>
                  </a:cubicBezTo>
                  <a:cubicBezTo>
                    <a:pt x="1122819" y="3254118"/>
                    <a:pt x="1121943" y="3252803"/>
                    <a:pt x="1121577" y="3251343"/>
                  </a:cubicBezTo>
                  <a:cubicBezTo>
                    <a:pt x="1114566" y="3224392"/>
                    <a:pt x="1105071" y="3198100"/>
                    <a:pt x="1093020" y="3172976"/>
                  </a:cubicBezTo>
                  <a:cubicBezTo>
                    <a:pt x="1092656" y="3172100"/>
                    <a:pt x="1092363" y="3171223"/>
                    <a:pt x="1092290" y="3170274"/>
                  </a:cubicBezTo>
                  <a:cubicBezTo>
                    <a:pt x="1092144" y="3169324"/>
                    <a:pt x="1092144" y="3168448"/>
                    <a:pt x="1092290" y="3167499"/>
                  </a:cubicBezTo>
                  <a:cubicBezTo>
                    <a:pt x="1092583" y="3166622"/>
                    <a:pt x="1093020" y="3165818"/>
                    <a:pt x="1093532" y="3165088"/>
                  </a:cubicBezTo>
                  <a:cubicBezTo>
                    <a:pt x="1094116" y="3164358"/>
                    <a:pt x="1094846" y="3163774"/>
                    <a:pt x="1095651" y="3163335"/>
                  </a:cubicBezTo>
                  <a:cubicBezTo>
                    <a:pt x="1096454" y="3162897"/>
                    <a:pt x="1097330" y="3162605"/>
                    <a:pt x="1098207" y="3162532"/>
                  </a:cubicBezTo>
                  <a:cubicBezTo>
                    <a:pt x="1099083" y="3162459"/>
                    <a:pt x="1099959" y="3162605"/>
                    <a:pt x="1100836" y="3162897"/>
                  </a:cubicBezTo>
                  <a:cubicBezTo>
                    <a:pt x="1101712" y="3163189"/>
                    <a:pt x="1102515" y="3163701"/>
                    <a:pt x="1103172" y="3164284"/>
                  </a:cubicBezTo>
                  <a:cubicBezTo>
                    <a:pt x="1103830" y="3164942"/>
                    <a:pt x="1104414" y="3165673"/>
                    <a:pt x="1104780" y="3166549"/>
                  </a:cubicBezTo>
                  <a:cubicBezTo>
                    <a:pt x="1117049" y="3192549"/>
                    <a:pt x="1126836" y="3219645"/>
                    <a:pt x="1133994" y="3247472"/>
                  </a:cubicBezTo>
                  <a:cubicBezTo>
                    <a:pt x="1134505" y="3249298"/>
                    <a:pt x="1134285" y="3251196"/>
                    <a:pt x="1133409" y="3252876"/>
                  </a:cubicBezTo>
                  <a:cubicBezTo>
                    <a:pt x="1132533" y="3254483"/>
                    <a:pt x="1131072" y="3255652"/>
                    <a:pt x="1129393" y="3256235"/>
                  </a:cubicBezTo>
                  <a:cubicBezTo>
                    <a:pt x="1128954" y="3256382"/>
                    <a:pt x="1128516" y="3256455"/>
                    <a:pt x="1128078" y="3256528"/>
                  </a:cubicBezTo>
                  <a:close/>
                  <a:moveTo>
                    <a:pt x="10640" y="3215775"/>
                  </a:moveTo>
                  <a:cubicBezTo>
                    <a:pt x="8960" y="3215775"/>
                    <a:pt x="7427" y="3215117"/>
                    <a:pt x="6185" y="3214022"/>
                  </a:cubicBezTo>
                  <a:cubicBezTo>
                    <a:pt x="5016" y="3212853"/>
                    <a:pt x="4213" y="3211320"/>
                    <a:pt x="3920" y="3209712"/>
                  </a:cubicBezTo>
                  <a:cubicBezTo>
                    <a:pt x="3190" y="3204673"/>
                    <a:pt x="2533" y="3199488"/>
                    <a:pt x="2021" y="3194375"/>
                  </a:cubicBezTo>
                  <a:cubicBezTo>
                    <a:pt x="927" y="3184881"/>
                    <a:pt x="415" y="3175313"/>
                    <a:pt x="488" y="3165746"/>
                  </a:cubicBezTo>
                  <a:cubicBezTo>
                    <a:pt x="488" y="3151066"/>
                    <a:pt x="1730" y="3136385"/>
                    <a:pt x="4213" y="3121925"/>
                  </a:cubicBezTo>
                  <a:cubicBezTo>
                    <a:pt x="4359" y="3121047"/>
                    <a:pt x="4651" y="3120171"/>
                    <a:pt x="5162" y="3119368"/>
                  </a:cubicBezTo>
                  <a:cubicBezTo>
                    <a:pt x="5673" y="3118564"/>
                    <a:pt x="6258" y="3117907"/>
                    <a:pt x="6988" y="3117323"/>
                  </a:cubicBezTo>
                  <a:cubicBezTo>
                    <a:pt x="7718" y="3116812"/>
                    <a:pt x="8595" y="3116447"/>
                    <a:pt x="9471" y="3116228"/>
                  </a:cubicBezTo>
                  <a:cubicBezTo>
                    <a:pt x="10347" y="3116081"/>
                    <a:pt x="11224" y="3116081"/>
                    <a:pt x="12100" y="3116228"/>
                  </a:cubicBezTo>
                  <a:cubicBezTo>
                    <a:pt x="12977" y="3116374"/>
                    <a:pt x="13853" y="3116739"/>
                    <a:pt x="14584" y="3117250"/>
                  </a:cubicBezTo>
                  <a:cubicBezTo>
                    <a:pt x="15314" y="3117761"/>
                    <a:pt x="15971" y="3118418"/>
                    <a:pt x="16483" y="3119221"/>
                  </a:cubicBezTo>
                  <a:cubicBezTo>
                    <a:pt x="17505" y="3120829"/>
                    <a:pt x="17870" y="3122728"/>
                    <a:pt x="17505" y="3124554"/>
                  </a:cubicBezTo>
                  <a:cubicBezTo>
                    <a:pt x="15168" y="3138065"/>
                    <a:pt x="13999" y="3151723"/>
                    <a:pt x="13926" y="3165380"/>
                  </a:cubicBezTo>
                  <a:cubicBezTo>
                    <a:pt x="13926" y="3174363"/>
                    <a:pt x="14511" y="3183420"/>
                    <a:pt x="15460" y="3192330"/>
                  </a:cubicBezTo>
                  <a:cubicBezTo>
                    <a:pt x="15971" y="3197370"/>
                    <a:pt x="16628" y="3202336"/>
                    <a:pt x="17286" y="3206937"/>
                  </a:cubicBezTo>
                  <a:cubicBezTo>
                    <a:pt x="17433" y="3207886"/>
                    <a:pt x="17433" y="3208763"/>
                    <a:pt x="17286" y="3209712"/>
                  </a:cubicBezTo>
                  <a:cubicBezTo>
                    <a:pt x="17067" y="3210589"/>
                    <a:pt x="16701" y="3211465"/>
                    <a:pt x="16191" y="3212269"/>
                  </a:cubicBezTo>
                  <a:cubicBezTo>
                    <a:pt x="15607" y="3212999"/>
                    <a:pt x="14949" y="3213656"/>
                    <a:pt x="14219" y="3214167"/>
                  </a:cubicBezTo>
                  <a:cubicBezTo>
                    <a:pt x="13415" y="3214606"/>
                    <a:pt x="12612" y="3214971"/>
                    <a:pt x="11736" y="3215117"/>
                  </a:cubicBezTo>
                  <a:close/>
                  <a:moveTo>
                    <a:pt x="1059060" y="3101985"/>
                  </a:moveTo>
                  <a:cubicBezTo>
                    <a:pt x="1057672" y="3101985"/>
                    <a:pt x="1056358" y="3101548"/>
                    <a:pt x="1055262" y="3100744"/>
                  </a:cubicBezTo>
                  <a:cubicBezTo>
                    <a:pt x="1054166" y="3099941"/>
                    <a:pt x="1053290" y="3098845"/>
                    <a:pt x="1052778" y="3097530"/>
                  </a:cubicBezTo>
                  <a:cubicBezTo>
                    <a:pt x="1049638" y="3089350"/>
                    <a:pt x="1047009" y="3081170"/>
                    <a:pt x="1044526" y="3072553"/>
                  </a:cubicBezTo>
                  <a:cubicBezTo>
                    <a:pt x="1040655" y="3059845"/>
                    <a:pt x="1038536" y="3046625"/>
                    <a:pt x="1038317" y="3033333"/>
                  </a:cubicBezTo>
                  <a:cubicBezTo>
                    <a:pt x="1038244" y="3025372"/>
                    <a:pt x="1039340" y="3017338"/>
                    <a:pt x="1041458" y="3009669"/>
                  </a:cubicBezTo>
                  <a:cubicBezTo>
                    <a:pt x="1041969" y="3007916"/>
                    <a:pt x="1043138" y="3006383"/>
                    <a:pt x="1044671" y="3005433"/>
                  </a:cubicBezTo>
                  <a:cubicBezTo>
                    <a:pt x="1046279" y="3004557"/>
                    <a:pt x="1048105" y="3004337"/>
                    <a:pt x="1049857" y="3004922"/>
                  </a:cubicBezTo>
                  <a:cubicBezTo>
                    <a:pt x="1051610" y="3005506"/>
                    <a:pt x="1053070" y="3006748"/>
                    <a:pt x="1053874" y="3008355"/>
                  </a:cubicBezTo>
                  <a:cubicBezTo>
                    <a:pt x="1054677" y="3010034"/>
                    <a:pt x="1054896" y="3011933"/>
                    <a:pt x="1054385" y="3013759"/>
                  </a:cubicBezTo>
                  <a:cubicBezTo>
                    <a:pt x="1052706" y="3020113"/>
                    <a:pt x="1051829" y="3026760"/>
                    <a:pt x="1051902" y="3033333"/>
                  </a:cubicBezTo>
                  <a:cubicBezTo>
                    <a:pt x="1052121" y="3045238"/>
                    <a:pt x="1054020" y="3056996"/>
                    <a:pt x="1057452" y="3068389"/>
                  </a:cubicBezTo>
                  <a:cubicBezTo>
                    <a:pt x="1059790" y="3076496"/>
                    <a:pt x="1062346" y="3084676"/>
                    <a:pt x="1065268" y="3092272"/>
                  </a:cubicBezTo>
                  <a:cubicBezTo>
                    <a:pt x="1065852" y="3094025"/>
                    <a:pt x="1065852" y="3095924"/>
                    <a:pt x="1065268" y="3097676"/>
                  </a:cubicBezTo>
                  <a:cubicBezTo>
                    <a:pt x="1064537" y="3099356"/>
                    <a:pt x="1063222" y="3100744"/>
                    <a:pt x="1061543" y="3101474"/>
                  </a:cubicBezTo>
                  <a:cubicBezTo>
                    <a:pt x="1060813" y="3101840"/>
                    <a:pt x="1060009" y="3102058"/>
                    <a:pt x="1059205" y="3102132"/>
                  </a:cubicBezTo>
                  <a:close/>
                  <a:moveTo>
                    <a:pt x="39854" y="3051299"/>
                  </a:moveTo>
                  <a:cubicBezTo>
                    <a:pt x="38612" y="3051299"/>
                    <a:pt x="37444" y="3050934"/>
                    <a:pt x="36422" y="3050277"/>
                  </a:cubicBezTo>
                  <a:cubicBezTo>
                    <a:pt x="34887" y="3049254"/>
                    <a:pt x="33719" y="3047721"/>
                    <a:pt x="33281" y="3045895"/>
                  </a:cubicBezTo>
                  <a:cubicBezTo>
                    <a:pt x="33134" y="3044945"/>
                    <a:pt x="33134" y="3044069"/>
                    <a:pt x="33281" y="3043119"/>
                  </a:cubicBezTo>
                  <a:cubicBezTo>
                    <a:pt x="33427" y="3042243"/>
                    <a:pt x="33719" y="3041367"/>
                    <a:pt x="34157" y="3040563"/>
                  </a:cubicBezTo>
                  <a:cubicBezTo>
                    <a:pt x="47377" y="3017484"/>
                    <a:pt x="63371" y="2996084"/>
                    <a:pt x="81922" y="2977022"/>
                  </a:cubicBezTo>
                  <a:lnTo>
                    <a:pt x="86085" y="2972713"/>
                  </a:lnTo>
                  <a:cubicBezTo>
                    <a:pt x="87327" y="2971398"/>
                    <a:pt x="89080" y="2970668"/>
                    <a:pt x="90905" y="2970668"/>
                  </a:cubicBezTo>
                  <a:cubicBezTo>
                    <a:pt x="92731" y="2970668"/>
                    <a:pt x="94411" y="2971398"/>
                    <a:pt x="95653" y="2972713"/>
                  </a:cubicBezTo>
                  <a:cubicBezTo>
                    <a:pt x="96967" y="2974101"/>
                    <a:pt x="97625" y="2975854"/>
                    <a:pt x="97625" y="2977752"/>
                  </a:cubicBezTo>
                  <a:cubicBezTo>
                    <a:pt x="97625" y="2979651"/>
                    <a:pt x="96895" y="2981477"/>
                    <a:pt x="95653" y="2982865"/>
                  </a:cubicBezTo>
                  <a:lnTo>
                    <a:pt x="91489" y="2987101"/>
                  </a:lnTo>
                  <a:cubicBezTo>
                    <a:pt x="73815" y="3005360"/>
                    <a:pt x="58478" y="3025664"/>
                    <a:pt x="45842" y="3047721"/>
                  </a:cubicBezTo>
                  <a:cubicBezTo>
                    <a:pt x="45332" y="3048816"/>
                    <a:pt x="44455" y="3049766"/>
                    <a:pt x="43433" y="3050423"/>
                  </a:cubicBezTo>
                  <a:cubicBezTo>
                    <a:pt x="42410" y="3051080"/>
                    <a:pt x="41241" y="3051446"/>
                    <a:pt x="40000" y="3051446"/>
                  </a:cubicBezTo>
                  <a:close/>
                  <a:moveTo>
                    <a:pt x="1105729" y="2963000"/>
                  </a:moveTo>
                  <a:cubicBezTo>
                    <a:pt x="1104195" y="2963000"/>
                    <a:pt x="1102662" y="2962488"/>
                    <a:pt x="1101493" y="2961466"/>
                  </a:cubicBezTo>
                  <a:cubicBezTo>
                    <a:pt x="1100251" y="2960443"/>
                    <a:pt x="1099374" y="2958983"/>
                    <a:pt x="1099083" y="2957376"/>
                  </a:cubicBezTo>
                  <a:cubicBezTo>
                    <a:pt x="1098791" y="2955770"/>
                    <a:pt x="1099010" y="2954089"/>
                    <a:pt x="1099740" y="2952629"/>
                  </a:cubicBezTo>
                  <a:cubicBezTo>
                    <a:pt x="1100470" y="2951241"/>
                    <a:pt x="1101639" y="2950073"/>
                    <a:pt x="1103026" y="2949343"/>
                  </a:cubicBezTo>
                  <a:cubicBezTo>
                    <a:pt x="1128370" y="2938460"/>
                    <a:pt x="1154443" y="2929331"/>
                    <a:pt x="1181028" y="2921954"/>
                  </a:cubicBezTo>
                  <a:cubicBezTo>
                    <a:pt x="1181905" y="2921808"/>
                    <a:pt x="1182781" y="2921808"/>
                    <a:pt x="1183657" y="2921954"/>
                  </a:cubicBezTo>
                  <a:cubicBezTo>
                    <a:pt x="1184534" y="2922100"/>
                    <a:pt x="1185410" y="2922392"/>
                    <a:pt x="1186213" y="2922830"/>
                  </a:cubicBezTo>
                  <a:cubicBezTo>
                    <a:pt x="1187017" y="2923269"/>
                    <a:pt x="1187675" y="2923926"/>
                    <a:pt x="1188259" y="2924656"/>
                  </a:cubicBezTo>
                  <a:cubicBezTo>
                    <a:pt x="1188770" y="2925387"/>
                    <a:pt x="1189208" y="2926263"/>
                    <a:pt x="1189427" y="2927140"/>
                  </a:cubicBezTo>
                  <a:cubicBezTo>
                    <a:pt x="1189865" y="2928965"/>
                    <a:pt x="1189647" y="2930864"/>
                    <a:pt x="1188770" y="2932544"/>
                  </a:cubicBezTo>
                  <a:cubicBezTo>
                    <a:pt x="1187966" y="2934151"/>
                    <a:pt x="1186506" y="2935393"/>
                    <a:pt x="1184753" y="2935977"/>
                  </a:cubicBezTo>
                  <a:cubicBezTo>
                    <a:pt x="1158825" y="2943134"/>
                    <a:pt x="1133409" y="2952118"/>
                    <a:pt x="1108723" y="2962854"/>
                  </a:cubicBezTo>
                  <a:cubicBezTo>
                    <a:pt x="1107774" y="2963292"/>
                    <a:pt x="1106751" y="2963511"/>
                    <a:pt x="1105729" y="2963438"/>
                  </a:cubicBezTo>
                  <a:close/>
                  <a:moveTo>
                    <a:pt x="148968" y="2925898"/>
                  </a:moveTo>
                  <a:cubicBezTo>
                    <a:pt x="148092" y="2925898"/>
                    <a:pt x="147142" y="2925679"/>
                    <a:pt x="146339" y="2925314"/>
                  </a:cubicBezTo>
                  <a:cubicBezTo>
                    <a:pt x="145462" y="2924876"/>
                    <a:pt x="144732" y="2924291"/>
                    <a:pt x="144148" y="2923561"/>
                  </a:cubicBezTo>
                  <a:cubicBezTo>
                    <a:pt x="141519" y="2920786"/>
                    <a:pt x="141519" y="2916330"/>
                    <a:pt x="144148" y="2913555"/>
                  </a:cubicBezTo>
                  <a:cubicBezTo>
                    <a:pt x="158755" y="2898948"/>
                    <a:pt x="173582" y="2884341"/>
                    <a:pt x="188700" y="2869734"/>
                  </a:cubicBezTo>
                  <a:lnTo>
                    <a:pt x="203307" y="2855127"/>
                  </a:lnTo>
                  <a:cubicBezTo>
                    <a:pt x="204622" y="2853812"/>
                    <a:pt x="206374" y="2853155"/>
                    <a:pt x="208200" y="2853228"/>
                  </a:cubicBezTo>
                  <a:cubicBezTo>
                    <a:pt x="210976" y="2853374"/>
                    <a:pt x="213386" y="2855273"/>
                    <a:pt x="214262" y="2857902"/>
                  </a:cubicBezTo>
                  <a:cubicBezTo>
                    <a:pt x="214627" y="2858779"/>
                    <a:pt x="214773" y="2859655"/>
                    <a:pt x="214700" y="2860605"/>
                  </a:cubicBezTo>
                  <a:cubicBezTo>
                    <a:pt x="214700" y="2861554"/>
                    <a:pt x="214481" y="2862503"/>
                    <a:pt x="214043" y="2863307"/>
                  </a:cubicBezTo>
                  <a:cubicBezTo>
                    <a:pt x="213678" y="2864183"/>
                    <a:pt x="213166" y="2864914"/>
                    <a:pt x="212509" y="2865571"/>
                  </a:cubicBezTo>
                  <a:lnTo>
                    <a:pt x="197902" y="2880178"/>
                  </a:lnTo>
                  <a:lnTo>
                    <a:pt x="153424" y="2923999"/>
                  </a:lnTo>
                  <a:cubicBezTo>
                    <a:pt x="152255" y="2925241"/>
                    <a:pt x="150649" y="2925971"/>
                    <a:pt x="148968" y="2926117"/>
                  </a:cubicBezTo>
                  <a:close/>
                  <a:moveTo>
                    <a:pt x="1259102" y="2908954"/>
                  </a:moveTo>
                  <a:cubicBezTo>
                    <a:pt x="1257715" y="2908954"/>
                    <a:pt x="1256400" y="2908516"/>
                    <a:pt x="1255305" y="2907712"/>
                  </a:cubicBezTo>
                  <a:cubicBezTo>
                    <a:pt x="1254136" y="2906909"/>
                    <a:pt x="1253260" y="2905740"/>
                    <a:pt x="1252748" y="2904426"/>
                  </a:cubicBezTo>
                  <a:cubicBezTo>
                    <a:pt x="1252091" y="2902673"/>
                    <a:pt x="1252091" y="2900774"/>
                    <a:pt x="1252748" y="2899021"/>
                  </a:cubicBezTo>
                  <a:cubicBezTo>
                    <a:pt x="1253479" y="2897341"/>
                    <a:pt x="1254793" y="2896027"/>
                    <a:pt x="1256473" y="2895296"/>
                  </a:cubicBezTo>
                  <a:cubicBezTo>
                    <a:pt x="1280794" y="2885363"/>
                    <a:pt x="1305627" y="2873970"/>
                    <a:pt x="1330458" y="2861335"/>
                  </a:cubicBezTo>
                  <a:cubicBezTo>
                    <a:pt x="1332137" y="2860605"/>
                    <a:pt x="1333963" y="2860605"/>
                    <a:pt x="1335644" y="2861335"/>
                  </a:cubicBezTo>
                  <a:cubicBezTo>
                    <a:pt x="1337324" y="2861992"/>
                    <a:pt x="1338711" y="2863307"/>
                    <a:pt x="1339514" y="2864987"/>
                  </a:cubicBezTo>
                  <a:cubicBezTo>
                    <a:pt x="1340172" y="2866739"/>
                    <a:pt x="1340172" y="2868711"/>
                    <a:pt x="1339514" y="2870464"/>
                  </a:cubicBezTo>
                  <a:cubicBezTo>
                    <a:pt x="1338930" y="2872217"/>
                    <a:pt x="1337688" y="2873605"/>
                    <a:pt x="1336082" y="2874481"/>
                  </a:cubicBezTo>
                  <a:cubicBezTo>
                    <a:pt x="1310958" y="2887335"/>
                    <a:pt x="1285687" y="2898948"/>
                    <a:pt x="1261074" y="2908881"/>
                  </a:cubicBezTo>
                  <a:cubicBezTo>
                    <a:pt x="1260564" y="2908954"/>
                    <a:pt x="1260052" y="2909027"/>
                    <a:pt x="1259541" y="2908954"/>
                  </a:cubicBezTo>
                  <a:close/>
                  <a:moveTo>
                    <a:pt x="1405173" y="2834896"/>
                  </a:moveTo>
                  <a:cubicBezTo>
                    <a:pt x="1404005" y="2834896"/>
                    <a:pt x="1402836" y="2834531"/>
                    <a:pt x="1401813" y="2833947"/>
                  </a:cubicBezTo>
                  <a:cubicBezTo>
                    <a:pt x="1400791" y="2833289"/>
                    <a:pt x="1399914" y="2832413"/>
                    <a:pt x="1399330" y="2831318"/>
                  </a:cubicBezTo>
                  <a:cubicBezTo>
                    <a:pt x="1398381" y="2829637"/>
                    <a:pt x="1398162" y="2827666"/>
                    <a:pt x="1398673" y="2825840"/>
                  </a:cubicBezTo>
                  <a:cubicBezTo>
                    <a:pt x="1399111" y="2824014"/>
                    <a:pt x="1400207" y="2822480"/>
                    <a:pt x="1401813" y="2821531"/>
                  </a:cubicBezTo>
                  <a:cubicBezTo>
                    <a:pt x="1420511" y="2810283"/>
                    <a:pt x="1439427" y="2798305"/>
                    <a:pt x="1459657" y="2785013"/>
                  </a:cubicBezTo>
                  <a:lnTo>
                    <a:pt x="1471197" y="2777710"/>
                  </a:lnTo>
                  <a:cubicBezTo>
                    <a:pt x="1472658" y="2776760"/>
                    <a:pt x="1474484" y="2776468"/>
                    <a:pt x="1476237" y="2776906"/>
                  </a:cubicBezTo>
                  <a:cubicBezTo>
                    <a:pt x="1477989" y="2777344"/>
                    <a:pt x="1479596" y="2778440"/>
                    <a:pt x="1480472" y="2780047"/>
                  </a:cubicBezTo>
                  <a:cubicBezTo>
                    <a:pt x="1480911" y="2780850"/>
                    <a:pt x="1481276" y="2781726"/>
                    <a:pt x="1481349" y="2782603"/>
                  </a:cubicBezTo>
                  <a:cubicBezTo>
                    <a:pt x="1481495" y="2783552"/>
                    <a:pt x="1481495" y="2784429"/>
                    <a:pt x="1481349" y="2785378"/>
                  </a:cubicBezTo>
                  <a:cubicBezTo>
                    <a:pt x="1481129" y="2786328"/>
                    <a:pt x="1480765" y="2787131"/>
                    <a:pt x="1480253" y="2787935"/>
                  </a:cubicBezTo>
                  <a:cubicBezTo>
                    <a:pt x="1479742" y="2788665"/>
                    <a:pt x="1479085" y="2789322"/>
                    <a:pt x="1478281" y="2789834"/>
                  </a:cubicBezTo>
                  <a:lnTo>
                    <a:pt x="1466888" y="2797137"/>
                  </a:lnTo>
                  <a:cubicBezTo>
                    <a:pt x="1446511" y="2810648"/>
                    <a:pt x="1427449" y="2822626"/>
                    <a:pt x="1408460" y="2833655"/>
                  </a:cubicBezTo>
                  <a:cubicBezTo>
                    <a:pt x="1407656" y="2834312"/>
                    <a:pt x="1406634" y="2834750"/>
                    <a:pt x="1405611" y="2834896"/>
                  </a:cubicBezTo>
                  <a:close/>
                  <a:moveTo>
                    <a:pt x="266993" y="2808823"/>
                  </a:moveTo>
                  <a:cubicBezTo>
                    <a:pt x="266117" y="2808823"/>
                    <a:pt x="265167" y="2808676"/>
                    <a:pt x="264364" y="2808311"/>
                  </a:cubicBezTo>
                  <a:cubicBezTo>
                    <a:pt x="263488" y="2807873"/>
                    <a:pt x="262757" y="2807362"/>
                    <a:pt x="262100" y="2806632"/>
                  </a:cubicBezTo>
                  <a:cubicBezTo>
                    <a:pt x="261515" y="2805974"/>
                    <a:pt x="261005" y="2805171"/>
                    <a:pt x="260639" y="2804368"/>
                  </a:cubicBezTo>
                  <a:cubicBezTo>
                    <a:pt x="260274" y="2803491"/>
                    <a:pt x="260128" y="2802542"/>
                    <a:pt x="260128" y="2801592"/>
                  </a:cubicBezTo>
                  <a:cubicBezTo>
                    <a:pt x="260128" y="2800643"/>
                    <a:pt x="260274" y="2799766"/>
                    <a:pt x="260639" y="2798890"/>
                  </a:cubicBezTo>
                  <a:cubicBezTo>
                    <a:pt x="261005" y="2798086"/>
                    <a:pt x="261515" y="2797283"/>
                    <a:pt x="262100" y="2796626"/>
                  </a:cubicBezTo>
                  <a:cubicBezTo>
                    <a:pt x="284011" y="2774715"/>
                    <a:pt x="302488" y="2755288"/>
                    <a:pt x="319870" y="2736810"/>
                  </a:cubicBezTo>
                  <a:cubicBezTo>
                    <a:pt x="321112" y="2735466"/>
                    <a:pt x="322792" y="2734677"/>
                    <a:pt x="324618" y="2734619"/>
                  </a:cubicBezTo>
                  <a:cubicBezTo>
                    <a:pt x="326444" y="2734611"/>
                    <a:pt x="328197" y="2735349"/>
                    <a:pt x="329438" y="2736664"/>
                  </a:cubicBezTo>
                  <a:cubicBezTo>
                    <a:pt x="330753" y="2738015"/>
                    <a:pt x="331484" y="2739826"/>
                    <a:pt x="331484" y="2741703"/>
                  </a:cubicBezTo>
                  <a:cubicBezTo>
                    <a:pt x="331484" y="2743566"/>
                    <a:pt x="330826" y="2745370"/>
                    <a:pt x="329585" y="2746743"/>
                  </a:cubicBezTo>
                  <a:cubicBezTo>
                    <a:pt x="312129" y="2765440"/>
                    <a:pt x="293067" y="2785086"/>
                    <a:pt x="271157" y="2806924"/>
                  </a:cubicBezTo>
                  <a:cubicBezTo>
                    <a:pt x="269988" y="2808092"/>
                    <a:pt x="268381" y="2808749"/>
                    <a:pt x="266702" y="2808823"/>
                  </a:cubicBezTo>
                  <a:close/>
                  <a:moveTo>
                    <a:pt x="1542845" y="2743529"/>
                  </a:moveTo>
                  <a:cubicBezTo>
                    <a:pt x="1541383" y="2743566"/>
                    <a:pt x="1539996" y="2743098"/>
                    <a:pt x="1538900" y="2742215"/>
                  </a:cubicBezTo>
                  <a:cubicBezTo>
                    <a:pt x="1537732" y="2741323"/>
                    <a:pt x="1536855" y="2740097"/>
                    <a:pt x="1536417" y="2738709"/>
                  </a:cubicBezTo>
                  <a:cubicBezTo>
                    <a:pt x="1535979" y="2737285"/>
                    <a:pt x="1535979" y="2735751"/>
                    <a:pt x="1536417" y="2734327"/>
                  </a:cubicBezTo>
                  <a:cubicBezTo>
                    <a:pt x="1536782" y="2732902"/>
                    <a:pt x="1537658" y="2731654"/>
                    <a:pt x="1538827" y="2730748"/>
                  </a:cubicBezTo>
                  <a:cubicBezTo>
                    <a:pt x="1560300" y="2714191"/>
                    <a:pt x="1578997" y="2694289"/>
                    <a:pt x="1594115" y="2671809"/>
                  </a:cubicBezTo>
                  <a:cubicBezTo>
                    <a:pt x="1594553" y="2671057"/>
                    <a:pt x="1595210" y="2670414"/>
                    <a:pt x="1595941" y="2669910"/>
                  </a:cubicBezTo>
                  <a:cubicBezTo>
                    <a:pt x="1596671" y="2669391"/>
                    <a:pt x="1597548" y="2669018"/>
                    <a:pt x="1598424" y="2668814"/>
                  </a:cubicBezTo>
                  <a:cubicBezTo>
                    <a:pt x="1599301" y="2668632"/>
                    <a:pt x="1600177" y="2668632"/>
                    <a:pt x="1601053" y="2668814"/>
                  </a:cubicBezTo>
                  <a:cubicBezTo>
                    <a:pt x="1601930" y="2668968"/>
                    <a:pt x="1602733" y="2669340"/>
                    <a:pt x="1603463" y="2669910"/>
                  </a:cubicBezTo>
                  <a:cubicBezTo>
                    <a:pt x="1604924" y="2671005"/>
                    <a:pt x="1605947" y="2672627"/>
                    <a:pt x="1606312" y="2674438"/>
                  </a:cubicBezTo>
                  <a:cubicBezTo>
                    <a:pt x="1606677" y="2676315"/>
                    <a:pt x="1606239" y="2678250"/>
                    <a:pt x="1605216" y="2679843"/>
                  </a:cubicBezTo>
                  <a:cubicBezTo>
                    <a:pt x="1589222" y="2703593"/>
                    <a:pt x="1569502" y="2724584"/>
                    <a:pt x="1546788" y="2741995"/>
                  </a:cubicBezTo>
                  <a:cubicBezTo>
                    <a:pt x="1545693" y="2742930"/>
                    <a:pt x="1544232" y="2743449"/>
                    <a:pt x="1542771" y="2743456"/>
                  </a:cubicBezTo>
                  <a:close/>
                  <a:moveTo>
                    <a:pt x="375232" y="2681961"/>
                  </a:moveTo>
                  <a:cubicBezTo>
                    <a:pt x="374136" y="2681946"/>
                    <a:pt x="373113" y="2681698"/>
                    <a:pt x="372164" y="2681230"/>
                  </a:cubicBezTo>
                  <a:cubicBezTo>
                    <a:pt x="370557" y="2680332"/>
                    <a:pt x="369389" y="2678879"/>
                    <a:pt x="368805" y="2677140"/>
                  </a:cubicBezTo>
                  <a:cubicBezTo>
                    <a:pt x="368073" y="2675380"/>
                    <a:pt x="368073" y="2673423"/>
                    <a:pt x="368805" y="2671662"/>
                  </a:cubicBezTo>
                  <a:cubicBezTo>
                    <a:pt x="375377" y="2658114"/>
                    <a:pt x="378883" y="2643266"/>
                    <a:pt x="378957" y="2628207"/>
                  </a:cubicBezTo>
                  <a:cubicBezTo>
                    <a:pt x="378810" y="2616572"/>
                    <a:pt x="376984" y="2605018"/>
                    <a:pt x="373624" y="2593880"/>
                  </a:cubicBezTo>
                  <a:cubicBezTo>
                    <a:pt x="373040" y="2592091"/>
                    <a:pt x="373260" y="2590155"/>
                    <a:pt x="374063" y="2588476"/>
                  </a:cubicBezTo>
                  <a:cubicBezTo>
                    <a:pt x="374939" y="2586840"/>
                    <a:pt x="376326" y="2585591"/>
                    <a:pt x="378080" y="2584970"/>
                  </a:cubicBezTo>
                  <a:cubicBezTo>
                    <a:pt x="379760" y="2584408"/>
                    <a:pt x="381659" y="2584590"/>
                    <a:pt x="383192" y="2585481"/>
                  </a:cubicBezTo>
                  <a:cubicBezTo>
                    <a:pt x="384799" y="2586357"/>
                    <a:pt x="386041" y="2587862"/>
                    <a:pt x="386552" y="2589644"/>
                  </a:cubicBezTo>
                  <a:cubicBezTo>
                    <a:pt x="390350" y="2602155"/>
                    <a:pt x="392322" y="2615133"/>
                    <a:pt x="392468" y="2628207"/>
                  </a:cubicBezTo>
                  <a:cubicBezTo>
                    <a:pt x="392395" y="2645443"/>
                    <a:pt x="388451" y="2662446"/>
                    <a:pt x="380928" y="2677944"/>
                  </a:cubicBezTo>
                  <a:cubicBezTo>
                    <a:pt x="380417" y="2679112"/>
                    <a:pt x="379541" y="2680120"/>
                    <a:pt x="378518" y="2680865"/>
                  </a:cubicBezTo>
                  <a:cubicBezTo>
                    <a:pt x="377495" y="2681551"/>
                    <a:pt x="376254" y="2681931"/>
                    <a:pt x="375012" y="2681961"/>
                  </a:cubicBezTo>
                  <a:close/>
                  <a:moveTo>
                    <a:pt x="1640273" y="2608925"/>
                  </a:moveTo>
                  <a:cubicBezTo>
                    <a:pt x="1639104" y="2608859"/>
                    <a:pt x="1638009" y="2608560"/>
                    <a:pt x="1636987" y="2608049"/>
                  </a:cubicBezTo>
                  <a:cubicBezTo>
                    <a:pt x="1636183" y="2607560"/>
                    <a:pt x="1635526" y="2606946"/>
                    <a:pt x="1634942" y="2606223"/>
                  </a:cubicBezTo>
                  <a:cubicBezTo>
                    <a:pt x="1634430" y="2605471"/>
                    <a:pt x="1633992" y="2604631"/>
                    <a:pt x="1633773" y="2603740"/>
                  </a:cubicBezTo>
                  <a:cubicBezTo>
                    <a:pt x="1633627" y="2602820"/>
                    <a:pt x="1633627" y="2601885"/>
                    <a:pt x="1633773" y="2600964"/>
                  </a:cubicBezTo>
                  <a:cubicBezTo>
                    <a:pt x="1633919" y="2600044"/>
                    <a:pt x="1634212" y="2599153"/>
                    <a:pt x="1634649" y="2598335"/>
                  </a:cubicBezTo>
                  <a:cubicBezTo>
                    <a:pt x="1647869" y="2573503"/>
                    <a:pt x="1661015" y="2548598"/>
                    <a:pt x="1674015" y="2523620"/>
                  </a:cubicBezTo>
                  <a:cubicBezTo>
                    <a:pt x="1674965" y="2522153"/>
                    <a:pt x="1676352" y="2521086"/>
                    <a:pt x="1678033" y="2520626"/>
                  </a:cubicBezTo>
                  <a:cubicBezTo>
                    <a:pt x="1679712" y="2520180"/>
                    <a:pt x="1681465" y="2520414"/>
                    <a:pt x="1682999" y="2521283"/>
                  </a:cubicBezTo>
                  <a:cubicBezTo>
                    <a:pt x="1684460" y="2522203"/>
                    <a:pt x="1685628" y="2523628"/>
                    <a:pt x="1686139" y="2525300"/>
                  </a:cubicBezTo>
                  <a:cubicBezTo>
                    <a:pt x="1686797" y="2526973"/>
                    <a:pt x="1686797" y="2528813"/>
                    <a:pt x="1686139" y="2530486"/>
                  </a:cubicBezTo>
                  <a:cubicBezTo>
                    <a:pt x="1673139" y="2555464"/>
                    <a:pt x="1659847" y="2580442"/>
                    <a:pt x="1646627" y="2605274"/>
                  </a:cubicBezTo>
                  <a:cubicBezTo>
                    <a:pt x="1646043" y="2606333"/>
                    <a:pt x="1645240" y="2607238"/>
                    <a:pt x="1644217" y="2607903"/>
                  </a:cubicBezTo>
                  <a:cubicBezTo>
                    <a:pt x="1643195" y="2608567"/>
                    <a:pt x="1642026" y="2608925"/>
                    <a:pt x="1640784" y="2608925"/>
                  </a:cubicBezTo>
                  <a:close/>
                  <a:moveTo>
                    <a:pt x="343607" y="2522744"/>
                  </a:moveTo>
                  <a:cubicBezTo>
                    <a:pt x="342439" y="2522751"/>
                    <a:pt x="341343" y="2522444"/>
                    <a:pt x="340321" y="2521868"/>
                  </a:cubicBezTo>
                  <a:cubicBezTo>
                    <a:pt x="339371" y="2521269"/>
                    <a:pt x="338495" y="2520443"/>
                    <a:pt x="337911" y="2519457"/>
                  </a:cubicBezTo>
                  <a:cubicBezTo>
                    <a:pt x="323376" y="2495918"/>
                    <a:pt x="307236" y="2473350"/>
                    <a:pt x="289780" y="2451900"/>
                  </a:cubicBezTo>
                  <a:cubicBezTo>
                    <a:pt x="289196" y="2451184"/>
                    <a:pt x="288757" y="2450366"/>
                    <a:pt x="288466" y="2449490"/>
                  </a:cubicBezTo>
                  <a:cubicBezTo>
                    <a:pt x="287881" y="2447678"/>
                    <a:pt x="288027" y="2445714"/>
                    <a:pt x="288904" y="2444012"/>
                  </a:cubicBezTo>
                  <a:cubicBezTo>
                    <a:pt x="289269" y="2443187"/>
                    <a:pt x="289853" y="2442456"/>
                    <a:pt x="290583" y="2441894"/>
                  </a:cubicBezTo>
                  <a:cubicBezTo>
                    <a:pt x="291241" y="2441273"/>
                    <a:pt x="291971" y="2440798"/>
                    <a:pt x="292848" y="2440506"/>
                  </a:cubicBezTo>
                  <a:cubicBezTo>
                    <a:pt x="293724" y="2440324"/>
                    <a:pt x="294601" y="2440324"/>
                    <a:pt x="295477" y="2440506"/>
                  </a:cubicBezTo>
                  <a:cubicBezTo>
                    <a:pt x="296353" y="2440572"/>
                    <a:pt x="297230" y="2440820"/>
                    <a:pt x="298033" y="2441237"/>
                  </a:cubicBezTo>
                  <a:cubicBezTo>
                    <a:pt x="298836" y="2441675"/>
                    <a:pt x="299494" y="2442274"/>
                    <a:pt x="300078" y="2442989"/>
                  </a:cubicBezTo>
                  <a:cubicBezTo>
                    <a:pt x="317971" y="2464915"/>
                    <a:pt x="334404" y="2487972"/>
                    <a:pt x="349304" y="2512008"/>
                  </a:cubicBezTo>
                  <a:cubicBezTo>
                    <a:pt x="350253" y="2513636"/>
                    <a:pt x="350619" y="2515557"/>
                    <a:pt x="350253" y="2517412"/>
                  </a:cubicBezTo>
                  <a:cubicBezTo>
                    <a:pt x="349888" y="2519209"/>
                    <a:pt x="348866" y="2520801"/>
                    <a:pt x="347332" y="2521868"/>
                  </a:cubicBezTo>
                  <a:cubicBezTo>
                    <a:pt x="346236" y="2522568"/>
                    <a:pt x="344922" y="2522897"/>
                    <a:pt x="343607" y="2522817"/>
                  </a:cubicBezTo>
                  <a:close/>
                  <a:moveTo>
                    <a:pt x="1717836" y="2458692"/>
                  </a:moveTo>
                  <a:cubicBezTo>
                    <a:pt x="1714769" y="2458699"/>
                    <a:pt x="1712140" y="2456662"/>
                    <a:pt x="1711336" y="2453726"/>
                  </a:cubicBezTo>
                  <a:cubicBezTo>
                    <a:pt x="1710752" y="2451936"/>
                    <a:pt x="1710972" y="2450001"/>
                    <a:pt x="1711775" y="2448321"/>
                  </a:cubicBezTo>
                  <a:cubicBezTo>
                    <a:pt x="1724994" y="2421298"/>
                    <a:pt x="1736899" y="2396393"/>
                    <a:pt x="1748292" y="2371999"/>
                  </a:cubicBezTo>
                  <a:cubicBezTo>
                    <a:pt x="1748657" y="2371174"/>
                    <a:pt x="1749169" y="2370429"/>
                    <a:pt x="1749826" y="2369808"/>
                  </a:cubicBezTo>
                  <a:cubicBezTo>
                    <a:pt x="1750483" y="2369151"/>
                    <a:pt x="1751213" y="2368647"/>
                    <a:pt x="1752090" y="2368348"/>
                  </a:cubicBezTo>
                  <a:cubicBezTo>
                    <a:pt x="1753770" y="2367734"/>
                    <a:pt x="1755669" y="2367866"/>
                    <a:pt x="1757276" y="2368713"/>
                  </a:cubicBezTo>
                  <a:cubicBezTo>
                    <a:pt x="1758955" y="2369524"/>
                    <a:pt x="1760197" y="2370977"/>
                    <a:pt x="1760708" y="2372730"/>
                  </a:cubicBezTo>
                  <a:cubicBezTo>
                    <a:pt x="1761365" y="2374468"/>
                    <a:pt x="1761365" y="2376396"/>
                    <a:pt x="1760708" y="2378134"/>
                  </a:cubicBezTo>
                  <a:cubicBezTo>
                    <a:pt x="1749533" y="2402601"/>
                    <a:pt x="1737483" y="2427725"/>
                    <a:pt x="1724191" y="2454821"/>
                  </a:cubicBezTo>
                  <a:cubicBezTo>
                    <a:pt x="1723680" y="2455960"/>
                    <a:pt x="1722875" y="2456925"/>
                    <a:pt x="1721854" y="2457596"/>
                  </a:cubicBezTo>
                  <a:cubicBezTo>
                    <a:pt x="1720904" y="2458254"/>
                    <a:pt x="1719735" y="2458634"/>
                    <a:pt x="1718567" y="2458692"/>
                  </a:cubicBezTo>
                  <a:close/>
                  <a:moveTo>
                    <a:pt x="240190" y="2391354"/>
                  </a:moveTo>
                  <a:cubicBezTo>
                    <a:pt x="239313" y="2391354"/>
                    <a:pt x="238364" y="2391149"/>
                    <a:pt x="237560" y="2390769"/>
                  </a:cubicBezTo>
                  <a:cubicBezTo>
                    <a:pt x="236756" y="2390390"/>
                    <a:pt x="235953" y="2389842"/>
                    <a:pt x="235369" y="2389162"/>
                  </a:cubicBezTo>
                  <a:cubicBezTo>
                    <a:pt x="222588" y="2375432"/>
                    <a:pt x="209588" y="2361921"/>
                    <a:pt x="196587" y="2348336"/>
                  </a:cubicBezTo>
                  <a:lnTo>
                    <a:pt x="177891" y="2328763"/>
                  </a:lnTo>
                  <a:cubicBezTo>
                    <a:pt x="177306" y="2328069"/>
                    <a:pt x="176795" y="2327280"/>
                    <a:pt x="176429" y="2326426"/>
                  </a:cubicBezTo>
                  <a:cubicBezTo>
                    <a:pt x="176065" y="2325571"/>
                    <a:pt x="175918" y="2324650"/>
                    <a:pt x="175918" y="2323723"/>
                  </a:cubicBezTo>
                  <a:cubicBezTo>
                    <a:pt x="175918" y="2322774"/>
                    <a:pt x="176065" y="2321831"/>
                    <a:pt x="176429" y="2320948"/>
                  </a:cubicBezTo>
                  <a:cubicBezTo>
                    <a:pt x="176795" y="2320115"/>
                    <a:pt x="177306" y="2319348"/>
                    <a:pt x="177891" y="2318684"/>
                  </a:cubicBezTo>
                  <a:cubicBezTo>
                    <a:pt x="179132" y="2317347"/>
                    <a:pt x="180885" y="2316580"/>
                    <a:pt x="182711" y="2316566"/>
                  </a:cubicBezTo>
                  <a:cubicBezTo>
                    <a:pt x="184537" y="2316558"/>
                    <a:pt x="186290" y="2317333"/>
                    <a:pt x="187531" y="2318684"/>
                  </a:cubicBezTo>
                  <a:lnTo>
                    <a:pt x="206228" y="2338257"/>
                  </a:lnTo>
                  <a:cubicBezTo>
                    <a:pt x="219229" y="2351769"/>
                    <a:pt x="232228" y="2365426"/>
                    <a:pt x="244936" y="2379011"/>
                  </a:cubicBezTo>
                  <a:cubicBezTo>
                    <a:pt x="246251" y="2380384"/>
                    <a:pt x="246982" y="2382217"/>
                    <a:pt x="246982" y="2384123"/>
                  </a:cubicBezTo>
                  <a:cubicBezTo>
                    <a:pt x="246982" y="2386000"/>
                    <a:pt x="246251" y="2387811"/>
                    <a:pt x="244936" y="2389162"/>
                  </a:cubicBezTo>
                  <a:cubicBezTo>
                    <a:pt x="243768" y="2390572"/>
                    <a:pt x="242016" y="2391419"/>
                    <a:pt x="240190" y="2391500"/>
                  </a:cubicBezTo>
                  <a:close/>
                  <a:moveTo>
                    <a:pt x="1787877" y="2304223"/>
                  </a:moveTo>
                  <a:cubicBezTo>
                    <a:pt x="1787001" y="2304172"/>
                    <a:pt x="1786051" y="2303967"/>
                    <a:pt x="1785248" y="2303639"/>
                  </a:cubicBezTo>
                  <a:cubicBezTo>
                    <a:pt x="1783568" y="2302821"/>
                    <a:pt x="1782326" y="2301411"/>
                    <a:pt x="1781669" y="2299694"/>
                  </a:cubicBezTo>
                  <a:cubicBezTo>
                    <a:pt x="1780939" y="2297935"/>
                    <a:pt x="1780939" y="2295977"/>
                    <a:pt x="1781669" y="2294217"/>
                  </a:cubicBezTo>
                  <a:cubicBezTo>
                    <a:pt x="1789411" y="2274936"/>
                    <a:pt x="1797226" y="2255508"/>
                    <a:pt x="1803580" y="2236519"/>
                  </a:cubicBezTo>
                  <a:cubicBezTo>
                    <a:pt x="1806209" y="2229216"/>
                    <a:pt x="1808546" y="2222350"/>
                    <a:pt x="1810883" y="2215266"/>
                  </a:cubicBezTo>
                  <a:cubicBezTo>
                    <a:pt x="1811176" y="2214389"/>
                    <a:pt x="1811613" y="2213571"/>
                    <a:pt x="1812198" y="2212856"/>
                  </a:cubicBezTo>
                  <a:cubicBezTo>
                    <a:pt x="1812782" y="2212155"/>
                    <a:pt x="1813439" y="2211563"/>
                    <a:pt x="1814243" y="2211103"/>
                  </a:cubicBezTo>
                  <a:cubicBezTo>
                    <a:pt x="1815850" y="2210285"/>
                    <a:pt x="1817676" y="2210124"/>
                    <a:pt x="1819429" y="2210665"/>
                  </a:cubicBezTo>
                  <a:cubicBezTo>
                    <a:pt x="1820378" y="2210876"/>
                    <a:pt x="1821255" y="2211329"/>
                    <a:pt x="1821985" y="2211979"/>
                  </a:cubicBezTo>
                  <a:cubicBezTo>
                    <a:pt x="1822788" y="2212578"/>
                    <a:pt x="1823372" y="2213360"/>
                    <a:pt x="1823811" y="2214244"/>
                  </a:cubicBezTo>
                  <a:cubicBezTo>
                    <a:pt x="1824248" y="2215127"/>
                    <a:pt x="1824541" y="2216099"/>
                    <a:pt x="1824614" y="2217092"/>
                  </a:cubicBezTo>
                  <a:cubicBezTo>
                    <a:pt x="1824614" y="2218085"/>
                    <a:pt x="1824468" y="2219071"/>
                    <a:pt x="1824176" y="2220013"/>
                  </a:cubicBezTo>
                  <a:cubicBezTo>
                    <a:pt x="1821912" y="2227317"/>
                    <a:pt x="1819502" y="2234620"/>
                    <a:pt x="1816873" y="2241924"/>
                  </a:cubicBezTo>
                  <a:cubicBezTo>
                    <a:pt x="1810007" y="2261059"/>
                    <a:pt x="1802266" y="2280632"/>
                    <a:pt x="1794450" y="2300352"/>
                  </a:cubicBezTo>
                  <a:cubicBezTo>
                    <a:pt x="1793939" y="2301652"/>
                    <a:pt x="1792990" y="2302755"/>
                    <a:pt x="1791821" y="2303492"/>
                  </a:cubicBezTo>
                  <a:cubicBezTo>
                    <a:pt x="1790652" y="2304201"/>
                    <a:pt x="1789265" y="2304530"/>
                    <a:pt x="1787877" y="2304442"/>
                  </a:cubicBezTo>
                  <a:close/>
                  <a:moveTo>
                    <a:pt x="128956" y="2266829"/>
                  </a:moveTo>
                  <a:cubicBezTo>
                    <a:pt x="127789" y="2266807"/>
                    <a:pt x="126693" y="2266478"/>
                    <a:pt x="125670" y="2265879"/>
                  </a:cubicBezTo>
                  <a:cubicBezTo>
                    <a:pt x="124721" y="2265280"/>
                    <a:pt x="123844" y="2264448"/>
                    <a:pt x="123260" y="2263469"/>
                  </a:cubicBezTo>
                  <a:cubicBezTo>
                    <a:pt x="120996" y="2259818"/>
                    <a:pt x="118878" y="2256166"/>
                    <a:pt x="116833" y="2252148"/>
                  </a:cubicBezTo>
                  <a:cubicBezTo>
                    <a:pt x="105293" y="2229888"/>
                    <a:pt x="97698" y="2205830"/>
                    <a:pt x="94192" y="2181012"/>
                  </a:cubicBezTo>
                  <a:cubicBezTo>
                    <a:pt x="94119" y="2179216"/>
                    <a:pt x="94703" y="2177448"/>
                    <a:pt x="95799" y="2176046"/>
                  </a:cubicBezTo>
                  <a:cubicBezTo>
                    <a:pt x="97990" y="2173212"/>
                    <a:pt x="102080" y="2172657"/>
                    <a:pt x="104929" y="2174805"/>
                  </a:cubicBezTo>
                  <a:cubicBezTo>
                    <a:pt x="106389" y="2175878"/>
                    <a:pt x="107338" y="2177434"/>
                    <a:pt x="107704" y="2179186"/>
                  </a:cubicBezTo>
                  <a:cubicBezTo>
                    <a:pt x="110844" y="2202288"/>
                    <a:pt x="118001" y="2224673"/>
                    <a:pt x="128738" y="2245356"/>
                  </a:cubicBezTo>
                  <a:cubicBezTo>
                    <a:pt x="130637" y="2248935"/>
                    <a:pt x="132535" y="2252660"/>
                    <a:pt x="134653" y="2255800"/>
                  </a:cubicBezTo>
                  <a:cubicBezTo>
                    <a:pt x="135165" y="2256604"/>
                    <a:pt x="135457" y="2257495"/>
                    <a:pt x="135603" y="2258430"/>
                  </a:cubicBezTo>
                  <a:cubicBezTo>
                    <a:pt x="135749" y="2259343"/>
                    <a:pt x="135749" y="2260285"/>
                    <a:pt x="135603" y="2261205"/>
                  </a:cubicBezTo>
                  <a:cubicBezTo>
                    <a:pt x="135384" y="2262118"/>
                    <a:pt x="135019" y="2262987"/>
                    <a:pt x="134507" y="2263761"/>
                  </a:cubicBezTo>
                  <a:cubicBezTo>
                    <a:pt x="133996" y="2264550"/>
                    <a:pt x="133339" y="2265207"/>
                    <a:pt x="132535" y="2265660"/>
                  </a:cubicBezTo>
                  <a:cubicBezTo>
                    <a:pt x="131587" y="2266442"/>
                    <a:pt x="130491" y="2266902"/>
                    <a:pt x="129249" y="2266975"/>
                  </a:cubicBezTo>
                  <a:close/>
                  <a:moveTo>
                    <a:pt x="1831990" y="2140916"/>
                  </a:moveTo>
                  <a:cubicBezTo>
                    <a:pt x="1831041" y="2140909"/>
                    <a:pt x="1830165" y="2140683"/>
                    <a:pt x="1829361" y="2140259"/>
                  </a:cubicBezTo>
                  <a:cubicBezTo>
                    <a:pt x="1828558" y="2139901"/>
                    <a:pt x="1827828" y="2139346"/>
                    <a:pt x="1827243" y="2138652"/>
                  </a:cubicBezTo>
                  <a:cubicBezTo>
                    <a:pt x="1826586" y="2137951"/>
                    <a:pt x="1826074" y="2137133"/>
                    <a:pt x="1825783" y="2136242"/>
                  </a:cubicBezTo>
                  <a:cubicBezTo>
                    <a:pt x="1825636" y="2135322"/>
                    <a:pt x="1825636" y="2134379"/>
                    <a:pt x="1825783" y="2133466"/>
                  </a:cubicBezTo>
                  <a:lnTo>
                    <a:pt x="1825783" y="2122730"/>
                  </a:lnTo>
                  <a:cubicBezTo>
                    <a:pt x="1825856" y="2098687"/>
                    <a:pt x="1822350" y="2074768"/>
                    <a:pt x="1815484" y="2051740"/>
                  </a:cubicBezTo>
                  <a:cubicBezTo>
                    <a:pt x="1815338" y="2050827"/>
                    <a:pt x="1815338" y="2049885"/>
                    <a:pt x="1815484" y="2048965"/>
                  </a:cubicBezTo>
                  <a:cubicBezTo>
                    <a:pt x="1815558" y="2048023"/>
                    <a:pt x="1815777" y="2047110"/>
                    <a:pt x="1816215" y="2046263"/>
                  </a:cubicBezTo>
                  <a:cubicBezTo>
                    <a:pt x="1816580" y="2045452"/>
                    <a:pt x="1817164" y="2044729"/>
                    <a:pt x="1817821" y="2044144"/>
                  </a:cubicBezTo>
                  <a:cubicBezTo>
                    <a:pt x="1818479" y="2043502"/>
                    <a:pt x="1819282" y="2043027"/>
                    <a:pt x="1820159" y="2042757"/>
                  </a:cubicBezTo>
                  <a:cubicBezTo>
                    <a:pt x="1821035" y="2042567"/>
                    <a:pt x="1821912" y="2042567"/>
                    <a:pt x="1822788" y="2042757"/>
                  </a:cubicBezTo>
                  <a:cubicBezTo>
                    <a:pt x="1823664" y="2042852"/>
                    <a:pt x="1824468" y="2043100"/>
                    <a:pt x="1825271" y="2043487"/>
                  </a:cubicBezTo>
                  <a:cubicBezTo>
                    <a:pt x="1826074" y="2043903"/>
                    <a:pt x="1826805" y="2044510"/>
                    <a:pt x="1827316" y="2045240"/>
                  </a:cubicBezTo>
                  <a:cubicBezTo>
                    <a:pt x="1827900" y="2045956"/>
                    <a:pt x="1828339" y="2046774"/>
                    <a:pt x="1828631" y="2047650"/>
                  </a:cubicBezTo>
                  <a:cubicBezTo>
                    <a:pt x="1836008" y="2072095"/>
                    <a:pt x="1839660" y="2097497"/>
                    <a:pt x="1839586" y="2123022"/>
                  </a:cubicBezTo>
                  <a:lnTo>
                    <a:pt x="1839586" y="2134416"/>
                  </a:lnTo>
                  <a:cubicBezTo>
                    <a:pt x="1839513" y="2136264"/>
                    <a:pt x="1838710" y="2138017"/>
                    <a:pt x="1837395" y="2139310"/>
                  </a:cubicBezTo>
                  <a:cubicBezTo>
                    <a:pt x="1835935" y="2140690"/>
                    <a:pt x="1833963" y="2141340"/>
                    <a:pt x="1831990" y="2141062"/>
                  </a:cubicBezTo>
                  <a:close/>
                  <a:moveTo>
                    <a:pt x="112889" y="2103668"/>
                  </a:moveTo>
                  <a:cubicBezTo>
                    <a:pt x="112159" y="2103778"/>
                    <a:pt x="111429" y="2103778"/>
                    <a:pt x="110698" y="2103668"/>
                  </a:cubicBezTo>
                  <a:cubicBezTo>
                    <a:pt x="107119" y="2102244"/>
                    <a:pt x="105293" y="2098278"/>
                    <a:pt x="106462" y="2094612"/>
                  </a:cubicBezTo>
                  <a:cubicBezTo>
                    <a:pt x="115518" y="2067070"/>
                    <a:pt x="128592" y="2041004"/>
                    <a:pt x="145244" y="2017268"/>
                  </a:cubicBezTo>
                  <a:cubicBezTo>
                    <a:pt x="146266" y="2015800"/>
                    <a:pt x="147873" y="2014799"/>
                    <a:pt x="149626" y="2014492"/>
                  </a:cubicBezTo>
                  <a:cubicBezTo>
                    <a:pt x="151379" y="2014200"/>
                    <a:pt x="153205" y="2014646"/>
                    <a:pt x="154665" y="2015734"/>
                  </a:cubicBezTo>
                  <a:cubicBezTo>
                    <a:pt x="155395" y="2016311"/>
                    <a:pt x="155980" y="2016997"/>
                    <a:pt x="156491" y="2017779"/>
                  </a:cubicBezTo>
                  <a:cubicBezTo>
                    <a:pt x="156930" y="2018597"/>
                    <a:pt x="157221" y="2019488"/>
                    <a:pt x="157367" y="2020408"/>
                  </a:cubicBezTo>
                  <a:cubicBezTo>
                    <a:pt x="157513" y="2021329"/>
                    <a:pt x="157513" y="2022263"/>
                    <a:pt x="157367" y="2023183"/>
                  </a:cubicBezTo>
                  <a:cubicBezTo>
                    <a:pt x="157149" y="2024089"/>
                    <a:pt x="156710" y="2024951"/>
                    <a:pt x="156199" y="2025739"/>
                  </a:cubicBezTo>
                  <a:cubicBezTo>
                    <a:pt x="140497" y="2048286"/>
                    <a:pt x="128226" y="2073015"/>
                    <a:pt x="119682" y="2099140"/>
                  </a:cubicBezTo>
                  <a:cubicBezTo>
                    <a:pt x="119243" y="2100557"/>
                    <a:pt x="118367" y="2101806"/>
                    <a:pt x="117198" y="2102719"/>
                  </a:cubicBezTo>
                  <a:cubicBezTo>
                    <a:pt x="116030" y="2103581"/>
                    <a:pt x="114642" y="2104041"/>
                    <a:pt x="113182" y="2104033"/>
                  </a:cubicBezTo>
                  <a:close/>
                  <a:moveTo>
                    <a:pt x="1783057" y="1981918"/>
                  </a:moveTo>
                  <a:cubicBezTo>
                    <a:pt x="1782035" y="1981918"/>
                    <a:pt x="1781012" y="1981670"/>
                    <a:pt x="1780136" y="1981188"/>
                  </a:cubicBezTo>
                  <a:cubicBezTo>
                    <a:pt x="1779186" y="1980721"/>
                    <a:pt x="1778383" y="1980049"/>
                    <a:pt x="1777798" y="1979216"/>
                  </a:cubicBezTo>
                  <a:cubicBezTo>
                    <a:pt x="1767574" y="1965683"/>
                    <a:pt x="1756107" y="1953121"/>
                    <a:pt x="1743545" y="1941676"/>
                  </a:cubicBezTo>
                  <a:lnTo>
                    <a:pt x="1720319" y="1920788"/>
                  </a:lnTo>
                  <a:cubicBezTo>
                    <a:pt x="1719662" y="1920146"/>
                    <a:pt x="1719078" y="1919371"/>
                    <a:pt x="1718713" y="1918524"/>
                  </a:cubicBezTo>
                  <a:cubicBezTo>
                    <a:pt x="1718275" y="1917692"/>
                    <a:pt x="1718056" y="1916764"/>
                    <a:pt x="1718056" y="1915822"/>
                  </a:cubicBezTo>
                  <a:cubicBezTo>
                    <a:pt x="1717836" y="1914880"/>
                    <a:pt x="1717836" y="1913916"/>
                    <a:pt x="1718056" y="1912974"/>
                  </a:cubicBezTo>
                  <a:cubicBezTo>
                    <a:pt x="1718347" y="1912097"/>
                    <a:pt x="1718859" y="1911279"/>
                    <a:pt x="1719443" y="1910563"/>
                  </a:cubicBezTo>
                  <a:cubicBezTo>
                    <a:pt x="1720028" y="1909847"/>
                    <a:pt x="1720758" y="1909271"/>
                    <a:pt x="1721561" y="1908883"/>
                  </a:cubicBezTo>
                  <a:cubicBezTo>
                    <a:pt x="1722365" y="1908474"/>
                    <a:pt x="1723241" y="1908226"/>
                    <a:pt x="1724191" y="1908153"/>
                  </a:cubicBezTo>
                  <a:cubicBezTo>
                    <a:pt x="1725067" y="1908117"/>
                    <a:pt x="1726016" y="1908263"/>
                    <a:pt x="1726820" y="1908591"/>
                  </a:cubicBezTo>
                  <a:cubicBezTo>
                    <a:pt x="1727696" y="1908891"/>
                    <a:pt x="1728499" y="1909395"/>
                    <a:pt x="1729157" y="1910052"/>
                  </a:cubicBezTo>
                  <a:lnTo>
                    <a:pt x="1752382" y="1931013"/>
                  </a:lnTo>
                  <a:cubicBezTo>
                    <a:pt x="1765602" y="1943020"/>
                    <a:pt x="1777652" y="1956217"/>
                    <a:pt x="1788389" y="1970452"/>
                  </a:cubicBezTo>
                  <a:cubicBezTo>
                    <a:pt x="1789192" y="1971511"/>
                    <a:pt x="1789703" y="1972775"/>
                    <a:pt x="1789849" y="1974104"/>
                  </a:cubicBezTo>
                  <a:cubicBezTo>
                    <a:pt x="1789995" y="1975426"/>
                    <a:pt x="1789776" y="1976755"/>
                    <a:pt x="1789265" y="1977975"/>
                  </a:cubicBezTo>
                  <a:cubicBezTo>
                    <a:pt x="1788680" y="1979187"/>
                    <a:pt x="1787804" y="1980224"/>
                    <a:pt x="1786709" y="1980969"/>
                  </a:cubicBezTo>
                  <a:cubicBezTo>
                    <a:pt x="1785613" y="1981692"/>
                    <a:pt x="1784371" y="1982050"/>
                    <a:pt x="1783057" y="1981991"/>
                  </a:cubicBezTo>
                  <a:close/>
                  <a:moveTo>
                    <a:pt x="198632" y="1959424"/>
                  </a:moveTo>
                  <a:cubicBezTo>
                    <a:pt x="197245" y="1959402"/>
                    <a:pt x="195857" y="1958942"/>
                    <a:pt x="194761" y="1958109"/>
                  </a:cubicBezTo>
                  <a:cubicBezTo>
                    <a:pt x="194031" y="1957547"/>
                    <a:pt x="193374" y="1956853"/>
                    <a:pt x="192935" y="1956064"/>
                  </a:cubicBezTo>
                  <a:cubicBezTo>
                    <a:pt x="192424" y="1955283"/>
                    <a:pt x="192132" y="1954413"/>
                    <a:pt x="191986" y="1953508"/>
                  </a:cubicBezTo>
                  <a:cubicBezTo>
                    <a:pt x="191767" y="1952566"/>
                    <a:pt x="191767" y="1951601"/>
                    <a:pt x="191986" y="1950660"/>
                  </a:cubicBezTo>
                  <a:cubicBezTo>
                    <a:pt x="192132" y="1949732"/>
                    <a:pt x="192498" y="1948856"/>
                    <a:pt x="193082" y="1948104"/>
                  </a:cubicBezTo>
                  <a:cubicBezTo>
                    <a:pt x="208565" y="1925024"/>
                    <a:pt x="224048" y="1901653"/>
                    <a:pt x="239532" y="1878209"/>
                  </a:cubicBezTo>
                  <a:cubicBezTo>
                    <a:pt x="240554" y="1876697"/>
                    <a:pt x="242161" y="1875630"/>
                    <a:pt x="243914" y="1875214"/>
                  </a:cubicBezTo>
                  <a:cubicBezTo>
                    <a:pt x="245740" y="1874886"/>
                    <a:pt x="247565" y="1875309"/>
                    <a:pt x="249027" y="1876383"/>
                  </a:cubicBezTo>
                  <a:cubicBezTo>
                    <a:pt x="250487" y="1877508"/>
                    <a:pt x="251510" y="1879151"/>
                    <a:pt x="251802" y="1880984"/>
                  </a:cubicBezTo>
                  <a:cubicBezTo>
                    <a:pt x="252167" y="1882861"/>
                    <a:pt x="251729" y="1884796"/>
                    <a:pt x="250706" y="1886389"/>
                  </a:cubicBezTo>
                  <a:cubicBezTo>
                    <a:pt x="235223" y="1909855"/>
                    <a:pt x="219740" y="1933255"/>
                    <a:pt x="204183" y="1956575"/>
                  </a:cubicBezTo>
                  <a:cubicBezTo>
                    <a:pt x="203599" y="1957466"/>
                    <a:pt x="202723" y="1958190"/>
                    <a:pt x="201773" y="1958693"/>
                  </a:cubicBezTo>
                  <a:cubicBezTo>
                    <a:pt x="200824" y="1959190"/>
                    <a:pt x="199801" y="1959439"/>
                    <a:pt x="198705" y="1959424"/>
                  </a:cubicBezTo>
                  <a:close/>
                  <a:moveTo>
                    <a:pt x="1662768" y="1867546"/>
                  </a:moveTo>
                  <a:cubicBezTo>
                    <a:pt x="1661234" y="1867451"/>
                    <a:pt x="1659701" y="1866866"/>
                    <a:pt x="1658532" y="1865866"/>
                  </a:cubicBezTo>
                  <a:cubicBezTo>
                    <a:pt x="1637863" y="1847753"/>
                    <a:pt x="1616829" y="1829787"/>
                    <a:pt x="1595576" y="1811966"/>
                  </a:cubicBezTo>
                  <a:cubicBezTo>
                    <a:pt x="1594188" y="1810739"/>
                    <a:pt x="1593238" y="1809008"/>
                    <a:pt x="1593093" y="1807145"/>
                  </a:cubicBezTo>
                  <a:cubicBezTo>
                    <a:pt x="1592947" y="1805276"/>
                    <a:pt x="1593457" y="1803406"/>
                    <a:pt x="1594553" y="1801887"/>
                  </a:cubicBezTo>
                  <a:cubicBezTo>
                    <a:pt x="1595137" y="1801171"/>
                    <a:pt x="1595795" y="1800572"/>
                    <a:pt x="1596598" y="1800134"/>
                  </a:cubicBezTo>
                  <a:cubicBezTo>
                    <a:pt x="1597328" y="1799674"/>
                    <a:pt x="1598205" y="1799375"/>
                    <a:pt x="1599081" y="1799258"/>
                  </a:cubicBezTo>
                  <a:cubicBezTo>
                    <a:pt x="1599958" y="1799075"/>
                    <a:pt x="1600907" y="1799075"/>
                    <a:pt x="1601784" y="1799258"/>
                  </a:cubicBezTo>
                  <a:cubicBezTo>
                    <a:pt x="1602660" y="1799506"/>
                    <a:pt x="1603463" y="1799959"/>
                    <a:pt x="1604121" y="1800572"/>
                  </a:cubicBezTo>
                  <a:cubicBezTo>
                    <a:pt x="1625155" y="1818393"/>
                    <a:pt x="1646189" y="1836382"/>
                    <a:pt x="1667151" y="1854546"/>
                  </a:cubicBezTo>
                  <a:cubicBezTo>
                    <a:pt x="1668465" y="1855824"/>
                    <a:pt x="1669341" y="1857533"/>
                    <a:pt x="1669560" y="1859366"/>
                  </a:cubicBezTo>
                  <a:cubicBezTo>
                    <a:pt x="1669780" y="1861250"/>
                    <a:pt x="1669195" y="1863134"/>
                    <a:pt x="1668027" y="1864624"/>
                  </a:cubicBezTo>
                  <a:cubicBezTo>
                    <a:pt x="1667442" y="1865406"/>
                    <a:pt x="1666639" y="1866034"/>
                    <a:pt x="1665762" y="1866450"/>
                  </a:cubicBezTo>
                  <a:cubicBezTo>
                    <a:pt x="1664886" y="1866939"/>
                    <a:pt x="1663937" y="1867209"/>
                    <a:pt x="1662914" y="1867254"/>
                  </a:cubicBezTo>
                  <a:close/>
                  <a:moveTo>
                    <a:pt x="286786" y="1816421"/>
                  </a:moveTo>
                  <a:cubicBezTo>
                    <a:pt x="285909" y="1816384"/>
                    <a:pt x="284960" y="1816187"/>
                    <a:pt x="284156" y="1815837"/>
                  </a:cubicBezTo>
                  <a:cubicBezTo>
                    <a:pt x="282477" y="1815099"/>
                    <a:pt x="281162" y="1813697"/>
                    <a:pt x="280504" y="1811966"/>
                  </a:cubicBezTo>
                  <a:cubicBezTo>
                    <a:pt x="279774" y="1810206"/>
                    <a:pt x="279774" y="1808241"/>
                    <a:pt x="280504" y="1806488"/>
                  </a:cubicBezTo>
                  <a:cubicBezTo>
                    <a:pt x="288173" y="1787952"/>
                    <a:pt x="292191" y="1768115"/>
                    <a:pt x="292409" y="1748060"/>
                  </a:cubicBezTo>
                  <a:cubicBezTo>
                    <a:pt x="292409" y="1740873"/>
                    <a:pt x="291825" y="1733694"/>
                    <a:pt x="290730" y="1726588"/>
                  </a:cubicBezTo>
                  <a:cubicBezTo>
                    <a:pt x="290438" y="1724747"/>
                    <a:pt x="290876" y="1722870"/>
                    <a:pt x="291898" y="1721329"/>
                  </a:cubicBezTo>
                  <a:cubicBezTo>
                    <a:pt x="292921" y="1719846"/>
                    <a:pt x="294527" y="1718802"/>
                    <a:pt x="296280" y="1718408"/>
                  </a:cubicBezTo>
                  <a:cubicBezTo>
                    <a:pt x="298033" y="1718167"/>
                    <a:pt x="299859" y="1718641"/>
                    <a:pt x="301320" y="1719722"/>
                  </a:cubicBezTo>
                  <a:cubicBezTo>
                    <a:pt x="302780" y="1720877"/>
                    <a:pt x="303730" y="1722549"/>
                    <a:pt x="304022" y="1724397"/>
                  </a:cubicBezTo>
                  <a:cubicBezTo>
                    <a:pt x="305190" y="1732255"/>
                    <a:pt x="305848" y="1740187"/>
                    <a:pt x="305848" y="1748133"/>
                  </a:cubicBezTo>
                  <a:cubicBezTo>
                    <a:pt x="305629" y="1769971"/>
                    <a:pt x="301247" y="1791567"/>
                    <a:pt x="292921" y="1811747"/>
                  </a:cubicBezTo>
                  <a:cubicBezTo>
                    <a:pt x="292409" y="1813003"/>
                    <a:pt x="291533" y="1814091"/>
                    <a:pt x="290438" y="1814887"/>
                  </a:cubicBezTo>
                  <a:cubicBezTo>
                    <a:pt x="289415" y="1815632"/>
                    <a:pt x="288173" y="1816063"/>
                    <a:pt x="286858" y="1816129"/>
                  </a:cubicBezTo>
                  <a:close/>
                  <a:moveTo>
                    <a:pt x="1536271" y="1760476"/>
                  </a:moveTo>
                  <a:cubicBezTo>
                    <a:pt x="1534738" y="1760483"/>
                    <a:pt x="1533277" y="1759965"/>
                    <a:pt x="1532108" y="1759015"/>
                  </a:cubicBezTo>
                  <a:cubicBezTo>
                    <a:pt x="1510855" y="1741414"/>
                    <a:pt x="1489455" y="1723886"/>
                    <a:pt x="1468130" y="1706357"/>
                  </a:cubicBezTo>
                  <a:cubicBezTo>
                    <a:pt x="1466669" y="1705159"/>
                    <a:pt x="1465792" y="1703458"/>
                    <a:pt x="1465573" y="1701610"/>
                  </a:cubicBezTo>
                  <a:cubicBezTo>
                    <a:pt x="1465354" y="1699755"/>
                    <a:pt x="1465792" y="1697870"/>
                    <a:pt x="1466888" y="1696351"/>
                  </a:cubicBezTo>
                  <a:cubicBezTo>
                    <a:pt x="1467984" y="1694920"/>
                    <a:pt x="1469590" y="1693956"/>
                    <a:pt x="1471416" y="1693649"/>
                  </a:cubicBezTo>
                  <a:cubicBezTo>
                    <a:pt x="1473169" y="1693430"/>
                    <a:pt x="1474995" y="1693956"/>
                    <a:pt x="1476382" y="1695110"/>
                  </a:cubicBezTo>
                  <a:cubicBezTo>
                    <a:pt x="1497782" y="1712543"/>
                    <a:pt x="1519108" y="1730093"/>
                    <a:pt x="1540434" y="1747768"/>
                  </a:cubicBezTo>
                  <a:cubicBezTo>
                    <a:pt x="1541165" y="1748360"/>
                    <a:pt x="1541749" y="1749075"/>
                    <a:pt x="1542187" y="1749886"/>
                  </a:cubicBezTo>
                  <a:cubicBezTo>
                    <a:pt x="1542625" y="1750696"/>
                    <a:pt x="1542918" y="1751595"/>
                    <a:pt x="1542991" y="1752515"/>
                  </a:cubicBezTo>
                  <a:cubicBezTo>
                    <a:pt x="1543136" y="1753458"/>
                    <a:pt x="1543136" y="1754421"/>
                    <a:pt x="1542991" y="1755364"/>
                  </a:cubicBezTo>
                  <a:cubicBezTo>
                    <a:pt x="1542698" y="1756240"/>
                    <a:pt x="1542333" y="1757058"/>
                    <a:pt x="1541749" y="1757774"/>
                  </a:cubicBezTo>
                  <a:cubicBezTo>
                    <a:pt x="1541165" y="1758614"/>
                    <a:pt x="1540361" y="1759300"/>
                    <a:pt x="1539484" y="1759746"/>
                  </a:cubicBezTo>
                  <a:cubicBezTo>
                    <a:pt x="1538608" y="1760242"/>
                    <a:pt x="1537658" y="1760490"/>
                    <a:pt x="1536636" y="1760476"/>
                  </a:cubicBezTo>
                  <a:close/>
                  <a:moveTo>
                    <a:pt x="1408167" y="1655305"/>
                  </a:moveTo>
                  <a:cubicBezTo>
                    <a:pt x="1406707" y="1655305"/>
                    <a:pt x="1405246" y="1654787"/>
                    <a:pt x="1404078" y="1653845"/>
                  </a:cubicBezTo>
                  <a:cubicBezTo>
                    <a:pt x="1384358" y="1637996"/>
                    <a:pt x="1362959" y="1621198"/>
                    <a:pt x="1338346" y="1603523"/>
                  </a:cubicBezTo>
                  <a:cubicBezTo>
                    <a:pt x="1336593" y="1602508"/>
                    <a:pt x="1335351" y="1600814"/>
                    <a:pt x="1334913" y="1598849"/>
                  </a:cubicBezTo>
                  <a:cubicBezTo>
                    <a:pt x="1334694" y="1597863"/>
                    <a:pt x="1334694" y="1596834"/>
                    <a:pt x="1334913" y="1595855"/>
                  </a:cubicBezTo>
                  <a:cubicBezTo>
                    <a:pt x="1335059" y="1594832"/>
                    <a:pt x="1335425" y="1593861"/>
                    <a:pt x="1336009" y="1593006"/>
                  </a:cubicBezTo>
                  <a:cubicBezTo>
                    <a:pt x="1336520" y="1592166"/>
                    <a:pt x="1337250" y="1591465"/>
                    <a:pt x="1338127" y="1590961"/>
                  </a:cubicBezTo>
                  <a:cubicBezTo>
                    <a:pt x="1338930" y="1590428"/>
                    <a:pt x="1339880" y="1590107"/>
                    <a:pt x="1340829" y="1590012"/>
                  </a:cubicBezTo>
                  <a:cubicBezTo>
                    <a:pt x="1342801" y="1589764"/>
                    <a:pt x="1344773" y="1590443"/>
                    <a:pt x="1346161" y="1591838"/>
                  </a:cubicBezTo>
                  <a:cubicBezTo>
                    <a:pt x="1370627" y="1610024"/>
                    <a:pt x="1392100" y="1626603"/>
                    <a:pt x="1411892" y="1642524"/>
                  </a:cubicBezTo>
                  <a:cubicBezTo>
                    <a:pt x="1413061" y="1643437"/>
                    <a:pt x="1413864" y="1644693"/>
                    <a:pt x="1414230" y="1646103"/>
                  </a:cubicBezTo>
                  <a:cubicBezTo>
                    <a:pt x="1414668" y="1647505"/>
                    <a:pt x="1414668" y="1649010"/>
                    <a:pt x="1414230" y="1650412"/>
                  </a:cubicBezTo>
                  <a:cubicBezTo>
                    <a:pt x="1413791" y="1651792"/>
                    <a:pt x="1412988" y="1653012"/>
                    <a:pt x="1411819" y="1653918"/>
                  </a:cubicBezTo>
                  <a:cubicBezTo>
                    <a:pt x="1410723" y="1654794"/>
                    <a:pt x="1409336" y="1655276"/>
                    <a:pt x="1407876" y="1655305"/>
                  </a:cubicBezTo>
                  <a:close/>
                  <a:moveTo>
                    <a:pt x="267578" y="1653772"/>
                  </a:moveTo>
                  <a:cubicBezTo>
                    <a:pt x="265167" y="1653794"/>
                    <a:pt x="262977" y="1652465"/>
                    <a:pt x="261881" y="1650339"/>
                  </a:cubicBezTo>
                  <a:cubicBezTo>
                    <a:pt x="257791" y="1643036"/>
                    <a:pt x="253336" y="1635732"/>
                    <a:pt x="248588" y="1628429"/>
                  </a:cubicBezTo>
                  <a:cubicBezTo>
                    <a:pt x="238218" y="1612478"/>
                    <a:pt x="227043" y="1597074"/>
                    <a:pt x="215138" y="1582270"/>
                  </a:cubicBezTo>
                  <a:cubicBezTo>
                    <a:pt x="214481" y="1581584"/>
                    <a:pt x="214043" y="1580759"/>
                    <a:pt x="213751" y="1579860"/>
                  </a:cubicBezTo>
                  <a:cubicBezTo>
                    <a:pt x="213532" y="1578918"/>
                    <a:pt x="213532" y="1577954"/>
                    <a:pt x="213751" y="1577012"/>
                  </a:cubicBezTo>
                  <a:cubicBezTo>
                    <a:pt x="213823" y="1575113"/>
                    <a:pt x="214700" y="1573331"/>
                    <a:pt x="216088" y="1572045"/>
                  </a:cubicBezTo>
                  <a:cubicBezTo>
                    <a:pt x="216818" y="1571468"/>
                    <a:pt x="217621" y="1571023"/>
                    <a:pt x="218498" y="1570731"/>
                  </a:cubicBezTo>
                  <a:cubicBezTo>
                    <a:pt x="219374" y="1570548"/>
                    <a:pt x="220250" y="1570548"/>
                    <a:pt x="221127" y="1570731"/>
                  </a:cubicBezTo>
                  <a:cubicBezTo>
                    <a:pt x="222076" y="1570797"/>
                    <a:pt x="222953" y="1571103"/>
                    <a:pt x="223757" y="1571607"/>
                  </a:cubicBezTo>
                  <a:cubicBezTo>
                    <a:pt x="224560" y="1572082"/>
                    <a:pt x="225217" y="1572703"/>
                    <a:pt x="225801" y="1573433"/>
                  </a:cubicBezTo>
                  <a:cubicBezTo>
                    <a:pt x="238291" y="1588588"/>
                    <a:pt x="249830" y="1604436"/>
                    <a:pt x="260493" y="1620906"/>
                  </a:cubicBezTo>
                  <a:cubicBezTo>
                    <a:pt x="265460" y="1628209"/>
                    <a:pt x="269988" y="1636024"/>
                    <a:pt x="274150" y="1643401"/>
                  </a:cubicBezTo>
                  <a:cubicBezTo>
                    <a:pt x="274589" y="1644182"/>
                    <a:pt x="274881" y="1645051"/>
                    <a:pt x="275027" y="1645957"/>
                  </a:cubicBezTo>
                  <a:cubicBezTo>
                    <a:pt x="275392" y="1647805"/>
                    <a:pt x="274881" y="1649711"/>
                    <a:pt x="273786" y="1651215"/>
                  </a:cubicBezTo>
                  <a:cubicBezTo>
                    <a:pt x="273274" y="1651990"/>
                    <a:pt x="272617" y="1652640"/>
                    <a:pt x="271814" y="1653114"/>
                  </a:cubicBezTo>
                  <a:cubicBezTo>
                    <a:pt x="270499" y="1653801"/>
                    <a:pt x="269038" y="1654035"/>
                    <a:pt x="267578" y="1653772"/>
                  </a:cubicBezTo>
                  <a:close/>
                  <a:moveTo>
                    <a:pt x="1276120" y="1555832"/>
                  </a:moveTo>
                  <a:cubicBezTo>
                    <a:pt x="1274732" y="1555817"/>
                    <a:pt x="1273418" y="1555408"/>
                    <a:pt x="1272249" y="1554663"/>
                  </a:cubicBezTo>
                  <a:lnTo>
                    <a:pt x="1257642" y="1544000"/>
                  </a:lnTo>
                  <a:lnTo>
                    <a:pt x="1206007" y="1506752"/>
                  </a:lnTo>
                  <a:cubicBezTo>
                    <a:pt x="1204472" y="1505613"/>
                    <a:pt x="1203377" y="1503947"/>
                    <a:pt x="1203012" y="1502078"/>
                  </a:cubicBezTo>
                  <a:cubicBezTo>
                    <a:pt x="1202646" y="1500171"/>
                    <a:pt x="1203012" y="1498207"/>
                    <a:pt x="1203961" y="1496527"/>
                  </a:cubicBezTo>
                  <a:cubicBezTo>
                    <a:pt x="1204399" y="1495775"/>
                    <a:pt x="1205057" y="1495103"/>
                    <a:pt x="1205714" y="1494555"/>
                  </a:cubicBezTo>
                  <a:cubicBezTo>
                    <a:pt x="1207101" y="1493482"/>
                    <a:pt x="1208927" y="1493080"/>
                    <a:pt x="1210608" y="1493460"/>
                  </a:cubicBezTo>
                  <a:cubicBezTo>
                    <a:pt x="1211484" y="1493613"/>
                    <a:pt x="1212287" y="1493963"/>
                    <a:pt x="1213018" y="1494482"/>
                  </a:cubicBezTo>
                  <a:cubicBezTo>
                    <a:pt x="1230911" y="1507555"/>
                    <a:pt x="1248075" y="1519898"/>
                    <a:pt x="1265311" y="1532241"/>
                  </a:cubicBezTo>
                  <a:lnTo>
                    <a:pt x="1279918" y="1542904"/>
                  </a:lnTo>
                  <a:cubicBezTo>
                    <a:pt x="1281086" y="1543788"/>
                    <a:pt x="1281962" y="1545008"/>
                    <a:pt x="1282474" y="1546410"/>
                  </a:cubicBezTo>
                  <a:cubicBezTo>
                    <a:pt x="1282912" y="1547863"/>
                    <a:pt x="1282912" y="1549412"/>
                    <a:pt x="1282474" y="1550865"/>
                  </a:cubicBezTo>
                  <a:cubicBezTo>
                    <a:pt x="1282035" y="1552275"/>
                    <a:pt x="1281232" y="1553524"/>
                    <a:pt x="1280064" y="1554444"/>
                  </a:cubicBezTo>
                  <a:cubicBezTo>
                    <a:pt x="1278969" y="1555335"/>
                    <a:pt x="1277580" y="1555824"/>
                    <a:pt x="1276120" y="1555832"/>
                  </a:cubicBezTo>
                  <a:close/>
                  <a:moveTo>
                    <a:pt x="166570" y="1519971"/>
                  </a:moveTo>
                  <a:cubicBezTo>
                    <a:pt x="165620" y="1519971"/>
                    <a:pt x="164671" y="1519745"/>
                    <a:pt x="163794" y="1519314"/>
                  </a:cubicBezTo>
                  <a:cubicBezTo>
                    <a:pt x="162918" y="1518868"/>
                    <a:pt x="162115" y="1518248"/>
                    <a:pt x="161458" y="1517488"/>
                  </a:cubicBezTo>
                  <a:cubicBezTo>
                    <a:pt x="150502" y="1504123"/>
                    <a:pt x="139547" y="1490903"/>
                    <a:pt x="128007" y="1477684"/>
                  </a:cubicBezTo>
                  <a:lnTo>
                    <a:pt x="107631" y="1453656"/>
                  </a:lnTo>
                  <a:cubicBezTo>
                    <a:pt x="106389" y="1452209"/>
                    <a:pt x="105805" y="1450354"/>
                    <a:pt x="105951" y="1448470"/>
                  </a:cubicBezTo>
                  <a:cubicBezTo>
                    <a:pt x="106024" y="1446607"/>
                    <a:pt x="106901" y="1444862"/>
                    <a:pt x="108215" y="1443577"/>
                  </a:cubicBezTo>
                  <a:cubicBezTo>
                    <a:pt x="108872" y="1442956"/>
                    <a:pt x="109603" y="1442481"/>
                    <a:pt x="110479" y="1442189"/>
                  </a:cubicBezTo>
                  <a:cubicBezTo>
                    <a:pt x="111356" y="1441889"/>
                    <a:pt x="112232" y="1441765"/>
                    <a:pt x="113108" y="1441824"/>
                  </a:cubicBezTo>
                  <a:cubicBezTo>
                    <a:pt x="113985" y="1441889"/>
                    <a:pt x="114861" y="1442138"/>
                    <a:pt x="115664" y="1442554"/>
                  </a:cubicBezTo>
                  <a:cubicBezTo>
                    <a:pt x="116468" y="1442941"/>
                    <a:pt x="117198" y="1443518"/>
                    <a:pt x="117783" y="1444234"/>
                  </a:cubicBezTo>
                  <a:lnTo>
                    <a:pt x="138086" y="1468189"/>
                  </a:lnTo>
                  <a:cubicBezTo>
                    <a:pt x="149407" y="1481431"/>
                    <a:pt x="160654" y="1494774"/>
                    <a:pt x="171683" y="1508213"/>
                  </a:cubicBezTo>
                  <a:cubicBezTo>
                    <a:pt x="172340" y="1508899"/>
                    <a:pt x="172778" y="1509725"/>
                    <a:pt x="173070" y="1510623"/>
                  </a:cubicBezTo>
                  <a:cubicBezTo>
                    <a:pt x="173216" y="1511536"/>
                    <a:pt x="173216" y="1512485"/>
                    <a:pt x="173070" y="1513398"/>
                  </a:cubicBezTo>
                  <a:cubicBezTo>
                    <a:pt x="172997" y="1514318"/>
                    <a:pt x="172778" y="1515209"/>
                    <a:pt x="172340" y="1516027"/>
                  </a:cubicBezTo>
                  <a:cubicBezTo>
                    <a:pt x="171244" y="1518408"/>
                    <a:pt x="168907" y="1519993"/>
                    <a:pt x="166278" y="1520190"/>
                  </a:cubicBezTo>
                  <a:close/>
                  <a:moveTo>
                    <a:pt x="1154443" y="1445183"/>
                  </a:moveTo>
                  <a:cubicBezTo>
                    <a:pt x="1153274" y="1445198"/>
                    <a:pt x="1152107" y="1444869"/>
                    <a:pt x="1151084" y="1444234"/>
                  </a:cubicBezTo>
                  <a:cubicBezTo>
                    <a:pt x="1150061" y="1443635"/>
                    <a:pt x="1149185" y="1442744"/>
                    <a:pt x="1148601" y="1441678"/>
                  </a:cubicBezTo>
                  <a:cubicBezTo>
                    <a:pt x="1134870" y="1416093"/>
                    <a:pt x="1125010" y="1388596"/>
                    <a:pt x="1119387" y="1360098"/>
                  </a:cubicBezTo>
                  <a:cubicBezTo>
                    <a:pt x="1119241" y="1359177"/>
                    <a:pt x="1119241" y="1358242"/>
                    <a:pt x="1119387" y="1357322"/>
                  </a:cubicBezTo>
                  <a:cubicBezTo>
                    <a:pt x="1119605" y="1356409"/>
                    <a:pt x="1119898" y="1355518"/>
                    <a:pt x="1120336" y="1354693"/>
                  </a:cubicBezTo>
                  <a:cubicBezTo>
                    <a:pt x="1120847" y="1353933"/>
                    <a:pt x="1121431" y="1353269"/>
                    <a:pt x="1122161" y="1352721"/>
                  </a:cubicBezTo>
                  <a:cubicBezTo>
                    <a:pt x="1122892" y="1352180"/>
                    <a:pt x="1123696" y="1351808"/>
                    <a:pt x="1124572" y="1351625"/>
                  </a:cubicBezTo>
                  <a:cubicBezTo>
                    <a:pt x="1125449" y="1351406"/>
                    <a:pt x="1126325" y="1351406"/>
                    <a:pt x="1127201" y="1351625"/>
                  </a:cubicBezTo>
                  <a:cubicBezTo>
                    <a:pt x="1128078" y="1351757"/>
                    <a:pt x="1128954" y="1352078"/>
                    <a:pt x="1129684" y="1352575"/>
                  </a:cubicBezTo>
                  <a:cubicBezTo>
                    <a:pt x="1130414" y="1353108"/>
                    <a:pt x="1131072" y="1353772"/>
                    <a:pt x="1131583" y="1354547"/>
                  </a:cubicBezTo>
                  <a:cubicBezTo>
                    <a:pt x="1132095" y="1355299"/>
                    <a:pt x="1132460" y="1356139"/>
                    <a:pt x="1132679" y="1357030"/>
                  </a:cubicBezTo>
                  <a:cubicBezTo>
                    <a:pt x="1138010" y="1384133"/>
                    <a:pt x="1147432" y="1410280"/>
                    <a:pt x="1160578" y="1434593"/>
                  </a:cubicBezTo>
                  <a:cubicBezTo>
                    <a:pt x="1161163" y="1435689"/>
                    <a:pt x="1161527" y="1436916"/>
                    <a:pt x="1161527" y="1438172"/>
                  </a:cubicBezTo>
                  <a:cubicBezTo>
                    <a:pt x="1161527" y="1439421"/>
                    <a:pt x="1161236" y="1440655"/>
                    <a:pt x="1160651" y="1441751"/>
                  </a:cubicBezTo>
                  <a:cubicBezTo>
                    <a:pt x="1160067" y="1442839"/>
                    <a:pt x="1159191" y="1443752"/>
                    <a:pt x="1158168" y="1444380"/>
                  </a:cubicBezTo>
                  <a:cubicBezTo>
                    <a:pt x="1157146" y="1445023"/>
                    <a:pt x="1155977" y="1445351"/>
                    <a:pt x="1154736" y="1445329"/>
                  </a:cubicBezTo>
                  <a:close/>
                  <a:moveTo>
                    <a:pt x="60961" y="1390188"/>
                  </a:moveTo>
                  <a:cubicBezTo>
                    <a:pt x="59939" y="1390195"/>
                    <a:pt x="58843" y="1389969"/>
                    <a:pt x="57893" y="1389530"/>
                  </a:cubicBezTo>
                  <a:cubicBezTo>
                    <a:pt x="56944" y="1389012"/>
                    <a:pt x="56141" y="1388289"/>
                    <a:pt x="55484" y="1387413"/>
                  </a:cubicBezTo>
                  <a:cubicBezTo>
                    <a:pt x="53219" y="1384199"/>
                    <a:pt x="50955" y="1380985"/>
                    <a:pt x="48764" y="1377699"/>
                  </a:cubicBezTo>
                  <a:cubicBezTo>
                    <a:pt x="34596" y="1357249"/>
                    <a:pt x="22910" y="1335185"/>
                    <a:pt x="13999" y="1311967"/>
                  </a:cubicBezTo>
                  <a:cubicBezTo>
                    <a:pt x="13196" y="1310105"/>
                    <a:pt x="13196" y="1307987"/>
                    <a:pt x="13999" y="1306124"/>
                  </a:cubicBezTo>
                  <a:cubicBezTo>
                    <a:pt x="14365" y="1305204"/>
                    <a:pt x="14876" y="1304357"/>
                    <a:pt x="15534" y="1303641"/>
                  </a:cubicBezTo>
                  <a:cubicBezTo>
                    <a:pt x="16191" y="1302918"/>
                    <a:pt x="16994" y="1302341"/>
                    <a:pt x="17870" y="1301961"/>
                  </a:cubicBezTo>
                  <a:cubicBezTo>
                    <a:pt x="18747" y="1301618"/>
                    <a:pt x="19769" y="1301443"/>
                    <a:pt x="20719" y="1301450"/>
                  </a:cubicBezTo>
                  <a:cubicBezTo>
                    <a:pt x="21668" y="1301501"/>
                    <a:pt x="22618" y="1301779"/>
                    <a:pt x="23421" y="1302253"/>
                  </a:cubicBezTo>
                  <a:cubicBezTo>
                    <a:pt x="24297" y="1302692"/>
                    <a:pt x="25101" y="1303313"/>
                    <a:pt x="25686" y="1304079"/>
                  </a:cubicBezTo>
                  <a:cubicBezTo>
                    <a:pt x="26270" y="1304861"/>
                    <a:pt x="26707" y="1305759"/>
                    <a:pt x="26927" y="1306709"/>
                  </a:cubicBezTo>
                  <a:cubicBezTo>
                    <a:pt x="35399" y="1328838"/>
                    <a:pt x="46500" y="1349858"/>
                    <a:pt x="60012" y="1369300"/>
                  </a:cubicBezTo>
                  <a:cubicBezTo>
                    <a:pt x="62130" y="1372514"/>
                    <a:pt x="64321" y="1375581"/>
                    <a:pt x="66585" y="1378721"/>
                  </a:cubicBezTo>
                  <a:cubicBezTo>
                    <a:pt x="68922" y="1381869"/>
                    <a:pt x="68338" y="1386280"/>
                    <a:pt x="65270" y="1388727"/>
                  </a:cubicBezTo>
                  <a:cubicBezTo>
                    <a:pt x="64174" y="1389735"/>
                    <a:pt x="62714" y="1390312"/>
                    <a:pt x="61254" y="1390334"/>
                  </a:cubicBezTo>
                  <a:close/>
                  <a:moveTo>
                    <a:pt x="1112156" y="1281658"/>
                  </a:moveTo>
                  <a:cubicBezTo>
                    <a:pt x="1110549" y="1281672"/>
                    <a:pt x="1108943" y="1281073"/>
                    <a:pt x="1107774" y="1279978"/>
                  </a:cubicBezTo>
                  <a:cubicBezTo>
                    <a:pt x="1106533" y="1278853"/>
                    <a:pt x="1105729" y="1277334"/>
                    <a:pt x="1105437" y="1275669"/>
                  </a:cubicBezTo>
                  <a:cubicBezTo>
                    <a:pt x="1100763" y="1247185"/>
                    <a:pt x="1095431" y="1219140"/>
                    <a:pt x="1089954" y="1192190"/>
                  </a:cubicBezTo>
                  <a:cubicBezTo>
                    <a:pt x="1089734" y="1190437"/>
                    <a:pt x="1090173" y="1188677"/>
                    <a:pt x="1091195" y="1187223"/>
                  </a:cubicBezTo>
                  <a:cubicBezTo>
                    <a:pt x="1092144" y="1185799"/>
                    <a:pt x="1093605" y="1184762"/>
                    <a:pt x="1095285" y="1184302"/>
                  </a:cubicBezTo>
                  <a:cubicBezTo>
                    <a:pt x="1096965" y="1183944"/>
                    <a:pt x="1098644" y="1184229"/>
                    <a:pt x="1100106" y="1185105"/>
                  </a:cubicBezTo>
                  <a:cubicBezTo>
                    <a:pt x="1101566" y="1186025"/>
                    <a:pt x="1102735" y="1187449"/>
                    <a:pt x="1103246" y="1189122"/>
                  </a:cubicBezTo>
                  <a:cubicBezTo>
                    <a:pt x="1109016" y="1216218"/>
                    <a:pt x="1114347" y="1244629"/>
                    <a:pt x="1119095" y="1273259"/>
                  </a:cubicBezTo>
                  <a:cubicBezTo>
                    <a:pt x="1119387" y="1275099"/>
                    <a:pt x="1118948" y="1276976"/>
                    <a:pt x="1117926" y="1278517"/>
                  </a:cubicBezTo>
                  <a:cubicBezTo>
                    <a:pt x="1116903" y="1280022"/>
                    <a:pt x="1115370" y="1281073"/>
                    <a:pt x="1113617" y="1281439"/>
                  </a:cubicBezTo>
                  <a:close/>
                  <a:moveTo>
                    <a:pt x="5162" y="1233308"/>
                  </a:moveTo>
                  <a:cubicBezTo>
                    <a:pt x="4286" y="1233323"/>
                    <a:pt x="3409" y="1233148"/>
                    <a:pt x="2606" y="1232797"/>
                  </a:cubicBezTo>
                  <a:cubicBezTo>
                    <a:pt x="1803" y="1232395"/>
                    <a:pt x="1072" y="1231855"/>
                    <a:pt x="415" y="1231190"/>
                  </a:cubicBezTo>
                  <a:cubicBezTo>
                    <a:pt x="-169" y="1230511"/>
                    <a:pt x="-681" y="1229715"/>
                    <a:pt x="-972" y="1228853"/>
                  </a:cubicBezTo>
                  <a:cubicBezTo>
                    <a:pt x="-1338" y="1227999"/>
                    <a:pt x="-1484" y="1227079"/>
                    <a:pt x="-1484" y="1226151"/>
                  </a:cubicBezTo>
                  <a:cubicBezTo>
                    <a:pt x="-1119" y="1204007"/>
                    <a:pt x="2314" y="1182030"/>
                    <a:pt x="8814" y="1160857"/>
                  </a:cubicBezTo>
                  <a:cubicBezTo>
                    <a:pt x="10859" y="1154285"/>
                    <a:pt x="13050" y="1147565"/>
                    <a:pt x="15168" y="1140992"/>
                  </a:cubicBezTo>
                  <a:cubicBezTo>
                    <a:pt x="15460" y="1140108"/>
                    <a:pt x="15971" y="1139290"/>
                    <a:pt x="16556" y="1138582"/>
                  </a:cubicBezTo>
                  <a:cubicBezTo>
                    <a:pt x="17140" y="1137881"/>
                    <a:pt x="17797" y="1137311"/>
                    <a:pt x="18600" y="1136902"/>
                  </a:cubicBezTo>
                  <a:cubicBezTo>
                    <a:pt x="19404" y="1136486"/>
                    <a:pt x="20280" y="1136237"/>
                    <a:pt x="21157" y="1136172"/>
                  </a:cubicBezTo>
                  <a:cubicBezTo>
                    <a:pt x="22034" y="1136106"/>
                    <a:pt x="22910" y="1136230"/>
                    <a:pt x="23787" y="1136537"/>
                  </a:cubicBezTo>
                  <a:cubicBezTo>
                    <a:pt x="24663" y="1136836"/>
                    <a:pt x="25393" y="1137311"/>
                    <a:pt x="26050" y="1137924"/>
                  </a:cubicBezTo>
                  <a:cubicBezTo>
                    <a:pt x="26780" y="1138545"/>
                    <a:pt x="27292" y="1139320"/>
                    <a:pt x="27657" y="1140188"/>
                  </a:cubicBezTo>
                  <a:cubicBezTo>
                    <a:pt x="28095" y="1141021"/>
                    <a:pt x="28315" y="1141949"/>
                    <a:pt x="28315" y="1142891"/>
                  </a:cubicBezTo>
                  <a:cubicBezTo>
                    <a:pt x="28460" y="1143782"/>
                    <a:pt x="28460" y="1144702"/>
                    <a:pt x="28315" y="1145593"/>
                  </a:cubicBezTo>
                  <a:cubicBezTo>
                    <a:pt x="26123" y="1152166"/>
                    <a:pt x="24005" y="1158666"/>
                    <a:pt x="22034" y="1165312"/>
                  </a:cubicBezTo>
                  <a:cubicBezTo>
                    <a:pt x="15825" y="1185178"/>
                    <a:pt x="12612" y="1205847"/>
                    <a:pt x="12393" y="1226662"/>
                  </a:cubicBezTo>
                  <a:cubicBezTo>
                    <a:pt x="12246" y="1228459"/>
                    <a:pt x="11516" y="1230153"/>
                    <a:pt x="10201" y="1231410"/>
                  </a:cubicBezTo>
                  <a:cubicBezTo>
                    <a:pt x="8960" y="1232636"/>
                    <a:pt x="7207" y="1233294"/>
                    <a:pt x="5455" y="1233235"/>
                  </a:cubicBezTo>
                  <a:close/>
                  <a:moveTo>
                    <a:pt x="1076223" y="1114845"/>
                  </a:moveTo>
                  <a:cubicBezTo>
                    <a:pt x="1074762" y="1114831"/>
                    <a:pt x="1073374" y="1114342"/>
                    <a:pt x="1072206" y="1113458"/>
                  </a:cubicBezTo>
                  <a:cubicBezTo>
                    <a:pt x="1071037" y="1112508"/>
                    <a:pt x="1070160" y="1111201"/>
                    <a:pt x="1069723" y="1109733"/>
                  </a:cubicBezTo>
                  <a:cubicBezTo>
                    <a:pt x="1061981" y="1082126"/>
                    <a:pt x="1054239" y="1054956"/>
                    <a:pt x="1045110" y="1028737"/>
                  </a:cubicBezTo>
                  <a:cubicBezTo>
                    <a:pt x="1044744" y="1027883"/>
                    <a:pt x="1044598" y="1026955"/>
                    <a:pt x="1044671" y="1026035"/>
                  </a:cubicBezTo>
                  <a:cubicBezTo>
                    <a:pt x="1044744" y="1025078"/>
                    <a:pt x="1044964" y="1024143"/>
                    <a:pt x="1045329" y="1023259"/>
                  </a:cubicBezTo>
                  <a:cubicBezTo>
                    <a:pt x="1045694" y="1022412"/>
                    <a:pt x="1046206" y="1021667"/>
                    <a:pt x="1046936" y="1021068"/>
                  </a:cubicBezTo>
                  <a:cubicBezTo>
                    <a:pt x="1047593" y="1020411"/>
                    <a:pt x="1048323" y="1019907"/>
                    <a:pt x="1049199" y="1019608"/>
                  </a:cubicBezTo>
                  <a:cubicBezTo>
                    <a:pt x="1050807" y="1018885"/>
                    <a:pt x="1052706" y="1018885"/>
                    <a:pt x="1054312" y="1019608"/>
                  </a:cubicBezTo>
                  <a:cubicBezTo>
                    <a:pt x="1055919" y="1020440"/>
                    <a:pt x="1057161" y="1021842"/>
                    <a:pt x="1057818" y="1023551"/>
                  </a:cubicBezTo>
                  <a:cubicBezTo>
                    <a:pt x="1066801" y="1049990"/>
                    <a:pt x="1075200" y="1077598"/>
                    <a:pt x="1082723" y="1105205"/>
                  </a:cubicBezTo>
                  <a:cubicBezTo>
                    <a:pt x="1082942" y="1106118"/>
                    <a:pt x="1082942" y="1107067"/>
                    <a:pt x="1082723" y="1107980"/>
                  </a:cubicBezTo>
                  <a:cubicBezTo>
                    <a:pt x="1082650" y="1108900"/>
                    <a:pt x="1082358" y="1109799"/>
                    <a:pt x="1081920" y="1110609"/>
                  </a:cubicBezTo>
                  <a:cubicBezTo>
                    <a:pt x="1081554" y="1111435"/>
                    <a:pt x="1080970" y="1112165"/>
                    <a:pt x="1080239" y="1112728"/>
                  </a:cubicBezTo>
                  <a:cubicBezTo>
                    <a:pt x="1079582" y="1113297"/>
                    <a:pt x="1078779" y="1113721"/>
                    <a:pt x="1077903" y="1113969"/>
                  </a:cubicBezTo>
                  <a:cubicBezTo>
                    <a:pt x="1077319" y="1114181"/>
                    <a:pt x="1076661" y="1114334"/>
                    <a:pt x="1076004" y="1114407"/>
                  </a:cubicBezTo>
                  <a:close/>
                  <a:moveTo>
                    <a:pt x="51102" y="1070367"/>
                  </a:moveTo>
                  <a:cubicBezTo>
                    <a:pt x="50225" y="1070403"/>
                    <a:pt x="49276" y="1070199"/>
                    <a:pt x="48472" y="1069783"/>
                  </a:cubicBezTo>
                  <a:cubicBezTo>
                    <a:pt x="47668" y="1069447"/>
                    <a:pt x="46865" y="1068921"/>
                    <a:pt x="46281" y="1068249"/>
                  </a:cubicBezTo>
                  <a:cubicBezTo>
                    <a:pt x="45624" y="1067592"/>
                    <a:pt x="45112" y="1066796"/>
                    <a:pt x="44821" y="1065912"/>
                  </a:cubicBezTo>
                  <a:cubicBezTo>
                    <a:pt x="44455" y="1065028"/>
                    <a:pt x="44309" y="1064086"/>
                    <a:pt x="44309" y="1063136"/>
                  </a:cubicBezTo>
                  <a:cubicBezTo>
                    <a:pt x="44309" y="1062209"/>
                    <a:pt x="44528" y="1061289"/>
                    <a:pt x="44893" y="1060434"/>
                  </a:cubicBezTo>
                  <a:cubicBezTo>
                    <a:pt x="54095" y="1037501"/>
                    <a:pt x="63883" y="1014787"/>
                    <a:pt x="73669" y="992146"/>
                  </a:cubicBezTo>
                  <a:lnTo>
                    <a:pt x="77832" y="982141"/>
                  </a:lnTo>
                  <a:cubicBezTo>
                    <a:pt x="78636" y="980607"/>
                    <a:pt x="80023" y="979409"/>
                    <a:pt x="81630" y="978781"/>
                  </a:cubicBezTo>
                  <a:cubicBezTo>
                    <a:pt x="83236" y="978160"/>
                    <a:pt x="84990" y="978160"/>
                    <a:pt x="86597" y="978781"/>
                  </a:cubicBezTo>
                  <a:cubicBezTo>
                    <a:pt x="88203" y="979511"/>
                    <a:pt x="89445" y="980848"/>
                    <a:pt x="90102" y="982506"/>
                  </a:cubicBezTo>
                  <a:cubicBezTo>
                    <a:pt x="90759" y="984200"/>
                    <a:pt x="90759" y="986070"/>
                    <a:pt x="90102" y="987764"/>
                  </a:cubicBezTo>
                  <a:lnTo>
                    <a:pt x="85720" y="997697"/>
                  </a:lnTo>
                  <a:cubicBezTo>
                    <a:pt x="76079" y="1020192"/>
                    <a:pt x="66366" y="1042906"/>
                    <a:pt x="57163" y="1065766"/>
                  </a:cubicBezTo>
                  <a:cubicBezTo>
                    <a:pt x="56652" y="1067007"/>
                    <a:pt x="55776" y="1068074"/>
                    <a:pt x="54680" y="1068833"/>
                  </a:cubicBezTo>
                  <a:cubicBezTo>
                    <a:pt x="53585" y="1069600"/>
                    <a:pt x="52270" y="1070009"/>
                    <a:pt x="50955" y="1070002"/>
                  </a:cubicBezTo>
                  <a:close/>
                  <a:moveTo>
                    <a:pt x="1021520" y="954168"/>
                  </a:moveTo>
                  <a:cubicBezTo>
                    <a:pt x="1020205" y="954183"/>
                    <a:pt x="1018890" y="953774"/>
                    <a:pt x="1017795" y="953000"/>
                  </a:cubicBezTo>
                  <a:cubicBezTo>
                    <a:pt x="1016699" y="952240"/>
                    <a:pt x="1015823" y="951174"/>
                    <a:pt x="1015312" y="949932"/>
                  </a:cubicBezTo>
                  <a:cubicBezTo>
                    <a:pt x="1010126" y="937443"/>
                    <a:pt x="1004721" y="924954"/>
                    <a:pt x="999024" y="912611"/>
                  </a:cubicBezTo>
                  <a:cubicBezTo>
                    <a:pt x="993328" y="900268"/>
                    <a:pt x="986536" y="886245"/>
                    <a:pt x="979889" y="873829"/>
                  </a:cubicBezTo>
                  <a:cubicBezTo>
                    <a:pt x="979013" y="872172"/>
                    <a:pt x="978794" y="870243"/>
                    <a:pt x="979232" y="868425"/>
                  </a:cubicBezTo>
                  <a:cubicBezTo>
                    <a:pt x="979743" y="866636"/>
                    <a:pt x="980839" y="865094"/>
                    <a:pt x="982446" y="864116"/>
                  </a:cubicBezTo>
                  <a:cubicBezTo>
                    <a:pt x="983979" y="863217"/>
                    <a:pt x="985805" y="862984"/>
                    <a:pt x="987558" y="863458"/>
                  </a:cubicBezTo>
                  <a:cubicBezTo>
                    <a:pt x="989311" y="864028"/>
                    <a:pt x="990771" y="865226"/>
                    <a:pt x="991648" y="866818"/>
                  </a:cubicBezTo>
                  <a:cubicBezTo>
                    <a:pt x="998513" y="879599"/>
                    <a:pt x="1005014" y="892891"/>
                    <a:pt x="1011295" y="906403"/>
                  </a:cubicBezTo>
                  <a:cubicBezTo>
                    <a:pt x="1017575" y="919915"/>
                    <a:pt x="1022469" y="931527"/>
                    <a:pt x="1027727" y="944235"/>
                  </a:cubicBezTo>
                  <a:cubicBezTo>
                    <a:pt x="1028385" y="945973"/>
                    <a:pt x="1028385" y="947902"/>
                    <a:pt x="1027727" y="949640"/>
                  </a:cubicBezTo>
                  <a:cubicBezTo>
                    <a:pt x="1027070" y="951356"/>
                    <a:pt x="1025828" y="952766"/>
                    <a:pt x="1024149" y="953584"/>
                  </a:cubicBezTo>
                  <a:cubicBezTo>
                    <a:pt x="1023272" y="953934"/>
                    <a:pt x="1022396" y="954110"/>
                    <a:pt x="1021447" y="954095"/>
                  </a:cubicBezTo>
                  <a:close/>
                  <a:moveTo>
                    <a:pt x="112232" y="912392"/>
                  </a:moveTo>
                  <a:lnTo>
                    <a:pt x="110552" y="912392"/>
                  </a:lnTo>
                  <a:cubicBezTo>
                    <a:pt x="108799" y="911888"/>
                    <a:pt x="107338" y="910705"/>
                    <a:pt x="106462" y="909105"/>
                  </a:cubicBezTo>
                  <a:cubicBezTo>
                    <a:pt x="105512" y="907462"/>
                    <a:pt x="105293" y="905541"/>
                    <a:pt x="105659" y="903701"/>
                  </a:cubicBezTo>
                  <a:cubicBezTo>
                    <a:pt x="110260" y="885997"/>
                    <a:pt x="112743" y="867804"/>
                    <a:pt x="112962" y="849509"/>
                  </a:cubicBezTo>
                  <a:cubicBezTo>
                    <a:pt x="112962" y="840270"/>
                    <a:pt x="112232" y="831038"/>
                    <a:pt x="110844" y="821901"/>
                  </a:cubicBezTo>
                  <a:cubicBezTo>
                    <a:pt x="110698" y="820989"/>
                    <a:pt x="110698" y="820039"/>
                    <a:pt x="110844" y="819126"/>
                  </a:cubicBezTo>
                  <a:cubicBezTo>
                    <a:pt x="111063" y="818213"/>
                    <a:pt x="111429" y="817344"/>
                    <a:pt x="111940" y="816570"/>
                  </a:cubicBezTo>
                  <a:cubicBezTo>
                    <a:pt x="112450" y="815818"/>
                    <a:pt x="113108" y="815175"/>
                    <a:pt x="113912" y="814671"/>
                  </a:cubicBezTo>
                  <a:cubicBezTo>
                    <a:pt x="114642" y="814174"/>
                    <a:pt x="115445" y="813853"/>
                    <a:pt x="116322" y="813722"/>
                  </a:cubicBezTo>
                  <a:cubicBezTo>
                    <a:pt x="118074" y="813415"/>
                    <a:pt x="119900" y="813867"/>
                    <a:pt x="121361" y="814963"/>
                  </a:cubicBezTo>
                  <a:cubicBezTo>
                    <a:pt x="122822" y="816088"/>
                    <a:pt x="123844" y="817731"/>
                    <a:pt x="124137" y="819564"/>
                  </a:cubicBezTo>
                  <a:cubicBezTo>
                    <a:pt x="125743" y="829373"/>
                    <a:pt x="126547" y="839284"/>
                    <a:pt x="126693" y="849217"/>
                  </a:cubicBezTo>
                  <a:cubicBezTo>
                    <a:pt x="126547" y="868673"/>
                    <a:pt x="124137" y="888042"/>
                    <a:pt x="119389" y="906914"/>
                  </a:cubicBezTo>
                  <a:cubicBezTo>
                    <a:pt x="119024" y="908477"/>
                    <a:pt x="118074" y="909865"/>
                    <a:pt x="116833" y="910858"/>
                  </a:cubicBezTo>
                  <a:cubicBezTo>
                    <a:pt x="115591" y="911851"/>
                    <a:pt x="114058" y="912363"/>
                    <a:pt x="112450" y="912319"/>
                  </a:cubicBezTo>
                  <a:close/>
                  <a:moveTo>
                    <a:pt x="941181" y="806272"/>
                  </a:moveTo>
                  <a:cubicBezTo>
                    <a:pt x="940158" y="806279"/>
                    <a:pt x="939136" y="806031"/>
                    <a:pt x="938186" y="805542"/>
                  </a:cubicBezTo>
                  <a:cubicBezTo>
                    <a:pt x="937310" y="805023"/>
                    <a:pt x="936507" y="804329"/>
                    <a:pt x="935850" y="803496"/>
                  </a:cubicBezTo>
                  <a:cubicBezTo>
                    <a:pt x="919635" y="781257"/>
                    <a:pt x="901669" y="760355"/>
                    <a:pt x="882168" y="740978"/>
                  </a:cubicBezTo>
                  <a:cubicBezTo>
                    <a:pt x="881511" y="740328"/>
                    <a:pt x="881073" y="739562"/>
                    <a:pt x="880708" y="738714"/>
                  </a:cubicBezTo>
                  <a:cubicBezTo>
                    <a:pt x="880342" y="737860"/>
                    <a:pt x="880124" y="736947"/>
                    <a:pt x="880051" y="736012"/>
                  </a:cubicBezTo>
                  <a:cubicBezTo>
                    <a:pt x="880051" y="735084"/>
                    <a:pt x="880197" y="734164"/>
                    <a:pt x="880561" y="733310"/>
                  </a:cubicBezTo>
                  <a:cubicBezTo>
                    <a:pt x="880854" y="732419"/>
                    <a:pt x="881292" y="731601"/>
                    <a:pt x="881950" y="730900"/>
                  </a:cubicBezTo>
                  <a:cubicBezTo>
                    <a:pt x="882534" y="730220"/>
                    <a:pt x="883264" y="729680"/>
                    <a:pt x="884067" y="729293"/>
                  </a:cubicBezTo>
                  <a:cubicBezTo>
                    <a:pt x="884870" y="728913"/>
                    <a:pt x="885820" y="728709"/>
                    <a:pt x="886696" y="728709"/>
                  </a:cubicBezTo>
                  <a:cubicBezTo>
                    <a:pt x="887573" y="728672"/>
                    <a:pt x="888449" y="728818"/>
                    <a:pt x="889253" y="729147"/>
                  </a:cubicBezTo>
                  <a:cubicBezTo>
                    <a:pt x="890056" y="729505"/>
                    <a:pt x="890860" y="729994"/>
                    <a:pt x="891517" y="730608"/>
                  </a:cubicBezTo>
                  <a:cubicBezTo>
                    <a:pt x="911601" y="750466"/>
                    <a:pt x="930006" y="771967"/>
                    <a:pt x="946512" y="794878"/>
                  </a:cubicBezTo>
                  <a:cubicBezTo>
                    <a:pt x="947316" y="795923"/>
                    <a:pt x="947754" y="797164"/>
                    <a:pt x="947900" y="798457"/>
                  </a:cubicBezTo>
                  <a:cubicBezTo>
                    <a:pt x="948046" y="799786"/>
                    <a:pt x="947827" y="801123"/>
                    <a:pt x="947243" y="802328"/>
                  </a:cubicBezTo>
                  <a:cubicBezTo>
                    <a:pt x="946659" y="803504"/>
                    <a:pt x="945855" y="804512"/>
                    <a:pt x="944760" y="805249"/>
                  </a:cubicBezTo>
                  <a:cubicBezTo>
                    <a:pt x="943664" y="805870"/>
                    <a:pt x="942422" y="806199"/>
                    <a:pt x="941181" y="806199"/>
                  </a:cubicBezTo>
                  <a:close/>
                  <a:moveTo>
                    <a:pt x="91709" y="746602"/>
                  </a:moveTo>
                  <a:cubicBezTo>
                    <a:pt x="90395" y="746617"/>
                    <a:pt x="89080" y="746208"/>
                    <a:pt x="87984" y="745433"/>
                  </a:cubicBezTo>
                  <a:cubicBezTo>
                    <a:pt x="86816" y="744696"/>
                    <a:pt x="85940" y="743593"/>
                    <a:pt x="85428" y="742293"/>
                  </a:cubicBezTo>
                  <a:cubicBezTo>
                    <a:pt x="79147" y="726518"/>
                    <a:pt x="72427" y="710961"/>
                    <a:pt x="65709" y="695405"/>
                  </a:cubicBezTo>
                  <a:cubicBezTo>
                    <a:pt x="61254" y="684961"/>
                    <a:pt x="56798" y="674589"/>
                    <a:pt x="52489" y="664292"/>
                  </a:cubicBezTo>
                  <a:cubicBezTo>
                    <a:pt x="51832" y="662553"/>
                    <a:pt x="51832" y="660625"/>
                    <a:pt x="52489" y="658887"/>
                  </a:cubicBezTo>
                  <a:cubicBezTo>
                    <a:pt x="53146" y="657141"/>
                    <a:pt x="54388" y="655702"/>
                    <a:pt x="56068" y="654870"/>
                  </a:cubicBezTo>
                  <a:cubicBezTo>
                    <a:pt x="57674" y="654184"/>
                    <a:pt x="59573" y="654184"/>
                    <a:pt x="61181" y="654870"/>
                  </a:cubicBezTo>
                  <a:cubicBezTo>
                    <a:pt x="62860" y="655607"/>
                    <a:pt x="64247" y="656966"/>
                    <a:pt x="64978" y="658668"/>
                  </a:cubicBezTo>
                  <a:cubicBezTo>
                    <a:pt x="69287" y="669039"/>
                    <a:pt x="73742" y="679264"/>
                    <a:pt x="78197" y="689635"/>
                  </a:cubicBezTo>
                  <a:cubicBezTo>
                    <a:pt x="84990" y="705337"/>
                    <a:pt x="91709" y="720967"/>
                    <a:pt x="98063" y="736815"/>
                  </a:cubicBezTo>
                  <a:cubicBezTo>
                    <a:pt x="98793" y="738576"/>
                    <a:pt x="98793" y="740533"/>
                    <a:pt x="98063" y="742293"/>
                  </a:cubicBezTo>
                  <a:cubicBezTo>
                    <a:pt x="97406" y="744024"/>
                    <a:pt x="96091" y="745433"/>
                    <a:pt x="94411" y="746237"/>
                  </a:cubicBezTo>
                  <a:cubicBezTo>
                    <a:pt x="93535" y="746485"/>
                    <a:pt x="92585" y="746588"/>
                    <a:pt x="91709" y="746529"/>
                  </a:cubicBezTo>
                  <a:close/>
                  <a:moveTo>
                    <a:pt x="825931" y="685983"/>
                  </a:moveTo>
                  <a:cubicBezTo>
                    <a:pt x="824252" y="686005"/>
                    <a:pt x="822645" y="685377"/>
                    <a:pt x="821403" y="684230"/>
                  </a:cubicBezTo>
                  <a:cubicBezTo>
                    <a:pt x="804605" y="668455"/>
                    <a:pt x="782694" y="647712"/>
                    <a:pt x="762463" y="624487"/>
                  </a:cubicBezTo>
                  <a:cubicBezTo>
                    <a:pt x="759761" y="621668"/>
                    <a:pt x="759761" y="617228"/>
                    <a:pt x="762463" y="614408"/>
                  </a:cubicBezTo>
                  <a:cubicBezTo>
                    <a:pt x="764947" y="611765"/>
                    <a:pt x="769110" y="611641"/>
                    <a:pt x="771739" y="614131"/>
                  </a:cubicBezTo>
                  <a:cubicBezTo>
                    <a:pt x="771885" y="614218"/>
                    <a:pt x="771958" y="614313"/>
                    <a:pt x="772031" y="614408"/>
                  </a:cubicBezTo>
                  <a:cubicBezTo>
                    <a:pt x="791897" y="636976"/>
                    <a:pt x="813516" y="657646"/>
                    <a:pt x="830459" y="672837"/>
                  </a:cubicBezTo>
                  <a:cubicBezTo>
                    <a:pt x="831482" y="673830"/>
                    <a:pt x="832212" y="675101"/>
                    <a:pt x="832505" y="676488"/>
                  </a:cubicBezTo>
                  <a:cubicBezTo>
                    <a:pt x="832942" y="677869"/>
                    <a:pt x="832942" y="679344"/>
                    <a:pt x="832505" y="680724"/>
                  </a:cubicBezTo>
                  <a:cubicBezTo>
                    <a:pt x="831993" y="682039"/>
                    <a:pt x="831117" y="683178"/>
                    <a:pt x="830021" y="684011"/>
                  </a:cubicBezTo>
                  <a:cubicBezTo>
                    <a:pt x="828926" y="685150"/>
                    <a:pt x="827465" y="685837"/>
                    <a:pt x="825931" y="685910"/>
                  </a:cubicBezTo>
                  <a:close/>
                  <a:moveTo>
                    <a:pt x="31674" y="588043"/>
                  </a:moveTo>
                  <a:cubicBezTo>
                    <a:pt x="30214" y="588043"/>
                    <a:pt x="28752" y="587524"/>
                    <a:pt x="27584" y="586582"/>
                  </a:cubicBezTo>
                  <a:cubicBezTo>
                    <a:pt x="26416" y="585582"/>
                    <a:pt x="25539" y="584223"/>
                    <a:pt x="25174" y="582711"/>
                  </a:cubicBezTo>
                  <a:cubicBezTo>
                    <a:pt x="18309" y="554534"/>
                    <a:pt x="14292" y="525736"/>
                    <a:pt x="13269" y="496749"/>
                  </a:cubicBezTo>
                  <a:cubicBezTo>
                    <a:pt x="13196" y="494872"/>
                    <a:pt x="13853" y="493039"/>
                    <a:pt x="15095" y="491636"/>
                  </a:cubicBezTo>
                  <a:cubicBezTo>
                    <a:pt x="16264" y="490234"/>
                    <a:pt x="17943" y="489387"/>
                    <a:pt x="19769" y="489299"/>
                  </a:cubicBezTo>
                  <a:cubicBezTo>
                    <a:pt x="20646" y="489292"/>
                    <a:pt x="21595" y="489467"/>
                    <a:pt x="22398" y="489810"/>
                  </a:cubicBezTo>
                  <a:cubicBezTo>
                    <a:pt x="23275" y="490132"/>
                    <a:pt x="24005" y="490628"/>
                    <a:pt x="24663" y="491271"/>
                  </a:cubicBezTo>
                  <a:cubicBezTo>
                    <a:pt x="25320" y="491921"/>
                    <a:pt x="25831" y="492688"/>
                    <a:pt x="26196" y="493535"/>
                  </a:cubicBezTo>
                  <a:cubicBezTo>
                    <a:pt x="26562" y="494397"/>
                    <a:pt x="26707" y="495310"/>
                    <a:pt x="26780" y="496238"/>
                  </a:cubicBezTo>
                  <a:cubicBezTo>
                    <a:pt x="27803" y="524210"/>
                    <a:pt x="31674" y="552015"/>
                    <a:pt x="38321" y="579205"/>
                  </a:cubicBezTo>
                  <a:cubicBezTo>
                    <a:pt x="38467" y="580126"/>
                    <a:pt x="38467" y="581061"/>
                    <a:pt x="38321" y="581981"/>
                  </a:cubicBezTo>
                  <a:cubicBezTo>
                    <a:pt x="38174" y="582923"/>
                    <a:pt x="37882" y="583836"/>
                    <a:pt x="37444" y="584683"/>
                  </a:cubicBezTo>
                  <a:cubicBezTo>
                    <a:pt x="37005" y="585494"/>
                    <a:pt x="36422" y="586210"/>
                    <a:pt x="35691" y="586801"/>
                  </a:cubicBezTo>
                  <a:cubicBezTo>
                    <a:pt x="34960" y="587386"/>
                    <a:pt x="34157" y="587809"/>
                    <a:pt x="33281" y="588043"/>
                  </a:cubicBezTo>
                  <a:close/>
                  <a:moveTo>
                    <a:pt x="718204" y="559340"/>
                  </a:moveTo>
                  <a:cubicBezTo>
                    <a:pt x="717036" y="559355"/>
                    <a:pt x="715868" y="559026"/>
                    <a:pt x="714918" y="558391"/>
                  </a:cubicBezTo>
                  <a:cubicBezTo>
                    <a:pt x="713896" y="557792"/>
                    <a:pt x="713092" y="556937"/>
                    <a:pt x="712507" y="555907"/>
                  </a:cubicBezTo>
                  <a:cubicBezTo>
                    <a:pt x="702429" y="538664"/>
                    <a:pt x="693811" y="520580"/>
                    <a:pt x="686872" y="501861"/>
                  </a:cubicBezTo>
                  <a:cubicBezTo>
                    <a:pt x="683805" y="493755"/>
                    <a:pt x="680957" y="485575"/>
                    <a:pt x="678328" y="476737"/>
                  </a:cubicBezTo>
                  <a:cubicBezTo>
                    <a:pt x="678035" y="475846"/>
                    <a:pt x="677889" y="474904"/>
                    <a:pt x="677962" y="473962"/>
                  </a:cubicBezTo>
                  <a:cubicBezTo>
                    <a:pt x="678035" y="473049"/>
                    <a:pt x="678328" y="472165"/>
                    <a:pt x="678692" y="471333"/>
                  </a:cubicBezTo>
                  <a:cubicBezTo>
                    <a:pt x="679058" y="470485"/>
                    <a:pt x="679642" y="469740"/>
                    <a:pt x="680372" y="469142"/>
                  </a:cubicBezTo>
                  <a:cubicBezTo>
                    <a:pt x="681030" y="468543"/>
                    <a:pt x="681833" y="468075"/>
                    <a:pt x="682636" y="467754"/>
                  </a:cubicBezTo>
                  <a:cubicBezTo>
                    <a:pt x="683513" y="467571"/>
                    <a:pt x="684389" y="467571"/>
                    <a:pt x="685266" y="467754"/>
                  </a:cubicBezTo>
                  <a:cubicBezTo>
                    <a:pt x="686142" y="467820"/>
                    <a:pt x="687018" y="468068"/>
                    <a:pt x="687822" y="468484"/>
                  </a:cubicBezTo>
                  <a:cubicBezTo>
                    <a:pt x="688625" y="468922"/>
                    <a:pt x="689283" y="469522"/>
                    <a:pt x="689867" y="470237"/>
                  </a:cubicBezTo>
                  <a:cubicBezTo>
                    <a:pt x="690451" y="470953"/>
                    <a:pt x="690889" y="471771"/>
                    <a:pt x="691182" y="472647"/>
                  </a:cubicBezTo>
                  <a:cubicBezTo>
                    <a:pt x="693738" y="480827"/>
                    <a:pt x="696513" y="488934"/>
                    <a:pt x="699435" y="497114"/>
                  </a:cubicBezTo>
                  <a:cubicBezTo>
                    <a:pt x="706080" y="514942"/>
                    <a:pt x="714260" y="532185"/>
                    <a:pt x="723755" y="548677"/>
                  </a:cubicBezTo>
                  <a:cubicBezTo>
                    <a:pt x="724339" y="549780"/>
                    <a:pt x="724705" y="551007"/>
                    <a:pt x="724778" y="552255"/>
                  </a:cubicBezTo>
                  <a:cubicBezTo>
                    <a:pt x="724778" y="553526"/>
                    <a:pt x="724485" y="554782"/>
                    <a:pt x="723901" y="555907"/>
                  </a:cubicBezTo>
                  <a:cubicBezTo>
                    <a:pt x="723317" y="557003"/>
                    <a:pt x="722440" y="557938"/>
                    <a:pt x="721418" y="558610"/>
                  </a:cubicBezTo>
                  <a:cubicBezTo>
                    <a:pt x="720396" y="559201"/>
                    <a:pt x="719227" y="559530"/>
                    <a:pt x="717985" y="559559"/>
                  </a:cubicBezTo>
                  <a:close/>
                  <a:moveTo>
                    <a:pt x="26853" y="418455"/>
                  </a:moveTo>
                  <a:lnTo>
                    <a:pt x="25247" y="418455"/>
                  </a:lnTo>
                  <a:cubicBezTo>
                    <a:pt x="23494" y="418090"/>
                    <a:pt x="22034" y="417031"/>
                    <a:pt x="21084" y="415534"/>
                  </a:cubicBezTo>
                  <a:cubicBezTo>
                    <a:pt x="20062" y="414015"/>
                    <a:pt x="19623" y="412160"/>
                    <a:pt x="19916" y="410348"/>
                  </a:cubicBezTo>
                  <a:cubicBezTo>
                    <a:pt x="25393" y="381740"/>
                    <a:pt x="33792" y="353782"/>
                    <a:pt x="45112" y="326942"/>
                  </a:cubicBezTo>
                  <a:cubicBezTo>
                    <a:pt x="45916" y="325431"/>
                    <a:pt x="47304" y="324269"/>
                    <a:pt x="48910" y="323655"/>
                  </a:cubicBezTo>
                  <a:cubicBezTo>
                    <a:pt x="52270" y="322560"/>
                    <a:pt x="55921" y="324291"/>
                    <a:pt x="57236" y="327600"/>
                  </a:cubicBezTo>
                  <a:cubicBezTo>
                    <a:pt x="57820" y="329250"/>
                    <a:pt x="57820" y="331062"/>
                    <a:pt x="57236" y="332712"/>
                  </a:cubicBezTo>
                  <a:cubicBezTo>
                    <a:pt x="46427" y="358566"/>
                    <a:pt x="38321" y="385495"/>
                    <a:pt x="33208" y="413050"/>
                  </a:cubicBezTo>
                  <a:cubicBezTo>
                    <a:pt x="32916" y="414694"/>
                    <a:pt x="32040" y="416191"/>
                    <a:pt x="30798" y="417287"/>
                  </a:cubicBezTo>
                  <a:cubicBezTo>
                    <a:pt x="29556" y="418134"/>
                    <a:pt x="28022" y="418521"/>
                    <a:pt x="26562" y="418382"/>
                  </a:cubicBezTo>
                  <a:close/>
                  <a:moveTo>
                    <a:pt x="666423" y="398443"/>
                  </a:moveTo>
                  <a:cubicBezTo>
                    <a:pt x="664743" y="398422"/>
                    <a:pt x="663136" y="397764"/>
                    <a:pt x="661968" y="396618"/>
                  </a:cubicBezTo>
                  <a:cubicBezTo>
                    <a:pt x="660726" y="395464"/>
                    <a:pt x="659923" y="393915"/>
                    <a:pt x="659703" y="392236"/>
                  </a:cubicBezTo>
                  <a:cubicBezTo>
                    <a:pt x="657440" y="374189"/>
                    <a:pt x="656344" y="356010"/>
                    <a:pt x="656344" y="337824"/>
                  </a:cubicBezTo>
                  <a:cubicBezTo>
                    <a:pt x="656344" y="327015"/>
                    <a:pt x="656782" y="315914"/>
                    <a:pt x="657512" y="305251"/>
                  </a:cubicBezTo>
                  <a:cubicBezTo>
                    <a:pt x="657585" y="304309"/>
                    <a:pt x="657804" y="303389"/>
                    <a:pt x="658243" y="302549"/>
                  </a:cubicBezTo>
                  <a:cubicBezTo>
                    <a:pt x="658608" y="301723"/>
                    <a:pt x="659192" y="300978"/>
                    <a:pt x="659849" y="300357"/>
                  </a:cubicBezTo>
                  <a:cubicBezTo>
                    <a:pt x="660507" y="299751"/>
                    <a:pt x="661310" y="299284"/>
                    <a:pt x="662186" y="298970"/>
                  </a:cubicBezTo>
                  <a:cubicBezTo>
                    <a:pt x="663063" y="298824"/>
                    <a:pt x="663939" y="298824"/>
                    <a:pt x="664815" y="298970"/>
                  </a:cubicBezTo>
                  <a:cubicBezTo>
                    <a:pt x="665692" y="299036"/>
                    <a:pt x="666569" y="299284"/>
                    <a:pt x="667372" y="299700"/>
                  </a:cubicBezTo>
                  <a:cubicBezTo>
                    <a:pt x="668176" y="300146"/>
                    <a:pt x="668906" y="300737"/>
                    <a:pt x="669490" y="301453"/>
                  </a:cubicBezTo>
                  <a:cubicBezTo>
                    <a:pt x="670001" y="302191"/>
                    <a:pt x="670439" y="303001"/>
                    <a:pt x="670732" y="303863"/>
                  </a:cubicBezTo>
                  <a:cubicBezTo>
                    <a:pt x="670878" y="304783"/>
                    <a:pt x="670878" y="305726"/>
                    <a:pt x="670732" y="306639"/>
                  </a:cubicBezTo>
                  <a:cubicBezTo>
                    <a:pt x="669928" y="316936"/>
                    <a:pt x="669563" y="327453"/>
                    <a:pt x="669563" y="337897"/>
                  </a:cubicBezTo>
                  <a:cubicBezTo>
                    <a:pt x="669563" y="355477"/>
                    <a:pt x="670659" y="373042"/>
                    <a:pt x="672850" y="390483"/>
                  </a:cubicBezTo>
                  <a:cubicBezTo>
                    <a:pt x="672995" y="391403"/>
                    <a:pt x="672995" y="392338"/>
                    <a:pt x="672850" y="393258"/>
                  </a:cubicBezTo>
                  <a:cubicBezTo>
                    <a:pt x="672631" y="394186"/>
                    <a:pt x="672265" y="395062"/>
                    <a:pt x="671681" y="395814"/>
                  </a:cubicBezTo>
                  <a:cubicBezTo>
                    <a:pt x="671169" y="396567"/>
                    <a:pt x="670512" y="397210"/>
                    <a:pt x="669709" y="397713"/>
                  </a:cubicBezTo>
                  <a:cubicBezTo>
                    <a:pt x="668906" y="398210"/>
                    <a:pt x="668029" y="398509"/>
                    <a:pt x="667153" y="398590"/>
                  </a:cubicBezTo>
                  <a:close/>
                  <a:moveTo>
                    <a:pt x="88496" y="261137"/>
                  </a:moveTo>
                  <a:cubicBezTo>
                    <a:pt x="87400" y="261130"/>
                    <a:pt x="86377" y="260853"/>
                    <a:pt x="85428" y="260334"/>
                  </a:cubicBezTo>
                  <a:cubicBezTo>
                    <a:pt x="84625" y="259889"/>
                    <a:pt x="83894" y="259297"/>
                    <a:pt x="83310" y="258581"/>
                  </a:cubicBezTo>
                  <a:cubicBezTo>
                    <a:pt x="82799" y="257844"/>
                    <a:pt x="82360" y="257033"/>
                    <a:pt x="82068" y="256171"/>
                  </a:cubicBezTo>
                  <a:cubicBezTo>
                    <a:pt x="81922" y="255258"/>
                    <a:pt x="81922" y="254309"/>
                    <a:pt x="82068" y="253396"/>
                  </a:cubicBezTo>
                  <a:cubicBezTo>
                    <a:pt x="82142" y="252446"/>
                    <a:pt x="82433" y="251526"/>
                    <a:pt x="82872" y="250693"/>
                  </a:cubicBezTo>
                  <a:cubicBezTo>
                    <a:pt x="88642" y="239008"/>
                    <a:pt x="94338" y="227395"/>
                    <a:pt x="99669" y="215417"/>
                  </a:cubicBezTo>
                  <a:cubicBezTo>
                    <a:pt x="105805" y="201884"/>
                    <a:pt x="110917" y="187949"/>
                    <a:pt x="115154" y="173715"/>
                  </a:cubicBezTo>
                  <a:cubicBezTo>
                    <a:pt x="115445" y="172838"/>
                    <a:pt x="115811" y="172020"/>
                    <a:pt x="116395" y="171304"/>
                  </a:cubicBezTo>
                  <a:cubicBezTo>
                    <a:pt x="116979" y="170588"/>
                    <a:pt x="117637" y="169990"/>
                    <a:pt x="118440" y="169552"/>
                  </a:cubicBezTo>
                  <a:cubicBezTo>
                    <a:pt x="120046" y="168653"/>
                    <a:pt x="121872" y="168471"/>
                    <a:pt x="123625" y="169040"/>
                  </a:cubicBezTo>
                  <a:cubicBezTo>
                    <a:pt x="125378" y="169639"/>
                    <a:pt x="126766" y="170896"/>
                    <a:pt x="127569" y="172546"/>
                  </a:cubicBezTo>
                  <a:cubicBezTo>
                    <a:pt x="128446" y="174233"/>
                    <a:pt x="128665" y="176198"/>
                    <a:pt x="128080" y="178023"/>
                  </a:cubicBezTo>
                  <a:cubicBezTo>
                    <a:pt x="123625" y="193003"/>
                    <a:pt x="118074" y="207647"/>
                    <a:pt x="111574" y="221844"/>
                  </a:cubicBezTo>
                  <a:cubicBezTo>
                    <a:pt x="106170" y="233969"/>
                    <a:pt x="100400" y="245800"/>
                    <a:pt x="94630" y="257632"/>
                  </a:cubicBezTo>
                  <a:cubicBezTo>
                    <a:pt x="94046" y="258720"/>
                    <a:pt x="93243" y="259648"/>
                    <a:pt x="92220" y="260334"/>
                  </a:cubicBezTo>
                  <a:cubicBezTo>
                    <a:pt x="90979" y="260955"/>
                    <a:pt x="89591" y="261211"/>
                    <a:pt x="88203" y="261064"/>
                  </a:cubicBezTo>
                  <a:close/>
                  <a:moveTo>
                    <a:pt x="678838" y="229002"/>
                  </a:moveTo>
                  <a:lnTo>
                    <a:pt x="677013" y="229002"/>
                  </a:lnTo>
                  <a:cubicBezTo>
                    <a:pt x="675260" y="228433"/>
                    <a:pt x="673799" y="227235"/>
                    <a:pt x="672923" y="225642"/>
                  </a:cubicBezTo>
                  <a:cubicBezTo>
                    <a:pt x="671974" y="223970"/>
                    <a:pt x="671754" y="222005"/>
                    <a:pt x="672265" y="220165"/>
                  </a:cubicBezTo>
                  <a:cubicBezTo>
                    <a:pt x="676355" y="205558"/>
                    <a:pt x="681248" y="190001"/>
                    <a:pt x="686872" y="174883"/>
                  </a:cubicBezTo>
                  <a:cubicBezTo>
                    <a:pt x="691473" y="162796"/>
                    <a:pt x="696659" y="150949"/>
                    <a:pt x="702429" y="139388"/>
                  </a:cubicBezTo>
                  <a:cubicBezTo>
                    <a:pt x="702794" y="138570"/>
                    <a:pt x="703378" y="137825"/>
                    <a:pt x="704035" y="137197"/>
                  </a:cubicBezTo>
                  <a:cubicBezTo>
                    <a:pt x="704693" y="136620"/>
                    <a:pt x="705496" y="136174"/>
                    <a:pt x="706373" y="135882"/>
                  </a:cubicBezTo>
                  <a:cubicBezTo>
                    <a:pt x="707249" y="135700"/>
                    <a:pt x="708126" y="135700"/>
                    <a:pt x="709002" y="135882"/>
                  </a:cubicBezTo>
                  <a:cubicBezTo>
                    <a:pt x="709878" y="135933"/>
                    <a:pt x="710755" y="136182"/>
                    <a:pt x="711485" y="136613"/>
                  </a:cubicBezTo>
                  <a:cubicBezTo>
                    <a:pt x="712288" y="137058"/>
                    <a:pt x="713019" y="137650"/>
                    <a:pt x="713603" y="138365"/>
                  </a:cubicBezTo>
                  <a:cubicBezTo>
                    <a:pt x="714187" y="139067"/>
                    <a:pt x="714626" y="139892"/>
                    <a:pt x="714845" y="140776"/>
                  </a:cubicBezTo>
                  <a:cubicBezTo>
                    <a:pt x="714990" y="141689"/>
                    <a:pt x="714990" y="142638"/>
                    <a:pt x="714845" y="143551"/>
                  </a:cubicBezTo>
                  <a:cubicBezTo>
                    <a:pt x="714772" y="144471"/>
                    <a:pt x="714553" y="145369"/>
                    <a:pt x="714114" y="146180"/>
                  </a:cubicBezTo>
                  <a:cubicBezTo>
                    <a:pt x="708636" y="157282"/>
                    <a:pt x="703597" y="168675"/>
                    <a:pt x="699507" y="180287"/>
                  </a:cubicBezTo>
                  <a:cubicBezTo>
                    <a:pt x="694102" y="194894"/>
                    <a:pt x="689283" y="209502"/>
                    <a:pt x="685412" y="224109"/>
                  </a:cubicBezTo>
                  <a:cubicBezTo>
                    <a:pt x="684973" y="225526"/>
                    <a:pt x="684097" y="226775"/>
                    <a:pt x="682929" y="227688"/>
                  </a:cubicBezTo>
                  <a:cubicBezTo>
                    <a:pt x="681687" y="228601"/>
                    <a:pt x="680080" y="229039"/>
                    <a:pt x="678546" y="228929"/>
                  </a:cubicBezTo>
                  <a:close/>
                  <a:moveTo>
                    <a:pt x="136187" y="98999"/>
                  </a:moveTo>
                  <a:lnTo>
                    <a:pt x="135603" y="98999"/>
                  </a:lnTo>
                  <a:cubicBezTo>
                    <a:pt x="134727" y="98912"/>
                    <a:pt x="133850" y="98664"/>
                    <a:pt x="133047" y="98269"/>
                  </a:cubicBezTo>
                  <a:cubicBezTo>
                    <a:pt x="132244" y="97824"/>
                    <a:pt x="131513" y="97232"/>
                    <a:pt x="130929" y="96516"/>
                  </a:cubicBezTo>
                  <a:cubicBezTo>
                    <a:pt x="130345" y="95815"/>
                    <a:pt x="129906" y="94990"/>
                    <a:pt x="129688" y="94106"/>
                  </a:cubicBezTo>
                  <a:cubicBezTo>
                    <a:pt x="129541" y="93193"/>
                    <a:pt x="129541" y="92244"/>
                    <a:pt x="129688" y="91331"/>
                  </a:cubicBezTo>
                  <a:cubicBezTo>
                    <a:pt x="131221" y="73291"/>
                    <a:pt x="131951" y="54083"/>
                    <a:pt x="131951" y="32464"/>
                  </a:cubicBezTo>
                  <a:lnTo>
                    <a:pt x="131951" y="6683"/>
                  </a:lnTo>
                  <a:cubicBezTo>
                    <a:pt x="131951" y="5741"/>
                    <a:pt x="132097" y="4806"/>
                    <a:pt x="132390" y="3908"/>
                  </a:cubicBezTo>
                  <a:cubicBezTo>
                    <a:pt x="132754" y="3046"/>
                    <a:pt x="133193" y="2250"/>
                    <a:pt x="133850" y="1571"/>
                  </a:cubicBezTo>
                  <a:cubicBezTo>
                    <a:pt x="134434" y="891"/>
                    <a:pt x="135165" y="351"/>
                    <a:pt x="135968" y="-36"/>
                  </a:cubicBezTo>
                  <a:cubicBezTo>
                    <a:pt x="136772" y="-416"/>
                    <a:pt x="137721" y="-620"/>
                    <a:pt x="138598" y="-620"/>
                  </a:cubicBezTo>
                  <a:cubicBezTo>
                    <a:pt x="140350" y="-606"/>
                    <a:pt x="142030" y="103"/>
                    <a:pt x="143272" y="1351"/>
                  </a:cubicBezTo>
                  <a:cubicBezTo>
                    <a:pt x="144586" y="2688"/>
                    <a:pt x="145316" y="4463"/>
                    <a:pt x="145316" y="6318"/>
                  </a:cubicBezTo>
                  <a:lnTo>
                    <a:pt x="145316" y="32464"/>
                  </a:lnTo>
                  <a:cubicBezTo>
                    <a:pt x="145316" y="54375"/>
                    <a:pt x="144659" y="74168"/>
                    <a:pt x="143053" y="92573"/>
                  </a:cubicBezTo>
                  <a:cubicBezTo>
                    <a:pt x="142906" y="94311"/>
                    <a:pt x="142176" y="95940"/>
                    <a:pt x="140934" y="97173"/>
                  </a:cubicBezTo>
                  <a:cubicBezTo>
                    <a:pt x="139766" y="98357"/>
                    <a:pt x="138159" y="99065"/>
                    <a:pt x="136479" y="99146"/>
                  </a:cubicBezTo>
                  <a:close/>
                  <a:moveTo>
                    <a:pt x="751800" y="77454"/>
                  </a:moveTo>
                  <a:cubicBezTo>
                    <a:pt x="750413" y="77388"/>
                    <a:pt x="749025" y="76906"/>
                    <a:pt x="747856" y="76067"/>
                  </a:cubicBezTo>
                  <a:cubicBezTo>
                    <a:pt x="744789" y="73671"/>
                    <a:pt x="744205" y="69310"/>
                    <a:pt x="746396" y="66133"/>
                  </a:cubicBezTo>
                  <a:cubicBezTo>
                    <a:pt x="757351" y="50285"/>
                    <a:pt x="768818" y="34802"/>
                    <a:pt x="780284" y="19172"/>
                  </a:cubicBezTo>
                  <a:lnTo>
                    <a:pt x="782694" y="15886"/>
                  </a:lnTo>
                  <a:cubicBezTo>
                    <a:pt x="786200" y="11766"/>
                    <a:pt x="790656" y="8538"/>
                    <a:pt x="795695" y="6464"/>
                  </a:cubicBezTo>
                  <a:cubicBezTo>
                    <a:pt x="797374" y="5588"/>
                    <a:pt x="799054" y="4711"/>
                    <a:pt x="800661" y="3762"/>
                  </a:cubicBezTo>
                  <a:cubicBezTo>
                    <a:pt x="801392" y="3265"/>
                    <a:pt x="802195" y="2944"/>
                    <a:pt x="803071" y="2812"/>
                  </a:cubicBezTo>
                  <a:cubicBezTo>
                    <a:pt x="803948" y="2630"/>
                    <a:pt x="804824" y="2630"/>
                    <a:pt x="805700" y="2812"/>
                  </a:cubicBezTo>
                  <a:cubicBezTo>
                    <a:pt x="806577" y="3017"/>
                    <a:pt x="807380" y="3418"/>
                    <a:pt x="808110" y="3981"/>
                  </a:cubicBezTo>
                  <a:cubicBezTo>
                    <a:pt x="808841" y="4521"/>
                    <a:pt x="809425" y="5215"/>
                    <a:pt x="809864" y="6026"/>
                  </a:cubicBezTo>
                  <a:cubicBezTo>
                    <a:pt x="810375" y="6829"/>
                    <a:pt x="810667" y="7720"/>
                    <a:pt x="810813" y="8655"/>
                  </a:cubicBezTo>
                  <a:cubicBezTo>
                    <a:pt x="810959" y="9568"/>
                    <a:pt x="810959" y="10510"/>
                    <a:pt x="810813" y="11430"/>
                  </a:cubicBezTo>
                  <a:cubicBezTo>
                    <a:pt x="810594" y="12321"/>
                    <a:pt x="810229" y="13161"/>
                    <a:pt x="809718" y="13914"/>
                  </a:cubicBezTo>
                  <a:cubicBezTo>
                    <a:pt x="809206" y="14666"/>
                    <a:pt x="808549" y="15287"/>
                    <a:pt x="807746" y="15740"/>
                  </a:cubicBezTo>
                  <a:cubicBezTo>
                    <a:pt x="805774" y="16989"/>
                    <a:pt x="803801" y="18113"/>
                    <a:pt x="801684" y="19099"/>
                  </a:cubicBezTo>
                  <a:cubicBezTo>
                    <a:pt x="798689" y="20458"/>
                    <a:pt x="795914" y="22393"/>
                    <a:pt x="793649" y="24796"/>
                  </a:cubicBezTo>
                  <a:lnTo>
                    <a:pt x="791240" y="28156"/>
                  </a:lnTo>
                  <a:cubicBezTo>
                    <a:pt x="779846" y="43566"/>
                    <a:pt x="768453" y="58976"/>
                    <a:pt x="757497" y="74679"/>
                  </a:cubicBezTo>
                  <a:cubicBezTo>
                    <a:pt x="756840" y="75562"/>
                    <a:pt x="755964" y="76285"/>
                    <a:pt x="755014" y="76797"/>
                  </a:cubicBezTo>
                  <a:cubicBezTo>
                    <a:pt x="754065" y="77272"/>
                    <a:pt x="753042" y="77498"/>
                    <a:pt x="751947" y="7745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E318951-B1CA-4EF6-B59B-FEBBA55C5246}"/>
                </a:ext>
              </a:extLst>
            </p:cNvPr>
            <p:cNvSpPr/>
            <p:nvPr/>
          </p:nvSpPr>
          <p:spPr>
            <a:xfrm>
              <a:off x="2838416" y="2514893"/>
              <a:ext cx="2874965" cy="2433238"/>
            </a:xfrm>
            <a:custGeom>
              <a:avLst/>
              <a:gdLst>
                <a:gd name="connsiteX0" fmla="*/ 2362733 w 2874965"/>
                <a:gd name="connsiteY0" fmla="*/ 2432618 h 2433238"/>
                <a:gd name="connsiteX1" fmla="*/ 2253180 w 2874965"/>
                <a:gd name="connsiteY1" fmla="*/ 2413555 h 2433238"/>
                <a:gd name="connsiteX2" fmla="*/ 1961040 w 2874965"/>
                <a:gd name="connsiteY2" fmla="*/ 2187146 h 2433238"/>
                <a:gd name="connsiteX3" fmla="*/ 1903050 w 2874965"/>
                <a:gd name="connsiteY3" fmla="*/ 2133831 h 2433238"/>
                <a:gd name="connsiteX4" fmla="*/ 1894724 w 2874965"/>
                <a:gd name="connsiteY4" fmla="*/ 2127112 h 2433238"/>
                <a:gd name="connsiteX5" fmla="*/ 1710675 w 2874965"/>
                <a:gd name="connsiteY5" fmla="*/ 2072847 h 2433238"/>
                <a:gd name="connsiteX6" fmla="*/ 1398377 w 2874965"/>
                <a:gd name="connsiteY6" fmla="*/ 2006239 h 2433238"/>
                <a:gd name="connsiteX7" fmla="*/ 1173940 w 2874965"/>
                <a:gd name="connsiteY7" fmla="*/ 1841544 h 2433238"/>
                <a:gd name="connsiteX8" fmla="*/ 987846 w 2874965"/>
                <a:gd name="connsiteY8" fmla="*/ 1670204 h 2433238"/>
                <a:gd name="connsiteX9" fmla="*/ 861204 w 2874965"/>
                <a:gd name="connsiteY9" fmla="*/ 1600674 h 2433238"/>
                <a:gd name="connsiteX10" fmla="*/ 850979 w 2874965"/>
                <a:gd name="connsiteY10" fmla="*/ 1594904 h 2433238"/>
                <a:gd name="connsiteX11" fmla="*/ 735437 w 2874965"/>
                <a:gd name="connsiteY11" fmla="*/ 1494190 h 2433238"/>
                <a:gd name="connsiteX12" fmla="*/ 713527 w 2874965"/>
                <a:gd name="connsiteY12" fmla="*/ 1458037 h 2433238"/>
                <a:gd name="connsiteX13" fmla="*/ 657289 w 2874965"/>
                <a:gd name="connsiteY13" fmla="*/ 1360096 h 2433238"/>
                <a:gd name="connsiteX14" fmla="*/ 540945 w 2874965"/>
                <a:gd name="connsiteY14" fmla="*/ 1073799 h 2433238"/>
                <a:gd name="connsiteX15" fmla="*/ 476235 w 2874965"/>
                <a:gd name="connsiteY15" fmla="*/ 876604 h 2433238"/>
                <a:gd name="connsiteX16" fmla="*/ 462723 w 2874965"/>
                <a:gd name="connsiteY16" fmla="*/ 852502 h 2433238"/>
                <a:gd name="connsiteX17" fmla="*/ 438841 w 2874965"/>
                <a:gd name="connsiteY17" fmla="*/ 863384 h 2433238"/>
                <a:gd name="connsiteX18" fmla="*/ 323226 w 2874965"/>
                <a:gd name="connsiteY18" fmla="*/ 954094 h 2433238"/>
                <a:gd name="connsiteX19" fmla="*/ 224629 w 2874965"/>
                <a:gd name="connsiteY19" fmla="*/ 1044365 h 2433238"/>
                <a:gd name="connsiteX20" fmla="*/ 114492 w 2874965"/>
                <a:gd name="connsiteY20" fmla="*/ 1144789 h 2433238"/>
                <a:gd name="connsiteX21" fmla="*/ 49198 w 2874965"/>
                <a:gd name="connsiteY21" fmla="*/ 1191678 h 2433238"/>
                <a:gd name="connsiteX22" fmla="*/ 19474 w 2874965"/>
                <a:gd name="connsiteY22" fmla="*/ 1211251 h 2433238"/>
                <a:gd name="connsiteX23" fmla="*/ 9322 w 2874965"/>
                <a:gd name="connsiteY23" fmla="*/ 1213296 h 2433238"/>
                <a:gd name="connsiteX24" fmla="*/ 776 w 2874965"/>
                <a:gd name="connsiteY24" fmla="*/ 1207161 h 2433238"/>
                <a:gd name="connsiteX25" fmla="*/ -1196 w 2874965"/>
                <a:gd name="connsiteY25" fmla="*/ 1196425 h 2433238"/>
                <a:gd name="connsiteX26" fmla="*/ 4647 w 2874965"/>
                <a:gd name="connsiteY26" fmla="*/ 1187442 h 2433238"/>
                <a:gd name="connsiteX27" fmla="*/ 35030 w 2874965"/>
                <a:gd name="connsiteY27" fmla="*/ 1167357 h 2433238"/>
                <a:gd name="connsiteX28" fmla="*/ 97110 w 2874965"/>
                <a:gd name="connsiteY28" fmla="*/ 1122878 h 2433238"/>
                <a:gd name="connsiteX29" fmla="*/ 206663 w 2874965"/>
                <a:gd name="connsiteY29" fmla="*/ 1022967 h 2433238"/>
                <a:gd name="connsiteX30" fmla="*/ 305771 w 2874965"/>
                <a:gd name="connsiteY30" fmla="*/ 932330 h 2433238"/>
                <a:gd name="connsiteX31" fmla="*/ 424380 w 2874965"/>
                <a:gd name="connsiteY31" fmla="*/ 839283 h 2433238"/>
                <a:gd name="connsiteX32" fmla="*/ 470903 w 2874965"/>
                <a:gd name="connsiteY32" fmla="*/ 825406 h 2433238"/>
                <a:gd name="connsiteX33" fmla="*/ 501286 w 2874965"/>
                <a:gd name="connsiteY33" fmla="*/ 866233 h 2433238"/>
                <a:gd name="connsiteX34" fmla="*/ 567018 w 2874965"/>
                <a:gd name="connsiteY34" fmla="*/ 1065765 h 2433238"/>
                <a:gd name="connsiteX35" fmla="*/ 680661 w 2874965"/>
                <a:gd name="connsiteY35" fmla="*/ 1346293 h 2433238"/>
                <a:gd name="connsiteX36" fmla="*/ 735948 w 2874965"/>
                <a:gd name="connsiteY36" fmla="*/ 1442773 h 2433238"/>
                <a:gd name="connsiteX37" fmla="*/ 757859 w 2874965"/>
                <a:gd name="connsiteY37" fmla="*/ 1479290 h 2433238"/>
                <a:gd name="connsiteX38" fmla="*/ 863176 w 2874965"/>
                <a:gd name="connsiteY38" fmla="*/ 1569854 h 2433238"/>
                <a:gd name="connsiteX39" fmla="*/ 873473 w 2874965"/>
                <a:gd name="connsiteY39" fmla="*/ 1575623 h 2433238"/>
                <a:gd name="connsiteX40" fmla="*/ 999312 w 2874965"/>
                <a:gd name="connsiteY40" fmla="*/ 1644860 h 2433238"/>
                <a:gd name="connsiteX41" fmla="*/ 1194536 w 2874965"/>
                <a:gd name="connsiteY41" fmla="*/ 1823869 h 2433238"/>
                <a:gd name="connsiteX42" fmla="*/ 1406922 w 2874965"/>
                <a:gd name="connsiteY42" fmla="*/ 1979727 h 2433238"/>
                <a:gd name="connsiteX43" fmla="*/ 1711917 w 2874965"/>
                <a:gd name="connsiteY43" fmla="*/ 2045020 h 2433238"/>
                <a:gd name="connsiteX44" fmla="*/ 1911084 w 2874965"/>
                <a:gd name="connsiteY44" fmla="*/ 2105274 h 2433238"/>
                <a:gd name="connsiteX45" fmla="*/ 1919191 w 2874965"/>
                <a:gd name="connsiteY45" fmla="*/ 2111994 h 2433238"/>
                <a:gd name="connsiteX46" fmla="*/ 1980687 w 2874965"/>
                <a:gd name="connsiteY46" fmla="*/ 2169107 h 2433238"/>
                <a:gd name="connsiteX47" fmla="*/ 2261141 w 2874965"/>
                <a:gd name="connsiteY47" fmla="*/ 2387116 h 2433238"/>
                <a:gd name="connsiteX48" fmla="*/ 2583154 w 2874965"/>
                <a:gd name="connsiteY48" fmla="*/ 2272890 h 2433238"/>
                <a:gd name="connsiteX49" fmla="*/ 2639317 w 2874965"/>
                <a:gd name="connsiteY49" fmla="*/ 2175461 h 2433238"/>
                <a:gd name="connsiteX50" fmla="*/ 2671014 w 2874965"/>
                <a:gd name="connsiteY50" fmla="*/ 2119370 h 2433238"/>
                <a:gd name="connsiteX51" fmla="*/ 2782101 w 2874965"/>
                <a:gd name="connsiteY51" fmla="*/ 1993458 h 2433238"/>
                <a:gd name="connsiteX52" fmla="*/ 2825264 w 2874965"/>
                <a:gd name="connsiteY52" fmla="*/ 1951389 h 2433238"/>
                <a:gd name="connsiteX53" fmla="*/ 2841406 w 2874965"/>
                <a:gd name="connsiteY53" fmla="*/ 1924878 h 2433238"/>
                <a:gd name="connsiteX54" fmla="*/ 2845349 w 2874965"/>
                <a:gd name="connsiteY54" fmla="*/ 1893765 h 2433238"/>
                <a:gd name="connsiteX55" fmla="*/ 2834102 w 2874965"/>
                <a:gd name="connsiteY55" fmla="*/ 1862652 h 2433238"/>
                <a:gd name="connsiteX56" fmla="*/ 2811534 w 2874965"/>
                <a:gd name="connsiteY56" fmla="*/ 1839281 h 2433238"/>
                <a:gd name="connsiteX57" fmla="*/ 2634497 w 2874965"/>
                <a:gd name="connsiteY57" fmla="*/ 1766245 h 2433238"/>
                <a:gd name="connsiteX58" fmla="*/ 2627193 w 2874965"/>
                <a:gd name="connsiteY58" fmla="*/ 1764273 h 2433238"/>
                <a:gd name="connsiteX59" fmla="*/ 2274725 w 2874965"/>
                <a:gd name="connsiteY59" fmla="*/ 1633687 h 2433238"/>
                <a:gd name="connsiteX60" fmla="*/ 2105357 w 2874965"/>
                <a:gd name="connsiteY60" fmla="*/ 1467458 h 2433238"/>
                <a:gd name="connsiteX61" fmla="*/ 2065918 w 2874965"/>
                <a:gd name="connsiteY61" fmla="*/ 1335995 h 2433238"/>
                <a:gd name="connsiteX62" fmla="*/ 1914151 w 2874965"/>
                <a:gd name="connsiteY62" fmla="*/ 946207 h 2433238"/>
                <a:gd name="connsiteX63" fmla="*/ 1879386 w 2874965"/>
                <a:gd name="connsiteY63" fmla="*/ 879306 h 2433238"/>
                <a:gd name="connsiteX64" fmla="*/ 1732878 w 2874965"/>
                <a:gd name="connsiteY64" fmla="*/ 592936 h 2433238"/>
                <a:gd name="connsiteX65" fmla="*/ 1763479 w 2874965"/>
                <a:gd name="connsiteY65" fmla="*/ 347537 h 2433238"/>
                <a:gd name="connsiteX66" fmla="*/ 1790430 w 2874965"/>
                <a:gd name="connsiteY66" fmla="*/ 312407 h 2433238"/>
                <a:gd name="connsiteX67" fmla="*/ 1798171 w 2874965"/>
                <a:gd name="connsiteY67" fmla="*/ 301306 h 2433238"/>
                <a:gd name="connsiteX68" fmla="*/ 1790064 w 2874965"/>
                <a:gd name="connsiteY68" fmla="*/ 164511 h 2433238"/>
                <a:gd name="connsiteX69" fmla="*/ 1629387 w 2874965"/>
                <a:gd name="connsiteY69" fmla="*/ 46267 h 2433238"/>
                <a:gd name="connsiteX70" fmla="*/ 1575999 w 2874965"/>
                <a:gd name="connsiteY70" fmla="*/ 27935 h 2433238"/>
                <a:gd name="connsiteX71" fmla="*/ 1535537 w 2874965"/>
                <a:gd name="connsiteY71" fmla="*/ 78111 h 2433238"/>
                <a:gd name="connsiteX72" fmla="*/ 1507272 w 2874965"/>
                <a:gd name="connsiteY72" fmla="*/ 159691 h 2433238"/>
                <a:gd name="connsiteX73" fmla="*/ 1363174 w 2874965"/>
                <a:gd name="connsiteY73" fmla="*/ 376751 h 2433238"/>
                <a:gd name="connsiteX74" fmla="*/ 1165979 w 2874965"/>
                <a:gd name="connsiteY74" fmla="*/ 555103 h 2433238"/>
                <a:gd name="connsiteX75" fmla="*/ 1142754 w 2874965"/>
                <a:gd name="connsiteY75" fmla="*/ 577014 h 2433238"/>
                <a:gd name="connsiteX76" fmla="*/ 888226 w 2874965"/>
                <a:gd name="connsiteY76" fmla="*/ 697157 h 2433238"/>
                <a:gd name="connsiteX77" fmla="*/ 830383 w 2874965"/>
                <a:gd name="connsiteY77" fmla="*/ 704460 h 2433238"/>
                <a:gd name="connsiteX78" fmla="*/ 540652 w 2874965"/>
                <a:gd name="connsiteY78" fmla="*/ 767271 h 2433238"/>
                <a:gd name="connsiteX79" fmla="*/ 446071 w 2874965"/>
                <a:gd name="connsiteY79" fmla="*/ 722791 h 2433238"/>
                <a:gd name="connsiteX80" fmla="*/ 386694 w 2874965"/>
                <a:gd name="connsiteY80" fmla="*/ 574968 h 2433238"/>
                <a:gd name="connsiteX81" fmla="*/ 199870 w 2874965"/>
                <a:gd name="connsiteY81" fmla="*/ 292323 h 2433238"/>
                <a:gd name="connsiteX82" fmla="*/ 1434 w 2874965"/>
                <a:gd name="connsiteY82" fmla="*/ 58245 h 2433238"/>
                <a:gd name="connsiteX83" fmla="*/ -757 w 2874965"/>
                <a:gd name="connsiteY83" fmla="*/ 47582 h 2433238"/>
                <a:gd name="connsiteX84" fmla="*/ 4647 w 2874965"/>
                <a:gd name="connsiteY84" fmla="*/ 38526 h 2433238"/>
                <a:gd name="connsiteX85" fmla="*/ 14799 w 2874965"/>
                <a:gd name="connsiteY85" fmla="*/ 36262 h 2433238"/>
                <a:gd name="connsiteX86" fmla="*/ 23490 w 2874965"/>
                <a:gd name="connsiteY86" fmla="*/ 42177 h 2433238"/>
                <a:gd name="connsiteX87" fmla="*/ 217326 w 2874965"/>
                <a:gd name="connsiteY87" fmla="*/ 270632 h 2433238"/>
                <a:gd name="connsiteX88" fmla="*/ 412037 w 2874965"/>
                <a:gd name="connsiteY88" fmla="*/ 564890 h 2433238"/>
                <a:gd name="connsiteX89" fmla="*/ 470466 w 2874965"/>
                <a:gd name="connsiteY89" fmla="*/ 710960 h 2433238"/>
                <a:gd name="connsiteX90" fmla="*/ 530427 w 2874965"/>
                <a:gd name="connsiteY90" fmla="*/ 741343 h 2433238"/>
                <a:gd name="connsiteX91" fmla="*/ 827461 w 2874965"/>
                <a:gd name="connsiteY91" fmla="*/ 676634 h 2433238"/>
                <a:gd name="connsiteX92" fmla="*/ 885086 w 2874965"/>
                <a:gd name="connsiteY92" fmla="*/ 669769 h 2433238"/>
                <a:gd name="connsiteX93" fmla="*/ 1124714 w 2874965"/>
                <a:gd name="connsiteY93" fmla="*/ 556564 h 2433238"/>
                <a:gd name="connsiteX94" fmla="*/ 1147940 w 2874965"/>
                <a:gd name="connsiteY94" fmla="*/ 534654 h 2433238"/>
                <a:gd name="connsiteX95" fmla="*/ 1346814 w 2874965"/>
                <a:gd name="connsiteY95" fmla="*/ 355133 h 2433238"/>
                <a:gd name="connsiteX96" fmla="*/ 1481344 w 2874965"/>
                <a:gd name="connsiteY96" fmla="*/ 153191 h 2433238"/>
                <a:gd name="connsiteX97" fmla="*/ 1512384 w 2874965"/>
                <a:gd name="connsiteY97" fmla="*/ 64599 h 2433238"/>
                <a:gd name="connsiteX98" fmla="*/ 1569279 w 2874965"/>
                <a:gd name="connsiteY98" fmla="*/ 1205 h 2433238"/>
                <a:gd name="connsiteX99" fmla="*/ 1643264 w 2874965"/>
                <a:gd name="connsiteY99" fmla="*/ 22458 h 2433238"/>
                <a:gd name="connsiteX100" fmla="*/ 1807447 w 2874965"/>
                <a:gd name="connsiteY100" fmla="*/ 143331 h 2433238"/>
                <a:gd name="connsiteX101" fmla="*/ 1820081 w 2874965"/>
                <a:gd name="connsiteY101" fmla="*/ 319273 h 2433238"/>
                <a:gd name="connsiteX102" fmla="*/ 1812340 w 2874965"/>
                <a:gd name="connsiteY102" fmla="*/ 330082 h 2433238"/>
                <a:gd name="connsiteX103" fmla="*/ 1783126 w 2874965"/>
                <a:gd name="connsiteY103" fmla="*/ 368279 h 2433238"/>
                <a:gd name="connsiteX104" fmla="*/ 1757271 w 2874965"/>
                <a:gd name="connsiteY104" fmla="*/ 580885 h 2433238"/>
                <a:gd name="connsiteX105" fmla="*/ 1903342 w 2874965"/>
                <a:gd name="connsiteY105" fmla="*/ 866525 h 2433238"/>
                <a:gd name="connsiteX106" fmla="*/ 1938326 w 2874965"/>
                <a:gd name="connsiteY106" fmla="*/ 933206 h 2433238"/>
                <a:gd name="connsiteX107" fmla="*/ 2092649 w 2874965"/>
                <a:gd name="connsiteY107" fmla="*/ 1329860 h 2433238"/>
                <a:gd name="connsiteX108" fmla="*/ 2131357 w 2874965"/>
                <a:gd name="connsiteY108" fmla="*/ 1458183 h 2433238"/>
                <a:gd name="connsiteX109" fmla="*/ 2285608 w 2874965"/>
                <a:gd name="connsiteY109" fmla="*/ 1608051 h 2433238"/>
                <a:gd name="connsiteX110" fmla="*/ 2634789 w 2874965"/>
                <a:gd name="connsiteY110" fmla="*/ 1737762 h 2433238"/>
                <a:gd name="connsiteX111" fmla="*/ 2642092 w 2874965"/>
                <a:gd name="connsiteY111" fmla="*/ 1739734 h 2433238"/>
                <a:gd name="connsiteX112" fmla="*/ 2828186 w 2874965"/>
                <a:gd name="connsiteY112" fmla="*/ 1817442 h 2433238"/>
                <a:gd name="connsiteX113" fmla="*/ 2858496 w 2874965"/>
                <a:gd name="connsiteY113" fmla="*/ 1849651 h 2433238"/>
                <a:gd name="connsiteX114" fmla="*/ 2873103 w 2874965"/>
                <a:gd name="connsiteY114" fmla="*/ 1892158 h 2433238"/>
                <a:gd name="connsiteX115" fmla="*/ 2867844 w 2874965"/>
                <a:gd name="connsiteY115" fmla="*/ 1935175 h 2433238"/>
                <a:gd name="connsiteX116" fmla="*/ 2845934 w 2874965"/>
                <a:gd name="connsiteY116" fmla="*/ 1972058 h 2433238"/>
                <a:gd name="connsiteX117" fmla="*/ 2798095 w 2874965"/>
                <a:gd name="connsiteY117" fmla="*/ 2018435 h 2433238"/>
                <a:gd name="connsiteX118" fmla="*/ 2695116 w 2874965"/>
                <a:gd name="connsiteY118" fmla="*/ 2134196 h 2433238"/>
                <a:gd name="connsiteX119" fmla="*/ 2663492 w 2874965"/>
                <a:gd name="connsiteY119" fmla="*/ 2189922 h 2433238"/>
                <a:gd name="connsiteX120" fmla="*/ 2606963 w 2874965"/>
                <a:gd name="connsiteY120" fmla="*/ 2287862 h 2433238"/>
                <a:gd name="connsiteX121" fmla="*/ 2362733 w 2874965"/>
                <a:gd name="connsiteY121" fmla="*/ 2432618 h 24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874965" h="2433238">
                  <a:moveTo>
                    <a:pt x="2362733" y="2432618"/>
                  </a:moveTo>
                  <a:cubicBezTo>
                    <a:pt x="2325412" y="2432399"/>
                    <a:pt x="2288383" y="2425972"/>
                    <a:pt x="2253180" y="2413555"/>
                  </a:cubicBezTo>
                  <a:cubicBezTo>
                    <a:pt x="2129021" y="2370173"/>
                    <a:pt x="2039333" y="2279171"/>
                    <a:pt x="1961040" y="2187146"/>
                  </a:cubicBezTo>
                  <a:cubicBezTo>
                    <a:pt x="1943292" y="2167720"/>
                    <a:pt x="1923865" y="2149898"/>
                    <a:pt x="1903050" y="2133831"/>
                  </a:cubicBezTo>
                  <a:lnTo>
                    <a:pt x="1894724" y="2127112"/>
                  </a:lnTo>
                  <a:cubicBezTo>
                    <a:pt x="1843599" y="2084679"/>
                    <a:pt x="1780935" y="2077448"/>
                    <a:pt x="1710675" y="2072847"/>
                  </a:cubicBezTo>
                  <a:cubicBezTo>
                    <a:pt x="1603898" y="2066127"/>
                    <a:pt x="1498655" y="2043706"/>
                    <a:pt x="1398377" y="2006239"/>
                  </a:cubicBezTo>
                  <a:cubicBezTo>
                    <a:pt x="1309274" y="1974103"/>
                    <a:pt x="1231345" y="1916916"/>
                    <a:pt x="1173940" y="1841544"/>
                  </a:cubicBezTo>
                  <a:cubicBezTo>
                    <a:pt x="1126321" y="1779975"/>
                    <a:pt x="1066870" y="1711396"/>
                    <a:pt x="987846" y="1670204"/>
                  </a:cubicBezTo>
                  <a:cubicBezTo>
                    <a:pt x="945121" y="1648294"/>
                    <a:pt x="902614" y="1623827"/>
                    <a:pt x="861204" y="1600674"/>
                  </a:cubicBezTo>
                  <a:lnTo>
                    <a:pt x="850979" y="1594904"/>
                  </a:lnTo>
                  <a:cubicBezTo>
                    <a:pt x="810444" y="1572117"/>
                    <a:pt x="764651" y="1543780"/>
                    <a:pt x="735437" y="1494190"/>
                  </a:cubicBezTo>
                  <a:lnTo>
                    <a:pt x="713527" y="1458037"/>
                  </a:lnTo>
                  <a:cubicBezTo>
                    <a:pt x="694391" y="1426340"/>
                    <a:pt x="674745" y="1393547"/>
                    <a:pt x="657289" y="1360096"/>
                  </a:cubicBezTo>
                  <a:cubicBezTo>
                    <a:pt x="602220" y="1252662"/>
                    <a:pt x="565411" y="1161733"/>
                    <a:pt x="540945" y="1073799"/>
                  </a:cubicBezTo>
                  <a:cubicBezTo>
                    <a:pt x="524073" y="1012084"/>
                    <a:pt x="502893" y="947740"/>
                    <a:pt x="476235" y="876604"/>
                  </a:cubicBezTo>
                  <a:cubicBezTo>
                    <a:pt x="468931" y="857176"/>
                    <a:pt x="464622" y="853160"/>
                    <a:pt x="462723" y="852502"/>
                  </a:cubicBezTo>
                  <a:cubicBezTo>
                    <a:pt x="460824" y="851845"/>
                    <a:pt x="454982" y="852502"/>
                    <a:pt x="438841" y="863384"/>
                  </a:cubicBezTo>
                  <a:cubicBezTo>
                    <a:pt x="398307" y="890992"/>
                    <a:pt x="359671" y="921301"/>
                    <a:pt x="323226" y="954094"/>
                  </a:cubicBezTo>
                  <a:cubicBezTo>
                    <a:pt x="289923" y="983308"/>
                    <a:pt x="256765" y="1014494"/>
                    <a:pt x="224629" y="1044365"/>
                  </a:cubicBezTo>
                  <a:cubicBezTo>
                    <a:pt x="188842" y="1077597"/>
                    <a:pt x="151594" y="1111923"/>
                    <a:pt x="114492" y="1144789"/>
                  </a:cubicBezTo>
                  <a:cubicBezTo>
                    <a:pt x="93896" y="1161952"/>
                    <a:pt x="72059" y="1177655"/>
                    <a:pt x="49198" y="1191678"/>
                  </a:cubicBezTo>
                  <a:cubicBezTo>
                    <a:pt x="39266" y="1198105"/>
                    <a:pt x="29260" y="1204605"/>
                    <a:pt x="19474" y="1211251"/>
                  </a:cubicBezTo>
                  <a:cubicBezTo>
                    <a:pt x="16552" y="1213296"/>
                    <a:pt x="12827" y="1214026"/>
                    <a:pt x="9322" y="1213296"/>
                  </a:cubicBezTo>
                  <a:cubicBezTo>
                    <a:pt x="5743" y="1212493"/>
                    <a:pt x="2675" y="1210229"/>
                    <a:pt x="776" y="1207161"/>
                  </a:cubicBezTo>
                  <a:cubicBezTo>
                    <a:pt x="-1269" y="1203947"/>
                    <a:pt x="-1926" y="1200150"/>
                    <a:pt x="-1196" y="1196425"/>
                  </a:cubicBezTo>
                  <a:cubicBezTo>
                    <a:pt x="-465" y="1192773"/>
                    <a:pt x="1653" y="1189559"/>
                    <a:pt x="4647" y="1187442"/>
                  </a:cubicBezTo>
                  <a:cubicBezTo>
                    <a:pt x="14653" y="1180576"/>
                    <a:pt x="24805" y="1174003"/>
                    <a:pt x="35030" y="1167357"/>
                  </a:cubicBezTo>
                  <a:cubicBezTo>
                    <a:pt x="56794" y="1154064"/>
                    <a:pt x="77536" y="1139238"/>
                    <a:pt x="97110" y="1122878"/>
                  </a:cubicBezTo>
                  <a:cubicBezTo>
                    <a:pt x="134138" y="1090232"/>
                    <a:pt x="170948" y="1056124"/>
                    <a:pt x="206663" y="1022967"/>
                  </a:cubicBezTo>
                  <a:cubicBezTo>
                    <a:pt x="238944" y="993022"/>
                    <a:pt x="272394" y="962128"/>
                    <a:pt x="305771" y="932330"/>
                  </a:cubicBezTo>
                  <a:cubicBezTo>
                    <a:pt x="343165" y="898661"/>
                    <a:pt x="382823" y="867621"/>
                    <a:pt x="424380" y="839283"/>
                  </a:cubicBezTo>
                  <a:cubicBezTo>
                    <a:pt x="442128" y="827451"/>
                    <a:pt x="456881" y="820586"/>
                    <a:pt x="470903" y="825406"/>
                  </a:cubicBezTo>
                  <a:cubicBezTo>
                    <a:pt x="484926" y="830227"/>
                    <a:pt x="493472" y="845198"/>
                    <a:pt x="501286" y="866233"/>
                  </a:cubicBezTo>
                  <a:cubicBezTo>
                    <a:pt x="528236" y="937881"/>
                    <a:pt x="549709" y="1003100"/>
                    <a:pt x="567018" y="1065765"/>
                  </a:cubicBezTo>
                  <a:cubicBezTo>
                    <a:pt x="590243" y="1151581"/>
                    <a:pt x="626542" y="1241050"/>
                    <a:pt x="680661" y="1346293"/>
                  </a:cubicBezTo>
                  <a:cubicBezTo>
                    <a:pt x="697459" y="1378940"/>
                    <a:pt x="717179" y="1411586"/>
                    <a:pt x="735948" y="1442773"/>
                  </a:cubicBezTo>
                  <a:cubicBezTo>
                    <a:pt x="743252" y="1454897"/>
                    <a:pt x="750555" y="1467239"/>
                    <a:pt x="757859" y="1479290"/>
                  </a:cubicBezTo>
                  <a:cubicBezTo>
                    <a:pt x="783494" y="1522673"/>
                    <a:pt x="823956" y="1547797"/>
                    <a:pt x="863176" y="1569854"/>
                  </a:cubicBezTo>
                  <a:lnTo>
                    <a:pt x="873473" y="1575623"/>
                  </a:lnTo>
                  <a:cubicBezTo>
                    <a:pt x="914519" y="1598702"/>
                    <a:pt x="957026" y="1622731"/>
                    <a:pt x="999312" y="1644860"/>
                  </a:cubicBezTo>
                  <a:cubicBezTo>
                    <a:pt x="1083158" y="1688681"/>
                    <a:pt x="1145383" y="1759891"/>
                    <a:pt x="1194536" y="1823869"/>
                  </a:cubicBezTo>
                  <a:cubicBezTo>
                    <a:pt x="1248874" y="1895152"/>
                    <a:pt x="1322639" y="1949271"/>
                    <a:pt x="1406922" y="1979727"/>
                  </a:cubicBezTo>
                  <a:cubicBezTo>
                    <a:pt x="1504862" y="2016318"/>
                    <a:pt x="1607623" y="2038374"/>
                    <a:pt x="1711917" y="2045020"/>
                  </a:cubicBezTo>
                  <a:cubicBezTo>
                    <a:pt x="1786778" y="2049914"/>
                    <a:pt x="1853459" y="2057801"/>
                    <a:pt x="1911084" y="2105274"/>
                  </a:cubicBezTo>
                  <a:lnTo>
                    <a:pt x="1919191" y="2111994"/>
                  </a:lnTo>
                  <a:cubicBezTo>
                    <a:pt x="1941394" y="2129084"/>
                    <a:pt x="1961989" y="2148219"/>
                    <a:pt x="1980687" y="2169107"/>
                  </a:cubicBezTo>
                  <a:cubicBezTo>
                    <a:pt x="2056496" y="2257918"/>
                    <a:pt x="2142971" y="2345925"/>
                    <a:pt x="2261141" y="2387116"/>
                  </a:cubicBezTo>
                  <a:cubicBezTo>
                    <a:pt x="2391801" y="2432691"/>
                    <a:pt x="2512236" y="2389965"/>
                    <a:pt x="2583154" y="2272890"/>
                  </a:cubicBezTo>
                  <a:cubicBezTo>
                    <a:pt x="2602580" y="2240901"/>
                    <a:pt x="2621278" y="2207596"/>
                    <a:pt x="2639317" y="2175461"/>
                  </a:cubicBezTo>
                  <a:cubicBezTo>
                    <a:pt x="2649615" y="2156691"/>
                    <a:pt x="2660205" y="2137994"/>
                    <a:pt x="2671014" y="2119370"/>
                  </a:cubicBezTo>
                  <a:cubicBezTo>
                    <a:pt x="2698549" y="2069852"/>
                    <a:pt x="2736381" y="2026907"/>
                    <a:pt x="2782101" y="1993458"/>
                  </a:cubicBezTo>
                  <a:cubicBezTo>
                    <a:pt x="2798022" y="1981114"/>
                    <a:pt x="2812556" y="1967019"/>
                    <a:pt x="2825264" y="1951389"/>
                  </a:cubicBezTo>
                  <a:cubicBezTo>
                    <a:pt x="2832422" y="1943793"/>
                    <a:pt x="2837972" y="1934737"/>
                    <a:pt x="2841406" y="1924878"/>
                  </a:cubicBezTo>
                  <a:cubicBezTo>
                    <a:pt x="2844838" y="1914872"/>
                    <a:pt x="2846225" y="1904281"/>
                    <a:pt x="2845349" y="1893765"/>
                  </a:cubicBezTo>
                  <a:cubicBezTo>
                    <a:pt x="2843816" y="1882736"/>
                    <a:pt x="2839944" y="1872146"/>
                    <a:pt x="2834102" y="1862652"/>
                  </a:cubicBezTo>
                  <a:cubicBezTo>
                    <a:pt x="2828332" y="1853303"/>
                    <a:pt x="2820663" y="1845342"/>
                    <a:pt x="2811534" y="1839281"/>
                  </a:cubicBezTo>
                  <a:cubicBezTo>
                    <a:pt x="2758802" y="1800133"/>
                    <a:pt x="2695262" y="1782678"/>
                    <a:pt x="2634497" y="1766245"/>
                  </a:cubicBezTo>
                  <a:lnTo>
                    <a:pt x="2627193" y="1764273"/>
                  </a:lnTo>
                  <a:cubicBezTo>
                    <a:pt x="2510337" y="1731626"/>
                    <a:pt x="2398301" y="1685834"/>
                    <a:pt x="2274725" y="1633687"/>
                  </a:cubicBezTo>
                  <a:cubicBezTo>
                    <a:pt x="2186645" y="1596293"/>
                    <a:pt x="2132819" y="1543488"/>
                    <a:pt x="2105357" y="1467458"/>
                  </a:cubicBezTo>
                  <a:cubicBezTo>
                    <a:pt x="2089654" y="1424441"/>
                    <a:pt x="2076509" y="1380546"/>
                    <a:pt x="2065918" y="1335995"/>
                  </a:cubicBezTo>
                  <a:cubicBezTo>
                    <a:pt x="2036704" y="1211835"/>
                    <a:pt x="1988355" y="1087676"/>
                    <a:pt x="1914151" y="946207"/>
                  </a:cubicBezTo>
                  <a:lnTo>
                    <a:pt x="1879386" y="879306"/>
                  </a:lnTo>
                  <a:cubicBezTo>
                    <a:pt x="1830380" y="786040"/>
                    <a:pt x="1779694" y="689415"/>
                    <a:pt x="1732878" y="592936"/>
                  </a:cubicBezTo>
                  <a:cubicBezTo>
                    <a:pt x="1687961" y="500473"/>
                    <a:pt x="1698259" y="417651"/>
                    <a:pt x="1763479" y="347537"/>
                  </a:cubicBezTo>
                  <a:cubicBezTo>
                    <a:pt x="1773267" y="336509"/>
                    <a:pt x="1782250" y="324750"/>
                    <a:pt x="1790430" y="312407"/>
                  </a:cubicBezTo>
                  <a:lnTo>
                    <a:pt x="1798171" y="301306"/>
                  </a:lnTo>
                  <a:cubicBezTo>
                    <a:pt x="1836953" y="246603"/>
                    <a:pt x="1834689" y="203366"/>
                    <a:pt x="1790064" y="164511"/>
                  </a:cubicBezTo>
                  <a:cubicBezTo>
                    <a:pt x="1739816" y="120749"/>
                    <a:pt x="1686135" y="81200"/>
                    <a:pt x="1629387" y="46267"/>
                  </a:cubicBezTo>
                  <a:cubicBezTo>
                    <a:pt x="1603460" y="30492"/>
                    <a:pt x="1587027" y="24868"/>
                    <a:pt x="1575999" y="27935"/>
                  </a:cubicBezTo>
                  <a:cubicBezTo>
                    <a:pt x="1563144" y="31514"/>
                    <a:pt x="1551459" y="49043"/>
                    <a:pt x="1535537" y="78111"/>
                  </a:cubicBezTo>
                  <a:cubicBezTo>
                    <a:pt x="1522829" y="104060"/>
                    <a:pt x="1513334" y="131456"/>
                    <a:pt x="1507272" y="159691"/>
                  </a:cubicBezTo>
                  <a:cubicBezTo>
                    <a:pt x="1485362" y="245288"/>
                    <a:pt x="1439642" y="314233"/>
                    <a:pt x="1363174" y="376751"/>
                  </a:cubicBezTo>
                  <a:cubicBezTo>
                    <a:pt x="1294960" y="432623"/>
                    <a:pt x="1229373" y="494849"/>
                    <a:pt x="1165979" y="555103"/>
                  </a:cubicBezTo>
                  <a:lnTo>
                    <a:pt x="1142754" y="577014"/>
                  </a:lnTo>
                  <a:cubicBezTo>
                    <a:pt x="1073443" y="643987"/>
                    <a:pt x="983975" y="686202"/>
                    <a:pt x="888226" y="697157"/>
                  </a:cubicBezTo>
                  <a:cubicBezTo>
                    <a:pt x="869018" y="699640"/>
                    <a:pt x="849737" y="702050"/>
                    <a:pt x="830383" y="704460"/>
                  </a:cubicBezTo>
                  <a:cubicBezTo>
                    <a:pt x="733538" y="715780"/>
                    <a:pt x="633188" y="727321"/>
                    <a:pt x="540652" y="767271"/>
                  </a:cubicBezTo>
                  <a:cubicBezTo>
                    <a:pt x="499314" y="785018"/>
                    <a:pt x="467617" y="770119"/>
                    <a:pt x="446071" y="722791"/>
                  </a:cubicBezTo>
                  <a:cubicBezTo>
                    <a:pt x="424526" y="675465"/>
                    <a:pt x="405610" y="625582"/>
                    <a:pt x="386694" y="574968"/>
                  </a:cubicBezTo>
                  <a:cubicBezTo>
                    <a:pt x="342215" y="455556"/>
                    <a:pt x="281085" y="362802"/>
                    <a:pt x="199870" y="292323"/>
                  </a:cubicBezTo>
                  <a:cubicBezTo>
                    <a:pt x="130122" y="231411"/>
                    <a:pt x="65194" y="154871"/>
                    <a:pt x="1434" y="58245"/>
                  </a:cubicBezTo>
                  <a:cubicBezTo>
                    <a:pt x="-611" y="55105"/>
                    <a:pt x="-1414" y="51285"/>
                    <a:pt x="-757" y="47582"/>
                  </a:cubicBezTo>
                  <a:cubicBezTo>
                    <a:pt x="-173" y="43996"/>
                    <a:pt x="1799" y="40768"/>
                    <a:pt x="4647" y="38526"/>
                  </a:cubicBezTo>
                  <a:cubicBezTo>
                    <a:pt x="7569" y="36422"/>
                    <a:pt x="11221" y="35604"/>
                    <a:pt x="14799" y="36262"/>
                  </a:cubicBezTo>
                  <a:cubicBezTo>
                    <a:pt x="18378" y="36985"/>
                    <a:pt x="21519" y="39117"/>
                    <a:pt x="23490" y="42177"/>
                  </a:cubicBezTo>
                  <a:cubicBezTo>
                    <a:pt x="85935" y="136612"/>
                    <a:pt x="149184" y="211400"/>
                    <a:pt x="217326" y="270632"/>
                  </a:cubicBezTo>
                  <a:cubicBezTo>
                    <a:pt x="302119" y="344543"/>
                    <a:pt x="365806" y="440876"/>
                    <a:pt x="412037" y="564890"/>
                  </a:cubicBezTo>
                  <a:cubicBezTo>
                    <a:pt x="430734" y="614919"/>
                    <a:pt x="449285" y="663853"/>
                    <a:pt x="470466" y="710960"/>
                  </a:cubicBezTo>
                  <a:cubicBezTo>
                    <a:pt x="489162" y="752298"/>
                    <a:pt x="510343" y="749888"/>
                    <a:pt x="530427" y="741343"/>
                  </a:cubicBezTo>
                  <a:cubicBezTo>
                    <a:pt x="626542" y="699859"/>
                    <a:pt x="728718" y="688028"/>
                    <a:pt x="827461" y="676634"/>
                  </a:cubicBezTo>
                  <a:cubicBezTo>
                    <a:pt x="846597" y="674442"/>
                    <a:pt x="866243" y="672179"/>
                    <a:pt x="885086" y="669769"/>
                  </a:cubicBezTo>
                  <a:cubicBezTo>
                    <a:pt x="975211" y="659397"/>
                    <a:pt x="1059494" y="619594"/>
                    <a:pt x="1124714" y="556564"/>
                  </a:cubicBezTo>
                  <a:lnTo>
                    <a:pt x="1147940" y="534654"/>
                  </a:lnTo>
                  <a:cubicBezTo>
                    <a:pt x="1211845" y="474107"/>
                    <a:pt x="1277796" y="411443"/>
                    <a:pt x="1346814" y="355133"/>
                  </a:cubicBezTo>
                  <a:cubicBezTo>
                    <a:pt x="1418388" y="296705"/>
                    <a:pt x="1461114" y="232726"/>
                    <a:pt x="1481344" y="153191"/>
                  </a:cubicBezTo>
                  <a:cubicBezTo>
                    <a:pt x="1487918" y="122479"/>
                    <a:pt x="1498362" y="92718"/>
                    <a:pt x="1512384" y="64599"/>
                  </a:cubicBezTo>
                  <a:cubicBezTo>
                    <a:pt x="1529840" y="32902"/>
                    <a:pt x="1545105" y="7997"/>
                    <a:pt x="1569279" y="1205"/>
                  </a:cubicBezTo>
                  <a:cubicBezTo>
                    <a:pt x="1588341" y="-4127"/>
                    <a:pt x="1609814" y="2008"/>
                    <a:pt x="1643264" y="22458"/>
                  </a:cubicBezTo>
                  <a:cubicBezTo>
                    <a:pt x="1701181" y="58187"/>
                    <a:pt x="1756104" y="98612"/>
                    <a:pt x="1807447" y="143331"/>
                  </a:cubicBezTo>
                  <a:cubicBezTo>
                    <a:pt x="1846229" y="177000"/>
                    <a:pt x="1880482" y="234917"/>
                    <a:pt x="1820081" y="319273"/>
                  </a:cubicBezTo>
                  <a:lnTo>
                    <a:pt x="1812340" y="330082"/>
                  </a:lnTo>
                  <a:cubicBezTo>
                    <a:pt x="1803503" y="343520"/>
                    <a:pt x="1793716" y="356229"/>
                    <a:pt x="1783126" y="368279"/>
                  </a:cubicBezTo>
                  <a:cubicBezTo>
                    <a:pt x="1726158" y="429848"/>
                    <a:pt x="1717395" y="499304"/>
                    <a:pt x="1757271" y="580885"/>
                  </a:cubicBezTo>
                  <a:cubicBezTo>
                    <a:pt x="1803795" y="676999"/>
                    <a:pt x="1854482" y="773259"/>
                    <a:pt x="1903342" y="866525"/>
                  </a:cubicBezTo>
                  <a:lnTo>
                    <a:pt x="1938326" y="933206"/>
                  </a:lnTo>
                  <a:cubicBezTo>
                    <a:pt x="2013698" y="1077158"/>
                    <a:pt x="2062486" y="1203436"/>
                    <a:pt x="2092649" y="1329860"/>
                  </a:cubicBezTo>
                  <a:cubicBezTo>
                    <a:pt x="2103093" y="1373316"/>
                    <a:pt x="2116020" y="1416188"/>
                    <a:pt x="2131357" y="1458183"/>
                  </a:cubicBezTo>
                  <a:cubicBezTo>
                    <a:pt x="2155971" y="1526251"/>
                    <a:pt x="2204977" y="1573870"/>
                    <a:pt x="2285608" y="1608051"/>
                  </a:cubicBezTo>
                  <a:cubicBezTo>
                    <a:pt x="2408234" y="1660052"/>
                    <a:pt x="2519321" y="1705991"/>
                    <a:pt x="2634789" y="1737762"/>
                  </a:cubicBezTo>
                  <a:lnTo>
                    <a:pt x="2642092" y="1739734"/>
                  </a:lnTo>
                  <a:cubicBezTo>
                    <a:pt x="2705414" y="1757261"/>
                    <a:pt x="2771000" y="1775375"/>
                    <a:pt x="2828186" y="1817442"/>
                  </a:cubicBezTo>
                  <a:cubicBezTo>
                    <a:pt x="2840456" y="1825915"/>
                    <a:pt x="2850827" y="1836870"/>
                    <a:pt x="2858496" y="1849651"/>
                  </a:cubicBezTo>
                  <a:cubicBezTo>
                    <a:pt x="2866238" y="1862652"/>
                    <a:pt x="2871204" y="1877112"/>
                    <a:pt x="2873103" y="1892158"/>
                  </a:cubicBezTo>
                  <a:cubicBezTo>
                    <a:pt x="2874345" y="1906692"/>
                    <a:pt x="2872519" y="1921372"/>
                    <a:pt x="2867844" y="1935175"/>
                  </a:cubicBezTo>
                  <a:cubicBezTo>
                    <a:pt x="2863243" y="1948906"/>
                    <a:pt x="2855720" y="1961468"/>
                    <a:pt x="2845934" y="1972058"/>
                  </a:cubicBezTo>
                  <a:cubicBezTo>
                    <a:pt x="2831838" y="1989294"/>
                    <a:pt x="2815770" y="2004851"/>
                    <a:pt x="2798095" y="2018435"/>
                  </a:cubicBezTo>
                  <a:cubicBezTo>
                    <a:pt x="2755808" y="2049110"/>
                    <a:pt x="2720678" y="2088622"/>
                    <a:pt x="2695116" y="2134196"/>
                  </a:cubicBezTo>
                  <a:cubicBezTo>
                    <a:pt x="2684453" y="2152747"/>
                    <a:pt x="2674009" y="2171298"/>
                    <a:pt x="2663492" y="2189922"/>
                  </a:cubicBezTo>
                  <a:cubicBezTo>
                    <a:pt x="2645379" y="2222569"/>
                    <a:pt x="2626536" y="2255653"/>
                    <a:pt x="2606963" y="2287862"/>
                  </a:cubicBezTo>
                  <a:cubicBezTo>
                    <a:pt x="2548753" y="2382004"/>
                    <a:pt x="2461841" y="2432618"/>
                    <a:pt x="2362733" y="2432618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519288D-0D43-4E99-8EA8-AC2070D5CA0B}"/>
                </a:ext>
              </a:extLst>
            </p:cNvPr>
            <p:cNvSpPr/>
            <p:nvPr/>
          </p:nvSpPr>
          <p:spPr>
            <a:xfrm>
              <a:off x="5598978" y="10312"/>
              <a:ext cx="1571612" cy="6843999"/>
            </a:xfrm>
            <a:custGeom>
              <a:avLst/>
              <a:gdLst>
                <a:gd name="connsiteX0" fmla="*/ 331500 w 1571612"/>
                <a:gd name="connsiteY0" fmla="*/ 6843270 h 6843999"/>
                <a:gd name="connsiteX1" fmla="*/ 329236 w 1571612"/>
                <a:gd name="connsiteY1" fmla="*/ 6843270 h 6843999"/>
                <a:gd name="connsiteX2" fmla="*/ 326971 w 1571612"/>
                <a:gd name="connsiteY2" fmla="*/ 6841882 h 6843999"/>
                <a:gd name="connsiteX3" fmla="*/ 325365 w 1571612"/>
                <a:gd name="connsiteY3" fmla="*/ 6839691 h 6843999"/>
                <a:gd name="connsiteX4" fmla="*/ 324708 w 1571612"/>
                <a:gd name="connsiteY4" fmla="*/ 6836989 h 6843999"/>
                <a:gd name="connsiteX5" fmla="*/ 324708 w 1571612"/>
                <a:gd name="connsiteY5" fmla="*/ 6834214 h 6843999"/>
                <a:gd name="connsiteX6" fmla="*/ 332449 w 1571612"/>
                <a:gd name="connsiteY6" fmla="*/ 6809746 h 6843999"/>
                <a:gd name="connsiteX7" fmla="*/ 351000 w 1571612"/>
                <a:gd name="connsiteY7" fmla="*/ 6755262 h 6843999"/>
                <a:gd name="connsiteX8" fmla="*/ 383136 w 1571612"/>
                <a:gd name="connsiteY8" fmla="*/ 6682227 h 6843999"/>
                <a:gd name="connsiteX9" fmla="*/ 437985 w 1571612"/>
                <a:gd name="connsiteY9" fmla="*/ 6533966 h 6843999"/>
                <a:gd name="connsiteX10" fmla="*/ 452592 w 1571612"/>
                <a:gd name="connsiteY10" fmla="*/ 6456037 h 6843999"/>
                <a:gd name="connsiteX11" fmla="*/ 468076 w 1571612"/>
                <a:gd name="connsiteY11" fmla="*/ 6373289 h 6843999"/>
                <a:gd name="connsiteX12" fmla="*/ 558712 w 1571612"/>
                <a:gd name="connsiteY12" fmla="*/ 6221010 h 6843999"/>
                <a:gd name="connsiteX13" fmla="*/ 725670 w 1571612"/>
                <a:gd name="connsiteY13" fmla="*/ 6039810 h 6843999"/>
                <a:gd name="connsiteX14" fmla="*/ 855965 w 1571612"/>
                <a:gd name="connsiteY14" fmla="*/ 5829322 h 6843999"/>
                <a:gd name="connsiteX15" fmla="*/ 966321 w 1571612"/>
                <a:gd name="connsiteY15" fmla="*/ 5696253 h 6843999"/>
                <a:gd name="connsiteX16" fmla="*/ 1209455 w 1571612"/>
                <a:gd name="connsiteY16" fmla="*/ 5503148 h 6843999"/>
                <a:gd name="connsiteX17" fmla="*/ 1328576 w 1571612"/>
                <a:gd name="connsiteY17" fmla="*/ 5452023 h 6843999"/>
                <a:gd name="connsiteX18" fmla="*/ 1404314 w 1571612"/>
                <a:gd name="connsiteY18" fmla="*/ 5420326 h 6843999"/>
                <a:gd name="connsiteX19" fmla="*/ 1540158 w 1571612"/>
                <a:gd name="connsiteY19" fmla="*/ 5304565 h 6843999"/>
                <a:gd name="connsiteX20" fmla="*/ 1553963 w 1571612"/>
                <a:gd name="connsiteY20" fmla="*/ 5174490 h 6843999"/>
                <a:gd name="connsiteX21" fmla="*/ 1362026 w 1571612"/>
                <a:gd name="connsiteY21" fmla="*/ 4871978 h 6843999"/>
                <a:gd name="connsiteX22" fmla="*/ 1224793 w 1571612"/>
                <a:gd name="connsiteY22" fmla="*/ 4788645 h 6843999"/>
                <a:gd name="connsiteX23" fmla="*/ 897376 w 1571612"/>
                <a:gd name="connsiteY23" fmla="*/ 4425587 h 6843999"/>
                <a:gd name="connsiteX24" fmla="*/ 787239 w 1571612"/>
                <a:gd name="connsiteY24" fmla="*/ 4283899 h 6843999"/>
                <a:gd name="connsiteX25" fmla="*/ 616702 w 1571612"/>
                <a:gd name="connsiteY25" fmla="*/ 4143891 h 6843999"/>
                <a:gd name="connsiteX26" fmla="*/ 500430 w 1571612"/>
                <a:gd name="connsiteY26" fmla="*/ 3898565 h 6843999"/>
                <a:gd name="connsiteX27" fmla="*/ 495464 w 1571612"/>
                <a:gd name="connsiteY27" fmla="*/ 3839334 h 6843999"/>
                <a:gd name="connsiteX28" fmla="*/ 479981 w 1571612"/>
                <a:gd name="connsiteY28" fmla="*/ 3693994 h 6843999"/>
                <a:gd name="connsiteX29" fmla="*/ 469829 w 1571612"/>
                <a:gd name="connsiteY29" fmla="*/ 3635201 h 6843999"/>
                <a:gd name="connsiteX30" fmla="*/ 454272 w 1571612"/>
                <a:gd name="connsiteY30" fmla="*/ 3417995 h 6843999"/>
                <a:gd name="connsiteX31" fmla="*/ 495025 w 1571612"/>
                <a:gd name="connsiteY31" fmla="*/ 3282222 h 6843999"/>
                <a:gd name="connsiteX32" fmla="*/ 717929 w 1571612"/>
                <a:gd name="connsiteY32" fmla="*/ 3166534 h 6843999"/>
                <a:gd name="connsiteX33" fmla="*/ 878606 w 1571612"/>
                <a:gd name="connsiteY33" fmla="*/ 3162152 h 6843999"/>
                <a:gd name="connsiteX34" fmla="*/ 1030008 w 1571612"/>
                <a:gd name="connsiteY34" fmla="*/ 3158135 h 6843999"/>
                <a:gd name="connsiteX35" fmla="*/ 1150005 w 1571612"/>
                <a:gd name="connsiteY35" fmla="*/ 3044712 h 6843999"/>
                <a:gd name="connsiteX36" fmla="*/ 1146426 w 1571612"/>
                <a:gd name="connsiteY36" fmla="*/ 2857011 h 6843999"/>
                <a:gd name="connsiteX37" fmla="*/ 1102605 w 1571612"/>
                <a:gd name="connsiteY37" fmla="*/ 2723284 h 6843999"/>
                <a:gd name="connsiteX38" fmla="*/ 1072587 w 1571612"/>
                <a:gd name="connsiteY38" fmla="*/ 2634620 h 6843999"/>
                <a:gd name="connsiteX39" fmla="*/ 1073610 w 1571612"/>
                <a:gd name="connsiteY39" fmla="*/ 2438812 h 6843999"/>
                <a:gd name="connsiteX40" fmla="*/ 1123712 w 1571612"/>
                <a:gd name="connsiteY40" fmla="*/ 2335394 h 6843999"/>
                <a:gd name="connsiteX41" fmla="*/ 1147521 w 1571612"/>
                <a:gd name="connsiteY41" fmla="*/ 2290551 h 6843999"/>
                <a:gd name="connsiteX42" fmla="*/ 1166729 w 1571612"/>
                <a:gd name="connsiteY42" fmla="*/ 2255567 h 6843999"/>
                <a:gd name="connsiteX43" fmla="*/ 1208360 w 1571612"/>
                <a:gd name="connsiteY43" fmla="*/ 2139952 h 6843999"/>
                <a:gd name="connsiteX44" fmla="*/ 1083105 w 1571612"/>
                <a:gd name="connsiteY44" fmla="*/ 1876149 h 6843999"/>
                <a:gd name="connsiteX45" fmla="*/ 923450 w 1571612"/>
                <a:gd name="connsiteY45" fmla="*/ 1747023 h 6843999"/>
                <a:gd name="connsiteX46" fmla="*/ 726693 w 1571612"/>
                <a:gd name="connsiteY46" fmla="*/ 1581014 h 6843999"/>
                <a:gd name="connsiteX47" fmla="*/ 670163 w 1571612"/>
                <a:gd name="connsiteY47" fmla="*/ 1522586 h 6843999"/>
                <a:gd name="connsiteX48" fmla="*/ 480711 w 1571612"/>
                <a:gd name="connsiteY48" fmla="*/ 1312902 h 6843999"/>
                <a:gd name="connsiteX49" fmla="*/ 314336 w 1571612"/>
                <a:gd name="connsiteY49" fmla="*/ 993447 h 6843999"/>
                <a:gd name="connsiteX50" fmla="*/ 293595 w 1571612"/>
                <a:gd name="connsiteY50" fmla="*/ 942979 h 6843999"/>
                <a:gd name="connsiteX51" fmla="*/ 128681 w 1571612"/>
                <a:gd name="connsiteY51" fmla="*/ 654490 h 6843999"/>
                <a:gd name="connsiteX52" fmla="*/ -737 w 1571612"/>
                <a:gd name="connsiteY52" fmla="*/ 307428 h 6843999"/>
                <a:gd name="connsiteX53" fmla="*/ 28477 w 1571612"/>
                <a:gd name="connsiteY53" fmla="*/ 201380 h 6843999"/>
                <a:gd name="connsiteX54" fmla="*/ 145845 w 1571612"/>
                <a:gd name="connsiteY54" fmla="*/ 58085 h 6843999"/>
                <a:gd name="connsiteX55" fmla="*/ 193390 w 1571612"/>
                <a:gd name="connsiteY55" fmla="*/ 1921 h 6843999"/>
                <a:gd name="connsiteX56" fmla="*/ 195435 w 1571612"/>
                <a:gd name="connsiteY56" fmla="*/ 242 h 6843999"/>
                <a:gd name="connsiteX57" fmla="*/ 197991 w 1571612"/>
                <a:gd name="connsiteY57" fmla="*/ -489 h 6843999"/>
                <a:gd name="connsiteX58" fmla="*/ 200621 w 1571612"/>
                <a:gd name="connsiteY58" fmla="*/ -489 h 6843999"/>
                <a:gd name="connsiteX59" fmla="*/ 202885 w 1571612"/>
                <a:gd name="connsiteY59" fmla="*/ 899 h 6843999"/>
                <a:gd name="connsiteX60" fmla="*/ 204491 w 1571612"/>
                <a:gd name="connsiteY60" fmla="*/ 3090 h 6843999"/>
                <a:gd name="connsiteX61" fmla="*/ 205149 w 1571612"/>
                <a:gd name="connsiteY61" fmla="*/ 5792 h 6843999"/>
                <a:gd name="connsiteX62" fmla="*/ 205149 w 1571612"/>
                <a:gd name="connsiteY62" fmla="*/ 8495 h 6843999"/>
                <a:gd name="connsiteX63" fmla="*/ 203834 w 1571612"/>
                <a:gd name="connsiteY63" fmla="*/ 10905 h 6843999"/>
                <a:gd name="connsiteX64" fmla="*/ 156215 w 1571612"/>
                <a:gd name="connsiteY64" fmla="*/ 67215 h 6843999"/>
                <a:gd name="connsiteX65" fmla="*/ 39359 w 1571612"/>
                <a:gd name="connsiteY65" fmla="*/ 209853 h 6843999"/>
                <a:gd name="connsiteX66" fmla="*/ 12993 w 1571612"/>
                <a:gd name="connsiteY66" fmla="*/ 307793 h 6843999"/>
                <a:gd name="connsiteX67" fmla="*/ 138687 w 1571612"/>
                <a:gd name="connsiteY67" fmla="*/ 644412 h 6843999"/>
                <a:gd name="connsiteX68" fmla="*/ 306157 w 1571612"/>
                <a:gd name="connsiteY68" fmla="*/ 936991 h 6843999"/>
                <a:gd name="connsiteX69" fmla="*/ 327045 w 1571612"/>
                <a:gd name="connsiteY69" fmla="*/ 987531 h 6843999"/>
                <a:gd name="connsiteX70" fmla="*/ 491374 w 1571612"/>
                <a:gd name="connsiteY70" fmla="*/ 1303554 h 6843999"/>
                <a:gd name="connsiteX71" fmla="*/ 679878 w 1571612"/>
                <a:gd name="connsiteY71" fmla="*/ 1512069 h 6843999"/>
                <a:gd name="connsiteX72" fmla="*/ 736552 w 1571612"/>
                <a:gd name="connsiteY72" fmla="*/ 1570497 h 6843999"/>
                <a:gd name="connsiteX73" fmla="*/ 931557 w 1571612"/>
                <a:gd name="connsiteY73" fmla="*/ 1734972 h 6843999"/>
                <a:gd name="connsiteX74" fmla="*/ 1092234 w 1571612"/>
                <a:gd name="connsiteY74" fmla="*/ 1865559 h 6843999"/>
                <a:gd name="connsiteX75" fmla="*/ 1222091 w 1571612"/>
                <a:gd name="connsiteY75" fmla="*/ 2140098 h 6843999"/>
                <a:gd name="connsiteX76" fmla="*/ 1178270 w 1571612"/>
                <a:gd name="connsiteY76" fmla="*/ 2263017 h 6843999"/>
                <a:gd name="connsiteX77" fmla="*/ 1159353 w 1571612"/>
                <a:gd name="connsiteY77" fmla="*/ 2297270 h 6843999"/>
                <a:gd name="connsiteX78" fmla="*/ 1135398 w 1571612"/>
                <a:gd name="connsiteY78" fmla="*/ 2342406 h 6843999"/>
                <a:gd name="connsiteX79" fmla="*/ 1086099 w 1571612"/>
                <a:gd name="connsiteY79" fmla="*/ 2444071 h 6843999"/>
                <a:gd name="connsiteX80" fmla="*/ 1085441 w 1571612"/>
                <a:gd name="connsiteY80" fmla="*/ 2630164 h 6843999"/>
                <a:gd name="connsiteX81" fmla="*/ 1115240 w 1571612"/>
                <a:gd name="connsiteY81" fmla="*/ 2718391 h 6843999"/>
                <a:gd name="connsiteX82" fmla="*/ 1159061 w 1571612"/>
                <a:gd name="connsiteY82" fmla="*/ 2852994 h 6843999"/>
                <a:gd name="connsiteX83" fmla="*/ 1162931 w 1571612"/>
                <a:gd name="connsiteY83" fmla="*/ 3047706 h 6843999"/>
                <a:gd name="connsiteX84" fmla="*/ 1030300 w 1571612"/>
                <a:gd name="connsiteY84" fmla="*/ 3172377 h 6843999"/>
                <a:gd name="connsiteX85" fmla="*/ 878387 w 1571612"/>
                <a:gd name="connsiteY85" fmla="*/ 3176248 h 6843999"/>
                <a:gd name="connsiteX86" fmla="*/ 718513 w 1571612"/>
                <a:gd name="connsiteY86" fmla="*/ 3180703 h 6843999"/>
                <a:gd name="connsiteX87" fmla="*/ 506711 w 1571612"/>
                <a:gd name="connsiteY87" fmla="*/ 3289452 h 6843999"/>
                <a:gd name="connsiteX88" fmla="*/ 467930 w 1571612"/>
                <a:gd name="connsiteY88" fmla="*/ 3420039 h 6843999"/>
                <a:gd name="connsiteX89" fmla="*/ 483413 w 1571612"/>
                <a:gd name="connsiteY89" fmla="*/ 3632717 h 6843999"/>
                <a:gd name="connsiteX90" fmla="*/ 493565 w 1571612"/>
                <a:gd name="connsiteY90" fmla="*/ 3691803 h 6843999"/>
                <a:gd name="connsiteX91" fmla="*/ 509122 w 1571612"/>
                <a:gd name="connsiteY91" fmla="*/ 3837874 h 6843999"/>
                <a:gd name="connsiteX92" fmla="*/ 514087 w 1571612"/>
                <a:gd name="connsiteY92" fmla="*/ 3897032 h 6843999"/>
                <a:gd name="connsiteX93" fmla="*/ 624370 w 1571612"/>
                <a:gd name="connsiteY93" fmla="*/ 4131913 h 6843999"/>
                <a:gd name="connsiteX94" fmla="*/ 796806 w 1571612"/>
                <a:gd name="connsiteY94" fmla="*/ 4273236 h 6843999"/>
                <a:gd name="connsiteX95" fmla="*/ 908697 w 1571612"/>
                <a:gd name="connsiteY95" fmla="*/ 4417115 h 6843999"/>
                <a:gd name="connsiteX96" fmla="*/ 1233484 w 1571612"/>
                <a:gd name="connsiteY96" fmla="*/ 4776667 h 6843999"/>
                <a:gd name="connsiteX97" fmla="*/ 1368160 w 1571612"/>
                <a:gd name="connsiteY97" fmla="*/ 4858320 h 6843999"/>
                <a:gd name="connsiteX98" fmla="*/ 1567766 w 1571612"/>
                <a:gd name="connsiteY98" fmla="*/ 5172372 h 6843999"/>
                <a:gd name="connsiteX99" fmla="*/ 1553159 w 1571612"/>
                <a:gd name="connsiteY99" fmla="*/ 5309166 h 6843999"/>
                <a:gd name="connsiteX100" fmla="*/ 1409791 w 1571612"/>
                <a:gd name="connsiteY100" fmla="*/ 5432815 h 6843999"/>
                <a:gd name="connsiteX101" fmla="*/ 1333907 w 1571612"/>
                <a:gd name="connsiteY101" fmla="*/ 5464658 h 6843999"/>
                <a:gd name="connsiteX102" fmla="*/ 1215152 w 1571612"/>
                <a:gd name="connsiteY102" fmla="*/ 5515271 h 6843999"/>
                <a:gd name="connsiteX103" fmla="*/ 976984 w 1571612"/>
                <a:gd name="connsiteY103" fmla="*/ 5704432 h 6843999"/>
                <a:gd name="connsiteX104" fmla="*/ 866263 w 1571612"/>
                <a:gd name="connsiteY104" fmla="*/ 5837868 h 6843999"/>
                <a:gd name="connsiteX105" fmla="*/ 738013 w 1571612"/>
                <a:gd name="connsiteY105" fmla="*/ 6045507 h 6843999"/>
                <a:gd name="connsiteX106" fmla="*/ 565724 w 1571612"/>
                <a:gd name="connsiteY106" fmla="*/ 6232404 h 6843999"/>
                <a:gd name="connsiteX107" fmla="*/ 481733 w 1571612"/>
                <a:gd name="connsiteY107" fmla="*/ 6375115 h 6843999"/>
                <a:gd name="connsiteX108" fmla="*/ 466177 w 1571612"/>
                <a:gd name="connsiteY108" fmla="*/ 6457644 h 6843999"/>
                <a:gd name="connsiteX109" fmla="*/ 451934 w 1571612"/>
                <a:gd name="connsiteY109" fmla="*/ 6535719 h 6843999"/>
                <a:gd name="connsiteX110" fmla="*/ 395990 w 1571612"/>
                <a:gd name="connsiteY110" fmla="*/ 6687485 h 6843999"/>
                <a:gd name="connsiteX111" fmla="*/ 364219 w 1571612"/>
                <a:gd name="connsiteY111" fmla="*/ 6759499 h 6843999"/>
                <a:gd name="connsiteX112" fmla="*/ 345960 w 1571612"/>
                <a:gd name="connsiteY112" fmla="*/ 6813033 h 6843999"/>
                <a:gd name="connsiteX113" fmla="*/ 338219 w 1571612"/>
                <a:gd name="connsiteY113" fmla="*/ 6837500 h 6843999"/>
                <a:gd name="connsiteX114" fmla="*/ 335881 w 1571612"/>
                <a:gd name="connsiteY114" fmla="*/ 6841152 h 6843999"/>
                <a:gd name="connsiteX115" fmla="*/ 331500 w 1571612"/>
                <a:gd name="connsiteY115" fmla="*/ 6843270 h 684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71612" h="6843999">
                  <a:moveTo>
                    <a:pt x="331500" y="6843270"/>
                  </a:moveTo>
                  <a:cubicBezTo>
                    <a:pt x="330769" y="6843416"/>
                    <a:pt x="329966" y="6843416"/>
                    <a:pt x="329236" y="6843270"/>
                  </a:cubicBezTo>
                  <a:cubicBezTo>
                    <a:pt x="328360" y="6842977"/>
                    <a:pt x="327628" y="6842540"/>
                    <a:pt x="326971" y="6841882"/>
                  </a:cubicBezTo>
                  <a:cubicBezTo>
                    <a:pt x="326314" y="6841298"/>
                    <a:pt x="325729" y="6840494"/>
                    <a:pt x="325365" y="6839691"/>
                  </a:cubicBezTo>
                  <a:cubicBezTo>
                    <a:pt x="324999" y="6838815"/>
                    <a:pt x="324781" y="6837938"/>
                    <a:pt x="324708" y="6836989"/>
                  </a:cubicBezTo>
                  <a:cubicBezTo>
                    <a:pt x="324562" y="6836039"/>
                    <a:pt x="324562" y="6835163"/>
                    <a:pt x="324708" y="6834214"/>
                  </a:cubicBezTo>
                  <a:cubicBezTo>
                    <a:pt x="327410" y="6826107"/>
                    <a:pt x="329966" y="6817927"/>
                    <a:pt x="332449" y="6809746"/>
                  </a:cubicBezTo>
                  <a:cubicBezTo>
                    <a:pt x="338146" y="6791707"/>
                    <a:pt x="343916" y="6773228"/>
                    <a:pt x="351000" y="6755262"/>
                  </a:cubicBezTo>
                  <a:cubicBezTo>
                    <a:pt x="360714" y="6730796"/>
                    <a:pt x="372108" y="6706256"/>
                    <a:pt x="383136" y="6682227"/>
                  </a:cubicBezTo>
                  <a:cubicBezTo>
                    <a:pt x="405046" y="6635193"/>
                    <a:pt x="427833" y="6586478"/>
                    <a:pt x="437985" y="6533966"/>
                  </a:cubicBezTo>
                  <a:cubicBezTo>
                    <a:pt x="443024" y="6508038"/>
                    <a:pt x="447626" y="6482037"/>
                    <a:pt x="452592" y="6456037"/>
                  </a:cubicBezTo>
                  <a:cubicBezTo>
                    <a:pt x="457558" y="6428430"/>
                    <a:pt x="462452" y="6400749"/>
                    <a:pt x="468076" y="6373289"/>
                  </a:cubicBezTo>
                  <a:cubicBezTo>
                    <a:pt x="478812" y="6318220"/>
                    <a:pt x="498020" y="6257090"/>
                    <a:pt x="558712" y="6221010"/>
                  </a:cubicBezTo>
                  <a:cubicBezTo>
                    <a:pt x="630797" y="6178138"/>
                    <a:pt x="688788" y="6115182"/>
                    <a:pt x="725670" y="6039810"/>
                  </a:cubicBezTo>
                  <a:cubicBezTo>
                    <a:pt x="763503" y="5964437"/>
                    <a:pt x="801992" y="5891548"/>
                    <a:pt x="855965" y="5829322"/>
                  </a:cubicBezTo>
                  <a:cubicBezTo>
                    <a:pt x="892483" y="5787546"/>
                    <a:pt x="925713" y="5746136"/>
                    <a:pt x="966321" y="5696253"/>
                  </a:cubicBezTo>
                  <a:cubicBezTo>
                    <a:pt x="1031177" y="5613723"/>
                    <a:pt x="1114437" y="5547626"/>
                    <a:pt x="1209455" y="5503148"/>
                  </a:cubicBezTo>
                  <a:cubicBezTo>
                    <a:pt x="1248894" y="5485400"/>
                    <a:pt x="1289356" y="5468603"/>
                    <a:pt x="1328576" y="5452023"/>
                  </a:cubicBezTo>
                  <a:cubicBezTo>
                    <a:pt x="1353845" y="5441506"/>
                    <a:pt x="1379188" y="5431062"/>
                    <a:pt x="1404314" y="5420326"/>
                  </a:cubicBezTo>
                  <a:cubicBezTo>
                    <a:pt x="1464785" y="5394252"/>
                    <a:pt x="1516714" y="5367668"/>
                    <a:pt x="1540158" y="5304565"/>
                  </a:cubicBezTo>
                  <a:cubicBezTo>
                    <a:pt x="1554838" y="5262862"/>
                    <a:pt x="1559585" y="5218311"/>
                    <a:pt x="1553963" y="5174490"/>
                  </a:cubicBezTo>
                  <a:cubicBezTo>
                    <a:pt x="1539866" y="5029734"/>
                    <a:pt x="1477057" y="4930772"/>
                    <a:pt x="1362026" y="4871978"/>
                  </a:cubicBezTo>
                  <a:cubicBezTo>
                    <a:pt x="1320030" y="4850578"/>
                    <a:pt x="1267883" y="4823921"/>
                    <a:pt x="1224793" y="4788645"/>
                  </a:cubicBezTo>
                  <a:cubicBezTo>
                    <a:pt x="1098369" y="4684423"/>
                    <a:pt x="988013" y="4562090"/>
                    <a:pt x="897376" y="4425587"/>
                  </a:cubicBezTo>
                  <a:cubicBezTo>
                    <a:pt x="862757" y="4374024"/>
                    <a:pt x="828285" y="4324288"/>
                    <a:pt x="787239" y="4283899"/>
                  </a:cubicBezTo>
                  <a:cubicBezTo>
                    <a:pt x="734142" y="4232847"/>
                    <a:pt x="677102" y="4186032"/>
                    <a:pt x="616702" y="4143891"/>
                  </a:cubicBezTo>
                  <a:cubicBezTo>
                    <a:pt x="528330" y="4080496"/>
                    <a:pt x="508172" y="3984308"/>
                    <a:pt x="500430" y="3898565"/>
                  </a:cubicBezTo>
                  <a:cubicBezTo>
                    <a:pt x="498604" y="3878919"/>
                    <a:pt x="496997" y="3859054"/>
                    <a:pt x="495464" y="3839334"/>
                  </a:cubicBezTo>
                  <a:cubicBezTo>
                    <a:pt x="491666" y="3791423"/>
                    <a:pt x="487722" y="3741905"/>
                    <a:pt x="479981" y="3693994"/>
                  </a:cubicBezTo>
                  <a:cubicBezTo>
                    <a:pt x="476840" y="3674421"/>
                    <a:pt x="473334" y="3654847"/>
                    <a:pt x="469829" y="3635201"/>
                  </a:cubicBezTo>
                  <a:cubicBezTo>
                    <a:pt x="457266" y="3565233"/>
                    <a:pt x="444120" y="3492709"/>
                    <a:pt x="454272" y="3417995"/>
                  </a:cubicBezTo>
                  <a:cubicBezTo>
                    <a:pt x="459457" y="3378920"/>
                    <a:pt x="468879" y="3328234"/>
                    <a:pt x="495025" y="3282222"/>
                  </a:cubicBezTo>
                  <a:cubicBezTo>
                    <a:pt x="549291" y="3187276"/>
                    <a:pt x="642702" y="3170478"/>
                    <a:pt x="717929" y="3166534"/>
                  </a:cubicBezTo>
                  <a:cubicBezTo>
                    <a:pt x="771463" y="3163686"/>
                    <a:pt x="825802" y="3162882"/>
                    <a:pt x="878606" y="3162152"/>
                  </a:cubicBezTo>
                  <a:cubicBezTo>
                    <a:pt x="928269" y="3161422"/>
                    <a:pt x="979394" y="3160692"/>
                    <a:pt x="1030008" y="3158135"/>
                  </a:cubicBezTo>
                  <a:cubicBezTo>
                    <a:pt x="1090846" y="3155214"/>
                    <a:pt x="1135689" y="3112780"/>
                    <a:pt x="1150005" y="3044712"/>
                  </a:cubicBezTo>
                  <a:cubicBezTo>
                    <a:pt x="1164100" y="2982778"/>
                    <a:pt x="1162859" y="2918361"/>
                    <a:pt x="1146426" y="2857011"/>
                  </a:cubicBezTo>
                  <a:cubicBezTo>
                    <a:pt x="1133864" y="2811949"/>
                    <a:pt x="1118161" y="2767251"/>
                    <a:pt x="1102605" y="2723284"/>
                  </a:cubicBezTo>
                  <a:cubicBezTo>
                    <a:pt x="1092526" y="2694070"/>
                    <a:pt x="1082082" y="2664418"/>
                    <a:pt x="1072587" y="2634620"/>
                  </a:cubicBezTo>
                  <a:cubicBezTo>
                    <a:pt x="1050676" y="2564871"/>
                    <a:pt x="1050676" y="2498920"/>
                    <a:pt x="1073610" y="2438812"/>
                  </a:cubicBezTo>
                  <a:cubicBezTo>
                    <a:pt x="1087925" y="2403244"/>
                    <a:pt x="1104723" y="2368698"/>
                    <a:pt x="1123712" y="2335394"/>
                  </a:cubicBezTo>
                  <a:cubicBezTo>
                    <a:pt x="1131454" y="2320787"/>
                    <a:pt x="1139853" y="2305596"/>
                    <a:pt x="1147521" y="2290551"/>
                  </a:cubicBezTo>
                  <a:cubicBezTo>
                    <a:pt x="1153437" y="2278719"/>
                    <a:pt x="1160156" y="2267179"/>
                    <a:pt x="1166729" y="2255567"/>
                  </a:cubicBezTo>
                  <a:cubicBezTo>
                    <a:pt x="1187983" y="2218684"/>
                    <a:pt x="1207994" y="2183846"/>
                    <a:pt x="1208360" y="2139952"/>
                  </a:cubicBezTo>
                  <a:cubicBezTo>
                    <a:pt x="1209309" y="2042450"/>
                    <a:pt x="1168337" y="1956196"/>
                    <a:pt x="1083105" y="1876149"/>
                  </a:cubicBezTo>
                  <a:cubicBezTo>
                    <a:pt x="1032199" y="1830349"/>
                    <a:pt x="978883" y="1787244"/>
                    <a:pt x="923450" y="1747023"/>
                  </a:cubicBezTo>
                  <a:cubicBezTo>
                    <a:pt x="856257" y="1696410"/>
                    <a:pt x="786728" y="1644044"/>
                    <a:pt x="726693" y="1581014"/>
                  </a:cubicBezTo>
                  <a:cubicBezTo>
                    <a:pt x="707996" y="1561368"/>
                    <a:pt x="689079" y="1541867"/>
                    <a:pt x="670163" y="1522586"/>
                  </a:cubicBezTo>
                  <a:cubicBezTo>
                    <a:pt x="605601" y="1456051"/>
                    <a:pt x="538700" y="1387252"/>
                    <a:pt x="480711" y="1312902"/>
                  </a:cubicBezTo>
                  <a:cubicBezTo>
                    <a:pt x="406653" y="1217957"/>
                    <a:pt x="359691" y="1103949"/>
                    <a:pt x="314336" y="993447"/>
                  </a:cubicBezTo>
                  <a:cubicBezTo>
                    <a:pt x="307471" y="976649"/>
                    <a:pt x="300533" y="959704"/>
                    <a:pt x="293595" y="942979"/>
                  </a:cubicBezTo>
                  <a:cubicBezTo>
                    <a:pt x="251964" y="843433"/>
                    <a:pt x="204930" y="738992"/>
                    <a:pt x="128681" y="654490"/>
                  </a:cubicBezTo>
                  <a:cubicBezTo>
                    <a:pt x="34538" y="550415"/>
                    <a:pt x="-7748" y="436772"/>
                    <a:pt x="-737" y="307428"/>
                  </a:cubicBezTo>
                  <a:cubicBezTo>
                    <a:pt x="1235" y="269814"/>
                    <a:pt x="6566" y="231033"/>
                    <a:pt x="28477" y="201380"/>
                  </a:cubicBezTo>
                  <a:cubicBezTo>
                    <a:pt x="65944" y="152374"/>
                    <a:pt x="106552" y="104244"/>
                    <a:pt x="145845" y="58085"/>
                  </a:cubicBezTo>
                  <a:lnTo>
                    <a:pt x="193390" y="1921"/>
                  </a:lnTo>
                  <a:cubicBezTo>
                    <a:pt x="193902" y="1205"/>
                    <a:pt x="194632" y="629"/>
                    <a:pt x="195435" y="242"/>
                  </a:cubicBezTo>
                  <a:cubicBezTo>
                    <a:pt x="196238" y="-175"/>
                    <a:pt x="197115" y="-423"/>
                    <a:pt x="197991" y="-489"/>
                  </a:cubicBezTo>
                  <a:cubicBezTo>
                    <a:pt x="198867" y="-664"/>
                    <a:pt x="199744" y="-664"/>
                    <a:pt x="200621" y="-489"/>
                  </a:cubicBezTo>
                  <a:cubicBezTo>
                    <a:pt x="201498" y="-196"/>
                    <a:pt x="202228" y="278"/>
                    <a:pt x="202885" y="899"/>
                  </a:cubicBezTo>
                  <a:cubicBezTo>
                    <a:pt x="203542" y="1513"/>
                    <a:pt x="204127" y="2257"/>
                    <a:pt x="204491" y="3090"/>
                  </a:cubicBezTo>
                  <a:cubicBezTo>
                    <a:pt x="204857" y="3937"/>
                    <a:pt x="205076" y="4857"/>
                    <a:pt x="205149" y="5792"/>
                  </a:cubicBezTo>
                  <a:cubicBezTo>
                    <a:pt x="205295" y="6683"/>
                    <a:pt x="205295" y="7604"/>
                    <a:pt x="205149" y="8495"/>
                  </a:cubicBezTo>
                  <a:cubicBezTo>
                    <a:pt x="204857" y="9385"/>
                    <a:pt x="204418" y="10203"/>
                    <a:pt x="203834" y="10905"/>
                  </a:cubicBezTo>
                  <a:cubicBezTo>
                    <a:pt x="188278" y="29748"/>
                    <a:pt x="172137" y="48445"/>
                    <a:pt x="156215" y="67215"/>
                  </a:cubicBezTo>
                  <a:cubicBezTo>
                    <a:pt x="117068" y="113300"/>
                    <a:pt x="76534" y="160919"/>
                    <a:pt x="39359" y="209853"/>
                  </a:cubicBezTo>
                  <a:cubicBezTo>
                    <a:pt x="19420" y="236072"/>
                    <a:pt x="14965" y="272298"/>
                    <a:pt x="12993" y="307793"/>
                  </a:cubicBezTo>
                  <a:cubicBezTo>
                    <a:pt x="6274" y="433121"/>
                    <a:pt x="47393" y="543258"/>
                    <a:pt x="138687" y="644412"/>
                  </a:cubicBezTo>
                  <a:cubicBezTo>
                    <a:pt x="216177" y="730739"/>
                    <a:pt x="264015" y="836202"/>
                    <a:pt x="306157" y="936991"/>
                  </a:cubicBezTo>
                  <a:cubicBezTo>
                    <a:pt x="313460" y="953350"/>
                    <a:pt x="320107" y="970660"/>
                    <a:pt x="327045" y="987531"/>
                  </a:cubicBezTo>
                  <a:cubicBezTo>
                    <a:pt x="372034" y="1097084"/>
                    <a:pt x="418558" y="1210288"/>
                    <a:pt x="491374" y="1303554"/>
                  </a:cubicBezTo>
                  <a:cubicBezTo>
                    <a:pt x="549072" y="1377027"/>
                    <a:pt x="615533" y="1445826"/>
                    <a:pt x="679878" y="1512069"/>
                  </a:cubicBezTo>
                  <a:cubicBezTo>
                    <a:pt x="698794" y="1531643"/>
                    <a:pt x="717783" y="1551216"/>
                    <a:pt x="736552" y="1570497"/>
                  </a:cubicBezTo>
                  <a:cubicBezTo>
                    <a:pt x="795784" y="1632650"/>
                    <a:pt x="864729" y="1684724"/>
                    <a:pt x="931557" y="1734972"/>
                  </a:cubicBezTo>
                  <a:cubicBezTo>
                    <a:pt x="987429" y="1775624"/>
                    <a:pt x="1041036" y="1819211"/>
                    <a:pt x="1092234" y="1865559"/>
                  </a:cubicBezTo>
                  <a:cubicBezTo>
                    <a:pt x="1180606" y="1948381"/>
                    <a:pt x="1223040" y="2038287"/>
                    <a:pt x="1222091" y="2140098"/>
                  </a:cubicBezTo>
                  <a:cubicBezTo>
                    <a:pt x="1221579" y="2187863"/>
                    <a:pt x="1199668" y="2226061"/>
                    <a:pt x="1178270" y="2263017"/>
                  </a:cubicBezTo>
                  <a:cubicBezTo>
                    <a:pt x="1171769" y="2274337"/>
                    <a:pt x="1165269" y="2285657"/>
                    <a:pt x="1159353" y="2297270"/>
                  </a:cubicBezTo>
                  <a:cubicBezTo>
                    <a:pt x="1151612" y="2312461"/>
                    <a:pt x="1143505" y="2327506"/>
                    <a:pt x="1135398" y="2342406"/>
                  </a:cubicBezTo>
                  <a:cubicBezTo>
                    <a:pt x="1116701" y="2375169"/>
                    <a:pt x="1100268" y="2409131"/>
                    <a:pt x="1086099" y="2444071"/>
                  </a:cubicBezTo>
                  <a:cubicBezTo>
                    <a:pt x="1064189" y="2501184"/>
                    <a:pt x="1064189" y="2563629"/>
                    <a:pt x="1085441" y="2630164"/>
                  </a:cubicBezTo>
                  <a:cubicBezTo>
                    <a:pt x="1094790" y="2659378"/>
                    <a:pt x="1105161" y="2689542"/>
                    <a:pt x="1115240" y="2718391"/>
                  </a:cubicBezTo>
                  <a:cubicBezTo>
                    <a:pt x="1130724" y="2762212"/>
                    <a:pt x="1146280" y="2807494"/>
                    <a:pt x="1159061" y="2852994"/>
                  </a:cubicBezTo>
                  <a:cubicBezTo>
                    <a:pt x="1176005" y="2916608"/>
                    <a:pt x="1177320" y="2983435"/>
                    <a:pt x="1162931" y="3047706"/>
                  </a:cubicBezTo>
                  <a:cubicBezTo>
                    <a:pt x="1147448" y="3121180"/>
                    <a:pt x="1096543" y="3169090"/>
                    <a:pt x="1030300" y="3172377"/>
                  </a:cubicBezTo>
                  <a:cubicBezTo>
                    <a:pt x="979686" y="3174787"/>
                    <a:pt x="928051" y="3175517"/>
                    <a:pt x="878387" y="3176248"/>
                  </a:cubicBezTo>
                  <a:cubicBezTo>
                    <a:pt x="825948" y="3177052"/>
                    <a:pt x="771756" y="3177928"/>
                    <a:pt x="718513" y="3180703"/>
                  </a:cubicBezTo>
                  <a:cubicBezTo>
                    <a:pt x="642118" y="3184720"/>
                    <a:pt x="557178" y="3200861"/>
                    <a:pt x="506711" y="3289452"/>
                  </a:cubicBezTo>
                  <a:cubicBezTo>
                    <a:pt x="481733" y="3333273"/>
                    <a:pt x="472749" y="3382134"/>
                    <a:pt x="467930" y="3420039"/>
                  </a:cubicBezTo>
                  <a:cubicBezTo>
                    <a:pt x="458288" y="3492490"/>
                    <a:pt x="471216" y="3563772"/>
                    <a:pt x="483413" y="3632717"/>
                  </a:cubicBezTo>
                  <a:cubicBezTo>
                    <a:pt x="486992" y="3652364"/>
                    <a:pt x="490717" y="3672010"/>
                    <a:pt x="493565" y="3691803"/>
                  </a:cubicBezTo>
                  <a:cubicBezTo>
                    <a:pt x="501306" y="3740226"/>
                    <a:pt x="505031" y="3789743"/>
                    <a:pt x="509122" y="3837874"/>
                  </a:cubicBezTo>
                  <a:cubicBezTo>
                    <a:pt x="510655" y="3857666"/>
                    <a:pt x="512262" y="3877313"/>
                    <a:pt x="514087" y="3897032"/>
                  </a:cubicBezTo>
                  <a:cubicBezTo>
                    <a:pt x="521830" y="3983651"/>
                    <a:pt x="540892" y="4072316"/>
                    <a:pt x="624370" y="4131913"/>
                  </a:cubicBezTo>
                  <a:cubicBezTo>
                    <a:pt x="685501" y="4174419"/>
                    <a:pt x="743126" y="4221673"/>
                    <a:pt x="796806" y="4273236"/>
                  </a:cubicBezTo>
                  <a:cubicBezTo>
                    <a:pt x="838656" y="4314574"/>
                    <a:pt x="873566" y="4364895"/>
                    <a:pt x="908697" y="4417115"/>
                  </a:cubicBezTo>
                  <a:cubicBezTo>
                    <a:pt x="998675" y="4552303"/>
                    <a:pt x="1108083" y="4673468"/>
                    <a:pt x="1233484" y="4776667"/>
                  </a:cubicBezTo>
                  <a:cubicBezTo>
                    <a:pt x="1275406" y="4811067"/>
                    <a:pt x="1326896" y="4837359"/>
                    <a:pt x="1368160" y="4858320"/>
                  </a:cubicBezTo>
                  <a:cubicBezTo>
                    <a:pt x="1487793" y="4919378"/>
                    <a:pt x="1553086" y="5021993"/>
                    <a:pt x="1567766" y="5172372"/>
                  </a:cubicBezTo>
                  <a:cubicBezTo>
                    <a:pt x="1573609" y="5218457"/>
                    <a:pt x="1568570" y="5265345"/>
                    <a:pt x="1553159" y="5309166"/>
                  </a:cubicBezTo>
                  <a:cubicBezTo>
                    <a:pt x="1527816" y="5377309"/>
                    <a:pt x="1470921" y="5406595"/>
                    <a:pt x="1409791" y="5432815"/>
                  </a:cubicBezTo>
                  <a:cubicBezTo>
                    <a:pt x="1384593" y="5443624"/>
                    <a:pt x="1359250" y="5454214"/>
                    <a:pt x="1333907" y="5464658"/>
                  </a:cubicBezTo>
                  <a:cubicBezTo>
                    <a:pt x="1295126" y="5480945"/>
                    <a:pt x="1254372" y="5497232"/>
                    <a:pt x="1215152" y="5515271"/>
                  </a:cubicBezTo>
                  <a:cubicBezTo>
                    <a:pt x="1125173" y="5556099"/>
                    <a:pt x="1047171" y="5617520"/>
                    <a:pt x="976984" y="5704432"/>
                  </a:cubicBezTo>
                  <a:cubicBezTo>
                    <a:pt x="936522" y="5754388"/>
                    <a:pt x="902635" y="5795946"/>
                    <a:pt x="866263" y="5837868"/>
                  </a:cubicBezTo>
                  <a:cubicBezTo>
                    <a:pt x="813385" y="5898925"/>
                    <a:pt x="775407" y="5970938"/>
                    <a:pt x="738013" y="6045507"/>
                  </a:cubicBezTo>
                  <a:cubicBezTo>
                    <a:pt x="699962" y="6123216"/>
                    <a:pt x="640073" y="6188144"/>
                    <a:pt x="565724" y="6232404"/>
                  </a:cubicBezTo>
                  <a:cubicBezTo>
                    <a:pt x="509925" y="6265489"/>
                    <a:pt x="492689" y="6320630"/>
                    <a:pt x="481733" y="6375115"/>
                  </a:cubicBezTo>
                  <a:cubicBezTo>
                    <a:pt x="476329" y="6402503"/>
                    <a:pt x="471435" y="6430110"/>
                    <a:pt x="466177" y="6457644"/>
                  </a:cubicBezTo>
                  <a:cubicBezTo>
                    <a:pt x="461576" y="6483718"/>
                    <a:pt x="456901" y="6509791"/>
                    <a:pt x="451934" y="6535719"/>
                  </a:cubicBezTo>
                  <a:cubicBezTo>
                    <a:pt x="441418" y="6590130"/>
                    <a:pt x="418265" y="6639721"/>
                    <a:pt x="395990" y="6687485"/>
                  </a:cubicBezTo>
                  <a:cubicBezTo>
                    <a:pt x="385035" y="6710930"/>
                    <a:pt x="374080" y="6735177"/>
                    <a:pt x="364219" y="6759499"/>
                  </a:cubicBezTo>
                  <a:cubicBezTo>
                    <a:pt x="356916" y="6776880"/>
                    <a:pt x="351584" y="6795212"/>
                    <a:pt x="345960" y="6813033"/>
                  </a:cubicBezTo>
                  <a:cubicBezTo>
                    <a:pt x="343331" y="6821213"/>
                    <a:pt x="340775" y="6829320"/>
                    <a:pt x="338219" y="6837500"/>
                  </a:cubicBezTo>
                  <a:cubicBezTo>
                    <a:pt x="337854" y="6838960"/>
                    <a:pt x="336977" y="6840202"/>
                    <a:pt x="335881" y="6841152"/>
                  </a:cubicBezTo>
                  <a:cubicBezTo>
                    <a:pt x="334787" y="6842393"/>
                    <a:pt x="333179" y="6843197"/>
                    <a:pt x="331500" y="684327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A08670F-9069-4CF9-9E51-4F8A74A502A4}"/>
                </a:ext>
              </a:extLst>
            </p:cNvPr>
            <p:cNvSpPr/>
            <p:nvPr/>
          </p:nvSpPr>
          <p:spPr>
            <a:xfrm>
              <a:off x="5718197" y="6938"/>
              <a:ext cx="2582220" cy="2029427"/>
            </a:xfrm>
            <a:custGeom>
              <a:avLst/>
              <a:gdLst>
                <a:gd name="connsiteX0" fmla="*/ 1511941 w 2582220"/>
                <a:gd name="connsiteY0" fmla="*/ 2028807 h 2029427"/>
                <a:gd name="connsiteX1" fmla="*/ 1361927 w 2582220"/>
                <a:gd name="connsiteY1" fmla="*/ 1967312 h 2029427"/>
                <a:gd name="connsiteX2" fmla="*/ 1269977 w 2582220"/>
                <a:gd name="connsiteY2" fmla="*/ 1856445 h 2029427"/>
                <a:gd name="connsiteX3" fmla="*/ 1039623 w 2582220"/>
                <a:gd name="connsiteY3" fmla="*/ 1707161 h 2029427"/>
                <a:gd name="connsiteX4" fmla="*/ 643627 w 2582220"/>
                <a:gd name="connsiteY4" fmla="*/ 1495359 h 2029427"/>
                <a:gd name="connsiteX5" fmla="*/ 372301 w 2582220"/>
                <a:gd name="connsiteY5" fmla="*/ 1177071 h 2029427"/>
                <a:gd name="connsiteX6" fmla="*/ 197017 w 2582220"/>
                <a:gd name="connsiteY6" fmla="*/ 843082 h 2029427"/>
                <a:gd name="connsiteX7" fmla="*/ 73660 w 2582220"/>
                <a:gd name="connsiteY7" fmla="*/ 588043 h 2029427"/>
                <a:gd name="connsiteX8" fmla="*/ 15232 w 2582220"/>
                <a:gd name="connsiteY8" fmla="*/ 477030 h 2029427"/>
                <a:gd name="connsiteX9" fmla="*/ 47441 w 2582220"/>
                <a:gd name="connsiteY9" fmla="*/ 244413 h 2029427"/>
                <a:gd name="connsiteX10" fmla="*/ 248361 w 2582220"/>
                <a:gd name="connsiteY10" fmla="*/ 76432 h 2029427"/>
                <a:gd name="connsiteX11" fmla="*/ 407869 w 2582220"/>
                <a:gd name="connsiteY11" fmla="*/ 89870 h 2029427"/>
                <a:gd name="connsiteX12" fmla="*/ 494489 w 2582220"/>
                <a:gd name="connsiteY12" fmla="*/ 205120 h 2029427"/>
                <a:gd name="connsiteX13" fmla="*/ 509535 w 2582220"/>
                <a:gd name="connsiteY13" fmla="*/ 236014 h 2029427"/>
                <a:gd name="connsiteX14" fmla="*/ 556058 w 2582220"/>
                <a:gd name="connsiteY14" fmla="*/ 323656 h 2029427"/>
                <a:gd name="connsiteX15" fmla="*/ 724477 w 2582220"/>
                <a:gd name="connsiteY15" fmla="*/ 469726 h 2029427"/>
                <a:gd name="connsiteX16" fmla="*/ 728932 w 2582220"/>
                <a:gd name="connsiteY16" fmla="*/ 472720 h 2029427"/>
                <a:gd name="connsiteX17" fmla="*/ 1046708 w 2582220"/>
                <a:gd name="connsiteY17" fmla="*/ 761282 h 2029427"/>
                <a:gd name="connsiteX18" fmla="*/ 1148957 w 2582220"/>
                <a:gd name="connsiteY18" fmla="*/ 868133 h 2029427"/>
                <a:gd name="connsiteX19" fmla="*/ 1276695 w 2582220"/>
                <a:gd name="connsiteY19" fmla="*/ 869447 h 2029427"/>
                <a:gd name="connsiteX20" fmla="*/ 1317449 w 2582220"/>
                <a:gd name="connsiteY20" fmla="*/ 836362 h 2029427"/>
                <a:gd name="connsiteX21" fmla="*/ 1562336 w 2582220"/>
                <a:gd name="connsiteY21" fmla="*/ 616673 h 2029427"/>
                <a:gd name="connsiteX22" fmla="*/ 1771216 w 2582220"/>
                <a:gd name="connsiteY22" fmla="*/ 171159 h 2029427"/>
                <a:gd name="connsiteX23" fmla="*/ 1766908 w 2582220"/>
                <a:gd name="connsiteY23" fmla="*/ 61606 h 2029427"/>
                <a:gd name="connsiteX24" fmla="*/ 1764717 w 2582220"/>
                <a:gd name="connsiteY24" fmla="*/ 6756 h 2029427"/>
                <a:gd name="connsiteX25" fmla="*/ 1766469 w 2582220"/>
                <a:gd name="connsiteY25" fmla="*/ 1644 h 2029427"/>
                <a:gd name="connsiteX26" fmla="*/ 1771216 w 2582220"/>
                <a:gd name="connsiteY26" fmla="*/ -620 h 2029427"/>
                <a:gd name="connsiteX27" fmla="*/ 1775964 w 2582220"/>
                <a:gd name="connsiteY27" fmla="*/ 1352 h 2029427"/>
                <a:gd name="connsiteX28" fmla="*/ 1778227 w 2582220"/>
                <a:gd name="connsiteY28" fmla="*/ 6245 h 2029427"/>
                <a:gd name="connsiteX29" fmla="*/ 1780418 w 2582220"/>
                <a:gd name="connsiteY29" fmla="*/ 60948 h 2029427"/>
                <a:gd name="connsiteX30" fmla="*/ 1784655 w 2582220"/>
                <a:gd name="connsiteY30" fmla="*/ 170501 h 2029427"/>
                <a:gd name="connsiteX31" fmla="*/ 1570662 w 2582220"/>
                <a:gd name="connsiteY31" fmla="*/ 627482 h 2029427"/>
                <a:gd name="connsiteX32" fmla="*/ 1327820 w 2582220"/>
                <a:gd name="connsiteY32" fmla="*/ 845273 h 2029427"/>
                <a:gd name="connsiteX33" fmla="*/ 1284510 w 2582220"/>
                <a:gd name="connsiteY33" fmla="*/ 880768 h 2029427"/>
                <a:gd name="connsiteX34" fmla="*/ 1141726 w 2582220"/>
                <a:gd name="connsiteY34" fmla="*/ 879234 h 2029427"/>
                <a:gd name="connsiteX35" fmla="*/ 1036045 w 2582220"/>
                <a:gd name="connsiteY35" fmla="*/ 769243 h 2029427"/>
                <a:gd name="connsiteX36" fmla="*/ 721994 w 2582220"/>
                <a:gd name="connsiteY36" fmla="*/ 484406 h 2029427"/>
                <a:gd name="connsiteX37" fmla="*/ 717612 w 2582220"/>
                <a:gd name="connsiteY37" fmla="*/ 481485 h 2029427"/>
                <a:gd name="connsiteX38" fmla="*/ 545103 w 2582220"/>
                <a:gd name="connsiteY38" fmla="*/ 331543 h 2029427"/>
                <a:gd name="connsiteX39" fmla="*/ 497264 w 2582220"/>
                <a:gd name="connsiteY39" fmla="*/ 242295 h 2029427"/>
                <a:gd name="connsiteX40" fmla="*/ 482657 w 2582220"/>
                <a:gd name="connsiteY40" fmla="*/ 211620 h 2029427"/>
                <a:gd name="connsiteX41" fmla="*/ 400054 w 2582220"/>
                <a:gd name="connsiteY41" fmla="*/ 101337 h 2029427"/>
                <a:gd name="connsiteX42" fmla="*/ 255079 w 2582220"/>
                <a:gd name="connsiteY42" fmla="*/ 88775 h 2029427"/>
                <a:gd name="connsiteX43" fmla="*/ 57885 w 2582220"/>
                <a:gd name="connsiteY43" fmla="*/ 253469 h 2029427"/>
                <a:gd name="connsiteX44" fmla="*/ 27867 w 2582220"/>
                <a:gd name="connsiteY44" fmla="*/ 472574 h 2029427"/>
                <a:gd name="connsiteX45" fmla="*/ 85054 w 2582220"/>
                <a:gd name="connsiteY45" fmla="*/ 580520 h 2029427"/>
                <a:gd name="connsiteX46" fmla="*/ 209725 w 2582220"/>
                <a:gd name="connsiteY46" fmla="*/ 838481 h 2029427"/>
                <a:gd name="connsiteX47" fmla="*/ 383110 w 2582220"/>
                <a:gd name="connsiteY47" fmla="*/ 1169257 h 2029427"/>
                <a:gd name="connsiteX48" fmla="*/ 652610 w 2582220"/>
                <a:gd name="connsiteY48" fmla="*/ 1485280 h 2029427"/>
                <a:gd name="connsiteX49" fmla="*/ 1041522 w 2582220"/>
                <a:gd name="connsiteY49" fmla="*/ 1693430 h 2029427"/>
                <a:gd name="connsiteX50" fmla="*/ 1281151 w 2582220"/>
                <a:gd name="connsiteY50" fmla="*/ 1849068 h 2029427"/>
                <a:gd name="connsiteX51" fmla="*/ 1370546 w 2582220"/>
                <a:gd name="connsiteY51" fmla="*/ 1956722 h 2029427"/>
                <a:gd name="connsiteX52" fmla="*/ 1638585 w 2582220"/>
                <a:gd name="connsiteY52" fmla="*/ 1980385 h 2029427"/>
                <a:gd name="connsiteX53" fmla="*/ 1699570 w 2582220"/>
                <a:gd name="connsiteY53" fmla="*/ 1947738 h 2029427"/>
                <a:gd name="connsiteX54" fmla="*/ 1899832 w 2582220"/>
                <a:gd name="connsiteY54" fmla="*/ 1857175 h 2029427"/>
                <a:gd name="connsiteX55" fmla="*/ 2082419 w 2582220"/>
                <a:gd name="connsiteY55" fmla="*/ 1810578 h 2029427"/>
                <a:gd name="connsiteX56" fmla="*/ 2104769 w 2582220"/>
                <a:gd name="connsiteY56" fmla="*/ 1805393 h 2029427"/>
                <a:gd name="connsiteX57" fmla="*/ 2341694 w 2582220"/>
                <a:gd name="connsiteY57" fmla="*/ 1641283 h 2029427"/>
                <a:gd name="connsiteX58" fmla="*/ 2436201 w 2582220"/>
                <a:gd name="connsiteY58" fmla="*/ 1495213 h 2029427"/>
                <a:gd name="connsiteX59" fmla="*/ 2528373 w 2582220"/>
                <a:gd name="connsiteY59" fmla="*/ 1352940 h 2029427"/>
                <a:gd name="connsiteX60" fmla="*/ 2564890 w 2582220"/>
                <a:gd name="connsiteY60" fmla="*/ 1190802 h 2029427"/>
                <a:gd name="connsiteX61" fmla="*/ 2491855 w 2582220"/>
                <a:gd name="connsiteY61" fmla="*/ 1078985 h 2029427"/>
                <a:gd name="connsiteX62" fmla="*/ 2461252 w 2582220"/>
                <a:gd name="connsiteY62" fmla="*/ 1052547 h 2029427"/>
                <a:gd name="connsiteX63" fmla="*/ 2391066 w 2582220"/>
                <a:gd name="connsiteY63" fmla="*/ 989517 h 2029427"/>
                <a:gd name="connsiteX64" fmla="*/ 2351335 w 2582220"/>
                <a:gd name="connsiteY64" fmla="*/ 739153 h 2029427"/>
                <a:gd name="connsiteX65" fmla="*/ 2421156 w 2582220"/>
                <a:gd name="connsiteY65" fmla="*/ 616015 h 2029427"/>
                <a:gd name="connsiteX66" fmla="*/ 2444892 w 2582220"/>
                <a:gd name="connsiteY66" fmla="*/ 577307 h 2029427"/>
                <a:gd name="connsiteX67" fmla="*/ 2535018 w 2582220"/>
                <a:gd name="connsiteY67" fmla="*/ 340673 h 2029427"/>
                <a:gd name="connsiteX68" fmla="*/ 2528736 w 2582220"/>
                <a:gd name="connsiteY68" fmla="*/ 124562 h 2029427"/>
                <a:gd name="connsiteX69" fmla="*/ 2516759 w 2582220"/>
                <a:gd name="connsiteY69" fmla="*/ 44223 h 2029427"/>
                <a:gd name="connsiteX70" fmla="*/ 2512013 w 2582220"/>
                <a:gd name="connsiteY70" fmla="*/ 7706 h 2029427"/>
                <a:gd name="connsiteX71" fmla="*/ 2513254 w 2582220"/>
                <a:gd name="connsiteY71" fmla="*/ 2374 h 2029427"/>
                <a:gd name="connsiteX72" fmla="*/ 2517708 w 2582220"/>
                <a:gd name="connsiteY72" fmla="*/ -401 h 2029427"/>
                <a:gd name="connsiteX73" fmla="*/ 2522749 w 2582220"/>
                <a:gd name="connsiteY73" fmla="*/ 914 h 2029427"/>
                <a:gd name="connsiteX74" fmla="*/ 2525450 w 2582220"/>
                <a:gd name="connsiteY74" fmla="*/ 5588 h 2029427"/>
                <a:gd name="connsiteX75" fmla="*/ 2530271 w 2582220"/>
                <a:gd name="connsiteY75" fmla="*/ 42105 h 2029427"/>
                <a:gd name="connsiteX76" fmla="*/ 2542029 w 2582220"/>
                <a:gd name="connsiteY76" fmla="*/ 121348 h 2029427"/>
                <a:gd name="connsiteX77" fmla="*/ 2548311 w 2582220"/>
                <a:gd name="connsiteY77" fmla="*/ 343229 h 2029427"/>
                <a:gd name="connsiteX78" fmla="*/ 2456432 w 2582220"/>
                <a:gd name="connsiteY78" fmla="*/ 585122 h 2029427"/>
                <a:gd name="connsiteX79" fmla="*/ 2432550 w 2582220"/>
                <a:gd name="connsiteY79" fmla="*/ 623903 h 2029427"/>
                <a:gd name="connsiteX80" fmla="*/ 2363459 w 2582220"/>
                <a:gd name="connsiteY80" fmla="*/ 745580 h 2029427"/>
                <a:gd name="connsiteX81" fmla="*/ 2399976 w 2582220"/>
                <a:gd name="connsiteY81" fmla="*/ 979292 h 2029427"/>
                <a:gd name="connsiteX82" fmla="*/ 2469725 w 2582220"/>
                <a:gd name="connsiteY82" fmla="*/ 1041737 h 2029427"/>
                <a:gd name="connsiteX83" fmla="*/ 2500765 w 2582220"/>
                <a:gd name="connsiteY83" fmla="*/ 1068249 h 2029427"/>
                <a:gd name="connsiteX84" fmla="*/ 2578254 w 2582220"/>
                <a:gd name="connsiteY84" fmla="*/ 1188830 h 2029427"/>
                <a:gd name="connsiteX85" fmla="*/ 2539545 w 2582220"/>
                <a:gd name="connsiteY85" fmla="*/ 1360755 h 2029427"/>
                <a:gd name="connsiteX86" fmla="*/ 2447010 w 2582220"/>
                <a:gd name="connsiteY86" fmla="*/ 1503612 h 2029427"/>
                <a:gd name="connsiteX87" fmla="*/ 2352869 w 2582220"/>
                <a:gd name="connsiteY87" fmla="*/ 1649098 h 2029427"/>
                <a:gd name="connsiteX88" fmla="*/ 2107470 w 2582220"/>
                <a:gd name="connsiteY88" fmla="*/ 1819489 h 2029427"/>
                <a:gd name="connsiteX89" fmla="*/ 2085194 w 2582220"/>
                <a:gd name="connsiteY89" fmla="*/ 1824747 h 2029427"/>
                <a:gd name="connsiteX90" fmla="*/ 1903337 w 2582220"/>
                <a:gd name="connsiteY90" fmla="*/ 1871052 h 2029427"/>
                <a:gd name="connsiteX91" fmla="*/ 1705557 w 2582220"/>
                <a:gd name="connsiteY91" fmla="*/ 1960812 h 2029427"/>
                <a:gd name="connsiteX92" fmla="*/ 1644355 w 2582220"/>
                <a:gd name="connsiteY92" fmla="*/ 1993459 h 2029427"/>
                <a:gd name="connsiteX93" fmla="*/ 1511941 w 2582220"/>
                <a:gd name="connsiteY93" fmla="*/ 2028807 h 202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582220" h="2029427">
                  <a:moveTo>
                    <a:pt x="1511941" y="2028807"/>
                  </a:moveTo>
                  <a:cubicBezTo>
                    <a:pt x="1455924" y="2028304"/>
                    <a:pt x="1402169" y="2006290"/>
                    <a:pt x="1361927" y="1967312"/>
                  </a:cubicBezTo>
                  <a:cubicBezTo>
                    <a:pt x="1326213" y="1934855"/>
                    <a:pt x="1295246" y="1897534"/>
                    <a:pt x="1269977" y="1856445"/>
                  </a:cubicBezTo>
                  <a:cubicBezTo>
                    <a:pt x="1218852" y="1773257"/>
                    <a:pt x="1143772" y="1724470"/>
                    <a:pt x="1039623" y="1707161"/>
                  </a:cubicBezTo>
                  <a:cubicBezTo>
                    <a:pt x="893553" y="1682621"/>
                    <a:pt x="764208" y="1613748"/>
                    <a:pt x="643627" y="1495359"/>
                  </a:cubicBezTo>
                  <a:cubicBezTo>
                    <a:pt x="527355" y="1381132"/>
                    <a:pt x="440881" y="1279832"/>
                    <a:pt x="372301" y="1177071"/>
                  </a:cubicBezTo>
                  <a:cubicBezTo>
                    <a:pt x="286996" y="1049625"/>
                    <a:pt x="233534" y="946646"/>
                    <a:pt x="197017" y="843082"/>
                  </a:cubicBezTo>
                  <a:cubicBezTo>
                    <a:pt x="166123" y="753504"/>
                    <a:pt x="124712" y="667900"/>
                    <a:pt x="73660" y="588043"/>
                  </a:cubicBezTo>
                  <a:cubicBezTo>
                    <a:pt x="50435" y="551525"/>
                    <a:pt x="28817" y="515957"/>
                    <a:pt x="15232" y="477030"/>
                  </a:cubicBezTo>
                  <a:cubicBezTo>
                    <a:pt x="-15004" y="390921"/>
                    <a:pt x="-4195" y="312628"/>
                    <a:pt x="47441" y="244413"/>
                  </a:cubicBezTo>
                  <a:cubicBezTo>
                    <a:pt x="95205" y="181091"/>
                    <a:pt x="156994" y="129163"/>
                    <a:pt x="248361" y="76432"/>
                  </a:cubicBezTo>
                  <a:cubicBezTo>
                    <a:pt x="300873" y="45830"/>
                    <a:pt x="356015" y="50504"/>
                    <a:pt x="407869" y="89870"/>
                  </a:cubicBezTo>
                  <a:cubicBezTo>
                    <a:pt x="449353" y="121494"/>
                    <a:pt x="474915" y="165900"/>
                    <a:pt x="494489" y="205120"/>
                  </a:cubicBezTo>
                  <a:cubicBezTo>
                    <a:pt x="499601" y="215345"/>
                    <a:pt x="504568" y="225716"/>
                    <a:pt x="509535" y="236014"/>
                  </a:cubicBezTo>
                  <a:cubicBezTo>
                    <a:pt x="523119" y="266213"/>
                    <a:pt x="538676" y="295493"/>
                    <a:pt x="556058" y="323656"/>
                  </a:cubicBezTo>
                  <a:cubicBezTo>
                    <a:pt x="598418" y="388146"/>
                    <a:pt x="662470" y="429703"/>
                    <a:pt x="724477" y="469726"/>
                  </a:cubicBezTo>
                  <a:lnTo>
                    <a:pt x="728932" y="472720"/>
                  </a:lnTo>
                  <a:cubicBezTo>
                    <a:pt x="828187" y="536772"/>
                    <a:pt x="953734" y="627774"/>
                    <a:pt x="1046708" y="761282"/>
                  </a:cubicBezTo>
                  <a:cubicBezTo>
                    <a:pt x="1074534" y="802401"/>
                    <a:pt x="1109080" y="838524"/>
                    <a:pt x="1148957" y="868133"/>
                  </a:cubicBezTo>
                  <a:cubicBezTo>
                    <a:pt x="1197014" y="902605"/>
                    <a:pt x="1227981" y="902898"/>
                    <a:pt x="1276695" y="869447"/>
                  </a:cubicBezTo>
                  <a:cubicBezTo>
                    <a:pt x="1291595" y="860187"/>
                    <a:pt x="1305324" y="849071"/>
                    <a:pt x="1317449" y="836362"/>
                  </a:cubicBezTo>
                  <a:cubicBezTo>
                    <a:pt x="1393990" y="748720"/>
                    <a:pt x="1484187" y="675685"/>
                    <a:pt x="1562336" y="616673"/>
                  </a:cubicBezTo>
                  <a:cubicBezTo>
                    <a:pt x="1707676" y="507120"/>
                    <a:pt x="1777936" y="356887"/>
                    <a:pt x="1771216" y="171159"/>
                  </a:cubicBezTo>
                  <a:cubicBezTo>
                    <a:pt x="1769902" y="134787"/>
                    <a:pt x="1768441" y="98269"/>
                    <a:pt x="1766908" y="61606"/>
                  </a:cubicBezTo>
                  <a:lnTo>
                    <a:pt x="1764717" y="6756"/>
                  </a:lnTo>
                  <a:cubicBezTo>
                    <a:pt x="1764643" y="4894"/>
                    <a:pt x="1765228" y="3061"/>
                    <a:pt x="1766469" y="1644"/>
                  </a:cubicBezTo>
                  <a:cubicBezTo>
                    <a:pt x="1767637" y="271"/>
                    <a:pt x="1769390" y="-547"/>
                    <a:pt x="1771216" y="-620"/>
                  </a:cubicBezTo>
                  <a:cubicBezTo>
                    <a:pt x="1772969" y="-562"/>
                    <a:pt x="1774648" y="139"/>
                    <a:pt x="1775964" y="1352"/>
                  </a:cubicBezTo>
                  <a:cubicBezTo>
                    <a:pt x="1777278" y="2637"/>
                    <a:pt x="1778154" y="4383"/>
                    <a:pt x="1778227" y="6245"/>
                  </a:cubicBezTo>
                  <a:lnTo>
                    <a:pt x="1780418" y="60948"/>
                  </a:lnTo>
                  <a:cubicBezTo>
                    <a:pt x="1781879" y="97466"/>
                    <a:pt x="1783268" y="133983"/>
                    <a:pt x="1784655" y="170501"/>
                  </a:cubicBezTo>
                  <a:cubicBezTo>
                    <a:pt x="1791520" y="360904"/>
                    <a:pt x="1719508" y="514716"/>
                    <a:pt x="1570662" y="627482"/>
                  </a:cubicBezTo>
                  <a:cubicBezTo>
                    <a:pt x="1493099" y="686494"/>
                    <a:pt x="1403485" y="758069"/>
                    <a:pt x="1327820" y="845273"/>
                  </a:cubicBezTo>
                  <a:cubicBezTo>
                    <a:pt x="1314892" y="858872"/>
                    <a:pt x="1300359" y="870799"/>
                    <a:pt x="1284510" y="880768"/>
                  </a:cubicBezTo>
                  <a:cubicBezTo>
                    <a:pt x="1230757" y="917285"/>
                    <a:pt x="1194750" y="917285"/>
                    <a:pt x="1141726" y="879234"/>
                  </a:cubicBezTo>
                  <a:cubicBezTo>
                    <a:pt x="1100534" y="848808"/>
                    <a:pt x="1064820" y="811611"/>
                    <a:pt x="1036045" y="769243"/>
                  </a:cubicBezTo>
                  <a:cubicBezTo>
                    <a:pt x="944678" y="637780"/>
                    <a:pt x="820225" y="547801"/>
                    <a:pt x="721994" y="484406"/>
                  </a:cubicBezTo>
                  <a:lnTo>
                    <a:pt x="717612" y="481485"/>
                  </a:lnTo>
                  <a:cubicBezTo>
                    <a:pt x="654436" y="440658"/>
                    <a:pt x="589069" y="398590"/>
                    <a:pt x="545103" y="331543"/>
                  </a:cubicBezTo>
                  <a:cubicBezTo>
                    <a:pt x="527209" y="302892"/>
                    <a:pt x="511214" y="273079"/>
                    <a:pt x="497264" y="242295"/>
                  </a:cubicBezTo>
                  <a:cubicBezTo>
                    <a:pt x="492371" y="231996"/>
                    <a:pt x="487405" y="221699"/>
                    <a:pt x="482657" y="211620"/>
                  </a:cubicBezTo>
                  <a:cubicBezTo>
                    <a:pt x="463815" y="173861"/>
                    <a:pt x="439275" y="131281"/>
                    <a:pt x="400054" y="101337"/>
                  </a:cubicBezTo>
                  <a:cubicBezTo>
                    <a:pt x="352801" y="65403"/>
                    <a:pt x="302699" y="61021"/>
                    <a:pt x="255079" y="88775"/>
                  </a:cubicBezTo>
                  <a:cubicBezTo>
                    <a:pt x="165758" y="140849"/>
                    <a:pt x="104847" y="191681"/>
                    <a:pt x="57885" y="253469"/>
                  </a:cubicBezTo>
                  <a:cubicBezTo>
                    <a:pt x="9462" y="317521"/>
                    <a:pt x="-544" y="391140"/>
                    <a:pt x="27867" y="472574"/>
                  </a:cubicBezTo>
                  <a:cubicBezTo>
                    <a:pt x="41087" y="509968"/>
                    <a:pt x="62486" y="544952"/>
                    <a:pt x="85054" y="580520"/>
                  </a:cubicBezTo>
                  <a:cubicBezTo>
                    <a:pt x="136617" y="661304"/>
                    <a:pt x="178466" y="747895"/>
                    <a:pt x="209725" y="838481"/>
                  </a:cubicBezTo>
                  <a:cubicBezTo>
                    <a:pt x="245293" y="940730"/>
                    <a:pt x="298754" y="1042468"/>
                    <a:pt x="383110" y="1169257"/>
                  </a:cubicBezTo>
                  <a:cubicBezTo>
                    <a:pt x="451252" y="1271506"/>
                    <a:pt x="536484" y="1371710"/>
                    <a:pt x="652610" y="1485280"/>
                  </a:cubicBezTo>
                  <a:cubicBezTo>
                    <a:pt x="771146" y="1601625"/>
                    <a:pt x="898374" y="1669767"/>
                    <a:pt x="1041522" y="1693430"/>
                  </a:cubicBezTo>
                  <a:cubicBezTo>
                    <a:pt x="1150052" y="1711324"/>
                    <a:pt x="1228054" y="1762302"/>
                    <a:pt x="1281151" y="1849068"/>
                  </a:cubicBezTo>
                  <a:cubicBezTo>
                    <a:pt x="1305690" y="1888989"/>
                    <a:pt x="1335781" y="1925236"/>
                    <a:pt x="1370546" y="1956722"/>
                  </a:cubicBezTo>
                  <a:cubicBezTo>
                    <a:pt x="1446794" y="2025959"/>
                    <a:pt x="1534436" y="2033700"/>
                    <a:pt x="1638585" y="1980385"/>
                  </a:cubicBezTo>
                  <a:cubicBezTo>
                    <a:pt x="1659035" y="1969941"/>
                    <a:pt x="1679266" y="1959132"/>
                    <a:pt x="1699570" y="1947738"/>
                  </a:cubicBezTo>
                  <a:cubicBezTo>
                    <a:pt x="1763256" y="1913558"/>
                    <a:pt x="1829134" y="1878136"/>
                    <a:pt x="1899832" y="1857175"/>
                  </a:cubicBezTo>
                  <a:cubicBezTo>
                    <a:pt x="1960086" y="1839208"/>
                    <a:pt x="2022312" y="1824528"/>
                    <a:pt x="2082419" y="1810578"/>
                  </a:cubicBezTo>
                  <a:lnTo>
                    <a:pt x="2104769" y="1805393"/>
                  </a:lnTo>
                  <a:cubicBezTo>
                    <a:pt x="2214321" y="1779758"/>
                    <a:pt x="2289400" y="1727610"/>
                    <a:pt x="2341694" y="1641283"/>
                  </a:cubicBezTo>
                  <a:cubicBezTo>
                    <a:pt x="2371711" y="1591546"/>
                    <a:pt x="2404503" y="1542539"/>
                    <a:pt x="2436201" y="1495213"/>
                  </a:cubicBezTo>
                  <a:cubicBezTo>
                    <a:pt x="2467899" y="1447886"/>
                    <a:pt x="2499012" y="1401143"/>
                    <a:pt x="2528373" y="1352940"/>
                  </a:cubicBezTo>
                  <a:cubicBezTo>
                    <a:pt x="2560434" y="1300282"/>
                    <a:pt x="2572704" y="1245797"/>
                    <a:pt x="2564890" y="1190802"/>
                  </a:cubicBezTo>
                  <a:cubicBezTo>
                    <a:pt x="2557587" y="1140481"/>
                    <a:pt x="2527568" y="1110463"/>
                    <a:pt x="2491855" y="1078985"/>
                  </a:cubicBezTo>
                  <a:cubicBezTo>
                    <a:pt x="2481702" y="1070075"/>
                    <a:pt x="2471405" y="1061238"/>
                    <a:pt x="2461252" y="1052547"/>
                  </a:cubicBezTo>
                  <a:cubicBezTo>
                    <a:pt x="2438027" y="1032389"/>
                    <a:pt x="2413706" y="1011720"/>
                    <a:pt x="2391066" y="989517"/>
                  </a:cubicBezTo>
                  <a:cubicBezTo>
                    <a:pt x="2324823" y="924954"/>
                    <a:pt x="2309631" y="828840"/>
                    <a:pt x="2351335" y="739153"/>
                  </a:cubicBezTo>
                  <a:cubicBezTo>
                    <a:pt x="2372076" y="696719"/>
                    <a:pt x="2395374" y="655600"/>
                    <a:pt x="2421156" y="616015"/>
                  </a:cubicBezTo>
                  <a:cubicBezTo>
                    <a:pt x="2428898" y="603088"/>
                    <a:pt x="2437079" y="590307"/>
                    <a:pt x="2444892" y="577307"/>
                  </a:cubicBezTo>
                  <a:cubicBezTo>
                    <a:pt x="2488640" y="504337"/>
                    <a:pt x="2519097" y="424233"/>
                    <a:pt x="2535018" y="340673"/>
                  </a:cubicBezTo>
                  <a:cubicBezTo>
                    <a:pt x="2551012" y="260334"/>
                    <a:pt x="2540057" y="183136"/>
                    <a:pt x="2528736" y="124562"/>
                  </a:cubicBezTo>
                  <a:cubicBezTo>
                    <a:pt x="2523551" y="97977"/>
                    <a:pt x="2520119" y="70735"/>
                    <a:pt x="2516759" y="44223"/>
                  </a:cubicBezTo>
                  <a:cubicBezTo>
                    <a:pt x="2515226" y="32026"/>
                    <a:pt x="2513692" y="19756"/>
                    <a:pt x="2512013" y="7706"/>
                  </a:cubicBezTo>
                  <a:cubicBezTo>
                    <a:pt x="2511720" y="5836"/>
                    <a:pt x="2512157" y="3923"/>
                    <a:pt x="2513254" y="2374"/>
                  </a:cubicBezTo>
                  <a:cubicBezTo>
                    <a:pt x="2514349" y="928"/>
                    <a:pt x="2515955" y="-58"/>
                    <a:pt x="2517708" y="-401"/>
                  </a:cubicBezTo>
                  <a:cubicBezTo>
                    <a:pt x="2519534" y="-679"/>
                    <a:pt x="2521287" y="-197"/>
                    <a:pt x="2522749" y="914"/>
                  </a:cubicBezTo>
                  <a:cubicBezTo>
                    <a:pt x="2524209" y="2067"/>
                    <a:pt x="2525158" y="3740"/>
                    <a:pt x="2525450" y="5588"/>
                  </a:cubicBezTo>
                  <a:cubicBezTo>
                    <a:pt x="2527203" y="17785"/>
                    <a:pt x="2528736" y="30128"/>
                    <a:pt x="2530271" y="42105"/>
                  </a:cubicBezTo>
                  <a:cubicBezTo>
                    <a:pt x="2533558" y="68252"/>
                    <a:pt x="2536917" y="95348"/>
                    <a:pt x="2542029" y="121348"/>
                  </a:cubicBezTo>
                  <a:cubicBezTo>
                    <a:pt x="2553715" y="181237"/>
                    <a:pt x="2564817" y="260627"/>
                    <a:pt x="2548311" y="343229"/>
                  </a:cubicBezTo>
                  <a:cubicBezTo>
                    <a:pt x="2532170" y="428644"/>
                    <a:pt x="2501057" y="510531"/>
                    <a:pt x="2456432" y="585122"/>
                  </a:cubicBezTo>
                  <a:cubicBezTo>
                    <a:pt x="2448617" y="598122"/>
                    <a:pt x="2440877" y="610976"/>
                    <a:pt x="2432550" y="623903"/>
                  </a:cubicBezTo>
                  <a:cubicBezTo>
                    <a:pt x="2407060" y="663013"/>
                    <a:pt x="2383982" y="703650"/>
                    <a:pt x="2363459" y="745580"/>
                  </a:cubicBezTo>
                  <a:cubicBezTo>
                    <a:pt x="2324676" y="829497"/>
                    <a:pt x="2338554" y="919038"/>
                    <a:pt x="2399976" y="979292"/>
                  </a:cubicBezTo>
                  <a:cubicBezTo>
                    <a:pt x="2421887" y="1001203"/>
                    <a:pt x="2446499" y="1021726"/>
                    <a:pt x="2469725" y="1041737"/>
                  </a:cubicBezTo>
                  <a:lnTo>
                    <a:pt x="2500765" y="1068249"/>
                  </a:lnTo>
                  <a:cubicBezTo>
                    <a:pt x="2537283" y="1100311"/>
                    <a:pt x="2570514" y="1133542"/>
                    <a:pt x="2578254" y="1188830"/>
                  </a:cubicBezTo>
                  <a:cubicBezTo>
                    <a:pt x="2586654" y="1247258"/>
                    <a:pt x="2573727" y="1305175"/>
                    <a:pt x="2539545" y="1360755"/>
                  </a:cubicBezTo>
                  <a:cubicBezTo>
                    <a:pt x="2510331" y="1409761"/>
                    <a:pt x="2478050" y="1457234"/>
                    <a:pt x="2447010" y="1503612"/>
                  </a:cubicBezTo>
                  <a:cubicBezTo>
                    <a:pt x="2415970" y="1549989"/>
                    <a:pt x="2382520" y="1600164"/>
                    <a:pt x="2352869" y="1649098"/>
                  </a:cubicBezTo>
                  <a:cubicBezTo>
                    <a:pt x="2298602" y="1738858"/>
                    <a:pt x="2220601" y="1792977"/>
                    <a:pt x="2107470" y="1819489"/>
                  </a:cubicBezTo>
                  <a:lnTo>
                    <a:pt x="2085194" y="1824747"/>
                  </a:lnTo>
                  <a:cubicBezTo>
                    <a:pt x="2025232" y="1838770"/>
                    <a:pt x="1963226" y="1853304"/>
                    <a:pt x="1903337" y="1871052"/>
                  </a:cubicBezTo>
                  <a:cubicBezTo>
                    <a:pt x="1833588" y="1891647"/>
                    <a:pt x="1768661" y="1926704"/>
                    <a:pt x="1705557" y="1960812"/>
                  </a:cubicBezTo>
                  <a:cubicBezTo>
                    <a:pt x="1685253" y="1971767"/>
                    <a:pt x="1664805" y="1982722"/>
                    <a:pt x="1644355" y="1993459"/>
                  </a:cubicBezTo>
                  <a:cubicBezTo>
                    <a:pt x="1603674" y="2015573"/>
                    <a:pt x="1558246" y="2027690"/>
                    <a:pt x="1511941" y="202880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41C8ED2-7CAD-457B-B047-CC33C45024C7}"/>
                </a:ext>
              </a:extLst>
            </p:cNvPr>
            <p:cNvSpPr/>
            <p:nvPr/>
          </p:nvSpPr>
          <p:spPr>
            <a:xfrm>
              <a:off x="7463586" y="4066102"/>
              <a:ext cx="1883061" cy="2484054"/>
            </a:xfrm>
            <a:custGeom>
              <a:avLst/>
              <a:gdLst>
                <a:gd name="connsiteX0" fmla="*/ 689644 w 1883061"/>
                <a:gd name="connsiteY0" fmla="*/ 2482339 h 2484054"/>
                <a:gd name="connsiteX1" fmla="*/ 468421 w 1883061"/>
                <a:gd name="connsiteY1" fmla="*/ 2477664 h 2484054"/>
                <a:gd name="connsiteX2" fmla="*/ 415982 w 1883061"/>
                <a:gd name="connsiteY2" fmla="*/ 2475985 h 2484054"/>
                <a:gd name="connsiteX3" fmla="*/ 218787 w 1883061"/>
                <a:gd name="connsiteY3" fmla="*/ 2431068 h 2484054"/>
                <a:gd name="connsiteX4" fmla="*/ 76076 w 1883061"/>
                <a:gd name="connsiteY4" fmla="*/ 2326262 h 2484054"/>
                <a:gd name="connsiteX5" fmla="*/ 1215 w 1883061"/>
                <a:gd name="connsiteY5" fmla="*/ 2110882 h 2484054"/>
                <a:gd name="connsiteX6" fmla="*/ 26046 w 1883061"/>
                <a:gd name="connsiteY6" fmla="*/ 1912007 h 2484054"/>
                <a:gd name="connsiteX7" fmla="*/ 205640 w 1883061"/>
                <a:gd name="connsiteY7" fmla="*/ 1728543 h 2484054"/>
                <a:gd name="connsiteX8" fmla="*/ 463745 w 1883061"/>
                <a:gd name="connsiteY8" fmla="*/ 1607377 h 2484054"/>
                <a:gd name="connsiteX9" fmla="*/ 536780 w 1883061"/>
                <a:gd name="connsiteY9" fmla="*/ 1574000 h 2484054"/>
                <a:gd name="connsiteX10" fmla="*/ 753038 w 1883061"/>
                <a:gd name="connsiteY10" fmla="*/ 1448307 h 2484054"/>
                <a:gd name="connsiteX11" fmla="*/ 935114 w 1883061"/>
                <a:gd name="connsiteY11" fmla="*/ 1188740 h 2484054"/>
                <a:gd name="connsiteX12" fmla="*/ 952059 w 1883061"/>
                <a:gd name="connsiteY12" fmla="*/ 1080064 h 2484054"/>
                <a:gd name="connsiteX13" fmla="*/ 954980 w 1883061"/>
                <a:gd name="connsiteY13" fmla="*/ 1056547 h 2484054"/>
                <a:gd name="connsiteX14" fmla="*/ 945121 w 1883061"/>
                <a:gd name="connsiteY14" fmla="*/ 730737 h 2484054"/>
                <a:gd name="connsiteX15" fmla="*/ 918098 w 1883061"/>
                <a:gd name="connsiteY15" fmla="*/ 603144 h 2484054"/>
                <a:gd name="connsiteX16" fmla="*/ 881581 w 1883061"/>
                <a:gd name="connsiteY16" fmla="*/ 422455 h 2484054"/>
                <a:gd name="connsiteX17" fmla="*/ 907143 w 1883061"/>
                <a:gd name="connsiteY17" fmla="*/ 209266 h 2484054"/>
                <a:gd name="connsiteX18" fmla="*/ 1056280 w 1883061"/>
                <a:gd name="connsiteY18" fmla="*/ 66920 h 2484054"/>
                <a:gd name="connsiteX19" fmla="*/ 1369308 w 1883061"/>
                <a:gd name="connsiteY19" fmla="*/ 6886 h 2484054"/>
                <a:gd name="connsiteX20" fmla="*/ 1605285 w 1883061"/>
                <a:gd name="connsiteY20" fmla="*/ 111179 h 2484054"/>
                <a:gd name="connsiteX21" fmla="*/ 1872083 w 1883061"/>
                <a:gd name="connsiteY21" fmla="*/ 192030 h 2484054"/>
                <a:gd name="connsiteX22" fmla="*/ 1874786 w 1883061"/>
                <a:gd name="connsiteY22" fmla="*/ 192030 h 2484054"/>
                <a:gd name="connsiteX23" fmla="*/ 1879605 w 1883061"/>
                <a:gd name="connsiteY23" fmla="*/ 194074 h 2484054"/>
                <a:gd name="connsiteX24" fmla="*/ 1881578 w 1883061"/>
                <a:gd name="connsiteY24" fmla="*/ 199114 h 2484054"/>
                <a:gd name="connsiteX25" fmla="*/ 1879605 w 1883061"/>
                <a:gd name="connsiteY25" fmla="*/ 204153 h 2484054"/>
                <a:gd name="connsiteX26" fmla="*/ 1874786 w 1883061"/>
                <a:gd name="connsiteY26" fmla="*/ 206198 h 2484054"/>
                <a:gd name="connsiteX27" fmla="*/ 1872302 w 1883061"/>
                <a:gd name="connsiteY27" fmla="*/ 206198 h 2484054"/>
                <a:gd name="connsiteX28" fmla="*/ 1598566 w 1883061"/>
                <a:gd name="connsiteY28" fmla="*/ 123376 h 2484054"/>
                <a:gd name="connsiteX29" fmla="*/ 1367192 w 1883061"/>
                <a:gd name="connsiteY29" fmla="*/ 21127 h 2484054"/>
                <a:gd name="connsiteX30" fmla="*/ 1063292 w 1883061"/>
                <a:gd name="connsiteY30" fmla="*/ 79555 h 2484054"/>
                <a:gd name="connsiteX31" fmla="*/ 919193 w 1883061"/>
                <a:gd name="connsiteY31" fmla="*/ 216423 h 2484054"/>
                <a:gd name="connsiteX32" fmla="*/ 895164 w 1883061"/>
                <a:gd name="connsiteY32" fmla="*/ 420411 h 2484054"/>
                <a:gd name="connsiteX33" fmla="*/ 931682 w 1883061"/>
                <a:gd name="connsiteY33" fmla="*/ 599931 h 2484054"/>
                <a:gd name="connsiteX34" fmla="*/ 958705 w 1883061"/>
                <a:gd name="connsiteY34" fmla="*/ 727888 h 2484054"/>
                <a:gd name="connsiteX35" fmla="*/ 968711 w 1883061"/>
                <a:gd name="connsiteY35" fmla="*/ 1058446 h 2484054"/>
                <a:gd name="connsiteX36" fmla="*/ 965862 w 1883061"/>
                <a:gd name="connsiteY36" fmla="*/ 1081890 h 2484054"/>
                <a:gd name="connsiteX37" fmla="*/ 948627 w 1883061"/>
                <a:gd name="connsiteY37" fmla="*/ 1192392 h 2484054"/>
                <a:gd name="connsiteX38" fmla="*/ 761729 w 1883061"/>
                <a:gd name="connsiteY38" fmla="*/ 1459993 h 2484054"/>
                <a:gd name="connsiteX39" fmla="*/ 542624 w 1883061"/>
                <a:gd name="connsiteY39" fmla="*/ 1587439 h 2484054"/>
                <a:gd name="connsiteX40" fmla="*/ 469588 w 1883061"/>
                <a:gd name="connsiteY40" fmla="*/ 1620816 h 2484054"/>
                <a:gd name="connsiteX41" fmla="*/ 211701 w 1883061"/>
                <a:gd name="connsiteY41" fmla="*/ 1741908 h 2484054"/>
                <a:gd name="connsiteX42" fmla="*/ 38535 w 1883061"/>
                <a:gd name="connsiteY42" fmla="*/ 1918799 h 2484054"/>
                <a:gd name="connsiteX43" fmla="*/ 15310 w 1883061"/>
                <a:gd name="connsiteY43" fmla="*/ 2110152 h 2484054"/>
                <a:gd name="connsiteX44" fmla="*/ 87324 w 1883061"/>
                <a:gd name="connsiteY44" fmla="*/ 2318375 h 2484054"/>
                <a:gd name="connsiteX45" fmla="*/ 223972 w 1883061"/>
                <a:gd name="connsiteY45" fmla="*/ 2418433 h 2484054"/>
                <a:gd name="connsiteX46" fmla="*/ 416638 w 1883061"/>
                <a:gd name="connsiteY46" fmla="*/ 2462254 h 2484054"/>
                <a:gd name="connsiteX47" fmla="*/ 469005 w 1883061"/>
                <a:gd name="connsiteY47" fmla="*/ 2463860 h 2484054"/>
                <a:gd name="connsiteX48" fmla="*/ 724628 w 1883061"/>
                <a:gd name="connsiteY48" fmla="*/ 2468389 h 2484054"/>
                <a:gd name="connsiteX49" fmla="*/ 912255 w 1883061"/>
                <a:gd name="connsiteY49" fmla="*/ 2452029 h 2484054"/>
                <a:gd name="connsiteX50" fmla="*/ 1103022 w 1883061"/>
                <a:gd name="connsiteY50" fmla="*/ 2347077 h 2484054"/>
                <a:gd name="connsiteX51" fmla="*/ 1106747 w 1883061"/>
                <a:gd name="connsiteY51" fmla="*/ 2344083 h 2484054"/>
                <a:gd name="connsiteX52" fmla="*/ 1332646 w 1883061"/>
                <a:gd name="connsiteY52" fmla="*/ 2263744 h 2484054"/>
                <a:gd name="connsiteX53" fmla="*/ 1335201 w 1883061"/>
                <a:gd name="connsiteY53" fmla="*/ 2263744 h 2484054"/>
                <a:gd name="connsiteX54" fmla="*/ 1434384 w 1883061"/>
                <a:gd name="connsiteY54" fmla="*/ 2259728 h 2484054"/>
                <a:gd name="connsiteX55" fmla="*/ 1628219 w 1883061"/>
                <a:gd name="connsiteY55" fmla="*/ 2080207 h 2484054"/>
                <a:gd name="connsiteX56" fmla="*/ 1675911 w 1883061"/>
                <a:gd name="connsiteY56" fmla="*/ 1889877 h 2484054"/>
                <a:gd name="connsiteX57" fmla="*/ 1683215 w 1883061"/>
                <a:gd name="connsiteY57" fmla="*/ 1846056 h 2484054"/>
                <a:gd name="connsiteX58" fmla="*/ 1705708 w 1883061"/>
                <a:gd name="connsiteY58" fmla="*/ 1712913 h 2484054"/>
                <a:gd name="connsiteX59" fmla="*/ 1735434 w 1883061"/>
                <a:gd name="connsiteY59" fmla="*/ 1538213 h 2484054"/>
                <a:gd name="connsiteX60" fmla="*/ 1869745 w 1883061"/>
                <a:gd name="connsiteY60" fmla="*/ 1378851 h 2484054"/>
                <a:gd name="connsiteX61" fmla="*/ 1872375 w 1883061"/>
                <a:gd name="connsiteY61" fmla="*/ 1378851 h 2484054"/>
                <a:gd name="connsiteX62" fmla="*/ 1874932 w 1883061"/>
                <a:gd name="connsiteY62" fmla="*/ 1379581 h 2484054"/>
                <a:gd name="connsiteX63" fmla="*/ 1876975 w 1883061"/>
                <a:gd name="connsiteY63" fmla="*/ 1381334 h 2484054"/>
                <a:gd name="connsiteX64" fmla="*/ 1878584 w 1883061"/>
                <a:gd name="connsiteY64" fmla="*/ 1386519 h 2484054"/>
                <a:gd name="connsiteX65" fmla="*/ 1877926 w 1883061"/>
                <a:gd name="connsiteY65" fmla="*/ 1389148 h 2484054"/>
                <a:gd name="connsiteX66" fmla="*/ 1873982 w 1883061"/>
                <a:gd name="connsiteY66" fmla="*/ 1392728 h 2484054"/>
                <a:gd name="connsiteX67" fmla="*/ 1748654 w 1883061"/>
                <a:gd name="connsiteY67" fmla="*/ 1541135 h 2484054"/>
                <a:gd name="connsiteX68" fmla="*/ 1718928 w 1883061"/>
                <a:gd name="connsiteY68" fmla="*/ 1715469 h 2484054"/>
                <a:gd name="connsiteX69" fmla="*/ 1696433 w 1883061"/>
                <a:gd name="connsiteY69" fmla="*/ 1848759 h 2484054"/>
                <a:gd name="connsiteX70" fmla="*/ 1689129 w 1883061"/>
                <a:gd name="connsiteY70" fmla="*/ 1892580 h 2484054"/>
                <a:gd name="connsiteX71" fmla="*/ 1640415 w 1883061"/>
                <a:gd name="connsiteY71" fmla="*/ 2086634 h 2484054"/>
                <a:gd name="connsiteX72" fmla="*/ 1437597 w 1883061"/>
                <a:gd name="connsiteY72" fmla="*/ 2274335 h 2484054"/>
                <a:gd name="connsiteX73" fmla="*/ 1334472 w 1883061"/>
                <a:gd name="connsiteY73" fmla="*/ 2278717 h 2484054"/>
                <a:gd name="connsiteX74" fmla="*/ 1331842 w 1883061"/>
                <a:gd name="connsiteY74" fmla="*/ 2278717 h 2484054"/>
                <a:gd name="connsiteX75" fmla="*/ 1114782 w 1883061"/>
                <a:gd name="connsiteY75" fmla="*/ 2355842 h 2484054"/>
                <a:gd name="connsiteX76" fmla="*/ 1111057 w 1883061"/>
                <a:gd name="connsiteY76" fmla="*/ 2358836 h 2484054"/>
                <a:gd name="connsiteX77" fmla="*/ 913862 w 1883061"/>
                <a:gd name="connsiteY77" fmla="*/ 2466636 h 2484054"/>
                <a:gd name="connsiteX78" fmla="*/ 724702 w 1883061"/>
                <a:gd name="connsiteY78" fmla="*/ 2483434 h 2484054"/>
                <a:gd name="connsiteX79" fmla="*/ 689644 w 1883061"/>
                <a:gd name="connsiteY79" fmla="*/ 2482339 h 248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83061" h="2484054">
                  <a:moveTo>
                    <a:pt x="689644" y="2482339"/>
                  </a:moveTo>
                  <a:cubicBezTo>
                    <a:pt x="615659" y="2482339"/>
                    <a:pt x="540944" y="2480002"/>
                    <a:pt x="468421" y="2477664"/>
                  </a:cubicBezTo>
                  <a:lnTo>
                    <a:pt x="415982" y="2475985"/>
                  </a:lnTo>
                  <a:cubicBezTo>
                    <a:pt x="354704" y="2474159"/>
                    <a:pt x="290214" y="2459698"/>
                    <a:pt x="218787" y="2431068"/>
                  </a:cubicBezTo>
                  <a:cubicBezTo>
                    <a:pt x="154150" y="2405286"/>
                    <a:pt x="108796" y="2371983"/>
                    <a:pt x="76076" y="2326262"/>
                  </a:cubicBezTo>
                  <a:cubicBezTo>
                    <a:pt x="31743" y="2262722"/>
                    <a:pt x="5815" y="2188226"/>
                    <a:pt x="1215" y="2110882"/>
                  </a:cubicBezTo>
                  <a:cubicBezTo>
                    <a:pt x="-4701" y="2035655"/>
                    <a:pt x="-2729" y="1972991"/>
                    <a:pt x="26046" y="1912007"/>
                  </a:cubicBezTo>
                  <a:cubicBezTo>
                    <a:pt x="63002" y="1832033"/>
                    <a:pt x="126469" y="1767178"/>
                    <a:pt x="205640" y="1728543"/>
                  </a:cubicBezTo>
                  <a:cubicBezTo>
                    <a:pt x="290872" y="1686182"/>
                    <a:pt x="378733" y="1646086"/>
                    <a:pt x="463745" y="1607377"/>
                  </a:cubicBezTo>
                  <a:lnTo>
                    <a:pt x="536780" y="1574000"/>
                  </a:lnTo>
                  <a:cubicBezTo>
                    <a:pt x="609452" y="1540624"/>
                    <a:pt x="686066" y="1503448"/>
                    <a:pt x="753038" y="1448307"/>
                  </a:cubicBezTo>
                  <a:cubicBezTo>
                    <a:pt x="827753" y="1386958"/>
                    <a:pt x="908092" y="1308079"/>
                    <a:pt x="935114" y="1188740"/>
                  </a:cubicBezTo>
                  <a:cubicBezTo>
                    <a:pt x="942637" y="1152806"/>
                    <a:pt x="948334" y="1116581"/>
                    <a:pt x="952059" y="1080064"/>
                  </a:cubicBezTo>
                  <a:lnTo>
                    <a:pt x="954980" y="1056547"/>
                  </a:lnTo>
                  <a:cubicBezTo>
                    <a:pt x="968931" y="948090"/>
                    <a:pt x="965571" y="838171"/>
                    <a:pt x="945121" y="730737"/>
                  </a:cubicBezTo>
                  <a:cubicBezTo>
                    <a:pt x="936794" y="688011"/>
                    <a:pt x="927301" y="644847"/>
                    <a:pt x="918098" y="603144"/>
                  </a:cubicBezTo>
                  <a:cubicBezTo>
                    <a:pt x="905171" y="544132"/>
                    <a:pt x="891805" y="483148"/>
                    <a:pt x="881581" y="422455"/>
                  </a:cubicBezTo>
                  <a:cubicBezTo>
                    <a:pt x="867338" y="338611"/>
                    <a:pt x="875665" y="269081"/>
                    <a:pt x="907143" y="209266"/>
                  </a:cubicBezTo>
                  <a:cubicBezTo>
                    <a:pt x="943661" y="140320"/>
                    <a:pt x="1003184" y="99713"/>
                    <a:pt x="1056280" y="66920"/>
                  </a:cubicBezTo>
                  <a:cubicBezTo>
                    <a:pt x="1149254" y="7980"/>
                    <a:pt x="1261144" y="-13491"/>
                    <a:pt x="1369308" y="6886"/>
                  </a:cubicBezTo>
                  <a:cubicBezTo>
                    <a:pt x="1451619" y="21493"/>
                    <a:pt x="1523194" y="59178"/>
                    <a:pt x="1605285" y="111179"/>
                  </a:cubicBezTo>
                  <a:cubicBezTo>
                    <a:pt x="1691321" y="165518"/>
                    <a:pt x="1778670" y="192030"/>
                    <a:pt x="1872083" y="192030"/>
                  </a:cubicBezTo>
                  <a:cubicBezTo>
                    <a:pt x="1872960" y="192176"/>
                    <a:pt x="1873909" y="192176"/>
                    <a:pt x="1874786" y="192030"/>
                  </a:cubicBezTo>
                  <a:cubicBezTo>
                    <a:pt x="1876612" y="192030"/>
                    <a:pt x="1878364" y="192760"/>
                    <a:pt x="1879605" y="194074"/>
                  </a:cubicBezTo>
                  <a:cubicBezTo>
                    <a:pt x="1880920" y="195462"/>
                    <a:pt x="1881578" y="197215"/>
                    <a:pt x="1881578" y="199114"/>
                  </a:cubicBezTo>
                  <a:cubicBezTo>
                    <a:pt x="1881578" y="201013"/>
                    <a:pt x="1880920" y="202766"/>
                    <a:pt x="1879605" y="204153"/>
                  </a:cubicBezTo>
                  <a:cubicBezTo>
                    <a:pt x="1878364" y="205468"/>
                    <a:pt x="1876612" y="206198"/>
                    <a:pt x="1874786" y="206198"/>
                  </a:cubicBezTo>
                  <a:lnTo>
                    <a:pt x="1872302" y="206198"/>
                  </a:lnTo>
                  <a:cubicBezTo>
                    <a:pt x="1776335" y="206198"/>
                    <a:pt x="1686720" y="179102"/>
                    <a:pt x="1598566" y="123376"/>
                  </a:cubicBezTo>
                  <a:cubicBezTo>
                    <a:pt x="1517716" y="72252"/>
                    <a:pt x="1447530" y="35222"/>
                    <a:pt x="1367192" y="21127"/>
                  </a:cubicBezTo>
                  <a:cubicBezTo>
                    <a:pt x="1262166" y="1335"/>
                    <a:pt x="1153491" y="22223"/>
                    <a:pt x="1063292" y="79555"/>
                  </a:cubicBezTo>
                  <a:cubicBezTo>
                    <a:pt x="1011728" y="111252"/>
                    <a:pt x="953739" y="150691"/>
                    <a:pt x="919193" y="216423"/>
                  </a:cubicBezTo>
                  <a:cubicBezTo>
                    <a:pt x="889248" y="273098"/>
                    <a:pt x="881435" y="339780"/>
                    <a:pt x="895164" y="420411"/>
                  </a:cubicBezTo>
                  <a:cubicBezTo>
                    <a:pt x="905390" y="480737"/>
                    <a:pt x="918389" y="541503"/>
                    <a:pt x="931682" y="599931"/>
                  </a:cubicBezTo>
                  <a:cubicBezTo>
                    <a:pt x="940885" y="641780"/>
                    <a:pt x="950379" y="685090"/>
                    <a:pt x="958705" y="727888"/>
                  </a:cubicBezTo>
                  <a:cubicBezTo>
                    <a:pt x="979520" y="836856"/>
                    <a:pt x="982880" y="948454"/>
                    <a:pt x="968711" y="1058446"/>
                  </a:cubicBezTo>
                  <a:lnTo>
                    <a:pt x="965862" y="1081890"/>
                  </a:lnTo>
                  <a:cubicBezTo>
                    <a:pt x="962137" y="1118991"/>
                    <a:pt x="956369" y="1155874"/>
                    <a:pt x="948627" y="1192392"/>
                  </a:cubicBezTo>
                  <a:cubicBezTo>
                    <a:pt x="920434" y="1316113"/>
                    <a:pt x="838343" y="1396890"/>
                    <a:pt x="761729" y="1459993"/>
                  </a:cubicBezTo>
                  <a:cubicBezTo>
                    <a:pt x="693515" y="1516156"/>
                    <a:pt x="616097" y="1553696"/>
                    <a:pt x="542624" y="1587439"/>
                  </a:cubicBezTo>
                  <a:lnTo>
                    <a:pt x="469588" y="1620816"/>
                  </a:lnTo>
                  <a:cubicBezTo>
                    <a:pt x="384284" y="1659524"/>
                    <a:pt x="296715" y="1699621"/>
                    <a:pt x="211701" y="1741908"/>
                  </a:cubicBezTo>
                  <a:cubicBezTo>
                    <a:pt x="135380" y="1779229"/>
                    <a:pt x="74177" y="1841674"/>
                    <a:pt x="38535" y="1918799"/>
                  </a:cubicBezTo>
                  <a:cubicBezTo>
                    <a:pt x="11147" y="1976789"/>
                    <a:pt x="9321" y="2037190"/>
                    <a:pt x="15310" y="2110152"/>
                  </a:cubicBezTo>
                  <a:cubicBezTo>
                    <a:pt x="19620" y="2184867"/>
                    <a:pt x="44597" y="2256952"/>
                    <a:pt x="87324" y="2318375"/>
                  </a:cubicBezTo>
                  <a:cubicBezTo>
                    <a:pt x="118290" y="2362196"/>
                    <a:pt x="161819" y="2393601"/>
                    <a:pt x="223972" y="2418433"/>
                  </a:cubicBezTo>
                  <a:cubicBezTo>
                    <a:pt x="293721" y="2446260"/>
                    <a:pt x="356750" y="2460574"/>
                    <a:pt x="416638" y="2462254"/>
                  </a:cubicBezTo>
                  <a:lnTo>
                    <a:pt x="469005" y="2463860"/>
                  </a:lnTo>
                  <a:cubicBezTo>
                    <a:pt x="552996" y="2466563"/>
                    <a:pt x="639541" y="2469265"/>
                    <a:pt x="724628" y="2468389"/>
                  </a:cubicBezTo>
                  <a:cubicBezTo>
                    <a:pt x="787438" y="2466782"/>
                    <a:pt x="850102" y="2461377"/>
                    <a:pt x="912255" y="2452029"/>
                  </a:cubicBezTo>
                  <a:cubicBezTo>
                    <a:pt x="986824" y="2441950"/>
                    <a:pt x="1045910" y="2393601"/>
                    <a:pt x="1103022" y="2347077"/>
                  </a:cubicBezTo>
                  <a:lnTo>
                    <a:pt x="1106747" y="2344083"/>
                  </a:lnTo>
                  <a:cubicBezTo>
                    <a:pt x="1178468" y="2285654"/>
                    <a:pt x="1252161" y="2259362"/>
                    <a:pt x="1332646" y="2263744"/>
                  </a:cubicBezTo>
                  <a:lnTo>
                    <a:pt x="1335201" y="2263744"/>
                  </a:lnTo>
                  <a:cubicBezTo>
                    <a:pt x="1368579" y="2265716"/>
                    <a:pt x="1403197" y="2267615"/>
                    <a:pt x="1434384" y="2259728"/>
                  </a:cubicBezTo>
                  <a:cubicBezTo>
                    <a:pt x="1519688" y="2238255"/>
                    <a:pt x="1583448" y="2179389"/>
                    <a:pt x="1628219" y="2080207"/>
                  </a:cubicBezTo>
                  <a:cubicBezTo>
                    <a:pt x="1655388" y="2020099"/>
                    <a:pt x="1665758" y="1953929"/>
                    <a:pt x="1675911" y="1889877"/>
                  </a:cubicBezTo>
                  <a:cubicBezTo>
                    <a:pt x="1678247" y="1875270"/>
                    <a:pt x="1680658" y="1860663"/>
                    <a:pt x="1683215" y="1846056"/>
                  </a:cubicBezTo>
                  <a:cubicBezTo>
                    <a:pt x="1690882" y="1801651"/>
                    <a:pt x="1698405" y="1757245"/>
                    <a:pt x="1705708" y="1712913"/>
                  </a:cubicBezTo>
                  <a:cubicBezTo>
                    <a:pt x="1715496" y="1654485"/>
                    <a:pt x="1725283" y="1596057"/>
                    <a:pt x="1735434" y="1538213"/>
                  </a:cubicBezTo>
                  <a:cubicBezTo>
                    <a:pt x="1749310" y="1457874"/>
                    <a:pt x="1794593" y="1404631"/>
                    <a:pt x="1869745" y="1378851"/>
                  </a:cubicBezTo>
                  <a:cubicBezTo>
                    <a:pt x="1870622" y="1378705"/>
                    <a:pt x="1871498" y="1378705"/>
                    <a:pt x="1872375" y="1378851"/>
                  </a:cubicBezTo>
                  <a:cubicBezTo>
                    <a:pt x="1873251" y="1378924"/>
                    <a:pt x="1874128" y="1379142"/>
                    <a:pt x="1874932" y="1379581"/>
                  </a:cubicBezTo>
                  <a:cubicBezTo>
                    <a:pt x="1875734" y="1380019"/>
                    <a:pt x="1876392" y="1380603"/>
                    <a:pt x="1876975" y="1381334"/>
                  </a:cubicBezTo>
                  <a:cubicBezTo>
                    <a:pt x="1878145" y="1382794"/>
                    <a:pt x="1878728" y="1384620"/>
                    <a:pt x="1878584" y="1386519"/>
                  </a:cubicBezTo>
                  <a:cubicBezTo>
                    <a:pt x="1878511" y="1387395"/>
                    <a:pt x="1878291" y="1388345"/>
                    <a:pt x="1877926" y="1389148"/>
                  </a:cubicBezTo>
                  <a:cubicBezTo>
                    <a:pt x="1877122" y="1390829"/>
                    <a:pt x="1875734" y="1392070"/>
                    <a:pt x="1873982" y="1392728"/>
                  </a:cubicBezTo>
                  <a:cubicBezTo>
                    <a:pt x="1803796" y="1417194"/>
                    <a:pt x="1761728" y="1466639"/>
                    <a:pt x="1748654" y="1541135"/>
                  </a:cubicBezTo>
                  <a:cubicBezTo>
                    <a:pt x="1738574" y="1598906"/>
                    <a:pt x="1728642" y="1657041"/>
                    <a:pt x="1718928" y="1715469"/>
                  </a:cubicBezTo>
                  <a:cubicBezTo>
                    <a:pt x="1711478" y="1759948"/>
                    <a:pt x="1703956" y="1804354"/>
                    <a:pt x="1696433" y="1848759"/>
                  </a:cubicBezTo>
                  <a:cubicBezTo>
                    <a:pt x="1693951" y="1863366"/>
                    <a:pt x="1691613" y="1877973"/>
                    <a:pt x="1689129" y="1892580"/>
                  </a:cubicBezTo>
                  <a:cubicBezTo>
                    <a:pt x="1678905" y="1957800"/>
                    <a:pt x="1668315" y="2024773"/>
                    <a:pt x="1640415" y="2086634"/>
                  </a:cubicBezTo>
                  <a:cubicBezTo>
                    <a:pt x="1593891" y="2190198"/>
                    <a:pt x="1527430" y="2251475"/>
                    <a:pt x="1437597" y="2274335"/>
                  </a:cubicBezTo>
                  <a:cubicBezTo>
                    <a:pt x="1404438" y="2282441"/>
                    <a:pt x="1368871" y="2280615"/>
                    <a:pt x="1334472" y="2278717"/>
                  </a:cubicBezTo>
                  <a:lnTo>
                    <a:pt x="1331842" y="2278717"/>
                  </a:lnTo>
                  <a:cubicBezTo>
                    <a:pt x="1255009" y="2274188"/>
                    <a:pt x="1184019" y="2299531"/>
                    <a:pt x="1114782" y="2355842"/>
                  </a:cubicBezTo>
                  <a:lnTo>
                    <a:pt x="1111057" y="2358836"/>
                  </a:lnTo>
                  <a:cubicBezTo>
                    <a:pt x="1052629" y="2406674"/>
                    <a:pt x="991936" y="2456046"/>
                    <a:pt x="913862" y="2466636"/>
                  </a:cubicBezTo>
                  <a:cubicBezTo>
                    <a:pt x="851197" y="2476204"/>
                    <a:pt x="788022" y="2481828"/>
                    <a:pt x="724702" y="2483434"/>
                  </a:cubicBezTo>
                  <a:cubicBezTo>
                    <a:pt x="713161" y="2482339"/>
                    <a:pt x="701475" y="2482339"/>
                    <a:pt x="689644" y="248233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79F654F-9503-4DC6-B332-1696F12D9CD2}"/>
                </a:ext>
              </a:extLst>
            </p:cNvPr>
            <p:cNvSpPr/>
            <p:nvPr/>
          </p:nvSpPr>
          <p:spPr>
            <a:xfrm>
              <a:off x="7570143" y="4163088"/>
              <a:ext cx="1777126" cy="2290372"/>
            </a:xfrm>
            <a:custGeom>
              <a:avLst/>
              <a:gdLst>
                <a:gd name="connsiteX0" fmla="*/ 378516 w 1777126"/>
                <a:gd name="connsiteY0" fmla="*/ 2289750 h 2290372"/>
                <a:gd name="connsiteX1" fmla="*/ 247053 w 1777126"/>
                <a:gd name="connsiteY1" fmla="*/ 2272879 h 2290372"/>
                <a:gd name="connsiteX2" fmla="*/ 24661 w 1777126"/>
                <a:gd name="connsiteY2" fmla="*/ 2094599 h 2290372"/>
                <a:gd name="connsiteX3" fmla="*/ 72497 w 1777126"/>
                <a:gd name="connsiteY3" fmla="*/ 1789897 h 2290372"/>
                <a:gd name="connsiteX4" fmla="*/ 190743 w 1777126"/>
                <a:gd name="connsiteY4" fmla="*/ 1700137 h 2290372"/>
                <a:gd name="connsiteX5" fmla="*/ 308621 w 1777126"/>
                <a:gd name="connsiteY5" fmla="*/ 1643900 h 2290372"/>
                <a:gd name="connsiteX6" fmla="*/ 410870 w 1777126"/>
                <a:gd name="connsiteY6" fmla="*/ 1595770 h 2290372"/>
                <a:gd name="connsiteX7" fmla="*/ 817968 w 1777126"/>
                <a:gd name="connsiteY7" fmla="*/ 1297348 h 2290372"/>
                <a:gd name="connsiteX8" fmla="*/ 907216 w 1777126"/>
                <a:gd name="connsiteY8" fmla="*/ 1118704 h 2290372"/>
                <a:gd name="connsiteX9" fmla="*/ 924088 w 1777126"/>
                <a:gd name="connsiteY9" fmla="*/ 992061 h 2290372"/>
                <a:gd name="connsiteX10" fmla="*/ 928398 w 1777126"/>
                <a:gd name="connsiteY10" fmla="*/ 942105 h 2290372"/>
                <a:gd name="connsiteX11" fmla="*/ 916346 w 1777126"/>
                <a:gd name="connsiteY11" fmla="*/ 680932 h 2290372"/>
                <a:gd name="connsiteX12" fmla="*/ 889323 w 1777126"/>
                <a:gd name="connsiteY12" fmla="*/ 548446 h 2290372"/>
                <a:gd name="connsiteX13" fmla="*/ 859597 w 1777126"/>
                <a:gd name="connsiteY13" fmla="*/ 400039 h 2290372"/>
                <a:gd name="connsiteX14" fmla="*/ 868581 w 1777126"/>
                <a:gd name="connsiteY14" fmla="*/ 222125 h 2290372"/>
                <a:gd name="connsiteX15" fmla="*/ 1031376 w 1777126"/>
                <a:gd name="connsiteY15" fmla="*/ 43481 h 2290372"/>
                <a:gd name="connsiteX16" fmla="*/ 1246976 w 1777126"/>
                <a:gd name="connsiteY16" fmla="*/ 4773 h 2290372"/>
                <a:gd name="connsiteX17" fmla="*/ 1440812 w 1777126"/>
                <a:gd name="connsiteY17" fmla="*/ 100302 h 2290372"/>
                <a:gd name="connsiteX18" fmla="*/ 1769470 w 1777126"/>
                <a:gd name="connsiteY18" fmla="*/ 203866 h 2290372"/>
                <a:gd name="connsiteX19" fmla="*/ 1772027 w 1777126"/>
                <a:gd name="connsiteY19" fmla="*/ 204523 h 2290372"/>
                <a:gd name="connsiteX20" fmla="*/ 1774143 w 1777126"/>
                <a:gd name="connsiteY20" fmla="*/ 206203 h 2290372"/>
                <a:gd name="connsiteX21" fmla="*/ 1775532 w 1777126"/>
                <a:gd name="connsiteY21" fmla="*/ 208540 h 2290372"/>
                <a:gd name="connsiteX22" fmla="*/ 1775532 w 1777126"/>
                <a:gd name="connsiteY22" fmla="*/ 211315 h 2290372"/>
                <a:gd name="connsiteX23" fmla="*/ 1773414 w 1777126"/>
                <a:gd name="connsiteY23" fmla="*/ 216282 h 2290372"/>
                <a:gd name="connsiteX24" fmla="*/ 1771150 w 1777126"/>
                <a:gd name="connsiteY24" fmla="*/ 217669 h 2290372"/>
                <a:gd name="connsiteX25" fmla="*/ 1768519 w 1777126"/>
                <a:gd name="connsiteY25" fmla="*/ 217669 h 2290372"/>
                <a:gd name="connsiteX26" fmla="*/ 1432558 w 1777126"/>
                <a:gd name="connsiteY26" fmla="*/ 111623 h 2290372"/>
                <a:gd name="connsiteX27" fmla="*/ 1244639 w 1777126"/>
                <a:gd name="connsiteY27" fmla="*/ 18503 h 2290372"/>
                <a:gd name="connsiteX28" fmla="*/ 1037439 w 1777126"/>
                <a:gd name="connsiteY28" fmla="*/ 56042 h 2290372"/>
                <a:gd name="connsiteX29" fmla="*/ 881071 w 1777126"/>
                <a:gd name="connsiteY29" fmla="*/ 226361 h 2290372"/>
                <a:gd name="connsiteX30" fmla="*/ 872817 w 1777126"/>
                <a:gd name="connsiteY30" fmla="*/ 396898 h 2290372"/>
                <a:gd name="connsiteX31" fmla="*/ 902470 w 1777126"/>
                <a:gd name="connsiteY31" fmla="*/ 544575 h 2290372"/>
                <a:gd name="connsiteX32" fmla="*/ 929566 w 1777126"/>
                <a:gd name="connsiteY32" fmla="*/ 677645 h 2290372"/>
                <a:gd name="connsiteX33" fmla="*/ 941762 w 1777126"/>
                <a:gd name="connsiteY33" fmla="*/ 943274 h 2290372"/>
                <a:gd name="connsiteX34" fmla="*/ 937381 w 1777126"/>
                <a:gd name="connsiteY34" fmla="*/ 992864 h 2290372"/>
                <a:gd name="connsiteX35" fmla="*/ 920217 w 1777126"/>
                <a:gd name="connsiteY35" fmla="*/ 1121845 h 2290372"/>
                <a:gd name="connsiteX36" fmla="*/ 828265 w 1777126"/>
                <a:gd name="connsiteY36" fmla="*/ 1306112 h 2290372"/>
                <a:gd name="connsiteX37" fmla="*/ 416201 w 1777126"/>
                <a:gd name="connsiteY37" fmla="*/ 1608039 h 2290372"/>
                <a:gd name="connsiteX38" fmla="*/ 313223 w 1777126"/>
                <a:gd name="connsiteY38" fmla="*/ 1656535 h 2290372"/>
                <a:gd name="connsiteX39" fmla="*/ 196367 w 1777126"/>
                <a:gd name="connsiteY39" fmla="*/ 1712407 h 2290372"/>
                <a:gd name="connsiteX40" fmla="*/ 81336 w 1777126"/>
                <a:gd name="connsiteY40" fmla="*/ 1800049 h 2290372"/>
                <a:gd name="connsiteX41" fmla="*/ 36565 w 1777126"/>
                <a:gd name="connsiteY41" fmla="*/ 2088684 h 2290372"/>
                <a:gd name="connsiteX42" fmla="*/ 249462 w 1777126"/>
                <a:gd name="connsiteY42" fmla="*/ 2258564 h 2290372"/>
                <a:gd name="connsiteX43" fmla="*/ 649329 w 1777126"/>
                <a:gd name="connsiteY43" fmla="*/ 2180416 h 2290372"/>
                <a:gd name="connsiteX44" fmla="*/ 705931 w 1777126"/>
                <a:gd name="connsiteY44" fmla="*/ 2107381 h 2290372"/>
                <a:gd name="connsiteX45" fmla="*/ 872013 w 1777126"/>
                <a:gd name="connsiteY45" fmla="*/ 1973727 h 2290372"/>
                <a:gd name="connsiteX46" fmla="*/ 1206588 w 1777126"/>
                <a:gd name="connsiteY46" fmla="*/ 1918658 h 2290372"/>
                <a:gd name="connsiteX47" fmla="*/ 1327315 w 1777126"/>
                <a:gd name="connsiteY47" fmla="*/ 1898573 h 2290372"/>
                <a:gd name="connsiteX48" fmla="*/ 1459655 w 1777126"/>
                <a:gd name="connsiteY48" fmla="*/ 1736289 h 2290372"/>
                <a:gd name="connsiteX49" fmla="*/ 1498801 w 1777126"/>
                <a:gd name="connsiteY49" fmla="*/ 1499582 h 2290372"/>
                <a:gd name="connsiteX50" fmla="*/ 1506105 w 1777126"/>
                <a:gd name="connsiteY50" fmla="*/ 1307500 h 2290372"/>
                <a:gd name="connsiteX51" fmla="*/ 1597033 w 1777126"/>
                <a:gd name="connsiteY51" fmla="*/ 1169537 h 2290372"/>
                <a:gd name="connsiteX52" fmla="*/ 1714620 w 1777126"/>
                <a:gd name="connsiteY52" fmla="*/ 1114980 h 2290372"/>
                <a:gd name="connsiteX53" fmla="*/ 1765745 w 1777126"/>
                <a:gd name="connsiteY53" fmla="*/ 1093069 h 2290372"/>
                <a:gd name="connsiteX54" fmla="*/ 1770930 w 1777126"/>
                <a:gd name="connsiteY54" fmla="*/ 1093069 h 2290372"/>
                <a:gd name="connsiteX55" fmla="*/ 1774582 w 1777126"/>
                <a:gd name="connsiteY55" fmla="*/ 1096866 h 2290372"/>
                <a:gd name="connsiteX56" fmla="*/ 1774582 w 1777126"/>
                <a:gd name="connsiteY56" fmla="*/ 1102344 h 2290372"/>
                <a:gd name="connsiteX57" fmla="*/ 1770930 w 1777126"/>
                <a:gd name="connsiteY57" fmla="*/ 1106215 h 2290372"/>
                <a:gd name="connsiteX58" fmla="*/ 1719367 w 1777126"/>
                <a:gd name="connsiteY58" fmla="*/ 1128126 h 2290372"/>
                <a:gd name="connsiteX59" fmla="*/ 1603096 w 1777126"/>
                <a:gd name="connsiteY59" fmla="*/ 1182099 h 2290372"/>
                <a:gd name="connsiteX60" fmla="*/ 1545399 w 1777126"/>
                <a:gd name="connsiteY60" fmla="*/ 1233880 h 2290372"/>
                <a:gd name="connsiteX61" fmla="*/ 1519178 w 1777126"/>
                <a:gd name="connsiteY61" fmla="*/ 1308815 h 2290372"/>
                <a:gd name="connsiteX62" fmla="*/ 1512313 w 1777126"/>
                <a:gd name="connsiteY62" fmla="*/ 1499582 h 2290372"/>
                <a:gd name="connsiteX63" fmla="*/ 1472217 w 1777126"/>
                <a:gd name="connsiteY63" fmla="*/ 1741402 h 2290372"/>
                <a:gd name="connsiteX64" fmla="*/ 1331478 w 1777126"/>
                <a:gd name="connsiteY64" fmla="*/ 1912158 h 2290372"/>
                <a:gd name="connsiteX65" fmla="*/ 1206078 w 1777126"/>
                <a:gd name="connsiteY65" fmla="*/ 1932900 h 2290372"/>
                <a:gd name="connsiteX66" fmla="*/ 876835 w 1777126"/>
                <a:gd name="connsiteY66" fmla="*/ 1987019 h 2290372"/>
                <a:gd name="connsiteX67" fmla="*/ 717618 w 1777126"/>
                <a:gd name="connsiteY67" fmla="*/ 2114903 h 2290372"/>
                <a:gd name="connsiteX68" fmla="*/ 657364 w 1777126"/>
                <a:gd name="connsiteY68" fmla="*/ 2191810 h 2290372"/>
                <a:gd name="connsiteX69" fmla="*/ 378516 w 1777126"/>
                <a:gd name="connsiteY69" fmla="*/ 2289750 h 229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777126" h="2290372">
                  <a:moveTo>
                    <a:pt x="378516" y="2289750"/>
                  </a:moveTo>
                  <a:cubicBezTo>
                    <a:pt x="334183" y="2289458"/>
                    <a:pt x="290069" y="2283761"/>
                    <a:pt x="247053" y="2272879"/>
                  </a:cubicBezTo>
                  <a:cubicBezTo>
                    <a:pt x="136257" y="2245563"/>
                    <a:pt x="63587" y="2187282"/>
                    <a:pt x="24661" y="2094599"/>
                  </a:cubicBezTo>
                  <a:cubicBezTo>
                    <a:pt x="-22812" y="1981614"/>
                    <a:pt x="-4919" y="1867753"/>
                    <a:pt x="72497" y="1789897"/>
                  </a:cubicBezTo>
                  <a:cubicBezTo>
                    <a:pt x="107409" y="1754475"/>
                    <a:pt x="147212" y="1724238"/>
                    <a:pt x="190743" y="1700137"/>
                  </a:cubicBezTo>
                  <a:cubicBezTo>
                    <a:pt x="229523" y="1679395"/>
                    <a:pt x="269546" y="1661355"/>
                    <a:pt x="308621" y="1643900"/>
                  </a:cubicBezTo>
                  <a:cubicBezTo>
                    <a:pt x="342508" y="1628709"/>
                    <a:pt x="377492" y="1613079"/>
                    <a:pt x="410870" y="1595770"/>
                  </a:cubicBezTo>
                  <a:cubicBezTo>
                    <a:pt x="562564" y="1516892"/>
                    <a:pt x="708123" y="1434509"/>
                    <a:pt x="817968" y="1297348"/>
                  </a:cubicBezTo>
                  <a:cubicBezTo>
                    <a:pt x="860767" y="1245274"/>
                    <a:pt x="891222" y="1184217"/>
                    <a:pt x="907216" y="1118704"/>
                  </a:cubicBezTo>
                  <a:cubicBezTo>
                    <a:pt x="916053" y="1077001"/>
                    <a:pt x="921677" y="1034641"/>
                    <a:pt x="924088" y="992061"/>
                  </a:cubicBezTo>
                  <a:cubicBezTo>
                    <a:pt x="925402" y="975701"/>
                    <a:pt x="926718" y="958684"/>
                    <a:pt x="928398" y="942105"/>
                  </a:cubicBezTo>
                  <a:cubicBezTo>
                    <a:pt x="936650" y="854901"/>
                    <a:pt x="932633" y="766967"/>
                    <a:pt x="916346" y="680932"/>
                  </a:cubicBezTo>
                  <a:cubicBezTo>
                    <a:pt x="908604" y="636527"/>
                    <a:pt x="898745" y="591756"/>
                    <a:pt x="889323" y="548446"/>
                  </a:cubicBezTo>
                  <a:cubicBezTo>
                    <a:pt x="878807" y="500023"/>
                    <a:pt x="867851" y="449921"/>
                    <a:pt x="859597" y="400039"/>
                  </a:cubicBezTo>
                  <a:cubicBezTo>
                    <a:pt x="847840" y="329194"/>
                    <a:pt x="850687" y="272665"/>
                    <a:pt x="868581" y="222125"/>
                  </a:cubicBezTo>
                  <a:cubicBezTo>
                    <a:pt x="895678" y="145146"/>
                    <a:pt x="947313" y="88324"/>
                    <a:pt x="1031376" y="43481"/>
                  </a:cubicBezTo>
                  <a:cubicBezTo>
                    <a:pt x="1106384" y="3384"/>
                    <a:pt x="1174891" y="-8958"/>
                    <a:pt x="1246976" y="4773"/>
                  </a:cubicBezTo>
                  <a:cubicBezTo>
                    <a:pt x="1310589" y="16750"/>
                    <a:pt x="1370260" y="46256"/>
                    <a:pt x="1440812" y="100302"/>
                  </a:cubicBezTo>
                  <a:cubicBezTo>
                    <a:pt x="1547005" y="181883"/>
                    <a:pt x="1666490" y="198243"/>
                    <a:pt x="1769470" y="203866"/>
                  </a:cubicBezTo>
                  <a:cubicBezTo>
                    <a:pt x="1770345" y="203939"/>
                    <a:pt x="1771223" y="204158"/>
                    <a:pt x="1772027" y="204523"/>
                  </a:cubicBezTo>
                  <a:cubicBezTo>
                    <a:pt x="1772829" y="204961"/>
                    <a:pt x="1773560" y="205473"/>
                    <a:pt x="1774143" y="206203"/>
                  </a:cubicBezTo>
                  <a:cubicBezTo>
                    <a:pt x="1774801" y="206860"/>
                    <a:pt x="1775240" y="207663"/>
                    <a:pt x="1775532" y="208540"/>
                  </a:cubicBezTo>
                  <a:cubicBezTo>
                    <a:pt x="1775679" y="209489"/>
                    <a:pt x="1775679" y="210366"/>
                    <a:pt x="1775532" y="211315"/>
                  </a:cubicBezTo>
                  <a:cubicBezTo>
                    <a:pt x="1775459" y="213214"/>
                    <a:pt x="1774728" y="214967"/>
                    <a:pt x="1773414" y="216282"/>
                  </a:cubicBezTo>
                  <a:cubicBezTo>
                    <a:pt x="1772756" y="216939"/>
                    <a:pt x="1772027" y="217378"/>
                    <a:pt x="1771150" y="217669"/>
                  </a:cubicBezTo>
                  <a:cubicBezTo>
                    <a:pt x="1770274" y="217889"/>
                    <a:pt x="1769397" y="217889"/>
                    <a:pt x="1768519" y="217669"/>
                  </a:cubicBezTo>
                  <a:cubicBezTo>
                    <a:pt x="1663642" y="212338"/>
                    <a:pt x="1542111" y="195759"/>
                    <a:pt x="1432558" y="111623"/>
                  </a:cubicBezTo>
                  <a:cubicBezTo>
                    <a:pt x="1363979" y="58891"/>
                    <a:pt x="1305989" y="29969"/>
                    <a:pt x="1244639" y="18503"/>
                  </a:cubicBezTo>
                  <a:cubicBezTo>
                    <a:pt x="1175548" y="5430"/>
                    <a:pt x="1109670" y="17261"/>
                    <a:pt x="1037439" y="56042"/>
                  </a:cubicBezTo>
                  <a:cubicBezTo>
                    <a:pt x="956442" y="98769"/>
                    <a:pt x="906997" y="152887"/>
                    <a:pt x="881071" y="226361"/>
                  </a:cubicBezTo>
                  <a:cubicBezTo>
                    <a:pt x="864126" y="274418"/>
                    <a:pt x="861496" y="328610"/>
                    <a:pt x="872817" y="396898"/>
                  </a:cubicBezTo>
                  <a:cubicBezTo>
                    <a:pt x="880559" y="446343"/>
                    <a:pt x="891880" y="496299"/>
                    <a:pt x="902470" y="544575"/>
                  </a:cubicBezTo>
                  <a:cubicBezTo>
                    <a:pt x="911892" y="588396"/>
                    <a:pt x="921677" y="633020"/>
                    <a:pt x="929566" y="677645"/>
                  </a:cubicBezTo>
                  <a:cubicBezTo>
                    <a:pt x="946072" y="765214"/>
                    <a:pt x="950162" y="854609"/>
                    <a:pt x="941762" y="943274"/>
                  </a:cubicBezTo>
                  <a:cubicBezTo>
                    <a:pt x="940009" y="959561"/>
                    <a:pt x="938695" y="975921"/>
                    <a:pt x="937381" y="992864"/>
                  </a:cubicBezTo>
                  <a:cubicBezTo>
                    <a:pt x="935043" y="1036248"/>
                    <a:pt x="929273" y="1079339"/>
                    <a:pt x="920217" y="1121845"/>
                  </a:cubicBezTo>
                  <a:cubicBezTo>
                    <a:pt x="903784" y="1189402"/>
                    <a:pt x="872305" y="1252359"/>
                    <a:pt x="828265" y="1306112"/>
                  </a:cubicBezTo>
                  <a:cubicBezTo>
                    <a:pt x="716523" y="1445755"/>
                    <a:pt x="569648" y="1528650"/>
                    <a:pt x="416201" y="1608039"/>
                  </a:cubicBezTo>
                  <a:cubicBezTo>
                    <a:pt x="382533" y="1625568"/>
                    <a:pt x="347330" y="1641344"/>
                    <a:pt x="313223" y="1656535"/>
                  </a:cubicBezTo>
                  <a:cubicBezTo>
                    <a:pt x="274441" y="1673917"/>
                    <a:pt x="234271" y="1691884"/>
                    <a:pt x="196367" y="1712407"/>
                  </a:cubicBezTo>
                  <a:cubicBezTo>
                    <a:pt x="154006" y="1735924"/>
                    <a:pt x="115224" y="1765430"/>
                    <a:pt x="81336" y="1800049"/>
                  </a:cubicBezTo>
                  <a:cubicBezTo>
                    <a:pt x="8301" y="1873084"/>
                    <a:pt x="-8424" y="1981468"/>
                    <a:pt x="36565" y="2088684"/>
                  </a:cubicBezTo>
                  <a:cubicBezTo>
                    <a:pt x="73594" y="2176983"/>
                    <a:pt x="143343" y="2232636"/>
                    <a:pt x="249462" y="2258564"/>
                  </a:cubicBezTo>
                  <a:cubicBezTo>
                    <a:pt x="400719" y="2295958"/>
                    <a:pt x="535249" y="2269592"/>
                    <a:pt x="649329" y="2180416"/>
                  </a:cubicBezTo>
                  <a:cubicBezTo>
                    <a:pt x="668684" y="2165298"/>
                    <a:pt x="687236" y="2141561"/>
                    <a:pt x="705931" y="2107381"/>
                  </a:cubicBezTo>
                  <a:cubicBezTo>
                    <a:pt x="748000" y="2031789"/>
                    <a:pt x="813585" y="1997098"/>
                    <a:pt x="872013" y="1973727"/>
                  </a:cubicBezTo>
                  <a:cubicBezTo>
                    <a:pt x="972073" y="1933338"/>
                    <a:pt x="1081333" y="1915299"/>
                    <a:pt x="1206588" y="1918658"/>
                  </a:cubicBezTo>
                  <a:cubicBezTo>
                    <a:pt x="1247707" y="1919170"/>
                    <a:pt x="1288606" y="1912377"/>
                    <a:pt x="1327315" y="1898573"/>
                  </a:cubicBezTo>
                  <a:cubicBezTo>
                    <a:pt x="1396113" y="1874983"/>
                    <a:pt x="1430003" y="1816994"/>
                    <a:pt x="1459655" y="1736289"/>
                  </a:cubicBezTo>
                  <a:cubicBezTo>
                    <a:pt x="1485508" y="1666322"/>
                    <a:pt x="1498436" y="1588904"/>
                    <a:pt x="1498801" y="1499582"/>
                  </a:cubicBezTo>
                  <a:cubicBezTo>
                    <a:pt x="1498801" y="1431368"/>
                    <a:pt x="1500044" y="1369799"/>
                    <a:pt x="1506105" y="1307500"/>
                  </a:cubicBezTo>
                  <a:cubicBezTo>
                    <a:pt x="1510780" y="1248999"/>
                    <a:pt x="1545106" y="1196925"/>
                    <a:pt x="1597033" y="1169537"/>
                  </a:cubicBezTo>
                  <a:cubicBezTo>
                    <a:pt x="1635303" y="1149379"/>
                    <a:pt x="1674524" y="1131193"/>
                    <a:pt x="1714620" y="1114980"/>
                  </a:cubicBezTo>
                  <a:cubicBezTo>
                    <a:pt x="1731857" y="1107676"/>
                    <a:pt x="1748947" y="1100373"/>
                    <a:pt x="1765745" y="1093069"/>
                  </a:cubicBezTo>
                  <a:cubicBezTo>
                    <a:pt x="1767425" y="1092338"/>
                    <a:pt x="1769251" y="1092338"/>
                    <a:pt x="1770930" y="1093069"/>
                  </a:cubicBezTo>
                  <a:cubicBezTo>
                    <a:pt x="1772610" y="1093873"/>
                    <a:pt x="1773853" y="1095187"/>
                    <a:pt x="1774582" y="1096866"/>
                  </a:cubicBezTo>
                  <a:cubicBezTo>
                    <a:pt x="1775313" y="1098619"/>
                    <a:pt x="1775313" y="1100591"/>
                    <a:pt x="1774582" y="1102344"/>
                  </a:cubicBezTo>
                  <a:cubicBezTo>
                    <a:pt x="1773926" y="1104025"/>
                    <a:pt x="1772610" y="1105412"/>
                    <a:pt x="1770930" y="1106215"/>
                  </a:cubicBezTo>
                  <a:cubicBezTo>
                    <a:pt x="1753841" y="1113519"/>
                    <a:pt x="1736677" y="1120822"/>
                    <a:pt x="1719367" y="1128126"/>
                  </a:cubicBezTo>
                  <a:cubicBezTo>
                    <a:pt x="1679709" y="1144121"/>
                    <a:pt x="1640927" y="1162087"/>
                    <a:pt x="1603096" y="1182099"/>
                  </a:cubicBezTo>
                  <a:cubicBezTo>
                    <a:pt x="1579725" y="1194077"/>
                    <a:pt x="1559859" y="1211897"/>
                    <a:pt x="1545399" y="1233880"/>
                  </a:cubicBezTo>
                  <a:cubicBezTo>
                    <a:pt x="1530645" y="1256303"/>
                    <a:pt x="1521589" y="1282083"/>
                    <a:pt x="1519178" y="1308815"/>
                  </a:cubicBezTo>
                  <a:cubicBezTo>
                    <a:pt x="1513481" y="1370530"/>
                    <a:pt x="1512679" y="1431733"/>
                    <a:pt x="1512313" y="1499582"/>
                  </a:cubicBezTo>
                  <a:cubicBezTo>
                    <a:pt x="1511729" y="1590803"/>
                    <a:pt x="1498655" y="1669828"/>
                    <a:pt x="1472217" y="1741402"/>
                  </a:cubicBezTo>
                  <a:cubicBezTo>
                    <a:pt x="1445339" y="1814437"/>
                    <a:pt x="1409699" y="1885354"/>
                    <a:pt x="1331478" y="1912158"/>
                  </a:cubicBezTo>
                  <a:cubicBezTo>
                    <a:pt x="1291236" y="1926473"/>
                    <a:pt x="1248802" y="1933484"/>
                    <a:pt x="1206078" y="1932900"/>
                  </a:cubicBezTo>
                  <a:cubicBezTo>
                    <a:pt x="1082940" y="1929686"/>
                    <a:pt x="975140" y="1947507"/>
                    <a:pt x="876835" y="1987019"/>
                  </a:cubicBezTo>
                  <a:cubicBezTo>
                    <a:pt x="820598" y="2009806"/>
                    <a:pt x="757714" y="2042818"/>
                    <a:pt x="717618" y="2114903"/>
                  </a:cubicBezTo>
                  <a:cubicBezTo>
                    <a:pt x="697972" y="2150325"/>
                    <a:pt x="678252" y="2175450"/>
                    <a:pt x="657364" y="2191810"/>
                  </a:cubicBezTo>
                  <a:cubicBezTo>
                    <a:pt x="578412" y="2255423"/>
                    <a:pt x="479961" y="2290042"/>
                    <a:pt x="378516" y="228975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B487236-F058-4B6D-9D31-A5471F2FB8FE}"/>
                </a:ext>
              </a:extLst>
            </p:cNvPr>
            <p:cNvSpPr/>
            <p:nvPr/>
          </p:nvSpPr>
          <p:spPr>
            <a:xfrm>
              <a:off x="6420933" y="3970315"/>
              <a:ext cx="2925769" cy="2883959"/>
            </a:xfrm>
            <a:custGeom>
              <a:avLst/>
              <a:gdLst>
                <a:gd name="connsiteX0" fmla="*/ 35910 w 2925769"/>
                <a:gd name="connsiteY0" fmla="*/ 2883340 h 2883959"/>
                <a:gd name="connsiteX1" fmla="*/ 31527 w 2925769"/>
                <a:gd name="connsiteY1" fmla="*/ 2881514 h 2883959"/>
                <a:gd name="connsiteX2" fmla="*/ 29263 w 2925769"/>
                <a:gd name="connsiteY2" fmla="*/ 2877204 h 2883959"/>
                <a:gd name="connsiteX3" fmla="*/ 26122 w 2925769"/>
                <a:gd name="connsiteY3" fmla="*/ 2855293 h 2883959"/>
                <a:gd name="connsiteX4" fmla="*/ 19550 w 2925769"/>
                <a:gd name="connsiteY4" fmla="*/ 2808405 h 2883959"/>
                <a:gd name="connsiteX5" fmla="*/ 11808 w 2925769"/>
                <a:gd name="connsiteY5" fmla="*/ 2755236 h 2883959"/>
                <a:gd name="connsiteX6" fmla="*/ -1484 w 2925769"/>
                <a:gd name="connsiteY6" fmla="*/ 2629615 h 2883959"/>
                <a:gd name="connsiteX7" fmla="*/ 100765 w 2925769"/>
                <a:gd name="connsiteY7" fmla="*/ 2510057 h 2883959"/>
                <a:gd name="connsiteX8" fmla="*/ 244425 w 2925769"/>
                <a:gd name="connsiteY8" fmla="*/ 2503264 h 2883959"/>
                <a:gd name="connsiteX9" fmla="*/ 495300 w 2925769"/>
                <a:gd name="connsiteY9" fmla="*/ 2448561 h 2883959"/>
                <a:gd name="connsiteX10" fmla="*/ 548762 w 2925769"/>
                <a:gd name="connsiteY10" fmla="*/ 2426651 h 2883959"/>
                <a:gd name="connsiteX11" fmla="*/ 674748 w 2925769"/>
                <a:gd name="connsiteY11" fmla="*/ 2377644 h 2883959"/>
                <a:gd name="connsiteX12" fmla="*/ 794964 w 2925769"/>
                <a:gd name="connsiteY12" fmla="*/ 2351132 h 2883959"/>
                <a:gd name="connsiteX13" fmla="*/ 824689 w 2925769"/>
                <a:gd name="connsiteY13" fmla="*/ 2345946 h 2883959"/>
                <a:gd name="connsiteX14" fmla="*/ 867341 w 2925769"/>
                <a:gd name="connsiteY14" fmla="*/ 2325424 h 2883959"/>
                <a:gd name="connsiteX15" fmla="*/ 890348 w 2925769"/>
                <a:gd name="connsiteY15" fmla="*/ 2282333 h 2883959"/>
                <a:gd name="connsiteX16" fmla="*/ 926061 w 2925769"/>
                <a:gd name="connsiteY16" fmla="*/ 2119100 h 2883959"/>
                <a:gd name="connsiteX17" fmla="*/ 1202719 w 2925769"/>
                <a:gd name="connsiteY17" fmla="*/ 1737710 h 2883959"/>
                <a:gd name="connsiteX18" fmla="*/ 1463893 w 2925769"/>
                <a:gd name="connsiteY18" fmla="*/ 1628668 h 2883959"/>
                <a:gd name="connsiteX19" fmla="*/ 1547884 w 2925769"/>
                <a:gd name="connsiteY19" fmla="*/ 1597336 h 2883959"/>
                <a:gd name="connsiteX20" fmla="*/ 1777286 w 2925769"/>
                <a:gd name="connsiteY20" fmla="*/ 1465873 h 2883959"/>
                <a:gd name="connsiteX21" fmla="*/ 1933071 w 2925769"/>
                <a:gd name="connsiteY21" fmla="*/ 1108001 h 2883959"/>
                <a:gd name="connsiteX22" fmla="*/ 1933071 w 2925769"/>
                <a:gd name="connsiteY22" fmla="*/ 944329 h 2883959"/>
                <a:gd name="connsiteX23" fmla="*/ 1923722 w 2925769"/>
                <a:gd name="connsiteY23" fmla="*/ 856687 h 2883959"/>
                <a:gd name="connsiteX24" fmla="*/ 1854850 w 2925769"/>
                <a:gd name="connsiteY24" fmla="*/ 583463 h 2883959"/>
                <a:gd name="connsiteX25" fmla="*/ 1833889 w 2925769"/>
                <a:gd name="connsiteY25" fmla="*/ 511961 h 2883959"/>
                <a:gd name="connsiteX26" fmla="*/ 1822202 w 2925769"/>
                <a:gd name="connsiteY26" fmla="*/ 189876 h 2883959"/>
                <a:gd name="connsiteX27" fmla="*/ 1899255 w 2925769"/>
                <a:gd name="connsiteY27" fmla="*/ 102745 h 2883959"/>
                <a:gd name="connsiteX28" fmla="*/ 2008297 w 2925769"/>
                <a:gd name="connsiteY28" fmla="*/ 66227 h 2883959"/>
                <a:gd name="connsiteX29" fmla="*/ 2090972 w 2925769"/>
                <a:gd name="connsiteY29" fmla="*/ 38182 h 2883959"/>
                <a:gd name="connsiteX30" fmla="*/ 2396259 w 2925769"/>
                <a:gd name="connsiteY30" fmla="*/ 7069 h 2883959"/>
                <a:gd name="connsiteX31" fmla="*/ 2716227 w 2925769"/>
                <a:gd name="connsiteY31" fmla="*/ 102599 h 2883959"/>
                <a:gd name="connsiteX32" fmla="*/ 2722216 w 2925769"/>
                <a:gd name="connsiteY32" fmla="*/ 105009 h 2883959"/>
                <a:gd name="connsiteX33" fmla="*/ 2918168 w 2925769"/>
                <a:gd name="connsiteY33" fmla="*/ 157449 h 2883959"/>
                <a:gd name="connsiteX34" fmla="*/ 2922478 w 2925769"/>
                <a:gd name="connsiteY34" fmla="*/ 159786 h 2883959"/>
                <a:gd name="connsiteX35" fmla="*/ 2922478 w 2925769"/>
                <a:gd name="connsiteY35" fmla="*/ 169353 h 2883959"/>
                <a:gd name="connsiteX36" fmla="*/ 2918168 w 2925769"/>
                <a:gd name="connsiteY36" fmla="*/ 171690 h 2883959"/>
                <a:gd name="connsiteX37" fmla="*/ 2717248 w 2925769"/>
                <a:gd name="connsiteY37" fmla="*/ 118374 h 2883959"/>
                <a:gd name="connsiteX38" fmla="*/ 2711261 w 2925769"/>
                <a:gd name="connsiteY38" fmla="*/ 115891 h 2883959"/>
                <a:gd name="connsiteX39" fmla="*/ 2393558 w 2925769"/>
                <a:gd name="connsiteY39" fmla="*/ 20946 h 2883959"/>
                <a:gd name="connsiteX40" fmla="*/ 2094551 w 2925769"/>
                <a:gd name="connsiteY40" fmla="*/ 51766 h 2883959"/>
                <a:gd name="connsiteX41" fmla="*/ 2012022 w 2925769"/>
                <a:gd name="connsiteY41" fmla="*/ 79666 h 2883959"/>
                <a:gd name="connsiteX42" fmla="*/ 1902470 w 2925769"/>
                <a:gd name="connsiteY42" fmla="*/ 116184 h 2883959"/>
                <a:gd name="connsiteX43" fmla="*/ 1834620 w 2925769"/>
                <a:gd name="connsiteY43" fmla="*/ 193308 h 2883959"/>
                <a:gd name="connsiteX44" fmla="*/ 1846085 w 2925769"/>
                <a:gd name="connsiteY44" fmla="*/ 507360 h 2883959"/>
                <a:gd name="connsiteX45" fmla="*/ 1867120 w 2925769"/>
                <a:gd name="connsiteY45" fmla="*/ 578861 h 2883959"/>
                <a:gd name="connsiteX46" fmla="*/ 1936357 w 2925769"/>
                <a:gd name="connsiteY46" fmla="*/ 853912 h 2883959"/>
                <a:gd name="connsiteX47" fmla="*/ 1945998 w 2925769"/>
                <a:gd name="connsiteY47" fmla="*/ 943671 h 2883959"/>
                <a:gd name="connsiteX48" fmla="*/ 1945998 w 2925769"/>
                <a:gd name="connsiteY48" fmla="*/ 1108147 h 2883959"/>
                <a:gd name="connsiteX49" fmla="*/ 1785321 w 2925769"/>
                <a:gd name="connsiteY49" fmla="*/ 1476828 h 2883959"/>
                <a:gd name="connsiteX50" fmla="*/ 1551608 w 2925769"/>
                <a:gd name="connsiteY50" fmla="*/ 1610483 h 2883959"/>
                <a:gd name="connsiteX51" fmla="*/ 1467472 w 2925769"/>
                <a:gd name="connsiteY51" fmla="*/ 1641815 h 2883959"/>
                <a:gd name="connsiteX52" fmla="*/ 1207905 w 2925769"/>
                <a:gd name="connsiteY52" fmla="*/ 1750272 h 2883959"/>
                <a:gd name="connsiteX53" fmla="*/ 938406 w 2925769"/>
                <a:gd name="connsiteY53" fmla="*/ 2121509 h 2883959"/>
                <a:gd name="connsiteX54" fmla="*/ 902544 w 2925769"/>
                <a:gd name="connsiteY54" fmla="*/ 2286058 h 2883959"/>
                <a:gd name="connsiteX55" fmla="*/ 875595 w 2925769"/>
                <a:gd name="connsiteY55" fmla="*/ 2336014 h 2883959"/>
                <a:gd name="connsiteX56" fmla="*/ 826077 w 2925769"/>
                <a:gd name="connsiteY56" fmla="*/ 2360116 h 2883959"/>
                <a:gd name="connsiteX57" fmla="*/ 796351 w 2925769"/>
                <a:gd name="connsiteY57" fmla="*/ 2365301 h 2883959"/>
                <a:gd name="connsiteX58" fmla="*/ 677815 w 2925769"/>
                <a:gd name="connsiteY58" fmla="*/ 2391447 h 2883959"/>
                <a:gd name="connsiteX59" fmla="*/ 552926 w 2925769"/>
                <a:gd name="connsiteY59" fmla="*/ 2439797 h 2883959"/>
                <a:gd name="connsiteX60" fmla="*/ 499171 w 2925769"/>
                <a:gd name="connsiteY60" fmla="*/ 2461708 h 2883959"/>
                <a:gd name="connsiteX61" fmla="*/ 243548 w 2925769"/>
                <a:gd name="connsiteY61" fmla="*/ 2517433 h 2883959"/>
                <a:gd name="connsiteX62" fmla="*/ 101276 w 2925769"/>
                <a:gd name="connsiteY62" fmla="*/ 2524079 h 2883959"/>
                <a:gd name="connsiteX63" fmla="*/ 11588 w 2925769"/>
                <a:gd name="connsiteY63" fmla="*/ 2629469 h 2883959"/>
                <a:gd name="connsiteX64" fmla="*/ 24662 w 2925769"/>
                <a:gd name="connsiteY64" fmla="*/ 2752680 h 2883959"/>
                <a:gd name="connsiteX65" fmla="*/ 32403 w 2925769"/>
                <a:gd name="connsiteY65" fmla="*/ 2806287 h 2883959"/>
                <a:gd name="connsiteX66" fmla="*/ 38904 w 2925769"/>
                <a:gd name="connsiteY66" fmla="*/ 2852884 h 2883959"/>
                <a:gd name="connsiteX67" fmla="*/ 42118 w 2925769"/>
                <a:gd name="connsiteY67" fmla="*/ 2874794 h 2883959"/>
                <a:gd name="connsiteX68" fmla="*/ 40876 w 2925769"/>
                <a:gd name="connsiteY68" fmla="*/ 2880125 h 2883959"/>
                <a:gd name="connsiteX69" fmla="*/ 36421 w 2925769"/>
                <a:gd name="connsiteY69" fmla="*/ 2882974 h 288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925769" h="2883959">
                  <a:moveTo>
                    <a:pt x="35910" y="2883340"/>
                  </a:moveTo>
                  <a:cubicBezTo>
                    <a:pt x="34302" y="2883266"/>
                    <a:pt x="32696" y="2882682"/>
                    <a:pt x="31527" y="2881514"/>
                  </a:cubicBezTo>
                  <a:cubicBezTo>
                    <a:pt x="30286" y="2880345"/>
                    <a:pt x="29483" y="2878884"/>
                    <a:pt x="29263" y="2877204"/>
                  </a:cubicBezTo>
                  <a:lnTo>
                    <a:pt x="26122" y="2855293"/>
                  </a:lnTo>
                  <a:cubicBezTo>
                    <a:pt x="23786" y="2839592"/>
                    <a:pt x="21594" y="2824035"/>
                    <a:pt x="19550" y="2808405"/>
                  </a:cubicBezTo>
                  <a:cubicBezTo>
                    <a:pt x="17212" y="2790731"/>
                    <a:pt x="14437" y="2772910"/>
                    <a:pt x="11808" y="2755236"/>
                  </a:cubicBezTo>
                  <a:cubicBezTo>
                    <a:pt x="4066" y="2713751"/>
                    <a:pt x="-389" y="2671756"/>
                    <a:pt x="-1484" y="2629615"/>
                  </a:cubicBezTo>
                  <a:cubicBezTo>
                    <a:pt x="-1484" y="2558479"/>
                    <a:pt x="35033" y="2516045"/>
                    <a:pt x="100765" y="2510057"/>
                  </a:cubicBezTo>
                  <a:cubicBezTo>
                    <a:pt x="148529" y="2505236"/>
                    <a:pt x="196441" y="2502972"/>
                    <a:pt x="244425" y="2503264"/>
                  </a:cubicBezTo>
                  <a:cubicBezTo>
                    <a:pt x="321038" y="2504652"/>
                    <a:pt x="397798" y="2487635"/>
                    <a:pt x="495300" y="2448561"/>
                  </a:cubicBezTo>
                  <a:cubicBezTo>
                    <a:pt x="513194" y="2441258"/>
                    <a:pt x="530941" y="2433954"/>
                    <a:pt x="548762" y="2426651"/>
                  </a:cubicBezTo>
                  <a:cubicBezTo>
                    <a:pt x="589663" y="2409414"/>
                    <a:pt x="631949" y="2391666"/>
                    <a:pt x="674748" y="2377644"/>
                  </a:cubicBezTo>
                  <a:cubicBezTo>
                    <a:pt x="714186" y="2366031"/>
                    <a:pt x="754356" y="2357194"/>
                    <a:pt x="794964" y="2351132"/>
                  </a:cubicBezTo>
                  <a:lnTo>
                    <a:pt x="824689" y="2345946"/>
                  </a:lnTo>
                  <a:cubicBezTo>
                    <a:pt x="840757" y="2343974"/>
                    <a:pt x="855729" y="2336744"/>
                    <a:pt x="867341" y="2325424"/>
                  </a:cubicBezTo>
                  <a:cubicBezTo>
                    <a:pt x="879246" y="2313812"/>
                    <a:pt x="887281" y="2298693"/>
                    <a:pt x="890348" y="2282333"/>
                  </a:cubicBezTo>
                  <a:cubicBezTo>
                    <a:pt x="901303" y="2237855"/>
                    <a:pt x="915252" y="2178988"/>
                    <a:pt x="926061" y="2119100"/>
                  </a:cubicBezTo>
                  <a:cubicBezTo>
                    <a:pt x="957101" y="1945787"/>
                    <a:pt x="1050221" y="1817173"/>
                    <a:pt x="1202719" y="1737710"/>
                  </a:cubicBezTo>
                  <a:cubicBezTo>
                    <a:pt x="1287220" y="1693889"/>
                    <a:pt x="1377053" y="1660585"/>
                    <a:pt x="1463893" y="1628668"/>
                  </a:cubicBezTo>
                  <a:cubicBezTo>
                    <a:pt x="1492011" y="1618297"/>
                    <a:pt x="1519984" y="1608000"/>
                    <a:pt x="1547884" y="1597336"/>
                  </a:cubicBezTo>
                  <a:cubicBezTo>
                    <a:pt x="1615076" y="1571628"/>
                    <a:pt x="1701914" y="1533430"/>
                    <a:pt x="1777286" y="1465873"/>
                  </a:cubicBezTo>
                  <a:cubicBezTo>
                    <a:pt x="1878075" y="1376113"/>
                    <a:pt x="1929127" y="1258672"/>
                    <a:pt x="1933071" y="1108001"/>
                  </a:cubicBezTo>
                  <a:cubicBezTo>
                    <a:pt x="1934458" y="1054393"/>
                    <a:pt x="1934458" y="999324"/>
                    <a:pt x="1933071" y="944329"/>
                  </a:cubicBezTo>
                  <a:cubicBezTo>
                    <a:pt x="1931974" y="914969"/>
                    <a:pt x="1928834" y="885682"/>
                    <a:pt x="1923722" y="856687"/>
                  </a:cubicBezTo>
                  <a:cubicBezTo>
                    <a:pt x="1908165" y="763641"/>
                    <a:pt x="1881215" y="672054"/>
                    <a:pt x="1854850" y="583463"/>
                  </a:cubicBezTo>
                  <a:cubicBezTo>
                    <a:pt x="1847547" y="559653"/>
                    <a:pt x="1840753" y="535843"/>
                    <a:pt x="1833889" y="511961"/>
                  </a:cubicBezTo>
                  <a:cubicBezTo>
                    <a:pt x="1800657" y="396566"/>
                    <a:pt x="1796859" y="291614"/>
                    <a:pt x="1822202" y="189876"/>
                  </a:cubicBezTo>
                  <a:cubicBezTo>
                    <a:pt x="1834254" y="142038"/>
                    <a:pt x="1857259" y="115965"/>
                    <a:pt x="1899255" y="102745"/>
                  </a:cubicBezTo>
                  <a:cubicBezTo>
                    <a:pt x="1935772" y="91279"/>
                    <a:pt x="1972290" y="78278"/>
                    <a:pt x="2008297" y="66227"/>
                  </a:cubicBezTo>
                  <a:cubicBezTo>
                    <a:pt x="2035830" y="56733"/>
                    <a:pt x="2063364" y="47238"/>
                    <a:pt x="2090972" y="38182"/>
                  </a:cubicBezTo>
                  <a:cubicBezTo>
                    <a:pt x="2206368" y="496"/>
                    <a:pt x="2303432" y="-9437"/>
                    <a:pt x="2396259" y="7069"/>
                  </a:cubicBezTo>
                  <a:cubicBezTo>
                    <a:pt x="2506031" y="27300"/>
                    <a:pt x="2613319" y="59362"/>
                    <a:pt x="2716227" y="102599"/>
                  </a:cubicBezTo>
                  <a:lnTo>
                    <a:pt x="2722216" y="105009"/>
                  </a:lnTo>
                  <a:cubicBezTo>
                    <a:pt x="2784223" y="130718"/>
                    <a:pt x="2849077" y="157303"/>
                    <a:pt x="2918168" y="157449"/>
                  </a:cubicBezTo>
                  <a:cubicBezTo>
                    <a:pt x="2919848" y="157594"/>
                    <a:pt x="2921381" y="158471"/>
                    <a:pt x="2922478" y="159786"/>
                  </a:cubicBezTo>
                  <a:cubicBezTo>
                    <a:pt x="2924889" y="162561"/>
                    <a:pt x="2924889" y="166578"/>
                    <a:pt x="2922478" y="169353"/>
                  </a:cubicBezTo>
                  <a:cubicBezTo>
                    <a:pt x="2921381" y="170668"/>
                    <a:pt x="2919848" y="171544"/>
                    <a:pt x="2918168" y="171690"/>
                  </a:cubicBezTo>
                  <a:cubicBezTo>
                    <a:pt x="2846520" y="171690"/>
                    <a:pt x="2780789" y="144448"/>
                    <a:pt x="2717248" y="118374"/>
                  </a:cubicBezTo>
                  <a:lnTo>
                    <a:pt x="2711261" y="115891"/>
                  </a:lnTo>
                  <a:cubicBezTo>
                    <a:pt x="2609085" y="72947"/>
                    <a:pt x="2502526" y="41103"/>
                    <a:pt x="2393558" y="20946"/>
                  </a:cubicBezTo>
                  <a:cubicBezTo>
                    <a:pt x="2302774" y="4659"/>
                    <a:pt x="2207536" y="14665"/>
                    <a:pt x="2094551" y="51766"/>
                  </a:cubicBezTo>
                  <a:cubicBezTo>
                    <a:pt x="2066943" y="60750"/>
                    <a:pt x="2039555" y="70171"/>
                    <a:pt x="2012022" y="79666"/>
                  </a:cubicBezTo>
                  <a:cubicBezTo>
                    <a:pt x="1976307" y="92009"/>
                    <a:pt x="1938987" y="104717"/>
                    <a:pt x="1902470" y="116184"/>
                  </a:cubicBezTo>
                  <a:cubicBezTo>
                    <a:pt x="1865952" y="127650"/>
                    <a:pt x="1845429" y="150291"/>
                    <a:pt x="1834620" y="193308"/>
                  </a:cubicBezTo>
                  <a:cubicBezTo>
                    <a:pt x="1809933" y="292052"/>
                    <a:pt x="1813731" y="394813"/>
                    <a:pt x="1846085" y="507360"/>
                  </a:cubicBezTo>
                  <a:cubicBezTo>
                    <a:pt x="1852952" y="531315"/>
                    <a:pt x="1860036" y="555052"/>
                    <a:pt x="1867120" y="578861"/>
                  </a:cubicBezTo>
                  <a:cubicBezTo>
                    <a:pt x="1893558" y="667891"/>
                    <a:pt x="1920946" y="759843"/>
                    <a:pt x="1936357" y="853912"/>
                  </a:cubicBezTo>
                  <a:cubicBezTo>
                    <a:pt x="1941542" y="883564"/>
                    <a:pt x="1944755" y="913581"/>
                    <a:pt x="1945998" y="943671"/>
                  </a:cubicBezTo>
                  <a:cubicBezTo>
                    <a:pt x="1947532" y="998886"/>
                    <a:pt x="1947605" y="1054247"/>
                    <a:pt x="1945998" y="1108147"/>
                  </a:cubicBezTo>
                  <a:cubicBezTo>
                    <a:pt x="1941835" y="1263200"/>
                    <a:pt x="1889323" y="1383854"/>
                    <a:pt x="1785321" y="1476828"/>
                  </a:cubicBezTo>
                  <a:cubicBezTo>
                    <a:pt x="1708342" y="1545481"/>
                    <a:pt x="1620115" y="1584336"/>
                    <a:pt x="1551608" y="1610483"/>
                  </a:cubicBezTo>
                  <a:cubicBezTo>
                    <a:pt x="1523635" y="1621146"/>
                    <a:pt x="1495589" y="1631517"/>
                    <a:pt x="1467472" y="1641815"/>
                  </a:cubicBezTo>
                  <a:cubicBezTo>
                    <a:pt x="1380998" y="1673658"/>
                    <a:pt x="1291529" y="1706524"/>
                    <a:pt x="1207905" y="1750272"/>
                  </a:cubicBezTo>
                  <a:cubicBezTo>
                    <a:pt x="1057159" y="1828931"/>
                    <a:pt x="969080" y="1950389"/>
                    <a:pt x="938406" y="2121509"/>
                  </a:cubicBezTo>
                  <a:cubicBezTo>
                    <a:pt x="927595" y="2182202"/>
                    <a:pt x="913573" y="2241360"/>
                    <a:pt x="902544" y="2286058"/>
                  </a:cubicBezTo>
                  <a:cubicBezTo>
                    <a:pt x="898892" y="2305047"/>
                    <a:pt x="889471" y="2322502"/>
                    <a:pt x="875595" y="2336014"/>
                  </a:cubicBezTo>
                  <a:cubicBezTo>
                    <a:pt x="862156" y="2349233"/>
                    <a:pt x="844774" y="2357633"/>
                    <a:pt x="826077" y="2360116"/>
                  </a:cubicBezTo>
                  <a:lnTo>
                    <a:pt x="796351" y="2365301"/>
                  </a:lnTo>
                  <a:cubicBezTo>
                    <a:pt x="756255" y="2371217"/>
                    <a:pt x="716670" y="2379981"/>
                    <a:pt x="677815" y="2391447"/>
                  </a:cubicBezTo>
                  <a:cubicBezTo>
                    <a:pt x="635527" y="2405032"/>
                    <a:pt x="593532" y="2422706"/>
                    <a:pt x="552926" y="2439797"/>
                  </a:cubicBezTo>
                  <a:cubicBezTo>
                    <a:pt x="535031" y="2447101"/>
                    <a:pt x="517138" y="2454842"/>
                    <a:pt x="499171" y="2461708"/>
                  </a:cubicBezTo>
                  <a:cubicBezTo>
                    <a:pt x="400209" y="2501512"/>
                    <a:pt x="320892" y="2518821"/>
                    <a:pt x="243548" y="2517433"/>
                  </a:cubicBezTo>
                  <a:cubicBezTo>
                    <a:pt x="196075" y="2517214"/>
                    <a:pt x="148529" y="2519405"/>
                    <a:pt x="101276" y="2524079"/>
                  </a:cubicBezTo>
                  <a:cubicBezTo>
                    <a:pt x="42848" y="2529411"/>
                    <a:pt x="11662" y="2565783"/>
                    <a:pt x="11588" y="2629469"/>
                  </a:cubicBezTo>
                  <a:cubicBezTo>
                    <a:pt x="12757" y="2670807"/>
                    <a:pt x="17139" y="2711998"/>
                    <a:pt x="24662" y="2752680"/>
                  </a:cubicBezTo>
                  <a:cubicBezTo>
                    <a:pt x="27511" y="2770573"/>
                    <a:pt x="30432" y="2788394"/>
                    <a:pt x="32403" y="2806287"/>
                  </a:cubicBezTo>
                  <a:cubicBezTo>
                    <a:pt x="34449" y="2821917"/>
                    <a:pt x="36713" y="2837400"/>
                    <a:pt x="38904" y="2852884"/>
                  </a:cubicBezTo>
                  <a:lnTo>
                    <a:pt x="42118" y="2874794"/>
                  </a:lnTo>
                  <a:cubicBezTo>
                    <a:pt x="42409" y="2876693"/>
                    <a:pt x="41971" y="2878592"/>
                    <a:pt x="40876" y="2880125"/>
                  </a:cubicBezTo>
                  <a:cubicBezTo>
                    <a:pt x="39853" y="2881660"/>
                    <a:pt x="38247" y="2882682"/>
                    <a:pt x="36421" y="288297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CB2CEB7-056F-4BFF-88DF-F8F763B8156A}"/>
                </a:ext>
              </a:extLst>
            </p:cNvPr>
            <p:cNvSpPr/>
            <p:nvPr/>
          </p:nvSpPr>
          <p:spPr>
            <a:xfrm>
              <a:off x="2843087" y="7181"/>
              <a:ext cx="2029813" cy="2399399"/>
            </a:xfrm>
            <a:custGeom>
              <a:avLst/>
              <a:gdLst>
                <a:gd name="connsiteX0" fmla="*/ 1539119 w 2029813"/>
                <a:gd name="connsiteY0" fmla="*/ 2398779 h 2399399"/>
                <a:gd name="connsiteX1" fmla="*/ 1469370 w 2029813"/>
                <a:gd name="connsiteY1" fmla="*/ 2375846 h 2399399"/>
                <a:gd name="connsiteX2" fmla="*/ 1436724 w 2029813"/>
                <a:gd name="connsiteY2" fmla="*/ 2357368 h 2399399"/>
                <a:gd name="connsiteX3" fmla="*/ 1391442 w 2029813"/>
                <a:gd name="connsiteY3" fmla="*/ 2330710 h 2399399"/>
                <a:gd name="connsiteX4" fmla="*/ 1188770 w 2029813"/>
                <a:gd name="connsiteY4" fmla="*/ 2311283 h 2399399"/>
                <a:gd name="connsiteX5" fmla="*/ 1152982 w 2029813"/>
                <a:gd name="connsiteY5" fmla="*/ 2322311 h 2399399"/>
                <a:gd name="connsiteX6" fmla="*/ 1003260 w 2029813"/>
                <a:gd name="connsiteY6" fmla="*/ 2365694 h 2399399"/>
                <a:gd name="connsiteX7" fmla="*/ 815998 w 2029813"/>
                <a:gd name="connsiteY7" fmla="*/ 2375773 h 2399399"/>
                <a:gd name="connsiteX8" fmla="*/ 660945 w 2029813"/>
                <a:gd name="connsiteY8" fmla="*/ 2264760 h 2399399"/>
                <a:gd name="connsiteX9" fmla="*/ 575639 w 2029813"/>
                <a:gd name="connsiteY9" fmla="*/ 2168353 h 2399399"/>
                <a:gd name="connsiteX10" fmla="*/ 378444 w 2029813"/>
                <a:gd name="connsiteY10" fmla="*/ 2173977 h 2399399"/>
                <a:gd name="connsiteX11" fmla="*/ 340466 w 2029813"/>
                <a:gd name="connsiteY11" fmla="*/ 2190848 h 2399399"/>
                <a:gd name="connsiteX12" fmla="*/ 162918 w 2029813"/>
                <a:gd name="connsiteY12" fmla="*/ 2261692 h 2399399"/>
                <a:gd name="connsiteX13" fmla="*/ 54387 w 2029813"/>
                <a:gd name="connsiteY13" fmla="*/ 2277103 h 2399399"/>
                <a:gd name="connsiteX14" fmla="*/ 6330 w 2029813"/>
                <a:gd name="connsiteY14" fmla="*/ 2280827 h 2399399"/>
                <a:gd name="connsiteX15" fmla="*/ 3628 w 2029813"/>
                <a:gd name="connsiteY15" fmla="*/ 2280827 h 2399399"/>
                <a:gd name="connsiteX16" fmla="*/ 1145 w 2029813"/>
                <a:gd name="connsiteY16" fmla="*/ 2279512 h 2399399"/>
                <a:gd name="connsiteX17" fmla="*/ -608 w 2029813"/>
                <a:gd name="connsiteY17" fmla="*/ 2277321 h 2399399"/>
                <a:gd name="connsiteX18" fmla="*/ -1265 w 2029813"/>
                <a:gd name="connsiteY18" fmla="*/ 2271698 h 2399399"/>
                <a:gd name="connsiteX19" fmla="*/ -24 w 2029813"/>
                <a:gd name="connsiteY19" fmla="*/ 2269142 h 2399399"/>
                <a:gd name="connsiteX20" fmla="*/ 2022 w 2029813"/>
                <a:gd name="connsiteY20" fmla="*/ 2267243 h 2399399"/>
                <a:gd name="connsiteX21" fmla="*/ 4651 w 2029813"/>
                <a:gd name="connsiteY21" fmla="*/ 2266366 h 2399399"/>
                <a:gd name="connsiteX22" fmla="*/ 53292 w 2029813"/>
                <a:gd name="connsiteY22" fmla="*/ 2262641 h 2399399"/>
                <a:gd name="connsiteX23" fmla="*/ 158828 w 2029813"/>
                <a:gd name="connsiteY23" fmla="*/ 2248034 h 2399399"/>
                <a:gd name="connsiteX24" fmla="*/ 334842 w 2029813"/>
                <a:gd name="connsiteY24" fmla="*/ 2177701 h 2399399"/>
                <a:gd name="connsiteX25" fmla="*/ 372821 w 2029813"/>
                <a:gd name="connsiteY25" fmla="*/ 2160903 h 2399399"/>
                <a:gd name="connsiteX26" fmla="*/ 583089 w 2029813"/>
                <a:gd name="connsiteY26" fmla="*/ 2156521 h 2399399"/>
                <a:gd name="connsiteX27" fmla="*/ 671900 w 2029813"/>
                <a:gd name="connsiteY27" fmla="*/ 2257018 h 2399399"/>
                <a:gd name="connsiteX28" fmla="*/ 817970 w 2029813"/>
                <a:gd name="connsiteY28" fmla="*/ 2361604 h 2399399"/>
                <a:gd name="connsiteX29" fmla="*/ 1000558 w 2029813"/>
                <a:gd name="connsiteY29" fmla="*/ 2351817 h 2399399"/>
                <a:gd name="connsiteX30" fmla="*/ 1149623 w 2029813"/>
                <a:gd name="connsiteY30" fmla="*/ 2308581 h 2399399"/>
                <a:gd name="connsiteX31" fmla="*/ 1185483 w 2029813"/>
                <a:gd name="connsiteY31" fmla="*/ 2297552 h 2399399"/>
                <a:gd name="connsiteX32" fmla="*/ 1399257 w 2029813"/>
                <a:gd name="connsiteY32" fmla="*/ 2318805 h 2399399"/>
                <a:gd name="connsiteX33" fmla="*/ 1443078 w 2029813"/>
                <a:gd name="connsiteY33" fmla="*/ 2344733 h 2399399"/>
                <a:gd name="connsiteX34" fmla="*/ 1476309 w 2029813"/>
                <a:gd name="connsiteY34" fmla="*/ 2363503 h 2399399"/>
                <a:gd name="connsiteX35" fmla="*/ 1579435 w 2029813"/>
                <a:gd name="connsiteY35" fmla="*/ 2372705 h 2399399"/>
                <a:gd name="connsiteX36" fmla="*/ 1752601 w 2029813"/>
                <a:gd name="connsiteY36" fmla="*/ 2217652 h 2399399"/>
                <a:gd name="connsiteX37" fmla="*/ 1963746 w 2029813"/>
                <a:gd name="connsiteY37" fmla="*/ 1879572 h 2399399"/>
                <a:gd name="connsiteX38" fmla="*/ 2014870 w 2029813"/>
                <a:gd name="connsiteY38" fmla="*/ 1729631 h 2399399"/>
                <a:gd name="connsiteX39" fmla="*/ 1932633 w 2029813"/>
                <a:gd name="connsiteY39" fmla="*/ 1536088 h 2399399"/>
                <a:gd name="connsiteX40" fmla="*/ 1906632 w 2029813"/>
                <a:gd name="connsiteY40" fmla="*/ 1505267 h 2399399"/>
                <a:gd name="connsiteX41" fmla="*/ 1815922 w 2029813"/>
                <a:gd name="connsiteY41" fmla="*/ 1391551 h 2399399"/>
                <a:gd name="connsiteX42" fmla="*/ 1769618 w 2029813"/>
                <a:gd name="connsiteY42" fmla="*/ 1219846 h 2399399"/>
                <a:gd name="connsiteX43" fmla="*/ 1808400 w 2029813"/>
                <a:gd name="connsiteY43" fmla="*/ 1027252 h 2399399"/>
                <a:gd name="connsiteX44" fmla="*/ 1831698 w 2029813"/>
                <a:gd name="connsiteY44" fmla="*/ 790618 h 2399399"/>
                <a:gd name="connsiteX45" fmla="*/ 1786708 w 2029813"/>
                <a:gd name="connsiteY45" fmla="*/ 490297 h 2399399"/>
                <a:gd name="connsiteX46" fmla="*/ 1794012 w 2029813"/>
                <a:gd name="connsiteY46" fmla="*/ 220067 h 2399399"/>
                <a:gd name="connsiteX47" fmla="*/ 1829946 w 2029813"/>
                <a:gd name="connsiteY47" fmla="*/ 71879 h 2399399"/>
                <a:gd name="connsiteX48" fmla="*/ 1846086 w 2029813"/>
                <a:gd name="connsiteY48" fmla="*/ 4760 h 2399399"/>
                <a:gd name="connsiteX49" fmla="*/ 1849153 w 2029813"/>
                <a:gd name="connsiteY49" fmla="*/ 378 h 2399399"/>
                <a:gd name="connsiteX50" fmla="*/ 1854339 w 2029813"/>
                <a:gd name="connsiteY50" fmla="*/ -426 h 2399399"/>
                <a:gd name="connsiteX51" fmla="*/ 1858429 w 2029813"/>
                <a:gd name="connsiteY51" fmla="*/ 2861 h 2399399"/>
                <a:gd name="connsiteX52" fmla="*/ 1859160 w 2029813"/>
                <a:gd name="connsiteY52" fmla="*/ 8266 h 2399399"/>
                <a:gd name="connsiteX53" fmla="*/ 1843091 w 2029813"/>
                <a:gd name="connsiteY53" fmla="*/ 75385 h 2399399"/>
                <a:gd name="connsiteX54" fmla="*/ 1807086 w 2029813"/>
                <a:gd name="connsiteY54" fmla="*/ 223792 h 2399399"/>
                <a:gd name="connsiteX55" fmla="*/ 1800658 w 2029813"/>
                <a:gd name="connsiteY55" fmla="*/ 487376 h 2399399"/>
                <a:gd name="connsiteX56" fmla="*/ 1845867 w 2029813"/>
                <a:gd name="connsiteY56" fmla="*/ 788792 h 2399399"/>
                <a:gd name="connsiteX57" fmla="*/ 1821693 w 2029813"/>
                <a:gd name="connsiteY57" fmla="*/ 1031196 h 2399399"/>
                <a:gd name="connsiteX58" fmla="*/ 1783641 w 2029813"/>
                <a:gd name="connsiteY58" fmla="*/ 1221087 h 2399399"/>
                <a:gd name="connsiteX59" fmla="*/ 1826951 w 2029813"/>
                <a:gd name="connsiteY59" fmla="*/ 1382933 h 2399399"/>
                <a:gd name="connsiteX60" fmla="*/ 1916930 w 2029813"/>
                <a:gd name="connsiteY60" fmla="*/ 1495699 h 2399399"/>
                <a:gd name="connsiteX61" fmla="*/ 1943004 w 2029813"/>
                <a:gd name="connsiteY61" fmla="*/ 1526666 h 2399399"/>
                <a:gd name="connsiteX62" fmla="*/ 2028235 w 2029813"/>
                <a:gd name="connsiteY62" fmla="*/ 1729923 h 2399399"/>
                <a:gd name="connsiteX63" fmla="*/ 1975139 w 2029813"/>
                <a:gd name="connsiteY63" fmla="*/ 1887095 h 2399399"/>
                <a:gd name="connsiteX64" fmla="*/ 1763337 w 2029813"/>
                <a:gd name="connsiteY64" fmla="*/ 2225759 h 2399399"/>
                <a:gd name="connsiteX65" fmla="*/ 1586008 w 2029813"/>
                <a:gd name="connsiteY65" fmla="*/ 2384756 h 2399399"/>
                <a:gd name="connsiteX66" fmla="*/ 1539119 w 2029813"/>
                <a:gd name="connsiteY66" fmla="*/ 2398779 h 239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29813" h="2399399">
                  <a:moveTo>
                    <a:pt x="1539119" y="2398779"/>
                  </a:moveTo>
                  <a:cubicBezTo>
                    <a:pt x="1514214" y="2397756"/>
                    <a:pt x="1490040" y="2389818"/>
                    <a:pt x="1469370" y="2375846"/>
                  </a:cubicBezTo>
                  <a:cubicBezTo>
                    <a:pt x="1458707" y="2369273"/>
                    <a:pt x="1447460" y="2363357"/>
                    <a:pt x="1436724" y="2357368"/>
                  </a:cubicBezTo>
                  <a:cubicBezTo>
                    <a:pt x="1421094" y="2349429"/>
                    <a:pt x="1405976" y="2340526"/>
                    <a:pt x="1391442" y="2330710"/>
                  </a:cubicBezTo>
                  <a:cubicBezTo>
                    <a:pt x="1334840" y="2291855"/>
                    <a:pt x="1272322" y="2285866"/>
                    <a:pt x="1188770" y="2311283"/>
                  </a:cubicBezTo>
                  <a:lnTo>
                    <a:pt x="1152982" y="2322311"/>
                  </a:lnTo>
                  <a:cubicBezTo>
                    <a:pt x="1104122" y="2336918"/>
                    <a:pt x="1053582" y="2352840"/>
                    <a:pt x="1003260" y="2365694"/>
                  </a:cubicBezTo>
                  <a:cubicBezTo>
                    <a:pt x="942130" y="2381470"/>
                    <a:pt x="878443" y="2384895"/>
                    <a:pt x="815998" y="2375773"/>
                  </a:cubicBezTo>
                  <a:cubicBezTo>
                    <a:pt x="751873" y="2366278"/>
                    <a:pt x="701041" y="2330053"/>
                    <a:pt x="660945" y="2264760"/>
                  </a:cubicBezTo>
                  <a:cubicBezTo>
                    <a:pt x="639107" y="2227358"/>
                    <a:pt x="610112" y="2194609"/>
                    <a:pt x="575639" y="2168353"/>
                  </a:cubicBezTo>
                  <a:cubicBezTo>
                    <a:pt x="509907" y="2122341"/>
                    <a:pt x="439283" y="2147173"/>
                    <a:pt x="378444" y="2173977"/>
                  </a:cubicBezTo>
                  <a:lnTo>
                    <a:pt x="340466" y="2190848"/>
                  </a:lnTo>
                  <a:cubicBezTo>
                    <a:pt x="282768" y="2217966"/>
                    <a:pt x="223464" y="2241622"/>
                    <a:pt x="162918" y="2261692"/>
                  </a:cubicBezTo>
                  <a:cubicBezTo>
                    <a:pt x="128007" y="2272428"/>
                    <a:pt x="90613" y="2274765"/>
                    <a:pt x="54387" y="2277103"/>
                  </a:cubicBezTo>
                  <a:cubicBezTo>
                    <a:pt x="38320" y="2278052"/>
                    <a:pt x="22253" y="2279147"/>
                    <a:pt x="6330" y="2280827"/>
                  </a:cubicBezTo>
                  <a:cubicBezTo>
                    <a:pt x="5454" y="2281010"/>
                    <a:pt x="4505" y="2281010"/>
                    <a:pt x="3628" y="2280827"/>
                  </a:cubicBezTo>
                  <a:cubicBezTo>
                    <a:pt x="2752" y="2280557"/>
                    <a:pt x="1875" y="2280104"/>
                    <a:pt x="1145" y="2279512"/>
                  </a:cubicBezTo>
                  <a:cubicBezTo>
                    <a:pt x="415" y="2278921"/>
                    <a:pt x="-170" y="2278169"/>
                    <a:pt x="-608" y="2277321"/>
                  </a:cubicBezTo>
                  <a:cubicBezTo>
                    <a:pt x="-1484" y="2275576"/>
                    <a:pt x="-1703" y="2273589"/>
                    <a:pt x="-1265" y="2271698"/>
                  </a:cubicBezTo>
                  <a:cubicBezTo>
                    <a:pt x="-1046" y="2270763"/>
                    <a:pt x="-608" y="2269886"/>
                    <a:pt x="-24" y="2269142"/>
                  </a:cubicBezTo>
                  <a:cubicBezTo>
                    <a:pt x="487" y="2268345"/>
                    <a:pt x="1218" y="2267695"/>
                    <a:pt x="2022" y="2267243"/>
                  </a:cubicBezTo>
                  <a:cubicBezTo>
                    <a:pt x="2825" y="2266797"/>
                    <a:pt x="3701" y="2266505"/>
                    <a:pt x="4651" y="2266366"/>
                  </a:cubicBezTo>
                  <a:cubicBezTo>
                    <a:pt x="20718" y="2264687"/>
                    <a:pt x="37297" y="2263591"/>
                    <a:pt x="53292" y="2262641"/>
                  </a:cubicBezTo>
                  <a:cubicBezTo>
                    <a:pt x="88714" y="2260450"/>
                    <a:pt x="125378" y="2258040"/>
                    <a:pt x="158828" y="2248034"/>
                  </a:cubicBezTo>
                  <a:cubicBezTo>
                    <a:pt x="218863" y="2228169"/>
                    <a:pt x="277656" y="2204681"/>
                    <a:pt x="334842" y="2177701"/>
                  </a:cubicBezTo>
                  <a:lnTo>
                    <a:pt x="372821" y="2160903"/>
                  </a:lnTo>
                  <a:cubicBezTo>
                    <a:pt x="437165" y="2132566"/>
                    <a:pt x="511588" y="2106638"/>
                    <a:pt x="583089" y="2156521"/>
                  </a:cubicBezTo>
                  <a:cubicBezTo>
                    <a:pt x="619022" y="2183873"/>
                    <a:pt x="649186" y="2218017"/>
                    <a:pt x="671900" y="2257018"/>
                  </a:cubicBezTo>
                  <a:cubicBezTo>
                    <a:pt x="710097" y="2318513"/>
                    <a:pt x="757862" y="2352840"/>
                    <a:pt x="817970" y="2361604"/>
                  </a:cubicBezTo>
                  <a:cubicBezTo>
                    <a:pt x="878881" y="2370551"/>
                    <a:pt x="940961" y="2367221"/>
                    <a:pt x="1000558" y="2351817"/>
                  </a:cubicBezTo>
                  <a:cubicBezTo>
                    <a:pt x="1050514" y="2339109"/>
                    <a:pt x="1101347" y="2323626"/>
                    <a:pt x="1149623" y="2308581"/>
                  </a:cubicBezTo>
                  <a:lnTo>
                    <a:pt x="1185483" y="2297552"/>
                  </a:lnTo>
                  <a:cubicBezTo>
                    <a:pt x="1273125" y="2270894"/>
                    <a:pt x="1338856" y="2277468"/>
                    <a:pt x="1399257" y="2318805"/>
                  </a:cubicBezTo>
                  <a:cubicBezTo>
                    <a:pt x="1413207" y="2328300"/>
                    <a:pt x="1428471" y="2336626"/>
                    <a:pt x="1443078" y="2344733"/>
                  </a:cubicBezTo>
                  <a:cubicBezTo>
                    <a:pt x="1454325" y="2350795"/>
                    <a:pt x="1465427" y="2356930"/>
                    <a:pt x="1476309" y="2363503"/>
                  </a:cubicBezTo>
                  <a:cubicBezTo>
                    <a:pt x="1515748" y="2387970"/>
                    <a:pt x="1550440" y="2390891"/>
                    <a:pt x="1579435" y="2372705"/>
                  </a:cubicBezTo>
                  <a:cubicBezTo>
                    <a:pt x="1639250" y="2335092"/>
                    <a:pt x="1706662" y="2287254"/>
                    <a:pt x="1752601" y="2217652"/>
                  </a:cubicBezTo>
                  <a:cubicBezTo>
                    <a:pt x="1827608" y="2104155"/>
                    <a:pt x="1898671" y="1988029"/>
                    <a:pt x="1963746" y="1879572"/>
                  </a:cubicBezTo>
                  <a:cubicBezTo>
                    <a:pt x="1997999" y="1822459"/>
                    <a:pt x="2013774" y="1776519"/>
                    <a:pt x="2014870" y="1729631"/>
                  </a:cubicBezTo>
                  <a:cubicBezTo>
                    <a:pt x="2016623" y="1648051"/>
                    <a:pt x="1974335" y="1586044"/>
                    <a:pt x="1932633" y="1536088"/>
                  </a:cubicBezTo>
                  <a:lnTo>
                    <a:pt x="1906632" y="1505267"/>
                  </a:lnTo>
                  <a:cubicBezTo>
                    <a:pt x="1875593" y="1468749"/>
                    <a:pt x="1844114" y="1431209"/>
                    <a:pt x="1815922" y="1391551"/>
                  </a:cubicBezTo>
                  <a:cubicBezTo>
                    <a:pt x="1780281" y="1341778"/>
                    <a:pt x="1763848" y="1280793"/>
                    <a:pt x="1769618" y="1219846"/>
                  </a:cubicBezTo>
                  <a:cubicBezTo>
                    <a:pt x="1776922" y="1154640"/>
                    <a:pt x="1789922" y="1090201"/>
                    <a:pt x="1808400" y="1027252"/>
                  </a:cubicBezTo>
                  <a:cubicBezTo>
                    <a:pt x="1831698" y="942458"/>
                    <a:pt x="1839440" y="865041"/>
                    <a:pt x="1831698" y="790618"/>
                  </a:cubicBezTo>
                  <a:cubicBezTo>
                    <a:pt x="1822569" y="700858"/>
                    <a:pt x="1808400" y="605328"/>
                    <a:pt x="1786708" y="490297"/>
                  </a:cubicBezTo>
                  <a:cubicBezTo>
                    <a:pt x="1769253" y="400778"/>
                    <a:pt x="1771736" y="308513"/>
                    <a:pt x="1794012" y="220067"/>
                  </a:cubicBezTo>
                  <a:cubicBezTo>
                    <a:pt x="1806209" y="171134"/>
                    <a:pt x="1818113" y="121324"/>
                    <a:pt x="1829946" y="71879"/>
                  </a:cubicBezTo>
                  <a:lnTo>
                    <a:pt x="1846086" y="4760"/>
                  </a:lnTo>
                  <a:cubicBezTo>
                    <a:pt x="1846524" y="2963"/>
                    <a:pt x="1847619" y="1400"/>
                    <a:pt x="1849153" y="378"/>
                  </a:cubicBezTo>
                  <a:cubicBezTo>
                    <a:pt x="1850687" y="-564"/>
                    <a:pt x="1852586" y="-857"/>
                    <a:pt x="1854339" y="-426"/>
                  </a:cubicBezTo>
                  <a:cubicBezTo>
                    <a:pt x="1856092" y="122"/>
                    <a:pt x="1857552" y="1298"/>
                    <a:pt x="1858429" y="2861"/>
                  </a:cubicBezTo>
                  <a:cubicBezTo>
                    <a:pt x="1859378" y="4504"/>
                    <a:pt x="1859597" y="6440"/>
                    <a:pt x="1859160" y="8266"/>
                  </a:cubicBezTo>
                  <a:lnTo>
                    <a:pt x="1843091" y="75385"/>
                  </a:lnTo>
                  <a:cubicBezTo>
                    <a:pt x="1831187" y="124902"/>
                    <a:pt x="1819355" y="174420"/>
                    <a:pt x="1807086" y="223792"/>
                  </a:cubicBezTo>
                  <a:cubicBezTo>
                    <a:pt x="1785613" y="310112"/>
                    <a:pt x="1783421" y="400106"/>
                    <a:pt x="1800658" y="487376"/>
                  </a:cubicBezTo>
                  <a:cubicBezTo>
                    <a:pt x="1822569" y="602772"/>
                    <a:pt x="1836737" y="698667"/>
                    <a:pt x="1845867" y="788792"/>
                  </a:cubicBezTo>
                  <a:cubicBezTo>
                    <a:pt x="1853609" y="865406"/>
                    <a:pt x="1845867" y="944576"/>
                    <a:pt x="1821693" y="1031196"/>
                  </a:cubicBezTo>
                  <a:cubicBezTo>
                    <a:pt x="1803506" y="1093269"/>
                    <a:pt x="1790798" y="1156802"/>
                    <a:pt x="1783641" y="1221087"/>
                  </a:cubicBezTo>
                  <a:cubicBezTo>
                    <a:pt x="1778017" y="1278500"/>
                    <a:pt x="1793355" y="1336008"/>
                    <a:pt x="1826951" y="1382933"/>
                  </a:cubicBezTo>
                  <a:cubicBezTo>
                    <a:pt x="1854850" y="1422080"/>
                    <a:pt x="1886402" y="1459474"/>
                    <a:pt x="1916930" y="1495699"/>
                  </a:cubicBezTo>
                  <a:lnTo>
                    <a:pt x="1943004" y="1526666"/>
                  </a:lnTo>
                  <a:cubicBezTo>
                    <a:pt x="1986313" y="1578667"/>
                    <a:pt x="2030646" y="1643523"/>
                    <a:pt x="2028235" y="1729923"/>
                  </a:cubicBezTo>
                  <a:cubicBezTo>
                    <a:pt x="2027213" y="1779441"/>
                    <a:pt x="2010853" y="1827863"/>
                    <a:pt x="1975139" y="1887095"/>
                  </a:cubicBezTo>
                  <a:cubicBezTo>
                    <a:pt x="1909846" y="1995698"/>
                    <a:pt x="1838856" y="2112043"/>
                    <a:pt x="1763337" y="2225759"/>
                  </a:cubicBezTo>
                  <a:cubicBezTo>
                    <a:pt x="1715937" y="2297406"/>
                    <a:pt x="1647065" y="2346340"/>
                    <a:pt x="1586008" y="2384756"/>
                  </a:cubicBezTo>
                  <a:cubicBezTo>
                    <a:pt x="1572058" y="2393791"/>
                    <a:pt x="1555771" y="2398655"/>
                    <a:pt x="1539119" y="239877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95F5D1-5241-4201-A0A0-46DD0ED9E64F}"/>
                </a:ext>
              </a:extLst>
            </p:cNvPr>
            <p:cNvSpPr/>
            <p:nvPr/>
          </p:nvSpPr>
          <p:spPr>
            <a:xfrm>
              <a:off x="7067847" y="6503"/>
              <a:ext cx="1127353" cy="1784609"/>
            </a:xfrm>
            <a:custGeom>
              <a:avLst/>
              <a:gdLst>
                <a:gd name="connsiteX0" fmla="*/ 305075 w 1127353"/>
                <a:gd name="connsiteY0" fmla="*/ 1783406 h 1784609"/>
                <a:gd name="connsiteX1" fmla="*/ 140380 w 1127353"/>
                <a:gd name="connsiteY1" fmla="*/ 1668083 h 1784609"/>
                <a:gd name="connsiteX2" fmla="*/ 26520 w 1127353"/>
                <a:gd name="connsiteY2" fmla="*/ 1342931 h 1784609"/>
                <a:gd name="connsiteX3" fmla="*/ 299 w 1127353"/>
                <a:gd name="connsiteY3" fmla="*/ 1218333 h 1784609"/>
                <a:gd name="connsiteX4" fmla="*/ 88380 w 1127353"/>
                <a:gd name="connsiteY4" fmla="*/ 886023 h 1784609"/>
                <a:gd name="connsiteX5" fmla="*/ 245771 w 1127353"/>
                <a:gd name="connsiteY5" fmla="*/ 713368 h 1784609"/>
                <a:gd name="connsiteX6" fmla="*/ 277979 w 1127353"/>
                <a:gd name="connsiteY6" fmla="*/ 685541 h 1784609"/>
                <a:gd name="connsiteX7" fmla="*/ 486641 w 1127353"/>
                <a:gd name="connsiteY7" fmla="*/ 229510 h 1784609"/>
                <a:gd name="connsiteX8" fmla="*/ 482404 w 1127353"/>
                <a:gd name="connsiteY8" fmla="*/ 76136 h 1784609"/>
                <a:gd name="connsiteX9" fmla="*/ 480286 w 1127353"/>
                <a:gd name="connsiteY9" fmla="*/ 7556 h 1784609"/>
                <a:gd name="connsiteX10" fmla="*/ 482112 w 1127353"/>
                <a:gd name="connsiteY10" fmla="*/ 2516 h 1784609"/>
                <a:gd name="connsiteX11" fmla="*/ 486860 w 1127353"/>
                <a:gd name="connsiteY11" fmla="*/ 252 h 1784609"/>
                <a:gd name="connsiteX12" fmla="*/ 489489 w 1127353"/>
                <a:gd name="connsiteY12" fmla="*/ 617 h 1784609"/>
                <a:gd name="connsiteX13" fmla="*/ 491753 w 1127353"/>
                <a:gd name="connsiteY13" fmla="*/ 2078 h 1784609"/>
                <a:gd name="connsiteX14" fmla="*/ 493798 w 1127353"/>
                <a:gd name="connsiteY14" fmla="*/ 7191 h 1784609"/>
                <a:gd name="connsiteX15" fmla="*/ 495990 w 1127353"/>
                <a:gd name="connsiteY15" fmla="*/ 75625 h 1784609"/>
                <a:gd name="connsiteX16" fmla="*/ 500078 w 1127353"/>
                <a:gd name="connsiteY16" fmla="*/ 229510 h 1784609"/>
                <a:gd name="connsiteX17" fmla="*/ 286670 w 1127353"/>
                <a:gd name="connsiteY17" fmla="*/ 696935 h 1784609"/>
                <a:gd name="connsiteX18" fmla="*/ 254316 w 1127353"/>
                <a:gd name="connsiteY18" fmla="*/ 724980 h 1784609"/>
                <a:gd name="connsiteX19" fmla="*/ 100065 w 1127353"/>
                <a:gd name="connsiteY19" fmla="*/ 893691 h 1784609"/>
                <a:gd name="connsiteX20" fmla="*/ 13738 w 1127353"/>
                <a:gd name="connsiteY20" fmla="*/ 1217456 h 1784609"/>
                <a:gd name="connsiteX21" fmla="*/ 39301 w 1127353"/>
                <a:gd name="connsiteY21" fmla="*/ 1338694 h 1784609"/>
                <a:gd name="connsiteX22" fmla="*/ 153015 w 1127353"/>
                <a:gd name="connsiteY22" fmla="*/ 1663190 h 1784609"/>
                <a:gd name="connsiteX23" fmla="*/ 314643 w 1127353"/>
                <a:gd name="connsiteY23" fmla="*/ 1769310 h 1784609"/>
                <a:gd name="connsiteX24" fmla="*/ 546676 w 1127353"/>
                <a:gd name="connsiteY24" fmla="*/ 1723444 h 1784609"/>
                <a:gd name="connsiteX25" fmla="*/ 586114 w 1127353"/>
                <a:gd name="connsiteY25" fmla="*/ 1711393 h 1784609"/>
                <a:gd name="connsiteX26" fmla="*/ 801714 w 1127353"/>
                <a:gd name="connsiteY26" fmla="*/ 1633756 h 1784609"/>
                <a:gd name="connsiteX27" fmla="*/ 1071142 w 1127353"/>
                <a:gd name="connsiteY27" fmla="*/ 1328031 h 1784609"/>
                <a:gd name="connsiteX28" fmla="*/ 1027830 w 1127353"/>
                <a:gd name="connsiteY28" fmla="*/ 1147415 h 1784609"/>
                <a:gd name="connsiteX29" fmla="*/ 1005410 w 1127353"/>
                <a:gd name="connsiteY29" fmla="*/ 1120977 h 1784609"/>
                <a:gd name="connsiteX30" fmla="*/ 936829 w 1127353"/>
                <a:gd name="connsiteY30" fmla="*/ 1037498 h 1784609"/>
                <a:gd name="connsiteX31" fmla="*/ 920615 w 1127353"/>
                <a:gd name="connsiteY31" fmla="*/ 671080 h 1784609"/>
                <a:gd name="connsiteX32" fmla="*/ 992773 w 1127353"/>
                <a:gd name="connsiteY32" fmla="*/ 562696 h 1784609"/>
                <a:gd name="connsiteX33" fmla="*/ 1030534 w 1127353"/>
                <a:gd name="connsiteY33" fmla="*/ 509234 h 1784609"/>
                <a:gd name="connsiteX34" fmla="*/ 1110287 w 1127353"/>
                <a:gd name="connsiteY34" fmla="*/ 185834 h 1784609"/>
                <a:gd name="connsiteX35" fmla="*/ 1097433 w 1127353"/>
                <a:gd name="connsiteY35" fmla="*/ 63866 h 1784609"/>
                <a:gd name="connsiteX36" fmla="*/ 1091080 w 1127353"/>
                <a:gd name="connsiteY36" fmla="*/ 8213 h 1784609"/>
                <a:gd name="connsiteX37" fmla="*/ 1091080 w 1127353"/>
                <a:gd name="connsiteY37" fmla="*/ 5219 h 1784609"/>
                <a:gd name="connsiteX38" fmla="*/ 1092175 w 1127353"/>
                <a:gd name="connsiteY38" fmla="*/ 2516 h 1784609"/>
                <a:gd name="connsiteX39" fmla="*/ 1094293 w 1127353"/>
                <a:gd name="connsiteY39" fmla="*/ 472 h 1784609"/>
                <a:gd name="connsiteX40" fmla="*/ 1096921 w 1127353"/>
                <a:gd name="connsiteY40" fmla="*/ -478 h 1784609"/>
                <a:gd name="connsiteX41" fmla="*/ 1099771 w 1127353"/>
                <a:gd name="connsiteY41" fmla="*/ -478 h 1784609"/>
                <a:gd name="connsiteX42" fmla="*/ 1102253 w 1127353"/>
                <a:gd name="connsiteY42" fmla="*/ 982 h 1784609"/>
                <a:gd name="connsiteX43" fmla="*/ 1103934 w 1127353"/>
                <a:gd name="connsiteY43" fmla="*/ 3393 h 1784609"/>
                <a:gd name="connsiteX44" fmla="*/ 1104517 w 1127353"/>
                <a:gd name="connsiteY44" fmla="*/ 6241 h 1784609"/>
                <a:gd name="connsiteX45" fmla="*/ 1110872 w 1127353"/>
                <a:gd name="connsiteY45" fmla="*/ 61748 h 1784609"/>
                <a:gd name="connsiteX46" fmla="*/ 1123800 w 1127353"/>
                <a:gd name="connsiteY46" fmla="*/ 184155 h 1784609"/>
                <a:gd name="connsiteX47" fmla="*/ 1041489 w 1127353"/>
                <a:gd name="connsiteY47" fmla="*/ 517122 h 1784609"/>
                <a:gd name="connsiteX48" fmla="*/ 1003511 w 1127353"/>
                <a:gd name="connsiteY48" fmla="*/ 570876 h 1784609"/>
                <a:gd name="connsiteX49" fmla="*/ 932446 w 1127353"/>
                <a:gd name="connsiteY49" fmla="*/ 678530 h 1784609"/>
                <a:gd name="connsiteX50" fmla="*/ 947930 w 1127353"/>
                <a:gd name="connsiteY50" fmla="*/ 1029098 h 1784609"/>
                <a:gd name="connsiteX51" fmla="*/ 1015927 w 1127353"/>
                <a:gd name="connsiteY51" fmla="*/ 1111920 h 1784609"/>
                <a:gd name="connsiteX52" fmla="*/ 1038493 w 1127353"/>
                <a:gd name="connsiteY52" fmla="*/ 1138432 h 1784609"/>
                <a:gd name="connsiteX53" fmla="*/ 1084360 w 1127353"/>
                <a:gd name="connsiteY53" fmla="*/ 1333509 h 1784609"/>
                <a:gd name="connsiteX54" fmla="*/ 976340 w 1127353"/>
                <a:gd name="connsiteY54" fmla="*/ 1519675 h 1784609"/>
                <a:gd name="connsiteX55" fmla="*/ 808359 w 1127353"/>
                <a:gd name="connsiteY55" fmla="*/ 1647122 h 1784609"/>
                <a:gd name="connsiteX56" fmla="*/ 590716 w 1127353"/>
                <a:gd name="connsiteY56" fmla="*/ 1725635 h 1784609"/>
                <a:gd name="connsiteX57" fmla="*/ 551422 w 1127353"/>
                <a:gd name="connsiteY57" fmla="*/ 1737539 h 1784609"/>
                <a:gd name="connsiteX58" fmla="*/ 316030 w 1127353"/>
                <a:gd name="connsiteY58" fmla="*/ 1783990 h 178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27353" h="1784609">
                  <a:moveTo>
                    <a:pt x="305075" y="1783406"/>
                  </a:moveTo>
                  <a:cubicBezTo>
                    <a:pt x="225102" y="1783406"/>
                    <a:pt x="169814" y="1744624"/>
                    <a:pt x="140380" y="1668083"/>
                  </a:cubicBezTo>
                  <a:cubicBezTo>
                    <a:pt x="97948" y="1557142"/>
                    <a:pt x="60553" y="1446275"/>
                    <a:pt x="26520" y="1342931"/>
                  </a:cubicBezTo>
                  <a:cubicBezTo>
                    <a:pt x="13081" y="1302520"/>
                    <a:pt x="4317" y="1260722"/>
                    <a:pt x="299" y="1218333"/>
                  </a:cubicBezTo>
                  <a:cubicBezTo>
                    <a:pt x="-11604" y="1087746"/>
                    <a:pt x="38131" y="977317"/>
                    <a:pt x="88380" y="886023"/>
                  </a:cubicBezTo>
                  <a:cubicBezTo>
                    <a:pt x="127745" y="814594"/>
                    <a:pt x="187780" y="763104"/>
                    <a:pt x="245771" y="713368"/>
                  </a:cubicBezTo>
                  <a:cubicBezTo>
                    <a:pt x="256507" y="704092"/>
                    <a:pt x="267316" y="694889"/>
                    <a:pt x="277979" y="685541"/>
                  </a:cubicBezTo>
                  <a:cubicBezTo>
                    <a:pt x="420836" y="559482"/>
                    <a:pt x="489269" y="410417"/>
                    <a:pt x="486641" y="229510"/>
                  </a:cubicBezTo>
                  <a:cubicBezTo>
                    <a:pt x="485837" y="178385"/>
                    <a:pt x="484157" y="126165"/>
                    <a:pt x="482404" y="76136"/>
                  </a:cubicBezTo>
                  <a:cubicBezTo>
                    <a:pt x="481747" y="53276"/>
                    <a:pt x="480944" y="30416"/>
                    <a:pt x="480286" y="7556"/>
                  </a:cubicBezTo>
                  <a:cubicBezTo>
                    <a:pt x="480213" y="5708"/>
                    <a:pt x="480871" y="3904"/>
                    <a:pt x="482112" y="2516"/>
                  </a:cubicBezTo>
                  <a:cubicBezTo>
                    <a:pt x="483280" y="1143"/>
                    <a:pt x="485035" y="325"/>
                    <a:pt x="486860" y="252"/>
                  </a:cubicBezTo>
                  <a:cubicBezTo>
                    <a:pt x="487736" y="194"/>
                    <a:pt x="488613" y="318"/>
                    <a:pt x="489489" y="617"/>
                  </a:cubicBezTo>
                  <a:cubicBezTo>
                    <a:pt x="490366" y="946"/>
                    <a:pt x="491095" y="1443"/>
                    <a:pt x="491753" y="2078"/>
                  </a:cubicBezTo>
                  <a:cubicBezTo>
                    <a:pt x="493067" y="3451"/>
                    <a:pt x="493798" y="5285"/>
                    <a:pt x="493798" y="7191"/>
                  </a:cubicBezTo>
                  <a:cubicBezTo>
                    <a:pt x="494455" y="29978"/>
                    <a:pt x="495259" y="52765"/>
                    <a:pt x="495990" y="75625"/>
                  </a:cubicBezTo>
                  <a:cubicBezTo>
                    <a:pt x="497596" y="126092"/>
                    <a:pt x="499422" y="177874"/>
                    <a:pt x="500078" y="229510"/>
                  </a:cubicBezTo>
                  <a:cubicBezTo>
                    <a:pt x="502855" y="412098"/>
                    <a:pt x="430987" y="569561"/>
                    <a:pt x="286670" y="696935"/>
                  </a:cubicBezTo>
                  <a:cubicBezTo>
                    <a:pt x="276007" y="706356"/>
                    <a:pt x="265125" y="715632"/>
                    <a:pt x="254316" y="724980"/>
                  </a:cubicBezTo>
                  <a:cubicBezTo>
                    <a:pt x="197202" y="773914"/>
                    <a:pt x="137971" y="824527"/>
                    <a:pt x="100065" y="893691"/>
                  </a:cubicBezTo>
                  <a:cubicBezTo>
                    <a:pt x="50912" y="982940"/>
                    <a:pt x="2198" y="1090886"/>
                    <a:pt x="13738" y="1217456"/>
                  </a:cubicBezTo>
                  <a:cubicBezTo>
                    <a:pt x="17754" y="1258692"/>
                    <a:pt x="26300" y="1299358"/>
                    <a:pt x="39301" y="1338694"/>
                  </a:cubicBezTo>
                  <a:cubicBezTo>
                    <a:pt x="73335" y="1441966"/>
                    <a:pt x="110656" y="1552614"/>
                    <a:pt x="153015" y="1663190"/>
                  </a:cubicBezTo>
                  <a:cubicBezTo>
                    <a:pt x="181281" y="1736663"/>
                    <a:pt x="235765" y="1772742"/>
                    <a:pt x="314643" y="1769310"/>
                  </a:cubicBezTo>
                  <a:cubicBezTo>
                    <a:pt x="398195" y="1765950"/>
                    <a:pt x="478753" y="1744186"/>
                    <a:pt x="546676" y="1723444"/>
                  </a:cubicBezTo>
                  <a:cubicBezTo>
                    <a:pt x="559822" y="1719354"/>
                    <a:pt x="572894" y="1715264"/>
                    <a:pt x="586114" y="1711393"/>
                  </a:cubicBezTo>
                  <a:cubicBezTo>
                    <a:pt x="658493" y="1689482"/>
                    <a:pt x="733354" y="1666988"/>
                    <a:pt x="801714" y="1633756"/>
                  </a:cubicBezTo>
                  <a:cubicBezTo>
                    <a:pt x="931205" y="1570727"/>
                    <a:pt x="1021843" y="1467821"/>
                    <a:pt x="1071142" y="1328031"/>
                  </a:cubicBezTo>
                  <a:cubicBezTo>
                    <a:pt x="1093052" y="1266755"/>
                    <a:pt x="1078882" y="1207743"/>
                    <a:pt x="1027830" y="1147415"/>
                  </a:cubicBezTo>
                  <a:lnTo>
                    <a:pt x="1005410" y="1120977"/>
                  </a:lnTo>
                  <a:cubicBezTo>
                    <a:pt x="982110" y="1094173"/>
                    <a:pt x="958886" y="1066347"/>
                    <a:pt x="936829" y="1037498"/>
                  </a:cubicBezTo>
                  <a:cubicBezTo>
                    <a:pt x="850647" y="924293"/>
                    <a:pt x="845316" y="804442"/>
                    <a:pt x="920615" y="671080"/>
                  </a:cubicBezTo>
                  <a:cubicBezTo>
                    <a:pt x="942672" y="633679"/>
                    <a:pt x="966774" y="597497"/>
                    <a:pt x="992773" y="562696"/>
                  </a:cubicBezTo>
                  <a:cubicBezTo>
                    <a:pt x="1005554" y="545022"/>
                    <a:pt x="1018262" y="527347"/>
                    <a:pt x="1030534" y="509234"/>
                  </a:cubicBezTo>
                  <a:cubicBezTo>
                    <a:pt x="1093416" y="416553"/>
                    <a:pt x="1120294" y="307657"/>
                    <a:pt x="1110287" y="185834"/>
                  </a:cubicBezTo>
                  <a:cubicBezTo>
                    <a:pt x="1106928" y="145081"/>
                    <a:pt x="1102035" y="103743"/>
                    <a:pt x="1097433" y="63866"/>
                  </a:cubicBezTo>
                  <a:cubicBezTo>
                    <a:pt x="1095242" y="45220"/>
                    <a:pt x="1093123" y="26669"/>
                    <a:pt x="1091080" y="8213"/>
                  </a:cubicBezTo>
                  <a:cubicBezTo>
                    <a:pt x="1090861" y="7227"/>
                    <a:pt x="1090861" y="6205"/>
                    <a:pt x="1091080" y="5219"/>
                  </a:cubicBezTo>
                  <a:cubicBezTo>
                    <a:pt x="1091226" y="4247"/>
                    <a:pt x="1091590" y="3320"/>
                    <a:pt x="1092175" y="2516"/>
                  </a:cubicBezTo>
                  <a:cubicBezTo>
                    <a:pt x="1092760" y="1698"/>
                    <a:pt x="1093489" y="1005"/>
                    <a:pt x="1094293" y="472"/>
                  </a:cubicBezTo>
                  <a:cubicBezTo>
                    <a:pt x="1095096" y="-25"/>
                    <a:pt x="1095973" y="-346"/>
                    <a:pt x="1096921" y="-478"/>
                  </a:cubicBezTo>
                  <a:cubicBezTo>
                    <a:pt x="1097872" y="-668"/>
                    <a:pt x="1098820" y="-668"/>
                    <a:pt x="1099771" y="-478"/>
                  </a:cubicBezTo>
                  <a:cubicBezTo>
                    <a:pt x="1100719" y="-164"/>
                    <a:pt x="1101524" y="333"/>
                    <a:pt x="1102253" y="982"/>
                  </a:cubicBezTo>
                  <a:cubicBezTo>
                    <a:pt x="1102984" y="1684"/>
                    <a:pt x="1103496" y="2495"/>
                    <a:pt x="1103934" y="3393"/>
                  </a:cubicBezTo>
                  <a:cubicBezTo>
                    <a:pt x="1104298" y="4291"/>
                    <a:pt x="1104517" y="5262"/>
                    <a:pt x="1104517" y="6241"/>
                  </a:cubicBezTo>
                  <a:cubicBezTo>
                    <a:pt x="1106563" y="24792"/>
                    <a:pt x="1108754" y="43270"/>
                    <a:pt x="1110872" y="61748"/>
                  </a:cubicBezTo>
                  <a:cubicBezTo>
                    <a:pt x="1115546" y="101917"/>
                    <a:pt x="1120367" y="143401"/>
                    <a:pt x="1123800" y="184155"/>
                  </a:cubicBezTo>
                  <a:cubicBezTo>
                    <a:pt x="1134024" y="309410"/>
                    <a:pt x="1106343" y="421519"/>
                    <a:pt x="1041489" y="517122"/>
                  </a:cubicBezTo>
                  <a:cubicBezTo>
                    <a:pt x="1029218" y="535235"/>
                    <a:pt x="1016437" y="553128"/>
                    <a:pt x="1003511" y="570876"/>
                  </a:cubicBezTo>
                  <a:cubicBezTo>
                    <a:pt x="977876" y="605436"/>
                    <a:pt x="954139" y="641377"/>
                    <a:pt x="932446" y="678530"/>
                  </a:cubicBezTo>
                  <a:cubicBezTo>
                    <a:pt x="860434" y="806195"/>
                    <a:pt x="865400" y="920787"/>
                    <a:pt x="947930" y="1029098"/>
                  </a:cubicBezTo>
                  <a:cubicBezTo>
                    <a:pt x="969841" y="1057582"/>
                    <a:pt x="993139" y="1085262"/>
                    <a:pt x="1015927" y="1111920"/>
                  </a:cubicBezTo>
                  <a:lnTo>
                    <a:pt x="1038493" y="1138432"/>
                  </a:lnTo>
                  <a:cubicBezTo>
                    <a:pt x="1092248" y="1202192"/>
                    <a:pt x="1107659" y="1267704"/>
                    <a:pt x="1084360" y="1333509"/>
                  </a:cubicBezTo>
                  <a:cubicBezTo>
                    <a:pt x="1060843" y="1402016"/>
                    <a:pt x="1024179" y="1465265"/>
                    <a:pt x="976340" y="1519675"/>
                  </a:cubicBezTo>
                  <a:cubicBezTo>
                    <a:pt x="929525" y="1573086"/>
                    <a:pt x="872411" y="1616440"/>
                    <a:pt x="808359" y="1647122"/>
                  </a:cubicBezTo>
                  <a:cubicBezTo>
                    <a:pt x="738612" y="1680864"/>
                    <a:pt x="663678" y="1703651"/>
                    <a:pt x="590716" y="1725635"/>
                  </a:cubicBezTo>
                  <a:lnTo>
                    <a:pt x="551422" y="1737539"/>
                  </a:lnTo>
                  <a:cubicBezTo>
                    <a:pt x="482697" y="1758573"/>
                    <a:pt x="401115" y="1780630"/>
                    <a:pt x="316030" y="178399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5B6EFD4-2206-4FE3-8905-A4F0280549B7}"/>
                </a:ext>
              </a:extLst>
            </p:cNvPr>
            <p:cNvSpPr/>
            <p:nvPr/>
          </p:nvSpPr>
          <p:spPr>
            <a:xfrm>
              <a:off x="2845515" y="4566084"/>
              <a:ext cx="2294527" cy="2288132"/>
            </a:xfrm>
            <a:custGeom>
              <a:avLst/>
              <a:gdLst>
                <a:gd name="connsiteX0" fmla="*/ 2181956 w 2294527"/>
                <a:gd name="connsiteY0" fmla="*/ 2287498 h 2288132"/>
                <a:gd name="connsiteX1" fmla="*/ 2179327 w 2294527"/>
                <a:gd name="connsiteY1" fmla="*/ 2286986 h 2288132"/>
                <a:gd name="connsiteX2" fmla="*/ 2177136 w 2294527"/>
                <a:gd name="connsiteY2" fmla="*/ 2285453 h 2288132"/>
                <a:gd name="connsiteX3" fmla="*/ 2175675 w 2294527"/>
                <a:gd name="connsiteY3" fmla="*/ 2283116 h 2288132"/>
                <a:gd name="connsiteX4" fmla="*/ 2175164 w 2294527"/>
                <a:gd name="connsiteY4" fmla="*/ 2280341 h 2288132"/>
                <a:gd name="connsiteX5" fmla="*/ 2175164 w 2294527"/>
                <a:gd name="connsiteY5" fmla="*/ 2264053 h 2288132"/>
                <a:gd name="connsiteX6" fmla="*/ 2176114 w 2294527"/>
                <a:gd name="connsiteY6" fmla="*/ 2194525 h 2288132"/>
                <a:gd name="connsiteX7" fmla="*/ 2176698 w 2294527"/>
                <a:gd name="connsiteY7" fmla="*/ 2191749 h 2288132"/>
                <a:gd name="connsiteX8" fmla="*/ 2178231 w 2294527"/>
                <a:gd name="connsiteY8" fmla="*/ 2189485 h 2288132"/>
                <a:gd name="connsiteX9" fmla="*/ 2183052 w 2294527"/>
                <a:gd name="connsiteY9" fmla="*/ 2187586 h 2288132"/>
                <a:gd name="connsiteX10" fmla="*/ 2187799 w 2294527"/>
                <a:gd name="connsiteY10" fmla="*/ 2189850 h 2288132"/>
                <a:gd name="connsiteX11" fmla="*/ 2189552 w 2294527"/>
                <a:gd name="connsiteY11" fmla="*/ 2194962 h 2288132"/>
                <a:gd name="connsiteX12" fmla="*/ 2188749 w 2294527"/>
                <a:gd name="connsiteY12" fmla="*/ 2264053 h 2288132"/>
                <a:gd name="connsiteX13" fmla="*/ 2188749 w 2294527"/>
                <a:gd name="connsiteY13" fmla="*/ 2280341 h 2288132"/>
                <a:gd name="connsiteX14" fmla="*/ 2188237 w 2294527"/>
                <a:gd name="connsiteY14" fmla="*/ 2283116 h 2288132"/>
                <a:gd name="connsiteX15" fmla="*/ 2186777 w 2294527"/>
                <a:gd name="connsiteY15" fmla="*/ 2285453 h 2288132"/>
                <a:gd name="connsiteX16" fmla="*/ 2184585 w 2294527"/>
                <a:gd name="connsiteY16" fmla="*/ 2286986 h 2288132"/>
                <a:gd name="connsiteX17" fmla="*/ 2181956 w 2294527"/>
                <a:gd name="connsiteY17" fmla="*/ 2287498 h 2288132"/>
                <a:gd name="connsiteX18" fmla="*/ 2190209 w 2294527"/>
                <a:gd name="connsiteY18" fmla="*/ 2116888 h 2288132"/>
                <a:gd name="connsiteX19" fmla="*/ 2189113 w 2294527"/>
                <a:gd name="connsiteY19" fmla="*/ 2116888 h 2288132"/>
                <a:gd name="connsiteX20" fmla="*/ 2186630 w 2294527"/>
                <a:gd name="connsiteY20" fmla="*/ 2115939 h 2288132"/>
                <a:gd name="connsiteX21" fmla="*/ 2184731 w 2294527"/>
                <a:gd name="connsiteY21" fmla="*/ 2114040 h 2288132"/>
                <a:gd name="connsiteX22" fmla="*/ 2183636 w 2294527"/>
                <a:gd name="connsiteY22" fmla="*/ 2111484 h 2288132"/>
                <a:gd name="connsiteX23" fmla="*/ 2183636 w 2294527"/>
                <a:gd name="connsiteY23" fmla="*/ 2108708 h 2288132"/>
                <a:gd name="connsiteX24" fmla="*/ 2204525 w 2294527"/>
                <a:gd name="connsiteY24" fmla="*/ 2024863 h 2288132"/>
                <a:gd name="connsiteX25" fmla="*/ 2208103 w 2294527"/>
                <a:gd name="connsiteY25" fmla="*/ 2020847 h 2288132"/>
                <a:gd name="connsiteX26" fmla="*/ 2213288 w 2294527"/>
                <a:gd name="connsiteY26" fmla="*/ 2020847 h 2288132"/>
                <a:gd name="connsiteX27" fmla="*/ 2217013 w 2294527"/>
                <a:gd name="connsiteY27" fmla="*/ 2024572 h 2288132"/>
                <a:gd name="connsiteX28" fmla="*/ 2217013 w 2294527"/>
                <a:gd name="connsiteY28" fmla="*/ 2030049 h 2288132"/>
                <a:gd name="connsiteX29" fmla="*/ 2196782 w 2294527"/>
                <a:gd name="connsiteY29" fmla="*/ 2111191 h 2288132"/>
                <a:gd name="connsiteX30" fmla="*/ 2194446 w 2294527"/>
                <a:gd name="connsiteY30" fmla="*/ 2115354 h 2288132"/>
                <a:gd name="connsiteX31" fmla="*/ 2190209 w 2294527"/>
                <a:gd name="connsiteY31" fmla="*/ 2116888 h 2288132"/>
                <a:gd name="connsiteX32" fmla="*/ 2243890 w 2294527"/>
                <a:gd name="connsiteY32" fmla="*/ 1956211 h 2288132"/>
                <a:gd name="connsiteX33" fmla="*/ 2240969 w 2294527"/>
                <a:gd name="connsiteY33" fmla="*/ 1955480 h 2288132"/>
                <a:gd name="connsiteX34" fmla="*/ 2238851 w 2294527"/>
                <a:gd name="connsiteY34" fmla="*/ 1953873 h 2288132"/>
                <a:gd name="connsiteX35" fmla="*/ 2237463 w 2294527"/>
                <a:gd name="connsiteY35" fmla="*/ 1951463 h 2288132"/>
                <a:gd name="connsiteX36" fmla="*/ 2237463 w 2294527"/>
                <a:gd name="connsiteY36" fmla="*/ 1948688 h 2288132"/>
                <a:gd name="connsiteX37" fmla="*/ 2238194 w 2294527"/>
                <a:gd name="connsiteY37" fmla="*/ 1946059 h 2288132"/>
                <a:gd name="connsiteX38" fmla="*/ 2247761 w 2294527"/>
                <a:gd name="connsiteY38" fmla="*/ 1924878 h 2288132"/>
                <a:gd name="connsiteX39" fmla="*/ 2268065 w 2294527"/>
                <a:gd name="connsiteY39" fmla="*/ 1867765 h 2288132"/>
                <a:gd name="connsiteX40" fmla="*/ 2271278 w 2294527"/>
                <a:gd name="connsiteY40" fmla="*/ 1863456 h 2288132"/>
                <a:gd name="connsiteX41" fmla="*/ 2276391 w 2294527"/>
                <a:gd name="connsiteY41" fmla="*/ 1862799 h 2288132"/>
                <a:gd name="connsiteX42" fmla="*/ 2280480 w 2294527"/>
                <a:gd name="connsiteY42" fmla="*/ 1866158 h 2288132"/>
                <a:gd name="connsiteX43" fmla="*/ 2281138 w 2294527"/>
                <a:gd name="connsiteY43" fmla="*/ 1871635 h 2288132"/>
                <a:gd name="connsiteX44" fmla="*/ 2259958 w 2294527"/>
                <a:gd name="connsiteY44" fmla="*/ 1930867 h 2288132"/>
                <a:gd name="connsiteX45" fmla="*/ 2250317 w 2294527"/>
                <a:gd name="connsiteY45" fmla="*/ 1951901 h 2288132"/>
                <a:gd name="connsiteX46" fmla="*/ 2247907 w 2294527"/>
                <a:gd name="connsiteY46" fmla="*/ 1954969 h 2288132"/>
                <a:gd name="connsiteX47" fmla="*/ 2243890 w 2294527"/>
                <a:gd name="connsiteY47" fmla="*/ 1956356 h 2288132"/>
                <a:gd name="connsiteX48" fmla="*/ 2286177 w 2294527"/>
                <a:gd name="connsiteY48" fmla="*/ 1792977 h 2288132"/>
                <a:gd name="connsiteX49" fmla="*/ 2283548 w 2294527"/>
                <a:gd name="connsiteY49" fmla="*/ 1792393 h 2288132"/>
                <a:gd name="connsiteX50" fmla="*/ 2281430 w 2294527"/>
                <a:gd name="connsiteY50" fmla="*/ 1790786 h 2288132"/>
                <a:gd name="connsiteX51" fmla="*/ 2280043 w 2294527"/>
                <a:gd name="connsiteY51" fmla="*/ 1788448 h 2288132"/>
                <a:gd name="connsiteX52" fmla="*/ 2279604 w 2294527"/>
                <a:gd name="connsiteY52" fmla="*/ 1785673 h 2288132"/>
                <a:gd name="connsiteX53" fmla="*/ 2279604 w 2294527"/>
                <a:gd name="connsiteY53" fmla="*/ 1774207 h 2288132"/>
                <a:gd name="connsiteX54" fmla="*/ 2273542 w 2294527"/>
                <a:gd name="connsiteY54" fmla="*/ 1701902 h 2288132"/>
                <a:gd name="connsiteX55" fmla="*/ 2274930 w 2294527"/>
                <a:gd name="connsiteY55" fmla="*/ 1696936 h 2288132"/>
                <a:gd name="connsiteX56" fmla="*/ 2279166 w 2294527"/>
                <a:gd name="connsiteY56" fmla="*/ 1694234 h 2288132"/>
                <a:gd name="connsiteX57" fmla="*/ 2284059 w 2294527"/>
                <a:gd name="connsiteY57" fmla="*/ 1695329 h 2288132"/>
                <a:gd name="connsiteX58" fmla="*/ 2286908 w 2294527"/>
                <a:gd name="connsiteY58" fmla="*/ 1699565 h 2288132"/>
                <a:gd name="connsiteX59" fmla="*/ 2293043 w 2294527"/>
                <a:gd name="connsiteY59" fmla="*/ 1774353 h 2288132"/>
                <a:gd name="connsiteX60" fmla="*/ 2293043 w 2294527"/>
                <a:gd name="connsiteY60" fmla="*/ 1786039 h 2288132"/>
                <a:gd name="connsiteX61" fmla="*/ 2290998 w 2294527"/>
                <a:gd name="connsiteY61" fmla="*/ 1790713 h 2288132"/>
                <a:gd name="connsiteX62" fmla="*/ 2286470 w 2294527"/>
                <a:gd name="connsiteY62" fmla="*/ 1792685 h 2288132"/>
                <a:gd name="connsiteX63" fmla="*/ 2262003 w 2294527"/>
                <a:gd name="connsiteY63" fmla="*/ 1624996 h 2288132"/>
                <a:gd name="connsiteX64" fmla="*/ 2257767 w 2294527"/>
                <a:gd name="connsiteY64" fmla="*/ 1623389 h 2288132"/>
                <a:gd name="connsiteX65" fmla="*/ 2255503 w 2294527"/>
                <a:gd name="connsiteY65" fmla="*/ 1619300 h 2288132"/>
                <a:gd name="connsiteX66" fmla="*/ 2234176 w 2294527"/>
                <a:gd name="connsiteY66" fmla="*/ 1537062 h 2288132"/>
                <a:gd name="connsiteX67" fmla="*/ 2234760 w 2294527"/>
                <a:gd name="connsiteY67" fmla="*/ 1531657 h 2288132"/>
                <a:gd name="connsiteX68" fmla="*/ 2238778 w 2294527"/>
                <a:gd name="connsiteY68" fmla="*/ 1528224 h 2288132"/>
                <a:gd name="connsiteX69" fmla="*/ 2243963 w 2294527"/>
                <a:gd name="connsiteY69" fmla="*/ 1528882 h 2288132"/>
                <a:gd name="connsiteX70" fmla="*/ 2247177 w 2294527"/>
                <a:gd name="connsiteY70" fmla="*/ 1533118 h 2288132"/>
                <a:gd name="connsiteX71" fmla="*/ 2268576 w 2294527"/>
                <a:gd name="connsiteY71" fmla="*/ 1615721 h 2288132"/>
                <a:gd name="connsiteX72" fmla="*/ 2267845 w 2294527"/>
                <a:gd name="connsiteY72" fmla="*/ 1621125 h 2288132"/>
                <a:gd name="connsiteX73" fmla="*/ 2263756 w 2294527"/>
                <a:gd name="connsiteY73" fmla="*/ 1624485 h 2288132"/>
                <a:gd name="connsiteX74" fmla="*/ 2217670 w 2294527"/>
                <a:gd name="connsiteY74" fmla="*/ 1460521 h 2288132"/>
                <a:gd name="connsiteX75" fmla="*/ 2213654 w 2294527"/>
                <a:gd name="connsiteY75" fmla="*/ 1459133 h 2288132"/>
                <a:gd name="connsiteX76" fmla="*/ 2211097 w 2294527"/>
                <a:gd name="connsiteY76" fmla="*/ 1455554 h 2288132"/>
                <a:gd name="connsiteX77" fmla="*/ 2169102 w 2294527"/>
                <a:gd name="connsiteY77" fmla="*/ 1392818 h 2288132"/>
                <a:gd name="connsiteX78" fmla="*/ 2165596 w 2294527"/>
                <a:gd name="connsiteY78" fmla="*/ 1388873 h 2288132"/>
                <a:gd name="connsiteX79" fmla="*/ 2165596 w 2294527"/>
                <a:gd name="connsiteY79" fmla="*/ 1383396 h 2288132"/>
                <a:gd name="connsiteX80" fmla="*/ 2169467 w 2294527"/>
                <a:gd name="connsiteY80" fmla="*/ 1379671 h 2288132"/>
                <a:gd name="connsiteX81" fmla="*/ 2174653 w 2294527"/>
                <a:gd name="connsiteY81" fmla="*/ 1379671 h 2288132"/>
                <a:gd name="connsiteX82" fmla="*/ 2223951 w 2294527"/>
                <a:gd name="connsiteY82" fmla="*/ 1451026 h 2288132"/>
                <a:gd name="connsiteX83" fmla="*/ 2223440 w 2294527"/>
                <a:gd name="connsiteY83" fmla="*/ 1456504 h 2288132"/>
                <a:gd name="connsiteX84" fmla="*/ 2219496 w 2294527"/>
                <a:gd name="connsiteY84" fmla="*/ 1459936 h 2288132"/>
                <a:gd name="connsiteX85" fmla="*/ 2217524 w 2294527"/>
                <a:gd name="connsiteY85" fmla="*/ 1459936 h 2288132"/>
                <a:gd name="connsiteX86" fmla="*/ 1746374 w 2294527"/>
                <a:gd name="connsiteY86" fmla="*/ 1382300 h 2288132"/>
                <a:gd name="connsiteX87" fmla="*/ 1685829 w 2294527"/>
                <a:gd name="connsiteY87" fmla="*/ 1379233 h 2288132"/>
                <a:gd name="connsiteX88" fmla="*/ 1683273 w 2294527"/>
                <a:gd name="connsiteY88" fmla="*/ 1378357 h 2288132"/>
                <a:gd name="connsiteX89" fmla="*/ 1681154 w 2294527"/>
                <a:gd name="connsiteY89" fmla="*/ 1376531 h 2288132"/>
                <a:gd name="connsiteX90" fmla="*/ 1679986 w 2294527"/>
                <a:gd name="connsiteY90" fmla="*/ 1373901 h 2288132"/>
                <a:gd name="connsiteX91" fmla="*/ 1679986 w 2294527"/>
                <a:gd name="connsiteY91" fmla="*/ 1371053 h 2288132"/>
                <a:gd name="connsiteX92" fmla="*/ 1682469 w 2294527"/>
                <a:gd name="connsiteY92" fmla="*/ 1366306 h 2288132"/>
                <a:gd name="connsiteX93" fmla="*/ 1687362 w 2294527"/>
                <a:gd name="connsiteY93" fmla="*/ 1364699 h 2288132"/>
                <a:gd name="connsiteX94" fmla="*/ 1767701 w 2294527"/>
                <a:gd name="connsiteY94" fmla="*/ 1367401 h 2288132"/>
                <a:gd name="connsiteX95" fmla="*/ 1770257 w 2294527"/>
                <a:gd name="connsiteY95" fmla="*/ 1367839 h 2288132"/>
                <a:gd name="connsiteX96" fmla="*/ 1772521 w 2294527"/>
                <a:gd name="connsiteY96" fmla="*/ 1369300 h 2288132"/>
                <a:gd name="connsiteX97" fmla="*/ 1774055 w 2294527"/>
                <a:gd name="connsiteY97" fmla="*/ 1371564 h 2288132"/>
                <a:gd name="connsiteX98" fmla="*/ 1774639 w 2294527"/>
                <a:gd name="connsiteY98" fmla="*/ 1374266 h 2288132"/>
                <a:gd name="connsiteX99" fmla="*/ 1774201 w 2294527"/>
                <a:gd name="connsiteY99" fmla="*/ 1376969 h 2288132"/>
                <a:gd name="connsiteX100" fmla="*/ 1772886 w 2294527"/>
                <a:gd name="connsiteY100" fmla="*/ 1379306 h 2288132"/>
                <a:gd name="connsiteX101" fmla="*/ 1770696 w 2294527"/>
                <a:gd name="connsiteY101" fmla="*/ 1380986 h 2288132"/>
                <a:gd name="connsiteX102" fmla="*/ 1768140 w 2294527"/>
                <a:gd name="connsiteY102" fmla="*/ 1381570 h 2288132"/>
                <a:gd name="connsiteX103" fmla="*/ 1746667 w 2294527"/>
                <a:gd name="connsiteY103" fmla="*/ 1382008 h 2288132"/>
                <a:gd name="connsiteX104" fmla="*/ 2092196 w 2294527"/>
                <a:gd name="connsiteY104" fmla="*/ 1381204 h 2288132"/>
                <a:gd name="connsiteX105" fmla="*/ 2049032 w 2294527"/>
                <a:gd name="connsiteY105" fmla="*/ 1378430 h 2288132"/>
                <a:gd name="connsiteX106" fmla="*/ 2011127 w 2294527"/>
                <a:gd name="connsiteY106" fmla="*/ 1375873 h 2288132"/>
                <a:gd name="connsiteX107" fmla="*/ 2006380 w 2294527"/>
                <a:gd name="connsiteY107" fmla="*/ 1373536 h 2288132"/>
                <a:gd name="connsiteX108" fmla="*/ 2004627 w 2294527"/>
                <a:gd name="connsiteY108" fmla="*/ 1368423 h 2288132"/>
                <a:gd name="connsiteX109" fmla="*/ 2006745 w 2294527"/>
                <a:gd name="connsiteY109" fmla="*/ 1363457 h 2288132"/>
                <a:gd name="connsiteX110" fmla="*/ 2009009 w 2294527"/>
                <a:gd name="connsiteY110" fmla="*/ 1361997 h 2288132"/>
                <a:gd name="connsiteX111" fmla="*/ 2011638 w 2294527"/>
                <a:gd name="connsiteY111" fmla="*/ 1361558 h 2288132"/>
                <a:gd name="connsiteX112" fmla="*/ 2050420 w 2294527"/>
                <a:gd name="connsiteY112" fmla="*/ 1364187 h 2288132"/>
                <a:gd name="connsiteX113" fmla="*/ 2093073 w 2294527"/>
                <a:gd name="connsiteY113" fmla="*/ 1366890 h 2288132"/>
                <a:gd name="connsiteX114" fmla="*/ 2097819 w 2294527"/>
                <a:gd name="connsiteY114" fmla="*/ 1369154 h 2288132"/>
                <a:gd name="connsiteX115" fmla="*/ 2099208 w 2294527"/>
                <a:gd name="connsiteY115" fmla="*/ 1371564 h 2288132"/>
                <a:gd name="connsiteX116" fmla="*/ 2099208 w 2294527"/>
                <a:gd name="connsiteY116" fmla="*/ 1377042 h 2288132"/>
                <a:gd name="connsiteX117" fmla="*/ 2097601 w 2294527"/>
                <a:gd name="connsiteY117" fmla="*/ 1379233 h 2288132"/>
                <a:gd name="connsiteX118" fmla="*/ 2095263 w 2294527"/>
                <a:gd name="connsiteY118" fmla="*/ 1380620 h 2288132"/>
                <a:gd name="connsiteX119" fmla="*/ 2092561 w 2294527"/>
                <a:gd name="connsiteY119" fmla="*/ 1380620 h 2288132"/>
                <a:gd name="connsiteX120" fmla="*/ 1848770 w 2294527"/>
                <a:gd name="connsiteY120" fmla="*/ 1378794 h 2288132"/>
                <a:gd name="connsiteX121" fmla="*/ 1844022 w 2294527"/>
                <a:gd name="connsiteY121" fmla="*/ 1376749 h 2288132"/>
                <a:gd name="connsiteX122" fmla="*/ 1842051 w 2294527"/>
                <a:gd name="connsiteY122" fmla="*/ 1371710 h 2288132"/>
                <a:gd name="connsiteX123" fmla="*/ 1844022 w 2294527"/>
                <a:gd name="connsiteY123" fmla="*/ 1366670 h 2288132"/>
                <a:gd name="connsiteX124" fmla="*/ 1848770 w 2294527"/>
                <a:gd name="connsiteY124" fmla="*/ 1364626 h 2288132"/>
                <a:gd name="connsiteX125" fmla="*/ 1930058 w 2294527"/>
                <a:gd name="connsiteY125" fmla="*/ 1362069 h 2288132"/>
                <a:gd name="connsiteX126" fmla="*/ 1934367 w 2294527"/>
                <a:gd name="connsiteY126" fmla="*/ 1364407 h 2288132"/>
                <a:gd name="connsiteX127" fmla="*/ 1934367 w 2294527"/>
                <a:gd name="connsiteY127" fmla="*/ 1374047 h 2288132"/>
                <a:gd name="connsiteX128" fmla="*/ 1930058 w 2294527"/>
                <a:gd name="connsiteY128" fmla="*/ 1376385 h 2288132"/>
                <a:gd name="connsiteX129" fmla="*/ 1848916 w 2294527"/>
                <a:gd name="connsiteY129" fmla="*/ 1378794 h 2288132"/>
                <a:gd name="connsiteX130" fmla="*/ 1606440 w 2294527"/>
                <a:gd name="connsiteY130" fmla="*/ 1365283 h 2288132"/>
                <a:gd name="connsiteX131" fmla="*/ 1604905 w 2294527"/>
                <a:gd name="connsiteY131" fmla="*/ 1365283 h 2288132"/>
                <a:gd name="connsiteX132" fmla="*/ 1526392 w 2294527"/>
                <a:gd name="connsiteY132" fmla="*/ 1340817 h 2288132"/>
                <a:gd name="connsiteX133" fmla="*/ 1523983 w 2294527"/>
                <a:gd name="connsiteY133" fmla="*/ 1339428 h 2288132"/>
                <a:gd name="connsiteX134" fmla="*/ 1522303 w 2294527"/>
                <a:gd name="connsiteY134" fmla="*/ 1337165 h 2288132"/>
                <a:gd name="connsiteX135" fmla="*/ 1522303 w 2294527"/>
                <a:gd name="connsiteY135" fmla="*/ 1331541 h 2288132"/>
                <a:gd name="connsiteX136" fmla="*/ 1523763 w 2294527"/>
                <a:gd name="connsiteY136" fmla="*/ 1329058 h 2288132"/>
                <a:gd name="connsiteX137" fmla="*/ 1525955 w 2294527"/>
                <a:gd name="connsiteY137" fmla="*/ 1327451 h 2288132"/>
                <a:gd name="connsiteX138" fmla="*/ 1528657 w 2294527"/>
                <a:gd name="connsiteY138" fmla="*/ 1326867 h 2288132"/>
                <a:gd name="connsiteX139" fmla="*/ 1531286 w 2294527"/>
                <a:gd name="connsiteY139" fmla="*/ 1327451 h 2288132"/>
                <a:gd name="connsiteX140" fmla="*/ 1608192 w 2294527"/>
                <a:gd name="connsiteY140" fmla="*/ 1351990 h 2288132"/>
                <a:gd name="connsiteX141" fmla="*/ 1612282 w 2294527"/>
                <a:gd name="connsiteY141" fmla="*/ 1354766 h 2288132"/>
                <a:gd name="connsiteX142" fmla="*/ 1613524 w 2294527"/>
                <a:gd name="connsiteY142" fmla="*/ 1359659 h 2288132"/>
                <a:gd name="connsiteX143" fmla="*/ 1611259 w 2294527"/>
                <a:gd name="connsiteY143" fmla="*/ 1364187 h 2288132"/>
                <a:gd name="connsiteX144" fmla="*/ 1606731 w 2294527"/>
                <a:gd name="connsiteY144" fmla="*/ 1366013 h 2288132"/>
                <a:gd name="connsiteX145" fmla="*/ 1454161 w 2294527"/>
                <a:gd name="connsiteY145" fmla="*/ 1306855 h 2288132"/>
                <a:gd name="connsiteX146" fmla="*/ 1451094 w 2294527"/>
                <a:gd name="connsiteY146" fmla="*/ 1306125 h 2288132"/>
                <a:gd name="connsiteX147" fmla="*/ 1379592 w 2294527"/>
                <a:gd name="connsiteY147" fmla="*/ 1264276 h 2288132"/>
                <a:gd name="connsiteX148" fmla="*/ 1377693 w 2294527"/>
                <a:gd name="connsiteY148" fmla="*/ 1262377 h 2288132"/>
                <a:gd name="connsiteX149" fmla="*/ 1376597 w 2294527"/>
                <a:gd name="connsiteY149" fmla="*/ 1259820 h 2288132"/>
                <a:gd name="connsiteX150" fmla="*/ 1376597 w 2294527"/>
                <a:gd name="connsiteY150" fmla="*/ 1257045 h 2288132"/>
                <a:gd name="connsiteX151" fmla="*/ 1377547 w 2294527"/>
                <a:gd name="connsiteY151" fmla="*/ 1254489 h 2288132"/>
                <a:gd name="connsiteX152" fmla="*/ 1379300 w 2294527"/>
                <a:gd name="connsiteY152" fmla="*/ 1252444 h 2288132"/>
                <a:gd name="connsiteX153" fmla="*/ 1381710 w 2294527"/>
                <a:gd name="connsiteY153" fmla="*/ 1251275 h 2288132"/>
                <a:gd name="connsiteX154" fmla="*/ 1384339 w 2294527"/>
                <a:gd name="connsiteY154" fmla="*/ 1251275 h 2288132"/>
                <a:gd name="connsiteX155" fmla="*/ 1386822 w 2294527"/>
                <a:gd name="connsiteY155" fmla="*/ 1252225 h 2288132"/>
                <a:gd name="connsiteX156" fmla="*/ 1457228 w 2294527"/>
                <a:gd name="connsiteY156" fmla="*/ 1293051 h 2288132"/>
                <a:gd name="connsiteX157" fmla="*/ 1460296 w 2294527"/>
                <a:gd name="connsiteY157" fmla="*/ 1296411 h 2288132"/>
                <a:gd name="connsiteX158" fmla="*/ 1460734 w 2294527"/>
                <a:gd name="connsiteY158" fmla="*/ 1301085 h 2288132"/>
                <a:gd name="connsiteX159" fmla="*/ 1458324 w 2294527"/>
                <a:gd name="connsiteY159" fmla="*/ 1305029 h 2288132"/>
                <a:gd name="connsiteX160" fmla="*/ 1454234 w 2294527"/>
                <a:gd name="connsiteY160" fmla="*/ 1306563 h 2288132"/>
                <a:gd name="connsiteX161" fmla="*/ 1314591 w 2294527"/>
                <a:gd name="connsiteY161" fmla="*/ 1219213 h 2288132"/>
                <a:gd name="connsiteX162" fmla="*/ 1310793 w 2294527"/>
                <a:gd name="connsiteY162" fmla="*/ 1217898 h 2288132"/>
                <a:gd name="connsiteX163" fmla="*/ 1247691 w 2294527"/>
                <a:gd name="connsiteY163" fmla="*/ 1161734 h 2288132"/>
                <a:gd name="connsiteX164" fmla="*/ 1246376 w 2294527"/>
                <a:gd name="connsiteY164" fmla="*/ 1159397 h 2288132"/>
                <a:gd name="connsiteX165" fmla="*/ 1246376 w 2294527"/>
                <a:gd name="connsiteY165" fmla="*/ 1156621 h 2288132"/>
                <a:gd name="connsiteX166" fmla="*/ 1247033 w 2294527"/>
                <a:gd name="connsiteY166" fmla="*/ 1153919 h 2288132"/>
                <a:gd name="connsiteX167" fmla="*/ 1248567 w 2294527"/>
                <a:gd name="connsiteY167" fmla="*/ 1151728 h 2288132"/>
                <a:gd name="connsiteX168" fmla="*/ 1250831 w 2294527"/>
                <a:gd name="connsiteY168" fmla="*/ 1150340 h 2288132"/>
                <a:gd name="connsiteX169" fmla="*/ 1253460 w 2294527"/>
                <a:gd name="connsiteY169" fmla="*/ 1149903 h 2288132"/>
                <a:gd name="connsiteX170" fmla="*/ 1256017 w 2294527"/>
                <a:gd name="connsiteY170" fmla="*/ 1150633 h 2288132"/>
                <a:gd name="connsiteX171" fmla="*/ 1258135 w 2294527"/>
                <a:gd name="connsiteY171" fmla="*/ 1152312 h 2288132"/>
                <a:gd name="connsiteX172" fmla="*/ 1318754 w 2294527"/>
                <a:gd name="connsiteY172" fmla="*/ 1206139 h 2288132"/>
                <a:gd name="connsiteX173" fmla="*/ 1321310 w 2294527"/>
                <a:gd name="connsiteY173" fmla="*/ 1209718 h 2288132"/>
                <a:gd name="connsiteX174" fmla="*/ 1321310 w 2294527"/>
                <a:gd name="connsiteY174" fmla="*/ 1214101 h 2288132"/>
                <a:gd name="connsiteX175" fmla="*/ 1318827 w 2294527"/>
                <a:gd name="connsiteY175" fmla="*/ 1217753 h 2288132"/>
                <a:gd name="connsiteX176" fmla="*/ 1314591 w 2294527"/>
                <a:gd name="connsiteY176" fmla="*/ 1219213 h 2288132"/>
                <a:gd name="connsiteX177" fmla="*/ 1211319 w 2294527"/>
                <a:gd name="connsiteY177" fmla="*/ 1091328 h 2288132"/>
                <a:gd name="connsiteX178" fmla="*/ 1207449 w 2294527"/>
                <a:gd name="connsiteY178" fmla="*/ 1090013 h 2288132"/>
                <a:gd name="connsiteX179" fmla="*/ 1204965 w 2294527"/>
                <a:gd name="connsiteY179" fmla="*/ 1086654 h 2288132"/>
                <a:gd name="connsiteX180" fmla="*/ 1187802 w 2294527"/>
                <a:gd name="connsiteY180" fmla="*/ 1016613 h 2288132"/>
                <a:gd name="connsiteX181" fmla="*/ 1185756 w 2294527"/>
                <a:gd name="connsiteY181" fmla="*/ 1002006 h 2288132"/>
                <a:gd name="connsiteX182" fmla="*/ 1185756 w 2294527"/>
                <a:gd name="connsiteY182" fmla="*/ 999158 h 2288132"/>
                <a:gd name="connsiteX183" fmla="*/ 1186852 w 2294527"/>
                <a:gd name="connsiteY183" fmla="*/ 996602 h 2288132"/>
                <a:gd name="connsiteX184" fmla="*/ 1188897 w 2294527"/>
                <a:gd name="connsiteY184" fmla="*/ 994703 h 2288132"/>
                <a:gd name="connsiteX185" fmla="*/ 1191380 w 2294527"/>
                <a:gd name="connsiteY185" fmla="*/ 993826 h 2288132"/>
                <a:gd name="connsiteX186" fmla="*/ 1196493 w 2294527"/>
                <a:gd name="connsiteY186" fmla="*/ 995141 h 2288132"/>
                <a:gd name="connsiteX187" fmla="*/ 1199196 w 2294527"/>
                <a:gd name="connsiteY187" fmla="*/ 999888 h 2288132"/>
                <a:gd name="connsiteX188" fmla="*/ 1201168 w 2294527"/>
                <a:gd name="connsiteY188" fmla="*/ 1013838 h 2288132"/>
                <a:gd name="connsiteX189" fmla="*/ 1217601 w 2294527"/>
                <a:gd name="connsiteY189" fmla="*/ 1081322 h 2288132"/>
                <a:gd name="connsiteX190" fmla="*/ 1217601 w 2294527"/>
                <a:gd name="connsiteY190" fmla="*/ 1086800 h 2288132"/>
                <a:gd name="connsiteX191" fmla="*/ 1213803 w 2294527"/>
                <a:gd name="connsiteY191" fmla="*/ 1090525 h 2288132"/>
                <a:gd name="connsiteX192" fmla="*/ 1211611 w 2294527"/>
                <a:gd name="connsiteY192" fmla="*/ 1090525 h 2288132"/>
                <a:gd name="connsiteX193" fmla="*/ 1187510 w 2294527"/>
                <a:gd name="connsiteY193" fmla="*/ 923347 h 2288132"/>
                <a:gd name="connsiteX194" fmla="*/ 1184953 w 2294527"/>
                <a:gd name="connsiteY194" fmla="*/ 922763 h 2288132"/>
                <a:gd name="connsiteX195" fmla="*/ 1182763 w 2294527"/>
                <a:gd name="connsiteY195" fmla="*/ 921229 h 2288132"/>
                <a:gd name="connsiteX196" fmla="*/ 1181301 w 2294527"/>
                <a:gd name="connsiteY196" fmla="*/ 918892 h 2288132"/>
                <a:gd name="connsiteX197" fmla="*/ 1180864 w 2294527"/>
                <a:gd name="connsiteY197" fmla="*/ 916190 h 2288132"/>
                <a:gd name="connsiteX198" fmla="*/ 1187145 w 2294527"/>
                <a:gd name="connsiteY198" fmla="*/ 830154 h 2288132"/>
                <a:gd name="connsiteX199" fmla="*/ 1187948 w 2294527"/>
                <a:gd name="connsiteY199" fmla="*/ 827452 h 2288132"/>
                <a:gd name="connsiteX200" fmla="*/ 1189774 w 2294527"/>
                <a:gd name="connsiteY200" fmla="*/ 825334 h 2288132"/>
                <a:gd name="connsiteX201" fmla="*/ 1192184 w 2294527"/>
                <a:gd name="connsiteY201" fmla="*/ 824093 h 2288132"/>
                <a:gd name="connsiteX202" fmla="*/ 1194886 w 2294527"/>
                <a:gd name="connsiteY202" fmla="*/ 824093 h 2288132"/>
                <a:gd name="connsiteX203" fmla="*/ 1197443 w 2294527"/>
                <a:gd name="connsiteY203" fmla="*/ 824969 h 2288132"/>
                <a:gd name="connsiteX204" fmla="*/ 1199487 w 2294527"/>
                <a:gd name="connsiteY204" fmla="*/ 826868 h 2288132"/>
                <a:gd name="connsiteX205" fmla="*/ 1200802 w 2294527"/>
                <a:gd name="connsiteY205" fmla="*/ 832273 h 2288132"/>
                <a:gd name="connsiteX206" fmla="*/ 1194594 w 2294527"/>
                <a:gd name="connsiteY206" fmla="*/ 916628 h 2288132"/>
                <a:gd name="connsiteX207" fmla="*/ 1192330 w 2294527"/>
                <a:gd name="connsiteY207" fmla="*/ 921229 h 2288132"/>
                <a:gd name="connsiteX208" fmla="*/ 1187729 w 2294527"/>
                <a:gd name="connsiteY208" fmla="*/ 923055 h 2288132"/>
                <a:gd name="connsiteX209" fmla="*/ 1207522 w 2294527"/>
                <a:gd name="connsiteY209" fmla="*/ 753906 h 2288132"/>
                <a:gd name="connsiteX210" fmla="*/ 1206207 w 2294527"/>
                <a:gd name="connsiteY210" fmla="*/ 753906 h 2288132"/>
                <a:gd name="connsiteX211" fmla="*/ 1202044 w 2294527"/>
                <a:gd name="connsiteY211" fmla="*/ 750985 h 2288132"/>
                <a:gd name="connsiteX212" fmla="*/ 1200948 w 2294527"/>
                <a:gd name="connsiteY212" fmla="*/ 745726 h 2288132"/>
                <a:gd name="connsiteX213" fmla="*/ 1216432 w 2294527"/>
                <a:gd name="connsiteY213" fmla="*/ 672691 h 2288132"/>
                <a:gd name="connsiteX214" fmla="*/ 1218695 w 2294527"/>
                <a:gd name="connsiteY214" fmla="*/ 662393 h 2288132"/>
                <a:gd name="connsiteX215" fmla="*/ 1221690 w 2294527"/>
                <a:gd name="connsiteY215" fmla="*/ 657938 h 2288132"/>
                <a:gd name="connsiteX216" fmla="*/ 1226730 w 2294527"/>
                <a:gd name="connsiteY216" fmla="*/ 656988 h 2288132"/>
                <a:gd name="connsiteX217" fmla="*/ 1230966 w 2294527"/>
                <a:gd name="connsiteY217" fmla="*/ 660128 h 2288132"/>
                <a:gd name="connsiteX218" fmla="*/ 1231842 w 2294527"/>
                <a:gd name="connsiteY218" fmla="*/ 665460 h 2288132"/>
                <a:gd name="connsiteX219" fmla="*/ 1229651 w 2294527"/>
                <a:gd name="connsiteY219" fmla="*/ 675831 h 2288132"/>
                <a:gd name="connsiteX220" fmla="*/ 1214094 w 2294527"/>
                <a:gd name="connsiteY220" fmla="*/ 748866 h 2288132"/>
                <a:gd name="connsiteX221" fmla="*/ 1207740 w 2294527"/>
                <a:gd name="connsiteY221" fmla="*/ 754052 h 2288132"/>
                <a:gd name="connsiteX222" fmla="*/ 1234325 w 2294527"/>
                <a:gd name="connsiteY222" fmla="*/ 585925 h 2288132"/>
                <a:gd name="connsiteX223" fmla="*/ 1229651 w 2294527"/>
                <a:gd name="connsiteY223" fmla="*/ 583953 h 2288132"/>
                <a:gd name="connsiteX224" fmla="*/ 1227606 w 2294527"/>
                <a:gd name="connsiteY224" fmla="*/ 579060 h 2288132"/>
                <a:gd name="connsiteX225" fmla="*/ 1207156 w 2294527"/>
                <a:gd name="connsiteY225" fmla="*/ 500985 h 2288132"/>
                <a:gd name="connsiteX226" fmla="*/ 1206426 w 2294527"/>
                <a:gd name="connsiteY226" fmla="*/ 495581 h 2288132"/>
                <a:gd name="connsiteX227" fmla="*/ 1209493 w 2294527"/>
                <a:gd name="connsiteY227" fmla="*/ 491271 h 2288132"/>
                <a:gd name="connsiteX228" fmla="*/ 1214606 w 2294527"/>
                <a:gd name="connsiteY228" fmla="*/ 490468 h 2288132"/>
                <a:gd name="connsiteX229" fmla="*/ 1218768 w 2294527"/>
                <a:gd name="connsiteY229" fmla="*/ 493755 h 2288132"/>
                <a:gd name="connsiteX230" fmla="*/ 1241191 w 2294527"/>
                <a:gd name="connsiteY230" fmla="*/ 578622 h 2288132"/>
                <a:gd name="connsiteX231" fmla="*/ 1239292 w 2294527"/>
                <a:gd name="connsiteY231" fmla="*/ 583734 h 2288132"/>
                <a:gd name="connsiteX232" fmla="*/ 1234617 w 2294527"/>
                <a:gd name="connsiteY232" fmla="*/ 585925 h 2288132"/>
                <a:gd name="connsiteX233" fmla="*/ 1159318 w 2294527"/>
                <a:gd name="connsiteY233" fmla="*/ 440805 h 2288132"/>
                <a:gd name="connsiteX234" fmla="*/ 1154936 w 2294527"/>
                <a:gd name="connsiteY234" fmla="*/ 439051 h 2288132"/>
                <a:gd name="connsiteX235" fmla="*/ 1100233 w 2294527"/>
                <a:gd name="connsiteY235" fmla="*/ 398809 h 2288132"/>
                <a:gd name="connsiteX236" fmla="*/ 1088840 w 2294527"/>
                <a:gd name="connsiteY236" fmla="*/ 391506 h 2288132"/>
                <a:gd name="connsiteX237" fmla="*/ 1086575 w 2294527"/>
                <a:gd name="connsiteY237" fmla="*/ 389752 h 2288132"/>
                <a:gd name="connsiteX238" fmla="*/ 1085261 w 2294527"/>
                <a:gd name="connsiteY238" fmla="*/ 387123 h 2288132"/>
                <a:gd name="connsiteX239" fmla="*/ 1085261 w 2294527"/>
                <a:gd name="connsiteY239" fmla="*/ 384202 h 2288132"/>
                <a:gd name="connsiteX240" fmla="*/ 1086210 w 2294527"/>
                <a:gd name="connsiteY240" fmla="*/ 381354 h 2288132"/>
                <a:gd name="connsiteX241" fmla="*/ 1088036 w 2294527"/>
                <a:gd name="connsiteY241" fmla="*/ 379162 h 2288132"/>
                <a:gd name="connsiteX242" fmla="*/ 1090665 w 2294527"/>
                <a:gd name="connsiteY242" fmla="*/ 377994 h 2288132"/>
                <a:gd name="connsiteX243" fmla="*/ 1093441 w 2294527"/>
                <a:gd name="connsiteY243" fmla="*/ 377994 h 2288132"/>
                <a:gd name="connsiteX244" fmla="*/ 1096070 w 2294527"/>
                <a:gd name="connsiteY244" fmla="*/ 379162 h 2288132"/>
                <a:gd name="connsiteX245" fmla="*/ 1107463 w 2294527"/>
                <a:gd name="connsiteY245" fmla="*/ 386466 h 2288132"/>
                <a:gd name="connsiteX246" fmla="*/ 1163992 w 2294527"/>
                <a:gd name="connsiteY246" fmla="*/ 428023 h 2288132"/>
                <a:gd name="connsiteX247" fmla="*/ 1166257 w 2294527"/>
                <a:gd name="connsiteY247" fmla="*/ 431675 h 2288132"/>
                <a:gd name="connsiteX248" fmla="*/ 1166257 w 2294527"/>
                <a:gd name="connsiteY248" fmla="*/ 435984 h 2288132"/>
                <a:gd name="connsiteX249" fmla="*/ 1163774 w 2294527"/>
                <a:gd name="connsiteY249" fmla="*/ 439416 h 2288132"/>
                <a:gd name="connsiteX250" fmla="*/ 1159318 w 2294527"/>
                <a:gd name="connsiteY250" fmla="*/ 440147 h 2288132"/>
                <a:gd name="connsiteX251" fmla="*/ 5362 w 2294527"/>
                <a:gd name="connsiteY251" fmla="*/ 427731 h 2288132"/>
                <a:gd name="connsiteX252" fmla="*/ 616 w 2294527"/>
                <a:gd name="connsiteY252" fmla="*/ 425613 h 2288132"/>
                <a:gd name="connsiteX253" fmla="*/ -1429 w 2294527"/>
                <a:gd name="connsiteY253" fmla="*/ 420647 h 2288132"/>
                <a:gd name="connsiteX254" fmla="*/ -1429 w 2294527"/>
                <a:gd name="connsiteY254" fmla="*/ 418018 h 2288132"/>
                <a:gd name="connsiteX255" fmla="*/ -1429 w 2294527"/>
                <a:gd name="connsiteY255" fmla="*/ 413854 h 2288132"/>
                <a:gd name="connsiteX256" fmla="*/ -42 w 2294527"/>
                <a:gd name="connsiteY256" fmla="*/ 407135 h 2288132"/>
                <a:gd name="connsiteX257" fmla="*/ 7700 w 2294527"/>
                <a:gd name="connsiteY257" fmla="*/ 391797 h 2288132"/>
                <a:gd name="connsiteX258" fmla="*/ 9380 w 2294527"/>
                <a:gd name="connsiteY258" fmla="*/ 389680 h 2288132"/>
                <a:gd name="connsiteX259" fmla="*/ 11716 w 2294527"/>
                <a:gd name="connsiteY259" fmla="*/ 388365 h 2288132"/>
                <a:gd name="connsiteX260" fmla="*/ 16903 w 2294527"/>
                <a:gd name="connsiteY260" fmla="*/ 388876 h 2288132"/>
                <a:gd name="connsiteX261" fmla="*/ 18948 w 2294527"/>
                <a:gd name="connsiteY261" fmla="*/ 390629 h 2288132"/>
                <a:gd name="connsiteX262" fmla="*/ 20189 w 2294527"/>
                <a:gd name="connsiteY262" fmla="*/ 393039 h 2288132"/>
                <a:gd name="connsiteX263" fmla="*/ 20189 w 2294527"/>
                <a:gd name="connsiteY263" fmla="*/ 395815 h 2288132"/>
                <a:gd name="connsiteX264" fmla="*/ 19459 w 2294527"/>
                <a:gd name="connsiteY264" fmla="*/ 398517 h 2288132"/>
                <a:gd name="connsiteX265" fmla="*/ 11716 w 2294527"/>
                <a:gd name="connsiteY265" fmla="*/ 413854 h 2288132"/>
                <a:gd name="connsiteX266" fmla="*/ 11716 w 2294527"/>
                <a:gd name="connsiteY266" fmla="*/ 416483 h 2288132"/>
                <a:gd name="connsiteX267" fmla="*/ 11716 w 2294527"/>
                <a:gd name="connsiteY267" fmla="*/ 420647 h 2288132"/>
                <a:gd name="connsiteX268" fmla="*/ 9818 w 2294527"/>
                <a:gd name="connsiteY268" fmla="*/ 425540 h 2288132"/>
                <a:gd name="connsiteX269" fmla="*/ 5362 w 2294527"/>
                <a:gd name="connsiteY269" fmla="*/ 427074 h 2288132"/>
                <a:gd name="connsiteX270" fmla="*/ 1021720 w 2294527"/>
                <a:gd name="connsiteY270" fmla="*/ 350605 h 2288132"/>
                <a:gd name="connsiteX271" fmla="*/ 1018507 w 2294527"/>
                <a:gd name="connsiteY271" fmla="*/ 349802 h 2288132"/>
                <a:gd name="connsiteX272" fmla="*/ 945472 w 2294527"/>
                <a:gd name="connsiteY272" fmla="*/ 315403 h 2288132"/>
                <a:gd name="connsiteX273" fmla="*/ 941674 w 2294527"/>
                <a:gd name="connsiteY273" fmla="*/ 311751 h 2288132"/>
                <a:gd name="connsiteX274" fmla="*/ 941674 w 2294527"/>
                <a:gd name="connsiteY274" fmla="*/ 306274 h 2288132"/>
                <a:gd name="connsiteX275" fmla="*/ 943061 w 2294527"/>
                <a:gd name="connsiteY275" fmla="*/ 303864 h 2288132"/>
                <a:gd name="connsiteX276" fmla="*/ 945179 w 2294527"/>
                <a:gd name="connsiteY276" fmla="*/ 302256 h 2288132"/>
                <a:gd name="connsiteX277" fmla="*/ 947735 w 2294527"/>
                <a:gd name="connsiteY277" fmla="*/ 301599 h 2288132"/>
                <a:gd name="connsiteX278" fmla="*/ 950364 w 2294527"/>
                <a:gd name="connsiteY278" fmla="*/ 302038 h 2288132"/>
                <a:gd name="connsiteX279" fmla="*/ 1025298 w 2294527"/>
                <a:gd name="connsiteY279" fmla="*/ 337094 h 2288132"/>
                <a:gd name="connsiteX280" fmla="*/ 1027417 w 2294527"/>
                <a:gd name="connsiteY280" fmla="*/ 338847 h 2288132"/>
                <a:gd name="connsiteX281" fmla="*/ 1028659 w 2294527"/>
                <a:gd name="connsiteY281" fmla="*/ 341331 h 2288132"/>
                <a:gd name="connsiteX282" fmla="*/ 1028659 w 2294527"/>
                <a:gd name="connsiteY282" fmla="*/ 344105 h 2288132"/>
                <a:gd name="connsiteX283" fmla="*/ 1025445 w 2294527"/>
                <a:gd name="connsiteY283" fmla="*/ 349583 h 2288132"/>
                <a:gd name="connsiteX284" fmla="*/ 1021720 w 2294527"/>
                <a:gd name="connsiteY284" fmla="*/ 349948 h 2288132"/>
                <a:gd name="connsiteX285" fmla="*/ 51156 w 2294527"/>
                <a:gd name="connsiteY285" fmla="*/ 326651 h 2288132"/>
                <a:gd name="connsiteX286" fmla="*/ 47942 w 2294527"/>
                <a:gd name="connsiteY286" fmla="*/ 325846 h 2288132"/>
                <a:gd name="connsiteX287" fmla="*/ 44655 w 2294527"/>
                <a:gd name="connsiteY287" fmla="*/ 321684 h 2288132"/>
                <a:gd name="connsiteX288" fmla="*/ 45167 w 2294527"/>
                <a:gd name="connsiteY288" fmla="*/ 316206 h 2288132"/>
                <a:gd name="connsiteX289" fmla="*/ 83948 w 2294527"/>
                <a:gd name="connsiteY289" fmla="*/ 240834 h 2288132"/>
                <a:gd name="connsiteX290" fmla="*/ 87966 w 2294527"/>
                <a:gd name="connsiteY290" fmla="*/ 237401 h 2288132"/>
                <a:gd name="connsiteX291" fmla="*/ 93078 w 2294527"/>
                <a:gd name="connsiteY291" fmla="*/ 237986 h 2288132"/>
                <a:gd name="connsiteX292" fmla="*/ 96292 w 2294527"/>
                <a:gd name="connsiteY292" fmla="*/ 242222 h 2288132"/>
                <a:gd name="connsiteX293" fmla="*/ 95780 w 2294527"/>
                <a:gd name="connsiteY293" fmla="*/ 247626 h 2288132"/>
                <a:gd name="connsiteX294" fmla="*/ 57437 w 2294527"/>
                <a:gd name="connsiteY294" fmla="*/ 322926 h 2288132"/>
                <a:gd name="connsiteX295" fmla="*/ 54807 w 2294527"/>
                <a:gd name="connsiteY295" fmla="*/ 325774 h 2288132"/>
                <a:gd name="connsiteX296" fmla="*/ 51156 w 2294527"/>
                <a:gd name="connsiteY296" fmla="*/ 325993 h 2288132"/>
                <a:gd name="connsiteX297" fmla="*/ 869149 w 2294527"/>
                <a:gd name="connsiteY297" fmla="*/ 294003 h 2288132"/>
                <a:gd name="connsiteX298" fmla="*/ 867981 w 2294527"/>
                <a:gd name="connsiteY298" fmla="*/ 294003 h 2288132"/>
                <a:gd name="connsiteX299" fmla="*/ 788080 w 2294527"/>
                <a:gd name="connsiteY299" fmla="*/ 282098 h 2288132"/>
                <a:gd name="connsiteX300" fmla="*/ 785451 w 2294527"/>
                <a:gd name="connsiteY300" fmla="*/ 281295 h 2288132"/>
                <a:gd name="connsiteX301" fmla="*/ 783406 w 2294527"/>
                <a:gd name="connsiteY301" fmla="*/ 279396 h 2288132"/>
                <a:gd name="connsiteX302" fmla="*/ 782165 w 2294527"/>
                <a:gd name="connsiteY302" fmla="*/ 276840 h 2288132"/>
                <a:gd name="connsiteX303" fmla="*/ 782165 w 2294527"/>
                <a:gd name="connsiteY303" fmla="*/ 273992 h 2288132"/>
                <a:gd name="connsiteX304" fmla="*/ 783041 w 2294527"/>
                <a:gd name="connsiteY304" fmla="*/ 271289 h 2288132"/>
                <a:gd name="connsiteX305" fmla="*/ 784794 w 2294527"/>
                <a:gd name="connsiteY305" fmla="*/ 269099 h 2288132"/>
                <a:gd name="connsiteX306" fmla="*/ 787204 w 2294527"/>
                <a:gd name="connsiteY306" fmla="*/ 267857 h 2288132"/>
                <a:gd name="connsiteX307" fmla="*/ 789906 w 2294527"/>
                <a:gd name="connsiteY307" fmla="*/ 267857 h 2288132"/>
                <a:gd name="connsiteX308" fmla="*/ 870757 w 2294527"/>
                <a:gd name="connsiteY308" fmla="*/ 279908 h 2288132"/>
                <a:gd name="connsiteX309" fmla="*/ 873167 w 2294527"/>
                <a:gd name="connsiteY309" fmla="*/ 280857 h 2288132"/>
                <a:gd name="connsiteX310" fmla="*/ 875066 w 2294527"/>
                <a:gd name="connsiteY310" fmla="*/ 282830 h 2288132"/>
                <a:gd name="connsiteX311" fmla="*/ 876161 w 2294527"/>
                <a:gd name="connsiteY311" fmla="*/ 285312 h 2288132"/>
                <a:gd name="connsiteX312" fmla="*/ 876161 w 2294527"/>
                <a:gd name="connsiteY312" fmla="*/ 288088 h 2288132"/>
                <a:gd name="connsiteX313" fmla="*/ 873897 w 2294527"/>
                <a:gd name="connsiteY313" fmla="*/ 292543 h 2288132"/>
                <a:gd name="connsiteX314" fmla="*/ 869295 w 2294527"/>
                <a:gd name="connsiteY314" fmla="*/ 294296 h 2288132"/>
                <a:gd name="connsiteX315" fmla="*/ 707888 w 2294527"/>
                <a:gd name="connsiteY315" fmla="*/ 274065 h 2288132"/>
                <a:gd name="connsiteX316" fmla="*/ 707304 w 2294527"/>
                <a:gd name="connsiteY316" fmla="*/ 274065 h 2288132"/>
                <a:gd name="connsiteX317" fmla="*/ 626161 w 2294527"/>
                <a:gd name="connsiteY317" fmla="*/ 259458 h 2288132"/>
                <a:gd name="connsiteX318" fmla="*/ 622072 w 2294527"/>
                <a:gd name="connsiteY318" fmla="*/ 256098 h 2288132"/>
                <a:gd name="connsiteX319" fmla="*/ 621488 w 2294527"/>
                <a:gd name="connsiteY319" fmla="*/ 250694 h 2288132"/>
                <a:gd name="connsiteX320" fmla="*/ 624628 w 2294527"/>
                <a:gd name="connsiteY320" fmla="*/ 246385 h 2288132"/>
                <a:gd name="connsiteX321" fmla="*/ 629741 w 2294527"/>
                <a:gd name="connsiteY321" fmla="*/ 245727 h 2288132"/>
                <a:gd name="connsiteX322" fmla="*/ 708545 w 2294527"/>
                <a:gd name="connsiteY322" fmla="*/ 259896 h 2288132"/>
                <a:gd name="connsiteX323" fmla="*/ 712782 w 2294527"/>
                <a:gd name="connsiteY323" fmla="*/ 262452 h 2288132"/>
                <a:gd name="connsiteX324" fmla="*/ 714388 w 2294527"/>
                <a:gd name="connsiteY324" fmla="*/ 267346 h 2288132"/>
                <a:gd name="connsiteX325" fmla="*/ 712416 w 2294527"/>
                <a:gd name="connsiteY325" fmla="*/ 272093 h 2288132"/>
                <a:gd name="connsiteX326" fmla="*/ 707888 w 2294527"/>
                <a:gd name="connsiteY326" fmla="*/ 274211 h 2288132"/>
                <a:gd name="connsiteX327" fmla="*/ 552834 w 2294527"/>
                <a:gd name="connsiteY327" fmla="*/ 227907 h 2288132"/>
                <a:gd name="connsiteX328" fmla="*/ 549547 w 2294527"/>
                <a:gd name="connsiteY328" fmla="*/ 227031 h 2288132"/>
                <a:gd name="connsiteX329" fmla="*/ 495283 w 2294527"/>
                <a:gd name="connsiteY329" fmla="*/ 185839 h 2288132"/>
                <a:gd name="connsiteX330" fmla="*/ 483597 w 2294527"/>
                <a:gd name="connsiteY330" fmla="*/ 174372 h 2288132"/>
                <a:gd name="connsiteX331" fmla="*/ 481552 w 2294527"/>
                <a:gd name="connsiteY331" fmla="*/ 169406 h 2288132"/>
                <a:gd name="connsiteX332" fmla="*/ 483524 w 2294527"/>
                <a:gd name="connsiteY332" fmla="*/ 164293 h 2288132"/>
                <a:gd name="connsiteX333" fmla="*/ 488271 w 2294527"/>
                <a:gd name="connsiteY333" fmla="*/ 162175 h 2288132"/>
                <a:gd name="connsiteX334" fmla="*/ 493091 w 2294527"/>
                <a:gd name="connsiteY334" fmla="*/ 164221 h 2288132"/>
                <a:gd name="connsiteX335" fmla="*/ 504412 w 2294527"/>
                <a:gd name="connsiteY335" fmla="*/ 175321 h 2288132"/>
                <a:gd name="connsiteX336" fmla="*/ 556121 w 2294527"/>
                <a:gd name="connsiteY336" fmla="*/ 214541 h 2288132"/>
                <a:gd name="connsiteX337" fmla="*/ 559335 w 2294527"/>
                <a:gd name="connsiteY337" fmla="*/ 218851 h 2288132"/>
                <a:gd name="connsiteX338" fmla="*/ 558750 w 2294527"/>
                <a:gd name="connsiteY338" fmla="*/ 224255 h 2288132"/>
                <a:gd name="connsiteX339" fmla="*/ 556267 w 2294527"/>
                <a:gd name="connsiteY339" fmla="*/ 227031 h 2288132"/>
                <a:gd name="connsiteX340" fmla="*/ 552761 w 2294527"/>
                <a:gd name="connsiteY340" fmla="*/ 228053 h 2288132"/>
                <a:gd name="connsiteX341" fmla="*/ 129231 w 2294527"/>
                <a:gd name="connsiteY341" fmla="*/ 176782 h 2288132"/>
                <a:gd name="connsiteX342" fmla="*/ 125725 w 2294527"/>
                <a:gd name="connsiteY342" fmla="*/ 175687 h 2288132"/>
                <a:gd name="connsiteX343" fmla="*/ 123753 w 2294527"/>
                <a:gd name="connsiteY343" fmla="*/ 173861 h 2288132"/>
                <a:gd name="connsiteX344" fmla="*/ 122657 w 2294527"/>
                <a:gd name="connsiteY344" fmla="*/ 171305 h 2288132"/>
                <a:gd name="connsiteX345" fmla="*/ 122657 w 2294527"/>
                <a:gd name="connsiteY345" fmla="*/ 168529 h 2288132"/>
                <a:gd name="connsiteX346" fmla="*/ 123534 w 2294527"/>
                <a:gd name="connsiteY346" fmla="*/ 165900 h 2288132"/>
                <a:gd name="connsiteX347" fmla="*/ 170057 w 2294527"/>
                <a:gd name="connsiteY347" fmla="*/ 94764 h 2288132"/>
                <a:gd name="connsiteX348" fmla="*/ 179260 w 2294527"/>
                <a:gd name="connsiteY348" fmla="*/ 93376 h 2288132"/>
                <a:gd name="connsiteX349" fmla="*/ 179625 w 2294527"/>
                <a:gd name="connsiteY349" fmla="*/ 93668 h 2288132"/>
                <a:gd name="connsiteX350" fmla="*/ 181305 w 2294527"/>
                <a:gd name="connsiteY350" fmla="*/ 95859 h 2288132"/>
                <a:gd name="connsiteX351" fmla="*/ 182108 w 2294527"/>
                <a:gd name="connsiteY351" fmla="*/ 98489 h 2288132"/>
                <a:gd name="connsiteX352" fmla="*/ 182108 w 2294527"/>
                <a:gd name="connsiteY352" fmla="*/ 101263 h 2288132"/>
                <a:gd name="connsiteX353" fmla="*/ 180793 w 2294527"/>
                <a:gd name="connsiteY353" fmla="*/ 103747 h 2288132"/>
                <a:gd name="connsiteX354" fmla="*/ 135365 w 2294527"/>
                <a:gd name="connsiteY354" fmla="*/ 173277 h 2288132"/>
                <a:gd name="connsiteX355" fmla="*/ 132882 w 2294527"/>
                <a:gd name="connsiteY355" fmla="*/ 175906 h 2288132"/>
                <a:gd name="connsiteX356" fmla="*/ 129450 w 2294527"/>
                <a:gd name="connsiteY356" fmla="*/ 176855 h 2288132"/>
                <a:gd name="connsiteX357" fmla="*/ 432034 w 2294527"/>
                <a:gd name="connsiteY357" fmla="*/ 114410 h 2288132"/>
                <a:gd name="connsiteX358" fmla="*/ 429259 w 2294527"/>
                <a:gd name="connsiteY358" fmla="*/ 113826 h 2288132"/>
                <a:gd name="connsiteX359" fmla="*/ 426995 w 2294527"/>
                <a:gd name="connsiteY359" fmla="*/ 112146 h 2288132"/>
                <a:gd name="connsiteX360" fmla="*/ 422758 w 2294527"/>
                <a:gd name="connsiteY360" fmla="*/ 107253 h 2288132"/>
                <a:gd name="connsiteX361" fmla="*/ 390112 w 2294527"/>
                <a:gd name="connsiteY361" fmla="*/ 69713 h 2288132"/>
                <a:gd name="connsiteX362" fmla="*/ 378864 w 2294527"/>
                <a:gd name="connsiteY362" fmla="*/ 57808 h 2288132"/>
                <a:gd name="connsiteX363" fmla="*/ 371561 w 2294527"/>
                <a:gd name="connsiteY363" fmla="*/ 50504 h 2288132"/>
                <a:gd name="connsiteX364" fmla="*/ 369589 w 2294527"/>
                <a:gd name="connsiteY364" fmla="*/ 45465 h 2288132"/>
                <a:gd name="connsiteX365" fmla="*/ 371561 w 2294527"/>
                <a:gd name="connsiteY365" fmla="*/ 40425 h 2288132"/>
                <a:gd name="connsiteX366" fmla="*/ 373752 w 2294527"/>
                <a:gd name="connsiteY366" fmla="*/ 38892 h 2288132"/>
                <a:gd name="connsiteX367" fmla="*/ 376308 w 2294527"/>
                <a:gd name="connsiteY367" fmla="*/ 38380 h 2288132"/>
                <a:gd name="connsiteX368" fmla="*/ 378937 w 2294527"/>
                <a:gd name="connsiteY368" fmla="*/ 38892 h 2288132"/>
                <a:gd name="connsiteX369" fmla="*/ 381056 w 2294527"/>
                <a:gd name="connsiteY369" fmla="*/ 40425 h 2288132"/>
                <a:gd name="connsiteX370" fmla="*/ 388870 w 2294527"/>
                <a:gd name="connsiteY370" fmla="*/ 47729 h 2288132"/>
                <a:gd name="connsiteX371" fmla="*/ 400410 w 2294527"/>
                <a:gd name="connsiteY371" fmla="*/ 59999 h 2288132"/>
                <a:gd name="connsiteX372" fmla="*/ 433276 w 2294527"/>
                <a:gd name="connsiteY372" fmla="*/ 97685 h 2288132"/>
                <a:gd name="connsiteX373" fmla="*/ 437439 w 2294527"/>
                <a:gd name="connsiteY373" fmla="*/ 102578 h 2288132"/>
                <a:gd name="connsiteX374" fmla="*/ 438827 w 2294527"/>
                <a:gd name="connsiteY374" fmla="*/ 104988 h 2288132"/>
                <a:gd name="connsiteX375" fmla="*/ 438827 w 2294527"/>
                <a:gd name="connsiteY375" fmla="*/ 107764 h 2288132"/>
                <a:gd name="connsiteX376" fmla="*/ 438242 w 2294527"/>
                <a:gd name="connsiteY376" fmla="*/ 110466 h 2288132"/>
                <a:gd name="connsiteX377" fmla="*/ 436635 w 2294527"/>
                <a:gd name="connsiteY377" fmla="*/ 112730 h 2288132"/>
                <a:gd name="connsiteX378" fmla="*/ 434299 w 2294527"/>
                <a:gd name="connsiteY378" fmla="*/ 114191 h 2288132"/>
                <a:gd name="connsiteX379" fmla="*/ 431596 w 2294527"/>
                <a:gd name="connsiteY379" fmla="*/ 114191 h 2288132"/>
                <a:gd name="connsiteX380" fmla="*/ 232648 w 2294527"/>
                <a:gd name="connsiteY380" fmla="*/ 46269 h 2288132"/>
                <a:gd name="connsiteX381" fmla="*/ 229654 w 2294527"/>
                <a:gd name="connsiteY381" fmla="*/ 45538 h 2288132"/>
                <a:gd name="connsiteX382" fmla="*/ 227316 w 2294527"/>
                <a:gd name="connsiteY382" fmla="*/ 43493 h 2288132"/>
                <a:gd name="connsiteX383" fmla="*/ 226075 w 2294527"/>
                <a:gd name="connsiteY383" fmla="*/ 41009 h 2288132"/>
                <a:gd name="connsiteX384" fmla="*/ 226075 w 2294527"/>
                <a:gd name="connsiteY384" fmla="*/ 38307 h 2288132"/>
                <a:gd name="connsiteX385" fmla="*/ 226952 w 2294527"/>
                <a:gd name="connsiteY385" fmla="*/ 35678 h 2288132"/>
                <a:gd name="connsiteX386" fmla="*/ 228631 w 2294527"/>
                <a:gd name="connsiteY386" fmla="*/ 33561 h 2288132"/>
                <a:gd name="connsiteX387" fmla="*/ 303930 w 2294527"/>
                <a:gd name="connsiteY387" fmla="*/ -620 h 2288132"/>
                <a:gd name="connsiteX388" fmla="*/ 306341 w 2294527"/>
                <a:gd name="connsiteY388" fmla="*/ -620 h 2288132"/>
                <a:gd name="connsiteX389" fmla="*/ 311088 w 2294527"/>
                <a:gd name="connsiteY389" fmla="*/ 1425 h 2288132"/>
                <a:gd name="connsiteX390" fmla="*/ 313060 w 2294527"/>
                <a:gd name="connsiteY390" fmla="*/ 6464 h 2288132"/>
                <a:gd name="connsiteX391" fmla="*/ 311088 w 2294527"/>
                <a:gd name="connsiteY391" fmla="*/ 11504 h 2288132"/>
                <a:gd name="connsiteX392" fmla="*/ 306341 w 2294527"/>
                <a:gd name="connsiteY392" fmla="*/ 13549 h 2288132"/>
                <a:gd name="connsiteX393" fmla="*/ 304296 w 2294527"/>
                <a:gd name="connsiteY393" fmla="*/ 13549 h 2288132"/>
                <a:gd name="connsiteX394" fmla="*/ 237395 w 2294527"/>
                <a:gd name="connsiteY394" fmla="*/ 44734 h 2288132"/>
                <a:gd name="connsiteX395" fmla="*/ 232940 w 2294527"/>
                <a:gd name="connsiteY395" fmla="*/ 45684 h 228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</a:cxnLst>
              <a:rect l="l" t="t" r="r" b="b"/>
              <a:pathLst>
                <a:path w="2294527" h="2288132">
                  <a:moveTo>
                    <a:pt x="2181956" y="2287498"/>
                  </a:moveTo>
                  <a:cubicBezTo>
                    <a:pt x="2181080" y="2287571"/>
                    <a:pt x="2180130" y="2287352"/>
                    <a:pt x="2179327" y="2286986"/>
                  </a:cubicBezTo>
                  <a:cubicBezTo>
                    <a:pt x="2178524" y="2286622"/>
                    <a:pt x="2177793" y="2286110"/>
                    <a:pt x="2177136" y="2285453"/>
                  </a:cubicBezTo>
                  <a:cubicBezTo>
                    <a:pt x="2176478" y="2284796"/>
                    <a:pt x="2175968" y="2283993"/>
                    <a:pt x="2175675" y="2283116"/>
                  </a:cubicBezTo>
                  <a:cubicBezTo>
                    <a:pt x="2175311" y="2282240"/>
                    <a:pt x="2175164" y="2281290"/>
                    <a:pt x="2175164" y="2280341"/>
                  </a:cubicBezTo>
                  <a:lnTo>
                    <a:pt x="2175164" y="2264053"/>
                  </a:lnTo>
                  <a:cubicBezTo>
                    <a:pt x="2175164" y="2242143"/>
                    <a:pt x="2175164" y="2218261"/>
                    <a:pt x="2176114" y="2194525"/>
                  </a:cubicBezTo>
                  <a:cubicBezTo>
                    <a:pt x="2176114" y="2193575"/>
                    <a:pt x="2176332" y="2192626"/>
                    <a:pt x="2176698" y="2191749"/>
                  </a:cubicBezTo>
                  <a:cubicBezTo>
                    <a:pt x="2177063" y="2190946"/>
                    <a:pt x="2177574" y="2190142"/>
                    <a:pt x="2178231" y="2189485"/>
                  </a:cubicBezTo>
                  <a:cubicBezTo>
                    <a:pt x="2179473" y="2188171"/>
                    <a:pt x="2181226" y="2187513"/>
                    <a:pt x="2183052" y="2187586"/>
                  </a:cubicBezTo>
                  <a:cubicBezTo>
                    <a:pt x="2184878" y="2187659"/>
                    <a:pt x="2186630" y="2188462"/>
                    <a:pt x="2187799" y="2189850"/>
                  </a:cubicBezTo>
                  <a:cubicBezTo>
                    <a:pt x="2189041" y="2191237"/>
                    <a:pt x="2189625" y="2193063"/>
                    <a:pt x="2189552" y="2194962"/>
                  </a:cubicBezTo>
                  <a:cubicBezTo>
                    <a:pt x="2188822" y="2218552"/>
                    <a:pt x="2188749" y="2241997"/>
                    <a:pt x="2188749" y="2264053"/>
                  </a:cubicBezTo>
                  <a:lnTo>
                    <a:pt x="2188749" y="2280341"/>
                  </a:lnTo>
                  <a:cubicBezTo>
                    <a:pt x="2188749" y="2281290"/>
                    <a:pt x="2188603" y="2282240"/>
                    <a:pt x="2188237" y="2283116"/>
                  </a:cubicBezTo>
                  <a:cubicBezTo>
                    <a:pt x="2187872" y="2283993"/>
                    <a:pt x="2187434" y="2284796"/>
                    <a:pt x="2186777" y="2285453"/>
                  </a:cubicBezTo>
                  <a:cubicBezTo>
                    <a:pt x="2186120" y="2286110"/>
                    <a:pt x="2185389" y="2286622"/>
                    <a:pt x="2184585" y="2286986"/>
                  </a:cubicBezTo>
                  <a:cubicBezTo>
                    <a:pt x="2183782" y="2287352"/>
                    <a:pt x="2182832" y="2287498"/>
                    <a:pt x="2181956" y="2287498"/>
                  </a:cubicBezTo>
                  <a:close/>
                  <a:moveTo>
                    <a:pt x="2190209" y="2116888"/>
                  </a:moveTo>
                  <a:lnTo>
                    <a:pt x="2189113" y="2116888"/>
                  </a:lnTo>
                  <a:cubicBezTo>
                    <a:pt x="2188237" y="2116742"/>
                    <a:pt x="2187361" y="2116450"/>
                    <a:pt x="2186630" y="2115939"/>
                  </a:cubicBezTo>
                  <a:cubicBezTo>
                    <a:pt x="2185900" y="2115427"/>
                    <a:pt x="2185243" y="2114770"/>
                    <a:pt x="2184731" y="2114040"/>
                  </a:cubicBezTo>
                  <a:cubicBezTo>
                    <a:pt x="2184221" y="2113236"/>
                    <a:pt x="2183855" y="2112433"/>
                    <a:pt x="2183636" y="2111484"/>
                  </a:cubicBezTo>
                  <a:cubicBezTo>
                    <a:pt x="2183490" y="2110534"/>
                    <a:pt x="2183490" y="2109658"/>
                    <a:pt x="2183636" y="2108708"/>
                  </a:cubicBezTo>
                  <a:cubicBezTo>
                    <a:pt x="2187799" y="2080151"/>
                    <a:pt x="2194810" y="2052033"/>
                    <a:pt x="2204525" y="2024863"/>
                  </a:cubicBezTo>
                  <a:cubicBezTo>
                    <a:pt x="2205182" y="2023110"/>
                    <a:pt x="2206423" y="2021650"/>
                    <a:pt x="2208103" y="2020847"/>
                  </a:cubicBezTo>
                  <a:cubicBezTo>
                    <a:pt x="2209783" y="2020190"/>
                    <a:pt x="2211609" y="2020190"/>
                    <a:pt x="2213288" y="2020847"/>
                  </a:cubicBezTo>
                  <a:cubicBezTo>
                    <a:pt x="2214968" y="2021577"/>
                    <a:pt x="2216283" y="2022892"/>
                    <a:pt x="2217013" y="2024572"/>
                  </a:cubicBezTo>
                  <a:cubicBezTo>
                    <a:pt x="2217743" y="2026324"/>
                    <a:pt x="2217743" y="2028296"/>
                    <a:pt x="2217013" y="2030049"/>
                  </a:cubicBezTo>
                  <a:cubicBezTo>
                    <a:pt x="2207665" y="2056342"/>
                    <a:pt x="2200873" y="2083511"/>
                    <a:pt x="2196782" y="2111191"/>
                  </a:cubicBezTo>
                  <a:cubicBezTo>
                    <a:pt x="2196490" y="2112798"/>
                    <a:pt x="2195687" y="2114259"/>
                    <a:pt x="2194446" y="2115354"/>
                  </a:cubicBezTo>
                  <a:cubicBezTo>
                    <a:pt x="2193277" y="2116376"/>
                    <a:pt x="2191743" y="2116888"/>
                    <a:pt x="2190209" y="2116888"/>
                  </a:cubicBezTo>
                  <a:close/>
                  <a:moveTo>
                    <a:pt x="2243890" y="1956211"/>
                  </a:moveTo>
                  <a:cubicBezTo>
                    <a:pt x="2242868" y="1956211"/>
                    <a:pt x="2241845" y="1955991"/>
                    <a:pt x="2240969" y="1955480"/>
                  </a:cubicBezTo>
                  <a:cubicBezTo>
                    <a:pt x="2240166" y="1955115"/>
                    <a:pt x="2239435" y="1954530"/>
                    <a:pt x="2238851" y="1953873"/>
                  </a:cubicBezTo>
                  <a:cubicBezTo>
                    <a:pt x="2238267" y="1953143"/>
                    <a:pt x="2237755" y="1952340"/>
                    <a:pt x="2237463" y="1951463"/>
                  </a:cubicBezTo>
                  <a:cubicBezTo>
                    <a:pt x="2237317" y="1950514"/>
                    <a:pt x="2237317" y="1949637"/>
                    <a:pt x="2237463" y="1948688"/>
                  </a:cubicBezTo>
                  <a:cubicBezTo>
                    <a:pt x="2237536" y="1947738"/>
                    <a:pt x="2237755" y="1946862"/>
                    <a:pt x="2238194" y="1946059"/>
                  </a:cubicBezTo>
                  <a:lnTo>
                    <a:pt x="2247761" y="1924878"/>
                  </a:lnTo>
                  <a:cubicBezTo>
                    <a:pt x="2256160" y="1906473"/>
                    <a:pt x="2262953" y="1887338"/>
                    <a:pt x="2268065" y="1867765"/>
                  </a:cubicBezTo>
                  <a:cubicBezTo>
                    <a:pt x="2268576" y="1865939"/>
                    <a:pt x="2269671" y="1864405"/>
                    <a:pt x="2271278" y="1863456"/>
                  </a:cubicBezTo>
                  <a:cubicBezTo>
                    <a:pt x="2272812" y="1862579"/>
                    <a:pt x="2274638" y="1862288"/>
                    <a:pt x="2276391" y="1862799"/>
                  </a:cubicBezTo>
                  <a:cubicBezTo>
                    <a:pt x="2278144" y="1863382"/>
                    <a:pt x="2279604" y="1864551"/>
                    <a:pt x="2280480" y="1866158"/>
                  </a:cubicBezTo>
                  <a:cubicBezTo>
                    <a:pt x="2281357" y="1867838"/>
                    <a:pt x="2281576" y="1869810"/>
                    <a:pt x="2281138" y="1871635"/>
                  </a:cubicBezTo>
                  <a:cubicBezTo>
                    <a:pt x="2275734" y="1891939"/>
                    <a:pt x="2268649" y="1911732"/>
                    <a:pt x="2259958" y="1930867"/>
                  </a:cubicBezTo>
                  <a:lnTo>
                    <a:pt x="2250317" y="1951901"/>
                  </a:lnTo>
                  <a:cubicBezTo>
                    <a:pt x="2249806" y="1953143"/>
                    <a:pt x="2249003" y="1954239"/>
                    <a:pt x="2247907" y="1954969"/>
                  </a:cubicBezTo>
                  <a:cubicBezTo>
                    <a:pt x="2246811" y="1955918"/>
                    <a:pt x="2245351" y="1956356"/>
                    <a:pt x="2243890" y="1956356"/>
                  </a:cubicBezTo>
                  <a:close/>
                  <a:moveTo>
                    <a:pt x="2286177" y="1792977"/>
                  </a:moveTo>
                  <a:cubicBezTo>
                    <a:pt x="2285301" y="1792977"/>
                    <a:pt x="2284352" y="1792758"/>
                    <a:pt x="2283548" y="1792393"/>
                  </a:cubicBezTo>
                  <a:cubicBezTo>
                    <a:pt x="2282745" y="1792027"/>
                    <a:pt x="2282015" y="1791443"/>
                    <a:pt x="2281430" y="1790786"/>
                  </a:cubicBezTo>
                  <a:cubicBezTo>
                    <a:pt x="2280773" y="1790129"/>
                    <a:pt x="2280335" y="1789325"/>
                    <a:pt x="2280043" y="1788448"/>
                  </a:cubicBezTo>
                  <a:cubicBezTo>
                    <a:pt x="2279677" y="1787572"/>
                    <a:pt x="2279531" y="1786622"/>
                    <a:pt x="2279604" y="1785673"/>
                  </a:cubicBezTo>
                  <a:lnTo>
                    <a:pt x="2279604" y="1774207"/>
                  </a:lnTo>
                  <a:cubicBezTo>
                    <a:pt x="2279458" y="1749960"/>
                    <a:pt x="2277487" y="1725785"/>
                    <a:pt x="2273542" y="1701902"/>
                  </a:cubicBezTo>
                  <a:cubicBezTo>
                    <a:pt x="2273396" y="1700149"/>
                    <a:pt x="2273908" y="1698396"/>
                    <a:pt x="2274930" y="1696936"/>
                  </a:cubicBezTo>
                  <a:cubicBezTo>
                    <a:pt x="2275952" y="1695548"/>
                    <a:pt x="2277487" y="1694525"/>
                    <a:pt x="2279166" y="1694234"/>
                  </a:cubicBezTo>
                  <a:cubicBezTo>
                    <a:pt x="2280846" y="1693941"/>
                    <a:pt x="2282672" y="1694307"/>
                    <a:pt x="2284059" y="1695329"/>
                  </a:cubicBezTo>
                  <a:cubicBezTo>
                    <a:pt x="2285520" y="1696278"/>
                    <a:pt x="2286543" y="1697812"/>
                    <a:pt x="2286908" y="1699565"/>
                  </a:cubicBezTo>
                  <a:cubicBezTo>
                    <a:pt x="2290925" y="1724324"/>
                    <a:pt x="2292970" y="1749302"/>
                    <a:pt x="2293043" y="1774353"/>
                  </a:cubicBezTo>
                  <a:lnTo>
                    <a:pt x="2293043" y="1786039"/>
                  </a:lnTo>
                  <a:cubicBezTo>
                    <a:pt x="2292970" y="1787791"/>
                    <a:pt x="2292239" y="1789471"/>
                    <a:pt x="2290998" y="1790713"/>
                  </a:cubicBezTo>
                  <a:cubicBezTo>
                    <a:pt x="2289829" y="1791955"/>
                    <a:pt x="2288149" y="1792685"/>
                    <a:pt x="2286470" y="1792685"/>
                  </a:cubicBezTo>
                  <a:close/>
                  <a:moveTo>
                    <a:pt x="2262003" y="1624996"/>
                  </a:moveTo>
                  <a:cubicBezTo>
                    <a:pt x="2260469" y="1624996"/>
                    <a:pt x="2258935" y="1624412"/>
                    <a:pt x="2257767" y="1623389"/>
                  </a:cubicBezTo>
                  <a:cubicBezTo>
                    <a:pt x="2256599" y="1622293"/>
                    <a:pt x="2255795" y="1620906"/>
                    <a:pt x="2255503" y="1619300"/>
                  </a:cubicBezTo>
                  <a:cubicBezTo>
                    <a:pt x="2248710" y="1591765"/>
                    <a:pt x="2241553" y="1564377"/>
                    <a:pt x="2234176" y="1537062"/>
                  </a:cubicBezTo>
                  <a:cubicBezTo>
                    <a:pt x="2233666" y="1535236"/>
                    <a:pt x="2233884" y="1533337"/>
                    <a:pt x="2234760" y="1531657"/>
                  </a:cubicBezTo>
                  <a:cubicBezTo>
                    <a:pt x="2235565" y="1530050"/>
                    <a:pt x="2237025" y="1528809"/>
                    <a:pt x="2238778" y="1528224"/>
                  </a:cubicBezTo>
                  <a:cubicBezTo>
                    <a:pt x="2240530" y="1527713"/>
                    <a:pt x="2242429" y="1527933"/>
                    <a:pt x="2243963" y="1528882"/>
                  </a:cubicBezTo>
                  <a:cubicBezTo>
                    <a:pt x="2245497" y="1529832"/>
                    <a:pt x="2246665" y="1531365"/>
                    <a:pt x="2247177" y="1533118"/>
                  </a:cubicBezTo>
                  <a:cubicBezTo>
                    <a:pt x="2254627" y="1560360"/>
                    <a:pt x="2261784" y="1587894"/>
                    <a:pt x="2268576" y="1615721"/>
                  </a:cubicBezTo>
                  <a:cubicBezTo>
                    <a:pt x="2269014" y="1617547"/>
                    <a:pt x="2268795" y="1619518"/>
                    <a:pt x="2267845" y="1621125"/>
                  </a:cubicBezTo>
                  <a:cubicBezTo>
                    <a:pt x="2266969" y="1622732"/>
                    <a:pt x="2265509" y="1623901"/>
                    <a:pt x="2263756" y="1624485"/>
                  </a:cubicBezTo>
                  <a:close/>
                  <a:moveTo>
                    <a:pt x="2217670" y="1460521"/>
                  </a:moveTo>
                  <a:cubicBezTo>
                    <a:pt x="2216210" y="1460521"/>
                    <a:pt x="2214822" y="1460010"/>
                    <a:pt x="2213654" y="1459133"/>
                  </a:cubicBezTo>
                  <a:cubicBezTo>
                    <a:pt x="2212485" y="1458184"/>
                    <a:pt x="2211609" y="1456943"/>
                    <a:pt x="2211097" y="1455554"/>
                  </a:cubicBezTo>
                  <a:cubicBezTo>
                    <a:pt x="2201384" y="1422908"/>
                    <a:pt x="2192108" y="1404430"/>
                    <a:pt x="2169102" y="1392818"/>
                  </a:cubicBezTo>
                  <a:cubicBezTo>
                    <a:pt x="2167422" y="1392014"/>
                    <a:pt x="2166181" y="1390626"/>
                    <a:pt x="2165596" y="1388873"/>
                  </a:cubicBezTo>
                  <a:cubicBezTo>
                    <a:pt x="2164866" y="1387121"/>
                    <a:pt x="2164866" y="1385149"/>
                    <a:pt x="2165596" y="1383396"/>
                  </a:cubicBezTo>
                  <a:cubicBezTo>
                    <a:pt x="2166400" y="1381716"/>
                    <a:pt x="2167715" y="1380401"/>
                    <a:pt x="2169467" y="1379671"/>
                  </a:cubicBezTo>
                  <a:cubicBezTo>
                    <a:pt x="2171147" y="1378941"/>
                    <a:pt x="2172973" y="1378941"/>
                    <a:pt x="2174653" y="1379671"/>
                  </a:cubicBezTo>
                  <a:cubicBezTo>
                    <a:pt x="2204743" y="1394278"/>
                    <a:pt x="2215187" y="1421739"/>
                    <a:pt x="2223951" y="1451026"/>
                  </a:cubicBezTo>
                  <a:cubicBezTo>
                    <a:pt x="2224536" y="1452852"/>
                    <a:pt x="2224317" y="1454824"/>
                    <a:pt x="2223440" y="1456504"/>
                  </a:cubicBezTo>
                  <a:cubicBezTo>
                    <a:pt x="2222637" y="1458111"/>
                    <a:pt x="2221249" y="1459352"/>
                    <a:pt x="2219496" y="1459936"/>
                  </a:cubicBezTo>
                  <a:cubicBezTo>
                    <a:pt x="2218839" y="1460083"/>
                    <a:pt x="2218182" y="1460083"/>
                    <a:pt x="2217524" y="1459936"/>
                  </a:cubicBezTo>
                  <a:close/>
                  <a:moveTo>
                    <a:pt x="1746374" y="1382300"/>
                  </a:moveTo>
                  <a:cubicBezTo>
                    <a:pt x="1726144" y="1382300"/>
                    <a:pt x="1705913" y="1381277"/>
                    <a:pt x="1685829" y="1379233"/>
                  </a:cubicBezTo>
                  <a:cubicBezTo>
                    <a:pt x="1684952" y="1379087"/>
                    <a:pt x="1684076" y="1378794"/>
                    <a:pt x="1683273" y="1378357"/>
                  </a:cubicBezTo>
                  <a:cubicBezTo>
                    <a:pt x="1682469" y="1377918"/>
                    <a:pt x="1681738" y="1377261"/>
                    <a:pt x="1681154" y="1376531"/>
                  </a:cubicBezTo>
                  <a:cubicBezTo>
                    <a:pt x="1680570" y="1375727"/>
                    <a:pt x="1680205" y="1374850"/>
                    <a:pt x="1679986" y="1373901"/>
                  </a:cubicBezTo>
                  <a:cubicBezTo>
                    <a:pt x="1679766" y="1372952"/>
                    <a:pt x="1679766" y="1372003"/>
                    <a:pt x="1679986" y="1371053"/>
                  </a:cubicBezTo>
                  <a:cubicBezTo>
                    <a:pt x="1680205" y="1369227"/>
                    <a:pt x="1681081" y="1367547"/>
                    <a:pt x="1682469" y="1366306"/>
                  </a:cubicBezTo>
                  <a:cubicBezTo>
                    <a:pt x="1683784" y="1365064"/>
                    <a:pt x="1685536" y="1364480"/>
                    <a:pt x="1687362" y="1364699"/>
                  </a:cubicBezTo>
                  <a:cubicBezTo>
                    <a:pt x="1714020" y="1367401"/>
                    <a:pt x="1740897" y="1368351"/>
                    <a:pt x="1767701" y="1367401"/>
                  </a:cubicBezTo>
                  <a:cubicBezTo>
                    <a:pt x="1768577" y="1367328"/>
                    <a:pt x="1769454" y="1367475"/>
                    <a:pt x="1770257" y="1367839"/>
                  </a:cubicBezTo>
                  <a:cubicBezTo>
                    <a:pt x="1771133" y="1368132"/>
                    <a:pt x="1771864" y="1368642"/>
                    <a:pt x="1772521" y="1369300"/>
                  </a:cubicBezTo>
                  <a:cubicBezTo>
                    <a:pt x="1773179" y="1369958"/>
                    <a:pt x="1773689" y="1370688"/>
                    <a:pt x="1774055" y="1371564"/>
                  </a:cubicBezTo>
                  <a:cubicBezTo>
                    <a:pt x="1774420" y="1372440"/>
                    <a:pt x="1774639" y="1373317"/>
                    <a:pt x="1774639" y="1374266"/>
                  </a:cubicBezTo>
                  <a:cubicBezTo>
                    <a:pt x="1774712" y="1375216"/>
                    <a:pt x="1774567" y="1376092"/>
                    <a:pt x="1774201" y="1376969"/>
                  </a:cubicBezTo>
                  <a:cubicBezTo>
                    <a:pt x="1773909" y="1377845"/>
                    <a:pt x="1773471" y="1378648"/>
                    <a:pt x="1772886" y="1379306"/>
                  </a:cubicBezTo>
                  <a:cubicBezTo>
                    <a:pt x="1772229" y="1379963"/>
                    <a:pt x="1771499" y="1380547"/>
                    <a:pt x="1770696" y="1380986"/>
                  </a:cubicBezTo>
                  <a:cubicBezTo>
                    <a:pt x="1769892" y="1381351"/>
                    <a:pt x="1769016" y="1381570"/>
                    <a:pt x="1768140" y="1381570"/>
                  </a:cubicBezTo>
                  <a:cubicBezTo>
                    <a:pt x="1760836" y="1381570"/>
                    <a:pt x="1753533" y="1382008"/>
                    <a:pt x="1746667" y="1382008"/>
                  </a:cubicBezTo>
                  <a:close/>
                  <a:moveTo>
                    <a:pt x="2092196" y="1381204"/>
                  </a:moveTo>
                  <a:cubicBezTo>
                    <a:pt x="2077589" y="1380620"/>
                    <a:pt x="2063420" y="1379525"/>
                    <a:pt x="2049032" y="1378430"/>
                  </a:cubicBezTo>
                  <a:cubicBezTo>
                    <a:pt x="2036397" y="1377407"/>
                    <a:pt x="2023763" y="1376458"/>
                    <a:pt x="2011127" y="1375873"/>
                  </a:cubicBezTo>
                  <a:cubicBezTo>
                    <a:pt x="2009301" y="1375800"/>
                    <a:pt x="2007548" y="1374923"/>
                    <a:pt x="2006380" y="1373536"/>
                  </a:cubicBezTo>
                  <a:cubicBezTo>
                    <a:pt x="2005138" y="1372148"/>
                    <a:pt x="2004554" y="1370322"/>
                    <a:pt x="2004627" y="1368423"/>
                  </a:cubicBezTo>
                  <a:cubicBezTo>
                    <a:pt x="2004700" y="1366525"/>
                    <a:pt x="2005431" y="1364771"/>
                    <a:pt x="2006745" y="1363457"/>
                  </a:cubicBezTo>
                  <a:cubicBezTo>
                    <a:pt x="2007402" y="1362800"/>
                    <a:pt x="2008133" y="1362288"/>
                    <a:pt x="2009009" y="1361997"/>
                  </a:cubicBezTo>
                  <a:cubicBezTo>
                    <a:pt x="2009886" y="1361705"/>
                    <a:pt x="2010762" y="1361558"/>
                    <a:pt x="2011638" y="1361558"/>
                  </a:cubicBezTo>
                  <a:cubicBezTo>
                    <a:pt x="2024420" y="1362215"/>
                    <a:pt x="2037274" y="1363238"/>
                    <a:pt x="2050420" y="1364187"/>
                  </a:cubicBezTo>
                  <a:cubicBezTo>
                    <a:pt x="2063566" y="1365137"/>
                    <a:pt x="2078904" y="1366379"/>
                    <a:pt x="2093073" y="1366890"/>
                  </a:cubicBezTo>
                  <a:cubicBezTo>
                    <a:pt x="2094899" y="1367036"/>
                    <a:pt x="2096578" y="1367839"/>
                    <a:pt x="2097819" y="1369154"/>
                  </a:cubicBezTo>
                  <a:cubicBezTo>
                    <a:pt x="2098404" y="1369884"/>
                    <a:pt x="2098842" y="1370688"/>
                    <a:pt x="2099208" y="1371564"/>
                  </a:cubicBezTo>
                  <a:cubicBezTo>
                    <a:pt x="2099938" y="1373317"/>
                    <a:pt x="2099938" y="1375289"/>
                    <a:pt x="2099208" y="1377042"/>
                  </a:cubicBezTo>
                  <a:cubicBezTo>
                    <a:pt x="2098842" y="1377918"/>
                    <a:pt x="2098258" y="1378648"/>
                    <a:pt x="2097601" y="1379233"/>
                  </a:cubicBezTo>
                  <a:cubicBezTo>
                    <a:pt x="2096870" y="1379817"/>
                    <a:pt x="2096140" y="1380256"/>
                    <a:pt x="2095263" y="1380620"/>
                  </a:cubicBezTo>
                  <a:cubicBezTo>
                    <a:pt x="2094387" y="1380767"/>
                    <a:pt x="2093437" y="1380767"/>
                    <a:pt x="2092561" y="1380620"/>
                  </a:cubicBezTo>
                  <a:close/>
                  <a:moveTo>
                    <a:pt x="1848770" y="1378794"/>
                  </a:moveTo>
                  <a:cubicBezTo>
                    <a:pt x="1846944" y="1378794"/>
                    <a:pt x="1845264" y="1378064"/>
                    <a:pt x="1844022" y="1376749"/>
                  </a:cubicBezTo>
                  <a:cubicBezTo>
                    <a:pt x="1842708" y="1375362"/>
                    <a:pt x="1842051" y="1373609"/>
                    <a:pt x="1842051" y="1371710"/>
                  </a:cubicBezTo>
                  <a:cubicBezTo>
                    <a:pt x="1842051" y="1369811"/>
                    <a:pt x="1842708" y="1368059"/>
                    <a:pt x="1844022" y="1366670"/>
                  </a:cubicBezTo>
                  <a:cubicBezTo>
                    <a:pt x="1845264" y="1365356"/>
                    <a:pt x="1846944" y="1364626"/>
                    <a:pt x="1848770" y="1364626"/>
                  </a:cubicBezTo>
                  <a:cubicBezTo>
                    <a:pt x="1875866" y="1363603"/>
                    <a:pt x="1903035" y="1362727"/>
                    <a:pt x="1930058" y="1362069"/>
                  </a:cubicBezTo>
                  <a:cubicBezTo>
                    <a:pt x="1931738" y="1362288"/>
                    <a:pt x="1933272" y="1363092"/>
                    <a:pt x="1934367" y="1364407"/>
                  </a:cubicBezTo>
                  <a:cubicBezTo>
                    <a:pt x="1936777" y="1367182"/>
                    <a:pt x="1936777" y="1371272"/>
                    <a:pt x="1934367" y="1374047"/>
                  </a:cubicBezTo>
                  <a:cubicBezTo>
                    <a:pt x="1933272" y="1375362"/>
                    <a:pt x="1931738" y="1376165"/>
                    <a:pt x="1930058" y="1376385"/>
                  </a:cubicBezTo>
                  <a:cubicBezTo>
                    <a:pt x="1902962" y="1376969"/>
                    <a:pt x="1875793" y="1377845"/>
                    <a:pt x="1848916" y="1378794"/>
                  </a:cubicBezTo>
                  <a:close/>
                  <a:moveTo>
                    <a:pt x="1606440" y="1365283"/>
                  </a:moveTo>
                  <a:lnTo>
                    <a:pt x="1604905" y="1365283"/>
                  </a:lnTo>
                  <a:cubicBezTo>
                    <a:pt x="1578248" y="1358783"/>
                    <a:pt x="1552028" y="1350603"/>
                    <a:pt x="1526392" y="1340817"/>
                  </a:cubicBezTo>
                  <a:cubicBezTo>
                    <a:pt x="1525516" y="1340524"/>
                    <a:pt x="1524713" y="1340013"/>
                    <a:pt x="1523983" y="1339428"/>
                  </a:cubicBezTo>
                  <a:cubicBezTo>
                    <a:pt x="1523252" y="1338844"/>
                    <a:pt x="1522668" y="1338041"/>
                    <a:pt x="1522303" y="1337165"/>
                  </a:cubicBezTo>
                  <a:cubicBezTo>
                    <a:pt x="1521573" y="1335339"/>
                    <a:pt x="1521573" y="1333367"/>
                    <a:pt x="1522303" y="1331541"/>
                  </a:cubicBezTo>
                  <a:cubicBezTo>
                    <a:pt x="1522595" y="1330591"/>
                    <a:pt x="1523106" y="1329788"/>
                    <a:pt x="1523763" y="1329058"/>
                  </a:cubicBezTo>
                  <a:cubicBezTo>
                    <a:pt x="1524348" y="1328400"/>
                    <a:pt x="1525151" y="1327816"/>
                    <a:pt x="1525955" y="1327451"/>
                  </a:cubicBezTo>
                  <a:cubicBezTo>
                    <a:pt x="1526831" y="1327086"/>
                    <a:pt x="1527708" y="1326867"/>
                    <a:pt x="1528657" y="1326867"/>
                  </a:cubicBezTo>
                  <a:cubicBezTo>
                    <a:pt x="1529533" y="1326867"/>
                    <a:pt x="1530483" y="1327086"/>
                    <a:pt x="1531286" y="1327451"/>
                  </a:cubicBezTo>
                  <a:cubicBezTo>
                    <a:pt x="1556410" y="1337238"/>
                    <a:pt x="1582045" y="1345418"/>
                    <a:pt x="1608192" y="1351990"/>
                  </a:cubicBezTo>
                  <a:cubicBezTo>
                    <a:pt x="1609872" y="1352356"/>
                    <a:pt x="1611332" y="1353378"/>
                    <a:pt x="1612282" y="1354766"/>
                  </a:cubicBezTo>
                  <a:cubicBezTo>
                    <a:pt x="1613231" y="1356227"/>
                    <a:pt x="1613670" y="1357907"/>
                    <a:pt x="1613524" y="1359659"/>
                  </a:cubicBezTo>
                  <a:cubicBezTo>
                    <a:pt x="1613304" y="1361412"/>
                    <a:pt x="1612501" y="1363019"/>
                    <a:pt x="1611259" y="1364187"/>
                  </a:cubicBezTo>
                  <a:cubicBezTo>
                    <a:pt x="1610018" y="1365356"/>
                    <a:pt x="1608412" y="1366013"/>
                    <a:pt x="1606731" y="1366013"/>
                  </a:cubicBezTo>
                  <a:close/>
                  <a:moveTo>
                    <a:pt x="1454161" y="1306855"/>
                  </a:moveTo>
                  <a:cubicBezTo>
                    <a:pt x="1453066" y="1306855"/>
                    <a:pt x="1452043" y="1306563"/>
                    <a:pt x="1451094" y="1306125"/>
                  </a:cubicBezTo>
                  <a:cubicBezTo>
                    <a:pt x="1427868" y="1293781"/>
                    <a:pt x="1403402" y="1279686"/>
                    <a:pt x="1379592" y="1264276"/>
                  </a:cubicBezTo>
                  <a:cubicBezTo>
                    <a:pt x="1378862" y="1263764"/>
                    <a:pt x="1378205" y="1263107"/>
                    <a:pt x="1377693" y="1262377"/>
                  </a:cubicBezTo>
                  <a:cubicBezTo>
                    <a:pt x="1377182" y="1261574"/>
                    <a:pt x="1376817" y="1260696"/>
                    <a:pt x="1376597" y="1259820"/>
                  </a:cubicBezTo>
                  <a:cubicBezTo>
                    <a:pt x="1376452" y="1258870"/>
                    <a:pt x="1376452" y="1257994"/>
                    <a:pt x="1376597" y="1257045"/>
                  </a:cubicBezTo>
                  <a:cubicBezTo>
                    <a:pt x="1376744" y="1256168"/>
                    <a:pt x="1377036" y="1255292"/>
                    <a:pt x="1377547" y="1254489"/>
                  </a:cubicBezTo>
                  <a:cubicBezTo>
                    <a:pt x="1377985" y="1253685"/>
                    <a:pt x="1378569" y="1253028"/>
                    <a:pt x="1379300" y="1252444"/>
                  </a:cubicBezTo>
                  <a:cubicBezTo>
                    <a:pt x="1380031" y="1251859"/>
                    <a:pt x="1380834" y="1251495"/>
                    <a:pt x="1381710" y="1251275"/>
                  </a:cubicBezTo>
                  <a:cubicBezTo>
                    <a:pt x="1382587" y="1251056"/>
                    <a:pt x="1383463" y="1251056"/>
                    <a:pt x="1384339" y="1251275"/>
                  </a:cubicBezTo>
                  <a:cubicBezTo>
                    <a:pt x="1385216" y="1251422"/>
                    <a:pt x="1386092" y="1251786"/>
                    <a:pt x="1386822" y="1252225"/>
                  </a:cubicBezTo>
                  <a:cubicBezTo>
                    <a:pt x="1409536" y="1267123"/>
                    <a:pt x="1433054" y="1280709"/>
                    <a:pt x="1457228" y="1293051"/>
                  </a:cubicBezTo>
                  <a:cubicBezTo>
                    <a:pt x="1458617" y="1293781"/>
                    <a:pt x="1459638" y="1295023"/>
                    <a:pt x="1460296" y="1296411"/>
                  </a:cubicBezTo>
                  <a:cubicBezTo>
                    <a:pt x="1460880" y="1297872"/>
                    <a:pt x="1461026" y="1299552"/>
                    <a:pt x="1460734" y="1301085"/>
                  </a:cubicBezTo>
                  <a:cubicBezTo>
                    <a:pt x="1460369" y="1302619"/>
                    <a:pt x="1459566" y="1304007"/>
                    <a:pt x="1458324" y="1305029"/>
                  </a:cubicBezTo>
                  <a:cubicBezTo>
                    <a:pt x="1457155" y="1305979"/>
                    <a:pt x="1455768" y="1306563"/>
                    <a:pt x="1454234" y="1306563"/>
                  </a:cubicBezTo>
                  <a:close/>
                  <a:moveTo>
                    <a:pt x="1314591" y="1219213"/>
                  </a:moveTo>
                  <a:cubicBezTo>
                    <a:pt x="1313203" y="1219213"/>
                    <a:pt x="1311888" y="1218774"/>
                    <a:pt x="1310793" y="1217898"/>
                  </a:cubicBezTo>
                  <a:cubicBezTo>
                    <a:pt x="1287422" y="1201977"/>
                    <a:pt x="1266241" y="1183061"/>
                    <a:pt x="1247691" y="1161734"/>
                  </a:cubicBezTo>
                  <a:cubicBezTo>
                    <a:pt x="1247106" y="1161077"/>
                    <a:pt x="1246668" y="1160273"/>
                    <a:pt x="1246376" y="1159397"/>
                  </a:cubicBezTo>
                  <a:cubicBezTo>
                    <a:pt x="1246230" y="1158447"/>
                    <a:pt x="1246230" y="1157571"/>
                    <a:pt x="1246376" y="1156621"/>
                  </a:cubicBezTo>
                  <a:cubicBezTo>
                    <a:pt x="1246376" y="1155673"/>
                    <a:pt x="1246595" y="1154723"/>
                    <a:pt x="1247033" y="1153919"/>
                  </a:cubicBezTo>
                  <a:cubicBezTo>
                    <a:pt x="1247399" y="1153116"/>
                    <a:pt x="1247909" y="1152312"/>
                    <a:pt x="1248567" y="1151728"/>
                  </a:cubicBezTo>
                  <a:cubicBezTo>
                    <a:pt x="1249224" y="1151071"/>
                    <a:pt x="1249955" y="1150633"/>
                    <a:pt x="1250831" y="1150340"/>
                  </a:cubicBezTo>
                  <a:cubicBezTo>
                    <a:pt x="1251634" y="1150049"/>
                    <a:pt x="1252584" y="1149903"/>
                    <a:pt x="1253460" y="1149903"/>
                  </a:cubicBezTo>
                  <a:cubicBezTo>
                    <a:pt x="1254337" y="1149976"/>
                    <a:pt x="1255213" y="1150195"/>
                    <a:pt x="1256017" y="1150633"/>
                  </a:cubicBezTo>
                  <a:cubicBezTo>
                    <a:pt x="1256820" y="1150998"/>
                    <a:pt x="1257551" y="1151582"/>
                    <a:pt x="1258135" y="1152312"/>
                  </a:cubicBezTo>
                  <a:cubicBezTo>
                    <a:pt x="1275956" y="1172763"/>
                    <a:pt x="1296332" y="1190802"/>
                    <a:pt x="1318754" y="1206139"/>
                  </a:cubicBezTo>
                  <a:cubicBezTo>
                    <a:pt x="1319923" y="1207016"/>
                    <a:pt x="1320871" y="1208258"/>
                    <a:pt x="1321310" y="1209718"/>
                  </a:cubicBezTo>
                  <a:cubicBezTo>
                    <a:pt x="1321676" y="1211179"/>
                    <a:pt x="1321676" y="1212640"/>
                    <a:pt x="1321310" y="1214101"/>
                  </a:cubicBezTo>
                  <a:cubicBezTo>
                    <a:pt x="1320871" y="1215561"/>
                    <a:pt x="1319995" y="1216803"/>
                    <a:pt x="1318827" y="1217753"/>
                  </a:cubicBezTo>
                  <a:cubicBezTo>
                    <a:pt x="1317658" y="1218774"/>
                    <a:pt x="1316125" y="1219286"/>
                    <a:pt x="1314591" y="1219213"/>
                  </a:cubicBezTo>
                  <a:close/>
                  <a:moveTo>
                    <a:pt x="1211319" y="1091328"/>
                  </a:moveTo>
                  <a:cubicBezTo>
                    <a:pt x="1209932" y="1091328"/>
                    <a:pt x="1208544" y="1090890"/>
                    <a:pt x="1207449" y="1090013"/>
                  </a:cubicBezTo>
                  <a:cubicBezTo>
                    <a:pt x="1206280" y="1089210"/>
                    <a:pt x="1205403" y="1088042"/>
                    <a:pt x="1204965" y="1086654"/>
                  </a:cubicBezTo>
                  <a:cubicBezTo>
                    <a:pt x="1197150" y="1063867"/>
                    <a:pt x="1191380" y="1040423"/>
                    <a:pt x="1187802" y="1016613"/>
                  </a:cubicBezTo>
                  <a:cubicBezTo>
                    <a:pt x="1187071" y="1011793"/>
                    <a:pt x="1186341" y="1006972"/>
                    <a:pt x="1185756" y="1002006"/>
                  </a:cubicBezTo>
                  <a:cubicBezTo>
                    <a:pt x="1185538" y="1001057"/>
                    <a:pt x="1185538" y="1000107"/>
                    <a:pt x="1185756" y="999158"/>
                  </a:cubicBezTo>
                  <a:cubicBezTo>
                    <a:pt x="1185976" y="998282"/>
                    <a:pt x="1186341" y="997405"/>
                    <a:pt x="1186852" y="996602"/>
                  </a:cubicBezTo>
                  <a:cubicBezTo>
                    <a:pt x="1187437" y="995872"/>
                    <a:pt x="1188094" y="995214"/>
                    <a:pt x="1188897" y="994703"/>
                  </a:cubicBezTo>
                  <a:cubicBezTo>
                    <a:pt x="1189701" y="994264"/>
                    <a:pt x="1190504" y="993973"/>
                    <a:pt x="1191380" y="993826"/>
                  </a:cubicBezTo>
                  <a:cubicBezTo>
                    <a:pt x="1193206" y="993534"/>
                    <a:pt x="1195032" y="994046"/>
                    <a:pt x="1196493" y="995141"/>
                  </a:cubicBezTo>
                  <a:cubicBezTo>
                    <a:pt x="1197954" y="996309"/>
                    <a:pt x="1198976" y="997989"/>
                    <a:pt x="1199196" y="999888"/>
                  </a:cubicBezTo>
                  <a:cubicBezTo>
                    <a:pt x="1199780" y="1004489"/>
                    <a:pt x="1200510" y="1009164"/>
                    <a:pt x="1201168" y="1013838"/>
                  </a:cubicBezTo>
                  <a:cubicBezTo>
                    <a:pt x="1204600" y="1036771"/>
                    <a:pt x="1210078" y="1059339"/>
                    <a:pt x="1217601" y="1081322"/>
                  </a:cubicBezTo>
                  <a:cubicBezTo>
                    <a:pt x="1218331" y="1083075"/>
                    <a:pt x="1218331" y="1085047"/>
                    <a:pt x="1217601" y="1086800"/>
                  </a:cubicBezTo>
                  <a:cubicBezTo>
                    <a:pt x="1216870" y="1088480"/>
                    <a:pt x="1215482" y="1089795"/>
                    <a:pt x="1213803" y="1090525"/>
                  </a:cubicBezTo>
                  <a:cubicBezTo>
                    <a:pt x="1213072" y="1090671"/>
                    <a:pt x="1212341" y="1090671"/>
                    <a:pt x="1211611" y="1090525"/>
                  </a:cubicBezTo>
                  <a:close/>
                  <a:moveTo>
                    <a:pt x="1187510" y="923347"/>
                  </a:moveTo>
                  <a:cubicBezTo>
                    <a:pt x="1186634" y="923347"/>
                    <a:pt x="1185756" y="923128"/>
                    <a:pt x="1184953" y="922763"/>
                  </a:cubicBezTo>
                  <a:cubicBezTo>
                    <a:pt x="1184150" y="922398"/>
                    <a:pt x="1183347" y="921887"/>
                    <a:pt x="1182763" y="921229"/>
                  </a:cubicBezTo>
                  <a:cubicBezTo>
                    <a:pt x="1182105" y="920572"/>
                    <a:pt x="1181667" y="919769"/>
                    <a:pt x="1181301" y="918892"/>
                  </a:cubicBezTo>
                  <a:cubicBezTo>
                    <a:pt x="1181010" y="918016"/>
                    <a:pt x="1180864" y="917140"/>
                    <a:pt x="1180864" y="916190"/>
                  </a:cubicBezTo>
                  <a:cubicBezTo>
                    <a:pt x="1181375" y="887414"/>
                    <a:pt x="1183493" y="858711"/>
                    <a:pt x="1187145" y="830154"/>
                  </a:cubicBezTo>
                  <a:cubicBezTo>
                    <a:pt x="1187218" y="829205"/>
                    <a:pt x="1187510" y="828256"/>
                    <a:pt x="1187948" y="827452"/>
                  </a:cubicBezTo>
                  <a:cubicBezTo>
                    <a:pt x="1188460" y="826649"/>
                    <a:pt x="1189044" y="825919"/>
                    <a:pt x="1189774" y="825334"/>
                  </a:cubicBezTo>
                  <a:cubicBezTo>
                    <a:pt x="1190504" y="824750"/>
                    <a:pt x="1191307" y="824311"/>
                    <a:pt x="1192184" y="824093"/>
                  </a:cubicBezTo>
                  <a:cubicBezTo>
                    <a:pt x="1193060" y="823947"/>
                    <a:pt x="1194009" y="823947"/>
                    <a:pt x="1194886" y="824093"/>
                  </a:cubicBezTo>
                  <a:cubicBezTo>
                    <a:pt x="1195763" y="824239"/>
                    <a:pt x="1196640" y="824531"/>
                    <a:pt x="1197443" y="824969"/>
                  </a:cubicBezTo>
                  <a:cubicBezTo>
                    <a:pt x="1198246" y="825480"/>
                    <a:pt x="1198903" y="826137"/>
                    <a:pt x="1199487" y="826868"/>
                  </a:cubicBezTo>
                  <a:cubicBezTo>
                    <a:pt x="1200656" y="828402"/>
                    <a:pt x="1201095" y="830374"/>
                    <a:pt x="1200802" y="832273"/>
                  </a:cubicBezTo>
                  <a:cubicBezTo>
                    <a:pt x="1197150" y="860245"/>
                    <a:pt x="1195105" y="888436"/>
                    <a:pt x="1194594" y="916628"/>
                  </a:cubicBezTo>
                  <a:cubicBezTo>
                    <a:pt x="1194448" y="918381"/>
                    <a:pt x="1193645" y="919988"/>
                    <a:pt x="1192330" y="921229"/>
                  </a:cubicBezTo>
                  <a:cubicBezTo>
                    <a:pt x="1191162" y="922471"/>
                    <a:pt x="1189481" y="923128"/>
                    <a:pt x="1187729" y="923055"/>
                  </a:cubicBezTo>
                  <a:close/>
                  <a:moveTo>
                    <a:pt x="1207522" y="753906"/>
                  </a:moveTo>
                  <a:lnTo>
                    <a:pt x="1206207" y="753906"/>
                  </a:lnTo>
                  <a:cubicBezTo>
                    <a:pt x="1204454" y="753541"/>
                    <a:pt x="1202994" y="752518"/>
                    <a:pt x="1202044" y="750985"/>
                  </a:cubicBezTo>
                  <a:cubicBezTo>
                    <a:pt x="1201021" y="749450"/>
                    <a:pt x="1200656" y="747552"/>
                    <a:pt x="1200948" y="745726"/>
                  </a:cubicBezTo>
                  <a:cubicBezTo>
                    <a:pt x="1205841" y="721405"/>
                    <a:pt x="1210954" y="697012"/>
                    <a:pt x="1216432" y="672691"/>
                  </a:cubicBezTo>
                  <a:lnTo>
                    <a:pt x="1218695" y="662393"/>
                  </a:lnTo>
                  <a:cubicBezTo>
                    <a:pt x="1219061" y="660567"/>
                    <a:pt x="1220157" y="658961"/>
                    <a:pt x="1221690" y="657938"/>
                  </a:cubicBezTo>
                  <a:cubicBezTo>
                    <a:pt x="1223151" y="656915"/>
                    <a:pt x="1224977" y="656623"/>
                    <a:pt x="1226730" y="656988"/>
                  </a:cubicBezTo>
                  <a:cubicBezTo>
                    <a:pt x="1228483" y="657426"/>
                    <a:pt x="1230016" y="658522"/>
                    <a:pt x="1230966" y="660128"/>
                  </a:cubicBezTo>
                  <a:cubicBezTo>
                    <a:pt x="1231915" y="661736"/>
                    <a:pt x="1232208" y="663634"/>
                    <a:pt x="1231842" y="665460"/>
                  </a:cubicBezTo>
                  <a:lnTo>
                    <a:pt x="1229651" y="675831"/>
                  </a:lnTo>
                  <a:cubicBezTo>
                    <a:pt x="1224319" y="700371"/>
                    <a:pt x="1219134" y="724837"/>
                    <a:pt x="1214094" y="748866"/>
                  </a:cubicBezTo>
                  <a:cubicBezTo>
                    <a:pt x="1213364" y="751788"/>
                    <a:pt x="1210735" y="753906"/>
                    <a:pt x="1207740" y="754052"/>
                  </a:cubicBezTo>
                  <a:close/>
                  <a:moveTo>
                    <a:pt x="1234325" y="585925"/>
                  </a:moveTo>
                  <a:cubicBezTo>
                    <a:pt x="1232572" y="585999"/>
                    <a:pt x="1230819" y="585267"/>
                    <a:pt x="1229651" y="583953"/>
                  </a:cubicBezTo>
                  <a:cubicBezTo>
                    <a:pt x="1228410" y="582638"/>
                    <a:pt x="1227679" y="580886"/>
                    <a:pt x="1227606" y="579060"/>
                  </a:cubicBezTo>
                  <a:cubicBezTo>
                    <a:pt x="1227314" y="551745"/>
                    <a:pt x="1220303" y="524940"/>
                    <a:pt x="1207156" y="500985"/>
                  </a:cubicBezTo>
                  <a:cubicBezTo>
                    <a:pt x="1206207" y="499378"/>
                    <a:pt x="1205987" y="497407"/>
                    <a:pt x="1206426" y="495581"/>
                  </a:cubicBezTo>
                  <a:cubicBezTo>
                    <a:pt x="1206864" y="493827"/>
                    <a:pt x="1207959" y="492294"/>
                    <a:pt x="1209493" y="491271"/>
                  </a:cubicBezTo>
                  <a:cubicBezTo>
                    <a:pt x="1211027" y="490322"/>
                    <a:pt x="1212853" y="490030"/>
                    <a:pt x="1214606" y="490468"/>
                  </a:cubicBezTo>
                  <a:cubicBezTo>
                    <a:pt x="1216359" y="490907"/>
                    <a:pt x="1217892" y="492148"/>
                    <a:pt x="1218768" y="493755"/>
                  </a:cubicBezTo>
                  <a:cubicBezTo>
                    <a:pt x="1233084" y="519755"/>
                    <a:pt x="1240752" y="548896"/>
                    <a:pt x="1241191" y="578622"/>
                  </a:cubicBezTo>
                  <a:cubicBezTo>
                    <a:pt x="1241264" y="580521"/>
                    <a:pt x="1240533" y="582347"/>
                    <a:pt x="1239292" y="583734"/>
                  </a:cubicBezTo>
                  <a:cubicBezTo>
                    <a:pt x="1238050" y="585049"/>
                    <a:pt x="1236370" y="585852"/>
                    <a:pt x="1234617" y="585925"/>
                  </a:cubicBezTo>
                  <a:close/>
                  <a:moveTo>
                    <a:pt x="1159318" y="440805"/>
                  </a:moveTo>
                  <a:cubicBezTo>
                    <a:pt x="1157711" y="440731"/>
                    <a:pt x="1156178" y="440074"/>
                    <a:pt x="1154936" y="439051"/>
                  </a:cubicBezTo>
                  <a:cubicBezTo>
                    <a:pt x="1137846" y="424152"/>
                    <a:pt x="1119587" y="410641"/>
                    <a:pt x="1100233" y="398809"/>
                  </a:cubicBezTo>
                  <a:lnTo>
                    <a:pt x="1088840" y="391506"/>
                  </a:lnTo>
                  <a:cubicBezTo>
                    <a:pt x="1087963" y="391067"/>
                    <a:pt x="1087232" y="390483"/>
                    <a:pt x="1086575" y="389752"/>
                  </a:cubicBezTo>
                  <a:cubicBezTo>
                    <a:pt x="1085991" y="388949"/>
                    <a:pt x="1085552" y="388073"/>
                    <a:pt x="1085261" y="387123"/>
                  </a:cubicBezTo>
                  <a:cubicBezTo>
                    <a:pt x="1085115" y="386174"/>
                    <a:pt x="1085115" y="385152"/>
                    <a:pt x="1085261" y="384202"/>
                  </a:cubicBezTo>
                  <a:cubicBezTo>
                    <a:pt x="1085406" y="383180"/>
                    <a:pt x="1085699" y="382230"/>
                    <a:pt x="1086210" y="381354"/>
                  </a:cubicBezTo>
                  <a:cubicBezTo>
                    <a:pt x="1086648" y="380477"/>
                    <a:pt x="1087305" y="379746"/>
                    <a:pt x="1088036" y="379162"/>
                  </a:cubicBezTo>
                  <a:cubicBezTo>
                    <a:pt x="1088840" y="378579"/>
                    <a:pt x="1089716" y="378213"/>
                    <a:pt x="1090665" y="377994"/>
                  </a:cubicBezTo>
                  <a:cubicBezTo>
                    <a:pt x="1091542" y="377775"/>
                    <a:pt x="1092564" y="377775"/>
                    <a:pt x="1093441" y="377994"/>
                  </a:cubicBezTo>
                  <a:cubicBezTo>
                    <a:pt x="1094390" y="378213"/>
                    <a:pt x="1095267" y="378579"/>
                    <a:pt x="1096070" y="379162"/>
                  </a:cubicBezTo>
                  <a:lnTo>
                    <a:pt x="1107463" y="386466"/>
                  </a:lnTo>
                  <a:cubicBezTo>
                    <a:pt x="1127401" y="398736"/>
                    <a:pt x="1146318" y="412612"/>
                    <a:pt x="1163992" y="428023"/>
                  </a:cubicBezTo>
                  <a:cubicBezTo>
                    <a:pt x="1165088" y="428973"/>
                    <a:pt x="1165891" y="430287"/>
                    <a:pt x="1166257" y="431675"/>
                  </a:cubicBezTo>
                  <a:cubicBezTo>
                    <a:pt x="1166694" y="433062"/>
                    <a:pt x="1166694" y="434596"/>
                    <a:pt x="1166257" y="435984"/>
                  </a:cubicBezTo>
                  <a:cubicBezTo>
                    <a:pt x="1165745" y="437298"/>
                    <a:pt x="1164869" y="438540"/>
                    <a:pt x="1163774" y="439416"/>
                  </a:cubicBezTo>
                  <a:cubicBezTo>
                    <a:pt x="1162386" y="440147"/>
                    <a:pt x="1160852" y="440366"/>
                    <a:pt x="1159318" y="440147"/>
                  </a:cubicBezTo>
                  <a:close/>
                  <a:moveTo>
                    <a:pt x="5362" y="427731"/>
                  </a:moveTo>
                  <a:cubicBezTo>
                    <a:pt x="3537" y="427731"/>
                    <a:pt x="1857" y="426928"/>
                    <a:pt x="616" y="425613"/>
                  </a:cubicBezTo>
                  <a:cubicBezTo>
                    <a:pt x="-699" y="424299"/>
                    <a:pt x="-1429" y="422473"/>
                    <a:pt x="-1429" y="420647"/>
                  </a:cubicBezTo>
                  <a:lnTo>
                    <a:pt x="-1429" y="418018"/>
                  </a:lnTo>
                  <a:cubicBezTo>
                    <a:pt x="-1502" y="416630"/>
                    <a:pt x="-1502" y="415242"/>
                    <a:pt x="-1429" y="413854"/>
                  </a:cubicBezTo>
                  <a:cubicBezTo>
                    <a:pt x="-1502" y="411517"/>
                    <a:pt x="-992" y="409253"/>
                    <a:pt x="-42" y="407135"/>
                  </a:cubicBezTo>
                  <a:lnTo>
                    <a:pt x="7700" y="391797"/>
                  </a:lnTo>
                  <a:cubicBezTo>
                    <a:pt x="8138" y="390994"/>
                    <a:pt x="8723" y="390264"/>
                    <a:pt x="9380" y="389680"/>
                  </a:cubicBezTo>
                  <a:cubicBezTo>
                    <a:pt x="10037" y="389095"/>
                    <a:pt x="10840" y="388657"/>
                    <a:pt x="11716" y="388365"/>
                  </a:cubicBezTo>
                  <a:cubicBezTo>
                    <a:pt x="13470" y="387781"/>
                    <a:pt x="15296" y="387999"/>
                    <a:pt x="16903" y="388876"/>
                  </a:cubicBezTo>
                  <a:cubicBezTo>
                    <a:pt x="17706" y="389314"/>
                    <a:pt x="18363" y="389898"/>
                    <a:pt x="18948" y="390629"/>
                  </a:cubicBezTo>
                  <a:cubicBezTo>
                    <a:pt x="19459" y="391360"/>
                    <a:pt x="19897" y="392163"/>
                    <a:pt x="20189" y="393039"/>
                  </a:cubicBezTo>
                  <a:cubicBezTo>
                    <a:pt x="20335" y="393989"/>
                    <a:pt x="20335" y="394865"/>
                    <a:pt x="20189" y="395815"/>
                  </a:cubicBezTo>
                  <a:cubicBezTo>
                    <a:pt x="20116" y="396764"/>
                    <a:pt x="19824" y="397641"/>
                    <a:pt x="19459" y="398517"/>
                  </a:cubicBezTo>
                  <a:lnTo>
                    <a:pt x="11716" y="413854"/>
                  </a:lnTo>
                  <a:lnTo>
                    <a:pt x="11716" y="416483"/>
                  </a:lnTo>
                  <a:cubicBezTo>
                    <a:pt x="11790" y="417871"/>
                    <a:pt x="11790" y="419259"/>
                    <a:pt x="11716" y="420647"/>
                  </a:cubicBezTo>
                  <a:cubicBezTo>
                    <a:pt x="11716" y="422473"/>
                    <a:pt x="11059" y="424225"/>
                    <a:pt x="9818" y="425540"/>
                  </a:cubicBezTo>
                  <a:cubicBezTo>
                    <a:pt x="8576" y="426562"/>
                    <a:pt x="6970" y="427074"/>
                    <a:pt x="5362" y="427074"/>
                  </a:cubicBezTo>
                  <a:close/>
                  <a:moveTo>
                    <a:pt x="1021720" y="350605"/>
                  </a:moveTo>
                  <a:cubicBezTo>
                    <a:pt x="1020624" y="350605"/>
                    <a:pt x="1019529" y="350314"/>
                    <a:pt x="1018507" y="349802"/>
                  </a:cubicBezTo>
                  <a:cubicBezTo>
                    <a:pt x="994989" y="336730"/>
                    <a:pt x="970595" y="325189"/>
                    <a:pt x="945472" y="315403"/>
                  </a:cubicBezTo>
                  <a:cubicBezTo>
                    <a:pt x="943792" y="314673"/>
                    <a:pt x="942477" y="313431"/>
                    <a:pt x="941674" y="311751"/>
                  </a:cubicBezTo>
                  <a:cubicBezTo>
                    <a:pt x="941016" y="309998"/>
                    <a:pt x="941016" y="308026"/>
                    <a:pt x="941674" y="306274"/>
                  </a:cubicBezTo>
                  <a:cubicBezTo>
                    <a:pt x="941966" y="305397"/>
                    <a:pt x="942477" y="304594"/>
                    <a:pt x="943061" y="303864"/>
                  </a:cubicBezTo>
                  <a:cubicBezTo>
                    <a:pt x="943646" y="303206"/>
                    <a:pt x="944376" y="302622"/>
                    <a:pt x="945179" y="302256"/>
                  </a:cubicBezTo>
                  <a:cubicBezTo>
                    <a:pt x="945982" y="301892"/>
                    <a:pt x="946859" y="301672"/>
                    <a:pt x="947735" y="301599"/>
                  </a:cubicBezTo>
                  <a:cubicBezTo>
                    <a:pt x="948612" y="301599"/>
                    <a:pt x="949561" y="301745"/>
                    <a:pt x="950364" y="302038"/>
                  </a:cubicBezTo>
                  <a:cubicBezTo>
                    <a:pt x="976073" y="312044"/>
                    <a:pt x="1001124" y="323729"/>
                    <a:pt x="1025298" y="337094"/>
                  </a:cubicBezTo>
                  <a:cubicBezTo>
                    <a:pt x="1026102" y="337533"/>
                    <a:pt x="1026833" y="338117"/>
                    <a:pt x="1027417" y="338847"/>
                  </a:cubicBezTo>
                  <a:cubicBezTo>
                    <a:pt x="1027928" y="339577"/>
                    <a:pt x="1028366" y="340453"/>
                    <a:pt x="1028659" y="341331"/>
                  </a:cubicBezTo>
                  <a:cubicBezTo>
                    <a:pt x="1028804" y="342279"/>
                    <a:pt x="1028804" y="343157"/>
                    <a:pt x="1028659" y="344105"/>
                  </a:cubicBezTo>
                  <a:cubicBezTo>
                    <a:pt x="1028512" y="346297"/>
                    <a:pt x="1027271" y="348342"/>
                    <a:pt x="1025445" y="349583"/>
                  </a:cubicBezTo>
                  <a:cubicBezTo>
                    <a:pt x="1024276" y="350022"/>
                    <a:pt x="1022962" y="350168"/>
                    <a:pt x="1021720" y="349948"/>
                  </a:cubicBezTo>
                  <a:close/>
                  <a:moveTo>
                    <a:pt x="51156" y="326651"/>
                  </a:moveTo>
                  <a:cubicBezTo>
                    <a:pt x="50060" y="326724"/>
                    <a:pt x="48892" y="326431"/>
                    <a:pt x="47942" y="325846"/>
                  </a:cubicBezTo>
                  <a:cubicBezTo>
                    <a:pt x="46336" y="324898"/>
                    <a:pt x="45167" y="323437"/>
                    <a:pt x="44655" y="321684"/>
                  </a:cubicBezTo>
                  <a:cubicBezTo>
                    <a:pt x="44145" y="319858"/>
                    <a:pt x="44364" y="317886"/>
                    <a:pt x="45167" y="316206"/>
                  </a:cubicBezTo>
                  <a:cubicBezTo>
                    <a:pt x="57802" y="291083"/>
                    <a:pt x="70729" y="265885"/>
                    <a:pt x="83948" y="240834"/>
                  </a:cubicBezTo>
                  <a:cubicBezTo>
                    <a:pt x="84752" y="239154"/>
                    <a:pt x="86213" y="237913"/>
                    <a:pt x="87966" y="237401"/>
                  </a:cubicBezTo>
                  <a:cubicBezTo>
                    <a:pt x="89645" y="236890"/>
                    <a:pt x="91544" y="237109"/>
                    <a:pt x="93078" y="237986"/>
                  </a:cubicBezTo>
                  <a:cubicBezTo>
                    <a:pt x="94612" y="238935"/>
                    <a:pt x="95780" y="240469"/>
                    <a:pt x="96292" y="242222"/>
                  </a:cubicBezTo>
                  <a:cubicBezTo>
                    <a:pt x="96803" y="244047"/>
                    <a:pt x="96656" y="245946"/>
                    <a:pt x="95780" y="247626"/>
                  </a:cubicBezTo>
                  <a:cubicBezTo>
                    <a:pt x="82780" y="272604"/>
                    <a:pt x="69999" y="297728"/>
                    <a:pt x="57437" y="322926"/>
                  </a:cubicBezTo>
                  <a:cubicBezTo>
                    <a:pt x="56853" y="324094"/>
                    <a:pt x="55903" y="325043"/>
                    <a:pt x="54807" y="325774"/>
                  </a:cubicBezTo>
                  <a:cubicBezTo>
                    <a:pt x="53639" y="326212"/>
                    <a:pt x="52398" y="326285"/>
                    <a:pt x="51156" y="325993"/>
                  </a:cubicBezTo>
                  <a:close/>
                  <a:moveTo>
                    <a:pt x="869149" y="294003"/>
                  </a:moveTo>
                  <a:lnTo>
                    <a:pt x="867981" y="294003"/>
                  </a:lnTo>
                  <a:cubicBezTo>
                    <a:pt x="844099" y="289475"/>
                    <a:pt x="818755" y="285896"/>
                    <a:pt x="788080" y="282098"/>
                  </a:cubicBezTo>
                  <a:cubicBezTo>
                    <a:pt x="787131" y="282025"/>
                    <a:pt x="786255" y="281734"/>
                    <a:pt x="785451" y="281295"/>
                  </a:cubicBezTo>
                  <a:cubicBezTo>
                    <a:pt x="784648" y="280784"/>
                    <a:pt x="783991" y="280127"/>
                    <a:pt x="783406" y="279396"/>
                  </a:cubicBezTo>
                  <a:cubicBezTo>
                    <a:pt x="782822" y="278666"/>
                    <a:pt x="782383" y="277790"/>
                    <a:pt x="782165" y="276840"/>
                  </a:cubicBezTo>
                  <a:cubicBezTo>
                    <a:pt x="781946" y="275891"/>
                    <a:pt x="781946" y="274941"/>
                    <a:pt x="782165" y="273992"/>
                  </a:cubicBezTo>
                  <a:cubicBezTo>
                    <a:pt x="782237" y="273042"/>
                    <a:pt x="782530" y="272093"/>
                    <a:pt x="783041" y="271289"/>
                  </a:cubicBezTo>
                  <a:cubicBezTo>
                    <a:pt x="783479" y="270413"/>
                    <a:pt x="784063" y="269683"/>
                    <a:pt x="784794" y="269099"/>
                  </a:cubicBezTo>
                  <a:cubicBezTo>
                    <a:pt x="785524" y="268514"/>
                    <a:pt x="786328" y="268076"/>
                    <a:pt x="787204" y="267857"/>
                  </a:cubicBezTo>
                  <a:cubicBezTo>
                    <a:pt x="788080" y="267711"/>
                    <a:pt x="789030" y="267711"/>
                    <a:pt x="789906" y="267857"/>
                  </a:cubicBezTo>
                  <a:cubicBezTo>
                    <a:pt x="820946" y="271363"/>
                    <a:pt x="846582" y="275160"/>
                    <a:pt x="870757" y="279908"/>
                  </a:cubicBezTo>
                  <a:cubicBezTo>
                    <a:pt x="871633" y="280054"/>
                    <a:pt x="872436" y="280419"/>
                    <a:pt x="873167" y="280857"/>
                  </a:cubicBezTo>
                  <a:cubicBezTo>
                    <a:pt x="873970" y="281368"/>
                    <a:pt x="874554" y="282025"/>
                    <a:pt x="875066" y="282830"/>
                  </a:cubicBezTo>
                  <a:cubicBezTo>
                    <a:pt x="875576" y="283560"/>
                    <a:pt x="875942" y="284436"/>
                    <a:pt x="876161" y="285312"/>
                  </a:cubicBezTo>
                  <a:cubicBezTo>
                    <a:pt x="876307" y="286262"/>
                    <a:pt x="876307" y="287138"/>
                    <a:pt x="876161" y="288088"/>
                  </a:cubicBezTo>
                  <a:cubicBezTo>
                    <a:pt x="875942" y="289768"/>
                    <a:pt x="875139" y="291374"/>
                    <a:pt x="873897" y="292543"/>
                  </a:cubicBezTo>
                  <a:cubicBezTo>
                    <a:pt x="872655" y="293712"/>
                    <a:pt x="870975" y="294296"/>
                    <a:pt x="869295" y="294296"/>
                  </a:cubicBezTo>
                  <a:close/>
                  <a:moveTo>
                    <a:pt x="707888" y="274065"/>
                  </a:moveTo>
                  <a:lnTo>
                    <a:pt x="707304" y="274065"/>
                  </a:lnTo>
                  <a:cubicBezTo>
                    <a:pt x="679843" y="271582"/>
                    <a:pt x="652746" y="266688"/>
                    <a:pt x="626161" y="259458"/>
                  </a:cubicBezTo>
                  <a:cubicBezTo>
                    <a:pt x="624408" y="258874"/>
                    <a:pt x="622948" y="257705"/>
                    <a:pt x="622072" y="256098"/>
                  </a:cubicBezTo>
                  <a:cubicBezTo>
                    <a:pt x="621195" y="254419"/>
                    <a:pt x="620976" y="252520"/>
                    <a:pt x="621488" y="250694"/>
                  </a:cubicBezTo>
                  <a:cubicBezTo>
                    <a:pt x="621925" y="248941"/>
                    <a:pt x="623094" y="247407"/>
                    <a:pt x="624628" y="246385"/>
                  </a:cubicBezTo>
                  <a:cubicBezTo>
                    <a:pt x="626161" y="245436"/>
                    <a:pt x="627987" y="245216"/>
                    <a:pt x="629741" y="245727"/>
                  </a:cubicBezTo>
                  <a:cubicBezTo>
                    <a:pt x="655521" y="252811"/>
                    <a:pt x="681887" y="257559"/>
                    <a:pt x="708545" y="259896"/>
                  </a:cubicBezTo>
                  <a:cubicBezTo>
                    <a:pt x="710225" y="260188"/>
                    <a:pt x="711759" y="261064"/>
                    <a:pt x="712782" y="262452"/>
                  </a:cubicBezTo>
                  <a:cubicBezTo>
                    <a:pt x="713876" y="263840"/>
                    <a:pt x="714461" y="265592"/>
                    <a:pt x="714388" y="267346"/>
                  </a:cubicBezTo>
                  <a:cubicBezTo>
                    <a:pt x="714315" y="269099"/>
                    <a:pt x="713658" y="270779"/>
                    <a:pt x="712416" y="272093"/>
                  </a:cubicBezTo>
                  <a:cubicBezTo>
                    <a:pt x="711174" y="273335"/>
                    <a:pt x="709568" y="274065"/>
                    <a:pt x="707888" y="274211"/>
                  </a:cubicBezTo>
                  <a:close/>
                  <a:moveTo>
                    <a:pt x="552834" y="227907"/>
                  </a:moveTo>
                  <a:cubicBezTo>
                    <a:pt x="551666" y="227907"/>
                    <a:pt x="550570" y="227615"/>
                    <a:pt x="549547" y="227031"/>
                  </a:cubicBezTo>
                  <a:cubicBezTo>
                    <a:pt x="529901" y="215490"/>
                    <a:pt x="511716" y="201614"/>
                    <a:pt x="495283" y="185839"/>
                  </a:cubicBezTo>
                  <a:cubicBezTo>
                    <a:pt x="491265" y="182041"/>
                    <a:pt x="487467" y="178535"/>
                    <a:pt x="483597" y="174372"/>
                  </a:cubicBezTo>
                  <a:cubicBezTo>
                    <a:pt x="482282" y="173057"/>
                    <a:pt x="481552" y="171232"/>
                    <a:pt x="481552" y="169406"/>
                  </a:cubicBezTo>
                  <a:cubicBezTo>
                    <a:pt x="481552" y="167507"/>
                    <a:pt x="482282" y="165681"/>
                    <a:pt x="483524" y="164293"/>
                  </a:cubicBezTo>
                  <a:cubicBezTo>
                    <a:pt x="484765" y="162979"/>
                    <a:pt x="486445" y="162175"/>
                    <a:pt x="488271" y="162175"/>
                  </a:cubicBezTo>
                  <a:cubicBezTo>
                    <a:pt x="490097" y="162175"/>
                    <a:pt x="491850" y="162906"/>
                    <a:pt x="493091" y="164221"/>
                  </a:cubicBezTo>
                  <a:lnTo>
                    <a:pt x="504412" y="175321"/>
                  </a:lnTo>
                  <a:cubicBezTo>
                    <a:pt x="520042" y="190367"/>
                    <a:pt x="537424" y="203513"/>
                    <a:pt x="556121" y="214541"/>
                  </a:cubicBezTo>
                  <a:cubicBezTo>
                    <a:pt x="557727" y="215490"/>
                    <a:pt x="558823" y="217025"/>
                    <a:pt x="559335" y="218851"/>
                  </a:cubicBezTo>
                  <a:cubicBezTo>
                    <a:pt x="559846" y="220677"/>
                    <a:pt x="559626" y="222576"/>
                    <a:pt x="558750" y="224255"/>
                  </a:cubicBezTo>
                  <a:cubicBezTo>
                    <a:pt x="558166" y="225351"/>
                    <a:pt x="557290" y="226300"/>
                    <a:pt x="556267" y="227031"/>
                  </a:cubicBezTo>
                  <a:cubicBezTo>
                    <a:pt x="555244" y="227688"/>
                    <a:pt x="554002" y="228053"/>
                    <a:pt x="552761" y="228053"/>
                  </a:cubicBezTo>
                  <a:close/>
                  <a:moveTo>
                    <a:pt x="129231" y="176782"/>
                  </a:moveTo>
                  <a:cubicBezTo>
                    <a:pt x="127989" y="176709"/>
                    <a:pt x="126747" y="176344"/>
                    <a:pt x="125725" y="175687"/>
                  </a:cubicBezTo>
                  <a:cubicBezTo>
                    <a:pt x="124994" y="175176"/>
                    <a:pt x="124264" y="174591"/>
                    <a:pt x="123753" y="173861"/>
                  </a:cubicBezTo>
                  <a:cubicBezTo>
                    <a:pt x="123241" y="173057"/>
                    <a:pt x="122877" y="172181"/>
                    <a:pt x="122657" y="171305"/>
                  </a:cubicBezTo>
                  <a:cubicBezTo>
                    <a:pt x="122511" y="170355"/>
                    <a:pt x="122511" y="169479"/>
                    <a:pt x="122657" y="168529"/>
                  </a:cubicBezTo>
                  <a:cubicBezTo>
                    <a:pt x="122803" y="167580"/>
                    <a:pt x="123095" y="166703"/>
                    <a:pt x="123534" y="165900"/>
                  </a:cubicBezTo>
                  <a:cubicBezTo>
                    <a:pt x="137411" y="141141"/>
                    <a:pt x="152967" y="117405"/>
                    <a:pt x="170057" y="94764"/>
                  </a:cubicBezTo>
                  <a:cubicBezTo>
                    <a:pt x="172175" y="91842"/>
                    <a:pt x="176338" y="91185"/>
                    <a:pt x="179260" y="93376"/>
                  </a:cubicBezTo>
                  <a:cubicBezTo>
                    <a:pt x="179406" y="93449"/>
                    <a:pt x="179479" y="93595"/>
                    <a:pt x="179625" y="93668"/>
                  </a:cubicBezTo>
                  <a:cubicBezTo>
                    <a:pt x="180355" y="94252"/>
                    <a:pt x="180866" y="95056"/>
                    <a:pt x="181305" y="95859"/>
                  </a:cubicBezTo>
                  <a:cubicBezTo>
                    <a:pt x="181742" y="96663"/>
                    <a:pt x="182035" y="97539"/>
                    <a:pt x="182108" y="98489"/>
                  </a:cubicBezTo>
                  <a:cubicBezTo>
                    <a:pt x="182254" y="99437"/>
                    <a:pt x="182254" y="100315"/>
                    <a:pt x="182108" y="101263"/>
                  </a:cubicBezTo>
                  <a:cubicBezTo>
                    <a:pt x="181816" y="102141"/>
                    <a:pt x="181378" y="103017"/>
                    <a:pt x="180793" y="103747"/>
                  </a:cubicBezTo>
                  <a:cubicBezTo>
                    <a:pt x="164142" y="125877"/>
                    <a:pt x="148950" y="149102"/>
                    <a:pt x="135365" y="173277"/>
                  </a:cubicBezTo>
                  <a:cubicBezTo>
                    <a:pt x="134781" y="174372"/>
                    <a:pt x="133905" y="175248"/>
                    <a:pt x="132882" y="175906"/>
                  </a:cubicBezTo>
                  <a:cubicBezTo>
                    <a:pt x="131860" y="176563"/>
                    <a:pt x="130691" y="176855"/>
                    <a:pt x="129450" y="176855"/>
                  </a:cubicBezTo>
                  <a:close/>
                  <a:moveTo>
                    <a:pt x="432034" y="114410"/>
                  </a:moveTo>
                  <a:cubicBezTo>
                    <a:pt x="431085" y="114410"/>
                    <a:pt x="430135" y="114264"/>
                    <a:pt x="429259" y="113826"/>
                  </a:cubicBezTo>
                  <a:cubicBezTo>
                    <a:pt x="428382" y="113461"/>
                    <a:pt x="427579" y="112877"/>
                    <a:pt x="426995" y="112146"/>
                  </a:cubicBezTo>
                  <a:lnTo>
                    <a:pt x="422758" y="107253"/>
                  </a:lnTo>
                  <a:cubicBezTo>
                    <a:pt x="411949" y="94618"/>
                    <a:pt x="400848" y="82056"/>
                    <a:pt x="390112" y="69713"/>
                  </a:cubicBezTo>
                  <a:cubicBezTo>
                    <a:pt x="386460" y="65623"/>
                    <a:pt x="382298" y="61533"/>
                    <a:pt x="378864" y="57808"/>
                  </a:cubicBezTo>
                  <a:lnTo>
                    <a:pt x="371561" y="50504"/>
                  </a:lnTo>
                  <a:cubicBezTo>
                    <a:pt x="370247" y="49117"/>
                    <a:pt x="369589" y="47364"/>
                    <a:pt x="369589" y="45465"/>
                  </a:cubicBezTo>
                  <a:cubicBezTo>
                    <a:pt x="369589" y="43566"/>
                    <a:pt x="370247" y="41814"/>
                    <a:pt x="371561" y="40425"/>
                  </a:cubicBezTo>
                  <a:cubicBezTo>
                    <a:pt x="372146" y="39768"/>
                    <a:pt x="372949" y="39257"/>
                    <a:pt x="373752" y="38892"/>
                  </a:cubicBezTo>
                  <a:cubicBezTo>
                    <a:pt x="374555" y="38526"/>
                    <a:pt x="375432" y="38380"/>
                    <a:pt x="376308" y="38380"/>
                  </a:cubicBezTo>
                  <a:cubicBezTo>
                    <a:pt x="377185" y="38380"/>
                    <a:pt x="378134" y="38526"/>
                    <a:pt x="378937" y="38892"/>
                  </a:cubicBezTo>
                  <a:cubicBezTo>
                    <a:pt x="379741" y="39257"/>
                    <a:pt x="380472" y="39768"/>
                    <a:pt x="381056" y="40425"/>
                  </a:cubicBezTo>
                  <a:lnTo>
                    <a:pt x="388870" y="47729"/>
                  </a:lnTo>
                  <a:lnTo>
                    <a:pt x="400410" y="59999"/>
                  </a:lnTo>
                  <a:cubicBezTo>
                    <a:pt x="411439" y="72415"/>
                    <a:pt x="422321" y="85050"/>
                    <a:pt x="433276" y="97685"/>
                  </a:cubicBezTo>
                  <a:lnTo>
                    <a:pt x="437439" y="102578"/>
                  </a:lnTo>
                  <a:cubicBezTo>
                    <a:pt x="438023" y="103309"/>
                    <a:pt x="438534" y="104112"/>
                    <a:pt x="438827" y="104988"/>
                  </a:cubicBezTo>
                  <a:cubicBezTo>
                    <a:pt x="438972" y="105938"/>
                    <a:pt x="438972" y="106814"/>
                    <a:pt x="438827" y="107764"/>
                  </a:cubicBezTo>
                  <a:cubicBezTo>
                    <a:pt x="438827" y="108713"/>
                    <a:pt x="438607" y="109589"/>
                    <a:pt x="438242" y="110466"/>
                  </a:cubicBezTo>
                  <a:cubicBezTo>
                    <a:pt x="437804" y="111270"/>
                    <a:pt x="437292" y="112073"/>
                    <a:pt x="436635" y="112730"/>
                  </a:cubicBezTo>
                  <a:cubicBezTo>
                    <a:pt x="435978" y="113387"/>
                    <a:pt x="435175" y="113826"/>
                    <a:pt x="434299" y="114191"/>
                  </a:cubicBezTo>
                  <a:cubicBezTo>
                    <a:pt x="433422" y="114337"/>
                    <a:pt x="432473" y="114337"/>
                    <a:pt x="431596" y="114191"/>
                  </a:cubicBezTo>
                  <a:close/>
                  <a:moveTo>
                    <a:pt x="232648" y="46269"/>
                  </a:moveTo>
                  <a:cubicBezTo>
                    <a:pt x="231626" y="46269"/>
                    <a:pt x="230603" y="46049"/>
                    <a:pt x="229654" y="45538"/>
                  </a:cubicBezTo>
                  <a:cubicBezTo>
                    <a:pt x="228704" y="45100"/>
                    <a:pt x="227901" y="44370"/>
                    <a:pt x="227316" y="43493"/>
                  </a:cubicBezTo>
                  <a:cubicBezTo>
                    <a:pt x="226732" y="42763"/>
                    <a:pt x="226294" y="41887"/>
                    <a:pt x="226075" y="41009"/>
                  </a:cubicBezTo>
                  <a:cubicBezTo>
                    <a:pt x="225929" y="40133"/>
                    <a:pt x="225929" y="39183"/>
                    <a:pt x="226075" y="38307"/>
                  </a:cubicBezTo>
                  <a:cubicBezTo>
                    <a:pt x="226222" y="37358"/>
                    <a:pt x="226513" y="36481"/>
                    <a:pt x="226952" y="35678"/>
                  </a:cubicBezTo>
                  <a:cubicBezTo>
                    <a:pt x="227389" y="34875"/>
                    <a:pt x="227974" y="34145"/>
                    <a:pt x="228631" y="33561"/>
                  </a:cubicBezTo>
                  <a:cubicBezTo>
                    <a:pt x="257042" y="10189"/>
                    <a:pt x="280925" y="-620"/>
                    <a:pt x="303930" y="-620"/>
                  </a:cubicBezTo>
                  <a:lnTo>
                    <a:pt x="306341" y="-620"/>
                  </a:lnTo>
                  <a:cubicBezTo>
                    <a:pt x="308167" y="-620"/>
                    <a:pt x="309846" y="110"/>
                    <a:pt x="311088" y="1425"/>
                  </a:cubicBezTo>
                  <a:cubicBezTo>
                    <a:pt x="312402" y="2812"/>
                    <a:pt x="313060" y="4565"/>
                    <a:pt x="313060" y="6464"/>
                  </a:cubicBezTo>
                  <a:cubicBezTo>
                    <a:pt x="313060" y="8363"/>
                    <a:pt x="312402" y="10116"/>
                    <a:pt x="311088" y="11504"/>
                  </a:cubicBezTo>
                  <a:cubicBezTo>
                    <a:pt x="309846" y="12818"/>
                    <a:pt x="308167" y="13549"/>
                    <a:pt x="306341" y="13549"/>
                  </a:cubicBezTo>
                  <a:lnTo>
                    <a:pt x="304296" y="13549"/>
                  </a:lnTo>
                  <a:cubicBezTo>
                    <a:pt x="284650" y="13549"/>
                    <a:pt x="263323" y="23409"/>
                    <a:pt x="237395" y="44734"/>
                  </a:cubicBezTo>
                  <a:cubicBezTo>
                    <a:pt x="236081" y="45611"/>
                    <a:pt x="234474" y="45903"/>
                    <a:pt x="232940" y="4568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3CB86D7-F71F-46FD-9EB1-51ED2D06135A}"/>
                </a:ext>
              </a:extLst>
            </p:cNvPr>
            <p:cNvSpPr/>
            <p:nvPr/>
          </p:nvSpPr>
          <p:spPr>
            <a:xfrm>
              <a:off x="8256589" y="4269878"/>
              <a:ext cx="1090058" cy="1610545"/>
            </a:xfrm>
            <a:custGeom>
              <a:avLst/>
              <a:gdLst>
                <a:gd name="connsiteX0" fmla="*/ 476466 w 1090058"/>
                <a:gd name="connsiteY0" fmla="*/ 1609926 h 1610545"/>
                <a:gd name="connsiteX1" fmla="*/ 429140 w 1090058"/>
                <a:gd name="connsiteY1" fmla="*/ 1608612 h 1610545"/>
                <a:gd name="connsiteX2" fmla="*/ 415701 w 1090058"/>
                <a:gd name="connsiteY2" fmla="*/ 1608027 h 1610545"/>
                <a:gd name="connsiteX3" fmla="*/ 325284 w 1090058"/>
                <a:gd name="connsiteY3" fmla="*/ 1598679 h 1610545"/>
                <a:gd name="connsiteX4" fmla="*/ 236911 w 1090058"/>
                <a:gd name="connsiteY4" fmla="*/ 1589549 h 1610545"/>
                <a:gd name="connsiteX5" fmla="*/ 129038 w 1090058"/>
                <a:gd name="connsiteY5" fmla="*/ 1592179 h 1610545"/>
                <a:gd name="connsiteX6" fmla="*/ 68347 w 1090058"/>
                <a:gd name="connsiteY6" fmla="*/ 1595100 h 1610545"/>
                <a:gd name="connsiteX7" fmla="*/ 55712 w 1090058"/>
                <a:gd name="connsiteY7" fmla="*/ 1595903 h 1610545"/>
                <a:gd name="connsiteX8" fmla="*/ -234 w 1090058"/>
                <a:gd name="connsiteY8" fmla="*/ 1575819 h 1610545"/>
                <a:gd name="connsiteX9" fmla="*/ 27812 w 1090058"/>
                <a:gd name="connsiteY9" fmla="*/ 1505705 h 1610545"/>
                <a:gd name="connsiteX10" fmla="*/ 96903 w 1090058"/>
                <a:gd name="connsiteY10" fmla="*/ 1419377 h 1610545"/>
                <a:gd name="connsiteX11" fmla="*/ 144157 w 1090058"/>
                <a:gd name="connsiteY11" fmla="*/ 1360949 h 1610545"/>
                <a:gd name="connsiteX12" fmla="*/ 339160 w 1090058"/>
                <a:gd name="connsiteY12" fmla="*/ 930918 h 1610545"/>
                <a:gd name="connsiteX13" fmla="*/ 327037 w 1090058"/>
                <a:gd name="connsiteY13" fmla="*/ 635564 h 1610545"/>
                <a:gd name="connsiteX14" fmla="*/ 272772 w 1090058"/>
                <a:gd name="connsiteY14" fmla="*/ 436835 h 1610545"/>
                <a:gd name="connsiteX15" fmla="*/ 265469 w 1090058"/>
                <a:gd name="connsiteY15" fmla="*/ 413830 h 1610545"/>
                <a:gd name="connsiteX16" fmla="*/ 247647 w 1090058"/>
                <a:gd name="connsiteY16" fmla="*/ 215685 h 1610545"/>
                <a:gd name="connsiteX17" fmla="*/ 281828 w 1090058"/>
                <a:gd name="connsiteY17" fmla="*/ 122273 h 1610545"/>
                <a:gd name="connsiteX18" fmla="*/ 348070 w 1090058"/>
                <a:gd name="connsiteY18" fmla="*/ 50552 h 1610545"/>
                <a:gd name="connsiteX19" fmla="*/ 446304 w 1090058"/>
                <a:gd name="connsiteY19" fmla="*/ 5709 h 1610545"/>
                <a:gd name="connsiteX20" fmla="*/ 553300 w 1090058"/>
                <a:gd name="connsiteY20" fmla="*/ 4321 h 1610545"/>
                <a:gd name="connsiteX21" fmla="*/ 708353 w 1090058"/>
                <a:gd name="connsiteY21" fmla="*/ 81665 h 1610545"/>
                <a:gd name="connsiteX22" fmla="*/ 1082002 w 1090058"/>
                <a:gd name="connsiteY22" fmla="*/ 199179 h 1610545"/>
                <a:gd name="connsiteX23" fmla="*/ 1084557 w 1090058"/>
                <a:gd name="connsiteY23" fmla="*/ 199836 h 1610545"/>
                <a:gd name="connsiteX24" fmla="*/ 1086749 w 1090058"/>
                <a:gd name="connsiteY24" fmla="*/ 201370 h 1610545"/>
                <a:gd name="connsiteX25" fmla="*/ 1088136 w 1090058"/>
                <a:gd name="connsiteY25" fmla="*/ 203708 h 1610545"/>
                <a:gd name="connsiteX26" fmla="*/ 1088574 w 1090058"/>
                <a:gd name="connsiteY26" fmla="*/ 206483 h 1610545"/>
                <a:gd name="connsiteX27" fmla="*/ 1088063 w 1090058"/>
                <a:gd name="connsiteY27" fmla="*/ 209258 h 1610545"/>
                <a:gd name="connsiteX28" fmla="*/ 1086602 w 1090058"/>
                <a:gd name="connsiteY28" fmla="*/ 211522 h 1610545"/>
                <a:gd name="connsiteX29" fmla="*/ 1084338 w 1090058"/>
                <a:gd name="connsiteY29" fmla="*/ 213055 h 1610545"/>
                <a:gd name="connsiteX30" fmla="*/ 1081710 w 1090058"/>
                <a:gd name="connsiteY30" fmla="*/ 213494 h 1610545"/>
                <a:gd name="connsiteX31" fmla="*/ 700538 w 1090058"/>
                <a:gd name="connsiteY31" fmla="*/ 93278 h 1610545"/>
                <a:gd name="connsiteX32" fmla="*/ 551035 w 1090058"/>
                <a:gd name="connsiteY32" fmla="*/ 18271 h 1610545"/>
                <a:gd name="connsiteX33" fmla="*/ 449224 w 1090058"/>
                <a:gd name="connsiteY33" fmla="*/ 19732 h 1610545"/>
                <a:gd name="connsiteX34" fmla="*/ 355885 w 1090058"/>
                <a:gd name="connsiteY34" fmla="*/ 62530 h 1610545"/>
                <a:gd name="connsiteX35" fmla="*/ 293513 w 1090058"/>
                <a:gd name="connsiteY35" fmla="*/ 130307 h 1610545"/>
                <a:gd name="connsiteX36" fmla="*/ 261305 w 1090058"/>
                <a:gd name="connsiteY36" fmla="*/ 217949 h 1610545"/>
                <a:gd name="connsiteX37" fmla="*/ 278687 w 1090058"/>
                <a:gd name="connsiteY37" fmla="*/ 409447 h 1610545"/>
                <a:gd name="connsiteX38" fmla="*/ 285990 w 1090058"/>
                <a:gd name="connsiteY38" fmla="*/ 432453 h 1610545"/>
                <a:gd name="connsiteX39" fmla="*/ 340257 w 1090058"/>
                <a:gd name="connsiteY39" fmla="*/ 632497 h 1610545"/>
                <a:gd name="connsiteX40" fmla="*/ 352672 w 1090058"/>
                <a:gd name="connsiteY40" fmla="*/ 931941 h 1610545"/>
                <a:gd name="connsiteX41" fmla="*/ 154600 w 1090058"/>
                <a:gd name="connsiteY41" fmla="*/ 1369714 h 1610545"/>
                <a:gd name="connsiteX42" fmla="*/ 107054 w 1090058"/>
                <a:gd name="connsiteY42" fmla="*/ 1428142 h 1610545"/>
                <a:gd name="connsiteX43" fmla="*/ 38548 w 1090058"/>
                <a:gd name="connsiteY43" fmla="*/ 1513958 h 1610545"/>
                <a:gd name="connsiteX44" fmla="*/ 12547 w 1090058"/>
                <a:gd name="connsiteY44" fmla="*/ 1570560 h 1610545"/>
                <a:gd name="connsiteX45" fmla="*/ 54762 w 1090058"/>
                <a:gd name="connsiteY45" fmla="*/ 1581077 h 1610545"/>
                <a:gd name="connsiteX46" fmla="*/ 68054 w 1090058"/>
                <a:gd name="connsiteY46" fmla="*/ 1580274 h 1610545"/>
                <a:gd name="connsiteX47" fmla="*/ 128235 w 1090058"/>
                <a:gd name="connsiteY47" fmla="*/ 1577425 h 1610545"/>
                <a:gd name="connsiteX48" fmla="*/ 237349 w 1090058"/>
                <a:gd name="connsiteY48" fmla="*/ 1574650 h 1610545"/>
                <a:gd name="connsiteX49" fmla="*/ 326964 w 1090058"/>
                <a:gd name="connsiteY49" fmla="*/ 1583926 h 1610545"/>
                <a:gd name="connsiteX50" fmla="*/ 416139 w 1090058"/>
                <a:gd name="connsiteY50" fmla="*/ 1593201 h 1610545"/>
                <a:gd name="connsiteX51" fmla="*/ 429725 w 1090058"/>
                <a:gd name="connsiteY51" fmla="*/ 1593712 h 1610545"/>
                <a:gd name="connsiteX52" fmla="*/ 591862 w 1090058"/>
                <a:gd name="connsiteY52" fmla="*/ 1571802 h 1610545"/>
                <a:gd name="connsiteX53" fmla="*/ 680892 w 1090058"/>
                <a:gd name="connsiteY53" fmla="*/ 1416748 h 1610545"/>
                <a:gd name="connsiteX54" fmla="*/ 676874 w 1090058"/>
                <a:gd name="connsiteY54" fmla="*/ 1180041 h 1610545"/>
                <a:gd name="connsiteX55" fmla="*/ 675195 w 1090058"/>
                <a:gd name="connsiteY55" fmla="*/ 1136220 h 1610545"/>
                <a:gd name="connsiteX56" fmla="*/ 790079 w 1090058"/>
                <a:gd name="connsiteY56" fmla="*/ 925660 h 1610545"/>
                <a:gd name="connsiteX57" fmla="*/ 1074916 w 1090058"/>
                <a:gd name="connsiteY57" fmla="*/ 743656 h 1610545"/>
                <a:gd name="connsiteX58" fmla="*/ 1079957 w 1090058"/>
                <a:gd name="connsiteY58" fmla="*/ 742488 h 1610545"/>
                <a:gd name="connsiteX59" fmla="*/ 1084338 w 1090058"/>
                <a:gd name="connsiteY59" fmla="*/ 745409 h 1610545"/>
                <a:gd name="connsiteX60" fmla="*/ 1085434 w 1090058"/>
                <a:gd name="connsiteY60" fmla="*/ 750741 h 1610545"/>
                <a:gd name="connsiteX61" fmla="*/ 1082658 w 1090058"/>
                <a:gd name="connsiteY61" fmla="*/ 755341 h 1610545"/>
                <a:gd name="connsiteX62" fmla="*/ 796799 w 1090058"/>
                <a:gd name="connsiteY62" fmla="*/ 937929 h 1610545"/>
                <a:gd name="connsiteX63" fmla="*/ 688999 w 1090058"/>
                <a:gd name="connsiteY63" fmla="*/ 1135124 h 1610545"/>
                <a:gd name="connsiteX64" fmla="*/ 690606 w 1090058"/>
                <a:gd name="connsiteY64" fmla="*/ 1178945 h 1610545"/>
                <a:gd name="connsiteX65" fmla="*/ 694623 w 1090058"/>
                <a:gd name="connsiteY65" fmla="*/ 1416164 h 1610545"/>
                <a:gd name="connsiteX66" fmla="*/ 598071 w 1090058"/>
                <a:gd name="connsiteY66" fmla="*/ 1584145 h 1610545"/>
                <a:gd name="connsiteX67" fmla="*/ 476466 w 1090058"/>
                <a:gd name="connsiteY67" fmla="*/ 1609926 h 16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90058" h="1610545">
                  <a:moveTo>
                    <a:pt x="476466" y="1609926"/>
                  </a:moveTo>
                  <a:cubicBezTo>
                    <a:pt x="460984" y="1609926"/>
                    <a:pt x="444842" y="1609269"/>
                    <a:pt x="429140" y="1608612"/>
                  </a:cubicBezTo>
                  <a:lnTo>
                    <a:pt x="415701" y="1608027"/>
                  </a:lnTo>
                  <a:cubicBezTo>
                    <a:pt x="385392" y="1606786"/>
                    <a:pt x="354791" y="1602768"/>
                    <a:pt x="325284" y="1598679"/>
                  </a:cubicBezTo>
                  <a:cubicBezTo>
                    <a:pt x="295997" y="1594078"/>
                    <a:pt x="266490" y="1591010"/>
                    <a:pt x="236911" y="1589549"/>
                  </a:cubicBezTo>
                  <a:cubicBezTo>
                    <a:pt x="201124" y="1588015"/>
                    <a:pt x="164460" y="1590133"/>
                    <a:pt x="129038" y="1592179"/>
                  </a:cubicBezTo>
                  <a:cubicBezTo>
                    <a:pt x="108736" y="1593347"/>
                    <a:pt x="88651" y="1594588"/>
                    <a:pt x="68347" y="1595100"/>
                  </a:cubicBezTo>
                  <a:cubicBezTo>
                    <a:pt x="64403" y="1595100"/>
                    <a:pt x="60166" y="1595538"/>
                    <a:pt x="55712" y="1595903"/>
                  </a:cubicBezTo>
                  <a:cubicBezTo>
                    <a:pt x="34238" y="1597656"/>
                    <a:pt x="7581" y="1599775"/>
                    <a:pt x="-234" y="1575819"/>
                  </a:cubicBezTo>
                  <a:cubicBezTo>
                    <a:pt x="-5127" y="1560700"/>
                    <a:pt x="4368" y="1537110"/>
                    <a:pt x="27812" y="1505705"/>
                  </a:cubicBezTo>
                  <a:cubicBezTo>
                    <a:pt x="49723" y="1476491"/>
                    <a:pt x="73898" y="1447277"/>
                    <a:pt x="96903" y="1419377"/>
                  </a:cubicBezTo>
                  <a:cubicBezTo>
                    <a:pt x="112824" y="1400096"/>
                    <a:pt x="128674" y="1380814"/>
                    <a:pt x="144157" y="1360949"/>
                  </a:cubicBezTo>
                  <a:cubicBezTo>
                    <a:pt x="238300" y="1241683"/>
                    <a:pt x="327183" y="1106933"/>
                    <a:pt x="339160" y="930918"/>
                  </a:cubicBezTo>
                  <a:cubicBezTo>
                    <a:pt x="345222" y="842838"/>
                    <a:pt x="348436" y="738763"/>
                    <a:pt x="327037" y="635564"/>
                  </a:cubicBezTo>
                  <a:cubicBezTo>
                    <a:pt x="313088" y="568518"/>
                    <a:pt x="292784" y="501544"/>
                    <a:pt x="272772" y="436835"/>
                  </a:cubicBezTo>
                  <a:lnTo>
                    <a:pt x="265469" y="413830"/>
                  </a:lnTo>
                  <a:cubicBezTo>
                    <a:pt x="244068" y="343131"/>
                    <a:pt x="238080" y="276523"/>
                    <a:pt x="247647" y="215685"/>
                  </a:cubicBezTo>
                  <a:cubicBezTo>
                    <a:pt x="252907" y="182600"/>
                    <a:pt x="264445" y="150903"/>
                    <a:pt x="281828" y="122273"/>
                  </a:cubicBezTo>
                  <a:cubicBezTo>
                    <a:pt x="298918" y="94155"/>
                    <a:pt x="321413" y="69760"/>
                    <a:pt x="348070" y="50552"/>
                  </a:cubicBezTo>
                  <a:cubicBezTo>
                    <a:pt x="377357" y="28934"/>
                    <a:pt x="410808" y="13670"/>
                    <a:pt x="446304" y="5709"/>
                  </a:cubicBezTo>
                  <a:cubicBezTo>
                    <a:pt x="481505" y="-2252"/>
                    <a:pt x="517950" y="-2690"/>
                    <a:pt x="553300" y="4321"/>
                  </a:cubicBezTo>
                  <a:cubicBezTo>
                    <a:pt x="615964" y="16956"/>
                    <a:pt x="668915" y="52306"/>
                    <a:pt x="708353" y="81665"/>
                  </a:cubicBezTo>
                  <a:cubicBezTo>
                    <a:pt x="810602" y="158718"/>
                    <a:pt x="929577" y="195965"/>
                    <a:pt x="1082002" y="199179"/>
                  </a:cubicBezTo>
                  <a:cubicBezTo>
                    <a:pt x="1082878" y="199252"/>
                    <a:pt x="1083755" y="199471"/>
                    <a:pt x="1084557" y="199836"/>
                  </a:cubicBezTo>
                  <a:cubicBezTo>
                    <a:pt x="1085361" y="200202"/>
                    <a:pt x="1086091" y="200713"/>
                    <a:pt x="1086749" y="201370"/>
                  </a:cubicBezTo>
                  <a:cubicBezTo>
                    <a:pt x="1087333" y="202100"/>
                    <a:pt x="1087770" y="202831"/>
                    <a:pt x="1088136" y="203708"/>
                  </a:cubicBezTo>
                  <a:cubicBezTo>
                    <a:pt x="1088428" y="204584"/>
                    <a:pt x="1088574" y="205533"/>
                    <a:pt x="1088574" y="206483"/>
                  </a:cubicBezTo>
                  <a:cubicBezTo>
                    <a:pt x="1088574" y="207432"/>
                    <a:pt x="1088428" y="208382"/>
                    <a:pt x="1088063" y="209258"/>
                  </a:cubicBezTo>
                  <a:cubicBezTo>
                    <a:pt x="1087697" y="210062"/>
                    <a:pt x="1087187" y="210865"/>
                    <a:pt x="1086602" y="211522"/>
                  </a:cubicBezTo>
                  <a:cubicBezTo>
                    <a:pt x="1085944" y="212179"/>
                    <a:pt x="1085215" y="212691"/>
                    <a:pt x="1084338" y="213055"/>
                  </a:cubicBezTo>
                  <a:cubicBezTo>
                    <a:pt x="1083535" y="213421"/>
                    <a:pt x="1082585" y="213567"/>
                    <a:pt x="1081710" y="213494"/>
                  </a:cubicBezTo>
                  <a:cubicBezTo>
                    <a:pt x="926656" y="210208"/>
                    <a:pt x="805344" y="172010"/>
                    <a:pt x="700538" y="93278"/>
                  </a:cubicBezTo>
                  <a:cubicBezTo>
                    <a:pt x="662414" y="64721"/>
                    <a:pt x="611143" y="30467"/>
                    <a:pt x="551035" y="18271"/>
                  </a:cubicBezTo>
                  <a:cubicBezTo>
                    <a:pt x="517367" y="11625"/>
                    <a:pt x="482675" y="12136"/>
                    <a:pt x="449224" y="19732"/>
                  </a:cubicBezTo>
                  <a:cubicBezTo>
                    <a:pt x="415483" y="27401"/>
                    <a:pt x="383712" y="42008"/>
                    <a:pt x="355885" y="62530"/>
                  </a:cubicBezTo>
                  <a:cubicBezTo>
                    <a:pt x="330762" y="80716"/>
                    <a:pt x="309509" y="103722"/>
                    <a:pt x="293513" y="130307"/>
                  </a:cubicBezTo>
                  <a:cubicBezTo>
                    <a:pt x="277226" y="157184"/>
                    <a:pt x="266271" y="186909"/>
                    <a:pt x="261305" y="217949"/>
                  </a:cubicBezTo>
                  <a:cubicBezTo>
                    <a:pt x="252030" y="276377"/>
                    <a:pt x="257946" y="340940"/>
                    <a:pt x="278687" y="409447"/>
                  </a:cubicBezTo>
                  <a:lnTo>
                    <a:pt x="285990" y="432453"/>
                  </a:lnTo>
                  <a:cubicBezTo>
                    <a:pt x="305784" y="497747"/>
                    <a:pt x="326233" y="564793"/>
                    <a:pt x="340257" y="632497"/>
                  </a:cubicBezTo>
                  <a:cubicBezTo>
                    <a:pt x="362167" y="737521"/>
                    <a:pt x="358808" y="842838"/>
                    <a:pt x="352672" y="931941"/>
                  </a:cubicBezTo>
                  <a:cubicBezTo>
                    <a:pt x="340622" y="1111607"/>
                    <a:pt x="250423" y="1248548"/>
                    <a:pt x="154600" y="1369714"/>
                  </a:cubicBezTo>
                  <a:cubicBezTo>
                    <a:pt x="139118" y="1389433"/>
                    <a:pt x="123050" y="1408787"/>
                    <a:pt x="107054" y="1428142"/>
                  </a:cubicBezTo>
                  <a:cubicBezTo>
                    <a:pt x="83829" y="1455895"/>
                    <a:pt x="60532" y="1484671"/>
                    <a:pt x="38548" y="1513958"/>
                  </a:cubicBezTo>
                  <a:cubicBezTo>
                    <a:pt x="19121" y="1539812"/>
                    <a:pt x="9334" y="1560919"/>
                    <a:pt x="12547" y="1570560"/>
                  </a:cubicBezTo>
                  <a:cubicBezTo>
                    <a:pt x="16711" y="1583122"/>
                    <a:pt x="32632" y="1582903"/>
                    <a:pt x="54762" y="1581077"/>
                  </a:cubicBezTo>
                  <a:cubicBezTo>
                    <a:pt x="59364" y="1581077"/>
                    <a:pt x="63891" y="1580347"/>
                    <a:pt x="68054" y="1580274"/>
                  </a:cubicBezTo>
                  <a:cubicBezTo>
                    <a:pt x="88139" y="1579690"/>
                    <a:pt x="108151" y="1578594"/>
                    <a:pt x="128235" y="1577425"/>
                  </a:cubicBezTo>
                  <a:cubicBezTo>
                    <a:pt x="164022" y="1575307"/>
                    <a:pt x="201270" y="1573190"/>
                    <a:pt x="237349" y="1574650"/>
                  </a:cubicBezTo>
                  <a:cubicBezTo>
                    <a:pt x="267441" y="1575892"/>
                    <a:pt x="297677" y="1580055"/>
                    <a:pt x="326964" y="1583926"/>
                  </a:cubicBezTo>
                  <a:cubicBezTo>
                    <a:pt x="356251" y="1587797"/>
                    <a:pt x="386487" y="1592105"/>
                    <a:pt x="416139" y="1593201"/>
                  </a:cubicBezTo>
                  <a:lnTo>
                    <a:pt x="429725" y="1593712"/>
                  </a:lnTo>
                  <a:cubicBezTo>
                    <a:pt x="483989" y="1596123"/>
                    <a:pt x="539716" y="1598460"/>
                    <a:pt x="591862" y="1571802"/>
                  </a:cubicBezTo>
                  <a:cubicBezTo>
                    <a:pt x="649779" y="1542003"/>
                    <a:pt x="678847" y="1491463"/>
                    <a:pt x="680892" y="1416748"/>
                  </a:cubicBezTo>
                  <a:cubicBezTo>
                    <a:pt x="682864" y="1338162"/>
                    <a:pt x="679870" y="1258043"/>
                    <a:pt x="676874" y="1180041"/>
                  </a:cubicBezTo>
                  <a:lnTo>
                    <a:pt x="675195" y="1136220"/>
                  </a:lnTo>
                  <a:cubicBezTo>
                    <a:pt x="671835" y="1043392"/>
                    <a:pt x="711712" y="970577"/>
                    <a:pt x="790079" y="925660"/>
                  </a:cubicBezTo>
                  <a:cubicBezTo>
                    <a:pt x="888603" y="870737"/>
                    <a:pt x="983695" y="809972"/>
                    <a:pt x="1074916" y="743656"/>
                  </a:cubicBezTo>
                  <a:cubicBezTo>
                    <a:pt x="1076378" y="742560"/>
                    <a:pt x="1078204" y="742122"/>
                    <a:pt x="1079957" y="742488"/>
                  </a:cubicBezTo>
                  <a:cubicBezTo>
                    <a:pt x="1081783" y="742853"/>
                    <a:pt x="1083316" y="743875"/>
                    <a:pt x="1084338" y="745409"/>
                  </a:cubicBezTo>
                  <a:cubicBezTo>
                    <a:pt x="1085361" y="746943"/>
                    <a:pt x="1085798" y="748915"/>
                    <a:pt x="1085434" y="750741"/>
                  </a:cubicBezTo>
                  <a:cubicBezTo>
                    <a:pt x="1085142" y="752567"/>
                    <a:pt x="1084119" y="754247"/>
                    <a:pt x="1082658" y="755341"/>
                  </a:cubicBezTo>
                  <a:cubicBezTo>
                    <a:pt x="991072" y="821804"/>
                    <a:pt x="895616" y="882788"/>
                    <a:pt x="796799" y="937929"/>
                  </a:cubicBezTo>
                  <a:cubicBezTo>
                    <a:pt x="723033" y="980217"/>
                    <a:pt x="685858" y="1048431"/>
                    <a:pt x="688999" y="1135124"/>
                  </a:cubicBezTo>
                  <a:lnTo>
                    <a:pt x="690606" y="1178945"/>
                  </a:lnTo>
                  <a:cubicBezTo>
                    <a:pt x="693600" y="1256655"/>
                    <a:pt x="696668" y="1337066"/>
                    <a:pt x="694623" y="1416164"/>
                  </a:cubicBezTo>
                  <a:cubicBezTo>
                    <a:pt x="692578" y="1495261"/>
                    <a:pt x="660005" y="1552009"/>
                    <a:pt x="598071" y="1584145"/>
                  </a:cubicBezTo>
                  <a:cubicBezTo>
                    <a:pt x="558119" y="1605179"/>
                    <a:pt x="516928" y="1609926"/>
                    <a:pt x="476466" y="160992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527DE7C-34F9-4C2F-BDC2-6D48C9335918}"/>
                </a:ext>
              </a:extLst>
            </p:cNvPr>
            <p:cNvSpPr/>
            <p:nvPr/>
          </p:nvSpPr>
          <p:spPr>
            <a:xfrm>
              <a:off x="7274994" y="565"/>
              <a:ext cx="846269" cy="1641273"/>
            </a:xfrm>
            <a:custGeom>
              <a:avLst/>
              <a:gdLst>
                <a:gd name="connsiteX0" fmla="*/ 245458 w 846269"/>
                <a:gd name="connsiteY0" fmla="*/ 1640644 h 1641273"/>
                <a:gd name="connsiteX1" fmla="*/ 157816 w 846269"/>
                <a:gd name="connsiteY1" fmla="*/ 1623262 h 1641273"/>
                <a:gd name="connsiteX2" fmla="*/ 46145 w 846269"/>
                <a:gd name="connsiteY2" fmla="*/ 1481355 h 1641273"/>
                <a:gd name="connsiteX3" fmla="*/ 12257 w 846269"/>
                <a:gd name="connsiteY3" fmla="*/ 1290076 h 1641273"/>
                <a:gd name="connsiteX4" fmla="*/ 10066 w 846269"/>
                <a:gd name="connsiteY4" fmla="*/ 1266632 h 1641273"/>
                <a:gd name="connsiteX5" fmla="*/ -597 w 846269"/>
                <a:gd name="connsiteY5" fmla="*/ 1038105 h 1641273"/>
                <a:gd name="connsiteX6" fmla="*/ 39499 w 846269"/>
                <a:gd name="connsiteY6" fmla="*/ 907591 h 1641273"/>
                <a:gd name="connsiteX7" fmla="*/ 143648 w 846269"/>
                <a:gd name="connsiteY7" fmla="*/ 776127 h 1641273"/>
                <a:gd name="connsiteX8" fmla="*/ 204413 w 846269"/>
                <a:gd name="connsiteY8" fmla="*/ 701266 h 1641273"/>
                <a:gd name="connsiteX9" fmla="*/ 327476 w 846269"/>
                <a:gd name="connsiteY9" fmla="*/ 467992 h 1641273"/>
                <a:gd name="connsiteX10" fmla="*/ 339675 w 846269"/>
                <a:gd name="connsiteY10" fmla="*/ 274157 h 1641273"/>
                <a:gd name="connsiteX11" fmla="*/ 332371 w 846269"/>
                <a:gd name="connsiteY11" fmla="*/ 91569 h 1641273"/>
                <a:gd name="connsiteX12" fmla="*/ 331348 w 846269"/>
                <a:gd name="connsiteY12" fmla="*/ 13422 h 1641273"/>
                <a:gd name="connsiteX13" fmla="*/ 335219 w 846269"/>
                <a:gd name="connsiteY13" fmla="*/ 3489 h 1641273"/>
                <a:gd name="connsiteX14" fmla="*/ 353404 w 846269"/>
                <a:gd name="connsiteY14" fmla="*/ 2809 h 1641273"/>
                <a:gd name="connsiteX15" fmla="*/ 354062 w 846269"/>
                <a:gd name="connsiteY15" fmla="*/ 3489 h 1641273"/>
                <a:gd name="connsiteX16" fmla="*/ 358153 w 846269"/>
                <a:gd name="connsiteY16" fmla="*/ 13348 h 1641273"/>
                <a:gd name="connsiteX17" fmla="*/ 359174 w 846269"/>
                <a:gd name="connsiteY17" fmla="*/ 92154 h 1641273"/>
                <a:gd name="connsiteX18" fmla="*/ 366478 w 846269"/>
                <a:gd name="connsiteY18" fmla="*/ 271674 h 1641273"/>
                <a:gd name="connsiteX19" fmla="*/ 353916 w 846269"/>
                <a:gd name="connsiteY19" fmla="*/ 474566 h 1641273"/>
                <a:gd name="connsiteX20" fmla="*/ 225154 w 846269"/>
                <a:gd name="connsiteY20" fmla="*/ 720256 h 1641273"/>
                <a:gd name="connsiteX21" fmla="*/ 164025 w 846269"/>
                <a:gd name="connsiteY21" fmla="*/ 795482 h 1641273"/>
                <a:gd name="connsiteX22" fmla="*/ 60752 w 846269"/>
                <a:gd name="connsiteY22" fmla="*/ 926069 h 1641273"/>
                <a:gd name="connsiteX23" fmla="*/ 26353 w 846269"/>
                <a:gd name="connsiteY23" fmla="*/ 1040296 h 1641273"/>
                <a:gd name="connsiteX24" fmla="*/ 36871 w 846269"/>
                <a:gd name="connsiteY24" fmla="*/ 1264587 h 1641273"/>
                <a:gd name="connsiteX25" fmla="*/ 39061 w 846269"/>
                <a:gd name="connsiteY25" fmla="*/ 1288104 h 1641273"/>
                <a:gd name="connsiteX26" fmla="*/ 71634 w 846269"/>
                <a:gd name="connsiteY26" fmla="*/ 1472956 h 1641273"/>
                <a:gd name="connsiteX27" fmla="*/ 168042 w 846269"/>
                <a:gd name="connsiteY27" fmla="*/ 1597627 h 1641273"/>
                <a:gd name="connsiteX28" fmla="*/ 287307 w 846269"/>
                <a:gd name="connsiteY28" fmla="*/ 1609313 h 1641273"/>
                <a:gd name="connsiteX29" fmla="*/ 601358 w 846269"/>
                <a:gd name="connsiteY29" fmla="*/ 1499760 h 1641273"/>
                <a:gd name="connsiteX30" fmla="*/ 719967 w 846269"/>
                <a:gd name="connsiteY30" fmla="*/ 1387724 h 1641273"/>
                <a:gd name="connsiteX31" fmla="*/ 719092 w 846269"/>
                <a:gd name="connsiteY31" fmla="*/ 1209153 h 1641273"/>
                <a:gd name="connsiteX32" fmla="*/ 632983 w 846269"/>
                <a:gd name="connsiteY32" fmla="*/ 1093685 h 1641273"/>
                <a:gd name="connsiteX33" fmla="*/ 616623 w 846269"/>
                <a:gd name="connsiteY33" fmla="*/ 1073162 h 1641273"/>
                <a:gd name="connsiteX34" fmla="*/ 572437 w 846269"/>
                <a:gd name="connsiteY34" fmla="*/ 702800 h 1641273"/>
                <a:gd name="connsiteX35" fmla="*/ 688710 w 846269"/>
                <a:gd name="connsiteY35" fmla="*/ 527516 h 1641273"/>
                <a:gd name="connsiteX36" fmla="*/ 689805 w 846269"/>
                <a:gd name="connsiteY36" fmla="*/ 526275 h 1641273"/>
                <a:gd name="connsiteX37" fmla="*/ 799357 w 846269"/>
                <a:gd name="connsiteY37" fmla="*/ 354934 h 1641273"/>
                <a:gd name="connsiteX38" fmla="*/ 817689 w 846269"/>
                <a:gd name="connsiteY38" fmla="*/ 256994 h 1641273"/>
                <a:gd name="connsiteX39" fmla="*/ 809947 w 846269"/>
                <a:gd name="connsiteY39" fmla="*/ 85580 h 1641273"/>
                <a:gd name="connsiteX40" fmla="*/ 805857 w 846269"/>
                <a:gd name="connsiteY40" fmla="*/ 15174 h 1641273"/>
                <a:gd name="connsiteX41" fmla="*/ 806588 w 846269"/>
                <a:gd name="connsiteY41" fmla="*/ 9697 h 1641273"/>
                <a:gd name="connsiteX42" fmla="*/ 809289 w 846269"/>
                <a:gd name="connsiteY42" fmla="*/ 4877 h 1641273"/>
                <a:gd name="connsiteX43" fmla="*/ 813526 w 846269"/>
                <a:gd name="connsiteY43" fmla="*/ 1590 h 1641273"/>
                <a:gd name="connsiteX44" fmla="*/ 818638 w 846269"/>
                <a:gd name="connsiteY44" fmla="*/ 202 h 1641273"/>
                <a:gd name="connsiteX45" fmla="*/ 828352 w 846269"/>
                <a:gd name="connsiteY45" fmla="*/ 3781 h 1641273"/>
                <a:gd name="connsiteX46" fmla="*/ 832808 w 846269"/>
                <a:gd name="connsiteY46" fmla="*/ 13641 h 1641273"/>
                <a:gd name="connsiteX47" fmla="*/ 837043 w 846269"/>
                <a:gd name="connsiteY47" fmla="*/ 83754 h 1641273"/>
                <a:gd name="connsiteX48" fmla="*/ 844785 w 846269"/>
                <a:gd name="connsiteY48" fmla="*/ 257067 h 1641273"/>
                <a:gd name="connsiteX49" fmla="*/ 825066 w 846269"/>
                <a:gd name="connsiteY49" fmla="*/ 363990 h 1641273"/>
                <a:gd name="connsiteX50" fmla="*/ 709889 w 846269"/>
                <a:gd name="connsiteY50" fmla="*/ 545190 h 1641273"/>
                <a:gd name="connsiteX51" fmla="*/ 708794 w 846269"/>
                <a:gd name="connsiteY51" fmla="*/ 546505 h 1641273"/>
                <a:gd name="connsiteX52" fmla="*/ 597560 w 846269"/>
                <a:gd name="connsiteY52" fmla="*/ 713536 h 1641273"/>
                <a:gd name="connsiteX53" fmla="*/ 637439 w 846269"/>
                <a:gd name="connsiteY53" fmla="*/ 1054684 h 1641273"/>
                <a:gd name="connsiteX54" fmla="*/ 653799 w 846269"/>
                <a:gd name="connsiteY54" fmla="*/ 1075060 h 1641273"/>
                <a:gd name="connsiteX55" fmla="*/ 741441 w 846269"/>
                <a:gd name="connsiteY55" fmla="*/ 1193158 h 1641273"/>
                <a:gd name="connsiteX56" fmla="*/ 742316 w 846269"/>
                <a:gd name="connsiteY56" fmla="*/ 1403353 h 1641273"/>
                <a:gd name="connsiteX57" fmla="*/ 614797 w 846269"/>
                <a:gd name="connsiteY57" fmla="*/ 1523788 h 1641273"/>
                <a:gd name="connsiteX58" fmla="*/ 291617 w 846269"/>
                <a:gd name="connsiteY58" fmla="*/ 1636701 h 1641273"/>
                <a:gd name="connsiteX59" fmla="*/ 245458 w 846269"/>
                <a:gd name="connsiteY59" fmla="*/ 1640644 h 164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846269" h="1641273">
                  <a:moveTo>
                    <a:pt x="245458" y="1640644"/>
                  </a:moveTo>
                  <a:cubicBezTo>
                    <a:pt x="215369" y="1640907"/>
                    <a:pt x="185497" y="1634992"/>
                    <a:pt x="157816" y="1623262"/>
                  </a:cubicBezTo>
                  <a:cubicBezTo>
                    <a:pt x="89893" y="1594048"/>
                    <a:pt x="62433" y="1531895"/>
                    <a:pt x="46145" y="1481355"/>
                  </a:cubicBezTo>
                  <a:cubicBezTo>
                    <a:pt x="27157" y="1422197"/>
                    <a:pt x="18830" y="1362089"/>
                    <a:pt x="12257" y="1290076"/>
                  </a:cubicBezTo>
                  <a:lnTo>
                    <a:pt x="10066" y="1266632"/>
                  </a:lnTo>
                  <a:cubicBezTo>
                    <a:pt x="3128" y="1192282"/>
                    <a:pt x="-4029" y="1115303"/>
                    <a:pt x="-597" y="1038105"/>
                  </a:cubicBezTo>
                  <a:cubicBezTo>
                    <a:pt x="1814" y="983694"/>
                    <a:pt x="14887" y="941041"/>
                    <a:pt x="39499" y="907591"/>
                  </a:cubicBezTo>
                  <a:cubicBezTo>
                    <a:pt x="72804" y="862382"/>
                    <a:pt x="109248" y="818415"/>
                    <a:pt x="143648" y="776127"/>
                  </a:cubicBezTo>
                  <a:cubicBezTo>
                    <a:pt x="164025" y="751661"/>
                    <a:pt x="184475" y="726464"/>
                    <a:pt x="204413" y="701266"/>
                  </a:cubicBezTo>
                  <a:cubicBezTo>
                    <a:pt x="257510" y="634074"/>
                    <a:pt x="309218" y="559432"/>
                    <a:pt x="327476" y="467992"/>
                  </a:cubicBezTo>
                  <a:cubicBezTo>
                    <a:pt x="342083" y="393935"/>
                    <a:pt x="346101" y="332366"/>
                    <a:pt x="339675" y="274157"/>
                  </a:cubicBezTo>
                  <a:cubicBezTo>
                    <a:pt x="334124" y="213458"/>
                    <a:pt x="331640" y="152517"/>
                    <a:pt x="332371" y="91569"/>
                  </a:cubicBezTo>
                  <a:cubicBezTo>
                    <a:pt x="332371" y="65569"/>
                    <a:pt x="332371" y="39495"/>
                    <a:pt x="331348" y="13422"/>
                  </a:cubicBezTo>
                  <a:cubicBezTo>
                    <a:pt x="331348" y="9741"/>
                    <a:pt x="332735" y="6191"/>
                    <a:pt x="335219" y="3489"/>
                  </a:cubicBezTo>
                  <a:cubicBezTo>
                    <a:pt x="340038" y="-1711"/>
                    <a:pt x="348146" y="-2018"/>
                    <a:pt x="353404" y="2809"/>
                  </a:cubicBezTo>
                  <a:cubicBezTo>
                    <a:pt x="353624" y="3029"/>
                    <a:pt x="353843" y="3255"/>
                    <a:pt x="354062" y="3489"/>
                  </a:cubicBezTo>
                  <a:cubicBezTo>
                    <a:pt x="356617" y="6140"/>
                    <a:pt x="358080" y="9660"/>
                    <a:pt x="358153" y="13348"/>
                  </a:cubicBezTo>
                  <a:cubicBezTo>
                    <a:pt x="358882" y="39568"/>
                    <a:pt x="359028" y="65861"/>
                    <a:pt x="359174" y="92154"/>
                  </a:cubicBezTo>
                  <a:cubicBezTo>
                    <a:pt x="358516" y="152079"/>
                    <a:pt x="361000" y="211997"/>
                    <a:pt x="366478" y="271674"/>
                  </a:cubicBezTo>
                  <a:cubicBezTo>
                    <a:pt x="373197" y="332950"/>
                    <a:pt x="369181" y="397440"/>
                    <a:pt x="353916" y="474566"/>
                  </a:cubicBezTo>
                  <a:cubicBezTo>
                    <a:pt x="334416" y="572505"/>
                    <a:pt x="280881" y="649850"/>
                    <a:pt x="225154" y="720256"/>
                  </a:cubicBezTo>
                  <a:cubicBezTo>
                    <a:pt x="205069" y="745599"/>
                    <a:pt x="184621" y="770504"/>
                    <a:pt x="164025" y="795482"/>
                  </a:cubicBezTo>
                  <a:cubicBezTo>
                    <a:pt x="129479" y="837696"/>
                    <a:pt x="93618" y="881371"/>
                    <a:pt x="60752" y="926069"/>
                  </a:cubicBezTo>
                  <a:cubicBezTo>
                    <a:pt x="39792" y="954552"/>
                    <a:pt x="28471" y="991800"/>
                    <a:pt x="26353" y="1040296"/>
                  </a:cubicBezTo>
                  <a:cubicBezTo>
                    <a:pt x="23066" y="1115303"/>
                    <a:pt x="30078" y="1191186"/>
                    <a:pt x="36871" y="1264587"/>
                  </a:cubicBezTo>
                  <a:lnTo>
                    <a:pt x="39061" y="1288104"/>
                  </a:lnTo>
                  <a:cubicBezTo>
                    <a:pt x="45489" y="1358071"/>
                    <a:pt x="53668" y="1416354"/>
                    <a:pt x="71634" y="1472956"/>
                  </a:cubicBezTo>
                  <a:cubicBezTo>
                    <a:pt x="93181" y="1539564"/>
                    <a:pt x="122759" y="1578054"/>
                    <a:pt x="168042" y="1597627"/>
                  </a:cubicBezTo>
                  <a:cubicBezTo>
                    <a:pt x="205874" y="1612921"/>
                    <a:pt x="247284" y="1616981"/>
                    <a:pt x="287307" y="1609313"/>
                  </a:cubicBezTo>
                  <a:cubicBezTo>
                    <a:pt x="397810" y="1592171"/>
                    <a:pt x="504223" y="1555048"/>
                    <a:pt x="601358" y="1499760"/>
                  </a:cubicBezTo>
                  <a:cubicBezTo>
                    <a:pt x="649562" y="1472788"/>
                    <a:pt x="690316" y="1434291"/>
                    <a:pt x="719967" y="1387724"/>
                  </a:cubicBezTo>
                  <a:cubicBezTo>
                    <a:pt x="757289" y="1328785"/>
                    <a:pt x="756923" y="1268750"/>
                    <a:pt x="719092" y="1209153"/>
                  </a:cubicBezTo>
                  <a:cubicBezTo>
                    <a:pt x="692579" y="1169086"/>
                    <a:pt x="663804" y="1130531"/>
                    <a:pt x="632983" y="1093685"/>
                  </a:cubicBezTo>
                  <a:lnTo>
                    <a:pt x="616623" y="1073162"/>
                  </a:lnTo>
                  <a:cubicBezTo>
                    <a:pt x="531392" y="965946"/>
                    <a:pt x="516639" y="844708"/>
                    <a:pt x="572437" y="702800"/>
                  </a:cubicBezTo>
                  <a:cubicBezTo>
                    <a:pt x="598438" y="637069"/>
                    <a:pt x="640360" y="584410"/>
                    <a:pt x="688710" y="527516"/>
                  </a:cubicBezTo>
                  <a:lnTo>
                    <a:pt x="689805" y="526275"/>
                  </a:lnTo>
                  <a:cubicBezTo>
                    <a:pt x="733626" y="474712"/>
                    <a:pt x="778761" y="421396"/>
                    <a:pt x="799357" y="354934"/>
                  </a:cubicBezTo>
                  <a:cubicBezTo>
                    <a:pt x="808998" y="323164"/>
                    <a:pt x="817909" y="289640"/>
                    <a:pt x="817689" y="256994"/>
                  </a:cubicBezTo>
                  <a:cubicBezTo>
                    <a:pt x="817104" y="199880"/>
                    <a:pt x="813526" y="141598"/>
                    <a:pt x="809947" y="85580"/>
                  </a:cubicBezTo>
                  <a:cubicBezTo>
                    <a:pt x="808560" y="62209"/>
                    <a:pt x="807099" y="38692"/>
                    <a:pt x="805857" y="15174"/>
                  </a:cubicBezTo>
                  <a:cubicBezTo>
                    <a:pt x="805784" y="13319"/>
                    <a:pt x="806003" y="11464"/>
                    <a:pt x="806588" y="9697"/>
                  </a:cubicBezTo>
                  <a:cubicBezTo>
                    <a:pt x="807173" y="7929"/>
                    <a:pt x="808121" y="6293"/>
                    <a:pt x="809289" y="4877"/>
                  </a:cubicBezTo>
                  <a:cubicBezTo>
                    <a:pt x="810459" y="3504"/>
                    <a:pt x="811919" y="2386"/>
                    <a:pt x="813526" y="1590"/>
                  </a:cubicBezTo>
                  <a:cubicBezTo>
                    <a:pt x="815132" y="765"/>
                    <a:pt x="816885" y="290"/>
                    <a:pt x="818638" y="202"/>
                  </a:cubicBezTo>
                  <a:cubicBezTo>
                    <a:pt x="822216" y="20"/>
                    <a:pt x="825722" y="1313"/>
                    <a:pt x="828352" y="3781"/>
                  </a:cubicBezTo>
                  <a:cubicBezTo>
                    <a:pt x="831055" y="6374"/>
                    <a:pt x="832662" y="9901"/>
                    <a:pt x="832808" y="13641"/>
                  </a:cubicBezTo>
                  <a:cubicBezTo>
                    <a:pt x="834049" y="36939"/>
                    <a:pt x="835509" y="60383"/>
                    <a:pt x="837043" y="83754"/>
                  </a:cubicBezTo>
                  <a:cubicBezTo>
                    <a:pt x="840475" y="140868"/>
                    <a:pt x="844346" y="199077"/>
                    <a:pt x="844785" y="257067"/>
                  </a:cubicBezTo>
                  <a:cubicBezTo>
                    <a:pt x="843471" y="293482"/>
                    <a:pt x="836823" y="329510"/>
                    <a:pt x="825066" y="363990"/>
                  </a:cubicBezTo>
                  <a:cubicBezTo>
                    <a:pt x="803155" y="435930"/>
                    <a:pt x="755756" y="491510"/>
                    <a:pt x="709889" y="545190"/>
                  </a:cubicBezTo>
                  <a:lnTo>
                    <a:pt x="708794" y="546505"/>
                  </a:lnTo>
                  <a:cubicBezTo>
                    <a:pt x="662270" y="601281"/>
                    <a:pt x="621955" y="651676"/>
                    <a:pt x="597560" y="713536"/>
                  </a:cubicBezTo>
                  <a:cubicBezTo>
                    <a:pt x="545999" y="845000"/>
                    <a:pt x="558780" y="956451"/>
                    <a:pt x="637439" y="1054684"/>
                  </a:cubicBezTo>
                  <a:lnTo>
                    <a:pt x="653799" y="1075060"/>
                  </a:lnTo>
                  <a:cubicBezTo>
                    <a:pt x="685202" y="1112776"/>
                    <a:pt x="714417" y="1152200"/>
                    <a:pt x="741441" y="1193158"/>
                  </a:cubicBezTo>
                  <a:cubicBezTo>
                    <a:pt x="785262" y="1262177"/>
                    <a:pt x="785626" y="1334919"/>
                    <a:pt x="742316" y="1403353"/>
                  </a:cubicBezTo>
                  <a:cubicBezTo>
                    <a:pt x="710328" y="1453375"/>
                    <a:pt x="666580" y="1494742"/>
                    <a:pt x="614797" y="1523788"/>
                  </a:cubicBezTo>
                  <a:cubicBezTo>
                    <a:pt x="514813" y="1580770"/>
                    <a:pt x="405333" y="1619033"/>
                    <a:pt x="291617" y="1636701"/>
                  </a:cubicBezTo>
                  <a:cubicBezTo>
                    <a:pt x="276352" y="1639272"/>
                    <a:pt x="260942" y="1640594"/>
                    <a:pt x="245458" y="164064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8EC6147-4E0B-48A3-858F-1DBC2303FC16}"/>
                </a:ext>
              </a:extLst>
            </p:cNvPr>
            <p:cNvSpPr/>
            <p:nvPr/>
          </p:nvSpPr>
          <p:spPr>
            <a:xfrm>
              <a:off x="8330770" y="845087"/>
              <a:ext cx="1023112" cy="1309303"/>
            </a:xfrm>
            <a:custGeom>
              <a:avLst/>
              <a:gdLst>
                <a:gd name="connsiteX0" fmla="*/ 383660 w 1023112"/>
                <a:gd name="connsiteY0" fmla="*/ 1308683 h 1309303"/>
                <a:gd name="connsiteX1" fmla="*/ 246646 w 1023112"/>
                <a:gd name="connsiteY1" fmla="*/ 1242951 h 1309303"/>
                <a:gd name="connsiteX2" fmla="*/ 197130 w 1023112"/>
                <a:gd name="connsiteY2" fmla="*/ 1176124 h 1309303"/>
                <a:gd name="connsiteX3" fmla="*/ 155572 w 1023112"/>
                <a:gd name="connsiteY3" fmla="*/ 1119887 h 1309303"/>
                <a:gd name="connsiteX4" fmla="*/ 114308 w 1023112"/>
                <a:gd name="connsiteY4" fmla="*/ 1065475 h 1309303"/>
                <a:gd name="connsiteX5" fmla="*/ 32362 w 1023112"/>
                <a:gd name="connsiteY5" fmla="*/ 954901 h 1309303"/>
                <a:gd name="connsiteX6" fmla="*/ 22063 w 1023112"/>
                <a:gd name="connsiteY6" fmla="*/ 768880 h 1309303"/>
                <a:gd name="connsiteX7" fmla="*/ 61723 w 1023112"/>
                <a:gd name="connsiteY7" fmla="*/ 710452 h 1309303"/>
                <a:gd name="connsiteX8" fmla="*/ 98896 w 1023112"/>
                <a:gd name="connsiteY8" fmla="*/ 655529 h 1309303"/>
                <a:gd name="connsiteX9" fmla="*/ 157836 w 1023112"/>
                <a:gd name="connsiteY9" fmla="*/ 548825 h 1309303"/>
                <a:gd name="connsiteX10" fmla="*/ 223568 w 1023112"/>
                <a:gd name="connsiteY10" fmla="*/ 430435 h 1309303"/>
                <a:gd name="connsiteX11" fmla="*/ 423903 w 1023112"/>
                <a:gd name="connsiteY11" fmla="*/ 328186 h 1309303"/>
                <a:gd name="connsiteX12" fmla="*/ 522354 w 1023112"/>
                <a:gd name="connsiteY12" fmla="*/ 342793 h 1309303"/>
                <a:gd name="connsiteX13" fmla="*/ 574356 w 1023112"/>
                <a:gd name="connsiteY13" fmla="*/ 351703 h 1309303"/>
                <a:gd name="connsiteX14" fmla="*/ 698516 w 1023112"/>
                <a:gd name="connsiteY14" fmla="*/ 274213 h 1309303"/>
                <a:gd name="connsiteX15" fmla="*/ 709471 w 1023112"/>
                <a:gd name="connsiteY15" fmla="*/ 213009 h 1309303"/>
                <a:gd name="connsiteX16" fmla="*/ 718089 w 1023112"/>
                <a:gd name="connsiteY16" fmla="*/ 164879 h 1309303"/>
                <a:gd name="connsiteX17" fmla="*/ 852838 w 1023112"/>
                <a:gd name="connsiteY17" fmla="*/ 13915 h 1309303"/>
                <a:gd name="connsiteX18" fmla="*/ 959251 w 1023112"/>
                <a:gd name="connsiteY18" fmla="*/ 3033 h 1309303"/>
                <a:gd name="connsiteX19" fmla="*/ 1006285 w 1023112"/>
                <a:gd name="connsiteY19" fmla="*/ -618 h 1309303"/>
                <a:gd name="connsiteX20" fmla="*/ 1015634 w 1023112"/>
                <a:gd name="connsiteY20" fmla="*/ 3033 h 1309303"/>
                <a:gd name="connsiteX21" fmla="*/ 1020090 w 1023112"/>
                <a:gd name="connsiteY21" fmla="*/ 12455 h 1309303"/>
                <a:gd name="connsiteX22" fmla="*/ 1017240 w 1023112"/>
                <a:gd name="connsiteY22" fmla="*/ 22460 h 1309303"/>
                <a:gd name="connsiteX23" fmla="*/ 1008623 w 1023112"/>
                <a:gd name="connsiteY23" fmla="*/ 27792 h 1309303"/>
                <a:gd name="connsiteX24" fmla="*/ 961077 w 1023112"/>
                <a:gd name="connsiteY24" fmla="*/ 31444 h 1309303"/>
                <a:gd name="connsiteX25" fmla="*/ 857002 w 1023112"/>
                <a:gd name="connsiteY25" fmla="*/ 42034 h 1309303"/>
                <a:gd name="connsiteX26" fmla="*/ 744674 w 1023112"/>
                <a:gd name="connsiteY26" fmla="*/ 170211 h 1309303"/>
                <a:gd name="connsiteX27" fmla="*/ 736055 w 1023112"/>
                <a:gd name="connsiteY27" fmla="*/ 218268 h 1309303"/>
                <a:gd name="connsiteX28" fmla="*/ 725100 w 1023112"/>
                <a:gd name="connsiteY28" fmla="*/ 279617 h 1309303"/>
                <a:gd name="connsiteX29" fmla="*/ 570119 w 1023112"/>
                <a:gd name="connsiteY29" fmla="*/ 379821 h 1309303"/>
                <a:gd name="connsiteX30" fmla="*/ 517388 w 1023112"/>
                <a:gd name="connsiteY30" fmla="*/ 370838 h 1309303"/>
                <a:gd name="connsiteX31" fmla="*/ 421567 w 1023112"/>
                <a:gd name="connsiteY31" fmla="*/ 356889 h 1309303"/>
                <a:gd name="connsiteX32" fmla="*/ 246283 w 1023112"/>
                <a:gd name="connsiteY32" fmla="*/ 445480 h 1309303"/>
                <a:gd name="connsiteX33" fmla="*/ 181134 w 1023112"/>
                <a:gd name="connsiteY33" fmla="*/ 562921 h 1309303"/>
                <a:gd name="connsiteX34" fmla="*/ 121757 w 1023112"/>
                <a:gd name="connsiteY34" fmla="*/ 670429 h 1309303"/>
                <a:gd name="connsiteX35" fmla="*/ 83048 w 1023112"/>
                <a:gd name="connsiteY35" fmla="*/ 727542 h 1309303"/>
                <a:gd name="connsiteX36" fmla="*/ 45070 w 1023112"/>
                <a:gd name="connsiteY36" fmla="*/ 783633 h 1309303"/>
                <a:gd name="connsiteX37" fmla="*/ 54054 w 1023112"/>
                <a:gd name="connsiteY37" fmla="*/ 938102 h 1309303"/>
                <a:gd name="connsiteX38" fmla="*/ 135195 w 1023112"/>
                <a:gd name="connsiteY38" fmla="*/ 1047655 h 1309303"/>
                <a:gd name="connsiteX39" fmla="*/ 176680 w 1023112"/>
                <a:gd name="connsiteY39" fmla="*/ 1102359 h 1309303"/>
                <a:gd name="connsiteX40" fmla="*/ 218383 w 1023112"/>
                <a:gd name="connsiteY40" fmla="*/ 1158815 h 1309303"/>
                <a:gd name="connsiteX41" fmla="*/ 267681 w 1023112"/>
                <a:gd name="connsiteY41" fmla="*/ 1225349 h 1309303"/>
                <a:gd name="connsiteX42" fmla="*/ 426825 w 1023112"/>
                <a:gd name="connsiteY42" fmla="*/ 1276474 h 1309303"/>
                <a:gd name="connsiteX43" fmla="*/ 649290 w 1023112"/>
                <a:gd name="connsiteY43" fmla="*/ 1219361 h 1309303"/>
                <a:gd name="connsiteX44" fmla="*/ 782872 w 1023112"/>
                <a:gd name="connsiteY44" fmla="*/ 1148005 h 1309303"/>
                <a:gd name="connsiteX45" fmla="*/ 847653 w 1023112"/>
                <a:gd name="connsiteY45" fmla="*/ 985721 h 1309303"/>
                <a:gd name="connsiteX46" fmla="*/ 839911 w 1023112"/>
                <a:gd name="connsiteY46" fmla="*/ 909399 h 1309303"/>
                <a:gd name="connsiteX47" fmla="*/ 829029 w 1023112"/>
                <a:gd name="connsiteY47" fmla="*/ 800796 h 1309303"/>
                <a:gd name="connsiteX48" fmla="*/ 848530 w 1023112"/>
                <a:gd name="connsiteY48" fmla="*/ 563286 h 1309303"/>
                <a:gd name="connsiteX49" fmla="*/ 1005994 w 1023112"/>
                <a:gd name="connsiteY49" fmla="*/ 429851 h 1309303"/>
                <a:gd name="connsiteX50" fmla="*/ 1011326 w 1023112"/>
                <a:gd name="connsiteY50" fmla="*/ 429851 h 1309303"/>
                <a:gd name="connsiteX51" fmla="*/ 1016219 w 1023112"/>
                <a:gd name="connsiteY51" fmla="*/ 432261 h 1309303"/>
                <a:gd name="connsiteX52" fmla="*/ 1019797 w 1023112"/>
                <a:gd name="connsiteY52" fmla="*/ 436497 h 1309303"/>
                <a:gd name="connsiteX53" fmla="*/ 1021258 w 1023112"/>
                <a:gd name="connsiteY53" fmla="*/ 447452 h 1309303"/>
                <a:gd name="connsiteX54" fmla="*/ 1018993 w 1023112"/>
                <a:gd name="connsiteY54" fmla="*/ 452491 h 1309303"/>
                <a:gd name="connsiteX55" fmla="*/ 1014978 w 1023112"/>
                <a:gd name="connsiteY55" fmla="*/ 456289 h 1309303"/>
                <a:gd name="connsiteX56" fmla="*/ 1009937 w 1023112"/>
                <a:gd name="connsiteY56" fmla="*/ 458115 h 1309303"/>
                <a:gd name="connsiteX57" fmla="*/ 874895 w 1023112"/>
                <a:gd name="connsiteY57" fmla="*/ 570808 h 1309303"/>
                <a:gd name="connsiteX58" fmla="*/ 856272 w 1023112"/>
                <a:gd name="connsiteY58" fmla="*/ 798532 h 1309303"/>
                <a:gd name="connsiteX59" fmla="*/ 867081 w 1023112"/>
                <a:gd name="connsiteY59" fmla="*/ 906040 h 1309303"/>
                <a:gd name="connsiteX60" fmla="*/ 875187 w 1023112"/>
                <a:gd name="connsiteY60" fmla="*/ 982946 h 1309303"/>
                <a:gd name="connsiteX61" fmla="*/ 798793 w 1023112"/>
                <a:gd name="connsiteY61" fmla="*/ 1171596 h 1309303"/>
                <a:gd name="connsiteX62" fmla="*/ 657615 w 1023112"/>
                <a:gd name="connsiteY62" fmla="*/ 1246676 h 1309303"/>
                <a:gd name="connsiteX63" fmla="*/ 431791 w 1023112"/>
                <a:gd name="connsiteY63" fmla="*/ 1304666 h 1309303"/>
                <a:gd name="connsiteX64" fmla="*/ 383660 w 1023112"/>
                <a:gd name="connsiteY64" fmla="*/ 1308683 h 130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23112" h="1309303">
                  <a:moveTo>
                    <a:pt x="383660" y="1308683"/>
                  </a:moveTo>
                  <a:cubicBezTo>
                    <a:pt x="325232" y="1308683"/>
                    <a:pt x="280024" y="1286772"/>
                    <a:pt x="246646" y="1242951"/>
                  </a:cubicBezTo>
                  <a:cubicBezTo>
                    <a:pt x="229996" y="1221041"/>
                    <a:pt x="213563" y="1198473"/>
                    <a:pt x="197130" y="1176124"/>
                  </a:cubicBezTo>
                  <a:cubicBezTo>
                    <a:pt x="183326" y="1157332"/>
                    <a:pt x="169450" y="1138584"/>
                    <a:pt x="155572" y="1119887"/>
                  </a:cubicBezTo>
                  <a:cubicBezTo>
                    <a:pt x="141915" y="1101628"/>
                    <a:pt x="128037" y="1083369"/>
                    <a:pt x="114308" y="1065475"/>
                  </a:cubicBezTo>
                  <a:cubicBezTo>
                    <a:pt x="86846" y="1029688"/>
                    <a:pt x="58508" y="992440"/>
                    <a:pt x="32362" y="954901"/>
                  </a:cubicBezTo>
                  <a:cubicBezTo>
                    <a:pt x="-8903" y="895230"/>
                    <a:pt x="-12555" y="829207"/>
                    <a:pt x="22063" y="768880"/>
                  </a:cubicBezTo>
                  <a:cubicBezTo>
                    <a:pt x="34188" y="748693"/>
                    <a:pt x="47479" y="729192"/>
                    <a:pt x="61723" y="710452"/>
                  </a:cubicBezTo>
                  <a:cubicBezTo>
                    <a:pt x="75014" y="692777"/>
                    <a:pt x="87431" y="674467"/>
                    <a:pt x="98896" y="655529"/>
                  </a:cubicBezTo>
                  <a:cubicBezTo>
                    <a:pt x="119347" y="620472"/>
                    <a:pt x="138846" y="584028"/>
                    <a:pt x="157836" y="548825"/>
                  </a:cubicBezTo>
                  <a:cubicBezTo>
                    <a:pt x="178871" y="509751"/>
                    <a:pt x="200563" y="469289"/>
                    <a:pt x="223568" y="430435"/>
                  </a:cubicBezTo>
                  <a:cubicBezTo>
                    <a:pt x="267389" y="356961"/>
                    <a:pt x="336334" y="321539"/>
                    <a:pt x="423903" y="328186"/>
                  </a:cubicBezTo>
                  <a:cubicBezTo>
                    <a:pt x="456988" y="331224"/>
                    <a:pt x="489854" y="336103"/>
                    <a:pt x="522354" y="342793"/>
                  </a:cubicBezTo>
                  <a:cubicBezTo>
                    <a:pt x="539664" y="345860"/>
                    <a:pt x="556973" y="349074"/>
                    <a:pt x="574356" y="351703"/>
                  </a:cubicBezTo>
                  <a:cubicBezTo>
                    <a:pt x="623874" y="359007"/>
                    <a:pt x="686100" y="343523"/>
                    <a:pt x="698516" y="274213"/>
                  </a:cubicBezTo>
                  <a:cubicBezTo>
                    <a:pt x="702241" y="253836"/>
                    <a:pt x="705819" y="233386"/>
                    <a:pt x="709471" y="213009"/>
                  </a:cubicBezTo>
                  <a:cubicBezTo>
                    <a:pt x="712319" y="196723"/>
                    <a:pt x="715095" y="180874"/>
                    <a:pt x="718089" y="164879"/>
                  </a:cubicBezTo>
                  <a:cubicBezTo>
                    <a:pt x="733573" y="80524"/>
                    <a:pt x="782433" y="25455"/>
                    <a:pt x="852838" y="13915"/>
                  </a:cubicBezTo>
                  <a:cubicBezTo>
                    <a:pt x="888188" y="8073"/>
                    <a:pt x="924267" y="5736"/>
                    <a:pt x="959251" y="3033"/>
                  </a:cubicBezTo>
                  <a:cubicBezTo>
                    <a:pt x="974735" y="1865"/>
                    <a:pt x="990656" y="842"/>
                    <a:pt x="1006285" y="-618"/>
                  </a:cubicBezTo>
                  <a:cubicBezTo>
                    <a:pt x="1009791" y="-677"/>
                    <a:pt x="1013152" y="638"/>
                    <a:pt x="1015634" y="3033"/>
                  </a:cubicBezTo>
                  <a:cubicBezTo>
                    <a:pt x="1018264" y="5494"/>
                    <a:pt x="1019870" y="8861"/>
                    <a:pt x="1020090" y="12455"/>
                  </a:cubicBezTo>
                  <a:cubicBezTo>
                    <a:pt x="1020382" y="16026"/>
                    <a:pt x="1019359" y="19590"/>
                    <a:pt x="1017240" y="22460"/>
                  </a:cubicBezTo>
                  <a:cubicBezTo>
                    <a:pt x="1015195" y="25280"/>
                    <a:pt x="1012055" y="27193"/>
                    <a:pt x="1008623" y="27792"/>
                  </a:cubicBezTo>
                  <a:cubicBezTo>
                    <a:pt x="993140" y="29253"/>
                    <a:pt x="976925" y="30348"/>
                    <a:pt x="961077" y="31444"/>
                  </a:cubicBezTo>
                  <a:cubicBezTo>
                    <a:pt x="926677" y="33927"/>
                    <a:pt x="891328" y="36484"/>
                    <a:pt x="857002" y="42034"/>
                  </a:cubicBezTo>
                  <a:cubicBezTo>
                    <a:pt x="774035" y="55691"/>
                    <a:pt x="750808" y="136249"/>
                    <a:pt x="744674" y="170211"/>
                  </a:cubicBezTo>
                  <a:lnTo>
                    <a:pt x="736055" y="218268"/>
                  </a:lnTo>
                  <a:cubicBezTo>
                    <a:pt x="732476" y="238718"/>
                    <a:pt x="728825" y="259168"/>
                    <a:pt x="725100" y="279617"/>
                  </a:cubicBezTo>
                  <a:cubicBezTo>
                    <a:pt x="711955" y="351484"/>
                    <a:pt x="649802" y="391726"/>
                    <a:pt x="570119" y="379821"/>
                  </a:cubicBezTo>
                  <a:cubicBezTo>
                    <a:pt x="552519" y="377192"/>
                    <a:pt x="534918" y="374052"/>
                    <a:pt x="517388" y="370838"/>
                  </a:cubicBezTo>
                  <a:cubicBezTo>
                    <a:pt x="485910" y="365214"/>
                    <a:pt x="453409" y="359372"/>
                    <a:pt x="421567" y="356889"/>
                  </a:cubicBezTo>
                  <a:cubicBezTo>
                    <a:pt x="343564" y="350827"/>
                    <a:pt x="284480" y="380625"/>
                    <a:pt x="246283" y="445480"/>
                  </a:cubicBezTo>
                  <a:cubicBezTo>
                    <a:pt x="223568" y="483970"/>
                    <a:pt x="202023" y="524139"/>
                    <a:pt x="181134" y="562921"/>
                  </a:cubicBezTo>
                  <a:cubicBezTo>
                    <a:pt x="162073" y="598343"/>
                    <a:pt x="142425" y="635006"/>
                    <a:pt x="121757" y="670429"/>
                  </a:cubicBezTo>
                  <a:cubicBezTo>
                    <a:pt x="109852" y="690141"/>
                    <a:pt x="96924" y="709203"/>
                    <a:pt x="83048" y="727542"/>
                  </a:cubicBezTo>
                  <a:cubicBezTo>
                    <a:pt x="69390" y="745538"/>
                    <a:pt x="56682" y="764264"/>
                    <a:pt x="45070" y="783633"/>
                  </a:cubicBezTo>
                  <a:cubicBezTo>
                    <a:pt x="15856" y="834246"/>
                    <a:pt x="19143" y="887635"/>
                    <a:pt x="54054" y="938102"/>
                  </a:cubicBezTo>
                  <a:cubicBezTo>
                    <a:pt x="79835" y="975423"/>
                    <a:pt x="108318" y="1012087"/>
                    <a:pt x="135195" y="1047655"/>
                  </a:cubicBezTo>
                  <a:cubicBezTo>
                    <a:pt x="149072" y="1065914"/>
                    <a:pt x="163022" y="1084172"/>
                    <a:pt x="176680" y="1102359"/>
                  </a:cubicBezTo>
                  <a:cubicBezTo>
                    <a:pt x="190337" y="1120544"/>
                    <a:pt x="204578" y="1139898"/>
                    <a:pt x="218383" y="1158815"/>
                  </a:cubicBezTo>
                  <a:cubicBezTo>
                    <a:pt x="234743" y="1180725"/>
                    <a:pt x="251102" y="1203293"/>
                    <a:pt x="267681" y="1225349"/>
                  </a:cubicBezTo>
                  <a:cubicBezTo>
                    <a:pt x="302958" y="1272165"/>
                    <a:pt x="355324" y="1288963"/>
                    <a:pt x="426825" y="1276474"/>
                  </a:cubicBezTo>
                  <a:cubicBezTo>
                    <a:pt x="502123" y="1262283"/>
                    <a:pt x="576474" y="1243207"/>
                    <a:pt x="649290" y="1219361"/>
                  </a:cubicBezTo>
                  <a:cubicBezTo>
                    <a:pt x="690993" y="1206434"/>
                    <a:pt x="732184" y="1184523"/>
                    <a:pt x="782872" y="1148005"/>
                  </a:cubicBezTo>
                  <a:cubicBezTo>
                    <a:pt x="834726" y="1110757"/>
                    <a:pt x="854737" y="1060363"/>
                    <a:pt x="847653" y="985721"/>
                  </a:cubicBezTo>
                  <a:cubicBezTo>
                    <a:pt x="845317" y="960232"/>
                    <a:pt x="842395" y="934597"/>
                    <a:pt x="839911" y="909399"/>
                  </a:cubicBezTo>
                  <a:cubicBezTo>
                    <a:pt x="835968" y="873904"/>
                    <a:pt x="832170" y="837095"/>
                    <a:pt x="829029" y="800796"/>
                  </a:cubicBezTo>
                  <a:cubicBezTo>
                    <a:pt x="822383" y="721093"/>
                    <a:pt x="828956" y="640842"/>
                    <a:pt x="848530" y="563286"/>
                  </a:cubicBezTo>
                  <a:cubicBezTo>
                    <a:pt x="868542" y="486088"/>
                    <a:pt x="920032" y="442413"/>
                    <a:pt x="1005994" y="429851"/>
                  </a:cubicBezTo>
                  <a:cubicBezTo>
                    <a:pt x="1007747" y="429486"/>
                    <a:pt x="1009573" y="429486"/>
                    <a:pt x="1011326" y="429851"/>
                  </a:cubicBezTo>
                  <a:cubicBezTo>
                    <a:pt x="1013079" y="430289"/>
                    <a:pt x="1014758" y="431114"/>
                    <a:pt x="1016219" y="432261"/>
                  </a:cubicBezTo>
                  <a:cubicBezTo>
                    <a:pt x="1017679" y="433429"/>
                    <a:pt x="1018920" y="434868"/>
                    <a:pt x="1019797" y="436497"/>
                  </a:cubicBezTo>
                  <a:cubicBezTo>
                    <a:pt x="1021550" y="439871"/>
                    <a:pt x="1022062" y="443742"/>
                    <a:pt x="1021258" y="447452"/>
                  </a:cubicBezTo>
                  <a:cubicBezTo>
                    <a:pt x="1020819" y="449256"/>
                    <a:pt x="1020017" y="450965"/>
                    <a:pt x="1018993" y="452491"/>
                  </a:cubicBezTo>
                  <a:cubicBezTo>
                    <a:pt x="1017898" y="454011"/>
                    <a:pt x="1016584" y="455303"/>
                    <a:pt x="1014978" y="456289"/>
                  </a:cubicBezTo>
                  <a:cubicBezTo>
                    <a:pt x="1013442" y="457254"/>
                    <a:pt x="1011763" y="457874"/>
                    <a:pt x="1009937" y="458115"/>
                  </a:cubicBezTo>
                  <a:cubicBezTo>
                    <a:pt x="934930" y="469071"/>
                    <a:pt x="891986" y="504931"/>
                    <a:pt x="874895" y="570808"/>
                  </a:cubicBezTo>
                  <a:cubicBezTo>
                    <a:pt x="856126" y="645166"/>
                    <a:pt x="849844" y="722115"/>
                    <a:pt x="856272" y="798532"/>
                  </a:cubicBezTo>
                  <a:cubicBezTo>
                    <a:pt x="858974" y="834319"/>
                    <a:pt x="863137" y="870837"/>
                    <a:pt x="867081" y="906040"/>
                  </a:cubicBezTo>
                  <a:cubicBezTo>
                    <a:pt x="869929" y="931675"/>
                    <a:pt x="872777" y="957165"/>
                    <a:pt x="875187" y="982946"/>
                  </a:cubicBezTo>
                  <a:cubicBezTo>
                    <a:pt x="882929" y="1068397"/>
                    <a:pt x="858974" y="1128286"/>
                    <a:pt x="798793" y="1171596"/>
                  </a:cubicBezTo>
                  <a:cubicBezTo>
                    <a:pt x="745623" y="1209793"/>
                    <a:pt x="702094" y="1232945"/>
                    <a:pt x="657615" y="1246676"/>
                  </a:cubicBezTo>
                  <a:cubicBezTo>
                    <a:pt x="583705" y="1270880"/>
                    <a:pt x="508259" y="1290256"/>
                    <a:pt x="431791" y="1304666"/>
                  </a:cubicBezTo>
                  <a:cubicBezTo>
                    <a:pt x="415870" y="1307368"/>
                    <a:pt x="399803" y="1308712"/>
                    <a:pt x="383660" y="130868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FE6BE1C-23D2-4D47-B931-CA4E3AC0AB23}"/>
                </a:ext>
              </a:extLst>
            </p:cNvPr>
            <p:cNvSpPr/>
            <p:nvPr/>
          </p:nvSpPr>
          <p:spPr>
            <a:xfrm>
              <a:off x="8254181" y="2205947"/>
              <a:ext cx="1092162" cy="1758472"/>
            </a:xfrm>
            <a:custGeom>
              <a:avLst/>
              <a:gdLst>
                <a:gd name="connsiteX0" fmla="*/ 1084264 w 1092162"/>
                <a:gd name="connsiteY0" fmla="*/ 1757853 h 1758472"/>
                <a:gd name="connsiteX1" fmla="*/ 1083606 w 1092162"/>
                <a:gd name="connsiteY1" fmla="*/ 1757853 h 1758472"/>
                <a:gd name="connsiteX2" fmla="*/ 994065 w 1092162"/>
                <a:gd name="connsiteY2" fmla="*/ 1749746 h 1758472"/>
                <a:gd name="connsiteX3" fmla="*/ 791173 w 1092162"/>
                <a:gd name="connsiteY3" fmla="*/ 1729954 h 1758472"/>
                <a:gd name="connsiteX4" fmla="*/ 668473 w 1092162"/>
                <a:gd name="connsiteY4" fmla="*/ 1713009 h 1758472"/>
                <a:gd name="connsiteX5" fmla="*/ 492460 w 1092162"/>
                <a:gd name="connsiteY5" fmla="*/ 1691098 h 1758472"/>
                <a:gd name="connsiteX6" fmla="*/ 243263 w 1092162"/>
                <a:gd name="connsiteY6" fmla="*/ 1691098 h 1758472"/>
                <a:gd name="connsiteX7" fmla="*/ 116402 w 1092162"/>
                <a:gd name="connsiteY7" fmla="*/ 1668165 h 1758472"/>
                <a:gd name="connsiteX8" fmla="*/ 7871 w 1092162"/>
                <a:gd name="connsiteY8" fmla="*/ 1351924 h 1758472"/>
                <a:gd name="connsiteX9" fmla="*/ 100844 w 1092162"/>
                <a:gd name="connsiteY9" fmla="*/ 1132306 h 1758472"/>
                <a:gd name="connsiteX10" fmla="*/ 290153 w 1092162"/>
                <a:gd name="connsiteY10" fmla="*/ 567088 h 1758472"/>
                <a:gd name="connsiteX11" fmla="*/ 377795 w 1092162"/>
                <a:gd name="connsiteY11" fmla="*/ 357477 h 1758472"/>
                <a:gd name="connsiteX12" fmla="*/ 399194 w 1092162"/>
                <a:gd name="connsiteY12" fmla="*/ 336369 h 1758472"/>
                <a:gd name="connsiteX13" fmla="*/ 498813 w 1092162"/>
                <a:gd name="connsiteY13" fmla="*/ 244637 h 1758472"/>
                <a:gd name="connsiteX14" fmla="*/ 525399 w 1092162"/>
                <a:gd name="connsiteY14" fmla="*/ 222727 h 1758472"/>
                <a:gd name="connsiteX15" fmla="*/ 682132 w 1092162"/>
                <a:gd name="connsiteY15" fmla="*/ 111348 h 1758472"/>
                <a:gd name="connsiteX16" fmla="*/ 1083094 w 1092162"/>
                <a:gd name="connsiteY16" fmla="*/ -614 h 1758472"/>
                <a:gd name="connsiteX17" fmla="*/ 1087769 w 1092162"/>
                <a:gd name="connsiteY17" fmla="*/ 1065 h 1758472"/>
                <a:gd name="connsiteX18" fmla="*/ 1090105 w 1092162"/>
                <a:gd name="connsiteY18" fmla="*/ 5667 h 1758472"/>
                <a:gd name="connsiteX19" fmla="*/ 1088937 w 1092162"/>
                <a:gd name="connsiteY19" fmla="*/ 10706 h 1758472"/>
                <a:gd name="connsiteX20" fmla="*/ 1084774 w 1092162"/>
                <a:gd name="connsiteY20" fmla="*/ 13627 h 1758472"/>
                <a:gd name="connsiteX21" fmla="*/ 688266 w 1092162"/>
                <a:gd name="connsiteY21" fmla="*/ 124056 h 1758472"/>
                <a:gd name="connsiteX22" fmla="*/ 533651 w 1092162"/>
                <a:gd name="connsiteY22" fmla="*/ 234120 h 1758472"/>
                <a:gd name="connsiteX23" fmla="*/ 506994 w 1092162"/>
                <a:gd name="connsiteY23" fmla="*/ 255666 h 1758472"/>
                <a:gd name="connsiteX24" fmla="*/ 408469 w 1092162"/>
                <a:gd name="connsiteY24" fmla="*/ 346448 h 1758472"/>
                <a:gd name="connsiteX25" fmla="*/ 386559 w 1092162"/>
                <a:gd name="connsiteY25" fmla="*/ 367629 h 1758472"/>
                <a:gd name="connsiteX26" fmla="*/ 302934 w 1092162"/>
                <a:gd name="connsiteY26" fmla="*/ 568548 h 1758472"/>
                <a:gd name="connsiteX27" fmla="*/ 112165 w 1092162"/>
                <a:gd name="connsiteY27" fmla="*/ 1138660 h 1758472"/>
                <a:gd name="connsiteX28" fmla="*/ 20433 w 1092162"/>
                <a:gd name="connsiteY28" fmla="*/ 1355795 h 1758472"/>
                <a:gd name="connsiteX29" fmla="*/ 122026 w 1092162"/>
                <a:gd name="connsiteY29" fmla="*/ 1655239 h 1758472"/>
                <a:gd name="connsiteX30" fmla="*/ 241949 w 1092162"/>
                <a:gd name="connsiteY30" fmla="*/ 1676637 h 1758472"/>
                <a:gd name="connsiteX31" fmla="*/ 492752 w 1092162"/>
                <a:gd name="connsiteY31" fmla="*/ 1676637 h 1758472"/>
                <a:gd name="connsiteX32" fmla="*/ 669789 w 1092162"/>
                <a:gd name="connsiteY32" fmla="*/ 1698548 h 1758472"/>
                <a:gd name="connsiteX33" fmla="*/ 791977 w 1092162"/>
                <a:gd name="connsiteY33" fmla="*/ 1715565 h 1758472"/>
                <a:gd name="connsiteX34" fmla="*/ 994576 w 1092162"/>
                <a:gd name="connsiteY34" fmla="*/ 1735285 h 1758472"/>
                <a:gd name="connsiteX35" fmla="*/ 1084191 w 1092162"/>
                <a:gd name="connsiteY35" fmla="*/ 1743465 h 1758472"/>
                <a:gd name="connsiteX36" fmla="*/ 1088864 w 1092162"/>
                <a:gd name="connsiteY36" fmla="*/ 1745728 h 1758472"/>
                <a:gd name="connsiteX37" fmla="*/ 1088425 w 1092162"/>
                <a:gd name="connsiteY37" fmla="*/ 1755807 h 1758472"/>
                <a:gd name="connsiteX38" fmla="*/ 1084264 w 1092162"/>
                <a:gd name="connsiteY38" fmla="*/ 1757853 h 17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92162" h="1758472">
                  <a:moveTo>
                    <a:pt x="1084264" y="1757853"/>
                  </a:moveTo>
                  <a:lnTo>
                    <a:pt x="1083606" y="1757853"/>
                  </a:lnTo>
                  <a:lnTo>
                    <a:pt x="994065" y="1749746"/>
                  </a:lnTo>
                  <a:cubicBezTo>
                    <a:pt x="927529" y="1743903"/>
                    <a:pt x="858730" y="1737768"/>
                    <a:pt x="791173" y="1729954"/>
                  </a:cubicBezTo>
                  <a:cubicBezTo>
                    <a:pt x="750201" y="1725206"/>
                    <a:pt x="708643" y="1718998"/>
                    <a:pt x="668473" y="1713009"/>
                  </a:cubicBezTo>
                  <a:cubicBezTo>
                    <a:pt x="610849" y="1704391"/>
                    <a:pt x="551180" y="1695408"/>
                    <a:pt x="492460" y="1691098"/>
                  </a:cubicBezTo>
                  <a:cubicBezTo>
                    <a:pt x="409491" y="1685329"/>
                    <a:pt x="326232" y="1685329"/>
                    <a:pt x="243263" y="1691098"/>
                  </a:cubicBezTo>
                  <a:cubicBezTo>
                    <a:pt x="190239" y="1694166"/>
                    <a:pt x="151167" y="1687155"/>
                    <a:pt x="116402" y="1668165"/>
                  </a:cubicBezTo>
                  <a:cubicBezTo>
                    <a:pt x="30220" y="1621204"/>
                    <a:pt x="-24337" y="1461622"/>
                    <a:pt x="7871" y="1351924"/>
                  </a:cubicBezTo>
                  <a:cubicBezTo>
                    <a:pt x="31680" y="1271585"/>
                    <a:pt x="68125" y="1196870"/>
                    <a:pt x="100844" y="1132306"/>
                  </a:cubicBezTo>
                  <a:cubicBezTo>
                    <a:pt x="179576" y="976157"/>
                    <a:pt x="263640" y="786924"/>
                    <a:pt x="290153" y="567088"/>
                  </a:cubicBezTo>
                  <a:cubicBezTo>
                    <a:pt x="297456" y="506761"/>
                    <a:pt x="314545" y="419410"/>
                    <a:pt x="377795" y="357477"/>
                  </a:cubicBezTo>
                  <a:lnTo>
                    <a:pt x="399194" y="336369"/>
                  </a:lnTo>
                  <a:cubicBezTo>
                    <a:pt x="430963" y="305184"/>
                    <a:pt x="463756" y="272902"/>
                    <a:pt x="498813" y="244637"/>
                  </a:cubicBezTo>
                  <a:cubicBezTo>
                    <a:pt x="507723" y="237334"/>
                    <a:pt x="516633" y="230030"/>
                    <a:pt x="525399" y="222727"/>
                  </a:cubicBezTo>
                  <a:cubicBezTo>
                    <a:pt x="574917" y="182557"/>
                    <a:pt x="626186" y="141147"/>
                    <a:pt x="682132" y="111348"/>
                  </a:cubicBezTo>
                  <a:cubicBezTo>
                    <a:pt x="811696" y="42987"/>
                    <a:pt x="951484" y="17133"/>
                    <a:pt x="1083094" y="-614"/>
                  </a:cubicBezTo>
                  <a:cubicBezTo>
                    <a:pt x="1084847" y="-687"/>
                    <a:pt x="1086453" y="-81"/>
                    <a:pt x="1087769" y="1065"/>
                  </a:cubicBezTo>
                  <a:cubicBezTo>
                    <a:pt x="1089083" y="2263"/>
                    <a:pt x="1089888" y="3899"/>
                    <a:pt x="1090105" y="5667"/>
                  </a:cubicBezTo>
                  <a:cubicBezTo>
                    <a:pt x="1090324" y="7434"/>
                    <a:pt x="1089959" y="9223"/>
                    <a:pt x="1088937" y="10706"/>
                  </a:cubicBezTo>
                  <a:cubicBezTo>
                    <a:pt x="1087915" y="12144"/>
                    <a:pt x="1086453" y="13182"/>
                    <a:pt x="1084774" y="13627"/>
                  </a:cubicBezTo>
                  <a:cubicBezTo>
                    <a:pt x="954334" y="31156"/>
                    <a:pt x="815933" y="56718"/>
                    <a:pt x="688266" y="124056"/>
                  </a:cubicBezTo>
                  <a:cubicBezTo>
                    <a:pt x="633345" y="153270"/>
                    <a:pt x="582657" y="194243"/>
                    <a:pt x="533651" y="234120"/>
                  </a:cubicBezTo>
                  <a:lnTo>
                    <a:pt x="506994" y="255666"/>
                  </a:lnTo>
                  <a:cubicBezTo>
                    <a:pt x="472667" y="284252"/>
                    <a:pt x="439728" y="314547"/>
                    <a:pt x="408469" y="346448"/>
                  </a:cubicBezTo>
                  <a:lnTo>
                    <a:pt x="386559" y="367629"/>
                  </a:lnTo>
                  <a:cubicBezTo>
                    <a:pt x="326232" y="426057"/>
                    <a:pt x="309945" y="510412"/>
                    <a:pt x="302934" y="568548"/>
                  </a:cubicBezTo>
                  <a:cubicBezTo>
                    <a:pt x="276202" y="790575"/>
                    <a:pt x="191482" y="981343"/>
                    <a:pt x="112165" y="1138660"/>
                  </a:cubicBezTo>
                  <a:cubicBezTo>
                    <a:pt x="80103" y="1202201"/>
                    <a:pt x="44023" y="1276551"/>
                    <a:pt x="20433" y="1355795"/>
                  </a:cubicBezTo>
                  <a:cubicBezTo>
                    <a:pt x="-9803" y="1458044"/>
                    <a:pt x="42343" y="1611418"/>
                    <a:pt x="122026" y="1655239"/>
                  </a:cubicBezTo>
                  <a:cubicBezTo>
                    <a:pt x="154453" y="1672986"/>
                    <a:pt x="191773" y="1679778"/>
                    <a:pt x="241949" y="1676637"/>
                  </a:cubicBezTo>
                  <a:cubicBezTo>
                    <a:pt x="325427" y="1670867"/>
                    <a:pt x="409272" y="1670867"/>
                    <a:pt x="492752" y="1676637"/>
                  </a:cubicBezTo>
                  <a:cubicBezTo>
                    <a:pt x="551983" y="1681385"/>
                    <a:pt x="611871" y="1690295"/>
                    <a:pt x="669789" y="1698548"/>
                  </a:cubicBezTo>
                  <a:cubicBezTo>
                    <a:pt x="709812" y="1704610"/>
                    <a:pt x="751223" y="1710818"/>
                    <a:pt x="791977" y="1715565"/>
                  </a:cubicBezTo>
                  <a:cubicBezTo>
                    <a:pt x="859388" y="1723673"/>
                    <a:pt x="928114" y="1729442"/>
                    <a:pt x="994576" y="1735285"/>
                  </a:cubicBezTo>
                  <a:cubicBezTo>
                    <a:pt x="1024447" y="1737914"/>
                    <a:pt x="1054319" y="1740543"/>
                    <a:pt x="1084191" y="1743465"/>
                  </a:cubicBezTo>
                  <a:cubicBezTo>
                    <a:pt x="1086016" y="1743538"/>
                    <a:pt x="1087696" y="1744341"/>
                    <a:pt x="1088864" y="1745728"/>
                  </a:cubicBezTo>
                  <a:cubicBezTo>
                    <a:pt x="1091421" y="1748650"/>
                    <a:pt x="1091275" y="1753105"/>
                    <a:pt x="1088425" y="1755807"/>
                  </a:cubicBezTo>
                  <a:cubicBezTo>
                    <a:pt x="1087331" y="1756976"/>
                    <a:pt x="1085870" y="1757706"/>
                    <a:pt x="1084264" y="175785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2E81163-A068-439A-881F-A9A39EC0D41A}"/>
                </a:ext>
              </a:extLst>
            </p:cNvPr>
            <p:cNvSpPr/>
            <p:nvPr/>
          </p:nvSpPr>
          <p:spPr>
            <a:xfrm>
              <a:off x="8385909" y="2358282"/>
              <a:ext cx="960116" cy="1473871"/>
            </a:xfrm>
            <a:custGeom>
              <a:avLst/>
              <a:gdLst>
                <a:gd name="connsiteX0" fmla="*/ 605692 w 960116"/>
                <a:gd name="connsiteY0" fmla="*/ 1473251 h 1473871"/>
                <a:gd name="connsiteX1" fmla="*/ 447423 w 960116"/>
                <a:gd name="connsiteY1" fmla="*/ 1455358 h 1473871"/>
                <a:gd name="connsiteX2" fmla="*/ 242925 w 960116"/>
                <a:gd name="connsiteY2" fmla="*/ 1414531 h 1473871"/>
                <a:gd name="connsiteX3" fmla="*/ 199104 w 960116"/>
                <a:gd name="connsiteY3" fmla="*/ 1408762 h 1473871"/>
                <a:gd name="connsiteX4" fmla="*/ 138850 w 960116"/>
                <a:gd name="connsiteY4" fmla="*/ 1399486 h 1473871"/>
                <a:gd name="connsiteX5" fmla="*/ 58511 w 960116"/>
                <a:gd name="connsiteY5" fmla="*/ 1364064 h 1473871"/>
                <a:gd name="connsiteX6" fmla="*/ 3662 w 960116"/>
                <a:gd name="connsiteY6" fmla="*/ 1173515 h 1473871"/>
                <a:gd name="connsiteX7" fmla="*/ 103575 w 960116"/>
                <a:gd name="connsiteY7" fmla="*/ 883127 h 1473871"/>
                <a:gd name="connsiteX8" fmla="*/ 107664 w 960116"/>
                <a:gd name="connsiteY8" fmla="*/ 873997 h 1473871"/>
                <a:gd name="connsiteX9" fmla="*/ 222330 w 960116"/>
                <a:gd name="connsiteY9" fmla="*/ 530733 h 1473871"/>
                <a:gd name="connsiteX10" fmla="*/ 372928 w 960116"/>
                <a:gd name="connsiteY10" fmla="*/ 281829 h 1473871"/>
                <a:gd name="connsiteX11" fmla="*/ 458963 w 960116"/>
                <a:gd name="connsiteY11" fmla="*/ 207260 h 1473871"/>
                <a:gd name="connsiteX12" fmla="*/ 479194 w 960116"/>
                <a:gd name="connsiteY12" fmla="*/ 187541 h 1473871"/>
                <a:gd name="connsiteX13" fmla="*/ 525207 w 960116"/>
                <a:gd name="connsiteY13" fmla="*/ 140360 h 1473871"/>
                <a:gd name="connsiteX14" fmla="*/ 590573 w 960116"/>
                <a:gd name="connsiteY14" fmla="*/ 75066 h 1473871"/>
                <a:gd name="connsiteX15" fmla="*/ 805369 w 960116"/>
                <a:gd name="connsiteY15" fmla="*/ -525 h 1473871"/>
                <a:gd name="connsiteX16" fmla="*/ 955164 w 960116"/>
                <a:gd name="connsiteY16" fmla="*/ 39571 h 1473871"/>
                <a:gd name="connsiteX17" fmla="*/ 958304 w 960116"/>
                <a:gd name="connsiteY17" fmla="*/ 43880 h 1473871"/>
                <a:gd name="connsiteX18" fmla="*/ 957647 w 960116"/>
                <a:gd name="connsiteY18" fmla="*/ 49285 h 1473871"/>
                <a:gd name="connsiteX19" fmla="*/ 953484 w 960116"/>
                <a:gd name="connsiteY19" fmla="*/ 52571 h 1473871"/>
                <a:gd name="connsiteX20" fmla="*/ 948372 w 960116"/>
                <a:gd name="connsiteY20" fmla="*/ 51987 h 1473871"/>
                <a:gd name="connsiteX21" fmla="*/ 805880 w 960116"/>
                <a:gd name="connsiteY21" fmla="*/ 13717 h 1473871"/>
                <a:gd name="connsiteX22" fmla="*/ 599190 w 960116"/>
                <a:gd name="connsiteY22" fmla="*/ 86022 h 1473871"/>
                <a:gd name="connsiteX23" fmla="*/ 534846 w 960116"/>
                <a:gd name="connsiteY23" fmla="*/ 150147 h 1473871"/>
                <a:gd name="connsiteX24" fmla="*/ 488324 w 960116"/>
                <a:gd name="connsiteY24" fmla="*/ 197765 h 1473871"/>
                <a:gd name="connsiteX25" fmla="*/ 468678 w 960116"/>
                <a:gd name="connsiteY25" fmla="*/ 217047 h 1473871"/>
                <a:gd name="connsiteX26" fmla="*/ 380304 w 960116"/>
                <a:gd name="connsiteY26" fmla="*/ 293295 h 1473871"/>
                <a:gd name="connsiteX27" fmla="*/ 236060 w 960116"/>
                <a:gd name="connsiteY27" fmla="*/ 532632 h 1473871"/>
                <a:gd name="connsiteX28" fmla="*/ 120298 w 960116"/>
                <a:gd name="connsiteY28" fmla="*/ 879402 h 1473871"/>
                <a:gd name="connsiteX29" fmla="*/ 116210 w 960116"/>
                <a:gd name="connsiteY29" fmla="*/ 888531 h 1473871"/>
                <a:gd name="connsiteX30" fmla="*/ 17393 w 960116"/>
                <a:gd name="connsiteY30" fmla="*/ 1175341 h 1473871"/>
                <a:gd name="connsiteX31" fmla="*/ 66984 w 960116"/>
                <a:gd name="connsiteY31" fmla="*/ 1352013 h 1473871"/>
                <a:gd name="connsiteX32" fmla="*/ 141991 w 960116"/>
                <a:gd name="connsiteY32" fmla="*/ 1385025 h 1473871"/>
                <a:gd name="connsiteX33" fmla="*/ 200420 w 960116"/>
                <a:gd name="connsiteY33" fmla="*/ 1393935 h 1473871"/>
                <a:gd name="connsiteX34" fmla="*/ 245262 w 960116"/>
                <a:gd name="connsiteY34" fmla="*/ 1399924 h 1473871"/>
                <a:gd name="connsiteX35" fmla="*/ 450199 w 960116"/>
                <a:gd name="connsiteY35" fmla="*/ 1440678 h 1473871"/>
                <a:gd name="connsiteX36" fmla="*/ 800768 w 960116"/>
                <a:gd name="connsiteY36" fmla="*/ 1429869 h 1473871"/>
                <a:gd name="connsiteX37" fmla="*/ 903893 w 960116"/>
                <a:gd name="connsiteY37" fmla="*/ 1395249 h 1473871"/>
                <a:gd name="connsiteX38" fmla="*/ 949978 w 960116"/>
                <a:gd name="connsiteY38" fmla="*/ 1378889 h 1473871"/>
                <a:gd name="connsiteX39" fmla="*/ 955164 w 960116"/>
                <a:gd name="connsiteY39" fmla="*/ 1379328 h 1473871"/>
                <a:gd name="connsiteX40" fmla="*/ 957209 w 960116"/>
                <a:gd name="connsiteY40" fmla="*/ 1381081 h 1473871"/>
                <a:gd name="connsiteX41" fmla="*/ 958523 w 960116"/>
                <a:gd name="connsiteY41" fmla="*/ 1383491 h 1473871"/>
                <a:gd name="connsiteX42" fmla="*/ 958523 w 960116"/>
                <a:gd name="connsiteY42" fmla="*/ 1386266 h 1473871"/>
                <a:gd name="connsiteX43" fmla="*/ 957794 w 960116"/>
                <a:gd name="connsiteY43" fmla="*/ 1388895 h 1473871"/>
                <a:gd name="connsiteX44" fmla="*/ 956187 w 960116"/>
                <a:gd name="connsiteY44" fmla="*/ 1391087 h 1473871"/>
                <a:gd name="connsiteX45" fmla="*/ 953850 w 960116"/>
                <a:gd name="connsiteY45" fmla="*/ 1392474 h 1473871"/>
                <a:gd name="connsiteX46" fmla="*/ 907983 w 960116"/>
                <a:gd name="connsiteY46" fmla="*/ 1408762 h 1473871"/>
                <a:gd name="connsiteX47" fmla="*/ 804054 w 960116"/>
                <a:gd name="connsiteY47" fmla="*/ 1443599 h 1473871"/>
                <a:gd name="connsiteX48" fmla="*/ 605692 w 960116"/>
                <a:gd name="connsiteY48" fmla="*/ 1473251 h 147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60116" h="1473871">
                  <a:moveTo>
                    <a:pt x="605692" y="1473251"/>
                  </a:moveTo>
                  <a:cubicBezTo>
                    <a:pt x="552449" y="1473178"/>
                    <a:pt x="499352" y="1467190"/>
                    <a:pt x="447423" y="1455358"/>
                  </a:cubicBezTo>
                  <a:cubicBezTo>
                    <a:pt x="378990" y="1439875"/>
                    <a:pt x="308656" y="1426144"/>
                    <a:pt x="242925" y="1414531"/>
                  </a:cubicBezTo>
                  <a:cubicBezTo>
                    <a:pt x="228318" y="1411902"/>
                    <a:pt x="213711" y="1410295"/>
                    <a:pt x="199104" y="1408762"/>
                  </a:cubicBezTo>
                  <a:cubicBezTo>
                    <a:pt x="178800" y="1407081"/>
                    <a:pt x="158715" y="1403941"/>
                    <a:pt x="138850" y="1399486"/>
                  </a:cubicBezTo>
                  <a:cubicBezTo>
                    <a:pt x="109855" y="1393423"/>
                    <a:pt x="82540" y="1381373"/>
                    <a:pt x="58511" y="1364064"/>
                  </a:cubicBezTo>
                  <a:cubicBezTo>
                    <a:pt x="-9922" y="1310529"/>
                    <a:pt x="-5541" y="1229606"/>
                    <a:pt x="3662" y="1173515"/>
                  </a:cubicBezTo>
                  <a:cubicBezTo>
                    <a:pt x="20606" y="1070316"/>
                    <a:pt x="62821" y="975152"/>
                    <a:pt x="103575" y="883127"/>
                  </a:cubicBezTo>
                  <a:lnTo>
                    <a:pt x="107664" y="873997"/>
                  </a:lnTo>
                  <a:cubicBezTo>
                    <a:pt x="154188" y="769192"/>
                    <a:pt x="200127" y="654892"/>
                    <a:pt x="222330" y="530733"/>
                  </a:cubicBezTo>
                  <a:cubicBezTo>
                    <a:pt x="242998" y="415410"/>
                    <a:pt x="292150" y="333976"/>
                    <a:pt x="372928" y="281829"/>
                  </a:cubicBezTo>
                  <a:cubicBezTo>
                    <a:pt x="403968" y="259860"/>
                    <a:pt x="432816" y="234882"/>
                    <a:pt x="458963" y="207260"/>
                  </a:cubicBezTo>
                  <a:lnTo>
                    <a:pt x="479194" y="187541"/>
                  </a:lnTo>
                  <a:cubicBezTo>
                    <a:pt x="494677" y="172349"/>
                    <a:pt x="510161" y="156063"/>
                    <a:pt x="525207" y="140360"/>
                  </a:cubicBezTo>
                  <a:cubicBezTo>
                    <a:pt x="546021" y="118449"/>
                    <a:pt x="567493" y="95589"/>
                    <a:pt x="590573" y="75066"/>
                  </a:cubicBezTo>
                  <a:cubicBezTo>
                    <a:pt x="644837" y="27375"/>
                    <a:pt x="714733" y="2689"/>
                    <a:pt x="805369" y="-525"/>
                  </a:cubicBezTo>
                  <a:cubicBezTo>
                    <a:pt x="858100" y="-1920"/>
                    <a:pt x="910175" y="12008"/>
                    <a:pt x="955164" y="39571"/>
                  </a:cubicBezTo>
                  <a:cubicBezTo>
                    <a:pt x="956697" y="40557"/>
                    <a:pt x="957867" y="42098"/>
                    <a:pt x="958304" y="43880"/>
                  </a:cubicBezTo>
                  <a:cubicBezTo>
                    <a:pt x="958742" y="45699"/>
                    <a:pt x="958523" y="47620"/>
                    <a:pt x="957647" y="49285"/>
                  </a:cubicBezTo>
                  <a:cubicBezTo>
                    <a:pt x="956770" y="50906"/>
                    <a:pt x="955237" y="52097"/>
                    <a:pt x="953484" y="52571"/>
                  </a:cubicBezTo>
                  <a:cubicBezTo>
                    <a:pt x="951804" y="53083"/>
                    <a:pt x="949905" y="52871"/>
                    <a:pt x="948372" y="51987"/>
                  </a:cubicBezTo>
                  <a:cubicBezTo>
                    <a:pt x="905646" y="25621"/>
                    <a:pt x="856054" y="12315"/>
                    <a:pt x="805880" y="13717"/>
                  </a:cubicBezTo>
                  <a:cubicBezTo>
                    <a:pt x="718238" y="16784"/>
                    <a:pt x="650827" y="40448"/>
                    <a:pt x="599190" y="86022"/>
                  </a:cubicBezTo>
                  <a:cubicBezTo>
                    <a:pt x="576695" y="105814"/>
                    <a:pt x="555369" y="128309"/>
                    <a:pt x="534846" y="150147"/>
                  </a:cubicBezTo>
                  <a:cubicBezTo>
                    <a:pt x="519802" y="165995"/>
                    <a:pt x="504318" y="182793"/>
                    <a:pt x="488324" y="197765"/>
                  </a:cubicBezTo>
                  <a:lnTo>
                    <a:pt x="468678" y="217047"/>
                  </a:lnTo>
                  <a:cubicBezTo>
                    <a:pt x="441872" y="245377"/>
                    <a:pt x="412222" y="270917"/>
                    <a:pt x="380304" y="293295"/>
                  </a:cubicBezTo>
                  <a:cubicBezTo>
                    <a:pt x="302813" y="343252"/>
                    <a:pt x="256145" y="421472"/>
                    <a:pt x="236060" y="532632"/>
                  </a:cubicBezTo>
                  <a:cubicBezTo>
                    <a:pt x="213491" y="658544"/>
                    <a:pt x="167042" y="773647"/>
                    <a:pt x="120298" y="879402"/>
                  </a:cubicBezTo>
                  <a:lnTo>
                    <a:pt x="116210" y="888531"/>
                  </a:lnTo>
                  <a:cubicBezTo>
                    <a:pt x="75821" y="979680"/>
                    <a:pt x="34045" y="1073968"/>
                    <a:pt x="17393" y="1175341"/>
                  </a:cubicBezTo>
                  <a:cubicBezTo>
                    <a:pt x="3515" y="1259843"/>
                    <a:pt x="18780" y="1314107"/>
                    <a:pt x="66984" y="1352013"/>
                  </a:cubicBezTo>
                  <a:cubicBezTo>
                    <a:pt x="89405" y="1368154"/>
                    <a:pt x="114967" y="1379401"/>
                    <a:pt x="141991" y="1385025"/>
                  </a:cubicBezTo>
                  <a:cubicBezTo>
                    <a:pt x="161272" y="1389334"/>
                    <a:pt x="180772" y="1392329"/>
                    <a:pt x="200420" y="1393935"/>
                  </a:cubicBezTo>
                  <a:cubicBezTo>
                    <a:pt x="215027" y="1395469"/>
                    <a:pt x="230363" y="1397148"/>
                    <a:pt x="245262" y="1399924"/>
                  </a:cubicBezTo>
                  <a:cubicBezTo>
                    <a:pt x="310994" y="1411975"/>
                    <a:pt x="381472" y="1425340"/>
                    <a:pt x="450199" y="1440678"/>
                  </a:cubicBezTo>
                  <a:cubicBezTo>
                    <a:pt x="566032" y="1467335"/>
                    <a:pt x="686833" y="1463611"/>
                    <a:pt x="800768" y="1429869"/>
                  </a:cubicBezTo>
                  <a:cubicBezTo>
                    <a:pt x="835387" y="1419644"/>
                    <a:pt x="870517" y="1407227"/>
                    <a:pt x="903893" y="1395249"/>
                  </a:cubicBezTo>
                  <a:lnTo>
                    <a:pt x="949978" y="1378889"/>
                  </a:lnTo>
                  <a:cubicBezTo>
                    <a:pt x="951731" y="1378379"/>
                    <a:pt x="953557" y="1378525"/>
                    <a:pt x="955164" y="1379328"/>
                  </a:cubicBezTo>
                  <a:cubicBezTo>
                    <a:pt x="955968" y="1379766"/>
                    <a:pt x="956624" y="1380351"/>
                    <a:pt x="957209" y="1381081"/>
                  </a:cubicBezTo>
                  <a:cubicBezTo>
                    <a:pt x="957794" y="1381811"/>
                    <a:pt x="958231" y="1382614"/>
                    <a:pt x="958523" y="1383491"/>
                  </a:cubicBezTo>
                  <a:cubicBezTo>
                    <a:pt x="958669" y="1384440"/>
                    <a:pt x="958669" y="1385317"/>
                    <a:pt x="958523" y="1386266"/>
                  </a:cubicBezTo>
                  <a:cubicBezTo>
                    <a:pt x="958450" y="1387216"/>
                    <a:pt x="958231" y="1388092"/>
                    <a:pt x="957794" y="1388895"/>
                  </a:cubicBezTo>
                  <a:cubicBezTo>
                    <a:pt x="957428" y="1389772"/>
                    <a:pt x="956843" y="1390503"/>
                    <a:pt x="956187" y="1391087"/>
                  </a:cubicBezTo>
                  <a:cubicBezTo>
                    <a:pt x="955529" y="1391744"/>
                    <a:pt x="954725" y="1392182"/>
                    <a:pt x="953850" y="1392474"/>
                  </a:cubicBezTo>
                  <a:cubicBezTo>
                    <a:pt x="938365" y="1397879"/>
                    <a:pt x="923029" y="1403357"/>
                    <a:pt x="907983" y="1408762"/>
                  </a:cubicBezTo>
                  <a:cubicBezTo>
                    <a:pt x="874096" y="1420885"/>
                    <a:pt x="839112" y="1433301"/>
                    <a:pt x="804054" y="1443599"/>
                  </a:cubicBezTo>
                  <a:cubicBezTo>
                    <a:pt x="739710" y="1462880"/>
                    <a:pt x="672884" y="1472886"/>
                    <a:pt x="605692" y="147325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E315AE3-DAF5-44F5-BA7B-A61E42DE9419}"/>
                </a:ext>
              </a:extLst>
            </p:cNvPr>
            <p:cNvSpPr/>
            <p:nvPr/>
          </p:nvSpPr>
          <p:spPr>
            <a:xfrm>
              <a:off x="8549977" y="2622275"/>
              <a:ext cx="796707" cy="1090830"/>
            </a:xfrm>
            <a:custGeom>
              <a:avLst/>
              <a:gdLst>
                <a:gd name="connsiteX0" fmla="*/ 398093 w 796707"/>
                <a:gd name="connsiteY0" fmla="*/ 1090210 h 1090830"/>
                <a:gd name="connsiteX1" fmla="*/ 332362 w 796707"/>
                <a:gd name="connsiteY1" fmla="*/ 1083856 h 1090830"/>
                <a:gd name="connsiteX2" fmla="*/ 132392 w 796707"/>
                <a:gd name="connsiteY2" fmla="*/ 996214 h 1090830"/>
                <a:gd name="connsiteX3" fmla="*/ 70386 w 796707"/>
                <a:gd name="connsiteY3" fmla="*/ 961449 h 1090830"/>
                <a:gd name="connsiteX4" fmla="*/ -1043 w 796707"/>
                <a:gd name="connsiteY4" fmla="*/ 821222 h 1090830"/>
                <a:gd name="connsiteX5" fmla="*/ 67829 w 796707"/>
                <a:gd name="connsiteY5" fmla="*/ 599561 h 1090830"/>
                <a:gd name="connsiteX6" fmla="*/ 103398 w 796707"/>
                <a:gd name="connsiteY6" fmla="*/ 535070 h 1090830"/>
                <a:gd name="connsiteX7" fmla="*/ 144954 w 796707"/>
                <a:gd name="connsiteY7" fmla="*/ 459041 h 1090830"/>
                <a:gd name="connsiteX8" fmla="*/ 180523 w 796707"/>
                <a:gd name="connsiteY8" fmla="*/ 380163 h 1090830"/>
                <a:gd name="connsiteX9" fmla="*/ 217404 w 796707"/>
                <a:gd name="connsiteY9" fmla="*/ 298583 h 1090830"/>
                <a:gd name="connsiteX10" fmla="*/ 337329 w 796707"/>
                <a:gd name="connsiteY10" fmla="*/ 233289 h 1090830"/>
                <a:gd name="connsiteX11" fmla="*/ 412337 w 796707"/>
                <a:gd name="connsiteY11" fmla="*/ 315819 h 1090830"/>
                <a:gd name="connsiteX12" fmla="*/ 452943 w 796707"/>
                <a:gd name="connsiteY12" fmla="*/ 388343 h 1090830"/>
                <a:gd name="connsiteX13" fmla="*/ 480770 w 796707"/>
                <a:gd name="connsiteY13" fmla="*/ 404703 h 1090830"/>
                <a:gd name="connsiteX14" fmla="*/ 493331 w 796707"/>
                <a:gd name="connsiteY14" fmla="*/ 397984 h 1090830"/>
                <a:gd name="connsiteX15" fmla="*/ 501878 w 796707"/>
                <a:gd name="connsiteY15" fmla="*/ 386079 h 1090830"/>
                <a:gd name="connsiteX16" fmla="*/ 523350 w 796707"/>
                <a:gd name="connsiteY16" fmla="*/ 311437 h 1090830"/>
                <a:gd name="connsiteX17" fmla="*/ 507792 w 796707"/>
                <a:gd name="connsiteY17" fmla="*/ 200643 h 1090830"/>
                <a:gd name="connsiteX18" fmla="*/ 522399 w 796707"/>
                <a:gd name="connsiteY18" fmla="*/ 44713 h 1090830"/>
                <a:gd name="connsiteX19" fmla="*/ 568850 w 796707"/>
                <a:gd name="connsiteY19" fmla="*/ 891 h 1090830"/>
                <a:gd name="connsiteX20" fmla="*/ 626694 w 796707"/>
                <a:gd name="connsiteY20" fmla="*/ 18128 h 1090830"/>
                <a:gd name="connsiteX21" fmla="*/ 629907 w 796707"/>
                <a:gd name="connsiteY21" fmla="*/ 20538 h 1090830"/>
                <a:gd name="connsiteX22" fmla="*/ 656639 w 796707"/>
                <a:gd name="connsiteY22" fmla="*/ 42887 h 1090830"/>
                <a:gd name="connsiteX23" fmla="*/ 789562 w 796707"/>
                <a:gd name="connsiteY23" fmla="*/ 109203 h 1090830"/>
                <a:gd name="connsiteX24" fmla="*/ 792046 w 796707"/>
                <a:gd name="connsiteY24" fmla="*/ 110152 h 1090830"/>
                <a:gd name="connsiteX25" fmla="*/ 794018 w 796707"/>
                <a:gd name="connsiteY25" fmla="*/ 112051 h 1090830"/>
                <a:gd name="connsiteX26" fmla="*/ 795113 w 796707"/>
                <a:gd name="connsiteY26" fmla="*/ 114607 h 1090830"/>
                <a:gd name="connsiteX27" fmla="*/ 795113 w 796707"/>
                <a:gd name="connsiteY27" fmla="*/ 117383 h 1090830"/>
                <a:gd name="connsiteX28" fmla="*/ 792337 w 796707"/>
                <a:gd name="connsiteY28" fmla="*/ 121984 h 1090830"/>
                <a:gd name="connsiteX29" fmla="*/ 787371 w 796707"/>
                <a:gd name="connsiteY29" fmla="*/ 123225 h 1090830"/>
                <a:gd name="connsiteX30" fmla="*/ 647144 w 796707"/>
                <a:gd name="connsiteY30" fmla="*/ 53039 h 1090830"/>
                <a:gd name="connsiteX31" fmla="*/ 621947 w 796707"/>
                <a:gd name="connsiteY31" fmla="*/ 32078 h 1090830"/>
                <a:gd name="connsiteX32" fmla="*/ 618807 w 796707"/>
                <a:gd name="connsiteY32" fmla="*/ 29740 h 1090830"/>
                <a:gd name="connsiteX33" fmla="*/ 571844 w 796707"/>
                <a:gd name="connsiteY33" fmla="*/ 15133 h 1090830"/>
                <a:gd name="connsiteX34" fmla="*/ 534451 w 796707"/>
                <a:gd name="connsiteY34" fmla="*/ 51651 h 1090830"/>
                <a:gd name="connsiteX35" fmla="*/ 521378 w 796707"/>
                <a:gd name="connsiteY35" fmla="*/ 197064 h 1090830"/>
                <a:gd name="connsiteX36" fmla="*/ 536860 w 796707"/>
                <a:gd name="connsiteY36" fmla="*/ 311291 h 1090830"/>
                <a:gd name="connsiteX37" fmla="*/ 513635 w 796707"/>
                <a:gd name="connsiteY37" fmla="*/ 392944 h 1090830"/>
                <a:gd name="connsiteX38" fmla="*/ 482011 w 796707"/>
                <a:gd name="connsiteY38" fmla="*/ 418799 h 1090830"/>
                <a:gd name="connsiteX39" fmla="*/ 442572 w 796707"/>
                <a:gd name="connsiteY39" fmla="*/ 397399 h 1090830"/>
                <a:gd name="connsiteX40" fmla="*/ 399336 w 796707"/>
                <a:gd name="connsiteY40" fmla="*/ 320055 h 1090830"/>
                <a:gd name="connsiteX41" fmla="*/ 335650 w 796707"/>
                <a:gd name="connsiteY41" fmla="*/ 247020 h 1090830"/>
                <a:gd name="connsiteX42" fmla="*/ 229237 w 796707"/>
                <a:gd name="connsiteY42" fmla="*/ 304572 h 1090830"/>
                <a:gd name="connsiteX43" fmla="*/ 192719 w 796707"/>
                <a:gd name="connsiteY43" fmla="*/ 385276 h 1090830"/>
                <a:gd name="connsiteX44" fmla="*/ 156860 w 796707"/>
                <a:gd name="connsiteY44" fmla="*/ 464738 h 1090830"/>
                <a:gd name="connsiteX45" fmla="*/ 114936 w 796707"/>
                <a:gd name="connsiteY45" fmla="*/ 541497 h 1090830"/>
                <a:gd name="connsiteX46" fmla="*/ 79588 w 796707"/>
                <a:gd name="connsiteY46" fmla="*/ 605403 h 1090830"/>
                <a:gd name="connsiteX47" fmla="*/ 12396 w 796707"/>
                <a:gd name="connsiteY47" fmla="*/ 821295 h 1090830"/>
                <a:gd name="connsiteX48" fmla="*/ 76302 w 796707"/>
                <a:gd name="connsiteY48" fmla="*/ 947865 h 1090830"/>
                <a:gd name="connsiteX49" fmla="*/ 138309 w 796707"/>
                <a:gd name="connsiteY49" fmla="*/ 982849 h 1090830"/>
                <a:gd name="connsiteX50" fmla="*/ 334407 w 796707"/>
                <a:gd name="connsiteY50" fmla="*/ 1068958 h 1090830"/>
                <a:gd name="connsiteX51" fmla="*/ 661093 w 796707"/>
                <a:gd name="connsiteY51" fmla="*/ 846711 h 1090830"/>
                <a:gd name="connsiteX52" fmla="*/ 663358 w 796707"/>
                <a:gd name="connsiteY52" fmla="*/ 833638 h 1090830"/>
                <a:gd name="connsiteX53" fmla="*/ 677965 w 796707"/>
                <a:gd name="connsiteY53" fmla="*/ 773823 h 1090830"/>
                <a:gd name="connsiteX54" fmla="*/ 786496 w 796707"/>
                <a:gd name="connsiteY54" fmla="*/ 697428 h 1090830"/>
                <a:gd name="connsiteX55" fmla="*/ 791096 w 796707"/>
                <a:gd name="connsiteY55" fmla="*/ 699181 h 1090830"/>
                <a:gd name="connsiteX56" fmla="*/ 793360 w 796707"/>
                <a:gd name="connsiteY56" fmla="*/ 703782 h 1090830"/>
                <a:gd name="connsiteX57" fmla="*/ 792193 w 796707"/>
                <a:gd name="connsiteY57" fmla="*/ 708748 h 1090830"/>
                <a:gd name="connsiteX58" fmla="*/ 788029 w 796707"/>
                <a:gd name="connsiteY58" fmla="*/ 711596 h 1090830"/>
                <a:gd name="connsiteX59" fmla="*/ 690234 w 796707"/>
                <a:gd name="connsiteY59" fmla="*/ 779373 h 1090830"/>
                <a:gd name="connsiteX60" fmla="*/ 676358 w 796707"/>
                <a:gd name="connsiteY60" fmla="*/ 836779 h 1090830"/>
                <a:gd name="connsiteX61" fmla="*/ 673947 w 796707"/>
                <a:gd name="connsiteY61" fmla="*/ 850144 h 1090830"/>
                <a:gd name="connsiteX62" fmla="*/ 398093 w 796707"/>
                <a:gd name="connsiteY62" fmla="*/ 1090210 h 109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796707" h="1090830">
                  <a:moveTo>
                    <a:pt x="398093" y="1090210"/>
                  </a:moveTo>
                  <a:cubicBezTo>
                    <a:pt x="376037" y="1090137"/>
                    <a:pt x="354055" y="1088020"/>
                    <a:pt x="332362" y="1083856"/>
                  </a:cubicBezTo>
                  <a:cubicBezTo>
                    <a:pt x="259985" y="1069688"/>
                    <a:pt x="195057" y="1032294"/>
                    <a:pt x="132392" y="996214"/>
                  </a:cubicBezTo>
                  <a:cubicBezTo>
                    <a:pt x="112161" y="984602"/>
                    <a:pt x="91200" y="972478"/>
                    <a:pt x="70386" y="961449"/>
                  </a:cubicBezTo>
                  <a:cubicBezTo>
                    <a:pt x="19261" y="934061"/>
                    <a:pt x="-5133" y="886881"/>
                    <a:pt x="-1043" y="821222"/>
                  </a:cubicBezTo>
                  <a:cubicBezTo>
                    <a:pt x="3194" y="752423"/>
                    <a:pt x="25104" y="681945"/>
                    <a:pt x="67829" y="599561"/>
                  </a:cubicBezTo>
                  <a:cubicBezTo>
                    <a:pt x="79149" y="577650"/>
                    <a:pt x="91055" y="555740"/>
                    <a:pt x="103398" y="535070"/>
                  </a:cubicBezTo>
                  <a:cubicBezTo>
                    <a:pt x="117566" y="510604"/>
                    <a:pt x="132173" y="484895"/>
                    <a:pt x="144954" y="459041"/>
                  </a:cubicBezTo>
                  <a:cubicBezTo>
                    <a:pt x="157735" y="433187"/>
                    <a:pt x="169275" y="406310"/>
                    <a:pt x="180523" y="380163"/>
                  </a:cubicBezTo>
                  <a:cubicBezTo>
                    <a:pt x="191769" y="354017"/>
                    <a:pt x="203748" y="325460"/>
                    <a:pt x="217404" y="298583"/>
                  </a:cubicBezTo>
                  <a:cubicBezTo>
                    <a:pt x="241580" y="250014"/>
                    <a:pt x="284087" y="226935"/>
                    <a:pt x="337329" y="233289"/>
                  </a:cubicBezTo>
                  <a:cubicBezTo>
                    <a:pt x="384583" y="239132"/>
                    <a:pt x="400797" y="278936"/>
                    <a:pt x="412337" y="315819"/>
                  </a:cubicBezTo>
                  <a:cubicBezTo>
                    <a:pt x="421247" y="342331"/>
                    <a:pt x="434976" y="366944"/>
                    <a:pt x="452943" y="388343"/>
                  </a:cubicBezTo>
                  <a:cubicBezTo>
                    <a:pt x="462511" y="400028"/>
                    <a:pt x="472079" y="405798"/>
                    <a:pt x="480770" y="404703"/>
                  </a:cubicBezTo>
                  <a:cubicBezTo>
                    <a:pt x="485445" y="403462"/>
                    <a:pt x="489680" y="401124"/>
                    <a:pt x="493331" y="397984"/>
                  </a:cubicBezTo>
                  <a:cubicBezTo>
                    <a:pt x="497056" y="394697"/>
                    <a:pt x="499979" y="390680"/>
                    <a:pt x="501878" y="386079"/>
                  </a:cubicBezTo>
                  <a:cubicBezTo>
                    <a:pt x="514803" y="363219"/>
                    <a:pt x="522180" y="337657"/>
                    <a:pt x="523350" y="311437"/>
                  </a:cubicBezTo>
                  <a:cubicBezTo>
                    <a:pt x="522838" y="273970"/>
                    <a:pt x="517653" y="236795"/>
                    <a:pt x="507792" y="200643"/>
                  </a:cubicBezTo>
                  <a:cubicBezTo>
                    <a:pt x="493185" y="142799"/>
                    <a:pt x="497714" y="91747"/>
                    <a:pt x="522399" y="44713"/>
                  </a:cubicBezTo>
                  <a:cubicBezTo>
                    <a:pt x="535107" y="20246"/>
                    <a:pt x="550665" y="5566"/>
                    <a:pt x="568850" y="891"/>
                  </a:cubicBezTo>
                  <a:cubicBezTo>
                    <a:pt x="587036" y="-3783"/>
                    <a:pt x="605953" y="2498"/>
                    <a:pt x="626694" y="18128"/>
                  </a:cubicBezTo>
                  <a:lnTo>
                    <a:pt x="629907" y="20538"/>
                  </a:lnTo>
                  <a:cubicBezTo>
                    <a:pt x="639329" y="27316"/>
                    <a:pt x="648312" y="34787"/>
                    <a:pt x="656639" y="42887"/>
                  </a:cubicBezTo>
                  <a:cubicBezTo>
                    <a:pt x="690819" y="77725"/>
                    <a:pt x="734128" y="99416"/>
                    <a:pt x="789562" y="109203"/>
                  </a:cubicBezTo>
                  <a:cubicBezTo>
                    <a:pt x="790440" y="109363"/>
                    <a:pt x="791315" y="109685"/>
                    <a:pt x="792046" y="110152"/>
                  </a:cubicBezTo>
                  <a:cubicBezTo>
                    <a:pt x="792849" y="110656"/>
                    <a:pt x="793507" y="111299"/>
                    <a:pt x="794018" y="112051"/>
                  </a:cubicBezTo>
                  <a:cubicBezTo>
                    <a:pt x="794528" y="112833"/>
                    <a:pt x="794894" y="113694"/>
                    <a:pt x="795113" y="114607"/>
                  </a:cubicBezTo>
                  <a:cubicBezTo>
                    <a:pt x="795259" y="115527"/>
                    <a:pt x="795259" y="116463"/>
                    <a:pt x="795113" y="117383"/>
                  </a:cubicBezTo>
                  <a:cubicBezTo>
                    <a:pt x="794821" y="119216"/>
                    <a:pt x="793799" y="120859"/>
                    <a:pt x="792337" y="121984"/>
                  </a:cubicBezTo>
                  <a:cubicBezTo>
                    <a:pt x="790950" y="123080"/>
                    <a:pt x="789124" y="123525"/>
                    <a:pt x="787371" y="123225"/>
                  </a:cubicBezTo>
                  <a:cubicBezTo>
                    <a:pt x="729308" y="113001"/>
                    <a:pt x="683369" y="90068"/>
                    <a:pt x="647144" y="53039"/>
                  </a:cubicBezTo>
                  <a:cubicBezTo>
                    <a:pt x="639256" y="45480"/>
                    <a:pt x="630784" y="38475"/>
                    <a:pt x="621947" y="32078"/>
                  </a:cubicBezTo>
                  <a:lnTo>
                    <a:pt x="618807" y="29740"/>
                  </a:lnTo>
                  <a:cubicBezTo>
                    <a:pt x="601205" y="16521"/>
                    <a:pt x="585430" y="11482"/>
                    <a:pt x="571844" y="15133"/>
                  </a:cubicBezTo>
                  <a:cubicBezTo>
                    <a:pt x="558261" y="18785"/>
                    <a:pt x="545333" y="30763"/>
                    <a:pt x="534451" y="51651"/>
                  </a:cubicBezTo>
                  <a:cubicBezTo>
                    <a:pt x="511810" y="95472"/>
                    <a:pt x="507500" y="142945"/>
                    <a:pt x="521378" y="197064"/>
                  </a:cubicBezTo>
                  <a:cubicBezTo>
                    <a:pt x="531309" y="234312"/>
                    <a:pt x="536496" y="272729"/>
                    <a:pt x="536860" y="311291"/>
                  </a:cubicBezTo>
                  <a:cubicBezTo>
                    <a:pt x="535473" y="339920"/>
                    <a:pt x="527585" y="367894"/>
                    <a:pt x="513635" y="392944"/>
                  </a:cubicBezTo>
                  <a:cubicBezTo>
                    <a:pt x="503046" y="412664"/>
                    <a:pt x="490338" y="417849"/>
                    <a:pt x="482011" y="418799"/>
                  </a:cubicBezTo>
                  <a:cubicBezTo>
                    <a:pt x="473685" y="419748"/>
                    <a:pt x="458713" y="416827"/>
                    <a:pt x="442572" y="397399"/>
                  </a:cubicBezTo>
                  <a:cubicBezTo>
                    <a:pt x="423438" y="374539"/>
                    <a:pt x="408758" y="348320"/>
                    <a:pt x="399336" y="320055"/>
                  </a:cubicBezTo>
                  <a:cubicBezTo>
                    <a:pt x="386043" y="277184"/>
                    <a:pt x="371290" y="251548"/>
                    <a:pt x="335650" y="247020"/>
                  </a:cubicBezTo>
                  <a:cubicBezTo>
                    <a:pt x="287884" y="241104"/>
                    <a:pt x="251074" y="260970"/>
                    <a:pt x="229237" y="304572"/>
                  </a:cubicBezTo>
                  <a:cubicBezTo>
                    <a:pt x="216237" y="330791"/>
                    <a:pt x="204333" y="358472"/>
                    <a:pt x="192719" y="385276"/>
                  </a:cubicBezTo>
                  <a:cubicBezTo>
                    <a:pt x="181106" y="412079"/>
                    <a:pt x="169495" y="438591"/>
                    <a:pt x="156860" y="464738"/>
                  </a:cubicBezTo>
                  <a:cubicBezTo>
                    <a:pt x="144223" y="490884"/>
                    <a:pt x="129179" y="516666"/>
                    <a:pt x="114936" y="541497"/>
                  </a:cubicBezTo>
                  <a:cubicBezTo>
                    <a:pt x="103032" y="562313"/>
                    <a:pt x="90763" y="583858"/>
                    <a:pt x="79588" y="605403"/>
                  </a:cubicBezTo>
                  <a:cubicBezTo>
                    <a:pt x="37885" y="685742"/>
                    <a:pt x="16558" y="754614"/>
                    <a:pt x="12396" y="821295"/>
                  </a:cubicBezTo>
                  <a:cubicBezTo>
                    <a:pt x="8671" y="880673"/>
                    <a:pt x="30216" y="923545"/>
                    <a:pt x="76302" y="947865"/>
                  </a:cubicBezTo>
                  <a:cubicBezTo>
                    <a:pt x="97335" y="959040"/>
                    <a:pt x="118370" y="971091"/>
                    <a:pt x="138309" y="982849"/>
                  </a:cubicBezTo>
                  <a:cubicBezTo>
                    <a:pt x="200389" y="1018417"/>
                    <a:pt x="264075" y="1055300"/>
                    <a:pt x="334407" y="1068958"/>
                  </a:cubicBezTo>
                  <a:cubicBezTo>
                    <a:pt x="471494" y="1095615"/>
                    <a:pt x="625745" y="1037333"/>
                    <a:pt x="661093" y="846711"/>
                  </a:cubicBezTo>
                  <a:lnTo>
                    <a:pt x="663358" y="833638"/>
                  </a:lnTo>
                  <a:cubicBezTo>
                    <a:pt x="666134" y="813262"/>
                    <a:pt x="671027" y="793177"/>
                    <a:pt x="677965" y="773823"/>
                  </a:cubicBezTo>
                  <a:cubicBezTo>
                    <a:pt x="696004" y="729125"/>
                    <a:pt x="731646" y="704147"/>
                    <a:pt x="786496" y="697428"/>
                  </a:cubicBezTo>
                  <a:cubicBezTo>
                    <a:pt x="788175" y="697355"/>
                    <a:pt x="789855" y="698012"/>
                    <a:pt x="791096" y="699181"/>
                  </a:cubicBezTo>
                  <a:cubicBezTo>
                    <a:pt x="792410" y="700422"/>
                    <a:pt x="793214" y="702029"/>
                    <a:pt x="793360" y="703782"/>
                  </a:cubicBezTo>
                  <a:cubicBezTo>
                    <a:pt x="793580" y="705535"/>
                    <a:pt x="793141" y="707288"/>
                    <a:pt x="792193" y="708748"/>
                  </a:cubicBezTo>
                  <a:cubicBezTo>
                    <a:pt x="791242" y="710209"/>
                    <a:pt x="789709" y="711232"/>
                    <a:pt x="788029" y="711596"/>
                  </a:cubicBezTo>
                  <a:cubicBezTo>
                    <a:pt x="738219" y="717731"/>
                    <a:pt x="706230" y="739861"/>
                    <a:pt x="690234" y="779373"/>
                  </a:cubicBezTo>
                  <a:cubicBezTo>
                    <a:pt x="683588" y="797924"/>
                    <a:pt x="678915" y="817205"/>
                    <a:pt x="676358" y="836779"/>
                  </a:cubicBezTo>
                  <a:lnTo>
                    <a:pt x="673947" y="850144"/>
                  </a:lnTo>
                  <a:cubicBezTo>
                    <a:pt x="643565" y="1020170"/>
                    <a:pt x="522036" y="1090210"/>
                    <a:pt x="398093" y="109021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20A67C1-8D96-4117-86AC-04B8BA1A474F}"/>
                </a:ext>
              </a:extLst>
            </p:cNvPr>
            <p:cNvSpPr/>
            <p:nvPr/>
          </p:nvSpPr>
          <p:spPr>
            <a:xfrm>
              <a:off x="2965868" y="7212"/>
              <a:ext cx="1335986" cy="925446"/>
            </a:xfrm>
            <a:custGeom>
              <a:avLst/>
              <a:gdLst>
                <a:gd name="connsiteX0" fmla="*/ 607546 w 1335986"/>
                <a:gd name="connsiteY0" fmla="*/ 924826 h 925446"/>
                <a:gd name="connsiteX1" fmla="*/ 392019 w 1335986"/>
                <a:gd name="connsiteY1" fmla="*/ 839375 h 925446"/>
                <a:gd name="connsiteX2" fmla="*/ 312850 w 1335986"/>
                <a:gd name="connsiteY2" fmla="*/ 619028 h 925446"/>
                <a:gd name="connsiteX3" fmla="*/ 294006 w 1335986"/>
                <a:gd name="connsiteY3" fmla="*/ 494430 h 925446"/>
                <a:gd name="connsiteX4" fmla="*/ 153486 w 1335986"/>
                <a:gd name="connsiteY4" fmla="*/ 250639 h 925446"/>
                <a:gd name="connsiteX5" fmla="*/ 22023 w 1335986"/>
                <a:gd name="connsiteY5" fmla="*/ 60747 h 925446"/>
                <a:gd name="connsiteX6" fmla="*/ 6540 w 1335986"/>
                <a:gd name="connsiteY6" fmla="*/ 28100 h 925446"/>
                <a:gd name="connsiteX7" fmla="*/ -764 w 1335986"/>
                <a:gd name="connsiteY7" fmla="*/ 13493 h 925446"/>
                <a:gd name="connsiteX8" fmla="*/ -1128 w 1335986"/>
                <a:gd name="connsiteY8" fmla="*/ 7943 h 925446"/>
                <a:gd name="connsiteX9" fmla="*/ 2304 w 1335986"/>
                <a:gd name="connsiteY9" fmla="*/ 3707 h 925446"/>
                <a:gd name="connsiteX10" fmla="*/ 7635 w 1335986"/>
                <a:gd name="connsiteY10" fmla="*/ 3342 h 925446"/>
                <a:gd name="connsiteX11" fmla="*/ 11580 w 1335986"/>
                <a:gd name="connsiteY11" fmla="*/ 6920 h 925446"/>
                <a:gd name="connsiteX12" fmla="*/ 19321 w 1335986"/>
                <a:gd name="connsiteY12" fmla="*/ 21528 h 925446"/>
                <a:gd name="connsiteX13" fmla="*/ 34877 w 1335986"/>
                <a:gd name="connsiteY13" fmla="*/ 54905 h 925446"/>
                <a:gd name="connsiteX14" fmla="*/ 163858 w 1335986"/>
                <a:gd name="connsiteY14" fmla="*/ 240779 h 925446"/>
                <a:gd name="connsiteX15" fmla="*/ 307664 w 1335986"/>
                <a:gd name="connsiteY15" fmla="*/ 490486 h 925446"/>
                <a:gd name="connsiteX16" fmla="*/ 326945 w 1335986"/>
                <a:gd name="connsiteY16" fmla="*/ 618590 h 925446"/>
                <a:gd name="connsiteX17" fmla="*/ 402098 w 1335986"/>
                <a:gd name="connsiteY17" fmla="*/ 829077 h 925446"/>
                <a:gd name="connsiteX18" fmla="*/ 616603 w 1335986"/>
                <a:gd name="connsiteY18" fmla="*/ 910657 h 925446"/>
                <a:gd name="connsiteX19" fmla="*/ 762673 w 1335986"/>
                <a:gd name="connsiteY19" fmla="*/ 867639 h 925446"/>
                <a:gd name="connsiteX20" fmla="*/ 1051527 w 1335986"/>
                <a:gd name="connsiteY20" fmla="*/ 704406 h 925446"/>
                <a:gd name="connsiteX21" fmla="*/ 1276841 w 1335986"/>
                <a:gd name="connsiteY21" fmla="*/ 488368 h 925446"/>
                <a:gd name="connsiteX22" fmla="*/ 1315038 w 1335986"/>
                <a:gd name="connsiteY22" fmla="*/ 352230 h 925446"/>
                <a:gd name="connsiteX23" fmla="*/ 1315038 w 1335986"/>
                <a:gd name="connsiteY23" fmla="*/ 102085 h 925446"/>
                <a:gd name="connsiteX24" fmla="*/ 1318909 w 1335986"/>
                <a:gd name="connsiteY24" fmla="*/ 35843 h 925446"/>
                <a:gd name="connsiteX25" fmla="*/ 1321246 w 1335986"/>
                <a:gd name="connsiteY25" fmla="*/ 5825 h 925446"/>
                <a:gd name="connsiteX26" fmla="*/ 1321904 w 1335986"/>
                <a:gd name="connsiteY26" fmla="*/ 3123 h 925446"/>
                <a:gd name="connsiteX27" fmla="*/ 1323510 w 1335986"/>
                <a:gd name="connsiteY27" fmla="*/ 932 h 925446"/>
                <a:gd name="connsiteX28" fmla="*/ 1325847 w 1335986"/>
                <a:gd name="connsiteY28" fmla="*/ -456 h 925446"/>
                <a:gd name="connsiteX29" fmla="*/ 1328476 w 1335986"/>
                <a:gd name="connsiteY29" fmla="*/ -456 h 925446"/>
                <a:gd name="connsiteX30" fmla="*/ 1331033 w 1335986"/>
                <a:gd name="connsiteY30" fmla="*/ 274 h 925446"/>
                <a:gd name="connsiteX31" fmla="*/ 1333077 w 1335986"/>
                <a:gd name="connsiteY31" fmla="*/ 1954 h 925446"/>
                <a:gd name="connsiteX32" fmla="*/ 1334392 w 1335986"/>
                <a:gd name="connsiteY32" fmla="*/ 4364 h 925446"/>
                <a:gd name="connsiteX33" fmla="*/ 1334392 w 1335986"/>
                <a:gd name="connsiteY33" fmla="*/ 7139 h 925446"/>
                <a:gd name="connsiteX34" fmla="*/ 1332055 w 1335986"/>
                <a:gd name="connsiteY34" fmla="*/ 37303 h 925446"/>
                <a:gd name="connsiteX35" fmla="*/ 1328184 w 1335986"/>
                <a:gd name="connsiteY35" fmla="*/ 102596 h 925446"/>
                <a:gd name="connsiteX36" fmla="*/ 1328184 w 1335986"/>
                <a:gd name="connsiteY36" fmla="*/ 291831 h 925446"/>
                <a:gd name="connsiteX37" fmla="*/ 1328184 w 1335986"/>
                <a:gd name="connsiteY37" fmla="*/ 352158 h 925446"/>
                <a:gd name="connsiteX38" fmla="*/ 1287723 w 1335986"/>
                <a:gd name="connsiteY38" fmla="*/ 496037 h 925446"/>
                <a:gd name="connsiteX39" fmla="*/ 1057954 w 1335986"/>
                <a:gd name="connsiteY39" fmla="*/ 716384 h 925446"/>
                <a:gd name="connsiteX40" fmla="*/ 768004 w 1335986"/>
                <a:gd name="connsiteY40" fmla="*/ 880202 h 925446"/>
                <a:gd name="connsiteX41" fmla="*/ 616383 w 1335986"/>
                <a:gd name="connsiteY41" fmla="*/ 924607 h 92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335986" h="925446">
                  <a:moveTo>
                    <a:pt x="607546" y="924826"/>
                  </a:moveTo>
                  <a:cubicBezTo>
                    <a:pt x="522972" y="924826"/>
                    <a:pt x="444751" y="893932"/>
                    <a:pt x="392019" y="839375"/>
                  </a:cubicBezTo>
                  <a:cubicBezTo>
                    <a:pt x="339288" y="784818"/>
                    <a:pt x="312411" y="708788"/>
                    <a:pt x="312850" y="619028"/>
                  </a:cubicBezTo>
                  <a:cubicBezTo>
                    <a:pt x="312850" y="578786"/>
                    <a:pt x="304085" y="537375"/>
                    <a:pt x="294006" y="494430"/>
                  </a:cubicBezTo>
                  <a:cubicBezTo>
                    <a:pt x="269686" y="390939"/>
                    <a:pt x="209285" y="313157"/>
                    <a:pt x="153486" y="250639"/>
                  </a:cubicBezTo>
                  <a:cubicBezTo>
                    <a:pt x="106963" y="198418"/>
                    <a:pt x="54232" y="136412"/>
                    <a:pt x="22023" y="60747"/>
                  </a:cubicBezTo>
                  <a:cubicBezTo>
                    <a:pt x="17277" y="49646"/>
                    <a:pt x="11944" y="38837"/>
                    <a:pt x="6540" y="28100"/>
                  </a:cubicBezTo>
                  <a:lnTo>
                    <a:pt x="-764" y="13493"/>
                  </a:lnTo>
                  <a:cubicBezTo>
                    <a:pt x="-1567" y="11755"/>
                    <a:pt x="-1713" y="9776"/>
                    <a:pt x="-1128" y="7943"/>
                  </a:cubicBezTo>
                  <a:cubicBezTo>
                    <a:pt x="-544" y="6139"/>
                    <a:pt x="624" y="4620"/>
                    <a:pt x="2304" y="3707"/>
                  </a:cubicBezTo>
                  <a:cubicBezTo>
                    <a:pt x="3911" y="2823"/>
                    <a:pt x="5883" y="2692"/>
                    <a:pt x="7635" y="3342"/>
                  </a:cubicBezTo>
                  <a:cubicBezTo>
                    <a:pt x="9388" y="3992"/>
                    <a:pt x="10776" y="5270"/>
                    <a:pt x="11580" y="6920"/>
                  </a:cubicBezTo>
                  <a:lnTo>
                    <a:pt x="19321" y="21528"/>
                  </a:lnTo>
                  <a:cubicBezTo>
                    <a:pt x="24725" y="32483"/>
                    <a:pt x="30130" y="43438"/>
                    <a:pt x="34877" y="54905"/>
                  </a:cubicBezTo>
                  <a:cubicBezTo>
                    <a:pt x="66283" y="127940"/>
                    <a:pt x="117845" y="189362"/>
                    <a:pt x="163858" y="240779"/>
                  </a:cubicBezTo>
                  <a:cubicBezTo>
                    <a:pt x="217538" y="300814"/>
                    <a:pt x="282467" y="383490"/>
                    <a:pt x="307664" y="490486"/>
                  </a:cubicBezTo>
                  <a:cubicBezTo>
                    <a:pt x="317962" y="534307"/>
                    <a:pt x="327164" y="576741"/>
                    <a:pt x="326945" y="618590"/>
                  </a:cubicBezTo>
                  <a:cubicBezTo>
                    <a:pt x="326507" y="705063"/>
                    <a:pt x="352434" y="777806"/>
                    <a:pt x="402098" y="829077"/>
                  </a:cubicBezTo>
                  <a:cubicBezTo>
                    <a:pt x="454099" y="882758"/>
                    <a:pt x="531955" y="912410"/>
                    <a:pt x="616603" y="910657"/>
                  </a:cubicBezTo>
                  <a:cubicBezTo>
                    <a:pt x="659328" y="909635"/>
                    <a:pt x="708408" y="895101"/>
                    <a:pt x="762673" y="867639"/>
                  </a:cubicBezTo>
                  <a:cubicBezTo>
                    <a:pt x="855720" y="820386"/>
                    <a:pt x="950373" y="766924"/>
                    <a:pt x="1051527" y="704406"/>
                  </a:cubicBezTo>
                  <a:cubicBezTo>
                    <a:pt x="1150928" y="642911"/>
                    <a:pt x="1224547" y="572285"/>
                    <a:pt x="1276841" y="488368"/>
                  </a:cubicBezTo>
                  <a:cubicBezTo>
                    <a:pt x="1302257" y="447534"/>
                    <a:pt x="1315476" y="400317"/>
                    <a:pt x="1315038" y="352230"/>
                  </a:cubicBezTo>
                  <a:lnTo>
                    <a:pt x="1315038" y="102085"/>
                  </a:lnTo>
                  <a:cubicBezTo>
                    <a:pt x="1315038" y="80174"/>
                    <a:pt x="1317156" y="57534"/>
                    <a:pt x="1318909" y="35843"/>
                  </a:cubicBezTo>
                  <a:cubicBezTo>
                    <a:pt x="1319712" y="25909"/>
                    <a:pt x="1320515" y="15904"/>
                    <a:pt x="1321246" y="5825"/>
                  </a:cubicBezTo>
                  <a:cubicBezTo>
                    <a:pt x="1321246" y="4883"/>
                    <a:pt x="1321465" y="3955"/>
                    <a:pt x="1321904" y="3123"/>
                  </a:cubicBezTo>
                  <a:cubicBezTo>
                    <a:pt x="1322268" y="2268"/>
                    <a:pt x="1322780" y="1508"/>
                    <a:pt x="1323510" y="932"/>
                  </a:cubicBezTo>
                  <a:cubicBezTo>
                    <a:pt x="1324167" y="289"/>
                    <a:pt x="1324970" y="-186"/>
                    <a:pt x="1325847" y="-456"/>
                  </a:cubicBezTo>
                  <a:cubicBezTo>
                    <a:pt x="1326723" y="-675"/>
                    <a:pt x="1327600" y="-675"/>
                    <a:pt x="1328476" y="-456"/>
                  </a:cubicBezTo>
                  <a:cubicBezTo>
                    <a:pt x="1329352" y="-391"/>
                    <a:pt x="1330229" y="-142"/>
                    <a:pt x="1331033" y="274"/>
                  </a:cubicBezTo>
                  <a:cubicBezTo>
                    <a:pt x="1331836" y="661"/>
                    <a:pt x="1332566" y="1238"/>
                    <a:pt x="1333077" y="1954"/>
                  </a:cubicBezTo>
                  <a:cubicBezTo>
                    <a:pt x="1333662" y="2670"/>
                    <a:pt x="1334100" y="3488"/>
                    <a:pt x="1334392" y="4364"/>
                  </a:cubicBezTo>
                  <a:cubicBezTo>
                    <a:pt x="1334538" y="5277"/>
                    <a:pt x="1334538" y="6219"/>
                    <a:pt x="1334392" y="7139"/>
                  </a:cubicBezTo>
                  <a:cubicBezTo>
                    <a:pt x="1333662" y="17145"/>
                    <a:pt x="1332786" y="27297"/>
                    <a:pt x="1332055" y="37303"/>
                  </a:cubicBezTo>
                  <a:cubicBezTo>
                    <a:pt x="1330229" y="58702"/>
                    <a:pt x="1328403" y="81124"/>
                    <a:pt x="1328184" y="102596"/>
                  </a:cubicBezTo>
                  <a:cubicBezTo>
                    <a:pt x="1327526" y="165699"/>
                    <a:pt x="1327600" y="229824"/>
                    <a:pt x="1328184" y="291831"/>
                  </a:cubicBezTo>
                  <a:lnTo>
                    <a:pt x="1328184" y="352158"/>
                  </a:lnTo>
                  <a:cubicBezTo>
                    <a:pt x="1328549" y="402983"/>
                    <a:pt x="1314527" y="452873"/>
                    <a:pt x="1287723" y="496037"/>
                  </a:cubicBezTo>
                  <a:cubicBezTo>
                    <a:pt x="1234261" y="581780"/>
                    <a:pt x="1159181" y="653939"/>
                    <a:pt x="1057954" y="716384"/>
                  </a:cubicBezTo>
                  <a:cubicBezTo>
                    <a:pt x="956728" y="778829"/>
                    <a:pt x="861490" y="833240"/>
                    <a:pt x="768004" y="880202"/>
                  </a:cubicBezTo>
                  <a:cubicBezTo>
                    <a:pt x="712060" y="908539"/>
                    <a:pt x="661008" y="923585"/>
                    <a:pt x="616383" y="92460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0BB1505-0078-4283-889B-CA9F9C557874}"/>
                </a:ext>
              </a:extLst>
            </p:cNvPr>
            <p:cNvSpPr/>
            <p:nvPr/>
          </p:nvSpPr>
          <p:spPr>
            <a:xfrm>
              <a:off x="3101941" y="6792"/>
              <a:ext cx="1088641" cy="791774"/>
            </a:xfrm>
            <a:custGeom>
              <a:avLst/>
              <a:gdLst>
                <a:gd name="connsiteX0" fmla="*/ 539688 w 1088641"/>
                <a:gd name="connsiteY0" fmla="*/ 791154 h 791774"/>
                <a:gd name="connsiteX1" fmla="*/ 360898 w 1088641"/>
                <a:gd name="connsiteY1" fmla="*/ 691753 h 791774"/>
                <a:gd name="connsiteX2" fmla="*/ 275666 w 1088641"/>
                <a:gd name="connsiteY2" fmla="*/ 522312 h 791774"/>
                <a:gd name="connsiteX3" fmla="*/ 123680 w 1088641"/>
                <a:gd name="connsiteY3" fmla="*/ 215564 h 791774"/>
                <a:gd name="connsiteX4" fmla="*/ 46190 w 1088641"/>
                <a:gd name="connsiteY4" fmla="*/ 93157 h 791774"/>
                <a:gd name="connsiteX5" fmla="*/ 22746 w 1088641"/>
                <a:gd name="connsiteY5" fmla="*/ 54667 h 791774"/>
                <a:gd name="connsiteX6" fmla="*/ 6751 w 1088641"/>
                <a:gd name="connsiteY6" fmla="*/ 26476 h 791774"/>
                <a:gd name="connsiteX7" fmla="*/ -552 w 1088641"/>
                <a:gd name="connsiteY7" fmla="*/ 13475 h 791774"/>
                <a:gd name="connsiteX8" fmla="*/ -1283 w 1088641"/>
                <a:gd name="connsiteY8" fmla="*/ 8071 h 791774"/>
                <a:gd name="connsiteX9" fmla="*/ 1857 w 1088641"/>
                <a:gd name="connsiteY9" fmla="*/ 3689 h 791774"/>
                <a:gd name="connsiteX10" fmla="*/ 6970 w 1088641"/>
                <a:gd name="connsiteY10" fmla="*/ 2958 h 791774"/>
                <a:gd name="connsiteX11" fmla="*/ 11133 w 1088641"/>
                <a:gd name="connsiteY11" fmla="*/ 6245 h 791774"/>
                <a:gd name="connsiteX12" fmla="*/ 18436 w 1088641"/>
                <a:gd name="connsiteY12" fmla="*/ 19464 h 791774"/>
                <a:gd name="connsiteX13" fmla="*/ 33920 w 1088641"/>
                <a:gd name="connsiteY13" fmla="*/ 46926 h 791774"/>
                <a:gd name="connsiteX14" fmla="*/ 57656 w 1088641"/>
                <a:gd name="connsiteY14" fmla="*/ 85415 h 791774"/>
                <a:gd name="connsiteX15" fmla="*/ 134636 w 1088641"/>
                <a:gd name="connsiteY15" fmla="*/ 207822 h 791774"/>
                <a:gd name="connsiteX16" fmla="*/ 288009 w 1088641"/>
                <a:gd name="connsiteY16" fmla="*/ 516761 h 791774"/>
                <a:gd name="connsiteX17" fmla="*/ 371343 w 1088641"/>
                <a:gd name="connsiteY17" fmla="*/ 682478 h 791774"/>
                <a:gd name="connsiteX18" fmla="*/ 611263 w 1088641"/>
                <a:gd name="connsiteY18" fmla="*/ 765299 h 791774"/>
                <a:gd name="connsiteX19" fmla="*/ 971618 w 1088641"/>
                <a:gd name="connsiteY19" fmla="*/ 541374 h 791774"/>
                <a:gd name="connsiteX20" fmla="*/ 1064008 w 1088641"/>
                <a:gd name="connsiteY20" fmla="*/ 371056 h 791774"/>
                <a:gd name="connsiteX21" fmla="*/ 1069047 w 1088641"/>
                <a:gd name="connsiteY21" fmla="*/ 181602 h 791774"/>
                <a:gd name="connsiteX22" fmla="*/ 1066345 w 1088641"/>
                <a:gd name="connsiteY22" fmla="*/ 59780 h 791774"/>
                <a:gd name="connsiteX23" fmla="*/ 1067440 w 1088641"/>
                <a:gd name="connsiteY23" fmla="*/ 6464 h 791774"/>
                <a:gd name="connsiteX24" fmla="*/ 1069412 w 1088641"/>
                <a:gd name="connsiteY24" fmla="*/ 1425 h 791774"/>
                <a:gd name="connsiteX25" fmla="*/ 1074233 w 1088641"/>
                <a:gd name="connsiteY25" fmla="*/ -620 h 791774"/>
                <a:gd name="connsiteX26" fmla="*/ 1078981 w 1088641"/>
                <a:gd name="connsiteY26" fmla="*/ 1425 h 791774"/>
                <a:gd name="connsiteX27" fmla="*/ 1080952 w 1088641"/>
                <a:gd name="connsiteY27" fmla="*/ 6464 h 791774"/>
                <a:gd name="connsiteX28" fmla="*/ 1079930 w 1088641"/>
                <a:gd name="connsiteY28" fmla="*/ 60145 h 791774"/>
                <a:gd name="connsiteX29" fmla="*/ 1082413 w 1088641"/>
                <a:gd name="connsiteY29" fmla="*/ 179850 h 791774"/>
                <a:gd name="connsiteX30" fmla="*/ 1077300 w 1088641"/>
                <a:gd name="connsiteY30" fmla="*/ 373685 h 791774"/>
                <a:gd name="connsiteX31" fmla="*/ 981259 w 1088641"/>
                <a:gd name="connsiteY31" fmla="*/ 551599 h 791774"/>
                <a:gd name="connsiteX32" fmla="*/ 614622 w 1088641"/>
                <a:gd name="connsiteY32" fmla="*/ 779176 h 791774"/>
                <a:gd name="connsiteX33" fmla="*/ 539688 w 1088641"/>
                <a:gd name="connsiteY33" fmla="*/ 791154 h 79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8641" h="791774">
                  <a:moveTo>
                    <a:pt x="539688" y="791154"/>
                  </a:moveTo>
                  <a:cubicBezTo>
                    <a:pt x="470670" y="791154"/>
                    <a:pt x="411731" y="758507"/>
                    <a:pt x="360898" y="691753"/>
                  </a:cubicBezTo>
                  <a:cubicBezTo>
                    <a:pt x="321095" y="639752"/>
                    <a:pt x="296920" y="579571"/>
                    <a:pt x="275666" y="522312"/>
                  </a:cubicBezTo>
                  <a:cubicBezTo>
                    <a:pt x="230969" y="403045"/>
                    <a:pt x="181378" y="302622"/>
                    <a:pt x="123680" y="215564"/>
                  </a:cubicBezTo>
                  <a:cubicBezTo>
                    <a:pt x="97022" y="175322"/>
                    <a:pt x="71314" y="133911"/>
                    <a:pt x="46190" y="93157"/>
                  </a:cubicBezTo>
                  <a:lnTo>
                    <a:pt x="22746" y="54667"/>
                  </a:lnTo>
                  <a:cubicBezTo>
                    <a:pt x="17049" y="45538"/>
                    <a:pt x="11936" y="35970"/>
                    <a:pt x="6751" y="26476"/>
                  </a:cubicBezTo>
                  <a:cubicBezTo>
                    <a:pt x="4414" y="22167"/>
                    <a:pt x="2077" y="17712"/>
                    <a:pt x="-552" y="13475"/>
                  </a:cubicBezTo>
                  <a:cubicBezTo>
                    <a:pt x="-1429" y="11825"/>
                    <a:pt x="-1721" y="9904"/>
                    <a:pt x="-1283" y="8071"/>
                  </a:cubicBezTo>
                  <a:cubicBezTo>
                    <a:pt x="-845" y="6260"/>
                    <a:pt x="324" y="4697"/>
                    <a:pt x="1857" y="3689"/>
                  </a:cubicBezTo>
                  <a:cubicBezTo>
                    <a:pt x="3392" y="2761"/>
                    <a:pt x="5218" y="2491"/>
                    <a:pt x="6970" y="2958"/>
                  </a:cubicBezTo>
                  <a:cubicBezTo>
                    <a:pt x="8723" y="3492"/>
                    <a:pt x="10183" y="4667"/>
                    <a:pt x="11133" y="6245"/>
                  </a:cubicBezTo>
                  <a:lnTo>
                    <a:pt x="18436" y="19464"/>
                  </a:lnTo>
                  <a:cubicBezTo>
                    <a:pt x="23403" y="28740"/>
                    <a:pt x="28369" y="38016"/>
                    <a:pt x="33920" y="46926"/>
                  </a:cubicBezTo>
                  <a:lnTo>
                    <a:pt x="57656" y="85415"/>
                  </a:lnTo>
                  <a:cubicBezTo>
                    <a:pt x="82488" y="125658"/>
                    <a:pt x="108124" y="166995"/>
                    <a:pt x="134636" y="207822"/>
                  </a:cubicBezTo>
                  <a:cubicBezTo>
                    <a:pt x="192698" y="295464"/>
                    <a:pt x="243166" y="396399"/>
                    <a:pt x="288009" y="516761"/>
                  </a:cubicBezTo>
                  <a:cubicBezTo>
                    <a:pt x="308897" y="572925"/>
                    <a:pt x="332707" y="632010"/>
                    <a:pt x="371343" y="682478"/>
                  </a:cubicBezTo>
                  <a:cubicBezTo>
                    <a:pt x="435906" y="766979"/>
                    <a:pt x="514345" y="794075"/>
                    <a:pt x="611263" y="765299"/>
                  </a:cubicBezTo>
                  <a:cubicBezTo>
                    <a:pt x="749227" y="724137"/>
                    <a:pt x="873606" y="646822"/>
                    <a:pt x="971618" y="541374"/>
                  </a:cubicBezTo>
                  <a:cubicBezTo>
                    <a:pt x="1024642" y="485356"/>
                    <a:pt x="1054002" y="431237"/>
                    <a:pt x="1064008" y="371056"/>
                  </a:cubicBezTo>
                  <a:cubicBezTo>
                    <a:pt x="1074817" y="308479"/>
                    <a:pt x="1076497" y="244668"/>
                    <a:pt x="1069047" y="181602"/>
                  </a:cubicBezTo>
                  <a:cubicBezTo>
                    <a:pt x="1065104" y="141119"/>
                    <a:pt x="1064227" y="100395"/>
                    <a:pt x="1066345" y="59780"/>
                  </a:cubicBezTo>
                  <a:cubicBezTo>
                    <a:pt x="1066930" y="41959"/>
                    <a:pt x="1067440" y="24139"/>
                    <a:pt x="1067440" y="6464"/>
                  </a:cubicBezTo>
                  <a:cubicBezTo>
                    <a:pt x="1067440" y="4594"/>
                    <a:pt x="1068097" y="2791"/>
                    <a:pt x="1069412" y="1425"/>
                  </a:cubicBezTo>
                  <a:cubicBezTo>
                    <a:pt x="1070654" y="117"/>
                    <a:pt x="1072407" y="-620"/>
                    <a:pt x="1074233" y="-620"/>
                  </a:cubicBezTo>
                  <a:cubicBezTo>
                    <a:pt x="1076059" y="-613"/>
                    <a:pt x="1077739" y="125"/>
                    <a:pt x="1078981" y="1425"/>
                  </a:cubicBezTo>
                  <a:cubicBezTo>
                    <a:pt x="1080295" y="2791"/>
                    <a:pt x="1080952" y="4594"/>
                    <a:pt x="1080952" y="6464"/>
                  </a:cubicBezTo>
                  <a:cubicBezTo>
                    <a:pt x="1080952" y="24358"/>
                    <a:pt x="1080514" y="42179"/>
                    <a:pt x="1079930" y="60145"/>
                  </a:cubicBezTo>
                  <a:cubicBezTo>
                    <a:pt x="1077739" y="100051"/>
                    <a:pt x="1078615" y="140067"/>
                    <a:pt x="1082413" y="179850"/>
                  </a:cubicBezTo>
                  <a:cubicBezTo>
                    <a:pt x="1090154" y="244369"/>
                    <a:pt x="1088401" y="309662"/>
                    <a:pt x="1077300" y="373685"/>
                  </a:cubicBezTo>
                  <a:cubicBezTo>
                    <a:pt x="1066930" y="436057"/>
                    <a:pt x="1035524" y="494266"/>
                    <a:pt x="981259" y="551599"/>
                  </a:cubicBezTo>
                  <a:cubicBezTo>
                    <a:pt x="881566" y="658843"/>
                    <a:pt x="754996" y="737429"/>
                    <a:pt x="614622" y="779176"/>
                  </a:cubicBezTo>
                  <a:cubicBezTo>
                    <a:pt x="590375" y="786779"/>
                    <a:pt x="565104" y="790818"/>
                    <a:pt x="539688" y="79115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7AB3B22-6725-4F61-B738-FA2FCAA7A056}"/>
                </a:ext>
              </a:extLst>
            </p:cNvPr>
            <p:cNvSpPr/>
            <p:nvPr/>
          </p:nvSpPr>
          <p:spPr>
            <a:xfrm>
              <a:off x="8591122" y="4389512"/>
              <a:ext cx="752277" cy="629316"/>
            </a:xfrm>
            <a:custGeom>
              <a:avLst/>
              <a:gdLst>
                <a:gd name="connsiteX0" fmla="*/ 354905 w 752277"/>
                <a:gd name="connsiteY0" fmla="*/ 628696 h 629316"/>
                <a:gd name="connsiteX1" fmla="*/ 337814 w 752277"/>
                <a:gd name="connsiteY1" fmla="*/ 628258 h 629316"/>
                <a:gd name="connsiteX2" fmla="*/ 154568 w 752277"/>
                <a:gd name="connsiteY2" fmla="*/ 539740 h 629316"/>
                <a:gd name="connsiteX3" fmla="*/ 27415 w 752277"/>
                <a:gd name="connsiteY3" fmla="*/ 315375 h 629316"/>
                <a:gd name="connsiteX4" fmla="*/ 2728 w 752277"/>
                <a:gd name="connsiteY4" fmla="*/ 140529 h 629316"/>
                <a:gd name="connsiteX5" fmla="*/ 196564 w 752277"/>
                <a:gd name="connsiteY5" fmla="*/ 1763 h 629316"/>
                <a:gd name="connsiteX6" fmla="*/ 328027 w 752277"/>
                <a:gd name="connsiteY6" fmla="*/ 61651 h 629316"/>
                <a:gd name="connsiteX7" fmla="*/ 566851 w 752277"/>
                <a:gd name="connsiteY7" fmla="*/ 173542 h 629316"/>
                <a:gd name="connsiteX8" fmla="*/ 691011 w 752277"/>
                <a:gd name="connsiteY8" fmla="*/ 215317 h 629316"/>
                <a:gd name="connsiteX9" fmla="*/ 746153 w 752277"/>
                <a:gd name="connsiteY9" fmla="*/ 234745 h 629316"/>
                <a:gd name="connsiteX10" fmla="*/ 750024 w 752277"/>
                <a:gd name="connsiteY10" fmla="*/ 238324 h 629316"/>
                <a:gd name="connsiteX11" fmla="*/ 750463 w 752277"/>
                <a:gd name="connsiteY11" fmla="*/ 243728 h 629316"/>
                <a:gd name="connsiteX12" fmla="*/ 747103 w 752277"/>
                <a:gd name="connsiteY12" fmla="*/ 247891 h 629316"/>
                <a:gd name="connsiteX13" fmla="*/ 741918 w 752277"/>
                <a:gd name="connsiteY13" fmla="*/ 248329 h 629316"/>
                <a:gd name="connsiteX14" fmla="*/ 686630 w 752277"/>
                <a:gd name="connsiteY14" fmla="*/ 228829 h 629316"/>
                <a:gd name="connsiteX15" fmla="*/ 563419 w 752277"/>
                <a:gd name="connsiteY15" fmla="*/ 187272 h 629316"/>
                <a:gd name="connsiteX16" fmla="*/ 321016 w 752277"/>
                <a:gd name="connsiteY16" fmla="*/ 73556 h 629316"/>
                <a:gd name="connsiteX17" fmla="*/ 193862 w 752277"/>
                <a:gd name="connsiteY17" fmla="*/ 15713 h 629316"/>
                <a:gd name="connsiteX18" fmla="*/ 15582 w 752277"/>
                <a:gd name="connsiteY18" fmla="*/ 143597 h 629316"/>
                <a:gd name="connsiteX19" fmla="*/ 39319 w 752277"/>
                <a:gd name="connsiteY19" fmla="*/ 310190 h 629316"/>
                <a:gd name="connsiteX20" fmla="*/ 164210 w 752277"/>
                <a:gd name="connsiteY20" fmla="*/ 530464 h 629316"/>
                <a:gd name="connsiteX21" fmla="*/ 337814 w 752277"/>
                <a:gd name="connsiteY21" fmla="*/ 614162 h 629316"/>
                <a:gd name="connsiteX22" fmla="*/ 622651 w 752277"/>
                <a:gd name="connsiteY22" fmla="*/ 515419 h 629316"/>
                <a:gd name="connsiteX23" fmla="*/ 703575 w 752277"/>
                <a:gd name="connsiteY23" fmla="*/ 446035 h 629316"/>
                <a:gd name="connsiteX24" fmla="*/ 739508 w 752277"/>
                <a:gd name="connsiteY24" fmla="*/ 413389 h 629316"/>
                <a:gd name="connsiteX25" fmla="*/ 741845 w 752277"/>
                <a:gd name="connsiteY25" fmla="*/ 412074 h 629316"/>
                <a:gd name="connsiteX26" fmla="*/ 744473 w 752277"/>
                <a:gd name="connsiteY26" fmla="*/ 412074 h 629316"/>
                <a:gd name="connsiteX27" fmla="*/ 747030 w 752277"/>
                <a:gd name="connsiteY27" fmla="*/ 412805 h 629316"/>
                <a:gd name="connsiteX28" fmla="*/ 749076 w 752277"/>
                <a:gd name="connsiteY28" fmla="*/ 414557 h 629316"/>
                <a:gd name="connsiteX29" fmla="*/ 750317 w 752277"/>
                <a:gd name="connsiteY29" fmla="*/ 417040 h 629316"/>
                <a:gd name="connsiteX30" fmla="*/ 750317 w 752277"/>
                <a:gd name="connsiteY30" fmla="*/ 419816 h 629316"/>
                <a:gd name="connsiteX31" fmla="*/ 747906 w 752277"/>
                <a:gd name="connsiteY31" fmla="*/ 424636 h 629316"/>
                <a:gd name="connsiteX32" fmla="*/ 712119 w 752277"/>
                <a:gd name="connsiteY32" fmla="*/ 456844 h 629316"/>
                <a:gd name="connsiteX33" fmla="*/ 630247 w 752277"/>
                <a:gd name="connsiteY33" fmla="*/ 526959 h 629316"/>
                <a:gd name="connsiteX34" fmla="*/ 354905 w 752277"/>
                <a:gd name="connsiteY34" fmla="*/ 628696 h 62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52277" h="629316">
                  <a:moveTo>
                    <a:pt x="354905" y="628696"/>
                  </a:moveTo>
                  <a:cubicBezTo>
                    <a:pt x="349281" y="628696"/>
                    <a:pt x="343511" y="628696"/>
                    <a:pt x="337814" y="628258"/>
                  </a:cubicBezTo>
                  <a:cubicBezTo>
                    <a:pt x="261857" y="625191"/>
                    <a:pt x="200215" y="595611"/>
                    <a:pt x="154568" y="539740"/>
                  </a:cubicBezTo>
                  <a:cubicBezTo>
                    <a:pt x="105855" y="480435"/>
                    <a:pt x="64298" y="407108"/>
                    <a:pt x="27415" y="315375"/>
                  </a:cubicBezTo>
                  <a:cubicBezTo>
                    <a:pt x="9083" y="269728"/>
                    <a:pt x="-10199" y="208744"/>
                    <a:pt x="2728" y="140529"/>
                  </a:cubicBezTo>
                  <a:cubicBezTo>
                    <a:pt x="21791" y="40471"/>
                    <a:pt x="120023" y="-12844"/>
                    <a:pt x="196564" y="1763"/>
                  </a:cubicBezTo>
                  <a:cubicBezTo>
                    <a:pt x="238632" y="9943"/>
                    <a:pt x="279459" y="28201"/>
                    <a:pt x="328027" y="61651"/>
                  </a:cubicBezTo>
                  <a:cubicBezTo>
                    <a:pt x="401354" y="111096"/>
                    <a:pt x="481912" y="148856"/>
                    <a:pt x="566851" y="173542"/>
                  </a:cubicBezTo>
                  <a:cubicBezTo>
                    <a:pt x="608556" y="186103"/>
                    <a:pt x="650332" y="200930"/>
                    <a:pt x="691011" y="215317"/>
                  </a:cubicBezTo>
                  <a:cubicBezTo>
                    <a:pt x="709343" y="221891"/>
                    <a:pt x="727748" y="228391"/>
                    <a:pt x="746153" y="234745"/>
                  </a:cubicBezTo>
                  <a:cubicBezTo>
                    <a:pt x="747833" y="235402"/>
                    <a:pt x="749295" y="236644"/>
                    <a:pt x="750024" y="238324"/>
                  </a:cubicBezTo>
                  <a:cubicBezTo>
                    <a:pt x="750828" y="240003"/>
                    <a:pt x="751048" y="241902"/>
                    <a:pt x="750463" y="243728"/>
                  </a:cubicBezTo>
                  <a:cubicBezTo>
                    <a:pt x="749878" y="245481"/>
                    <a:pt x="748710" y="247014"/>
                    <a:pt x="747103" y="247891"/>
                  </a:cubicBezTo>
                  <a:cubicBezTo>
                    <a:pt x="745497" y="248694"/>
                    <a:pt x="743671" y="248913"/>
                    <a:pt x="741918" y="248329"/>
                  </a:cubicBezTo>
                  <a:lnTo>
                    <a:pt x="686630" y="228829"/>
                  </a:lnTo>
                  <a:cubicBezTo>
                    <a:pt x="646461" y="214222"/>
                    <a:pt x="604831" y="199615"/>
                    <a:pt x="563419" y="187272"/>
                  </a:cubicBezTo>
                  <a:cubicBezTo>
                    <a:pt x="477166" y="162221"/>
                    <a:pt x="395365" y="123877"/>
                    <a:pt x="321016" y="73556"/>
                  </a:cubicBezTo>
                  <a:cubicBezTo>
                    <a:pt x="273324" y="40909"/>
                    <a:pt x="234105" y="23381"/>
                    <a:pt x="193862" y="15713"/>
                  </a:cubicBezTo>
                  <a:cubicBezTo>
                    <a:pt x="124113" y="2420"/>
                    <a:pt x="33185" y="54348"/>
                    <a:pt x="15582" y="143597"/>
                  </a:cubicBezTo>
                  <a:cubicBezTo>
                    <a:pt x="3240" y="208014"/>
                    <a:pt x="21864" y="266003"/>
                    <a:pt x="39319" y="310190"/>
                  </a:cubicBezTo>
                  <a:cubicBezTo>
                    <a:pt x="75836" y="400461"/>
                    <a:pt x="116517" y="472620"/>
                    <a:pt x="164210" y="530464"/>
                  </a:cubicBezTo>
                  <a:cubicBezTo>
                    <a:pt x="208031" y="583779"/>
                    <a:pt x="264998" y="610803"/>
                    <a:pt x="337814" y="614162"/>
                  </a:cubicBezTo>
                  <a:cubicBezTo>
                    <a:pt x="436997" y="618253"/>
                    <a:pt x="529751" y="585898"/>
                    <a:pt x="622651" y="515419"/>
                  </a:cubicBezTo>
                  <a:cubicBezTo>
                    <a:pt x="650697" y="494020"/>
                    <a:pt x="677574" y="469625"/>
                    <a:pt x="703575" y="446035"/>
                  </a:cubicBezTo>
                  <a:lnTo>
                    <a:pt x="739508" y="413389"/>
                  </a:lnTo>
                  <a:cubicBezTo>
                    <a:pt x="740166" y="412805"/>
                    <a:pt x="740968" y="412366"/>
                    <a:pt x="741845" y="412074"/>
                  </a:cubicBezTo>
                  <a:cubicBezTo>
                    <a:pt x="742721" y="411928"/>
                    <a:pt x="743598" y="411928"/>
                    <a:pt x="744473" y="412074"/>
                  </a:cubicBezTo>
                  <a:cubicBezTo>
                    <a:pt x="745351" y="412147"/>
                    <a:pt x="746226" y="412366"/>
                    <a:pt x="747030" y="412805"/>
                  </a:cubicBezTo>
                  <a:cubicBezTo>
                    <a:pt x="747833" y="413242"/>
                    <a:pt x="748491" y="413827"/>
                    <a:pt x="749076" y="414557"/>
                  </a:cubicBezTo>
                  <a:cubicBezTo>
                    <a:pt x="749659" y="415288"/>
                    <a:pt x="750097" y="416164"/>
                    <a:pt x="750317" y="417040"/>
                  </a:cubicBezTo>
                  <a:cubicBezTo>
                    <a:pt x="750463" y="417990"/>
                    <a:pt x="750463" y="418866"/>
                    <a:pt x="750317" y="419816"/>
                  </a:cubicBezTo>
                  <a:cubicBezTo>
                    <a:pt x="750170" y="421642"/>
                    <a:pt x="749295" y="423394"/>
                    <a:pt x="747906" y="424636"/>
                  </a:cubicBezTo>
                  <a:cubicBezTo>
                    <a:pt x="735783" y="435226"/>
                    <a:pt x="723950" y="445962"/>
                    <a:pt x="712119" y="456844"/>
                  </a:cubicBezTo>
                  <a:cubicBezTo>
                    <a:pt x="685899" y="480654"/>
                    <a:pt x="658803" y="505340"/>
                    <a:pt x="630247" y="526959"/>
                  </a:cubicBezTo>
                  <a:cubicBezTo>
                    <a:pt x="540999" y="594881"/>
                    <a:pt x="450434" y="628696"/>
                    <a:pt x="354905" y="62869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E8D6F06-AAB7-4346-8E1F-B9F2BCD87A48}"/>
                </a:ext>
              </a:extLst>
            </p:cNvPr>
            <p:cNvSpPr/>
            <p:nvPr/>
          </p:nvSpPr>
          <p:spPr>
            <a:xfrm>
              <a:off x="6412582" y="6964"/>
              <a:ext cx="1020562" cy="717909"/>
            </a:xfrm>
            <a:custGeom>
              <a:avLst/>
              <a:gdLst>
                <a:gd name="connsiteX0" fmla="*/ 525634 w 1020562"/>
                <a:gd name="connsiteY0" fmla="*/ 717289 h 717909"/>
                <a:gd name="connsiteX1" fmla="*/ 410020 w 1020562"/>
                <a:gd name="connsiteY1" fmla="*/ 655355 h 717909"/>
                <a:gd name="connsiteX2" fmla="*/ 215016 w 1020562"/>
                <a:gd name="connsiteY2" fmla="*/ 484672 h 717909"/>
                <a:gd name="connsiteX3" fmla="*/ 166739 w 1020562"/>
                <a:gd name="connsiteY3" fmla="*/ 443188 h 717909"/>
                <a:gd name="connsiteX4" fmla="*/ 43822 w 1020562"/>
                <a:gd name="connsiteY4" fmla="*/ 243875 h 717909"/>
                <a:gd name="connsiteX5" fmla="*/ 13220 w 1020562"/>
                <a:gd name="connsiteY5" fmla="*/ 80715 h 717909"/>
                <a:gd name="connsiteX6" fmla="*/ -1387 w 1020562"/>
                <a:gd name="connsiteY6" fmla="*/ 7680 h 717909"/>
                <a:gd name="connsiteX7" fmla="*/ -292 w 1020562"/>
                <a:gd name="connsiteY7" fmla="*/ 2494 h 717909"/>
                <a:gd name="connsiteX8" fmla="*/ 3872 w 1020562"/>
                <a:gd name="connsiteY8" fmla="*/ -500 h 717909"/>
                <a:gd name="connsiteX9" fmla="*/ 8838 w 1020562"/>
                <a:gd name="connsiteY9" fmla="*/ 595 h 717909"/>
                <a:gd name="connsiteX10" fmla="*/ 11613 w 1020562"/>
                <a:gd name="connsiteY10" fmla="*/ 5050 h 717909"/>
                <a:gd name="connsiteX11" fmla="*/ 26220 w 1020562"/>
                <a:gd name="connsiteY11" fmla="*/ 78086 h 717909"/>
                <a:gd name="connsiteX12" fmla="*/ 57187 w 1020562"/>
                <a:gd name="connsiteY12" fmla="*/ 241319 h 717909"/>
                <a:gd name="connsiteX13" fmla="*/ 175431 w 1020562"/>
                <a:gd name="connsiteY13" fmla="*/ 432014 h 717909"/>
                <a:gd name="connsiteX14" fmla="*/ 223342 w 1020562"/>
                <a:gd name="connsiteY14" fmla="*/ 473936 h 717909"/>
                <a:gd name="connsiteX15" fmla="*/ 418711 w 1020562"/>
                <a:gd name="connsiteY15" fmla="*/ 645349 h 717909"/>
                <a:gd name="connsiteX16" fmla="*/ 615249 w 1020562"/>
                <a:gd name="connsiteY16" fmla="*/ 669816 h 717909"/>
                <a:gd name="connsiteX17" fmla="*/ 857944 w 1020562"/>
                <a:gd name="connsiteY17" fmla="*/ 509869 h 717909"/>
                <a:gd name="connsiteX18" fmla="*/ 1005184 w 1020562"/>
                <a:gd name="connsiteY18" fmla="*/ 216049 h 717909"/>
                <a:gd name="connsiteX19" fmla="*/ 1005913 w 1020562"/>
                <a:gd name="connsiteY19" fmla="*/ 72169 h 717909"/>
                <a:gd name="connsiteX20" fmla="*/ 1005913 w 1020562"/>
                <a:gd name="connsiteY20" fmla="*/ 7753 h 717909"/>
                <a:gd name="connsiteX21" fmla="*/ 1005913 w 1020562"/>
                <a:gd name="connsiteY21" fmla="*/ 4758 h 717909"/>
                <a:gd name="connsiteX22" fmla="*/ 1007301 w 1020562"/>
                <a:gd name="connsiteY22" fmla="*/ 2129 h 717909"/>
                <a:gd name="connsiteX23" fmla="*/ 1009638 w 1020562"/>
                <a:gd name="connsiteY23" fmla="*/ 376 h 717909"/>
                <a:gd name="connsiteX24" fmla="*/ 1015189 w 1020562"/>
                <a:gd name="connsiteY24" fmla="*/ 376 h 717909"/>
                <a:gd name="connsiteX25" fmla="*/ 1017454 w 1020562"/>
                <a:gd name="connsiteY25" fmla="*/ 2129 h 717909"/>
                <a:gd name="connsiteX26" fmla="*/ 1018914 w 1020562"/>
                <a:gd name="connsiteY26" fmla="*/ 4758 h 717909"/>
                <a:gd name="connsiteX27" fmla="*/ 1018914 w 1020562"/>
                <a:gd name="connsiteY27" fmla="*/ 7753 h 717909"/>
                <a:gd name="connsiteX28" fmla="*/ 1018914 w 1020562"/>
                <a:gd name="connsiteY28" fmla="*/ 72097 h 717909"/>
                <a:gd name="connsiteX29" fmla="*/ 1018110 w 1020562"/>
                <a:gd name="connsiteY29" fmla="*/ 216560 h 717909"/>
                <a:gd name="connsiteX30" fmla="*/ 865467 w 1020562"/>
                <a:gd name="connsiteY30" fmla="*/ 521701 h 717909"/>
                <a:gd name="connsiteX31" fmla="*/ 621092 w 1020562"/>
                <a:gd name="connsiteY31" fmla="*/ 682817 h 717909"/>
                <a:gd name="connsiteX32" fmla="*/ 525634 w 1020562"/>
                <a:gd name="connsiteY32" fmla="*/ 717289 h 71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20562" h="717909">
                  <a:moveTo>
                    <a:pt x="525634" y="717289"/>
                  </a:moveTo>
                  <a:cubicBezTo>
                    <a:pt x="493207" y="717289"/>
                    <a:pt x="459099" y="700126"/>
                    <a:pt x="410020" y="655355"/>
                  </a:cubicBezTo>
                  <a:cubicBezTo>
                    <a:pt x="346114" y="596927"/>
                    <a:pt x="279433" y="539887"/>
                    <a:pt x="215016" y="484672"/>
                  </a:cubicBezTo>
                  <a:lnTo>
                    <a:pt x="166739" y="443188"/>
                  </a:lnTo>
                  <a:cubicBezTo>
                    <a:pt x="93704" y="380597"/>
                    <a:pt x="56165" y="319028"/>
                    <a:pt x="43822" y="243875"/>
                  </a:cubicBezTo>
                  <a:cubicBezTo>
                    <a:pt x="34838" y="189464"/>
                    <a:pt x="23883" y="134322"/>
                    <a:pt x="13220" y="80715"/>
                  </a:cubicBezTo>
                  <a:cubicBezTo>
                    <a:pt x="8327" y="56248"/>
                    <a:pt x="3506" y="31708"/>
                    <a:pt x="-1387" y="7680"/>
                  </a:cubicBezTo>
                  <a:cubicBezTo>
                    <a:pt x="-1679" y="5876"/>
                    <a:pt x="-1314" y="4028"/>
                    <a:pt x="-292" y="2494"/>
                  </a:cubicBezTo>
                  <a:cubicBezTo>
                    <a:pt x="658" y="982"/>
                    <a:pt x="2119" y="-99"/>
                    <a:pt x="3872" y="-500"/>
                  </a:cubicBezTo>
                  <a:cubicBezTo>
                    <a:pt x="5624" y="-844"/>
                    <a:pt x="7377" y="-442"/>
                    <a:pt x="8838" y="595"/>
                  </a:cubicBezTo>
                  <a:cubicBezTo>
                    <a:pt x="10299" y="1639"/>
                    <a:pt x="11321" y="3254"/>
                    <a:pt x="11613" y="5050"/>
                  </a:cubicBezTo>
                  <a:cubicBezTo>
                    <a:pt x="16360" y="29371"/>
                    <a:pt x="21108" y="53692"/>
                    <a:pt x="26220" y="78086"/>
                  </a:cubicBezTo>
                  <a:cubicBezTo>
                    <a:pt x="36884" y="131547"/>
                    <a:pt x="48130" y="186761"/>
                    <a:pt x="57187" y="241319"/>
                  </a:cubicBezTo>
                  <a:cubicBezTo>
                    <a:pt x="68946" y="312966"/>
                    <a:pt x="105391" y="371833"/>
                    <a:pt x="175431" y="432014"/>
                  </a:cubicBezTo>
                  <a:lnTo>
                    <a:pt x="223342" y="473936"/>
                  </a:lnTo>
                  <a:cubicBezTo>
                    <a:pt x="287905" y="529370"/>
                    <a:pt x="354805" y="586629"/>
                    <a:pt x="418711" y="645349"/>
                  </a:cubicBezTo>
                  <a:cubicBezTo>
                    <a:pt x="509859" y="728463"/>
                    <a:pt x="542871" y="710132"/>
                    <a:pt x="615249" y="669816"/>
                  </a:cubicBezTo>
                  <a:cubicBezTo>
                    <a:pt x="700116" y="622826"/>
                    <a:pt x="781257" y="569349"/>
                    <a:pt x="857944" y="509869"/>
                  </a:cubicBezTo>
                  <a:cubicBezTo>
                    <a:pt x="950918" y="437345"/>
                    <a:pt x="1001604" y="335607"/>
                    <a:pt x="1005184" y="216049"/>
                  </a:cubicBezTo>
                  <a:cubicBezTo>
                    <a:pt x="1006718" y="168284"/>
                    <a:pt x="1006279" y="119423"/>
                    <a:pt x="1005913" y="72169"/>
                  </a:cubicBezTo>
                  <a:lnTo>
                    <a:pt x="1005913" y="7753"/>
                  </a:lnTo>
                  <a:cubicBezTo>
                    <a:pt x="1005694" y="6767"/>
                    <a:pt x="1005694" y="5751"/>
                    <a:pt x="1005913" y="4758"/>
                  </a:cubicBezTo>
                  <a:cubicBezTo>
                    <a:pt x="1006206" y="3809"/>
                    <a:pt x="1006718" y="2925"/>
                    <a:pt x="1007301" y="2129"/>
                  </a:cubicBezTo>
                  <a:cubicBezTo>
                    <a:pt x="1007959" y="1406"/>
                    <a:pt x="1008763" y="807"/>
                    <a:pt x="1009638" y="376"/>
                  </a:cubicBezTo>
                  <a:cubicBezTo>
                    <a:pt x="1011391" y="-405"/>
                    <a:pt x="1013436" y="-405"/>
                    <a:pt x="1015189" y="376"/>
                  </a:cubicBezTo>
                  <a:cubicBezTo>
                    <a:pt x="1016066" y="792"/>
                    <a:pt x="1016869" y="1391"/>
                    <a:pt x="1017454" y="2129"/>
                  </a:cubicBezTo>
                  <a:cubicBezTo>
                    <a:pt x="1018110" y="2903"/>
                    <a:pt x="1018622" y="3794"/>
                    <a:pt x="1018914" y="4758"/>
                  </a:cubicBezTo>
                  <a:cubicBezTo>
                    <a:pt x="1019133" y="5751"/>
                    <a:pt x="1019133" y="6767"/>
                    <a:pt x="1018914" y="7753"/>
                  </a:cubicBezTo>
                  <a:lnTo>
                    <a:pt x="1018914" y="72097"/>
                  </a:lnTo>
                  <a:cubicBezTo>
                    <a:pt x="1018914" y="119423"/>
                    <a:pt x="1019572" y="168430"/>
                    <a:pt x="1018110" y="216560"/>
                  </a:cubicBezTo>
                  <a:cubicBezTo>
                    <a:pt x="1014385" y="340720"/>
                    <a:pt x="961581" y="446474"/>
                    <a:pt x="865467" y="521701"/>
                  </a:cubicBezTo>
                  <a:cubicBezTo>
                    <a:pt x="788268" y="581612"/>
                    <a:pt x="706543" y="635475"/>
                    <a:pt x="621092" y="682817"/>
                  </a:cubicBezTo>
                  <a:cubicBezTo>
                    <a:pt x="583989" y="702390"/>
                    <a:pt x="555360" y="717289"/>
                    <a:pt x="525634" y="71728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9F88156-8A94-4468-8E09-40D81762CE15}"/>
                </a:ext>
              </a:extLst>
            </p:cNvPr>
            <p:cNvSpPr/>
            <p:nvPr/>
          </p:nvSpPr>
          <p:spPr>
            <a:xfrm>
              <a:off x="3268188" y="6936"/>
              <a:ext cx="813245" cy="660825"/>
            </a:xfrm>
            <a:custGeom>
              <a:avLst/>
              <a:gdLst>
                <a:gd name="connsiteX0" fmla="*/ 433549 w 813245"/>
                <a:gd name="connsiteY0" fmla="*/ 660203 h 660825"/>
                <a:gd name="connsiteX1" fmla="*/ 346565 w 813245"/>
                <a:gd name="connsiteY1" fmla="*/ 638293 h 660825"/>
                <a:gd name="connsiteX2" fmla="*/ 233652 w 813245"/>
                <a:gd name="connsiteY2" fmla="*/ 534072 h 660825"/>
                <a:gd name="connsiteX3" fmla="*/ 64576 w 813245"/>
                <a:gd name="connsiteY3" fmla="*/ 207605 h 660825"/>
                <a:gd name="connsiteX4" fmla="*/ 18125 w 813245"/>
                <a:gd name="connsiteY4" fmla="*/ 71029 h 660825"/>
                <a:gd name="connsiteX5" fmla="*/ -1375 w 813245"/>
                <a:gd name="connsiteY5" fmla="*/ 8657 h 660825"/>
                <a:gd name="connsiteX6" fmla="*/ -1375 w 813245"/>
                <a:gd name="connsiteY6" fmla="*/ 5882 h 660825"/>
                <a:gd name="connsiteX7" fmla="*/ -717 w 813245"/>
                <a:gd name="connsiteY7" fmla="*/ 3179 h 660825"/>
                <a:gd name="connsiteX8" fmla="*/ 889 w 813245"/>
                <a:gd name="connsiteY8" fmla="*/ 988 h 660825"/>
                <a:gd name="connsiteX9" fmla="*/ 3154 w 813245"/>
                <a:gd name="connsiteY9" fmla="*/ -399 h 660825"/>
                <a:gd name="connsiteX10" fmla="*/ 5783 w 813245"/>
                <a:gd name="connsiteY10" fmla="*/ -399 h 660825"/>
                <a:gd name="connsiteX11" fmla="*/ 8339 w 813245"/>
                <a:gd name="connsiteY11" fmla="*/ 258 h 660825"/>
                <a:gd name="connsiteX12" fmla="*/ 10457 w 813245"/>
                <a:gd name="connsiteY12" fmla="*/ 1937 h 660825"/>
                <a:gd name="connsiteX13" fmla="*/ 11771 w 813245"/>
                <a:gd name="connsiteY13" fmla="*/ 4348 h 660825"/>
                <a:gd name="connsiteX14" fmla="*/ 31272 w 813245"/>
                <a:gd name="connsiteY14" fmla="*/ 66501 h 660825"/>
                <a:gd name="connsiteX15" fmla="*/ 77795 w 813245"/>
                <a:gd name="connsiteY15" fmla="*/ 201835 h 660825"/>
                <a:gd name="connsiteX16" fmla="*/ 244827 w 813245"/>
                <a:gd name="connsiteY16" fmla="*/ 525746 h 660825"/>
                <a:gd name="connsiteX17" fmla="*/ 353138 w 813245"/>
                <a:gd name="connsiteY17" fmla="*/ 625950 h 660825"/>
                <a:gd name="connsiteX18" fmla="*/ 519293 w 813245"/>
                <a:gd name="connsiteY18" fmla="*/ 628798 h 660825"/>
                <a:gd name="connsiteX19" fmla="*/ 767613 w 813245"/>
                <a:gd name="connsiteY19" fmla="*/ 406260 h 660825"/>
                <a:gd name="connsiteX20" fmla="*/ 796388 w 813245"/>
                <a:gd name="connsiteY20" fmla="*/ 273263 h 660825"/>
                <a:gd name="connsiteX21" fmla="*/ 798214 w 813245"/>
                <a:gd name="connsiteY21" fmla="*/ 85563 h 660825"/>
                <a:gd name="connsiteX22" fmla="*/ 797703 w 813245"/>
                <a:gd name="connsiteY22" fmla="*/ 7342 h 660825"/>
                <a:gd name="connsiteX23" fmla="*/ 797703 w 813245"/>
                <a:gd name="connsiteY23" fmla="*/ 4348 h 660825"/>
                <a:gd name="connsiteX24" fmla="*/ 799091 w 813245"/>
                <a:gd name="connsiteY24" fmla="*/ 1719 h 660825"/>
                <a:gd name="connsiteX25" fmla="*/ 801427 w 813245"/>
                <a:gd name="connsiteY25" fmla="*/ -34 h 660825"/>
                <a:gd name="connsiteX26" fmla="*/ 806978 w 813245"/>
                <a:gd name="connsiteY26" fmla="*/ -34 h 660825"/>
                <a:gd name="connsiteX27" fmla="*/ 809243 w 813245"/>
                <a:gd name="connsiteY27" fmla="*/ 1719 h 660825"/>
                <a:gd name="connsiteX28" fmla="*/ 810703 w 813245"/>
                <a:gd name="connsiteY28" fmla="*/ 4348 h 660825"/>
                <a:gd name="connsiteX29" fmla="*/ 810703 w 813245"/>
                <a:gd name="connsiteY29" fmla="*/ 7342 h 660825"/>
                <a:gd name="connsiteX30" fmla="*/ 811215 w 813245"/>
                <a:gd name="connsiteY30" fmla="*/ 85417 h 660825"/>
                <a:gd name="connsiteX31" fmla="*/ 809389 w 813245"/>
                <a:gd name="connsiteY31" fmla="*/ 274359 h 660825"/>
                <a:gd name="connsiteX32" fmla="*/ 779079 w 813245"/>
                <a:gd name="connsiteY32" fmla="*/ 413126 h 660825"/>
                <a:gd name="connsiteX33" fmla="*/ 523456 w 813245"/>
                <a:gd name="connsiteY33" fmla="*/ 642456 h 660825"/>
                <a:gd name="connsiteX34" fmla="*/ 433549 w 813245"/>
                <a:gd name="connsiteY34" fmla="*/ 660203 h 6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13245" h="660825">
                  <a:moveTo>
                    <a:pt x="433549" y="660203"/>
                  </a:moveTo>
                  <a:cubicBezTo>
                    <a:pt x="403167" y="660349"/>
                    <a:pt x="373223" y="652812"/>
                    <a:pt x="346565" y="638293"/>
                  </a:cubicBezTo>
                  <a:cubicBezTo>
                    <a:pt x="305592" y="615871"/>
                    <a:pt x="268490" y="581764"/>
                    <a:pt x="233652" y="534072"/>
                  </a:cubicBezTo>
                  <a:cubicBezTo>
                    <a:pt x="159960" y="432918"/>
                    <a:pt x="109492" y="317230"/>
                    <a:pt x="64576" y="207605"/>
                  </a:cubicBezTo>
                  <a:cubicBezTo>
                    <a:pt x="46391" y="163199"/>
                    <a:pt x="32002" y="116311"/>
                    <a:pt x="18125" y="71029"/>
                  </a:cubicBezTo>
                  <a:cubicBezTo>
                    <a:pt x="11626" y="50068"/>
                    <a:pt x="5272" y="29399"/>
                    <a:pt x="-1375" y="8657"/>
                  </a:cubicBezTo>
                  <a:cubicBezTo>
                    <a:pt x="-1521" y="7744"/>
                    <a:pt x="-1521" y="6802"/>
                    <a:pt x="-1375" y="5882"/>
                  </a:cubicBezTo>
                  <a:cubicBezTo>
                    <a:pt x="-1301" y="4954"/>
                    <a:pt x="-1082" y="4041"/>
                    <a:pt x="-717" y="3179"/>
                  </a:cubicBezTo>
                  <a:cubicBezTo>
                    <a:pt x="-279" y="2376"/>
                    <a:pt x="232" y="1638"/>
                    <a:pt x="889" y="988"/>
                  </a:cubicBezTo>
                  <a:cubicBezTo>
                    <a:pt x="1547" y="389"/>
                    <a:pt x="2350" y="-78"/>
                    <a:pt x="3154" y="-399"/>
                  </a:cubicBezTo>
                  <a:cubicBezTo>
                    <a:pt x="4030" y="-575"/>
                    <a:pt x="4906" y="-575"/>
                    <a:pt x="5783" y="-399"/>
                  </a:cubicBezTo>
                  <a:cubicBezTo>
                    <a:pt x="6659" y="-327"/>
                    <a:pt x="7536" y="-107"/>
                    <a:pt x="8339" y="258"/>
                  </a:cubicBezTo>
                  <a:cubicBezTo>
                    <a:pt x="9142" y="696"/>
                    <a:pt x="9873" y="1259"/>
                    <a:pt x="10457" y="1937"/>
                  </a:cubicBezTo>
                  <a:cubicBezTo>
                    <a:pt x="11041" y="2653"/>
                    <a:pt x="11480" y="3471"/>
                    <a:pt x="11771" y="4348"/>
                  </a:cubicBezTo>
                  <a:cubicBezTo>
                    <a:pt x="18564" y="24944"/>
                    <a:pt x="24918" y="45759"/>
                    <a:pt x="31272" y="66501"/>
                  </a:cubicBezTo>
                  <a:cubicBezTo>
                    <a:pt x="45149" y="111417"/>
                    <a:pt x="59390" y="158013"/>
                    <a:pt x="77795" y="201835"/>
                  </a:cubicBezTo>
                  <a:cubicBezTo>
                    <a:pt x="122200" y="310949"/>
                    <a:pt x="172011" y="425979"/>
                    <a:pt x="244827" y="525746"/>
                  </a:cubicBezTo>
                  <a:cubicBezTo>
                    <a:pt x="278423" y="572123"/>
                    <a:pt x="313772" y="604770"/>
                    <a:pt x="353138" y="625950"/>
                  </a:cubicBezTo>
                  <a:cubicBezTo>
                    <a:pt x="400903" y="651950"/>
                    <a:pt x="456848" y="652900"/>
                    <a:pt x="519293" y="628798"/>
                  </a:cubicBezTo>
                  <a:cubicBezTo>
                    <a:pt x="632570" y="584977"/>
                    <a:pt x="716488" y="510335"/>
                    <a:pt x="767613" y="406260"/>
                  </a:cubicBezTo>
                  <a:cubicBezTo>
                    <a:pt x="784118" y="372883"/>
                    <a:pt x="793613" y="329427"/>
                    <a:pt x="796388" y="273263"/>
                  </a:cubicBezTo>
                  <a:cubicBezTo>
                    <a:pt x="799529" y="210818"/>
                    <a:pt x="798871" y="146912"/>
                    <a:pt x="798214" y="85563"/>
                  </a:cubicBezTo>
                  <a:cubicBezTo>
                    <a:pt x="798214" y="59489"/>
                    <a:pt x="797703" y="33343"/>
                    <a:pt x="797703" y="7342"/>
                  </a:cubicBezTo>
                  <a:cubicBezTo>
                    <a:pt x="797484" y="6356"/>
                    <a:pt x="797484" y="5334"/>
                    <a:pt x="797703" y="4348"/>
                  </a:cubicBezTo>
                  <a:cubicBezTo>
                    <a:pt x="797995" y="3384"/>
                    <a:pt x="798433" y="2493"/>
                    <a:pt x="799091" y="1719"/>
                  </a:cubicBezTo>
                  <a:cubicBezTo>
                    <a:pt x="799748" y="996"/>
                    <a:pt x="800551" y="396"/>
                    <a:pt x="801427" y="-34"/>
                  </a:cubicBezTo>
                  <a:cubicBezTo>
                    <a:pt x="803181" y="-816"/>
                    <a:pt x="805225" y="-816"/>
                    <a:pt x="806978" y="-34"/>
                  </a:cubicBezTo>
                  <a:cubicBezTo>
                    <a:pt x="807854" y="396"/>
                    <a:pt x="808585" y="988"/>
                    <a:pt x="809243" y="1719"/>
                  </a:cubicBezTo>
                  <a:cubicBezTo>
                    <a:pt x="809900" y="2493"/>
                    <a:pt x="810411" y="3384"/>
                    <a:pt x="810703" y="4348"/>
                  </a:cubicBezTo>
                  <a:cubicBezTo>
                    <a:pt x="810922" y="5341"/>
                    <a:pt x="810922" y="6356"/>
                    <a:pt x="810703" y="7342"/>
                  </a:cubicBezTo>
                  <a:cubicBezTo>
                    <a:pt x="810703" y="33343"/>
                    <a:pt x="810703" y="59343"/>
                    <a:pt x="811215" y="85417"/>
                  </a:cubicBezTo>
                  <a:cubicBezTo>
                    <a:pt x="811872" y="147351"/>
                    <a:pt x="812529" y="211403"/>
                    <a:pt x="809389" y="274359"/>
                  </a:cubicBezTo>
                  <a:cubicBezTo>
                    <a:pt x="806394" y="332787"/>
                    <a:pt x="796461" y="377996"/>
                    <a:pt x="779079" y="413126"/>
                  </a:cubicBezTo>
                  <a:cubicBezTo>
                    <a:pt x="725836" y="520341"/>
                    <a:pt x="639509" y="597539"/>
                    <a:pt x="523456" y="642456"/>
                  </a:cubicBezTo>
                  <a:cubicBezTo>
                    <a:pt x="494826" y="653798"/>
                    <a:pt x="464371" y="659816"/>
                    <a:pt x="433549" y="66020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95070EF-FE74-4E7C-8DEA-F80A4C9FF6E4}"/>
                </a:ext>
              </a:extLst>
            </p:cNvPr>
            <p:cNvSpPr/>
            <p:nvPr/>
          </p:nvSpPr>
          <p:spPr>
            <a:xfrm>
              <a:off x="6555256" y="6132"/>
              <a:ext cx="806085" cy="522349"/>
            </a:xfrm>
            <a:custGeom>
              <a:avLst/>
              <a:gdLst>
                <a:gd name="connsiteX0" fmla="*/ 460013 w 806085"/>
                <a:gd name="connsiteY0" fmla="*/ 521729 h 522349"/>
                <a:gd name="connsiteX1" fmla="*/ 329719 w 806085"/>
                <a:gd name="connsiteY1" fmla="*/ 478857 h 522349"/>
                <a:gd name="connsiteX2" fmla="*/ 254858 w 806085"/>
                <a:gd name="connsiteY2" fmla="*/ 430362 h 522349"/>
                <a:gd name="connsiteX3" fmla="*/ 180727 w 806085"/>
                <a:gd name="connsiteY3" fmla="*/ 382378 h 522349"/>
                <a:gd name="connsiteX4" fmla="*/ 31005 w 806085"/>
                <a:gd name="connsiteY4" fmla="*/ 155969 h 522349"/>
                <a:gd name="connsiteX5" fmla="*/ 9094 w 806085"/>
                <a:gd name="connsiteY5" fmla="*/ 55400 h 522349"/>
                <a:gd name="connsiteX6" fmla="*/ -1423 w 806085"/>
                <a:gd name="connsiteY6" fmla="*/ 9023 h 522349"/>
                <a:gd name="connsiteX7" fmla="*/ -254 w 806085"/>
                <a:gd name="connsiteY7" fmla="*/ 3983 h 522349"/>
                <a:gd name="connsiteX8" fmla="*/ 8729 w 806085"/>
                <a:gd name="connsiteY8" fmla="*/ 1792 h 522349"/>
                <a:gd name="connsiteX9" fmla="*/ 11870 w 806085"/>
                <a:gd name="connsiteY9" fmla="*/ 5882 h 522349"/>
                <a:gd name="connsiteX10" fmla="*/ 22313 w 806085"/>
                <a:gd name="connsiteY10" fmla="*/ 52040 h 522349"/>
                <a:gd name="connsiteX11" fmla="*/ 44224 w 806085"/>
                <a:gd name="connsiteY11" fmla="*/ 153267 h 522349"/>
                <a:gd name="connsiteX12" fmla="*/ 188030 w 806085"/>
                <a:gd name="connsiteY12" fmla="*/ 370473 h 522349"/>
                <a:gd name="connsiteX13" fmla="*/ 261576 w 806085"/>
                <a:gd name="connsiteY13" fmla="*/ 418165 h 522349"/>
                <a:gd name="connsiteX14" fmla="*/ 337022 w 806085"/>
                <a:gd name="connsiteY14" fmla="*/ 467099 h 522349"/>
                <a:gd name="connsiteX15" fmla="*/ 578037 w 806085"/>
                <a:gd name="connsiteY15" fmla="*/ 479807 h 522349"/>
                <a:gd name="connsiteX16" fmla="*/ 771800 w 806085"/>
                <a:gd name="connsiteY16" fmla="*/ 262089 h 522349"/>
                <a:gd name="connsiteX17" fmla="*/ 786407 w 806085"/>
                <a:gd name="connsiteY17" fmla="*/ 90749 h 522349"/>
                <a:gd name="connsiteX18" fmla="*/ 784362 w 806085"/>
                <a:gd name="connsiteY18" fmla="*/ 32759 h 522349"/>
                <a:gd name="connsiteX19" fmla="*/ 785239 w 806085"/>
                <a:gd name="connsiteY19" fmla="*/ 7342 h 522349"/>
                <a:gd name="connsiteX20" fmla="*/ 785239 w 806085"/>
                <a:gd name="connsiteY20" fmla="*/ 4348 h 522349"/>
                <a:gd name="connsiteX21" fmla="*/ 786626 w 806085"/>
                <a:gd name="connsiteY21" fmla="*/ 1792 h 522349"/>
                <a:gd name="connsiteX22" fmla="*/ 788964 w 806085"/>
                <a:gd name="connsiteY22" fmla="*/ -34 h 522349"/>
                <a:gd name="connsiteX23" fmla="*/ 794514 w 806085"/>
                <a:gd name="connsiteY23" fmla="*/ -34 h 522349"/>
                <a:gd name="connsiteX24" fmla="*/ 796779 w 806085"/>
                <a:gd name="connsiteY24" fmla="*/ 1792 h 522349"/>
                <a:gd name="connsiteX25" fmla="*/ 798239 w 806085"/>
                <a:gd name="connsiteY25" fmla="*/ 4348 h 522349"/>
                <a:gd name="connsiteX26" fmla="*/ 798239 w 806085"/>
                <a:gd name="connsiteY26" fmla="*/ 7342 h 522349"/>
                <a:gd name="connsiteX27" fmla="*/ 797289 w 806085"/>
                <a:gd name="connsiteY27" fmla="*/ 33635 h 522349"/>
                <a:gd name="connsiteX28" fmla="*/ 798969 w 806085"/>
                <a:gd name="connsiteY28" fmla="*/ 87535 h 522349"/>
                <a:gd name="connsiteX29" fmla="*/ 784362 w 806085"/>
                <a:gd name="connsiteY29" fmla="*/ 265449 h 522349"/>
                <a:gd name="connsiteX30" fmla="*/ 582786 w 806085"/>
                <a:gd name="connsiteY30" fmla="*/ 492661 h 522349"/>
                <a:gd name="connsiteX31" fmla="*/ 460013 w 806085"/>
                <a:gd name="connsiteY31" fmla="*/ 521729 h 5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06085" h="522349">
                  <a:moveTo>
                    <a:pt x="460013" y="521729"/>
                  </a:moveTo>
                  <a:cubicBezTo>
                    <a:pt x="413125" y="521466"/>
                    <a:pt x="367550" y="506465"/>
                    <a:pt x="329719" y="478857"/>
                  </a:cubicBezTo>
                  <a:cubicBezTo>
                    <a:pt x="305324" y="461913"/>
                    <a:pt x="279617" y="446211"/>
                    <a:pt x="254858" y="430362"/>
                  </a:cubicBezTo>
                  <a:cubicBezTo>
                    <a:pt x="230099" y="414513"/>
                    <a:pt x="204974" y="399176"/>
                    <a:pt x="180727" y="382378"/>
                  </a:cubicBezTo>
                  <a:cubicBezTo>
                    <a:pt x="97101" y="324388"/>
                    <a:pt x="48168" y="250257"/>
                    <a:pt x="31005" y="155969"/>
                  </a:cubicBezTo>
                  <a:cubicBezTo>
                    <a:pt x="25015" y="122227"/>
                    <a:pt x="17128" y="88265"/>
                    <a:pt x="9094" y="55400"/>
                  </a:cubicBezTo>
                  <a:cubicBezTo>
                    <a:pt x="5662" y="39989"/>
                    <a:pt x="1791" y="24579"/>
                    <a:pt x="-1423" y="9023"/>
                  </a:cubicBezTo>
                  <a:cubicBezTo>
                    <a:pt x="-1642" y="7255"/>
                    <a:pt x="-1277" y="5466"/>
                    <a:pt x="-254" y="3983"/>
                  </a:cubicBezTo>
                  <a:cubicBezTo>
                    <a:pt x="1644" y="945"/>
                    <a:pt x="5662" y="-20"/>
                    <a:pt x="8729" y="1792"/>
                  </a:cubicBezTo>
                  <a:cubicBezTo>
                    <a:pt x="10263" y="2727"/>
                    <a:pt x="11358" y="4180"/>
                    <a:pt x="11870" y="5882"/>
                  </a:cubicBezTo>
                  <a:cubicBezTo>
                    <a:pt x="15156" y="21292"/>
                    <a:pt x="18734" y="36630"/>
                    <a:pt x="22313" y="52040"/>
                  </a:cubicBezTo>
                  <a:cubicBezTo>
                    <a:pt x="30055" y="85125"/>
                    <a:pt x="37797" y="119232"/>
                    <a:pt x="44224" y="153267"/>
                  </a:cubicBezTo>
                  <a:cubicBezTo>
                    <a:pt x="60583" y="243684"/>
                    <a:pt x="107619" y="314748"/>
                    <a:pt x="188030" y="370473"/>
                  </a:cubicBezTo>
                  <a:cubicBezTo>
                    <a:pt x="211986" y="386833"/>
                    <a:pt x="237256" y="403120"/>
                    <a:pt x="261576" y="418165"/>
                  </a:cubicBezTo>
                  <a:cubicBezTo>
                    <a:pt x="285898" y="433210"/>
                    <a:pt x="312701" y="449789"/>
                    <a:pt x="337022" y="467099"/>
                  </a:cubicBezTo>
                  <a:cubicBezTo>
                    <a:pt x="407794" y="516032"/>
                    <a:pt x="484334" y="520414"/>
                    <a:pt x="578037" y="479807"/>
                  </a:cubicBezTo>
                  <a:cubicBezTo>
                    <a:pt x="683063" y="434306"/>
                    <a:pt x="746384" y="362951"/>
                    <a:pt x="771800" y="262089"/>
                  </a:cubicBezTo>
                  <a:cubicBezTo>
                    <a:pt x="784873" y="210453"/>
                    <a:pt x="799553" y="151806"/>
                    <a:pt x="786407" y="90749"/>
                  </a:cubicBezTo>
                  <a:cubicBezTo>
                    <a:pt x="783121" y="71599"/>
                    <a:pt x="782463" y="52091"/>
                    <a:pt x="784362" y="32759"/>
                  </a:cubicBezTo>
                  <a:cubicBezTo>
                    <a:pt x="784362" y="24213"/>
                    <a:pt x="785239" y="15742"/>
                    <a:pt x="785239" y="7342"/>
                  </a:cubicBezTo>
                  <a:cubicBezTo>
                    <a:pt x="785020" y="6349"/>
                    <a:pt x="785020" y="5341"/>
                    <a:pt x="785239" y="4348"/>
                  </a:cubicBezTo>
                  <a:cubicBezTo>
                    <a:pt x="785531" y="3421"/>
                    <a:pt x="786041" y="2551"/>
                    <a:pt x="786626" y="1792"/>
                  </a:cubicBezTo>
                  <a:cubicBezTo>
                    <a:pt x="787284" y="1033"/>
                    <a:pt x="788086" y="412"/>
                    <a:pt x="788964" y="-34"/>
                  </a:cubicBezTo>
                  <a:cubicBezTo>
                    <a:pt x="790717" y="-816"/>
                    <a:pt x="792762" y="-816"/>
                    <a:pt x="794514" y="-34"/>
                  </a:cubicBezTo>
                  <a:cubicBezTo>
                    <a:pt x="795390" y="382"/>
                    <a:pt x="796194" y="1010"/>
                    <a:pt x="796779" y="1792"/>
                  </a:cubicBezTo>
                  <a:cubicBezTo>
                    <a:pt x="797435" y="2529"/>
                    <a:pt x="797947" y="3399"/>
                    <a:pt x="798239" y="4348"/>
                  </a:cubicBezTo>
                  <a:cubicBezTo>
                    <a:pt x="798459" y="5341"/>
                    <a:pt x="798459" y="6349"/>
                    <a:pt x="798239" y="7342"/>
                  </a:cubicBezTo>
                  <a:cubicBezTo>
                    <a:pt x="798239" y="15960"/>
                    <a:pt x="797728" y="24798"/>
                    <a:pt x="797289" y="33635"/>
                  </a:cubicBezTo>
                  <a:cubicBezTo>
                    <a:pt x="795463" y="51595"/>
                    <a:pt x="796048" y="69722"/>
                    <a:pt x="798969" y="87535"/>
                  </a:cubicBezTo>
                  <a:cubicBezTo>
                    <a:pt x="813066" y="151660"/>
                    <a:pt x="797874" y="211695"/>
                    <a:pt x="784362" y="265449"/>
                  </a:cubicBezTo>
                  <a:cubicBezTo>
                    <a:pt x="757851" y="370985"/>
                    <a:pt x="691900" y="444969"/>
                    <a:pt x="582786" y="492661"/>
                  </a:cubicBezTo>
                  <a:cubicBezTo>
                    <a:pt x="544296" y="510650"/>
                    <a:pt x="502520" y="520539"/>
                    <a:pt x="460013" y="52172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ABD6F66-A0E9-4751-BB03-3F8B22EDCEDF}"/>
                </a:ext>
              </a:extLst>
            </p:cNvPr>
            <p:cNvSpPr/>
            <p:nvPr/>
          </p:nvSpPr>
          <p:spPr>
            <a:xfrm>
              <a:off x="3136903" y="2487357"/>
              <a:ext cx="1002343" cy="561859"/>
            </a:xfrm>
            <a:custGeom>
              <a:avLst/>
              <a:gdLst>
                <a:gd name="connsiteX0" fmla="*/ 434832 w 1002343"/>
                <a:gd name="connsiteY0" fmla="*/ 561239 h 561859"/>
                <a:gd name="connsiteX1" fmla="*/ 363476 w 1002343"/>
                <a:gd name="connsiteY1" fmla="*/ 559705 h 561859"/>
                <a:gd name="connsiteX2" fmla="*/ 191917 w 1002343"/>
                <a:gd name="connsiteY2" fmla="*/ 426124 h 561859"/>
                <a:gd name="connsiteX3" fmla="*/ 173219 w 1002343"/>
                <a:gd name="connsiteY3" fmla="*/ 386539 h 561859"/>
                <a:gd name="connsiteX4" fmla="*/ 89011 w 1002343"/>
                <a:gd name="connsiteY4" fmla="*/ 239592 h 561859"/>
                <a:gd name="connsiteX5" fmla="*/ 14368 w 1002343"/>
                <a:gd name="connsiteY5" fmla="*/ 143186 h 561859"/>
                <a:gd name="connsiteX6" fmla="*/ 7065 w 1002343"/>
                <a:gd name="connsiteY6" fmla="*/ 64016 h 561859"/>
                <a:gd name="connsiteX7" fmla="*/ 74477 w 1002343"/>
                <a:gd name="connsiteY7" fmla="*/ 25380 h 561859"/>
                <a:gd name="connsiteX8" fmla="*/ 165332 w 1002343"/>
                <a:gd name="connsiteY8" fmla="*/ 54594 h 561859"/>
                <a:gd name="connsiteX9" fmla="*/ 324183 w 1002343"/>
                <a:gd name="connsiteY9" fmla="*/ 94764 h 561859"/>
                <a:gd name="connsiteX10" fmla="*/ 361431 w 1002343"/>
                <a:gd name="connsiteY10" fmla="*/ 92061 h 561859"/>
                <a:gd name="connsiteX11" fmla="*/ 462877 w 1002343"/>
                <a:gd name="connsiteY11" fmla="*/ 80449 h 561859"/>
                <a:gd name="connsiteX12" fmla="*/ 709078 w 1002343"/>
                <a:gd name="connsiteY12" fmla="*/ 23335 h 561859"/>
                <a:gd name="connsiteX13" fmla="*/ 807311 w 1002343"/>
                <a:gd name="connsiteY13" fmla="*/ -401 h 561859"/>
                <a:gd name="connsiteX14" fmla="*/ 810378 w 1002343"/>
                <a:gd name="connsiteY14" fmla="*/ -401 h 561859"/>
                <a:gd name="connsiteX15" fmla="*/ 854199 w 1002343"/>
                <a:gd name="connsiteY15" fmla="*/ -401 h 561859"/>
                <a:gd name="connsiteX16" fmla="*/ 969522 w 1002343"/>
                <a:gd name="connsiteY16" fmla="*/ 55179 h 561859"/>
                <a:gd name="connsiteX17" fmla="*/ 995741 w 1002343"/>
                <a:gd name="connsiteY17" fmla="*/ 108275 h 561859"/>
                <a:gd name="connsiteX18" fmla="*/ 999539 w 1002343"/>
                <a:gd name="connsiteY18" fmla="*/ 168018 h 561859"/>
                <a:gd name="connsiteX19" fmla="*/ 916425 w 1002343"/>
                <a:gd name="connsiteY19" fmla="*/ 309779 h 561859"/>
                <a:gd name="connsiteX20" fmla="*/ 865301 w 1002343"/>
                <a:gd name="connsiteY20" fmla="*/ 350606 h 561859"/>
                <a:gd name="connsiteX21" fmla="*/ 779557 w 1002343"/>
                <a:gd name="connsiteY21" fmla="*/ 419113 h 561859"/>
                <a:gd name="connsiteX22" fmla="*/ 777221 w 1002343"/>
                <a:gd name="connsiteY22" fmla="*/ 420939 h 561859"/>
                <a:gd name="connsiteX23" fmla="*/ 674972 w 1002343"/>
                <a:gd name="connsiteY23" fmla="*/ 497845 h 561859"/>
                <a:gd name="connsiteX24" fmla="*/ 493260 w 1002343"/>
                <a:gd name="connsiteY24" fmla="*/ 560217 h 561859"/>
                <a:gd name="connsiteX25" fmla="*/ 434832 w 1002343"/>
                <a:gd name="connsiteY25" fmla="*/ 561239 h 561859"/>
                <a:gd name="connsiteX26" fmla="*/ 76229 w 1002343"/>
                <a:gd name="connsiteY26" fmla="*/ 39330 h 561859"/>
                <a:gd name="connsiteX27" fmla="*/ 74622 w 1002343"/>
                <a:gd name="connsiteY27" fmla="*/ 39330 h 561859"/>
                <a:gd name="connsiteX28" fmla="*/ 18824 w 1002343"/>
                <a:gd name="connsiteY28" fmla="*/ 70881 h 561859"/>
                <a:gd name="connsiteX29" fmla="*/ 25323 w 1002343"/>
                <a:gd name="connsiteY29" fmla="*/ 134422 h 561859"/>
                <a:gd name="connsiteX30" fmla="*/ 99308 w 1002343"/>
                <a:gd name="connsiteY30" fmla="*/ 230025 h 561859"/>
                <a:gd name="connsiteX31" fmla="*/ 185417 w 1002343"/>
                <a:gd name="connsiteY31" fmla="*/ 380258 h 561859"/>
                <a:gd name="connsiteX32" fmla="*/ 204041 w 1002343"/>
                <a:gd name="connsiteY32" fmla="*/ 419624 h 561859"/>
                <a:gd name="connsiteX33" fmla="*/ 363915 w 1002343"/>
                <a:gd name="connsiteY33" fmla="*/ 545391 h 561859"/>
                <a:gd name="connsiteX34" fmla="*/ 493187 w 1002343"/>
                <a:gd name="connsiteY34" fmla="*/ 545391 h 561859"/>
                <a:gd name="connsiteX35" fmla="*/ 668471 w 1002343"/>
                <a:gd name="connsiteY35" fmla="*/ 485356 h 561859"/>
                <a:gd name="connsiteX36" fmla="*/ 769844 w 1002343"/>
                <a:gd name="connsiteY36" fmla="*/ 408888 h 561859"/>
                <a:gd name="connsiteX37" fmla="*/ 772254 w 1002343"/>
                <a:gd name="connsiteY37" fmla="*/ 407062 h 561859"/>
                <a:gd name="connsiteX38" fmla="*/ 857486 w 1002343"/>
                <a:gd name="connsiteY38" fmla="*/ 338701 h 561859"/>
                <a:gd name="connsiteX39" fmla="*/ 908611 w 1002343"/>
                <a:gd name="connsiteY39" fmla="*/ 297874 h 561859"/>
                <a:gd name="connsiteX40" fmla="*/ 986467 w 1002343"/>
                <a:gd name="connsiteY40" fmla="*/ 165827 h 561859"/>
                <a:gd name="connsiteX41" fmla="*/ 983106 w 1002343"/>
                <a:gd name="connsiteY41" fmla="*/ 111854 h 561859"/>
                <a:gd name="connsiteX42" fmla="*/ 959516 w 1002343"/>
                <a:gd name="connsiteY42" fmla="*/ 63797 h 561859"/>
                <a:gd name="connsiteX43" fmla="*/ 853761 w 1002343"/>
                <a:gd name="connsiteY43" fmla="*/ 13257 h 561859"/>
                <a:gd name="connsiteX44" fmla="*/ 825497 w 1002343"/>
                <a:gd name="connsiteY44" fmla="*/ 13257 h 561859"/>
                <a:gd name="connsiteX45" fmla="*/ 810378 w 1002343"/>
                <a:gd name="connsiteY45" fmla="*/ 13257 h 561859"/>
                <a:gd name="connsiteX46" fmla="*/ 712219 w 1002343"/>
                <a:gd name="connsiteY46" fmla="*/ 36920 h 561859"/>
                <a:gd name="connsiteX47" fmla="*/ 465653 w 1002343"/>
                <a:gd name="connsiteY47" fmla="*/ 94472 h 561859"/>
                <a:gd name="connsiteX48" fmla="*/ 362381 w 1002343"/>
                <a:gd name="connsiteY48" fmla="*/ 106376 h 561859"/>
                <a:gd name="connsiteX49" fmla="*/ 325279 w 1002343"/>
                <a:gd name="connsiteY49" fmla="*/ 109079 h 561859"/>
                <a:gd name="connsiteX50" fmla="*/ 159344 w 1002343"/>
                <a:gd name="connsiteY50" fmla="*/ 67375 h 561859"/>
                <a:gd name="connsiteX51" fmla="*/ 76229 w 1002343"/>
                <a:gd name="connsiteY51" fmla="*/ 39330 h 56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02343" h="561859">
                  <a:moveTo>
                    <a:pt x="434832" y="561239"/>
                  </a:moveTo>
                  <a:cubicBezTo>
                    <a:pt x="411606" y="561239"/>
                    <a:pt x="387578" y="560508"/>
                    <a:pt x="363476" y="559705"/>
                  </a:cubicBezTo>
                  <a:cubicBezTo>
                    <a:pt x="266339" y="555907"/>
                    <a:pt x="218866" y="481777"/>
                    <a:pt x="191917" y="426124"/>
                  </a:cubicBezTo>
                  <a:cubicBezTo>
                    <a:pt x="185563" y="412978"/>
                    <a:pt x="179428" y="399758"/>
                    <a:pt x="173219" y="386539"/>
                  </a:cubicBezTo>
                  <a:cubicBezTo>
                    <a:pt x="149556" y="335414"/>
                    <a:pt x="125163" y="283194"/>
                    <a:pt x="89011" y="239592"/>
                  </a:cubicBezTo>
                  <a:cubicBezTo>
                    <a:pt x="61696" y="206362"/>
                    <a:pt x="37155" y="176052"/>
                    <a:pt x="14368" y="143186"/>
                  </a:cubicBezTo>
                  <a:cubicBezTo>
                    <a:pt x="-3891" y="116820"/>
                    <a:pt x="-6447" y="88702"/>
                    <a:pt x="7065" y="64016"/>
                  </a:cubicBezTo>
                  <a:cubicBezTo>
                    <a:pt x="20577" y="39330"/>
                    <a:pt x="42779" y="25891"/>
                    <a:pt x="74477" y="25380"/>
                  </a:cubicBezTo>
                  <a:cubicBezTo>
                    <a:pt x="109752" y="24358"/>
                    <a:pt x="137944" y="39987"/>
                    <a:pt x="165332" y="54594"/>
                  </a:cubicBezTo>
                  <a:cubicBezTo>
                    <a:pt x="225878" y="86584"/>
                    <a:pt x="274885" y="99000"/>
                    <a:pt x="324183" y="94764"/>
                  </a:cubicBezTo>
                  <a:cubicBezTo>
                    <a:pt x="336599" y="93741"/>
                    <a:pt x="348942" y="92938"/>
                    <a:pt x="361431" y="92061"/>
                  </a:cubicBezTo>
                  <a:cubicBezTo>
                    <a:pt x="395466" y="90674"/>
                    <a:pt x="429427" y="86795"/>
                    <a:pt x="462877" y="80449"/>
                  </a:cubicBezTo>
                  <a:cubicBezTo>
                    <a:pt x="545188" y="62774"/>
                    <a:pt x="628521" y="42616"/>
                    <a:pt x="709078" y="23335"/>
                  </a:cubicBezTo>
                  <a:cubicBezTo>
                    <a:pt x="741799" y="15301"/>
                    <a:pt x="774518" y="7392"/>
                    <a:pt x="807311" y="-401"/>
                  </a:cubicBezTo>
                  <a:cubicBezTo>
                    <a:pt x="808334" y="-693"/>
                    <a:pt x="809356" y="-693"/>
                    <a:pt x="810378" y="-401"/>
                  </a:cubicBezTo>
                  <a:lnTo>
                    <a:pt x="854199" y="-401"/>
                  </a:lnTo>
                  <a:cubicBezTo>
                    <a:pt x="902476" y="2593"/>
                    <a:pt x="943449" y="22386"/>
                    <a:pt x="969522" y="55179"/>
                  </a:cubicBezTo>
                  <a:cubicBezTo>
                    <a:pt x="981719" y="70962"/>
                    <a:pt x="990629" y="89009"/>
                    <a:pt x="995741" y="108275"/>
                  </a:cubicBezTo>
                  <a:cubicBezTo>
                    <a:pt x="1000854" y="127754"/>
                    <a:pt x="1002168" y="148043"/>
                    <a:pt x="999539" y="168018"/>
                  </a:cubicBezTo>
                  <a:cubicBezTo>
                    <a:pt x="993478" y="222940"/>
                    <a:pt x="965578" y="270632"/>
                    <a:pt x="916425" y="309779"/>
                  </a:cubicBezTo>
                  <a:lnTo>
                    <a:pt x="865301" y="350606"/>
                  </a:lnTo>
                  <a:cubicBezTo>
                    <a:pt x="836890" y="373612"/>
                    <a:pt x="808334" y="396472"/>
                    <a:pt x="779557" y="419113"/>
                  </a:cubicBezTo>
                  <a:lnTo>
                    <a:pt x="777221" y="420939"/>
                  </a:lnTo>
                  <a:cubicBezTo>
                    <a:pt x="744209" y="446866"/>
                    <a:pt x="710174" y="473670"/>
                    <a:pt x="674972" y="497845"/>
                  </a:cubicBezTo>
                  <a:cubicBezTo>
                    <a:pt x="621218" y="534801"/>
                    <a:pt x="558407" y="556346"/>
                    <a:pt x="493260" y="560217"/>
                  </a:cubicBezTo>
                  <a:cubicBezTo>
                    <a:pt x="474489" y="560728"/>
                    <a:pt x="454770" y="561239"/>
                    <a:pt x="434832" y="561239"/>
                  </a:cubicBezTo>
                  <a:close/>
                  <a:moveTo>
                    <a:pt x="76229" y="39330"/>
                  </a:moveTo>
                  <a:lnTo>
                    <a:pt x="74622" y="39330"/>
                  </a:lnTo>
                  <a:cubicBezTo>
                    <a:pt x="47819" y="39768"/>
                    <a:pt x="30801" y="49482"/>
                    <a:pt x="18824" y="70881"/>
                  </a:cubicBezTo>
                  <a:cubicBezTo>
                    <a:pt x="5020" y="95859"/>
                    <a:pt x="14734" y="119158"/>
                    <a:pt x="25323" y="134422"/>
                  </a:cubicBezTo>
                  <a:cubicBezTo>
                    <a:pt x="47819" y="167069"/>
                    <a:pt x="71847" y="196940"/>
                    <a:pt x="99308" y="230025"/>
                  </a:cubicBezTo>
                  <a:cubicBezTo>
                    <a:pt x="136557" y="275307"/>
                    <a:pt x="161315" y="328695"/>
                    <a:pt x="185417" y="380258"/>
                  </a:cubicBezTo>
                  <a:cubicBezTo>
                    <a:pt x="191551" y="393478"/>
                    <a:pt x="197614" y="406624"/>
                    <a:pt x="204041" y="419624"/>
                  </a:cubicBezTo>
                  <a:cubicBezTo>
                    <a:pt x="244941" y="504125"/>
                    <a:pt x="294239" y="542908"/>
                    <a:pt x="363915" y="545391"/>
                  </a:cubicBezTo>
                  <a:cubicBezTo>
                    <a:pt x="407005" y="547727"/>
                    <a:pt x="450096" y="547727"/>
                    <a:pt x="493187" y="545391"/>
                  </a:cubicBezTo>
                  <a:cubicBezTo>
                    <a:pt x="555997" y="541666"/>
                    <a:pt x="616543" y="520924"/>
                    <a:pt x="668471" y="485356"/>
                  </a:cubicBezTo>
                  <a:cubicBezTo>
                    <a:pt x="703090" y="461327"/>
                    <a:pt x="737051" y="434669"/>
                    <a:pt x="769844" y="408888"/>
                  </a:cubicBezTo>
                  <a:lnTo>
                    <a:pt x="772254" y="407062"/>
                  </a:lnTo>
                  <a:cubicBezTo>
                    <a:pt x="800884" y="384567"/>
                    <a:pt x="829368" y="361634"/>
                    <a:pt x="857486" y="338701"/>
                  </a:cubicBezTo>
                  <a:cubicBezTo>
                    <a:pt x="874503" y="324971"/>
                    <a:pt x="891375" y="311386"/>
                    <a:pt x="908611" y="297874"/>
                  </a:cubicBezTo>
                  <a:cubicBezTo>
                    <a:pt x="954622" y="261357"/>
                    <a:pt x="980843" y="216659"/>
                    <a:pt x="986467" y="165827"/>
                  </a:cubicBezTo>
                  <a:cubicBezTo>
                    <a:pt x="988876" y="147787"/>
                    <a:pt x="987708" y="129455"/>
                    <a:pt x="983106" y="111854"/>
                  </a:cubicBezTo>
                  <a:cubicBezTo>
                    <a:pt x="978505" y="94427"/>
                    <a:pt x="970471" y="78097"/>
                    <a:pt x="959516" y="63797"/>
                  </a:cubicBezTo>
                  <a:cubicBezTo>
                    <a:pt x="935487" y="33560"/>
                    <a:pt x="898898" y="16105"/>
                    <a:pt x="853761" y="13257"/>
                  </a:cubicBezTo>
                  <a:cubicBezTo>
                    <a:pt x="844340" y="12745"/>
                    <a:pt x="834919" y="12745"/>
                    <a:pt x="825497" y="13257"/>
                  </a:cubicBezTo>
                  <a:cubicBezTo>
                    <a:pt x="820457" y="13914"/>
                    <a:pt x="815418" y="13914"/>
                    <a:pt x="810378" y="13257"/>
                  </a:cubicBezTo>
                  <a:cubicBezTo>
                    <a:pt x="777585" y="20998"/>
                    <a:pt x="744646" y="29032"/>
                    <a:pt x="712219" y="36920"/>
                  </a:cubicBezTo>
                  <a:cubicBezTo>
                    <a:pt x="631881" y="56493"/>
                    <a:pt x="548109" y="76724"/>
                    <a:pt x="465653" y="94472"/>
                  </a:cubicBezTo>
                  <a:cubicBezTo>
                    <a:pt x="431545" y="100913"/>
                    <a:pt x="397072" y="104886"/>
                    <a:pt x="362381" y="106376"/>
                  </a:cubicBezTo>
                  <a:cubicBezTo>
                    <a:pt x="349965" y="107180"/>
                    <a:pt x="337622" y="107983"/>
                    <a:pt x="325279" y="109079"/>
                  </a:cubicBezTo>
                  <a:cubicBezTo>
                    <a:pt x="273424" y="113387"/>
                    <a:pt x="222227" y="100899"/>
                    <a:pt x="159344" y="67375"/>
                  </a:cubicBezTo>
                  <a:cubicBezTo>
                    <a:pt x="133781" y="53207"/>
                    <a:pt x="107415" y="39330"/>
                    <a:pt x="76229" y="3933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8ADAA1-B4A8-4F2C-B52D-235A9A2607BC}"/>
                </a:ext>
              </a:extLst>
            </p:cNvPr>
            <p:cNvSpPr/>
            <p:nvPr/>
          </p:nvSpPr>
          <p:spPr>
            <a:xfrm>
              <a:off x="7707380" y="2417846"/>
              <a:ext cx="546252" cy="706961"/>
            </a:xfrm>
            <a:custGeom>
              <a:avLst/>
              <a:gdLst>
                <a:gd name="connsiteX0" fmla="*/ 245732 w 546252"/>
                <a:gd name="connsiteY0" fmla="*/ 706342 h 706961"/>
                <a:gd name="connsiteX1" fmla="*/ 197823 w 546252"/>
                <a:gd name="connsiteY1" fmla="*/ 703786 h 706961"/>
                <a:gd name="connsiteX2" fmla="*/ 72420 w 546252"/>
                <a:gd name="connsiteY2" fmla="*/ 610446 h 706961"/>
                <a:gd name="connsiteX3" fmla="*/ 29915 w 546252"/>
                <a:gd name="connsiteY3" fmla="*/ 425156 h 706961"/>
                <a:gd name="connsiteX4" fmla="*/ 15745 w 546252"/>
                <a:gd name="connsiteY4" fmla="*/ 328896 h 706961"/>
                <a:gd name="connsiteX5" fmla="*/ 2891 w 546252"/>
                <a:gd name="connsiteY5" fmla="*/ 240669 h 706961"/>
                <a:gd name="connsiteX6" fmla="*/ 134354 w 546252"/>
                <a:gd name="connsiteY6" fmla="*/ -346 h 706961"/>
                <a:gd name="connsiteX7" fmla="*/ 138079 w 546252"/>
                <a:gd name="connsiteY7" fmla="*/ -346 h 706961"/>
                <a:gd name="connsiteX8" fmla="*/ 141147 w 546252"/>
                <a:gd name="connsiteY8" fmla="*/ -346 h 706961"/>
                <a:gd name="connsiteX9" fmla="*/ 173136 w 546252"/>
                <a:gd name="connsiteY9" fmla="*/ 5642 h 706961"/>
                <a:gd name="connsiteX10" fmla="*/ 242885 w 546252"/>
                <a:gd name="connsiteY10" fmla="*/ 25581 h 706961"/>
                <a:gd name="connsiteX11" fmla="*/ 478643 w 546252"/>
                <a:gd name="connsiteY11" fmla="*/ 214377 h 706961"/>
                <a:gd name="connsiteX12" fmla="*/ 528744 w 546252"/>
                <a:gd name="connsiteY12" fmla="*/ 302019 h 706961"/>
                <a:gd name="connsiteX13" fmla="*/ 436794 w 546252"/>
                <a:gd name="connsiteY13" fmla="*/ 634183 h 706961"/>
                <a:gd name="connsiteX14" fmla="*/ 245732 w 546252"/>
                <a:gd name="connsiteY14" fmla="*/ 706342 h 706961"/>
                <a:gd name="connsiteX15" fmla="*/ 138590 w 546252"/>
                <a:gd name="connsiteY15" fmla="*/ 13384 h 706961"/>
                <a:gd name="connsiteX16" fmla="*/ 16549 w 546252"/>
                <a:gd name="connsiteY16" fmla="*/ 237821 h 706961"/>
                <a:gd name="connsiteX17" fmla="*/ 29403 w 546252"/>
                <a:gd name="connsiteY17" fmla="*/ 326705 h 706961"/>
                <a:gd name="connsiteX18" fmla="*/ 43425 w 546252"/>
                <a:gd name="connsiteY18" fmla="*/ 422235 h 706961"/>
                <a:gd name="connsiteX19" fmla="*/ 85640 w 546252"/>
                <a:gd name="connsiteY19" fmla="*/ 606138 h 706961"/>
                <a:gd name="connsiteX20" fmla="*/ 199429 w 546252"/>
                <a:gd name="connsiteY20" fmla="*/ 689324 h 706961"/>
                <a:gd name="connsiteX21" fmla="*/ 427810 w 546252"/>
                <a:gd name="connsiteY21" fmla="*/ 623592 h 706961"/>
                <a:gd name="connsiteX22" fmla="*/ 516474 w 546252"/>
                <a:gd name="connsiteY22" fmla="*/ 306839 h 706961"/>
                <a:gd name="connsiteX23" fmla="*/ 469148 w 546252"/>
                <a:gd name="connsiteY23" fmla="*/ 224237 h 706961"/>
                <a:gd name="connsiteX24" fmla="*/ 237115 w 546252"/>
                <a:gd name="connsiteY24" fmla="*/ 38070 h 706961"/>
                <a:gd name="connsiteX25" fmla="*/ 171383 w 546252"/>
                <a:gd name="connsiteY25" fmla="*/ 19665 h 706961"/>
                <a:gd name="connsiteX26" fmla="*/ 138664 w 546252"/>
                <a:gd name="connsiteY26" fmla="*/ 13384 h 70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252" h="706961">
                  <a:moveTo>
                    <a:pt x="245732" y="706342"/>
                  </a:moveTo>
                  <a:cubicBezTo>
                    <a:pt x="230250" y="706342"/>
                    <a:pt x="214693" y="705392"/>
                    <a:pt x="197823" y="703786"/>
                  </a:cubicBezTo>
                  <a:cubicBezTo>
                    <a:pt x="130192" y="696993"/>
                    <a:pt x="88270" y="665587"/>
                    <a:pt x="72420" y="610446"/>
                  </a:cubicBezTo>
                  <a:cubicBezTo>
                    <a:pt x="56353" y="553333"/>
                    <a:pt x="42477" y="493006"/>
                    <a:pt x="29915" y="425156"/>
                  </a:cubicBezTo>
                  <a:cubicBezTo>
                    <a:pt x="23999" y="393240"/>
                    <a:pt x="19762" y="360520"/>
                    <a:pt x="15745" y="328896"/>
                  </a:cubicBezTo>
                  <a:cubicBezTo>
                    <a:pt x="12020" y="299682"/>
                    <a:pt x="7931" y="269810"/>
                    <a:pt x="2891" y="240669"/>
                  </a:cubicBezTo>
                  <a:cubicBezTo>
                    <a:pt x="-17267" y="126442"/>
                    <a:pt x="33201" y="34345"/>
                    <a:pt x="134354" y="-346"/>
                  </a:cubicBezTo>
                  <a:cubicBezTo>
                    <a:pt x="135597" y="-712"/>
                    <a:pt x="136838" y="-712"/>
                    <a:pt x="138079" y="-346"/>
                  </a:cubicBezTo>
                  <a:cubicBezTo>
                    <a:pt x="139102" y="-639"/>
                    <a:pt x="140124" y="-639"/>
                    <a:pt x="141147" y="-346"/>
                  </a:cubicBezTo>
                  <a:cubicBezTo>
                    <a:pt x="151445" y="2063"/>
                    <a:pt x="162473" y="3962"/>
                    <a:pt x="173136" y="5642"/>
                  </a:cubicBezTo>
                  <a:cubicBezTo>
                    <a:pt x="197092" y="9659"/>
                    <a:pt x="221777" y="13822"/>
                    <a:pt x="242885" y="25581"/>
                  </a:cubicBezTo>
                  <a:cubicBezTo>
                    <a:pt x="331112" y="75442"/>
                    <a:pt x="410720" y="139187"/>
                    <a:pt x="478643" y="214377"/>
                  </a:cubicBezTo>
                  <a:cubicBezTo>
                    <a:pt x="500699" y="240209"/>
                    <a:pt x="517642" y="269934"/>
                    <a:pt x="528744" y="302019"/>
                  </a:cubicBezTo>
                  <a:cubicBezTo>
                    <a:pt x="576509" y="432606"/>
                    <a:pt x="509098" y="562462"/>
                    <a:pt x="436794" y="634183"/>
                  </a:cubicBezTo>
                  <a:cubicBezTo>
                    <a:pt x="387641" y="682605"/>
                    <a:pt x="326217" y="706342"/>
                    <a:pt x="245732" y="706342"/>
                  </a:cubicBezTo>
                  <a:close/>
                  <a:moveTo>
                    <a:pt x="138590" y="13384"/>
                  </a:moveTo>
                  <a:cubicBezTo>
                    <a:pt x="44522" y="45519"/>
                    <a:pt x="-2295" y="131482"/>
                    <a:pt x="16549" y="237821"/>
                  </a:cubicBezTo>
                  <a:cubicBezTo>
                    <a:pt x="21734" y="267035"/>
                    <a:pt x="25605" y="297564"/>
                    <a:pt x="29403" y="326705"/>
                  </a:cubicBezTo>
                  <a:cubicBezTo>
                    <a:pt x="33421" y="358183"/>
                    <a:pt x="37655" y="390684"/>
                    <a:pt x="43425" y="422235"/>
                  </a:cubicBezTo>
                  <a:cubicBezTo>
                    <a:pt x="55914" y="489573"/>
                    <a:pt x="69719" y="549827"/>
                    <a:pt x="85640" y="606138"/>
                  </a:cubicBezTo>
                  <a:cubicBezTo>
                    <a:pt x="99516" y="655071"/>
                    <a:pt x="137786" y="683189"/>
                    <a:pt x="199429" y="689324"/>
                  </a:cubicBezTo>
                  <a:cubicBezTo>
                    <a:pt x="300216" y="699403"/>
                    <a:pt x="372376" y="678515"/>
                    <a:pt x="427810" y="623592"/>
                  </a:cubicBezTo>
                  <a:cubicBezTo>
                    <a:pt x="497048" y="554867"/>
                    <a:pt x="561829" y="430707"/>
                    <a:pt x="516474" y="306839"/>
                  </a:cubicBezTo>
                  <a:cubicBezTo>
                    <a:pt x="505958" y="276603"/>
                    <a:pt x="489890" y="248586"/>
                    <a:pt x="469148" y="224237"/>
                  </a:cubicBezTo>
                  <a:cubicBezTo>
                    <a:pt x="402321" y="150099"/>
                    <a:pt x="323953" y="87230"/>
                    <a:pt x="237115" y="38070"/>
                  </a:cubicBezTo>
                  <a:cubicBezTo>
                    <a:pt x="217981" y="27334"/>
                    <a:pt x="195412" y="23463"/>
                    <a:pt x="171383" y="19665"/>
                  </a:cubicBezTo>
                  <a:cubicBezTo>
                    <a:pt x="160574" y="17912"/>
                    <a:pt x="149473" y="16013"/>
                    <a:pt x="138664" y="1338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712F43C-1637-408D-8750-40EAC42CF490}"/>
                </a:ext>
              </a:extLst>
            </p:cNvPr>
            <p:cNvSpPr/>
            <p:nvPr/>
          </p:nvSpPr>
          <p:spPr>
            <a:xfrm>
              <a:off x="6397287" y="2773726"/>
              <a:ext cx="201723" cy="214729"/>
            </a:xfrm>
            <a:custGeom>
              <a:avLst/>
              <a:gdLst>
                <a:gd name="connsiteX0" fmla="*/ 112141 w 201723"/>
                <a:gd name="connsiteY0" fmla="*/ 214105 h 214729"/>
                <a:gd name="connsiteX1" fmla="*/ 4852 w 201723"/>
                <a:gd name="connsiteY1" fmla="*/ 142165 h 214729"/>
                <a:gd name="connsiteX2" fmla="*/ 10695 w 201723"/>
                <a:gd name="connsiteY2" fmla="*/ 46197 h 214729"/>
                <a:gd name="connsiteX3" fmla="*/ 34577 w 201723"/>
                <a:gd name="connsiteY3" fmla="*/ 16545 h 214729"/>
                <a:gd name="connsiteX4" fmla="*/ 67881 w 201723"/>
                <a:gd name="connsiteY4" fmla="*/ -400 h 214729"/>
                <a:gd name="connsiteX5" fmla="*/ 71314 w 201723"/>
                <a:gd name="connsiteY5" fmla="*/ -400 h 214729"/>
                <a:gd name="connsiteX6" fmla="*/ 72555 w 201723"/>
                <a:gd name="connsiteY6" fmla="*/ -400 h 214729"/>
                <a:gd name="connsiteX7" fmla="*/ 191968 w 201723"/>
                <a:gd name="connsiteY7" fmla="*/ 82422 h 214729"/>
                <a:gd name="connsiteX8" fmla="*/ 168086 w 201723"/>
                <a:gd name="connsiteY8" fmla="*/ 193582 h 214729"/>
                <a:gd name="connsiteX9" fmla="*/ 133029 w 201723"/>
                <a:gd name="connsiteY9" fmla="*/ 212059 h 214729"/>
                <a:gd name="connsiteX10" fmla="*/ 112141 w 201723"/>
                <a:gd name="connsiteY10" fmla="*/ 214105 h 214729"/>
                <a:gd name="connsiteX11" fmla="*/ 71314 w 201723"/>
                <a:gd name="connsiteY11" fmla="*/ 13477 h 214729"/>
                <a:gd name="connsiteX12" fmla="*/ 42977 w 201723"/>
                <a:gd name="connsiteY12" fmla="*/ 28084 h 214729"/>
                <a:gd name="connsiteX13" fmla="*/ 22599 w 201723"/>
                <a:gd name="connsiteY13" fmla="*/ 53282 h 214729"/>
                <a:gd name="connsiteX14" fmla="*/ 17706 w 201723"/>
                <a:gd name="connsiteY14" fmla="*/ 138002 h 214729"/>
                <a:gd name="connsiteX15" fmla="*/ 129961 w 201723"/>
                <a:gd name="connsiteY15" fmla="*/ 198257 h 214729"/>
                <a:gd name="connsiteX16" fmla="*/ 159175 w 201723"/>
                <a:gd name="connsiteY16" fmla="*/ 182554 h 214729"/>
                <a:gd name="connsiteX17" fmla="*/ 186636 w 201723"/>
                <a:gd name="connsiteY17" fmla="*/ 122227 h 214729"/>
                <a:gd name="connsiteX18" fmla="*/ 179333 w 201723"/>
                <a:gd name="connsiteY18" fmla="*/ 89507 h 214729"/>
                <a:gd name="connsiteX19" fmla="*/ 72628 w 201723"/>
                <a:gd name="connsiteY19" fmla="*/ 14354 h 214729"/>
                <a:gd name="connsiteX20" fmla="*/ 70949 w 201723"/>
                <a:gd name="connsiteY20" fmla="*/ 13404 h 21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723" h="214729">
                  <a:moveTo>
                    <a:pt x="112141" y="214105"/>
                  </a:moveTo>
                  <a:cubicBezTo>
                    <a:pt x="66567" y="214105"/>
                    <a:pt x="18071" y="183138"/>
                    <a:pt x="4852" y="142165"/>
                  </a:cubicBezTo>
                  <a:cubicBezTo>
                    <a:pt x="-5300" y="110541"/>
                    <a:pt x="-3182" y="76360"/>
                    <a:pt x="10695" y="46197"/>
                  </a:cubicBezTo>
                  <a:cubicBezTo>
                    <a:pt x="16538" y="34730"/>
                    <a:pt x="24645" y="24651"/>
                    <a:pt x="34577" y="16545"/>
                  </a:cubicBezTo>
                  <a:cubicBezTo>
                    <a:pt x="44364" y="8584"/>
                    <a:pt x="55685" y="2814"/>
                    <a:pt x="67881" y="-400"/>
                  </a:cubicBezTo>
                  <a:cubicBezTo>
                    <a:pt x="68977" y="-692"/>
                    <a:pt x="70218" y="-692"/>
                    <a:pt x="71314" y="-400"/>
                  </a:cubicBezTo>
                  <a:lnTo>
                    <a:pt x="72555" y="-400"/>
                  </a:lnTo>
                  <a:cubicBezTo>
                    <a:pt x="124265" y="-3394"/>
                    <a:pt x="163338" y="24067"/>
                    <a:pt x="191968" y="82422"/>
                  </a:cubicBezTo>
                  <a:cubicBezTo>
                    <a:pt x="208912" y="120766"/>
                    <a:pt x="199272" y="165610"/>
                    <a:pt x="168086" y="193582"/>
                  </a:cubicBezTo>
                  <a:cubicBezTo>
                    <a:pt x="158007" y="202419"/>
                    <a:pt x="146029" y="208700"/>
                    <a:pt x="133029" y="212059"/>
                  </a:cubicBezTo>
                  <a:cubicBezTo>
                    <a:pt x="126164" y="213448"/>
                    <a:pt x="119152" y="214178"/>
                    <a:pt x="112141" y="214105"/>
                  </a:cubicBezTo>
                  <a:close/>
                  <a:moveTo>
                    <a:pt x="71314" y="13477"/>
                  </a:moveTo>
                  <a:cubicBezTo>
                    <a:pt x="60943" y="16180"/>
                    <a:pt x="51230" y="21219"/>
                    <a:pt x="42977" y="28084"/>
                  </a:cubicBezTo>
                  <a:cubicBezTo>
                    <a:pt x="34504" y="34950"/>
                    <a:pt x="27566" y="43568"/>
                    <a:pt x="22599" y="53282"/>
                  </a:cubicBezTo>
                  <a:cubicBezTo>
                    <a:pt x="10402" y="79939"/>
                    <a:pt x="8649" y="110176"/>
                    <a:pt x="17706" y="138002"/>
                  </a:cubicBezTo>
                  <a:cubicBezTo>
                    <a:pt x="30706" y="178317"/>
                    <a:pt x="86359" y="208262"/>
                    <a:pt x="129961" y="198257"/>
                  </a:cubicBezTo>
                  <a:cubicBezTo>
                    <a:pt x="140771" y="195335"/>
                    <a:pt x="150776" y="190004"/>
                    <a:pt x="159175" y="182554"/>
                  </a:cubicBezTo>
                  <a:cubicBezTo>
                    <a:pt x="176119" y="166997"/>
                    <a:pt x="185979" y="145233"/>
                    <a:pt x="186636" y="122227"/>
                  </a:cubicBezTo>
                  <a:cubicBezTo>
                    <a:pt x="186636" y="110906"/>
                    <a:pt x="184153" y="99732"/>
                    <a:pt x="179333" y="89507"/>
                  </a:cubicBezTo>
                  <a:cubicBezTo>
                    <a:pt x="153333" y="36410"/>
                    <a:pt x="118568" y="11725"/>
                    <a:pt x="72628" y="14354"/>
                  </a:cubicBezTo>
                  <a:cubicBezTo>
                    <a:pt x="72044" y="14134"/>
                    <a:pt x="71460" y="13842"/>
                    <a:pt x="70949" y="1340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6F0A556-2186-4448-9245-1BBDDE2A88A9}"/>
                </a:ext>
              </a:extLst>
            </p:cNvPr>
            <p:cNvSpPr/>
            <p:nvPr/>
          </p:nvSpPr>
          <p:spPr>
            <a:xfrm>
              <a:off x="6740227" y="4115264"/>
              <a:ext cx="386464" cy="430370"/>
            </a:xfrm>
            <a:custGeom>
              <a:avLst/>
              <a:gdLst>
                <a:gd name="connsiteX0" fmla="*/ 329160 w 386464"/>
                <a:gd name="connsiteY0" fmla="*/ 429603 h 430370"/>
                <a:gd name="connsiteX1" fmla="*/ 323756 w 386464"/>
                <a:gd name="connsiteY1" fmla="*/ 429603 h 430370"/>
                <a:gd name="connsiteX2" fmla="*/ 250211 w 386464"/>
                <a:gd name="connsiteY2" fmla="*/ 412002 h 430370"/>
                <a:gd name="connsiteX3" fmla="*/ 88510 w 386464"/>
                <a:gd name="connsiteY3" fmla="*/ 281415 h 430370"/>
                <a:gd name="connsiteX4" fmla="*/ 2913 w 386464"/>
                <a:gd name="connsiteY4" fmla="*/ 110659 h 430370"/>
                <a:gd name="connsiteX5" fmla="*/ 42060 w 386464"/>
                <a:gd name="connsiteY5" fmla="*/ 83 h 430370"/>
                <a:gd name="connsiteX6" fmla="*/ 46515 w 386464"/>
                <a:gd name="connsiteY6" fmla="*/ -428 h 430370"/>
                <a:gd name="connsiteX7" fmla="*/ 48049 w 386464"/>
                <a:gd name="connsiteY7" fmla="*/ -428 h 430370"/>
                <a:gd name="connsiteX8" fmla="*/ 136568 w 386464"/>
                <a:gd name="connsiteY8" fmla="*/ 36090 h 430370"/>
                <a:gd name="connsiteX9" fmla="*/ 156287 w 386464"/>
                <a:gd name="connsiteY9" fmla="*/ 52450 h 430370"/>
                <a:gd name="connsiteX10" fmla="*/ 286070 w 386464"/>
                <a:gd name="connsiteY10" fmla="*/ 169890 h 430370"/>
                <a:gd name="connsiteX11" fmla="*/ 383354 w 386464"/>
                <a:gd name="connsiteY11" fmla="*/ 350798 h 430370"/>
                <a:gd name="connsiteX12" fmla="*/ 371155 w 386464"/>
                <a:gd name="connsiteY12" fmla="*/ 412878 h 430370"/>
                <a:gd name="connsiteX13" fmla="*/ 352021 w 386464"/>
                <a:gd name="connsiteY13" fmla="*/ 426243 h 430370"/>
                <a:gd name="connsiteX14" fmla="*/ 329160 w 386464"/>
                <a:gd name="connsiteY14" fmla="*/ 429603 h 430370"/>
                <a:gd name="connsiteX15" fmla="*/ 46734 w 386464"/>
                <a:gd name="connsiteY15" fmla="*/ 12864 h 430370"/>
                <a:gd name="connsiteX16" fmla="*/ 15694 w 386464"/>
                <a:gd name="connsiteY16" fmla="*/ 106787 h 430370"/>
                <a:gd name="connsiteX17" fmla="*/ 97859 w 386464"/>
                <a:gd name="connsiteY17" fmla="*/ 271336 h 430370"/>
                <a:gd name="connsiteX18" fmla="*/ 255103 w 386464"/>
                <a:gd name="connsiteY18" fmla="*/ 398855 h 430370"/>
                <a:gd name="connsiteX19" fmla="*/ 324048 w 386464"/>
                <a:gd name="connsiteY19" fmla="*/ 415142 h 430370"/>
                <a:gd name="connsiteX20" fmla="*/ 343548 w 386464"/>
                <a:gd name="connsiteY20" fmla="*/ 413316 h 430370"/>
                <a:gd name="connsiteX21" fmla="*/ 360785 w 386464"/>
                <a:gd name="connsiteY21" fmla="*/ 402799 h 430370"/>
                <a:gd name="connsiteX22" fmla="*/ 369768 w 386464"/>
                <a:gd name="connsiteY22" fmla="*/ 352551 h 430370"/>
                <a:gd name="connsiteX23" fmla="*/ 276795 w 386464"/>
                <a:gd name="connsiteY23" fmla="*/ 179458 h 430370"/>
                <a:gd name="connsiteX24" fmla="*/ 147961 w 386464"/>
                <a:gd name="connsiteY24" fmla="*/ 62602 h 430370"/>
                <a:gd name="connsiteX25" fmla="*/ 128460 w 386464"/>
                <a:gd name="connsiteY25" fmla="*/ 46023 h 430370"/>
                <a:gd name="connsiteX26" fmla="*/ 48706 w 386464"/>
                <a:gd name="connsiteY26" fmla="*/ 13376 h 430370"/>
                <a:gd name="connsiteX27" fmla="*/ 46880 w 386464"/>
                <a:gd name="connsiteY27" fmla="*/ 12500 h 43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86464" h="430370">
                  <a:moveTo>
                    <a:pt x="329160" y="429603"/>
                  </a:moveTo>
                  <a:lnTo>
                    <a:pt x="323756" y="429603"/>
                  </a:lnTo>
                  <a:cubicBezTo>
                    <a:pt x="298340" y="428215"/>
                    <a:pt x="273435" y="422300"/>
                    <a:pt x="250211" y="412002"/>
                  </a:cubicBezTo>
                  <a:cubicBezTo>
                    <a:pt x="194923" y="386293"/>
                    <a:pt x="143506" y="344663"/>
                    <a:pt x="88510" y="281415"/>
                  </a:cubicBezTo>
                  <a:cubicBezTo>
                    <a:pt x="46223" y="232554"/>
                    <a:pt x="16790" y="173834"/>
                    <a:pt x="2913" y="110659"/>
                  </a:cubicBezTo>
                  <a:cubicBezTo>
                    <a:pt x="-9284" y="56028"/>
                    <a:pt x="3935" y="18781"/>
                    <a:pt x="42060" y="83"/>
                  </a:cubicBezTo>
                  <a:cubicBezTo>
                    <a:pt x="43448" y="-647"/>
                    <a:pt x="45054" y="-793"/>
                    <a:pt x="46515" y="-428"/>
                  </a:cubicBezTo>
                  <a:lnTo>
                    <a:pt x="48049" y="-428"/>
                  </a:lnTo>
                  <a:cubicBezTo>
                    <a:pt x="78431" y="-1086"/>
                    <a:pt x="107207" y="10601"/>
                    <a:pt x="136568" y="36090"/>
                  </a:cubicBezTo>
                  <a:lnTo>
                    <a:pt x="156287" y="52450"/>
                  </a:lnTo>
                  <a:cubicBezTo>
                    <a:pt x="200108" y="89551"/>
                    <a:pt x="245316" y="127895"/>
                    <a:pt x="286070" y="169890"/>
                  </a:cubicBezTo>
                  <a:cubicBezTo>
                    <a:pt x="340993" y="226200"/>
                    <a:pt x="372762" y="285359"/>
                    <a:pt x="383354" y="350798"/>
                  </a:cubicBezTo>
                  <a:cubicBezTo>
                    <a:pt x="387662" y="376653"/>
                    <a:pt x="383354" y="398782"/>
                    <a:pt x="371155" y="412878"/>
                  </a:cubicBezTo>
                  <a:cubicBezTo>
                    <a:pt x="365824" y="418648"/>
                    <a:pt x="359252" y="423176"/>
                    <a:pt x="352021" y="426243"/>
                  </a:cubicBezTo>
                  <a:cubicBezTo>
                    <a:pt x="344718" y="429018"/>
                    <a:pt x="336902" y="430187"/>
                    <a:pt x="329160" y="429603"/>
                  </a:cubicBezTo>
                  <a:close/>
                  <a:moveTo>
                    <a:pt x="46734" y="12864"/>
                  </a:moveTo>
                  <a:cubicBezTo>
                    <a:pt x="15037" y="29151"/>
                    <a:pt x="5323" y="58804"/>
                    <a:pt x="15694" y="106787"/>
                  </a:cubicBezTo>
                  <a:cubicBezTo>
                    <a:pt x="28986" y="167626"/>
                    <a:pt x="57178" y="224155"/>
                    <a:pt x="97859" y="271336"/>
                  </a:cubicBezTo>
                  <a:cubicBezTo>
                    <a:pt x="151612" y="333489"/>
                    <a:pt x="201568" y="374024"/>
                    <a:pt x="255103" y="398855"/>
                  </a:cubicBezTo>
                  <a:cubicBezTo>
                    <a:pt x="276941" y="408423"/>
                    <a:pt x="300239" y="413974"/>
                    <a:pt x="324048" y="415142"/>
                  </a:cubicBezTo>
                  <a:cubicBezTo>
                    <a:pt x="330622" y="416091"/>
                    <a:pt x="337268" y="415507"/>
                    <a:pt x="343548" y="413316"/>
                  </a:cubicBezTo>
                  <a:cubicBezTo>
                    <a:pt x="350049" y="411271"/>
                    <a:pt x="355965" y="407620"/>
                    <a:pt x="360785" y="402799"/>
                  </a:cubicBezTo>
                  <a:cubicBezTo>
                    <a:pt x="370134" y="391844"/>
                    <a:pt x="373274" y="374096"/>
                    <a:pt x="369768" y="352551"/>
                  </a:cubicBezTo>
                  <a:cubicBezTo>
                    <a:pt x="359690" y="290179"/>
                    <a:pt x="329087" y="233649"/>
                    <a:pt x="276795" y="179458"/>
                  </a:cubicBezTo>
                  <a:cubicBezTo>
                    <a:pt x="236406" y="137974"/>
                    <a:pt x="191489" y="99776"/>
                    <a:pt x="147961" y="62602"/>
                  </a:cubicBezTo>
                  <a:lnTo>
                    <a:pt x="128460" y="46023"/>
                  </a:lnTo>
                  <a:cubicBezTo>
                    <a:pt x="101657" y="23163"/>
                    <a:pt x="75364" y="12354"/>
                    <a:pt x="48706" y="13376"/>
                  </a:cubicBezTo>
                  <a:cubicBezTo>
                    <a:pt x="48049" y="13230"/>
                    <a:pt x="47391" y="12937"/>
                    <a:pt x="46880" y="1250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04FCCFF-3E74-44AC-B5B3-28907EA1FFDB}"/>
                </a:ext>
              </a:extLst>
            </p:cNvPr>
            <p:cNvSpPr/>
            <p:nvPr/>
          </p:nvSpPr>
          <p:spPr>
            <a:xfrm>
              <a:off x="7305137" y="2299966"/>
              <a:ext cx="1037627" cy="1355077"/>
            </a:xfrm>
            <a:custGeom>
              <a:avLst/>
              <a:gdLst>
                <a:gd name="connsiteX0" fmla="*/ 250811 w 1037627"/>
                <a:gd name="connsiteY0" fmla="*/ 1354457 h 1355077"/>
                <a:gd name="connsiteX1" fmla="*/ 246428 w 1037627"/>
                <a:gd name="connsiteY1" fmla="*/ 1354457 h 1355077"/>
                <a:gd name="connsiteX2" fmla="*/ 60408 w 1037627"/>
                <a:gd name="connsiteY2" fmla="*/ 1283175 h 1355077"/>
                <a:gd name="connsiteX3" fmla="*/ 20531 w 1037627"/>
                <a:gd name="connsiteY3" fmla="*/ 1093284 h 1355077"/>
                <a:gd name="connsiteX4" fmla="*/ 86701 w 1037627"/>
                <a:gd name="connsiteY4" fmla="*/ 1012945 h 1355077"/>
                <a:gd name="connsiteX5" fmla="*/ 213855 w 1037627"/>
                <a:gd name="connsiteY5" fmla="*/ 912887 h 1355077"/>
                <a:gd name="connsiteX6" fmla="*/ 353353 w 1037627"/>
                <a:gd name="connsiteY6" fmla="*/ 624836 h 1355077"/>
                <a:gd name="connsiteX7" fmla="*/ 350576 w 1037627"/>
                <a:gd name="connsiteY7" fmla="*/ 570425 h 1355077"/>
                <a:gd name="connsiteX8" fmla="*/ 346341 w 1037627"/>
                <a:gd name="connsiteY8" fmla="*/ 498559 h 1355077"/>
                <a:gd name="connsiteX9" fmla="*/ 328812 w 1037627"/>
                <a:gd name="connsiteY9" fmla="*/ 357381 h 1355077"/>
                <a:gd name="connsiteX10" fmla="*/ 323919 w 1037627"/>
                <a:gd name="connsiteY10" fmla="*/ 320864 h 1355077"/>
                <a:gd name="connsiteX11" fmla="*/ 358026 w 1037627"/>
                <a:gd name="connsiteY11" fmla="*/ 114832 h 1355077"/>
                <a:gd name="connsiteX12" fmla="*/ 510961 w 1037627"/>
                <a:gd name="connsiteY12" fmla="*/ 1773 h 1355077"/>
                <a:gd name="connsiteX13" fmla="*/ 514249 w 1037627"/>
                <a:gd name="connsiteY13" fmla="*/ 1773 h 1355077"/>
                <a:gd name="connsiteX14" fmla="*/ 514978 w 1037627"/>
                <a:gd name="connsiteY14" fmla="*/ 1773 h 1355077"/>
                <a:gd name="connsiteX15" fmla="*/ 744454 w 1037627"/>
                <a:gd name="connsiteY15" fmla="*/ 78533 h 1355077"/>
                <a:gd name="connsiteX16" fmla="*/ 797697 w 1037627"/>
                <a:gd name="connsiteY16" fmla="*/ 124180 h 1355077"/>
                <a:gd name="connsiteX17" fmla="*/ 887019 w 1037627"/>
                <a:gd name="connsiteY17" fmla="*/ 202328 h 1355077"/>
                <a:gd name="connsiteX18" fmla="*/ 978605 w 1037627"/>
                <a:gd name="connsiteY18" fmla="*/ 302605 h 1355077"/>
                <a:gd name="connsiteX19" fmla="*/ 1029364 w 1037627"/>
                <a:gd name="connsiteY19" fmla="*/ 560785 h 1355077"/>
                <a:gd name="connsiteX20" fmla="*/ 847946 w 1037627"/>
                <a:gd name="connsiteY20" fmla="*/ 883015 h 1355077"/>
                <a:gd name="connsiteX21" fmla="*/ 661926 w 1037627"/>
                <a:gd name="connsiteY21" fmla="*/ 951522 h 1355077"/>
                <a:gd name="connsiteX22" fmla="*/ 656302 w 1037627"/>
                <a:gd name="connsiteY22" fmla="*/ 952545 h 1355077"/>
                <a:gd name="connsiteX23" fmla="*/ 466411 w 1037627"/>
                <a:gd name="connsiteY23" fmla="*/ 1098615 h 1355077"/>
                <a:gd name="connsiteX24" fmla="*/ 450926 w 1037627"/>
                <a:gd name="connsiteY24" fmla="*/ 1143459 h 1355077"/>
                <a:gd name="connsiteX25" fmla="*/ 424342 w 1037627"/>
                <a:gd name="connsiteY25" fmla="*/ 1218320 h 1355077"/>
                <a:gd name="connsiteX26" fmla="*/ 250811 w 1037627"/>
                <a:gd name="connsiteY26" fmla="*/ 1354457 h 1355077"/>
                <a:gd name="connsiteX27" fmla="*/ 514394 w 1037627"/>
                <a:gd name="connsiteY27" fmla="*/ 15285 h 1355077"/>
                <a:gd name="connsiteX28" fmla="*/ 369859 w 1037627"/>
                <a:gd name="connsiteY28" fmla="*/ 121405 h 1355077"/>
                <a:gd name="connsiteX29" fmla="*/ 337576 w 1037627"/>
                <a:gd name="connsiteY29" fmla="*/ 318162 h 1355077"/>
                <a:gd name="connsiteX30" fmla="*/ 342470 w 1037627"/>
                <a:gd name="connsiteY30" fmla="*/ 354679 h 1355077"/>
                <a:gd name="connsiteX31" fmla="*/ 359925 w 1037627"/>
                <a:gd name="connsiteY31" fmla="*/ 496441 h 1355077"/>
                <a:gd name="connsiteX32" fmla="*/ 364381 w 1037627"/>
                <a:gd name="connsiteY32" fmla="*/ 569476 h 1355077"/>
                <a:gd name="connsiteX33" fmla="*/ 367082 w 1037627"/>
                <a:gd name="connsiteY33" fmla="*/ 623303 h 1355077"/>
                <a:gd name="connsiteX34" fmla="*/ 221012 w 1037627"/>
                <a:gd name="connsiteY34" fmla="*/ 924426 h 1355077"/>
                <a:gd name="connsiteX35" fmla="*/ 95392 w 1037627"/>
                <a:gd name="connsiteY35" fmla="*/ 1023389 h 1355077"/>
                <a:gd name="connsiteX36" fmla="*/ 32217 w 1037627"/>
                <a:gd name="connsiteY36" fmla="*/ 1099930 h 1355077"/>
                <a:gd name="connsiteX37" fmla="*/ 68150 w 1037627"/>
                <a:gd name="connsiteY37" fmla="*/ 1271270 h 1355077"/>
                <a:gd name="connsiteX38" fmla="*/ 246501 w 1037627"/>
                <a:gd name="connsiteY38" fmla="*/ 1339924 h 1355077"/>
                <a:gd name="connsiteX39" fmla="*/ 412144 w 1037627"/>
                <a:gd name="connsiteY39" fmla="*/ 1212696 h 1355077"/>
                <a:gd name="connsiteX40" fmla="*/ 438657 w 1037627"/>
                <a:gd name="connsiteY40" fmla="*/ 1137908 h 1355077"/>
                <a:gd name="connsiteX41" fmla="*/ 454140 w 1037627"/>
                <a:gd name="connsiteY41" fmla="*/ 1093064 h 1355077"/>
                <a:gd name="connsiteX42" fmla="*/ 654184 w 1037627"/>
                <a:gd name="connsiteY42" fmla="*/ 938011 h 1355077"/>
                <a:gd name="connsiteX43" fmla="*/ 659735 w 1037627"/>
                <a:gd name="connsiteY43" fmla="*/ 936915 h 1355077"/>
                <a:gd name="connsiteX44" fmla="*/ 839692 w 1037627"/>
                <a:gd name="connsiteY44" fmla="*/ 871184 h 1355077"/>
                <a:gd name="connsiteX45" fmla="*/ 1015854 w 1037627"/>
                <a:gd name="connsiteY45" fmla="*/ 557571 h 1355077"/>
                <a:gd name="connsiteX46" fmla="*/ 967650 w 1037627"/>
                <a:gd name="connsiteY46" fmla="*/ 310712 h 1355077"/>
                <a:gd name="connsiteX47" fmla="*/ 877890 w 1037627"/>
                <a:gd name="connsiteY47" fmla="*/ 212772 h 1355077"/>
                <a:gd name="connsiteX48" fmla="*/ 789080 w 1037627"/>
                <a:gd name="connsiteY48" fmla="*/ 135062 h 1355077"/>
                <a:gd name="connsiteX49" fmla="*/ 735617 w 1037627"/>
                <a:gd name="connsiteY49" fmla="*/ 89270 h 1355077"/>
                <a:gd name="connsiteX50" fmla="*/ 516512 w 1037627"/>
                <a:gd name="connsiteY50" fmla="*/ 15869 h 1355077"/>
                <a:gd name="connsiteX51" fmla="*/ 514322 w 1037627"/>
                <a:gd name="connsiteY51" fmla="*/ 15869 h 135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37627" h="1355077">
                  <a:moveTo>
                    <a:pt x="250811" y="1354457"/>
                  </a:moveTo>
                  <a:lnTo>
                    <a:pt x="246428" y="1354457"/>
                  </a:lnTo>
                  <a:cubicBezTo>
                    <a:pt x="184421" y="1353727"/>
                    <a:pt x="121685" y="1329991"/>
                    <a:pt x="60408" y="1283175"/>
                  </a:cubicBezTo>
                  <a:cubicBezTo>
                    <a:pt x="-4958" y="1233365"/>
                    <a:pt x="-19054" y="1165808"/>
                    <a:pt x="20531" y="1093284"/>
                  </a:cubicBezTo>
                  <a:cubicBezTo>
                    <a:pt x="37912" y="1062974"/>
                    <a:pt x="60262" y="1035805"/>
                    <a:pt x="86701" y="1012945"/>
                  </a:cubicBezTo>
                  <a:cubicBezTo>
                    <a:pt x="126870" y="976866"/>
                    <a:pt x="169376" y="943415"/>
                    <a:pt x="213855" y="912887"/>
                  </a:cubicBezTo>
                  <a:cubicBezTo>
                    <a:pt x="316835" y="842554"/>
                    <a:pt x="362555" y="748266"/>
                    <a:pt x="353353" y="624836"/>
                  </a:cubicBezTo>
                  <a:cubicBezTo>
                    <a:pt x="351963" y="606797"/>
                    <a:pt x="351307" y="588319"/>
                    <a:pt x="350576" y="570425"/>
                  </a:cubicBezTo>
                  <a:cubicBezTo>
                    <a:pt x="349628" y="546762"/>
                    <a:pt x="348750" y="522295"/>
                    <a:pt x="346341" y="498559"/>
                  </a:cubicBezTo>
                  <a:cubicBezTo>
                    <a:pt x="341520" y="451378"/>
                    <a:pt x="335094" y="403613"/>
                    <a:pt x="328812" y="357381"/>
                  </a:cubicBezTo>
                  <a:lnTo>
                    <a:pt x="323919" y="320864"/>
                  </a:lnTo>
                  <a:cubicBezTo>
                    <a:pt x="313620" y="243374"/>
                    <a:pt x="325087" y="173917"/>
                    <a:pt x="358026" y="114832"/>
                  </a:cubicBezTo>
                  <a:cubicBezTo>
                    <a:pt x="389870" y="57718"/>
                    <a:pt x="441358" y="19448"/>
                    <a:pt x="510961" y="1773"/>
                  </a:cubicBezTo>
                  <a:cubicBezTo>
                    <a:pt x="512058" y="1481"/>
                    <a:pt x="513153" y="1481"/>
                    <a:pt x="514249" y="1773"/>
                  </a:cubicBezTo>
                  <a:lnTo>
                    <a:pt x="514978" y="1773"/>
                  </a:lnTo>
                  <a:cubicBezTo>
                    <a:pt x="598313" y="-8963"/>
                    <a:pt x="673391" y="16380"/>
                    <a:pt x="744454" y="78533"/>
                  </a:cubicBezTo>
                  <a:cubicBezTo>
                    <a:pt x="761984" y="93944"/>
                    <a:pt x="779804" y="109062"/>
                    <a:pt x="797697" y="124180"/>
                  </a:cubicBezTo>
                  <a:cubicBezTo>
                    <a:pt x="827350" y="149231"/>
                    <a:pt x="858024" y="175305"/>
                    <a:pt x="887019" y="202328"/>
                  </a:cubicBezTo>
                  <a:cubicBezTo>
                    <a:pt x="920689" y="232740"/>
                    <a:pt x="951363" y="266314"/>
                    <a:pt x="978605" y="302605"/>
                  </a:cubicBezTo>
                  <a:cubicBezTo>
                    <a:pt x="1029730" y="374107"/>
                    <a:pt x="1047186" y="461018"/>
                    <a:pt x="1029364" y="560785"/>
                  </a:cubicBezTo>
                  <a:cubicBezTo>
                    <a:pt x="1004241" y="701012"/>
                    <a:pt x="944937" y="806474"/>
                    <a:pt x="847946" y="883015"/>
                  </a:cubicBezTo>
                  <a:cubicBezTo>
                    <a:pt x="792585" y="926836"/>
                    <a:pt x="726342" y="939326"/>
                    <a:pt x="661926" y="951522"/>
                  </a:cubicBezTo>
                  <a:lnTo>
                    <a:pt x="656302" y="952545"/>
                  </a:lnTo>
                  <a:cubicBezTo>
                    <a:pt x="554053" y="972045"/>
                    <a:pt x="495625" y="1017181"/>
                    <a:pt x="466411" y="1098615"/>
                  </a:cubicBezTo>
                  <a:cubicBezTo>
                    <a:pt x="461079" y="1113515"/>
                    <a:pt x="455894" y="1128487"/>
                    <a:pt x="450926" y="1143459"/>
                  </a:cubicBezTo>
                  <a:cubicBezTo>
                    <a:pt x="442163" y="1168437"/>
                    <a:pt x="433472" y="1193488"/>
                    <a:pt x="424342" y="1218320"/>
                  </a:cubicBezTo>
                  <a:cubicBezTo>
                    <a:pt x="383881" y="1330355"/>
                    <a:pt x="325599" y="1354457"/>
                    <a:pt x="250811" y="1354457"/>
                  </a:cubicBezTo>
                  <a:close/>
                  <a:moveTo>
                    <a:pt x="514394" y="15285"/>
                  </a:moveTo>
                  <a:cubicBezTo>
                    <a:pt x="448662" y="31645"/>
                    <a:pt x="399802" y="67870"/>
                    <a:pt x="369859" y="121405"/>
                  </a:cubicBezTo>
                  <a:cubicBezTo>
                    <a:pt x="338892" y="177788"/>
                    <a:pt x="327644" y="243812"/>
                    <a:pt x="337576" y="318162"/>
                  </a:cubicBezTo>
                  <a:lnTo>
                    <a:pt x="342470" y="354679"/>
                  </a:lnTo>
                  <a:cubicBezTo>
                    <a:pt x="348750" y="401057"/>
                    <a:pt x="355252" y="449041"/>
                    <a:pt x="359925" y="496441"/>
                  </a:cubicBezTo>
                  <a:cubicBezTo>
                    <a:pt x="362409" y="520907"/>
                    <a:pt x="363357" y="545447"/>
                    <a:pt x="364381" y="569476"/>
                  </a:cubicBezTo>
                  <a:cubicBezTo>
                    <a:pt x="365037" y="587442"/>
                    <a:pt x="365768" y="605409"/>
                    <a:pt x="367082" y="623303"/>
                  </a:cubicBezTo>
                  <a:cubicBezTo>
                    <a:pt x="376431" y="752428"/>
                    <a:pt x="328812" y="850954"/>
                    <a:pt x="221012" y="924426"/>
                  </a:cubicBezTo>
                  <a:cubicBezTo>
                    <a:pt x="177045" y="954663"/>
                    <a:pt x="135049" y="987675"/>
                    <a:pt x="95392" y="1023389"/>
                  </a:cubicBezTo>
                  <a:cubicBezTo>
                    <a:pt x="70122" y="1045081"/>
                    <a:pt x="48723" y="1071008"/>
                    <a:pt x="32217" y="1099930"/>
                  </a:cubicBezTo>
                  <a:cubicBezTo>
                    <a:pt x="-4300" y="1166611"/>
                    <a:pt x="8408" y="1225916"/>
                    <a:pt x="68150" y="1271270"/>
                  </a:cubicBezTo>
                  <a:cubicBezTo>
                    <a:pt x="127892" y="1316625"/>
                    <a:pt x="186978" y="1339193"/>
                    <a:pt x="246501" y="1339924"/>
                  </a:cubicBezTo>
                  <a:cubicBezTo>
                    <a:pt x="319536" y="1340946"/>
                    <a:pt x="373072" y="1319839"/>
                    <a:pt x="412144" y="1212696"/>
                  </a:cubicBezTo>
                  <a:cubicBezTo>
                    <a:pt x="421202" y="1188229"/>
                    <a:pt x="429966" y="1162886"/>
                    <a:pt x="438657" y="1137908"/>
                  </a:cubicBezTo>
                  <a:lnTo>
                    <a:pt x="454140" y="1093064"/>
                  </a:lnTo>
                  <a:cubicBezTo>
                    <a:pt x="484670" y="1007394"/>
                    <a:pt x="548210" y="958022"/>
                    <a:pt x="654184" y="938011"/>
                  </a:cubicBezTo>
                  <a:lnTo>
                    <a:pt x="659735" y="936915"/>
                  </a:lnTo>
                  <a:cubicBezTo>
                    <a:pt x="722253" y="925084"/>
                    <a:pt x="786888" y="912449"/>
                    <a:pt x="839692" y="871184"/>
                  </a:cubicBezTo>
                  <a:cubicBezTo>
                    <a:pt x="933836" y="796761"/>
                    <a:pt x="991460" y="694146"/>
                    <a:pt x="1015854" y="557571"/>
                  </a:cubicBezTo>
                  <a:cubicBezTo>
                    <a:pt x="1032943" y="461968"/>
                    <a:pt x="1016730" y="378927"/>
                    <a:pt x="967650" y="310712"/>
                  </a:cubicBezTo>
                  <a:cubicBezTo>
                    <a:pt x="940920" y="275298"/>
                    <a:pt x="910829" y="242504"/>
                    <a:pt x="877890" y="212772"/>
                  </a:cubicBezTo>
                  <a:cubicBezTo>
                    <a:pt x="849114" y="185895"/>
                    <a:pt x="818586" y="160041"/>
                    <a:pt x="789080" y="135062"/>
                  </a:cubicBezTo>
                  <a:cubicBezTo>
                    <a:pt x="771113" y="119871"/>
                    <a:pt x="753220" y="104680"/>
                    <a:pt x="735617" y="89270"/>
                  </a:cubicBezTo>
                  <a:cubicBezTo>
                    <a:pt x="667550" y="29527"/>
                    <a:pt x="596121" y="5571"/>
                    <a:pt x="516512" y="15869"/>
                  </a:cubicBezTo>
                  <a:lnTo>
                    <a:pt x="514322" y="15869"/>
                  </a:ln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33263C5-DE55-4014-9F74-554FF50BB945}"/>
                </a:ext>
              </a:extLst>
            </p:cNvPr>
            <p:cNvSpPr/>
            <p:nvPr/>
          </p:nvSpPr>
          <p:spPr>
            <a:xfrm>
              <a:off x="6800695" y="2288118"/>
              <a:ext cx="652345" cy="809307"/>
            </a:xfrm>
            <a:custGeom>
              <a:avLst/>
              <a:gdLst>
                <a:gd name="connsiteX0" fmla="*/ 244956 w 652345"/>
                <a:gd name="connsiteY0" fmla="*/ 808682 h 809307"/>
                <a:gd name="connsiteX1" fmla="*/ 109257 w 652345"/>
                <a:gd name="connsiteY1" fmla="*/ 703001 h 809307"/>
                <a:gd name="connsiteX2" fmla="*/ 28335 w 652345"/>
                <a:gd name="connsiteY2" fmla="*/ 467754 h 809307"/>
                <a:gd name="connsiteX3" fmla="*/ 13727 w 652345"/>
                <a:gd name="connsiteY3" fmla="*/ 422472 h 809307"/>
                <a:gd name="connsiteX4" fmla="*/ 6424 w 652345"/>
                <a:gd name="connsiteY4" fmla="*/ 257778 h 809307"/>
                <a:gd name="connsiteX5" fmla="*/ 145921 w 652345"/>
                <a:gd name="connsiteY5" fmla="*/ 79353 h 809307"/>
                <a:gd name="connsiteX6" fmla="*/ 339756 w 652345"/>
                <a:gd name="connsiteY6" fmla="*/ -401 h 809307"/>
                <a:gd name="connsiteX7" fmla="*/ 342824 w 652345"/>
                <a:gd name="connsiteY7" fmla="*/ -401 h 809307"/>
                <a:gd name="connsiteX8" fmla="*/ 409870 w 652345"/>
                <a:gd name="connsiteY8" fmla="*/ -401 h 809307"/>
                <a:gd name="connsiteX9" fmla="*/ 578655 w 652345"/>
                <a:gd name="connsiteY9" fmla="*/ 127775 h 809307"/>
                <a:gd name="connsiteX10" fmla="*/ 592385 w 652345"/>
                <a:gd name="connsiteY10" fmla="*/ 173860 h 809307"/>
                <a:gd name="connsiteX11" fmla="*/ 616852 w 652345"/>
                <a:gd name="connsiteY11" fmla="*/ 265520 h 809307"/>
                <a:gd name="connsiteX12" fmla="*/ 625982 w 652345"/>
                <a:gd name="connsiteY12" fmla="*/ 311970 h 809307"/>
                <a:gd name="connsiteX13" fmla="*/ 650813 w 652345"/>
                <a:gd name="connsiteY13" fmla="*/ 509676 h 809307"/>
                <a:gd name="connsiteX14" fmla="*/ 520300 w 652345"/>
                <a:gd name="connsiteY14" fmla="*/ 734990 h 809307"/>
                <a:gd name="connsiteX15" fmla="*/ 283665 w 652345"/>
                <a:gd name="connsiteY15" fmla="*/ 806272 h 809307"/>
                <a:gd name="connsiteX16" fmla="*/ 244956 w 652345"/>
                <a:gd name="connsiteY16" fmla="*/ 808682 h 809307"/>
                <a:gd name="connsiteX17" fmla="*/ 343190 w 652345"/>
                <a:gd name="connsiteY17" fmla="*/ 13476 h 809307"/>
                <a:gd name="connsiteX18" fmla="*/ 153882 w 652345"/>
                <a:gd name="connsiteY18" fmla="*/ 91112 h 809307"/>
                <a:gd name="connsiteX19" fmla="*/ 19935 w 652345"/>
                <a:gd name="connsiteY19" fmla="*/ 261211 h 809307"/>
                <a:gd name="connsiteX20" fmla="*/ 27239 w 652345"/>
                <a:gd name="connsiteY20" fmla="*/ 417871 h 809307"/>
                <a:gd name="connsiteX21" fmla="*/ 41846 w 652345"/>
                <a:gd name="connsiteY21" fmla="*/ 463372 h 809307"/>
                <a:gd name="connsiteX22" fmla="*/ 122184 w 652345"/>
                <a:gd name="connsiteY22" fmla="*/ 697084 h 809307"/>
                <a:gd name="connsiteX23" fmla="*/ 282863 w 652345"/>
                <a:gd name="connsiteY23" fmla="*/ 791519 h 809307"/>
                <a:gd name="connsiteX24" fmla="*/ 514676 w 652345"/>
                <a:gd name="connsiteY24" fmla="*/ 721916 h 809307"/>
                <a:gd name="connsiteX25" fmla="*/ 638178 w 652345"/>
                <a:gd name="connsiteY25" fmla="*/ 508800 h 809307"/>
                <a:gd name="connsiteX26" fmla="*/ 613564 w 652345"/>
                <a:gd name="connsiteY26" fmla="*/ 314307 h 809307"/>
                <a:gd name="connsiteX27" fmla="*/ 604508 w 652345"/>
                <a:gd name="connsiteY27" fmla="*/ 267638 h 809307"/>
                <a:gd name="connsiteX28" fmla="*/ 580408 w 652345"/>
                <a:gd name="connsiteY28" fmla="*/ 177805 h 809307"/>
                <a:gd name="connsiteX29" fmla="*/ 566530 w 652345"/>
                <a:gd name="connsiteY29" fmla="*/ 131354 h 809307"/>
                <a:gd name="connsiteX30" fmla="*/ 410747 w 652345"/>
                <a:gd name="connsiteY30" fmla="*/ 13329 h 809307"/>
                <a:gd name="connsiteX31" fmla="*/ 345526 w 652345"/>
                <a:gd name="connsiteY31" fmla="*/ 13329 h 80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2345" h="809307">
                  <a:moveTo>
                    <a:pt x="244956" y="808682"/>
                  </a:moveTo>
                  <a:cubicBezTo>
                    <a:pt x="177179" y="808682"/>
                    <a:pt x="139567" y="778007"/>
                    <a:pt x="109257" y="703001"/>
                  </a:cubicBezTo>
                  <a:cubicBezTo>
                    <a:pt x="78217" y="626313"/>
                    <a:pt x="52801" y="545683"/>
                    <a:pt x="28335" y="467754"/>
                  </a:cubicBezTo>
                  <a:lnTo>
                    <a:pt x="13727" y="422472"/>
                  </a:lnTo>
                  <a:cubicBezTo>
                    <a:pt x="-3655" y="369266"/>
                    <a:pt x="-6211" y="312313"/>
                    <a:pt x="6424" y="257778"/>
                  </a:cubicBezTo>
                  <a:cubicBezTo>
                    <a:pt x="26655" y="171377"/>
                    <a:pt x="89026" y="120326"/>
                    <a:pt x="145921" y="79353"/>
                  </a:cubicBezTo>
                  <a:cubicBezTo>
                    <a:pt x="205225" y="36701"/>
                    <a:pt x="274170" y="15813"/>
                    <a:pt x="339756" y="-401"/>
                  </a:cubicBezTo>
                  <a:cubicBezTo>
                    <a:pt x="340779" y="-693"/>
                    <a:pt x="341801" y="-693"/>
                    <a:pt x="342824" y="-401"/>
                  </a:cubicBezTo>
                  <a:lnTo>
                    <a:pt x="409870" y="-401"/>
                  </a:lnTo>
                  <a:cubicBezTo>
                    <a:pt x="493422" y="-401"/>
                    <a:pt x="556452" y="47510"/>
                    <a:pt x="578655" y="127775"/>
                  </a:cubicBezTo>
                  <a:cubicBezTo>
                    <a:pt x="582963" y="143186"/>
                    <a:pt x="587638" y="158523"/>
                    <a:pt x="592385" y="173860"/>
                  </a:cubicBezTo>
                  <a:cubicBezTo>
                    <a:pt x="602318" y="203907"/>
                    <a:pt x="610497" y="234516"/>
                    <a:pt x="616852" y="265520"/>
                  </a:cubicBezTo>
                  <a:cubicBezTo>
                    <a:pt x="619846" y="281003"/>
                    <a:pt x="622840" y="296487"/>
                    <a:pt x="625982" y="311970"/>
                  </a:cubicBezTo>
                  <a:cubicBezTo>
                    <a:pt x="638690" y="375876"/>
                    <a:pt x="651763" y="441900"/>
                    <a:pt x="650813" y="509676"/>
                  </a:cubicBezTo>
                  <a:cubicBezTo>
                    <a:pt x="649426" y="611122"/>
                    <a:pt x="606992" y="684960"/>
                    <a:pt x="520300" y="734990"/>
                  </a:cubicBezTo>
                  <a:cubicBezTo>
                    <a:pt x="441787" y="780637"/>
                    <a:pt x="356627" y="796631"/>
                    <a:pt x="283665" y="806272"/>
                  </a:cubicBezTo>
                  <a:cubicBezTo>
                    <a:pt x="270811" y="807952"/>
                    <a:pt x="257883" y="808755"/>
                    <a:pt x="244956" y="808682"/>
                  </a:cubicBezTo>
                  <a:close/>
                  <a:moveTo>
                    <a:pt x="343190" y="13476"/>
                  </a:moveTo>
                  <a:cubicBezTo>
                    <a:pt x="268766" y="31807"/>
                    <a:pt x="208146" y="52038"/>
                    <a:pt x="153882" y="91112"/>
                  </a:cubicBezTo>
                  <a:cubicBezTo>
                    <a:pt x="96549" y="132450"/>
                    <a:pt x="38997" y="179631"/>
                    <a:pt x="19935" y="261211"/>
                  </a:cubicBezTo>
                  <a:cubicBezTo>
                    <a:pt x="8031" y="313117"/>
                    <a:pt x="10513" y="367301"/>
                    <a:pt x="27239" y="417871"/>
                  </a:cubicBezTo>
                  <a:lnTo>
                    <a:pt x="41846" y="463372"/>
                  </a:lnTo>
                  <a:cubicBezTo>
                    <a:pt x="66239" y="540935"/>
                    <a:pt x="91510" y="621274"/>
                    <a:pt x="122184" y="697084"/>
                  </a:cubicBezTo>
                  <a:cubicBezTo>
                    <a:pt x="155415" y="779103"/>
                    <a:pt x="195950" y="803205"/>
                    <a:pt x="282863" y="791519"/>
                  </a:cubicBezTo>
                  <a:cubicBezTo>
                    <a:pt x="354509" y="782024"/>
                    <a:pt x="437916" y="766322"/>
                    <a:pt x="514676" y="721916"/>
                  </a:cubicBezTo>
                  <a:cubicBezTo>
                    <a:pt x="596475" y="674444"/>
                    <a:pt x="636864" y="605060"/>
                    <a:pt x="638178" y="508800"/>
                  </a:cubicBezTo>
                  <a:cubicBezTo>
                    <a:pt x="639053" y="442557"/>
                    <a:pt x="626128" y="377337"/>
                    <a:pt x="613564" y="314307"/>
                  </a:cubicBezTo>
                  <a:cubicBezTo>
                    <a:pt x="610497" y="298751"/>
                    <a:pt x="607357" y="283194"/>
                    <a:pt x="604508" y="267638"/>
                  </a:cubicBezTo>
                  <a:cubicBezTo>
                    <a:pt x="598155" y="237262"/>
                    <a:pt x="590120" y="207267"/>
                    <a:pt x="580408" y="177805"/>
                  </a:cubicBezTo>
                  <a:cubicBezTo>
                    <a:pt x="575659" y="162394"/>
                    <a:pt x="570840" y="146910"/>
                    <a:pt x="566530" y="131354"/>
                  </a:cubicBezTo>
                  <a:cubicBezTo>
                    <a:pt x="546153" y="57881"/>
                    <a:pt x="487944" y="13329"/>
                    <a:pt x="410747" y="13329"/>
                  </a:cubicBezTo>
                  <a:lnTo>
                    <a:pt x="345526" y="13329"/>
                  </a:ln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1790C73-F90F-4FBC-ACED-FADA798E4549}"/>
                </a:ext>
              </a:extLst>
            </p:cNvPr>
            <p:cNvSpPr/>
            <p:nvPr/>
          </p:nvSpPr>
          <p:spPr>
            <a:xfrm>
              <a:off x="3417501" y="4380720"/>
              <a:ext cx="366009" cy="341366"/>
            </a:xfrm>
            <a:custGeom>
              <a:avLst/>
              <a:gdLst>
                <a:gd name="connsiteX0" fmla="*/ 189072 w 366009"/>
                <a:gd name="connsiteY0" fmla="*/ 340746 h 341366"/>
                <a:gd name="connsiteX1" fmla="*/ 140211 w 366009"/>
                <a:gd name="connsiteY1" fmla="*/ 335634 h 341366"/>
                <a:gd name="connsiteX2" fmla="*/ 12400 w 366009"/>
                <a:gd name="connsiteY2" fmla="*/ 234918 h 341366"/>
                <a:gd name="connsiteX3" fmla="*/ 35113 w 366009"/>
                <a:gd name="connsiteY3" fmla="*/ 56712 h 341366"/>
                <a:gd name="connsiteX4" fmla="*/ 130059 w 366009"/>
                <a:gd name="connsiteY4" fmla="*/ -401 h 341366"/>
                <a:gd name="connsiteX5" fmla="*/ 133200 w 366009"/>
                <a:gd name="connsiteY5" fmla="*/ -401 h 341366"/>
                <a:gd name="connsiteX6" fmla="*/ 135318 w 366009"/>
                <a:gd name="connsiteY6" fmla="*/ -401 h 341366"/>
                <a:gd name="connsiteX7" fmla="*/ 150802 w 366009"/>
                <a:gd name="connsiteY7" fmla="*/ 256 h 341366"/>
                <a:gd name="connsiteX8" fmla="*/ 185128 w 366009"/>
                <a:gd name="connsiteY8" fmla="*/ 3615 h 341366"/>
                <a:gd name="connsiteX9" fmla="*/ 360996 w 366009"/>
                <a:gd name="connsiteY9" fmla="*/ 207603 h 341366"/>
                <a:gd name="connsiteX10" fmla="*/ 289349 w 366009"/>
                <a:gd name="connsiteY10" fmla="*/ 325409 h 341366"/>
                <a:gd name="connsiteX11" fmla="*/ 189072 w 366009"/>
                <a:gd name="connsiteY11" fmla="*/ 340746 h 341366"/>
                <a:gd name="connsiteX12" fmla="*/ 133419 w 366009"/>
                <a:gd name="connsiteY12" fmla="*/ 13694 h 341366"/>
                <a:gd name="connsiteX13" fmla="*/ 45777 w 366009"/>
                <a:gd name="connsiteY13" fmla="*/ 65695 h 341366"/>
                <a:gd name="connsiteX14" fmla="*/ 25108 w 366009"/>
                <a:gd name="connsiteY14" fmla="*/ 229733 h 341366"/>
                <a:gd name="connsiteX15" fmla="*/ 142987 w 366009"/>
                <a:gd name="connsiteY15" fmla="*/ 321684 h 341366"/>
                <a:gd name="connsiteX16" fmla="*/ 286208 w 366009"/>
                <a:gd name="connsiteY16" fmla="*/ 311313 h 341366"/>
                <a:gd name="connsiteX17" fmla="*/ 348215 w 366009"/>
                <a:gd name="connsiteY17" fmla="*/ 210598 h 341366"/>
                <a:gd name="connsiteX18" fmla="*/ 182499 w 366009"/>
                <a:gd name="connsiteY18" fmla="*/ 17565 h 341366"/>
                <a:gd name="connsiteX19" fmla="*/ 150947 w 366009"/>
                <a:gd name="connsiteY19" fmla="*/ 14644 h 341366"/>
                <a:gd name="connsiteX20" fmla="*/ 134880 w 366009"/>
                <a:gd name="connsiteY20" fmla="*/ 13914 h 34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6009" h="341366">
                  <a:moveTo>
                    <a:pt x="189072" y="340746"/>
                  </a:moveTo>
                  <a:cubicBezTo>
                    <a:pt x="172639" y="340746"/>
                    <a:pt x="156279" y="339066"/>
                    <a:pt x="140211" y="335634"/>
                  </a:cubicBezTo>
                  <a:cubicBezTo>
                    <a:pt x="73749" y="321027"/>
                    <a:pt x="31681" y="288380"/>
                    <a:pt x="12400" y="234918"/>
                  </a:cubicBezTo>
                  <a:cubicBezTo>
                    <a:pt x="-11921" y="168018"/>
                    <a:pt x="-4253" y="108129"/>
                    <a:pt x="35113" y="56712"/>
                  </a:cubicBezTo>
                  <a:cubicBezTo>
                    <a:pt x="62721" y="20779"/>
                    <a:pt x="98728" y="7779"/>
                    <a:pt x="130059" y="-401"/>
                  </a:cubicBezTo>
                  <a:cubicBezTo>
                    <a:pt x="131082" y="-693"/>
                    <a:pt x="132177" y="-693"/>
                    <a:pt x="133200" y="-401"/>
                  </a:cubicBezTo>
                  <a:lnTo>
                    <a:pt x="135318" y="-401"/>
                  </a:lnTo>
                  <a:cubicBezTo>
                    <a:pt x="140430" y="-401"/>
                    <a:pt x="145543" y="110"/>
                    <a:pt x="150802" y="256"/>
                  </a:cubicBezTo>
                  <a:cubicBezTo>
                    <a:pt x="162341" y="183"/>
                    <a:pt x="173807" y="1279"/>
                    <a:pt x="185128" y="3615"/>
                  </a:cubicBezTo>
                  <a:cubicBezTo>
                    <a:pt x="277225" y="26111"/>
                    <a:pt x="336383" y="94691"/>
                    <a:pt x="360996" y="207603"/>
                  </a:cubicBezTo>
                  <a:cubicBezTo>
                    <a:pt x="374362" y="268733"/>
                    <a:pt x="349603" y="309852"/>
                    <a:pt x="289349" y="325409"/>
                  </a:cubicBezTo>
                  <a:cubicBezTo>
                    <a:pt x="256703" y="334757"/>
                    <a:pt x="223033" y="339943"/>
                    <a:pt x="189072" y="340746"/>
                  </a:cubicBezTo>
                  <a:close/>
                  <a:moveTo>
                    <a:pt x="133419" y="13694"/>
                  </a:moveTo>
                  <a:cubicBezTo>
                    <a:pt x="104205" y="20998"/>
                    <a:pt x="70682" y="33049"/>
                    <a:pt x="45777" y="65695"/>
                  </a:cubicBezTo>
                  <a:cubicBezTo>
                    <a:pt x="9260" y="113534"/>
                    <a:pt x="1956" y="167214"/>
                    <a:pt x="25108" y="229733"/>
                  </a:cubicBezTo>
                  <a:cubicBezTo>
                    <a:pt x="43148" y="278739"/>
                    <a:pt x="80542" y="308246"/>
                    <a:pt x="142987" y="321684"/>
                  </a:cubicBezTo>
                  <a:cubicBezTo>
                    <a:pt x="193381" y="332493"/>
                    <a:pt x="241584" y="323072"/>
                    <a:pt x="286208" y="311313"/>
                  </a:cubicBezTo>
                  <a:cubicBezTo>
                    <a:pt x="339524" y="297217"/>
                    <a:pt x="359828" y="264278"/>
                    <a:pt x="348215" y="210598"/>
                  </a:cubicBezTo>
                  <a:cubicBezTo>
                    <a:pt x="324990" y="102213"/>
                    <a:pt x="270725" y="39184"/>
                    <a:pt x="182499" y="17565"/>
                  </a:cubicBezTo>
                  <a:cubicBezTo>
                    <a:pt x="172127" y="15448"/>
                    <a:pt x="161538" y="14425"/>
                    <a:pt x="150947" y="14644"/>
                  </a:cubicBezTo>
                  <a:cubicBezTo>
                    <a:pt x="145616" y="14790"/>
                    <a:pt x="140211" y="14498"/>
                    <a:pt x="134880" y="1391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CE0FA07-BA0C-44EE-AF23-76555C1C5527}"/>
                </a:ext>
              </a:extLst>
            </p:cNvPr>
            <p:cNvSpPr/>
            <p:nvPr/>
          </p:nvSpPr>
          <p:spPr>
            <a:xfrm>
              <a:off x="7093486" y="2175713"/>
              <a:ext cx="1321392" cy="1619922"/>
            </a:xfrm>
            <a:custGeom>
              <a:avLst/>
              <a:gdLst>
                <a:gd name="connsiteX0" fmla="*/ 537689 w 1321392"/>
                <a:gd name="connsiteY0" fmla="*/ 1619302 h 1619922"/>
                <a:gd name="connsiteX1" fmla="*/ 418422 w 1321392"/>
                <a:gd name="connsiteY1" fmla="*/ 1605499 h 1619922"/>
                <a:gd name="connsiteX2" fmla="*/ 248835 w 1321392"/>
                <a:gd name="connsiteY2" fmla="*/ 1557442 h 1619922"/>
                <a:gd name="connsiteX3" fmla="*/ 229335 w 1321392"/>
                <a:gd name="connsiteY3" fmla="*/ 1551234 h 1619922"/>
                <a:gd name="connsiteX4" fmla="*/ 64714 w 1321392"/>
                <a:gd name="connsiteY4" fmla="*/ 1475350 h 1619922"/>
                <a:gd name="connsiteX5" fmla="*/ 10886 w 1321392"/>
                <a:gd name="connsiteY5" fmla="*/ 1292763 h 1619922"/>
                <a:gd name="connsiteX6" fmla="*/ 172367 w 1321392"/>
                <a:gd name="connsiteY6" fmla="*/ 1080522 h 1619922"/>
                <a:gd name="connsiteX7" fmla="*/ 248104 w 1321392"/>
                <a:gd name="connsiteY7" fmla="*/ 1030859 h 1619922"/>
                <a:gd name="connsiteX8" fmla="*/ 372849 w 1321392"/>
                <a:gd name="connsiteY8" fmla="*/ 946283 h 1619922"/>
                <a:gd name="connsiteX9" fmla="*/ 487075 w 1321392"/>
                <a:gd name="connsiteY9" fmla="*/ 743830 h 1619922"/>
                <a:gd name="connsiteX10" fmla="*/ 487075 w 1321392"/>
                <a:gd name="connsiteY10" fmla="*/ 601192 h 1619922"/>
                <a:gd name="connsiteX11" fmla="*/ 467648 w 1321392"/>
                <a:gd name="connsiteY11" fmla="*/ 420796 h 1619922"/>
                <a:gd name="connsiteX12" fmla="*/ 554559 w 1321392"/>
                <a:gd name="connsiteY12" fmla="*/ 103823 h 1619922"/>
                <a:gd name="connsiteX13" fmla="*/ 740653 w 1321392"/>
                <a:gd name="connsiteY13" fmla="*/ 1574 h 1619922"/>
                <a:gd name="connsiteX14" fmla="*/ 1026148 w 1321392"/>
                <a:gd name="connsiteY14" fmla="*/ 122666 h 1619922"/>
                <a:gd name="connsiteX15" fmla="*/ 1193690 w 1321392"/>
                <a:gd name="connsiteY15" fmla="*/ 279108 h 1619922"/>
                <a:gd name="connsiteX16" fmla="*/ 1318873 w 1321392"/>
                <a:gd name="connsiteY16" fmla="*/ 555180 h 1619922"/>
                <a:gd name="connsiteX17" fmla="*/ 1255550 w 1321392"/>
                <a:gd name="connsiteY17" fmla="*/ 876170 h 1619922"/>
                <a:gd name="connsiteX18" fmla="*/ 1092245 w 1321392"/>
                <a:gd name="connsiteY18" fmla="*/ 1108422 h 1619922"/>
                <a:gd name="connsiteX19" fmla="*/ 937191 w 1321392"/>
                <a:gd name="connsiteY19" fmla="*/ 1184670 h 1619922"/>
                <a:gd name="connsiteX20" fmla="*/ 792216 w 1321392"/>
                <a:gd name="connsiteY20" fmla="*/ 1350168 h 1619922"/>
                <a:gd name="connsiteX21" fmla="*/ 783598 w 1321392"/>
                <a:gd name="connsiteY21" fmla="*/ 1393989 h 1619922"/>
                <a:gd name="connsiteX22" fmla="*/ 773301 w 1321392"/>
                <a:gd name="connsiteY22" fmla="*/ 1448839 h 1619922"/>
                <a:gd name="connsiteX23" fmla="*/ 651185 w 1321392"/>
                <a:gd name="connsiteY23" fmla="*/ 1601482 h 1619922"/>
                <a:gd name="connsiteX24" fmla="*/ 537689 w 1321392"/>
                <a:gd name="connsiteY24" fmla="*/ 1619302 h 1619922"/>
                <a:gd name="connsiteX25" fmla="*/ 564273 w 1321392"/>
                <a:gd name="connsiteY25" fmla="*/ 113464 h 1619922"/>
                <a:gd name="connsiteX26" fmla="*/ 480429 w 1321392"/>
                <a:gd name="connsiteY26" fmla="*/ 418532 h 1619922"/>
                <a:gd name="connsiteX27" fmla="*/ 500002 w 1321392"/>
                <a:gd name="connsiteY27" fmla="*/ 600535 h 1619922"/>
                <a:gd name="connsiteX28" fmla="*/ 500002 w 1321392"/>
                <a:gd name="connsiteY28" fmla="*/ 744926 h 1619922"/>
                <a:gd name="connsiteX29" fmla="*/ 380152 w 1321392"/>
                <a:gd name="connsiteY29" fmla="*/ 958115 h 1619922"/>
                <a:gd name="connsiteX30" fmla="*/ 254605 w 1321392"/>
                <a:gd name="connsiteY30" fmla="*/ 1043201 h 1619922"/>
                <a:gd name="connsiteX31" fmla="*/ 179232 w 1321392"/>
                <a:gd name="connsiteY31" fmla="*/ 1092646 h 1619922"/>
                <a:gd name="connsiteX32" fmla="*/ 23082 w 1321392"/>
                <a:gd name="connsiteY32" fmla="*/ 1297655 h 1619922"/>
                <a:gd name="connsiteX33" fmla="*/ 72090 w 1321392"/>
                <a:gd name="connsiteY33" fmla="*/ 1463883 h 1619922"/>
                <a:gd name="connsiteX34" fmla="*/ 232768 w 1321392"/>
                <a:gd name="connsiteY34" fmla="*/ 1537357 h 1619922"/>
                <a:gd name="connsiteX35" fmla="*/ 252267 w 1321392"/>
                <a:gd name="connsiteY35" fmla="*/ 1543565 h 1619922"/>
                <a:gd name="connsiteX36" fmla="*/ 420687 w 1321392"/>
                <a:gd name="connsiteY36" fmla="*/ 1591330 h 1619922"/>
                <a:gd name="connsiteX37" fmla="*/ 647752 w 1321392"/>
                <a:gd name="connsiteY37" fmla="*/ 1588773 h 1619922"/>
                <a:gd name="connsiteX38" fmla="*/ 760373 w 1321392"/>
                <a:gd name="connsiteY38" fmla="*/ 1447889 h 1619922"/>
                <a:gd name="connsiteX39" fmla="*/ 770744 w 1321392"/>
                <a:gd name="connsiteY39" fmla="*/ 1391871 h 1619922"/>
                <a:gd name="connsiteX40" fmla="*/ 779362 w 1321392"/>
                <a:gd name="connsiteY40" fmla="*/ 1348050 h 1619922"/>
                <a:gd name="connsiteX41" fmla="*/ 933466 w 1321392"/>
                <a:gd name="connsiteY41" fmla="*/ 1171378 h 1619922"/>
                <a:gd name="connsiteX42" fmla="*/ 1084283 w 1321392"/>
                <a:gd name="connsiteY42" fmla="*/ 1097320 h 1619922"/>
                <a:gd name="connsiteX43" fmla="*/ 1243500 w 1321392"/>
                <a:gd name="connsiteY43" fmla="*/ 870181 h 1619922"/>
                <a:gd name="connsiteX44" fmla="*/ 1305507 w 1321392"/>
                <a:gd name="connsiteY44" fmla="*/ 556130 h 1619922"/>
                <a:gd name="connsiteX45" fmla="*/ 1185438 w 1321392"/>
                <a:gd name="connsiteY45" fmla="*/ 290355 h 1619922"/>
                <a:gd name="connsiteX46" fmla="*/ 1016070 w 1321392"/>
                <a:gd name="connsiteY46" fmla="*/ 132453 h 1619922"/>
                <a:gd name="connsiteX47" fmla="*/ 741530 w 1321392"/>
                <a:gd name="connsiteY47" fmla="*/ 15597 h 1619922"/>
                <a:gd name="connsiteX48" fmla="*/ 564273 w 1321392"/>
                <a:gd name="connsiteY48" fmla="*/ 113683 h 161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21392" h="1619922">
                  <a:moveTo>
                    <a:pt x="537689" y="1619302"/>
                  </a:moveTo>
                  <a:cubicBezTo>
                    <a:pt x="497593" y="1618864"/>
                    <a:pt x="457570" y="1614263"/>
                    <a:pt x="418422" y="1605499"/>
                  </a:cubicBezTo>
                  <a:cubicBezTo>
                    <a:pt x="361089" y="1593229"/>
                    <a:pt x="304050" y="1575043"/>
                    <a:pt x="248835" y="1557442"/>
                  </a:cubicBezTo>
                  <a:lnTo>
                    <a:pt x="229335" y="1551234"/>
                  </a:lnTo>
                  <a:cubicBezTo>
                    <a:pt x="176019" y="1534289"/>
                    <a:pt x="115546" y="1514717"/>
                    <a:pt x="64714" y="1475350"/>
                  </a:cubicBezTo>
                  <a:cubicBezTo>
                    <a:pt x="8987" y="1431529"/>
                    <a:pt x="-19496" y="1386247"/>
                    <a:pt x="10886" y="1292763"/>
                  </a:cubicBezTo>
                  <a:cubicBezTo>
                    <a:pt x="39078" y="1205704"/>
                    <a:pt x="95973" y="1130916"/>
                    <a:pt x="172367" y="1080522"/>
                  </a:cubicBezTo>
                  <a:cubicBezTo>
                    <a:pt x="197345" y="1063505"/>
                    <a:pt x="223127" y="1046926"/>
                    <a:pt x="248104" y="1030859"/>
                  </a:cubicBezTo>
                  <a:cubicBezTo>
                    <a:pt x="289661" y="1004054"/>
                    <a:pt x="332679" y="976447"/>
                    <a:pt x="372849" y="946283"/>
                  </a:cubicBezTo>
                  <a:cubicBezTo>
                    <a:pt x="443839" y="892968"/>
                    <a:pt x="482401" y="824826"/>
                    <a:pt x="487075" y="743830"/>
                  </a:cubicBezTo>
                  <a:cubicBezTo>
                    <a:pt x="489924" y="696357"/>
                    <a:pt x="489924" y="648665"/>
                    <a:pt x="487075" y="601192"/>
                  </a:cubicBezTo>
                  <a:cubicBezTo>
                    <a:pt x="483496" y="540719"/>
                    <a:pt x="477070" y="480589"/>
                    <a:pt x="467648" y="420796"/>
                  </a:cubicBezTo>
                  <a:cubicBezTo>
                    <a:pt x="448294" y="301676"/>
                    <a:pt x="477508" y="195044"/>
                    <a:pt x="554559" y="103823"/>
                  </a:cubicBezTo>
                  <a:cubicBezTo>
                    <a:pt x="607802" y="40721"/>
                    <a:pt x="740653" y="2012"/>
                    <a:pt x="740653" y="1574"/>
                  </a:cubicBezTo>
                  <a:cubicBezTo>
                    <a:pt x="844874" y="-10623"/>
                    <a:pt x="935804" y="27794"/>
                    <a:pt x="1026148" y="122666"/>
                  </a:cubicBezTo>
                  <a:cubicBezTo>
                    <a:pt x="1078879" y="178078"/>
                    <a:pt x="1134825" y="230320"/>
                    <a:pt x="1193690" y="279108"/>
                  </a:cubicBezTo>
                  <a:cubicBezTo>
                    <a:pt x="1271181" y="343598"/>
                    <a:pt x="1311204" y="431313"/>
                    <a:pt x="1318873" y="555180"/>
                  </a:cubicBezTo>
                  <a:cubicBezTo>
                    <a:pt x="1325080" y="665829"/>
                    <a:pt x="1303316" y="776185"/>
                    <a:pt x="1255550" y="876170"/>
                  </a:cubicBezTo>
                  <a:cubicBezTo>
                    <a:pt x="1218596" y="955851"/>
                    <a:pt x="1172583" y="1046050"/>
                    <a:pt x="1092245" y="1108422"/>
                  </a:cubicBezTo>
                  <a:cubicBezTo>
                    <a:pt x="1048058" y="1142675"/>
                    <a:pt x="998540" y="1163709"/>
                    <a:pt x="937191" y="1184670"/>
                  </a:cubicBezTo>
                  <a:cubicBezTo>
                    <a:pt x="852762" y="1213884"/>
                    <a:pt x="805728" y="1267784"/>
                    <a:pt x="792216" y="1350168"/>
                  </a:cubicBezTo>
                  <a:cubicBezTo>
                    <a:pt x="789880" y="1364775"/>
                    <a:pt x="786665" y="1380039"/>
                    <a:pt x="783598" y="1393989"/>
                  </a:cubicBezTo>
                  <a:cubicBezTo>
                    <a:pt x="779654" y="1411956"/>
                    <a:pt x="775783" y="1430507"/>
                    <a:pt x="773301" y="1448839"/>
                  </a:cubicBezTo>
                  <a:cubicBezTo>
                    <a:pt x="763367" y="1528155"/>
                    <a:pt x="722176" y="1579426"/>
                    <a:pt x="651185" y="1601482"/>
                  </a:cubicBezTo>
                  <a:cubicBezTo>
                    <a:pt x="614449" y="1613095"/>
                    <a:pt x="576179" y="1619083"/>
                    <a:pt x="537689" y="1619302"/>
                  </a:cubicBezTo>
                  <a:close/>
                  <a:moveTo>
                    <a:pt x="564273" y="113464"/>
                  </a:moveTo>
                  <a:cubicBezTo>
                    <a:pt x="489997" y="201106"/>
                    <a:pt x="462024" y="304305"/>
                    <a:pt x="480429" y="418532"/>
                  </a:cubicBezTo>
                  <a:cubicBezTo>
                    <a:pt x="490143" y="478808"/>
                    <a:pt x="496716" y="539478"/>
                    <a:pt x="500002" y="600535"/>
                  </a:cubicBezTo>
                  <a:cubicBezTo>
                    <a:pt x="502998" y="648593"/>
                    <a:pt x="502998" y="696869"/>
                    <a:pt x="500002" y="744926"/>
                  </a:cubicBezTo>
                  <a:cubicBezTo>
                    <a:pt x="494963" y="830377"/>
                    <a:pt x="454648" y="902098"/>
                    <a:pt x="380152" y="958115"/>
                  </a:cubicBezTo>
                  <a:cubicBezTo>
                    <a:pt x="339617" y="988571"/>
                    <a:pt x="296454" y="1016543"/>
                    <a:pt x="254605" y="1043201"/>
                  </a:cubicBezTo>
                  <a:cubicBezTo>
                    <a:pt x="229772" y="1059561"/>
                    <a:pt x="203990" y="1075848"/>
                    <a:pt x="179232" y="1092646"/>
                  </a:cubicBezTo>
                  <a:cubicBezTo>
                    <a:pt x="105612" y="1141506"/>
                    <a:pt x="50617" y="1213738"/>
                    <a:pt x="23082" y="1297655"/>
                  </a:cubicBezTo>
                  <a:cubicBezTo>
                    <a:pt x="-4597" y="1382011"/>
                    <a:pt x="19942" y="1423203"/>
                    <a:pt x="72090" y="1463883"/>
                  </a:cubicBezTo>
                  <a:cubicBezTo>
                    <a:pt x="121170" y="1502081"/>
                    <a:pt x="180620" y="1521071"/>
                    <a:pt x="232768" y="1537357"/>
                  </a:cubicBezTo>
                  <a:lnTo>
                    <a:pt x="252267" y="1543565"/>
                  </a:lnTo>
                  <a:cubicBezTo>
                    <a:pt x="307190" y="1561094"/>
                    <a:pt x="363938" y="1579206"/>
                    <a:pt x="420687" y="1591330"/>
                  </a:cubicBezTo>
                  <a:cubicBezTo>
                    <a:pt x="508985" y="1610173"/>
                    <a:pt x="581364" y="1609370"/>
                    <a:pt x="647752" y="1588773"/>
                  </a:cubicBezTo>
                  <a:cubicBezTo>
                    <a:pt x="714142" y="1568178"/>
                    <a:pt x="751025" y="1522165"/>
                    <a:pt x="760373" y="1447889"/>
                  </a:cubicBezTo>
                  <a:cubicBezTo>
                    <a:pt x="762782" y="1428900"/>
                    <a:pt x="766873" y="1410057"/>
                    <a:pt x="770744" y="1391871"/>
                  </a:cubicBezTo>
                  <a:cubicBezTo>
                    <a:pt x="773884" y="1377264"/>
                    <a:pt x="777026" y="1362657"/>
                    <a:pt x="779362" y="1348050"/>
                  </a:cubicBezTo>
                  <a:cubicBezTo>
                    <a:pt x="793386" y="1260408"/>
                    <a:pt x="843852" y="1201980"/>
                    <a:pt x="933466" y="1171378"/>
                  </a:cubicBezTo>
                  <a:cubicBezTo>
                    <a:pt x="993062" y="1150928"/>
                    <a:pt x="1041559" y="1130551"/>
                    <a:pt x="1084283" y="1097320"/>
                  </a:cubicBezTo>
                  <a:cubicBezTo>
                    <a:pt x="1161774" y="1036847"/>
                    <a:pt x="1207275" y="948329"/>
                    <a:pt x="1243500" y="870181"/>
                  </a:cubicBezTo>
                  <a:cubicBezTo>
                    <a:pt x="1290315" y="772387"/>
                    <a:pt x="1311643" y="664368"/>
                    <a:pt x="1305507" y="556130"/>
                  </a:cubicBezTo>
                  <a:cubicBezTo>
                    <a:pt x="1298204" y="436571"/>
                    <a:pt x="1259933" y="352070"/>
                    <a:pt x="1185438" y="290355"/>
                  </a:cubicBezTo>
                  <a:cubicBezTo>
                    <a:pt x="1125913" y="241114"/>
                    <a:pt x="1069384" y="188390"/>
                    <a:pt x="1016070" y="132453"/>
                  </a:cubicBezTo>
                  <a:cubicBezTo>
                    <a:pt x="928864" y="40940"/>
                    <a:pt x="841588" y="3838"/>
                    <a:pt x="741530" y="15597"/>
                  </a:cubicBezTo>
                  <a:cubicBezTo>
                    <a:pt x="740872" y="16692"/>
                    <a:pt x="603785" y="66794"/>
                    <a:pt x="564273" y="11368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A5209CE-89A5-4E33-B175-D9684FB4FEAC}"/>
                </a:ext>
              </a:extLst>
            </p:cNvPr>
            <p:cNvSpPr/>
            <p:nvPr/>
          </p:nvSpPr>
          <p:spPr>
            <a:xfrm>
              <a:off x="6099620" y="2164898"/>
              <a:ext cx="89663" cy="76481"/>
            </a:xfrm>
            <a:custGeom>
              <a:avLst/>
              <a:gdLst>
                <a:gd name="connsiteX0" fmla="*/ 44193 w 89663"/>
                <a:gd name="connsiteY0" fmla="*/ 75857 h 76481"/>
                <a:gd name="connsiteX1" fmla="*/ 33604 w 89663"/>
                <a:gd name="connsiteY1" fmla="*/ 73958 h 76481"/>
                <a:gd name="connsiteX2" fmla="*/ -1381 w 89663"/>
                <a:gd name="connsiteY2" fmla="*/ 41311 h 76481"/>
                <a:gd name="connsiteX3" fmla="*/ 14979 w 89663"/>
                <a:gd name="connsiteY3" fmla="*/ 12097 h 76481"/>
                <a:gd name="connsiteX4" fmla="*/ 23890 w 89663"/>
                <a:gd name="connsiteY4" fmla="*/ 2018 h 76481"/>
                <a:gd name="connsiteX5" fmla="*/ 26957 w 89663"/>
                <a:gd name="connsiteY5" fmla="*/ -319 h 76481"/>
                <a:gd name="connsiteX6" fmla="*/ 30755 w 89663"/>
                <a:gd name="connsiteY6" fmla="*/ -319 h 76481"/>
                <a:gd name="connsiteX7" fmla="*/ 32800 w 89663"/>
                <a:gd name="connsiteY7" fmla="*/ -319 h 76481"/>
                <a:gd name="connsiteX8" fmla="*/ 82537 w 89663"/>
                <a:gd name="connsiteY8" fmla="*/ 19692 h 76481"/>
                <a:gd name="connsiteX9" fmla="*/ 87577 w 89663"/>
                <a:gd name="connsiteY9" fmla="*/ 30428 h 76481"/>
                <a:gd name="connsiteX10" fmla="*/ 87577 w 89663"/>
                <a:gd name="connsiteY10" fmla="*/ 42333 h 76481"/>
                <a:gd name="connsiteX11" fmla="*/ 79762 w 89663"/>
                <a:gd name="connsiteY11" fmla="*/ 58109 h 76481"/>
                <a:gd name="connsiteX12" fmla="*/ 66542 w 89663"/>
                <a:gd name="connsiteY12" fmla="*/ 69211 h 76481"/>
                <a:gd name="connsiteX13" fmla="*/ 44193 w 89663"/>
                <a:gd name="connsiteY13" fmla="*/ 75857 h 76481"/>
                <a:gd name="connsiteX14" fmla="*/ 32435 w 89663"/>
                <a:gd name="connsiteY14" fmla="*/ 13777 h 76481"/>
                <a:gd name="connsiteX15" fmla="*/ 24693 w 89663"/>
                <a:gd name="connsiteY15" fmla="*/ 21883 h 76481"/>
                <a:gd name="connsiteX16" fmla="*/ 12059 w 89663"/>
                <a:gd name="connsiteY16" fmla="*/ 39485 h 76481"/>
                <a:gd name="connsiteX17" fmla="*/ 38205 w 89663"/>
                <a:gd name="connsiteY17" fmla="*/ 60300 h 76481"/>
                <a:gd name="connsiteX18" fmla="*/ 49526 w 89663"/>
                <a:gd name="connsiteY18" fmla="*/ 60738 h 76481"/>
                <a:gd name="connsiteX19" fmla="*/ 60042 w 89663"/>
                <a:gd name="connsiteY19" fmla="*/ 56356 h 76481"/>
                <a:gd name="connsiteX20" fmla="*/ 74649 w 89663"/>
                <a:gd name="connsiteY20" fmla="*/ 39120 h 76481"/>
                <a:gd name="connsiteX21" fmla="*/ 74649 w 89663"/>
                <a:gd name="connsiteY21" fmla="*/ 33277 h 76481"/>
                <a:gd name="connsiteX22" fmla="*/ 72166 w 89663"/>
                <a:gd name="connsiteY22" fmla="*/ 28019 h 76481"/>
                <a:gd name="connsiteX23" fmla="*/ 32435 w 89663"/>
                <a:gd name="connsiteY23" fmla="*/ 13777 h 7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63" h="76481">
                  <a:moveTo>
                    <a:pt x="44193" y="75857"/>
                  </a:moveTo>
                  <a:cubicBezTo>
                    <a:pt x="40542" y="75922"/>
                    <a:pt x="36963" y="75272"/>
                    <a:pt x="33604" y="73958"/>
                  </a:cubicBezTo>
                  <a:cubicBezTo>
                    <a:pt x="20896" y="69137"/>
                    <a:pt x="154" y="56064"/>
                    <a:pt x="-1381" y="41311"/>
                  </a:cubicBezTo>
                  <a:cubicBezTo>
                    <a:pt x="-2548" y="30794"/>
                    <a:pt x="6362" y="21372"/>
                    <a:pt x="14979" y="12097"/>
                  </a:cubicBezTo>
                  <a:cubicBezTo>
                    <a:pt x="18120" y="8664"/>
                    <a:pt x="21334" y="5305"/>
                    <a:pt x="23890" y="2018"/>
                  </a:cubicBezTo>
                  <a:cubicBezTo>
                    <a:pt x="24620" y="944"/>
                    <a:pt x="25716" y="126"/>
                    <a:pt x="26957" y="-319"/>
                  </a:cubicBezTo>
                  <a:cubicBezTo>
                    <a:pt x="28199" y="-721"/>
                    <a:pt x="29514" y="-721"/>
                    <a:pt x="30755" y="-319"/>
                  </a:cubicBezTo>
                  <a:cubicBezTo>
                    <a:pt x="31412" y="-465"/>
                    <a:pt x="32143" y="-465"/>
                    <a:pt x="32800" y="-319"/>
                  </a:cubicBezTo>
                  <a:cubicBezTo>
                    <a:pt x="56026" y="1142"/>
                    <a:pt x="74065" y="8299"/>
                    <a:pt x="82537" y="19692"/>
                  </a:cubicBezTo>
                  <a:cubicBezTo>
                    <a:pt x="84947" y="22877"/>
                    <a:pt x="86700" y="26536"/>
                    <a:pt x="87577" y="30428"/>
                  </a:cubicBezTo>
                  <a:cubicBezTo>
                    <a:pt x="88380" y="34358"/>
                    <a:pt x="88380" y="38404"/>
                    <a:pt x="87577" y="42333"/>
                  </a:cubicBezTo>
                  <a:cubicBezTo>
                    <a:pt x="86043" y="48052"/>
                    <a:pt x="83414" y="53413"/>
                    <a:pt x="79762" y="58109"/>
                  </a:cubicBezTo>
                  <a:cubicBezTo>
                    <a:pt x="76183" y="62688"/>
                    <a:pt x="71655" y="66464"/>
                    <a:pt x="66542" y="69211"/>
                  </a:cubicBezTo>
                  <a:cubicBezTo>
                    <a:pt x="59823" y="73381"/>
                    <a:pt x="52082" y="75674"/>
                    <a:pt x="44193" y="75857"/>
                  </a:cubicBezTo>
                  <a:close/>
                  <a:moveTo>
                    <a:pt x="32435" y="13777"/>
                  </a:moveTo>
                  <a:cubicBezTo>
                    <a:pt x="30025" y="16654"/>
                    <a:pt x="27469" y="19364"/>
                    <a:pt x="24693" y="21883"/>
                  </a:cubicBezTo>
                  <a:cubicBezTo>
                    <a:pt x="19435" y="27361"/>
                    <a:pt x="11620" y="35687"/>
                    <a:pt x="12059" y="39485"/>
                  </a:cubicBezTo>
                  <a:cubicBezTo>
                    <a:pt x="12569" y="44525"/>
                    <a:pt x="24767" y="55114"/>
                    <a:pt x="38205" y="60300"/>
                  </a:cubicBezTo>
                  <a:cubicBezTo>
                    <a:pt x="41930" y="61250"/>
                    <a:pt x="45728" y="61396"/>
                    <a:pt x="49526" y="60738"/>
                  </a:cubicBezTo>
                  <a:cubicBezTo>
                    <a:pt x="53323" y="60008"/>
                    <a:pt x="56902" y="58518"/>
                    <a:pt x="60042" y="56356"/>
                  </a:cubicBezTo>
                  <a:cubicBezTo>
                    <a:pt x="66981" y="52748"/>
                    <a:pt x="72239" y="46562"/>
                    <a:pt x="74649" y="39120"/>
                  </a:cubicBezTo>
                  <a:cubicBezTo>
                    <a:pt x="75088" y="37199"/>
                    <a:pt x="75088" y="35198"/>
                    <a:pt x="74649" y="33277"/>
                  </a:cubicBezTo>
                  <a:cubicBezTo>
                    <a:pt x="74212" y="31371"/>
                    <a:pt x="73335" y="29581"/>
                    <a:pt x="72166" y="28019"/>
                  </a:cubicBezTo>
                  <a:cubicBezTo>
                    <a:pt x="65885" y="20277"/>
                    <a:pt x="51497" y="14945"/>
                    <a:pt x="32435" y="1377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2278800-8D0A-4D98-8AC8-D56C3A89A995}"/>
                </a:ext>
              </a:extLst>
            </p:cNvPr>
            <p:cNvSpPr/>
            <p:nvPr/>
          </p:nvSpPr>
          <p:spPr>
            <a:xfrm>
              <a:off x="7296005" y="4695630"/>
              <a:ext cx="774899" cy="719268"/>
            </a:xfrm>
            <a:custGeom>
              <a:avLst/>
              <a:gdLst>
                <a:gd name="connsiteX0" fmla="*/ 274623 w 774899"/>
                <a:gd name="connsiteY0" fmla="*/ 718648 h 719268"/>
                <a:gd name="connsiteX1" fmla="*/ 132351 w 774899"/>
                <a:gd name="connsiteY1" fmla="*/ 615304 h 719268"/>
                <a:gd name="connsiteX2" fmla="*/ 39304 w 774899"/>
                <a:gd name="connsiteY2" fmla="*/ 344197 h 719268"/>
                <a:gd name="connsiteX3" fmla="*/ 31562 w 774899"/>
                <a:gd name="connsiteY3" fmla="*/ 316151 h 719268"/>
                <a:gd name="connsiteX4" fmla="*/ -1450 w 774899"/>
                <a:gd name="connsiteY4" fmla="*/ 112165 h 719268"/>
                <a:gd name="connsiteX5" fmla="*/ 95614 w 774899"/>
                <a:gd name="connsiteY5" fmla="*/ 6044 h 719268"/>
                <a:gd name="connsiteX6" fmla="*/ 118839 w 774899"/>
                <a:gd name="connsiteY6" fmla="*/ 2027 h 719268"/>
                <a:gd name="connsiteX7" fmla="*/ 130306 w 774899"/>
                <a:gd name="connsiteY7" fmla="*/ -456 h 719268"/>
                <a:gd name="connsiteX8" fmla="*/ 133080 w 774899"/>
                <a:gd name="connsiteY8" fmla="*/ -456 h 719268"/>
                <a:gd name="connsiteX9" fmla="*/ 135198 w 774899"/>
                <a:gd name="connsiteY9" fmla="*/ -456 h 719268"/>
                <a:gd name="connsiteX10" fmla="*/ 396665 w 774899"/>
                <a:gd name="connsiteY10" fmla="*/ 39860 h 719268"/>
                <a:gd name="connsiteX11" fmla="*/ 574140 w 774899"/>
                <a:gd name="connsiteY11" fmla="*/ 120929 h 719268"/>
                <a:gd name="connsiteX12" fmla="*/ 741025 w 774899"/>
                <a:gd name="connsiteY12" fmla="*/ 331635 h 719268"/>
                <a:gd name="connsiteX13" fmla="*/ 767172 w 774899"/>
                <a:gd name="connsiteY13" fmla="*/ 483402 h 719268"/>
                <a:gd name="connsiteX14" fmla="*/ 663243 w 774899"/>
                <a:gd name="connsiteY14" fmla="*/ 592955 h 719268"/>
                <a:gd name="connsiteX15" fmla="*/ 429530 w 774899"/>
                <a:gd name="connsiteY15" fmla="*/ 684468 h 719268"/>
                <a:gd name="connsiteX16" fmla="*/ 376872 w 774899"/>
                <a:gd name="connsiteY16" fmla="*/ 703238 h 719268"/>
                <a:gd name="connsiteX17" fmla="*/ 299966 w 774899"/>
                <a:gd name="connsiteY17" fmla="*/ 716968 h 719268"/>
                <a:gd name="connsiteX18" fmla="*/ 291056 w 774899"/>
                <a:gd name="connsiteY18" fmla="*/ 717772 h 719268"/>
                <a:gd name="connsiteX19" fmla="*/ 274623 w 774899"/>
                <a:gd name="connsiteY19" fmla="*/ 718648 h 719268"/>
                <a:gd name="connsiteX20" fmla="*/ 133665 w 774899"/>
                <a:gd name="connsiteY20" fmla="*/ 13494 h 719268"/>
                <a:gd name="connsiteX21" fmla="*/ 122636 w 774899"/>
                <a:gd name="connsiteY21" fmla="*/ 15904 h 719268"/>
                <a:gd name="connsiteX22" fmla="*/ 97147 w 774899"/>
                <a:gd name="connsiteY22" fmla="*/ 20213 h 719268"/>
                <a:gd name="connsiteX23" fmla="*/ 12645 w 774899"/>
                <a:gd name="connsiteY23" fmla="*/ 112602 h 719268"/>
                <a:gd name="connsiteX24" fmla="*/ 45145 w 774899"/>
                <a:gd name="connsiteY24" fmla="*/ 312208 h 719268"/>
                <a:gd name="connsiteX25" fmla="*/ 52888 w 774899"/>
                <a:gd name="connsiteY25" fmla="*/ 340180 h 719268"/>
                <a:gd name="connsiteX26" fmla="*/ 144620 w 774899"/>
                <a:gd name="connsiteY26" fmla="*/ 608731 h 719268"/>
                <a:gd name="connsiteX27" fmla="*/ 291056 w 774899"/>
                <a:gd name="connsiteY27" fmla="*/ 703676 h 719268"/>
                <a:gd name="connsiteX28" fmla="*/ 299966 w 774899"/>
                <a:gd name="connsiteY28" fmla="*/ 702800 h 719268"/>
                <a:gd name="connsiteX29" fmla="*/ 373659 w 774899"/>
                <a:gd name="connsiteY29" fmla="*/ 689873 h 719268"/>
                <a:gd name="connsiteX30" fmla="*/ 426317 w 774899"/>
                <a:gd name="connsiteY30" fmla="*/ 671102 h 719268"/>
                <a:gd name="connsiteX31" fmla="*/ 658860 w 774899"/>
                <a:gd name="connsiteY31" fmla="*/ 579954 h 719268"/>
                <a:gd name="connsiteX32" fmla="*/ 755558 w 774899"/>
                <a:gd name="connsiteY32" fmla="*/ 479093 h 719268"/>
                <a:gd name="connsiteX33" fmla="*/ 730727 w 774899"/>
                <a:gd name="connsiteY33" fmla="*/ 338865 h 719268"/>
                <a:gd name="connsiteX34" fmla="*/ 566983 w 774899"/>
                <a:gd name="connsiteY34" fmla="*/ 132103 h 719268"/>
                <a:gd name="connsiteX35" fmla="*/ 394034 w 774899"/>
                <a:gd name="connsiteY35" fmla="*/ 53298 h 719268"/>
                <a:gd name="connsiteX36" fmla="*/ 135198 w 774899"/>
                <a:gd name="connsiteY36" fmla="*/ 13494 h 71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74899" h="719268">
                  <a:moveTo>
                    <a:pt x="274623" y="718648"/>
                  </a:moveTo>
                  <a:cubicBezTo>
                    <a:pt x="212543" y="718648"/>
                    <a:pt x="166092" y="684760"/>
                    <a:pt x="132351" y="615304"/>
                  </a:cubicBezTo>
                  <a:cubicBezTo>
                    <a:pt x="90356" y="528683"/>
                    <a:pt x="64501" y="434907"/>
                    <a:pt x="39304" y="344197"/>
                  </a:cubicBezTo>
                  <a:lnTo>
                    <a:pt x="31562" y="316151"/>
                  </a:lnTo>
                  <a:cubicBezTo>
                    <a:pt x="13888" y="252465"/>
                    <a:pt x="-2327" y="183666"/>
                    <a:pt x="-1450" y="112165"/>
                  </a:cubicBezTo>
                  <a:cubicBezTo>
                    <a:pt x="-792" y="48916"/>
                    <a:pt x="34629" y="9916"/>
                    <a:pt x="95614" y="6044"/>
                  </a:cubicBezTo>
                  <a:cubicBezTo>
                    <a:pt x="103429" y="5241"/>
                    <a:pt x="111169" y="3926"/>
                    <a:pt x="118839" y="2027"/>
                  </a:cubicBezTo>
                  <a:cubicBezTo>
                    <a:pt x="122636" y="1078"/>
                    <a:pt x="126581" y="274"/>
                    <a:pt x="130306" y="-456"/>
                  </a:cubicBezTo>
                  <a:cubicBezTo>
                    <a:pt x="131181" y="-675"/>
                    <a:pt x="132205" y="-675"/>
                    <a:pt x="133080" y="-456"/>
                  </a:cubicBezTo>
                  <a:cubicBezTo>
                    <a:pt x="133811" y="-602"/>
                    <a:pt x="134469" y="-602"/>
                    <a:pt x="135198" y="-456"/>
                  </a:cubicBezTo>
                  <a:cubicBezTo>
                    <a:pt x="213711" y="5022"/>
                    <a:pt x="306175" y="14151"/>
                    <a:pt x="396665" y="39860"/>
                  </a:cubicBezTo>
                  <a:cubicBezTo>
                    <a:pt x="460132" y="57972"/>
                    <a:pt x="521336" y="77838"/>
                    <a:pt x="574140" y="120929"/>
                  </a:cubicBezTo>
                  <a:cubicBezTo>
                    <a:pt x="650096" y="183008"/>
                    <a:pt x="703266" y="266196"/>
                    <a:pt x="741025" y="331635"/>
                  </a:cubicBezTo>
                  <a:cubicBezTo>
                    <a:pt x="772064" y="384878"/>
                    <a:pt x="780830" y="437682"/>
                    <a:pt x="767172" y="483402"/>
                  </a:cubicBezTo>
                  <a:cubicBezTo>
                    <a:pt x="753515" y="529122"/>
                    <a:pt x="717581" y="567539"/>
                    <a:pt x="663243" y="592955"/>
                  </a:cubicBezTo>
                  <a:cubicBezTo>
                    <a:pt x="587360" y="628596"/>
                    <a:pt x="507239" y="657007"/>
                    <a:pt x="429530" y="684468"/>
                  </a:cubicBezTo>
                  <a:lnTo>
                    <a:pt x="376872" y="703238"/>
                  </a:lnTo>
                  <a:cubicBezTo>
                    <a:pt x="351966" y="711126"/>
                    <a:pt x="326113" y="715727"/>
                    <a:pt x="299966" y="716968"/>
                  </a:cubicBezTo>
                  <a:lnTo>
                    <a:pt x="291056" y="717772"/>
                  </a:lnTo>
                  <a:cubicBezTo>
                    <a:pt x="286090" y="718430"/>
                    <a:pt x="280247" y="718648"/>
                    <a:pt x="274623" y="718648"/>
                  </a:cubicBezTo>
                  <a:close/>
                  <a:moveTo>
                    <a:pt x="133665" y="13494"/>
                  </a:moveTo>
                  <a:lnTo>
                    <a:pt x="122636" y="15904"/>
                  </a:lnTo>
                  <a:cubicBezTo>
                    <a:pt x="114238" y="17876"/>
                    <a:pt x="105692" y="19336"/>
                    <a:pt x="97147" y="20213"/>
                  </a:cubicBezTo>
                  <a:cubicBezTo>
                    <a:pt x="43320" y="24084"/>
                    <a:pt x="13376" y="56730"/>
                    <a:pt x="12645" y="112602"/>
                  </a:cubicBezTo>
                  <a:cubicBezTo>
                    <a:pt x="11916" y="181840"/>
                    <a:pt x="28129" y="249397"/>
                    <a:pt x="45145" y="312208"/>
                  </a:cubicBezTo>
                  <a:lnTo>
                    <a:pt x="52888" y="340180"/>
                  </a:lnTo>
                  <a:cubicBezTo>
                    <a:pt x="77647" y="429941"/>
                    <a:pt x="103210" y="523352"/>
                    <a:pt x="144620" y="608731"/>
                  </a:cubicBezTo>
                  <a:cubicBezTo>
                    <a:pt x="179093" y="679721"/>
                    <a:pt x="225690" y="709884"/>
                    <a:pt x="291056" y="703676"/>
                  </a:cubicBezTo>
                  <a:lnTo>
                    <a:pt x="299966" y="702800"/>
                  </a:lnTo>
                  <a:cubicBezTo>
                    <a:pt x="324944" y="701631"/>
                    <a:pt x="349703" y="697249"/>
                    <a:pt x="373659" y="689873"/>
                  </a:cubicBezTo>
                  <a:lnTo>
                    <a:pt x="426317" y="671102"/>
                  </a:lnTo>
                  <a:cubicBezTo>
                    <a:pt x="503807" y="643641"/>
                    <a:pt x="583343" y="615376"/>
                    <a:pt x="658860" y="579954"/>
                  </a:cubicBezTo>
                  <a:cubicBezTo>
                    <a:pt x="709985" y="556072"/>
                    <a:pt x="743070" y="521526"/>
                    <a:pt x="755558" y="479093"/>
                  </a:cubicBezTo>
                  <a:cubicBezTo>
                    <a:pt x="768049" y="436659"/>
                    <a:pt x="759430" y="388529"/>
                    <a:pt x="730727" y="338865"/>
                  </a:cubicBezTo>
                  <a:cubicBezTo>
                    <a:pt x="693552" y="274449"/>
                    <a:pt x="641332" y="192795"/>
                    <a:pt x="566983" y="132103"/>
                  </a:cubicBezTo>
                  <a:cubicBezTo>
                    <a:pt x="515858" y="90692"/>
                    <a:pt x="456114" y="71337"/>
                    <a:pt x="394034" y="53298"/>
                  </a:cubicBezTo>
                  <a:cubicBezTo>
                    <a:pt x="304786" y="27882"/>
                    <a:pt x="213126" y="18972"/>
                    <a:pt x="135198" y="1349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E59D632B-BC79-4340-AE91-9C6F21C47FC1}"/>
                </a:ext>
              </a:extLst>
            </p:cNvPr>
            <p:cNvSpPr/>
            <p:nvPr/>
          </p:nvSpPr>
          <p:spPr>
            <a:xfrm>
              <a:off x="7848200" y="2628898"/>
              <a:ext cx="240834" cy="305691"/>
            </a:xfrm>
            <a:custGeom>
              <a:avLst/>
              <a:gdLst>
                <a:gd name="connsiteX0" fmla="*/ 127627 w 240834"/>
                <a:gd name="connsiteY0" fmla="*/ 305034 h 305691"/>
                <a:gd name="connsiteX1" fmla="*/ 74165 w 240834"/>
                <a:gd name="connsiteY1" fmla="*/ 291303 h 305691"/>
                <a:gd name="connsiteX2" fmla="*/ 34580 w 240834"/>
                <a:gd name="connsiteY2" fmla="*/ 251134 h 305691"/>
                <a:gd name="connsiteX3" fmla="*/ -111 w 240834"/>
                <a:gd name="connsiteY3" fmla="*/ 78990 h 305691"/>
                <a:gd name="connsiteX4" fmla="*/ 45609 w 240834"/>
                <a:gd name="connsiteY4" fmla="*/ 988 h 305691"/>
                <a:gd name="connsiteX5" fmla="*/ 49480 w 240834"/>
                <a:gd name="connsiteY5" fmla="*/ 988 h 305691"/>
                <a:gd name="connsiteX6" fmla="*/ 149026 w 240834"/>
                <a:gd name="connsiteY6" fmla="*/ 30641 h 305691"/>
                <a:gd name="connsiteX7" fmla="*/ 237399 w 240834"/>
                <a:gd name="connsiteY7" fmla="*/ 153267 h 305691"/>
                <a:gd name="connsiteX8" fmla="*/ 167577 w 240834"/>
                <a:gd name="connsiteY8" fmla="*/ 297292 h 305691"/>
                <a:gd name="connsiteX9" fmla="*/ 127627 w 240834"/>
                <a:gd name="connsiteY9" fmla="*/ 305034 h 305691"/>
                <a:gd name="connsiteX10" fmla="*/ 49480 w 240834"/>
                <a:gd name="connsiteY10" fmla="*/ 14500 h 305691"/>
                <a:gd name="connsiteX11" fmla="*/ 13399 w 240834"/>
                <a:gd name="connsiteY11" fmla="*/ 79793 h 305691"/>
                <a:gd name="connsiteX12" fmla="*/ 46338 w 240834"/>
                <a:gd name="connsiteY12" fmla="*/ 243611 h 305691"/>
                <a:gd name="connsiteX13" fmla="*/ 161880 w 240834"/>
                <a:gd name="connsiteY13" fmla="*/ 283634 h 305691"/>
                <a:gd name="connsiteX14" fmla="*/ 223887 w 240834"/>
                <a:gd name="connsiteY14" fmla="*/ 155458 h 305691"/>
                <a:gd name="connsiteX15" fmla="*/ 141869 w 240834"/>
                <a:gd name="connsiteY15" fmla="*/ 41742 h 305691"/>
                <a:gd name="connsiteX16" fmla="*/ 52474 w 240834"/>
                <a:gd name="connsiteY16" fmla="*/ 14208 h 305691"/>
                <a:gd name="connsiteX17" fmla="*/ 49480 w 240834"/>
                <a:gd name="connsiteY17" fmla="*/ 14500 h 30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834" h="305691">
                  <a:moveTo>
                    <a:pt x="127627" y="305034"/>
                  </a:moveTo>
                  <a:cubicBezTo>
                    <a:pt x="108857" y="305545"/>
                    <a:pt x="90378" y="300798"/>
                    <a:pt x="74165" y="291303"/>
                  </a:cubicBezTo>
                  <a:cubicBezTo>
                    <a:pt x="57659" y="281663"/>
                    <a:pt x="44002" y="267786"/>
                    <a:pt x="34580" y="251134"/>
                  </a:cubicBezTo>
                  <a:cubicBezTo>
                    <a:pt x="6315" y="198402"/>
                    <a:pt x="-5808" y="138535"/>
                    <a:pt x="-111" y="78990"/>
                  </a:cubicBezTo>
                  <a:cubicBezTo>
                    <a:pt x="2663" y="47585"/>
                    <a:pt x="10186" y="13697"/>
                    <a:pt x="45609" y="988"/>
                  </a:cubicBezTo>
                  <a:cubicBezTo>
                    <a:pt x="46850" y="550"/>
                    <a:pt x="48237" y="550"/>
                    <a:pt x="49480" y="988"/>
                  </a:cubicBezTo>
                  <a:cubicBezTo>
                    <a:pt x="78694" y="-4928"/>
                    <a:pt x="113896" y="5589"/>
                    <a:pt x="149026" y="30641"/>
                  </a:cubicBezTo>
                  <a:cubicBezTo>
                    <a:pt x="194380" y="62703"/>
                    <a:pt x="229365" y="112440"/>
                    <a:pt x="237399" y="153267"/>
                  </a:cubicBezTo>
                  <a:cubicBezTo>
                    <a:pt x="246675" y="205414"/>
                    <a:pt x="222792" y="273555"/>
                    <a:pt x="167577" y="297292"/>
                  </a:cubicBezTo>
                  <a:cubicBezTo>
                    <a:pt x="154942" y="302551"/>
                    <a:pt x="141357" y="305180"/>
                    <a:pt x="127627" y="305034"/>
                  </a:cubicBezTo>
                  <a:close/>
                  <a:moveTo>
                    <a:pt x="49480" y="14500"/>
                  </a:moveTo>
                  <a:cubicBezTo>
                    <a:pt x="23406" y="24141"/>
                    <a:pt x="16175" y="47731"/>
                    <a:pt x="13399" y="79793"/>
                  </a:cubicBezTo>
                  <a:cubicBezTo>
                    <a:pt x="7777" y="136461"/>
                    <a:pt x="19242" y="193509"/>
                    <a:pt x="46338" y="243611"/>
                  </a:cubicBezTo>
                  <a:cubicBezTo>
                    <a:pt x="70367" y="288455"/>
                    <a:pt x="125070" y="299337"/>
                    <a:pt x="161880" y="283634"/>
                  </a:cubicBezTo>
                  <a:cubicBezTo>
                    <a:pt x="210521" y="262966"/>
                    <a:pt x="231629" y="200958"/>
                    <a:pt x="223887" y="155458"/>
                  </a:cubicBezTo>
                  <a:cubicBezTo>
                    <a:pt x="217095" y="117699"/>
                    <a:pt x="184083" y="71979"/>
                    <a:pt x="141869" y="41742"/>
                  </a:cubicBezTo>
                  <a:cubicBezTo>
                    <a:pt x="109661" y="18809"/>
                    <a:pt x="77963" y="9169"/>
                    <a:pt x="52474" y="14208"/>
                  </a:cubicBezTo>
                  <a:cubicBezTo>
                    <a:pt x="51525" y="14595"/>
                    <a:pt x="50502" y="14697"/>
                    <a:pt x="49480" y="1450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77408FE-E7A6-4C89-9AF0-4D799ADB052D}"/>
                </a:ext>
              </a:extLst>
            </p:cNvPr>
            <p:cNvSpPr/>
            <p:nvPr/>
          </p:nvSpPr>
          <p:spPr>
            <a:xfrm>
              <a:off x="5725981" y="1944702"/>
              <a:ext cx="695507" cy="544846"/>
            </a:xfrm>
            <a:custGeom>
              <a:avLst/>
              <a:gdLst>
                <a:gd name="connsiteX0" fmla="*/ 386355 w 695507"/>
                <a:gd name="connsiteY0" fmla="*/ 544226 h 544846"/>
                <a:gd name="connsiteX1" fmla="*/ 343337 w 695507"/>
                <a:gd name="connsiteY1" fmla="*/ 540136 h 544846"/>
                <a:gd name="connsiteX2" fmla="*/ 35348 w 695507"/>
                <a:gd name="connsiteY2" fmla="*/ 388588 h 544846"/>
                <a:gd name="connsiteX3" fmla="*/ -1170 w 695507"/>
                <a:gd name="connsiteY3" fmla="*/ 322856 h 544846"/>
                <a:gd name="connsiteX4" fmla="*/ 27606 w 695507"/>
                <a:gd name="connsiteY4" fmla="*/ 243029 h 544846"/>
                <a:gd name="connsiteX5" fmla="*/ 355753 w 695507"/>
                <a:gd name="connsiteY5" fmla="*/ 844 h 544846"/>
                <a:gd name="connsiteX6" fmla="*/ 358821 w 695507"/>
                <a:gd name="connsiteY6" fmla="*/ 844 h 544846"/>
                <a:gd name="connsiteX7" fmla="*/ 359843 w 695507"/>
                <a:gd name="connsiteY7" fmla="*/ 844 h 544846"/>
                <a:gd name="connsiteX8" fmla="*/ 598303 w 695507"/>
                <a:gd name="connsiteY8" fmla="*/ 77677 h 544846"/>
                <a:gd name="connsiteX9" fmla="*/ 661843 w 695507"/>
                <a:gd name="connsiteY9" fmla="*/ 360323 h 544846"/>
                <a:gd name="connsiteX10" fmla="*/ 543600 w 695507"/>
                <a:gd name="connsiteY10" fmla="*/ 486163 h 544846"/>
                <a:gd name="connsiteX11" fmla="*/ 386355 w 695507"/>
                <a:gd name="connsiteY11" fmla="*/ 544226 h 544846"/>
                <a:gd name="connsiteX12" fmla="*/ 358894 w 695507"/>
                <a:gd name="connsiteY12" fmla="*/ 14867 h 544846"/>
                <a:gd name="connsiteX13" fmla="*/ 38196 w 695507"/>
                <a:gd name="connsiteY13" fmla="*/ 252158 h 544846"/>
                <a:gd name="connsiteX14" fmla="*/ 12561 w 695507"/>
                <a:gd name="connsiteY14" fmla="*/ 321688 h 544846"/>
                <a:gd name="connsiteX15" fmla="*/ 44185 w 695507"/>
                <a:gd name="connsiteY15" fmla="*/ 377706 h 544846"/>
                <a:gd name="connsiteX16" fmla="*/ 345966 w 695507"/>
                <a:gd name="connsiteY16" fmla="*/ 526040 h 544846"/>
                <a:gd name="connsiteX17" fmla="*/ 535858 w 695507"/>
                <a:gd name="connsiteY17" fmla="*/ 474915 h 544846"/>
                <a:gd name="connsiteX18" fmla="*/ 650523 w 695507"/>
                <a:gd name="connsiteY18" fmla="*/ 353312 h 544846"/>
                <a:gd name="connsiteX19" fmla="*/ 590561 w 695507"/>
                <a:gd name="connsiteY19" fmla="*/ 89363 h 544846"/>
                <a:gd name="connsiteX20" fmla="*/ 361450 w 695507"/>
                <a:gd name="connsiteY20" fmla="*/ 15232 h 544846"/>
                <a:gd name="connsiteX21" fmla="*/ 358894 w 695507"/>
                <a:gd name="connsiteY21" fmla="*/ 14867 h 54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5507" h="544846">
                  <a:moveTo>
                    <a:pt x="386355" y="544226"/>
                  </a:moveTo>
                  <a:cubicBezTo>
                    <a:pt x="371894" y="544255"/>
                    <a:pt x="357506" y="542882"/>
                    <a:pt x="343337" y="540136"/>
                  </a:cubicBezTo>
                  <a:cubicBezTo>
                    <a:pt x="228964" y="518130"/>
                    <a:pt x="122552" y="465786"/>
                    <a:pt x="35348" y="388588"/>
                  </a:cubicBezTo>
                  <a:cubicBezTo>
                    <a:pt x="14898" y="372411"/>
                    <a:pt x="1752" y="348755"/>
                    <a:pt x="-1170" y="322856"/>
                  </a:cubicBezTo>
                  <a:cubicBezTo>
                    <a:pt x="-3434" y="296710"/>
                    <a:pt x="6572" y="269906"/>
                    <a:pt x="27606" y="243029"/>
                  </a:cubicBezTo>
                  <a:cubicBezTo>
                    <a:pt x="106849" y="143263"/>
                    <a:pt x="207784" y="36486"/>
                    <a:pt x="355753" y="844"/>
                  </a:cubicBezTo>
                  <a:cubicBezTo>
                    <a:pt x="356775" y="552"/>
                    <a:pt x="357798" y="552"/>
                    <a:pt x="358821" y="844"/>
                  </a:cubicBezTo>
                  <a:lnTo>
                    <a:pt x="359843" y="844"/>
                  </a:lnTo>
                  <a:cubicBezTo>
                    <a:pt x="443541" y="-7336"/>
                    <a:pt x="523807" y="18811"/>
                    <a:pt x="598303" y="77677"/>
                  </a:cubicBezTo>
                  <a:cubicBezTo>
                    <a:pt x="698653" y="156994"/>
                    <a:pt x="720564" y="254787"/>
                    <a:pt x="661843" y="360323"/>
                  </a:cubicBezTo>
                  <a:cubicBezTo>
                    <a:pt x="630876" y="415538"/>
                    <a:pt x="584353" y="454246"/>
                    <a:pt x="543600" y="486163"/>
                  </a:cubicBezTo>
                  <a:cubicBezTo>
                    <a:pt x="499194" y="522673"/>
                    <a:pt x="443834" y="543130"/>
                    <a:pt x="386355" y="544226"/>
                  </a:cubicBezTo>
                  <a:close/>
                  <a:moveTo>
                    <a:pt x="358894" y="14867"/>
                  </a:moveTo>
                  <a:cubicBezTo>
                    <a:pt x="214869" y="49486"/>
                    <a:pt x="115979" y="154218"/>
                    <a:pt x="38196" y="252158"/>
                  </a:cubicBezTo>
                  <a:cubicBezTo>
                    <a:pt x="19280" y="276114"/>
                    <a:pt x="10589" y="299412"/>
                    <a:pt x="12561" y="321688"/>
                  </a:cubicBezTo>
                  <a:cubicBezTo>
                    <a:pt x="14313" y="341918"/>
                    <a:pt x="24977" y="360761"/>
                    <a:pt x="44185" y="377706"/>
                  </a:cubicBezTo>
                  <a:cubicBezTo>
                    <a:pt x="129636" y="453319"/>
                    <a:pt x="233858" y="504553"/>
                    <a:pt x="345966" y="526040"/>
                  </a:cubicBezTo>
                  <a:cubicBezTo>
                    <a:pt x="410675" y="538529"/>
                    <a:pt x="476407" y="520708"/>
                    <a:pt x="535858" y="474915"/>
                  </a:cubicBezTo>
                  <a:cubicBezTo>
                    <a:pt x="575954" y="443802"/>
                    <a:pt x="621163" y="406189"/>
                    <a:pt x="650523" y="353312"/>
                  </a:cubicBezTo>
                  <a:cubicBezTo>
                    <a:pt x="719687" y="229152"/>
                    <a:pt x="656146" y="141510"/>
                    <a:pt x="590561" y="89363"/>
                  </a:cubicBezTo>
                  <a:cubicBezTo>
                    <a:pt x="517526" y="31811"/>
                    <a:pt x="443250" y="7710"/>
                    <a:pt x="361450" y="15232"/>
                  </a:cubicBezTo>
                  <a:cubicBezTo>
                    <a:pt x="360573" y="15320"/>
                    <a:pt x="359697" y="15196"/>
                    <a:pt x="358894" y="1486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31D93E3-A379-4558-82D9-C81169662CE2}"/>
                </a:ext>
              </a:extLst>
            </p:cNvPr>
            <p:cNvSpPr/>
            <p:nvPr/>
          </p:nvSpPr>
          <p:spPr>
            <a:xfrm>
              <a:off x="5072109" y="1807515"/>
              <a:ext cx="1460525" cy="877987"/>
            </a:xfrm>
            <a:custGeom>
              <a:avLst/>
              <a:gdLst>
                <a:gd name="connsiteX0" fmla="*/ 599313 w 1460525"/>
                <a:gd name="connsiteY0" fmla="*/ 877367 h 877987"/>
                <a:gd name="connsiteX1" fmla="*/ 466535 w 1460525"/>
                <a:gd name="connsiteY1" fmla="*/ 822517 h 877987"/>
                <a:gd name="connsiteX2" fmla="*/ 309218 w 1460525"/>
                <a:gd name="connsiteY2" fmla="*/ 716398 h 877987"/>
                <a:gd name="connsiteX3" fmla="*/ 30662 w 1460525"/>
                <a:gd name="connsiteY3" fmla="*/ 446168 h 877987"/>
                <a:gd name="connsiteX4" fmla="*/ 12622 w 1460525"/>
                <a:gd name="connsiteY4" fmla="*/ 289142 h 877987"/>
                <a:gd name="connsiteX5" fmla="*/ 253638 w 1460525"/>
                <a:gd name="connsiteY5" fmla="*/ 130656 h 877987"/>
                <a:gd name="connsiteX6" fmla="*/ 411832 w 1460525"/>
                <a:gd name="connsiteY6" fmla="*/ 159358 h 877987"/>
                <a:gd name="connsiteX7" fmla="*/ 734939 w 1460525"/>
                <a:gd name="connsiteY7" fmla="*/ 122111 h 877987"/>
                <a:gd name="connsiteX8" fmla="*/ 739833 w 1460525"/>
                <a:gd name="connsiteY8" fmla="*/ 118970 h 877987"/>
                <a:gd name="connsiteX9" fmla="*/ 990344 w 1460525"/>
                <a:gd name="connsiteY9" fmla="*/ 1018 h 877987"/>
                <a:gd name="connsiteX10" fmla="*/ 993191 w 1460525"/>
                <a:gd name="connsiteY10" fmla="*/ 1018 h 877987"/>
                <a:gd name="connsiteX11" fmla="*/ 994214 w 1460525"/>
                <a:gd name="connsiteY11" fmla="*/ 1018 h 877987"/>
                <a:gd name="connsiteX12" fmla="*/ 1219016 w 1460525"/>
                <a:gd name="connsiteY12" fmla="*/ 53969 h 877987"/>
                <a:gd name="connsiteX13" fmla="*/ 1223837 w 1460525"/>
                <a:gd name="connsiteY13" fmla="*/ 57328 h 877987"/>
                <a:gd name="connsiteX14" fmla="*/ 1381155 w 1460525"/>
                <a:gd name="connsiteY14" fmla="*/ 179005 h 877987"/>
                <a:gd name="connsiteX15" fmla="*/ 1447835 w 1460525"/>
                <a:gd name="connsiteY15" fmla="*/ 293743 h 877987"/>
                <a:gd name="connsiteX16" fmla="*/ 1412486 w 1460525"/>
                <a:gd name="connsiteY16" fmla="*/ 531107 h 877987"/>
                <a:gd name="connsiteX17" fmla="*/ 1220258 w 1460525"/>
                <a:gd name="connsiteY17" fmla="*/ 749702 h 877987"/>
                <a:gd name="connsiteX18" fmla="*/ 936005 w 1460525"/>
                <a:gd name="connsiteY18" fmla="*/ 849979 h 877987"/>
                <a:gd name="connsiteX19" fmla="*/ 648758 w 1460525"/>
                <a:gd name="connsiteY19" fmla="*/ 870502 h 877987"/>
                <a:gd name="connsiteX20" fmla="*/ 599313 w 1460525"/>
                <a:gd name="connsiteY20" fmla="*/ 877367 h 877987"/>
                <a:gd name="connsiteX21" fmla="*/ 270655 w 1460525"/>
                <a:gd name="connsiteY21" fmla="*/ 144970 h 877987"/>
                <a:gd name="connsiteX22" fmla="*/ 255172 w 1460525"/>
                <a:gd name="connsiteY22" fmla="*/ 145482 h 877987"/>
                <a:gd name="connsiteX23" fmla="*/ 24892 w 1460525"/>
                <a:gd name="connsiteY23" fmla="*/ 296664 h 877987"/>
                <a:gd name="connsiteX24" fmla="*/ 42713 w 1460525"/>
                <a:gd name="connsiteY24" fmla="*/ 439302 h 877987"/>
                <a:gd name="connsiteX25" fmla="*/ 316010 w 1460525"/>
                <a:gd name="connsiteY25" fmla="*/ 704055 h 877987"/>
                <a:gd name="connsiteX26" fmla="*/ 475153 w 1460525"/>
                <a:gd name="connsiteY26" fmla="*/ 811635 h 877987"/>
                <a:gd name="connsiteX27" fmla="*/ 645690 w 1460525"/>
                <a:gd name="connsiteY27" fmla="*/ 857282 h 877987"/>
                <a:gd name="connsiteX28" fmla="*/ 936589 w 1460525"/>
                <a:gd name="connsiteY28" fmla="*/ 836321 h 877987"/>
                <a:gd name="connsiteX29" fmla="*/ 1212078 w 1460525"/>
                <a:gd name="connsiteY29" fmla="*/ 739038 h 877987"/>
                <a:gd name="connsiteX30" fmla="*/ 1400947 w 1460525"/>
                <a:gd name="connsiteY30" fmla="*/ 524534 h 877987"/>
                <a:gd name="connsiteX31" fmla="*/ 1435054 w 1460525"/>
                <a:gd name="connsiteY31" fmla="*/ 298710 h 877987"/>
                <a:gd name="connsiteX32" fmla="*/ 1372098 w 1460525"/>
                <a:gd name="connsiteY32" fmla="*/ 190033 h 877987"/>
                <a:gd name="connsiteX33" fmla="*/ 1216533 w 1460525"/>
                <a:gd name="connsiteY33" fmla="*/ 69817 h 877987"/>
                <a:gd name="connsiteX34" fmla="*/ 1211640 w 1460525"/>
                <a:gd name="connsiteY34" fmla="*/ 66457 h 877987"/>
                <a:gd name="connsiteX35" fmla="*/ 995309 w 1460525"/>
                <a:gd name="connsiteY35" fmla="*/ 15844 h 877987"/>
                <a:gd name="connsiteX36" fmla="*/ 992753 w 1460525"/>
                <a:gd name="connsiteY36" fmla="*/ 15844 h 877987"/>
                <a:gd name="connsiteX37" fmla="*/ 746698 w 1460525"/>
                <a:gd name="connsiteY37" fmla="*/ 132043 h 877987"/>
                <a:gd name="connsiteX38" fmla="*/ 741951 w 1460525"/>
                <a:gd name="connsiteY38" fmla="*/ 135111 h 877987"/>
                <a:gd name="connsiteX39" fmla="*/ 407669 w 1460525"/>
                <a:gd name="connsiteY39" fmla="*/ 173746 h 877987"/>
                <a:gd name="connsiteX40" fmla="*/ 270436 w 1460525"/>
                <a:gd name="connsiteY40" fmla="*/ 144751 h 87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60525" h="877987">
                  <a:moveTo>
                    <a:pt x="599313" y="877367"/>
                  </a:moveTo>
                  <a:cubicBezTo>
                    <a:pt x="552790" y="877367"/>
                    <a:pt x="509406" y="859400"/>
                    <a:pt x="466535" y="822517"/>
                  </a:cubicBezTo>
                  <a:cubicBezTo>
                    <a:pt x="417748" y="782020"/>
                    <a:pt x="365017" y="746473"/>
                    <a:pt x="309218" y="716398"/>
                  </a:cubicBezTo>
                  <a:cubicBezTo>
                    <a:pt x="187906" y="648767"/>
                    <a:pt x="96758" y="560394"/>
                    <a:pt x="30662" y="446168"/>
                  </a:cubicBezTo>
                  <a:cubicBezTo>
                    <a:pt x="-4980" y="384526"/>
                    <a:pt x="-10969" y="333182"/>
                    <a:pt x="12622" y="289142"/>
                  </a:cubicBezTo>
                  <a:cubicBezTo>
                    <a:pt x="64258" y="192370"/>
                    <a:pt x="147664" y="137594"/>
                    <a:pt x="253638" y="130656"/>
                  </a:cubicBezTo>
                  <a:cubicBezTo>
                    <a:pt x="311554" y="127004"/>
                    <a:pt x="365601" y="143583"/>
                    <a:pt x="411832" y="159358"/>
                  </a:cubicBezTo>
                  <a:cubicBezTo>
                    <a:pt x="527374" y="198798"/>
                    <a:pt x="632982" y="186600"/>
                    <a:pt x="734939" y="122111"/>
                  </a:cubicBezTo>
                  <a:lnTo>
                    <a:pt x="739833" y="118970"/>
                  </a:lnTo>
                  <a:cubicBezTo>
                    <a:pt x="817396" y="70037"/>
                    <a:pt x="897369" y="19350"/>
                    <a:pt x="990344" y="1018"/>
                  </a:cubicBezTo>
                  <a:cubicBezTo>
                    <a:pt x="991293" y="799"/>
                    <a:pt x="992243" y="799"/>
                    <a:pt x="993191" y="1018"/>
                  </a:cubicBezTo>
                  <a:lnTo>
                    <a:pt x="994214" y="1018"/>
                  </a:lnTo>
                  <a:cubicBezTo>
                    <a:pt x="1082732" y="-6285"/>
                    <a:pt x="1156206" y="10732"/>
                    <a:pt x="1219016" y="53969"/>
                  </a:cubicBezTo>
                  <a:lnTo>
                    <a:pt x="1223837" y="57328"/>
                  </a:lnTo>
                  <a:cubicBezTo>
                    <a:pt x="1277664" y="94357"/>
                    <a:pt x="1333390" y="132700"/>
                    <a:pt x="1381155" y="179005"/>
                  </a:cubicBezTo>
                  <a:cubicBezTo>
                    <a:pt x="1412486" y="211206"/>
                    <a:pt x="1435346" y="250609"/>
                    <a:pt x="1447835" y="293743"/>
                  </a:cubicBezTo>
                  <a:cubicBezTo>
                    <a:pt x="1470550" y="368239"/>
                    <a:pt x="1458718" y="448139"/>
                    <a:pt x="1412486" y="531107"/>
                  </a:cubicBezTo>
                  <a:cubicBezTo>
                    <a:pt x="1368665" y="609620"/>
                    <a:pt x="1306001" y="681122"/>
                    <a:pt x="1220258" y="749702"/>
                  </a:cubicBezTo>
                  <a:cubicBezTo>
                    <a:pt x="1130863" y="821203"/>
                    <a:pt x="1037670" y="853850"/>
                    <a:pt x="936005" y="849979"/>
                  </a:cubicBezTo>
                  <a:cubicBezTo>
                    <a:pt x="849532" y="846546"/>
                    <a:pt x="747720" y="846181"/>
                    <a:pt x="648758" y="870502"/>
                  </a:cubicBezTo>
                  <a:cubicBezTo>
                    <a:pt x="632617" y="874811"/>
                    <a:pt x="616038" y="877119"/>
                    <a:pt x="599313" y="877367"/>
                  </a:cubicBezTo>
                  <a:close/>
                  <a:moveTo>
                    <a:pt x="270655" y="144970"/>
                  </a:moveTo>
                  <a:cubicBezTo>
                    <a:pt x="265470" y="144883"/>
                    <a:pt x="260357" y="145051"/>
                    <a:pt x="255172" y="145482"/>
                  </a:cubicBezTo>
                  <a:cubicBezTo>
                    <a:pt x="152338" y="152201"/>
                    <a:pt x="74920" y="202595"/>
                    <a:pt x="24892" y="296664"/>
                  </a:cubicBezTo>
                  <a:cubicBezTo>
                    <a:pt x="4004" y="335884"/>
                    <a:pt x="9847" y="382481"/>
                    <a:pt x="42713" y="439302"/>
                  </a:cubicBezTo>
                  <a:cubicBezTo>
                    <a:pt x="107568" y="550973"/>
                    <a:pt x="196963" y="637592"/>
                    <a:pt x="316010" y="704055"/>
                  </a:cubicBezTo>
                  <a:cubicBezTo>
                    <a:pt x="372539" y="734532"/>
                    <a:pt x="425782" y="770575"/>
                    <a:pt x="475153" y="811635"/>
                  </a:cubicBezTo>
                  <a:cubicBezTo>
                    <a:pt x="529930" y="858743"/>
                    <a:pt x="582515" y="872839"/>
                    <a:pt x="645690" y="857282"/>
                  </a:cubicBezTo>
                  <a:cubicBezTo>
                    <a:pt x="746479" y="832743"/>
                    <a:pt x="849239" y="832743"/>
                    <a:pt x="936589" y="836321"/>
                  </a:cubicBezTo>
                  <a:cubicBezTo>
                    <a:pt x="1035114" y="840338"/>
                    <a:pt x="1125239" y="808495"/>
                    <a:pt x="1212078" y="739038"/>
                  </a:cubicBezTo>
                  <a:cubicBezTo>
                    <a:pt x="1296433" y="671554"/>
                    <a:pt x="1358149" y="601440"/>
                    <a:pt x="1400947" y="524534"/>
                  </a:cubicBezTo>
                  <a:cubicBezTo>
                    <a:pt x="1444768" y="445218"/>
                    <a:pt x="1456527" y="369481"/>
                    <a:pt x="1435054" y="298710"/>
                  </a:cubicBezTo>
                  <a:cubicBezTo>
                    <a:pt x="1423222" y="257897"/>
                    <a:pt x="1401604" y="220598"/>
                    <a:pt x="1372098" y="190033"/>
                  </a:cubicBezTo>
                  <a:cubicBezTo>
                    <a:pt x="1325136" y="144678"/>
                    <a:pt x="1269848" y="106627"/>
                    <a:pt x="1216533" y="69817"/>
                  </a:cubicBezTo>
                  <a:lnTo>
                    <a:pt x="1211640" y="66457"/>
                  </a:lnTo>
                  <a:cubicBezTo>
                    <a:pt x="1151386" y="25047"/>
                    <a:pt x="1080615" y="8029"/>
                    <a:pt x="995309" y="15844"/>
                  </a:cubicBezTo>
                  <a:lnTo>
                    <a:pt x="992753" y="15844"/>
                  </a:lnTo>
                  <a:cubicBezTo>
                    <a:pt x="902336" y="33665"/>
                    <a:pt x="823239" y="83621"/>
                    <a:pt x="746698" y="132043"/>
                  </a:cubicBezTo>
                  <a:lnTo>
                    <a:pt x="741951" y="135111"/>
                  </a:lnTo>
                  <a:cubicBezTo>
                    <a:pt x="636415" y="201865"/>
                    <a:pt x="527008" y="214427"/>
                    <a:pt x="407669" y="173746"/>
                  </a:cubicBezTo>
                  <a:cubicBezTo>
                    <a:pt x="367061" y="159285"/>
                    <a:pt x="319881" y="144751"/>
                    <a:pt x="270436" y="14475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78DBCE6-7B5C-4A49-8D8D-66EEB08FB556}"/>
                </a:ext>
              </a:extLst>
            </p:cNvPr>
            <p:cNvSpPr/>
            <p:nvPr/>
          </p:nvSpPr>
          <p:spPr>
            <a:xfrm>
              <a:off x="8646595" y="1383666"/>
              <a:ext cx="308997" cy="388896"/>
            </a:xfrm>
            <a:custGeom>
              <a:avLst/>
              <a:gdLst>
                <a:gd name="connsiteX0" fmla="*/ 215368 w 308997"/>
                <a:gd name="connsiteY0" fmla="*/ 388276 h 388896"/>
                <a:gd name="connsiteX1" fmla="*/ 192653 w 308997"/>
                <a:gd name="connsiteY1" fmla="*/ 383967 h 388896"/>
                <a:gd name="connsiteX2" fmla="*/ 186081 w 308997"/>
                <a:gd name="connsiteY2" fmla="*/ 381557 h 388896"/>
                <a:gd name="connsiteX3" fmla="*/ 117134 w 308997"/>
                <a:gd name="connsiteY3" fmla="*/ 352343 h 388896"/>
                <a:gd name="connsiteX4" fmla="*/ 278 w 308997"/>
                <a:gd name="connsiteY4" fmla="*/ 137035 h 388896"/>
                <a:gd name="connsiteX5" fmla="*/ 85584 w 308997"/>
                <a:gd name="connsiteY5" fmla="*/ 1043 h 388896"/>
                <a:gd name="connsiteX6" fmla="*/ 89163 w 308997"/>
                <a:gd name="connsiteY6" fmla="*/ 1043 h 388896"/>
                <a:gd name="connsiteX7" fmla="*/ 90770 w 308997"/>
                <a:gd name="connsiteY7" fmla="*/ 1043 h 388896"/>
                <a:gd name="connsiteX8" fmla="*/ 105011 w 308997"/>
                <a:gd name="connsiteY8" fmla="*/ 240 h 388896"/>
                <a:gd name="connsiteX9" fmla="*/ 138023 w 308997"/>
                <a:gd name="connsiteY9" fmla="*/ 1920 h 388896"/>
                <a:gd name="connsiteX10" fmla="*/ 294683 w 308997"/>
                <a:gd name="connsiteY10" fmla="*/ 135647 h 388896"/>
                <a:gd name="connsiteX11" fmla="*/ 268755 w 308997"/>
                <a:gd name="connsiteY11" fmla="*/ 350224 h 388896"/>
                <a:gd name="connsiteX12" fmla="*/ 215368 w 308997"/>
                <a:gd name="connsiteY12" fmla="*/ 388276 h 388896"/>
                <a:gd name="connsiteX13" fmla="*/ 89236 w 308997"/>
                <a:gd name="connsiteY13" fmla="*/ 15067 h 388896"/>
                <a:gd name="connsiteX14" fmla="*/ 13644 w 308997"/>
                <a:gd name="connsiteY14" fmla="*/ 139226 h 388896"/>
                <a:gd name="connsiteX15" fmla="*/ 123197 w 308997"/>
                <a:gd name="connsiteY15" fmla="*/ 340219 h 388896"/>
                <a:gd name="connsiteX16" fmla="*/ 190316 w 308997"/>
                <a:gd name="connsiteY16" fmla="*/ 368411 h 388896"/>
                <a:gd name="connsiteX17" fmla="*/ 196890 w 308997"/>
                <a:gd name="connsiteY17" fmla="*/ 370747 h 388896"/>
                <a:gd name="connsiteX18" fmla="*/ 256851 w 308997"/>
                <a:gd name="connsiteY18" fmla="*/ 343432 h 388896"/>
                <a:gd name="connsiteX19" fmla="*/ 281975 w 308997"/>
                <a:gd name="connsiteY19" fmla="*/ 141198 h 388896"/>
                <a:gd name="connsiteX20" fmla="*/ 133933 w 308997"/>
                <a:gd name="connsiteY20" fmla="*/ 15797 h 388896"/>
                <a:gd name="connsiteX21" fmla="*/ 105888 w 308997"/>
                <a:gd name="connsiteY21" fmla="*/ 14701 h 388896"/>
                <a:gd name="connsiteX22" fmla="*/ 90404 w 308997"/>
                <a:gd name="connsiteY22" fmla="*/ 15505 h 388896"/>
                <a:gd name="connsiteX23" fmla="*/ 89236 w 308997"/>
                <a:gd name="connsiteY23" fmla="*/ 15067 h 38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997" h="388896">
                  <a:moveTo>
                    <a:pt x="215368" y="388276"/>
                  </a:moveTo>
                  <a:cubicBezTo>
                    <a:pt x="207626" y="388203"/>
                    <a:pt x="199884" y="386742"/>
                    <a:pt x="192653" y="383967"/>
                  </a:cubicBezTo>
                  <a:lnTo>
                    <a:pt x="186081" y="381557"/>
                  </a:lnTo>
                  <a:cubicBezTo>
                    <a:pt x="162417" y="373574"/>
                    <a:pt x="139337" y="363809"/>
                    <a:pt x="117134" y="352343"/>
                  </a:cubicBezTo>
                  <a:cubicBezTo>
                    <a:pt x="28982" y="304651"/>
                    <a:pt x="-10604" y="232054"/>
                    <a:pt x="278" y="137035"/>
                  </a:cubicBezTo>
                  <a:cubicBezTo>
                    <a:pt x="6706" y="78607"/>
                    <a:pt x="21606" y="21421"/>
                    <a:pt x="85584" y="1043"/>
                  </a:cubicBezTo>
                  <a:cubicBezTo>
                    <a:pt x="86752" y="744"/>
                    <a:pt x="87993" y="744"/>
                    <a:pt x="89163" y="1043"/>
                  </a:cubicBezTo>
                  <a:lnTo>
                    <a:pt x="90770" y="1043"/>
                  </a:lnTo>
                  <a:cubicBezTo>
                    <a:pt x="95516" y="1175"/>
                    <a:pt x="100265" y="905"/>
                    <a:pt x="105011" y="240"/>
                  </a:cubicBezTo>
                  <a:cubicBezTo>
                    <a:pt x="116039" y="-1323"/>
                    <a:pt x="127214" y="-753"/>
                    <a:pt x="138023" y="1920"/>
                  </a:cubicBezTo>
                  <a:cubicBezTo>
                    <a:pt x="217048" y="27263"/>
                    <a:pt x="271166" y="73567"/>
                    <a:pt x="294683" y="135647"/>
                  </a:cubicBezTo>
                  <a:cubicBezTo>
                    <a:pt x="318200" y="197727"/>
                    <a:pt x="309290" y="274852"/>
                    <a:pt x="268755" y="350224"/>
                  </a:cubicBezTo>
                  <a:cubicBezTo>
                    <a:pt x="255172" y="375349"/>
                    <a:pt x="236986" y="388276"/>
                    <a:pt x="215368" y="388276"/>
                  </a:cubicBezTo>
                  <a:close/>
                  <a:moveTo>
                    <a:pt x="89236" y="15067"/>
                  </a:moveTo>
                  <a:cubicBezTo>
                    <a:pt x="30077" y="34055"/>
                    <a:pt x="19487" y="88978"/>
                    <a:pt x="13644" y="139226"/>
                  </a:cubicBezTo>
                  <a:cubicBezTo>
                    <a:pt x="3784" y="227745"/>
                    <a:pt x="40740" y="295375"/>
                    <a:pt x="123197" y="340219"/>
                  </a:cubicBezTo>
                  <a:cubicBezTo>
                    <a:pt x="144815" y="351298"/>
                    <a:pt x="167237" y="360720"/>
                    <a:pt x="190316" y="368411"/>
                  </a:cubicBezTo>
                  <a:lnTo>
                    <a:pt x="196890" y="370747"/>
                  </a:lnTo>
                  <a:cubicBezTo>
                    <a:pt x="222306" y="380096"/>
                    <a:pt x="241952" y="370747"/>
                    <a:pt x="256851" y="343432"/>
                  </a:cubicBezTo>
                  <a:cubicBezTo>
                    <a:pt x="295560" y="271931"/>
                    <a:pt x="304251" y="200137"/>
                    <a:pt x="281975" y="141198"/>
                  </a:cubicBezTo>
                  <a:cubicBezTo>
                    <a:pt x="259699" y="82259"/>
                    <a:pt x="208940" y="39825"/>
                    <a:pt x="133933" y="15797"/>
                  </a:cubicBezTo>
                  <a:cubicBezTo>
                    <a:pt x="124730" y="13686"/>
                    <a:pt x="115235" y="13313"/>
                    <a:pt x="105888" y="14701"/>
                  </a:cubicBezTo>
                  <a:cubicBezTo>
                    <a:pt x="100774" y="14701"/>
                    <a:pt x="95662" y="15505"/>
                    <a:pt x="90404" y="15505"/>
                  </a:cubicBezTo>
                  <a:cubicBezTo>
                    <a:pt x="89965" y="15417"/>
                    <a:pt x="89600" y="15271"/>
                    <a:pt x="89236" y="1506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F538F70-FE90-47D9-BF47-FE78CE65B315}"/>
                </a:ext>
              </a:extLst>
            </p:cNvPr>
            <p:cNvSpPr/>
            <p:nvPr/>
          </p:nvSpPr>
          <p:spPr>
            <a:xfrm>
              <a:off x="7515202" y="1146206"/>
              <a:ext cx="375805" cy="314642"/>
            </a:xfrm>
            <a:custGeom>
              <a:avLst/>
              <a:gdLst>
                <a:gd name="connsiteX0" fmla="*/ 116556 w 375805"/>
                <a:gd name="connsiteY0" fmla="*/ 313876 h 314642"/>
                <a:gd name="connsiteX1" fmla="*/ 8027 w 375805"/>
                <a:gd name="connsiteY1" fmla="*/ 248145 h 314642"/>
                <a:gd name="connsiteX2" fmla="*/ 37897 w 375805"/>
                <a:gd name="connsiteY2" fmla="*/ 97473 h 314642"/>
                <a:gd name="connsiteX3" fmla="*/ 197479 w 375805"/>
                <a:gd name="connsiteY3" fmla="*/ -467 h 314642"/>
                <a:gd name="connsiteX4" fmla="*/ 200473 w 375805"/>
                <a:gd name="connsiteY4" fmla="*/ -467 h 314642"/>
                <a:gd name="connsiteX5" fmla="*/ 202445 w 375805"/>
                <a:gd name="connsiteY5" fmla="*/ -467 h 314642"/>
                <a:gd name="connsiteX6" fmla="*/ 290088 w 375805"/>
                <a:gd name="connsiteY6" fmla="*/ 25899 h 314642"/>
                <a:gd name="connsiteX7" fmla="*/ 356331 w 375805"/>
                <a:gd name="connsiteY7" fmla="*/ 92069 h 314642"/>
                <a:gd name="connsiteX8" fmla="*/ 319813 w 375805"/>
                <a:gd name="connsiteY8" fmla="*/ 248729 h 314642"/>
                <a:gd name="connsiteX9" fmla="*/ 130944 w 375805"/>
                <a:gd name="connsiteY9" fmla="*/ 314022 h 314642"/>
                <a:gd name="connsiteX10" fmla="*/ 200546 w 375805"/>
                <a:gd name="connsiteY10" fmla="*/ 13118 h 314642"/>
                <a:gd name="connsiteX11" fmla="*/ 48415 w 375805"/>
                <a:gd name="connsiteY11" fmla="*/ 106602 h 314642"/>
                <a:gd name="connsiteX12" fmla="*/ 20954 w 375805"/>
                <a:gd name="connsiteY12" fmla="*/ 242667 h 314642"/>
                <a:gd name="connsiteX13" fmla="*/ 130507 w 375805"/>
                <a:gd name="connsiteY13" fmla="*/ 299123 h 314642"/>
                <a:gd name="connsiteX14" fmla="*/ 312583 w 375805"/>
                <a:gd name="connsiteY14" fmla="*/ 236532 h 314642"/>
                <a:gd name="connsiteX15" fmla="*/ 345741 w 375805"/>
                <a:gd name="connsiteY15" fmla="*/ 99372 h 314642"/>
                <a:gd name="connsiteX16" fmla="*/ 284100 w 375805"/>
                <a:gd name="connsiteY16" fmla="*/ 37438 h 314642"/>
                <a:gd name="connsiteX17" fmla="*/ 202080 w 375805"/>
                <a:gd name="connsiteY17" fmla="*/ 13264 h 3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5805" h="314642">
                  <a:moveTo>
                    <a:pt x="116556" y="313876"/>
                  </a:moveTo>
                  <a:cubicBezTo>
                    <a:pt x="60246" y="313876"/>
                    <a:pt x="24679" y="291966"/>
                    <a:pt x="8027" y="248145"/>
                  </a:cubicBezTo>
                  <a:cubicBezTo>
                    <a:pt x="-11329" y="196144"/>
                    <a:pt x="-1030" y="144070"/>
                    <a:pt x="37897" y="97473"/>
                  </a:cubicBezTo>
                  <a:cubicBezTo>
                    <a:pt x="78212" y="47371"/>
                    <a:pt x="134595" y="12760"/>
                    <a:pt x="197479" y="-467"/>
                  </a:cubicBezTo>
                  <a:cubicBezTo>
                    <a:pt x="198501" y="-671"/>
                    <a:pt x="199452" y="-671"/>
                    <a:pt x="200473" y="-467"/>
                  </a:cubicBezTo>
                  <a:lnTo>
                    <a:pt x="202445" y="-467"/>
                  </a:lnTo>
                  <a:cubicBezTo>
                    <a:pt x="233412" y="789"/>
                    <a:pt x="263577" y="9853"/>
                    <a:pt x="290088" y="25899"/>
                  </a:cubicBezTo>
                  <a:cubicBezTo>
                    <a:pt x="317256" y="42237"/>
                    <a:pt x="339971" y="64951"/>
                    <a:pt x="356331" y="92069"/>
                  </a:cubicBezTo>
                  <a:cubicBezTo>
                    <a:pt x="395113" y="153345"/>
                    <a:pt x="365753" y="214987"/>
                    <a:pt x="319813" y="248729"/>
                  </a:cubicBezTo>
                  <a:cubicBezTo>
                    <a:pt x="266278" y="288168"/>
                    <a:pt x="204491" y="309494"/>
                    <a:pt x="130944" y="314022"/>
                  </a:cubicBezTo>
                  <a:close/>
                  <a:moveTo>
                    <a:pt x="200546" y="13118"/>
                  </a:moveTo>
                  <a:cubicBezTo>
                    <a:pt x="140512" y="25738"/>
                    <a:pt x="86759" y="58779"/>
                    <a:pt x="48415" y="106602"/>
                  </a:cubicBezTo>
                  <a:cubicBezTo>
                    <a:pt x="12554" y="149547"/>
                    <a:pt x="3278" y="195340"/>
                    <a:pt x="20954" y="242667"/>
                  </a:cubicBezTo>
                  <a:cubicBezTo>
                    <a:pt x="36510" y="284662"/>
                    <a:pt x="71640" y="302629"/>
                    <a:pt x="130507" y="299123"/>
                  </a:cubicBezTo>
                  <a:cubicBezTo>
                    <a:pt x="201570" y="294887"/>
                    <a:pt x="261020" y="274656"/>
                    <a:pt x="312583" y="236532"/>
                  </a:cubicBezTo>
                  <a:cubicBezTo>
                    <a:pt x="353191" y="206661"/>
                    <a:pt x="379190" y="152761"/>
                    <a:pt x="345741" y="99372"/>
                  </a:cubicBezTo>
                  <a:cubicBezTo>
                    <a:pt x="330549" y="73993"/>
                    <a:pt x="309370" y="52725"/>
                    <a:pt x="284100" y="37438"/>
                  </a:cubicBezTo>
                  <a:cubicBezTo>
                    <a:pt x="259267" y="22525"/>
                    <a:pt x="231003" y="14199"/>
                    <a:pt x="202080" y="1326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C64C83E-678A-4934-9CA5-1938903A2C46}"/>
                </a:ext>
              </a:extLst>
            </p:cNvPr>
            <p:cNvSpPr/>
            <p:nvPr/>
          </p:nvSpPr>
          <p:spPr>
            <a:xfrm>
              <a:off x="3653296" y="1118514"/>
              <a:ext cx="505783" cy="387105"/>
            </a:xfrm>
            <a:custGeom>
              <a:avLst/>
              <a:gdLst>
                <a:gd name="connsiteX0" fmla="*/ 123230 w 505783"/>
                <a:gd name="connsiteY0" fmla="*/ 386484 h 387105"/>
                <a:gd name="connsiteX1" fmla="*/ 61222 w 505783"/>
                <a:gd name="connsiteY1" fmla="*/ 381591 h 387105"/>
                <a:gd name="connsiteX2" fmla="*/ 3525 w 505783"/>
                <a:gd name="connsiteY2" fmla="*/ 340764 h 387105"/>
                <a:gd name="connsiteX3" fmla="*/ 14188 w 505783"/>
                <a:gd name="connsiteY3" fmla="*/ 262325 h 387105"/>
                <a:gd name="connsiteX4" fmla="*/ 31059 w 505783"/>
                <a:gd name="connsiteY4" fmla="*/ 237858 h 387105"/>
                <a:gd name="connsiteX5" fmla="*/ 362565 w 505783"/>
                <a:gd name="connsiteY5" fmla="*/ -456 h 387105"/>
                <a:gd name="connsiteX6" fmla="*/ 365779 w 505783"/>
                <a:gd name="connsiteY6" fmla="*/ -456 h 387105"/>
                <a:gd name="connsiteX7" fmla="*/ 419606 w 505783"/>
                <a:gd name="connsiteY7" fmla="*/ -456 h 387105"/>
                <a:gd name="connsiteX8" fmla="*/ 502940 w 505783"/>
                <a:gd name="connsiteY8" fmla="*/ 67686 h 387105"/>
                <a:gd name="connsiteX9" fmla="*/ 492641 w 505783"/>
                <a:gd name="connsiteY9" fmla="*/ 169351 h 387105"/>
                <a:gd name="connsiteX10" fmla="*/ 380679 w 505783"/>
                <a:gd name="connsiteY10" fmla="*/ 307314 h 387105"/>
                <a:gd name="connsiteX11" fmla="*/ 189399 w 505783"/>
                <a:gd name="connsiteY11" fmla="*/ 381956 h 387105"/>
                <a:gd name="connsiteX12" fmla="*/ 123230 w 505783"/>
                <a:gd name="connsiteY12" fmla="*/ 386484 h 387105"/>
                <a:gd name="connsiteX13" fmla="*/ 365633 w 505783"/>
                <a:gd name="connsiteY13" fmla="*/ 13421 h 387105"/>
                <a:gd name="connsiteX14" fmla="*/ 41138 w 505783"/>
                <a:gd name="connsiteY14" fmla="*/ 247133 h 387105"/>
                <a:gd name="connsiteX15" fmla="*/ 25581 w 505783"/>
                <a:gd name="connsiteY15" fmla="*/ 270139 h 387105"/>
                <a:gd name="connsiteX16" fmla="*/ 15941 w 505783"/>
                <a:gd name="connsiteY16" fmla="*/ 335433 h 387105"/>
                <a:gd name="connsiteX17" fmla="*/ 63341 w 505783"/>
                <a:gd name="connsiteY17" fmla="*/ 367641 h 387105"/>
                <a:gd name="connsiteX18" fmla="*/ 187500 w 505783"/>
                <a:gd name="connsiteY18" fmla="*/ 367641 h 387105"/>
                <a:gd name="connsiteX19" fmla="*/ 373521 w 505783"/>
                <a:gd name="connsiteY19" fmla="*/ 294606 h 387105"/>
                <a:gd name="connsiteX20" fmla="*/ 479568 w 505783"/>
                <a:gd name="connsiteY20" fmla="*/ 164092 h 387105"/>
                <a:gd name="connsiteX21" fmla="*/ 489063 w 505783"/>
                <a:gd name="connsiteY21" fmla="*/ 68635 h 387105"/>
                <a:gd name="connsiteX22" fmla="*/ 418803 w 505783"/>
                <a:gd name="connsiteY22" fmla="*/ 13713 h 387105"/>
                <a:gd name="connsiteX23" fmla="*/ 383453 w 505783"/>
                <a:gd name="connsiteY23" fmla="*/ 13713 h 387105"/>
                <a:gd name="connsiteX24" fmla="*/ 367093 w 505783"/>
                <a:gd name="connsiteY24" fmla="*/ 13713 h 387105"/>
                <a:gd name="connsiteX25" fmla="*/ 365633 w 505783"/>
                <a:gd name="connsiteY25" fmla="*/ 13421 h 38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5783" h="387105">
                  <a:moveTo>
                    <a:pt x="123230" y="386484"/>
                  </a:moveTo>
                  <a:cubicBezTo>
                    <a:pt x="102487" y="386535"/>
                    <a:pt x="81746" y="384899"/>
                    <a:pt x="61222" y="381591"/>
                  </a:cubicBezTo>
                  <a:cubicBezTo>
                    <a:pt x="33250" y="376917"/>
                    <a:pt x="12728" y="362602"/>
                    <a:pt x="3525" y="340764"/>
                  </a:cubicBezTo>
                  <a:cubicBezTo>
                    <a:pt x="-5677" y="318927"/>
                    <a:pt x="-2245" y="289640"/>
                    <a:pt x="14188" y="262325"/>
                  </a:cubicBezTo>
                  <a:cubicBezTo>
                    <a:pt x="19155" y="253750"/>
                    <a:pt x="24851" y="245570"/>
                    <a:pt x="31059" y="237858"/>
                  </a:cubicBezTo>
                  <a:cubicBezTo>
                    <a:pt x="111397" y="141378"/>
                    <a:pt x="212989" y="37595"/>
                    <a:pt x="362565" y="-456"/>
                  </a:cubicBezTo>
                  <a:cubicBezTo>
                    <a:pt x="363661" y="-675"/>
                    <a:pt x="364684" y="-675"/>
                    <a:pt x="365779" y="-456"/>
                  </a:cubicBezTo>
                  <a:lnTo>
                    <a:pt x="419606" y="-456"/>
                  </a:lnTo>
                  <a:cubicBezTo>
                    <a:pt x="457584" y="1078"/>
                    <a:pt x="499945" y="28758"/>
                    <a:pt x="502940" y="67686"/>
                  </a:cubicBezTo>
                  <a:cubicBezTo>
                    <a:pt x="506518" y="101925"/>
                    <a:pt x="503013" y="136521"/>
                    <a:pt x="492641" y="169351"/>
                  </a:cubicBezTo>
                  <a:cubicBezTo>
                    <a:pt x="472703" y="227085"/>
                    <a:pt x="433044" y="275946"/>
                    <a:pt x="380679" y="307314"/>
                  </a:cubicBezTo>
                  <a:cubicBezTo>
                    <a:pt x="331307" y="336528"/>
                    <a:pt x="264917" y="371877"/>
                    <a:pt x="189399" y="381956"/>
                  </a:cubicBezTo>
                  <a:cubicBezTo>
                    <a:pt x="167489" y="384929"/>
                    <a:pt x="145359" y="386440"/>
                    <a:pt x="123230" y="386484"/>
                  </a:cubicBezTo>
                  <a:close/>
                  <a:moveTo>
                    <a:pt x="365633" y="13421"/>
                  </a:moveTo>
                  <a:cubicBezTo>
                    <a:pt x="219563" y="50596"/>
                    <a:pt x="119723" y="152187"/>
                    <a:pt x="41138" y="247133"/>
                  </a:cubicBezTo>
                  <a:cubicBezTo>
                    <a:pt x="35442" y="254415"/>
                    <a:pt x="30182" y="262105"/>
                    <a:pt x="25581" y="270139"/>
                  </a:cubicBezTo>
                  <a:cubicBezTo>
                    <a:pt x="11705" y="293291"/>
                    <a:pt x="8200" y="316955"/>
                    <a:pt x="15941" y="335433"/>
                  </a:cubicBezTo>
                  <a:cubicBezTo>
                    <a:pt x="23683" y="353911"/>
                    <a:pt x="40116" y="363771"/>
                    <a:pt x="63341" y="367641"/>
                  </a:cubicBezTo>
                  <a:cubicBezTo>
                    <a:pt x="104532" y="373820"/>
                    <a:pt x="146308" y="373820"/>
                    <a:pt x="187500" y="367641"/>
                  </a:cubicBezTo>
                  <a:cubicBezTo>
                    <a:pt x="260535" y="357782"/>
                    <a:pt x="325464" y="323820"/>
                    <a:pt x="373521" y="294606"/>
                  </a:cubicBezTo>
                  <a:cubicBezTo>
                    <a:pt x="423185" y="265019"/>
                    <a:pt x="460798" y="218774"/>
                    <a:pt x="479568" y="164092"/>
                  </a:cubicBezTo>
                  <a:cubicBezTo>
                    <a:pt x="489282" y="133272"/>
                    <a:pt x="492495" y="100771"/>
                    <a:pt x="489063" y="68635"/>
                  </a:cubicBezTo>
                  <a:cubicBezTo>
                    <a:pt x="486871" y="37815"/>
                    <a:pt x="450281" y="14955"/>
                    <a:pt x="418803" y="13713"/>
                  </a:cubicBezTo>
                  <a:cubicBezTo>
                    <a:pt x="407044" y="13202"/>
                    <a:pt x="395577" y="13713"/>
                    <a:pt x="383453" y="13713"/>
                  </a:cubicBezTo>
                  <a:lnTo>
                    <a:pt x="367093" y="13713"/>
                  </a:lnTo>
                  <a:cubicBezTo>
                    <a:pt x="366583" y="13669"/>
                    <a:pt x="366072" y="13574"/>
                    <a:pt x="365633" y="1342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3AA9477-43F4-4F08-A588-39D46D4AC1EA}"/>
                </a:ext>
              </a:extLst>
            </p:cNvPr>
            <p:cNvSpPr/>
            <p:nvPr/>
          </p:nvSpPr>
          <p:spPr>
            <a:xfrm>
              <a:off x="5039774" y="907217"/>
              <a:ext cx="666682" cy="574519"/>
            </a:xfrm>
            <a:custGeom>
              <a:avLst/>
              <a:gdLst>
                <a:gd name="connsiteX0" fmla="*/ 279692 w 666682"/>
                <a:gd name="connsiteY0" fmla="*/ 573899 h 574519"/>
                <a:gd name="connsiteX1" fmla="*/ 260265 w 666682"/>
                <a:gd name="connsiteY1" fmla="*/ 573899 h 574519"/>
                <a:gd name="connsiteX2" fmla="*/ 24507 w 666682"/>
                <a:gd name="connsiteY2" fmla="*/ 441121 h 574519"/>
                <a:gd name="connsiteX3" fmla="*/ 24507 w 666682"/>
                <a:gd name="connsiteY3" fmla="*/ 282635 h 574519"/>
                <a:gd name="connsiteX4" fmla="*/ 157869 w 666682"/>
                <a:gd name="connsiteY4" fmla="*/ 184695 h 574519"/>
                <a:gd name="connsiteX5" fmla="*/ 367992 w 666682"/>
                <a:gd name="connsiteY5" fmla="*/ 69665 h 574519"/>
                <a:gd name="connsiteX6" fmla="*/ 446139 w 666682"/>
                <a:gd name="connsiteY6" fmla="*/ 20731 h 574519"/>
                <a:gd name="connsiteX7" fmla="*/ 481780 w 666682"/>
                <a:gd name="connsiteY7" fmla="*/ 354 h 574519"/>
                <a:gd name="connsiteX8" fmla="*/ 486747 w 666682"/>
                <a:gd name="connsiteY8" fmla="*/ -376 h 574519"/>
                <a:gd name="connsiteX9" fmla="*/ 489011 w 666682"/>
                <a:gd name="connsiteY9" fmla="*/ -376 h 574519"/>
                <a:gd name="connsiteX10" fmla="*/ 511360 w 666682"/>
                <a:gd name="connsiteY10" fmla="*/ 646 h 574519"/>
                <a:gd name="connsiteX11" fmla="*/ 561899 w 666682"/>
                <a:gd name="connsiteY11" fmla="*/ 7950 h 574519"/>
                <a:gd name="connsiteX12" fmla="*/ 664149 w 666682"/>
                <a:gd name="connsiteY12" fmla="*/ 173667 h 574519"/>
                <a:gd name="connsiteX13" fmla="*/ 601339 w 666682"/>
                <a:gd name="connsiteY13" fmla="*/ 380356 h 574519"/>
                <a:gd name="connsiteX14" fmla="*/ 279692 w 666682"/>
                <a:gd name="connsiteY14" fmla="*/ 573899 h 574519"/>
                <a:gd name="connsiteX15" fmla="*/ 486747 w 666682"/>
                <a:gd name="connsiteY15" fmla="*/ 12843 h 574519"/>
                <a:gd name="connsiteX16" fmla="*/ 452055 w 666682"/>
                <a:gd name="connsiteY16" fmla="*/ 32563 h 574519"/>
                <a:gd name="connsiteX17" fmla="*/ 375733 w 666682"/>
                <a:gd name="connsiteY17" fmla="*/ 80693 h 574519"/>
                <a:gd name="connsiteX18" fmla="*/ 162617 w 666682"/>
                <a:gd name="connsiteY18" fmla="*/ 197549 h 574519"/>
                <a:gd name="connsiteX19" fmla="*/ 35462 w 666682"/>
                <a:gd name="connsiteY19" fmla="*/ 290085 h 574519"/>
                <a:gd name="connsiteX20" fmla="*/ 35462 w 666682"/>
                <a:gd name="connsiteY20" fmla="*/ 432503 h 574519"/>
                <a:gd name="connsiteX21" fmla="*/ 260776 w 666682"/>
                <a:gd name="connsiteY21" fmla="*/ 559219 h 574519"/>
                <a:gd name="connsiteX22" fmla="*/ 589434 w 666682"/>
                <a:gd name="connsiteY22" fmla="*/ 371153 h 574519"/>
                <a:gd name="connsiteX23" fmla="*/ 649615 w 666682"/>
                <a:gd name="connsiteY23" fmla="*/ 173959 h 574519"/>
                <a:gd name="connsiteX24" fmla="*/ 556568 w 666682"/>
                <a:gd name="connsiteY24" fmla="*/ 20147 h 574519"/>
                <a:gd name="connsiteX25" fmla="*/ 510556 w 666682"/>
                <a:gd name="connsiteY25" fmla="*/ 14158 h 574519"/>
                <a:gd name="connsiteX26" fmla="*/ 487258 w 666682"/>
                <a:gd name="connsiteY26" fmla="*/ 13062 h 57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6682" h="574519">
                  <a:moveTo>
                    <a:pt x="279692" y="573899"/>
                  </a:moveTo>
                  <a:lnTo>
                    <a:pt x="260265" y="573899"/>
                  </a:lnTo>
                  <a:cubicBezTo>
                    <a:pt x="159476" y="568860"/>
                    <a:pt x="80379" y="524235"/>
                    <a:pt x="24507" y="441121"/>
                  </a:cubicBezTo>
                  <a:cubicBezTo>
                    <a:pt x="-10111" y="389412"/>
                    <a:pt x="-10185" y="337631"/>
                    <a:pt x="24507" y="282635"/>
                  </a:cubicBezTo>
                  <a:cubicBezTo>
                    <a:pt x="56862" y="230853"/>
                    <a:pt x="106015" y="206824"/>
                    <a:pt x="157869" y="184695"/>
                  </a:cubicBezTo>
                  <a:cubicBezTo>
                    <a:pt x="235433" y="151537"/>
                    <a:pt x="304816" y="119986"/>
                    <a:pt x="367992" y="69665"/>
                  </a:cubicBezTo>
                  <a:cubicBezTo>
                    <a:pt x="392678" y="51274"/>
                    <a:pt x="418824" y="34907"/>
                    <a:pt x="446139" y="20731"/>
                  </a:cubicBezTo>
                  <a:cubicBezTo>
                    <a:pt x="458044" y="14012"/>
                    <a:pt x="470095" y="7365"/>
                    <a:pt x="481780" y="354"/>
                  </a:cubicBezTo>
                  <a:cubicBezTo>
                    <a:pt x="483240" y="-603"/>
                    <a:pt x="485066" y="-873"/>
                    <a:pt x="486747" y="-376"/>
                  </a:cubicBezTo>
                  <a:cubicBezTo>
                    <a:pt x="487477" y="-522"/>
                    <a:pt x="488280" y="-522"/>
                    <a:pt x="489011" y="-376"/>
                  </a:cubicBezTo>
                  <a:cubicBezTo>
                    <a:pt x="496314" y="354"/>
                    <a:pt x="503618" y="500"/>
                    <a:pt x="511360" y="646"/>
                  </a:cubicBezTo>
                  <a:cubicBezTo>
                    <a:pt x="528523" y="-77"/>
                    <a:pt x="545686" y="2399"/>
                    <a:pt x="561899" y="7950"/>
                  </a:cubicBezTo>
                  <a:cubicBezTo>
                    <a:pt x="623176" y="33074"/>
                    <a:pt x="656845" y="87339"/>
                    <a:pt x="664149" y="173667"/>
                  </a:cubicBezTo>
                  <a:cubicBezTo>
                    <a:pt x="670284" y="243780"/>
                    <a:pt x="649542" y="311411"/>
                    <a:pt x="601339" y="380356"/>
                  </a:cubicBezTo>
                  <a:cubicBezTo>
                    <a:pt x="508146" y="512111"/>
                    <a:pt x="405605" y="573899"/>
                    <a:pt x="279692" y="573899"/>
                  </a:cubicBezTo>
                  <a:close/>
                  <a:moveTo>
                    <a:pt x="486747" y="12843"/>
                  </a:moveTo>
                  <a:cubicBezTo>
                    <a:pt x="475353" y="19563"/>
                    <a:pt x="463448" y="26135"/>
                    <a:pt x="452055" y="32563"/>
                  </a:cubicBezTo>
                  <a:cubicBezTo>
                    <a:pt x="425397" y="46549"/>
                    <a:pt x="399835" y="62638"/>
                    <a:pt x="375733" y="80693"/>
                  </a:cubicBezTo>
                  <a:cubicBezTo>
                    <a:pt x="311316" y="131818"/>
                    <a:pt x="238135" y="165194"/>
                    <a:pt x="162617" y="197549"/>
                  </a:cubicBezTo>
                  <a:cubicBezTo>
                    <a:pt x="112806" y="218802"/>
                    <a:pt x="65626" y="241808"/>
                    <a:pt x="35462" y="290085"/>
                  </a:cubicBezTo>
                  <a:cubicBezTo>
                    <a:pt x="4496" y="339675"/>
                    <a:pt x="4496" y="386272"/>
                    <a:pt x="35462" y="432503"/>
                  </a:cubicBezTo>
                  <a:cubicBezTo>
                    <a:pt x="88705" y="511892"/>
                    <a:pt x="164516" y="554545"/>
                    <a:pt x="260776" y="559219"/>
                  </a:cubicBezTo>
                  <a:cubicBezTo>
                    <a:pt x="390852" y="565865"/>
                    <a:pt x="495365" y="505903"/>
                    <a:pt x="589434" y="371153"/>
                  </a:cubicBezTo>
                  <a:cubicBezTo>
                    <a:pt x="636396" y="304180"/>
                    <a:pt x="655166" y="241589"/>
                    <a:pt x="649615" y="173959"/>
                  </a:cubicBezTo>
                  <a:cubicBezTo>
                    <a:pt x="642311" y="92305"/>
                    <a:pt x="613097" y="43372"/>
                    <a:pt x="556568" y="20147"/>
                  </a:cubicBezTo>
                  <a:cubicBezTo>
                    <a:pt x="541742" y="15392"/>
                    <a:pt x="526113" y="13369"/>
                    <a:pt x="510556" y="14158"/>
                  </a:cubicBezTo>
                  <a:cubicBezTo>
                    <a:pt x="502741" y="14340"/>
                    <a:pt x="495000" y="13975"/>
                    <a:pt x="487258" y="13062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814312D-BB79-464F-A4BF-7D7E91C0B0B7}"/>
                </a:ext>
              </a:extLst>
            </p:cNvPr>
            <p:cNvSpPr/>
            <p:nvPr/>
          </p:nvSpPr>
          <p:spPr>
            <a:xfrm>
              <a:off x="3244099" y="851735"/>
              <a:ext cx="1321686" cy="1034323"/>
            </a:xfrm>
            <a:custGeom>
              <a:avLst/>
              <a:gdLst>
                <a:gd name="connsiteX0" fmla="*/ 1150085 w 1321686"/>
                <a:gd name="connsiteY0" fmla="*/ 1033703 h 1034323"/>
                <a:gd name="connsiteX1" fmla="*/ 987289 w 1321686"/>
                <a:gd name="connsiteY1" fmla="*/ 980534 h 1034323"/>
                <a:gd name="connsiteX2" fmla="*/ 937553 w 1321686"/>
                <a:gd name="connsiteY2" fmla="*/ 951320 h 1034323"/>
                <a:gd name="connsiteX3" fmla="*/ 863641 w 1321686"/>
                <a:gd name="connsiteY3" fmla="*/ 909763 h 1034323"/>
                <a:gd name="connsiteX4" fmla="*/ 767161 w 1321686"/>
                <a:gd name="connsiteY4" fmla="*/ 894353 h 1034323"/>
                <a:gd name="connsiteX5" fmla="*/ 670536 w 1321686"/>
                <a:gd name="connsiteY5" fmla="*/ 935106 h 1034323"/>
                <a:gd name="connsiteX6" fmla="*/ 642637 w 1321686"/>
                <a:gd name="connsiteY6" fmla="*/ 950224 h 1034323"/>
                <a:gd name="connsiteX7" fmla="*/ 463481 w 1321686"/>
                <a:gd name="connsiteY7" fmla="*/ 984113 h 1034323"/>
                <a:gd name="connsiteX8" fmla="*/ 382047 w 1321686"/>
                <a:gd name="connsiteY8" fmla="*/ 973742 h 1034323"/>
                <a:gd name="connsiteX9" fmla="*/ 310691 w 1321686"/>
                <a:gd name="connsiteY9" fmla="*/ 964466 h 1034323"/>
                <a:gd name="connsiteX10" fmla="*/ 216550 w 1321686"/>
                <a:gd name="connsiteY10" fmla="*/ 957163 h 1034323"/>
                <a:gd name="connsiteX11" fmla="*/ 125547 w 1321686"/>
                <a:gd name="connsiteY11" fmla="*/ 949859 h 1034323"/>
                <a:gd name="connsiteX12" fmla="*/ 2776 w 1321686"/>
                <a:gd name="connsiteY12" fmla="*/ 848851 h 1034323"/>
                <a:gd name="connsiteX13" fmla="*/ 5551 w 1321686"/>
                <a:gd name="connsiteY13" fmla="*/ 743170 h 1034323"/>
                <a:gd name="connsiteX14" fmla="*/ 77564 w 1321686"/>
                <a:gd name="connsiteY14" fmla="*/ 564964 h 1034323"/>
                <a:gd name="connsiteX15" fmla="*/ 273079 w 1321686"/>
                <a:gd name="connsiteY15" fmla="*/ 378651 h 1034323"/>
                <a:gd name="connsiteX16" fmla="*/ 541556 w 1321686"/>
                <a:gd name="connsiteY16" fmla="*/ 222868 h 1034323"/>
                <a:gd name="connsiteX17" fmla="*/ 855607 w 1321686"/>
                <a:gd name="connsiteY17" fmla="*/ 54302 h 1034323"/>
                <a:gd name="connsiteX18" fmla="*/ 989627 w 1321686"/>
                <a:gd name="connsiteY18" fmla="*/ 16324 h 1034323"/>
                <a:gd name="connsiteX19" fmla="*/ 1050538 w 1321686"/>
                <a:gd name="connsiteY19" fmla="*/ -620 h 1034323"/>
                <a:gd name="connsiteX20" fmla="*/ 1056672 w 1321686"/>
                <a:gd name="connsiteY20" fmla="*/ -620 h 1034323"/>
                <a:gd name="connsiteX21" fmla="*/ 1152057 w 1321686"/>
                <a:gd name="connsiteY21" fmla="*/ 87826 h 1034323"/>
                <a:gd name="connsiteX22" fmla="*/ 1148989 w 1321686"/>
                <a:gd name="connsiteY22" fmla="*/ 229587 h 1034323"/>
                <a:gd name="connsiteX23" fmla="*/ 1107213 w 1321686"/>
                <a:gd name="connsiteY23" fmla="*/ 459282 h 1034323"/>
                <a:gd name="connsiteX24" fmla="*/ 1164181 w 1321686"/>
                <a:gd name="connsiteY24" fmla="*/ 668455 h 1034323"/>
                <a:gd name="connsiteX25" fmla="*/ 1284323 w 1321686"/>
                <a:gd name="connsiteY25" fmla="*/ 802474 h 1034323"/>
                <a:gd name="connsiteX26" fmla="*/ 1318431 w 1321686"/>
                <a:gd name="connsiteY26" fmla="*/ 907134 h 1034323"/>
                <a:gd name="connsiteX27" fmla="*/ 1169950 w 1321686"/>
                <a:gd name="connsiteY27" fmla="*/ 1032608 h 1034323"/>
                <a:gd name="connsiteX28" fmla="*/ 1150085 w 1321686"/>
                <a:gd name="connsiteY28" fmla="*/ 1033703 h 1034323"/>
                <a:gd name="connsiteX29" fmla="*/ 794184 w 1321686"/>
                <a:gd name="connsiteY29" fmla="*/ 877700 h 1034323"/>
                <a:gd name="connsiteX30" fmla="*/ 869703 w 1321686"/>
                <a:gd name="connsiteY30" fmla="*/ 897201 h 1034323"/>
                <a:gd name="connsiteX31" fmla="*/ 944637 w 1321686"/>
                <a:gd name="connsiteY31" fmla="*/ 939342 h 1034323"/>
                <a:gd name="connsiteX32" fmla="*/ 993862 w 1321686"/>
                <a:gd name="connsiteY32" fmla="*/ 968556 h 1034323"/>
                <a:gd name="connsiteX33" fmla="*/ 1168709 w 1321686"/>
                <a:gd name="connsiteY33" fmla="*/ 1019243 h 1034323"/>
                <a:gd name="connsiteX34" fmla="*/ 1305138 w 1321686"/>
                <a:gd name="connsiteY34" fmla="*/ 904942 h 1034323"/>
                <a:gd name="connsiteX35" fmla="*/ 1274171 w 1321686"/>
                <a:gd name="connsiteY35" fmla="*/ 812480 h 1034323"/>
                <a:gd name="connsiteX36" fmla="*/ 1154613 w 1321686"/>
                <a:gd name="connsiteY36" fmla="*/ 679191 h 1034323"/>
                <a:gd name="connsiteX37" fmla="*/ 1093993 w 1321686"/>
                <a:gd name="connsiteY37" fmla="*/ 456872 h 1034323"/>
                <a:gd name="connsiteX38" fmla="*/ 1135624 w 1321686"/>
                <a:gd name="connsiteY38" fmla="*/ 228345 h 1034323"/>
                <a:gd name="connsiteX39" fmla="*/ 1138545 w 1321686"/>
                <a:gd name="connsiteY39" fmla="*/ 90235 h 1034323"/>
                <a:gd name="connsiteX40" fmla="*/ 1054482 w 1321686"/>
                <a:gd name="connsiteY40" fmla="*/ 14279 h 1034323"/>
                <a:gd name="connsiteX41" fmla="*/ 1053970 w 1321686"/>
                <a:gd name="connsiteY41" fmla="*/ 14279 h 1034323"/>
                <a:gd name="connsiteX42" fmla="*/ 993059 w 1321686"/>
                <a:gd name="connsiteY42" fmla="*/ 31223 h 1034323"/>
                <a:gd name="connsiteX43" fmla="*/ 859331 w 1321686"/>
                <a:gd name="connsiteY43" fmla="*/ 69128 h 1034323"/>
                <a:gd name="connsiteX44" fmla="*/ 549663 w 1321686"/>
                <a:gd name="connsiteY44" fmla="*/ 235356 h 1034323"/>
                <a:gd name="connsiteX45" fmla="*/ 278337 w 1321686"/>
                <a:gd name="connsiteY45" fmla="*/ 392966 h 1034323"/>
                <a:gd name="connsiteX46" fmla="*/ 90636 w 1321686"/>
                <a:gd name="connsiteY46" fmla="*/ 571829 h 1034323"/>
                <a:gd name="connsiteX47" fmla="*/ 19136 w 1321686"/>
                <a:gd name="connsiteY47" fmla="*/ 747552 h 1034323"/>
                <a:gd name="connsiteX48" fmla="*/ 16360 w 1321686"/>
                <a:gd name="connsiteY48" fmla="*/ 847099 h 1034323"/>
                <a:gd name="connsiteX49" fmla="*/ 127227 w 1321686"/>
                <a:gd name="connsiteY49" fmla="*/ 936859 h 1034323"/>
                <a:gd name="connsiteX50" fmla="*/ 217791 w 1321686"/>
                <a:gd name="connsiteY50" fmla="*/ 944163 h 1034323"/>
                <a:gd name="connsiteX51" fmla="*/ 312299 w 1321686"/>
                <a:gd name="connsiteY51" fmla="*/ 951466 h 1034323"/>
                <a:gd name="connsiteX52" fmla="*/ 384311 w 1321686"/>
                <a:gd name="connsiteY52" fmla="*/ 960814 h 1034323"/>
                <a:gd name="connsiteX53" fmla="*/ 464650 w 1321686"/>
                <a:gd name="connsiteY53" fmla="*/ 971112 h 1034323"/>
                <a:gd name="connsiteX54" fmla="*/ 636793 w 1321686"/>
                <a:gd name="connsiteY54" fmla="*/ 938466 h 1034323"/>
                <a:gd name="connsiteX55" fmla="*/ 664401 w 1321686"/>
                <a:gd name="connsiteY55" fmla="*/ 923859 h 1034323"/>
                <a:gd name="connsiteX56" fmla="*/ 764678 w 1321686"/>
                <a:gd name="connsiteY56" fmla="*/ 881425 h 1034323"/>
                <a:gd name="connsiteX57" fmla="*/ 794184 w 1321686"/>
                <a:gd name="connsiteY57" fmla="*/ 877700 h 103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321686" h="1034323">
                  <a:moveTo>
                    <a:pt x="1150085" y="1033703"/>
                  </a:moveTo>
                  <a:cubicBezTo>
                    <a:pt x="1090341" y="1033703"/>
                    <a:pt x="1037246" y="1007557"/>
                    <a:pt x="987289" y="980534"/>
                  </a:cubicBezTo>
                  <a:cubicBezTo>
                    <a:pt x="970418" y="971258"/>
                    <a:pt x="953766" y="961180"/>
                    <a:pt x="937553" y="951320"/>
                  </a:cubicBezTo>
                  <a:cubicBezTo>
                    <a:pt x="913597" y="936713"/>
                    <a:pt x="888838" y="922106"/>
                    <a:pt x="863641" y="909763"/>
                  </a:cubicBezTo>
                  <a:cubicBezTo>
                    <a:pt x="828219" y="892599"/>
                    <a:pt x="798566" y="887852"/>
                    <a:pt x="767161" y="894353"/>
                  </a:cubicBezTo>
                  <a:cubicBezTo>
                    <a:pt x="731958" y="901656"/>
                    <a:pt x="700772" y="918819"/>
                    <a:pt x="670536" y="935106"/>
                  </a:cubicBezTo>
                  <a:cubicBezTo>
                    <a:pt x="661333" y="940292"/>
                    <a:pt x="652057" y="945331"/>
                    <a:pt x="642637" y="950224"/>
                  </a:cubicBezTo>
                  <a:cubicBezTo>
                    <a:pt x="587422" y="978438"/>
                    <a:pt x="525195" y="990197"/>
                    <a:pt x="463481" y="984113"/>
                  </a:cubicBezTo>
                  <a:cubicBezTo>
                    <a:pt x="436166" y="981702"/>
                    <a:pt x="408705" y="977686"/>
                    <a:pt x="382047" y="973742"/>
                  </a:cubicBezTo>
                  <a:cubicBezTo>
                    <a:pt x="358749" y="970309"/>
                    <a:pt x="334501" y="966438"/>
                    <a:pt x="310691" y="964466"/>
                  </a:cubicBezTo>
                  <a:cubicBezTo>
                    <a:pt x="279651" y="961326"/>
                    <a:pt x="247443" y="959135"/>
                    <a:pt x="216550" y="957163"/>
                  </a:cubicBezTo>
                  <a:cubicBezTo>
                    <a:pt x="185655" y="955191"/>
                    <a:pt x="155857" y="953073"/>
                    <a:pt x="125547" y="949859"/>
                  </a:cubicBezTo>
                  <a:cubicBezTo>
                    <a:pt x="66243" y="944090"/>
                    <a:pt x="13439" y="900852"/>
                    <a:pt x="2776" y="848851"/>
                  </a:cubicBezTo>
                  <a:cubicBezTo>
                    <a:pt x="-3725" y="813817"/>
                    <a:pt x="-2775" y="777810"/>
                    <a:pt x="5551" y="743170"/>
                  </a:cubicBezTo>
                  <a:cubicBezTo>
                    <a:pt x="19062" y="678533"/>
                    <a:pt x="48860" y="620763"/>
                    <a:pt x="77564" y="564964"/>
                  </a:cubicBezTo>
                  <a:cubicBezTo>
                    <a:pt x="119120" y="482033"/>
                    <a:pt x="188212" y="416162"/>
                    <a:pt x="273079" y="378651"/>
                  </a:cubicBezTo>
                  <a:cubicBezTo>
                    <a:pt x="356631" y="341038"/>
                    <a:pt x="453841" y="293054"/>
                    <a:pt x="541556" y="222868"/>
                  </a:cubicBezTo>
                  <a:cubicBezTo>
                    <a:pt x="642344" y="142529"/>
                    <a:pt x="745032" y="87168"/>
                    <a:pt x="855607" y="54302"/>
                  </a:cubicBezTo>
                  <a:cubicBezTo>
                    <a:pt x="900159" y="41083"/>
                    <a:pt x="945659" y="28521"/>
                    <a:pt x="989627" y="16324"/>
                  </a:cubicBezTo>
                  <a:lnTo>
                    <a:pt x="1050538" y="-620"/>
                  </a:lnTo>
                  <a:cubicBezTo>
                    <a:pt x="1052583" y="-474"/>
                    <a:pt x="1054628" y="-474"/>
                    <a:pt x="1056672" y="-620"/>
                  </a:cubicBezTo>
                  <a:cubicBezTo>
                    <a:pt x="1113494" y="9093"/>
                    <a:pt x="1145630" y="26038"/>
                    <a:pt x="1152057" y="87826"/>
                  </a:cubicBezTo>
                  <a:cubicBezTo>
                    <a:pt x="1156731" y="135028"/>
                    <a:pt x="1155708" y="182625"/>
                    <a:pt x="1148989" y="229587"/>
                  </a:cubicBezTo>
                  <a:cubicBezTo>
                    <a:pt x="1137669" y="312116"/>
                    <a:pt x="1121528" y="392017"/>
                    <a:pt x="1107213" y="459282"/>
                  </a:cubicBezTo>
                  <a:cubicBezTo>
                    <a:pt x="1089977" y="540936"/>
                    <a:pt x="1108527" y="609077"/>
                    <a:pt x="1164181" y="668455"/>
                  </a:cubicBezTo>
                  <a:cubicBezTo>
                    <a:pt x="1206030" y="713079"/>
                    <a:pt x="1246710" y="756900"/>
                    <a:pt x="1284323" y="802474"/>
                  </a:cubicBezTo>
                  <a:cubicBezTo>
                    <a:pt x="1313537" y="838116"/>
                    <a:pt x="1324930" y="872369"/>
                    <a:pt x="1318431" y="907134"/>
                  </a:cubicBezTo>
                  <a:cubicBezTo>
                    <a:pt x="1303824" y="984770"/>
                    <a:pt x="1230789" y="1026619"/>
                    <a:pt x="1169950" y="1032608"/>
                  </a:cubicBezTo>
                  <a:cubicBezTo>
                    <a:pt x="1163304" y="1033411"/>
                    <a:pt x="1156585" y="1033703"/>
                    <a:pt x="1150085" y="1033703"/>
                  </a:cubicBezTo>
                  <a:close/>
                  <a:moveTo>
                    <a:pt x="794184" y="877700"/>
                  </a:moveTo>
                  <a:cubicBezTo>
                    <a:pt x="820550" y="878307"/>
                    <a:pt x="846332" y="884982"/>
                    <a:pt x="869703" y="897201"/>
                  </a:cubicBezTo>
                  <a:cubicBezTo>
                    <a:pt x="895484" y="909763"/>
                    <a:pt x="920827" y="924735"/>
                    <a:pt x="944637" y="939342"/>
                  </a:cubicBezTo>
                  <a:cubicBezTo>
                    <a:pt x="960704" y="949056"/>
                    <a:pt x="977283" y="959062"/>
                    <a:pt x="993862" y="968556"/>
                  </a:cubicBezTo>
                  <a:cubicBezTo>
                    <a:pt x="1047178" y="997770"/>
                    <a:pt x="1104511" y="1025670"/>
                    <a:pt x="1168709" y="1019243"/>
                  </a:cubicBezTo>
                  <a:cubicBezTo>
                    <a:pt x="1225165" y="1013765"/>
                    <a:pt x="1291919" y="975421"/>
                    <a:pt x="1305138" y="904942"/>
                  </a:cubicBezTo>
                  <a:cubicBezTo>
                    <a:pt x="1310908" y="874852"/>
                    <a:pt x="1300756" y="844616"/>
                    <a:pt x="1274171" y="812480"/>
                  </a:cubicBezTo>
                  <a:cubicBezTo>
                    <a:pt x="1236704" y="766833"/>
                    <a:pt x="1196242" y="723012"/>
                    <a:pt x="1154613" y="679191"/>
                  </a:cubicBezTo>
                  <a:cubicBezTo>
                    <a:pt x="1095454" y="616015"/>
                    <a:pt x="1075661" y="543273"/>
                    <a:pt x="1093993" y="456872"/>
                  </a:cubicBezTo>
                  <a:cubicBezTo>
                    <a:pt x="1108600" y="389753"/>
                    <a:pt x="1124376" y="309998"/>
                    <a:pt x="1135624" y="228345"/>
                  </a:cubicBezTo>
                  <a:cubicBezTo>
                    <a:pt x="1142051" y="182589"/>
                    <a:pt x="1143074" y="136226"/>
                    <a:pt x="1138545" y="90235"/>
                  </a:cubicBezTo>
                  <a:cubicBezTo>
                    <a:pt x="1133579" y="42106"/>
                    <a:pt x="1113933" y="24504"/>
                    <a:pt x="1054482" y="14279"/>
                  </a:cubicBezTo>
                  <a:lnTo>
                    <a:pt x="1053970" y="14279"/>
                  </a:lnTo>
                  <a:lnTo>
                    <a:pt x="993059" y="31223"/>
                  </a:lnTo>
                  <a:cubicBezTo>
                    <a:pt x="949238" y="43347"/>
                    <a:pt x="903737" y="55690"/>
                    <a:pt x="859331" y="69128"/>
                  </a:cubicBezTo>
                  <a:cubicBezTo>
                    <a:pt x="746200" y="103718"/>
                    <a:pt x="641030" y="160196"/>
                    <a:pt x="549663" y="235356"/>
                  </a:cubicBezTo>
                  <a:cubicBezTo>
                    <a:pt x="460852" y="306492"/>
                    <a:pt x="362620" y="354915"/>
                    <a:pt x="278337" y="392966"/>
                  </a:cubicBezTo>
                  <a:cubicBezTo>
                    <a:pt x="196757" y="428724"/>
                    <a:pt x="130295" y="492038"/>
                    <a:pt x="90636" y="571829"/>
                  </a:cubicBezTo>
                  <a:cubicBezTo>
                    <a:pt x="61422" y="628139"/>
                    <a:pt x="32208" y="684961"/>
                    <a:pt x="19136" y="747552"/>
                  </a:cubicBezTo>
                  <a:cubicBezTo>
                    <a:pt x="11247" y="780169"/>
                    <a:pt x="10298" y="814087"/>
                    <a:pt x="16360" y="847099"/>
                  </a:cubicBezTo>
                  <a:cubicBezTo>
                    <a:pt x="25854" y="893184"/>
                    <a:pt x="73546" y="931820"/>
                    <a:pt x="127227" y="936859"/>
                  </a:cubicBezTo>
                  <a:cubicBezTo>
                    <a:pt x="157391" y="939780"/>
                    <a:pt x="188066" y="941826"/>
                    <a:pt x="217791" y="944163"/>
                  </a:cubicBezTo>
                  <a:cubicBezTo>
                    <a:pt x="248831" y="946207"/>
                    <a:pt x="280820" y="948398"/>
                    <a:pt x="312299" y="951466"/>
                  </a:cubicBezTo>
                  <a:cubicBezTo>
                    <a:pt x="336400" y="953803"/>
                    <a:pt x="360794" y="957382"/>
                    <a:pt x="384311" y="960814"/>
                  </a:cubicBezTo>
                  <a:cubicBezTo>
                    <a:pt x="410750" y="964758"/>
                    <a:pt x="438065" y="968994"/>
                    <a:pt x="464650" y="971112"/>
                  </a:cubicBezTo>
                  <a:cubicBezTo>
                    <a:pt x="523954" y="977196"/>
                    <a:pt x="583843" y="965854"/>
                    <a:pt x="636793" y="938466"/>
                  </a:cubicBezTo>
                  <a:cubicBezTo>
                    <a:pt x="646069" y="933646"/>
                    <a:pt x="655198" y="928606"/>
                    <a:pt x="664401" y="923859"/>
                  </a:cubicBezTo>
                  <a:cubicBezTo>
                    <a:pt x="695368" y="906768"/>
                    <a:pt x="727576" y="889094"/>
                    <a:pt x="764678" y="881425"/>
                  </a:cubicBezTo>
                  <a:cubicBezTo>
                    <a:pt x="774319" y="879147"/>
                    <a:pt x="784252" y="877897"/>
                    <a:pt x="794184" y="87770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75B177E-3934-44B3-A7CD-F933DB3CCA27}"/>
                </a:ext>
              </a:extLst>
            </p:cNvPr>
            <p:cNvSpPr/>
            <p:nvPr/>
          </p:nvSpPr>
          <p:spPr>
            <a:xfrm>
              <a:off x="6206729" y="768806"/>
              <a:ext cx="301037" cy="350826"/>
            </a:xfrm>
            <a:custGeom>
              <a:avLst/>
              <a:gdLst>
                <a:gd name="connsiteX0" fmla="*/ 231855 w 301037"/>
                <a:gd name="connsiteY0" fmla="*/ 350202 h 350826"/>
                <a:gd name="connsiteX1" fmla="*/ 182191 w 301037"/>
                <a:gd name="connsiteY1" fmla="*/ 335011 h 350826"/>
                <a:gd name="connsiteX2" fmla="*/ 8002 w 301037"/>
                <a:gd name="connsiteY2" fmla="*/ 143367 h 350826"/>
                <a:gd name="connsiteX3" fmla="*/ 699 w 301037"/>
                <a:gd name="connsiteY3" fmla="*/ 71427 h 350826"/>
                <a:gd name="connsiteX4" fmla="*/ 69352 w 301037"/>
                <a:gd name="connsiteY4" fmla="*/ 583 h 350826"/>
                <a:gd name="connsiteX5" fmla="*/ 72857 w 301037"/>
                <a:gd name="connsiteY5" fmla="*/ 583 h 350826"/>
                <a:gd name="connsiteX6" fmla="*/ 73953 w 301037"/>
                <a:gd name="connsiteY6" fmla="*/ 583 h 350826"/>
                <a:gd name="connsiteX7" fmla="*/ 265743 w 301037"/>
                <a:gd name="connsiteY7" fmla="*/ 99546 h 350826"/>
                <a:gd name="connsiteX8" fmla="*/ 295688 w 301037"/>
                <a:gd name="connsiteY8" fmla="*/ 268768 h 350826"/>
                <a:gd name="connsiteX9" fmla="*/ 256029 w 301037"/>
                <a:gd name="connsiteY9" fmla="*/ 344652 h 350826"/>
                <a:gd name="connsiteX10" fmla="*/ 231855 w 301037"/>
                <a:gd name="connsiteY10" fmla="*/ 350202 h 350826"/>
                <a:gd name="connsiteX11" fmla="*/ 73149 w 301037"/>
                <a:gd name="connsiteY11" fmla="*/ 14240 h 350826"/>
                <a:gd name="connsiteX12" fmla="*/ 14210 w 301037"/>
                <a:gd name="connsiteY12" fmla="*/ 73691 h 350826"/>
                <a:gd name="connsiteX13" fmla="*/ 20126 w 301037"/>
                <a:gd name="connsiteY13" fmla="*/ 137012 h 350826"/>
                <a:gd name="connsiteX14" fmla="*/ 188107 w 301037"/>
                <a:gd name="connsiteY14" fmla="*/ 322303 h 350826"/>
                <a:gd name="connsiteX15" fmla="*/ 250114 w 301037"/>
                <a:gd name="connsiteY15" fmla="*/ 331651 h 350826"/>
                <a:gd name="connsiteX16" fmla="*/ 282541 w 301037"/>
                <a:gd name="connsiteY16" fmla="*/ 266358 h 350826"/>
                <a:gd name="connsiteX17" fmla="*/ 254203 w 301037"/>
                <a:gd name="connsiteY17" fmla="*/ 106849 h 350826"/>
                <a:gd name="connsiteX18" fmla="*/ 75267 w 301037"/>
                <a:gd name="connsiteY18" fmla="*/ 14678 h 350826"/>
                <a:gd name="connsiteX19" fmla="*/ 73149 w 301037"/>
                <a:gd name="connsiteY19" fmla="*/ 13948 h 35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1037" h="350826">
                  <a:moveTo>
                    <a:pt x="231855" y="350202"/>
                  </a:moveTo>
                  <a:cubicBezTo>
                    <a:pt x="214326" y="349238"/>
                    <a:pt x="197236" y="344023"/>
                    <a:pt x="182191" y="335011"/>
                  </a:cubicBezTo>
                  <a:cubicBezTo>
                    <a:pt x="108352" y="295280"/>
                    <a:pt x="49705" y="230863"/>
                    <a:pt x="8002" y="143367"/>
                  </a:cubicBezTo>
                  <a:cubicBezTo>
                    <a:pt x="-1273" y="120587"/>
                    <a:pt x="-3830" y="95609"/>
                    <a:pt x="699" y="71427"/>
                  </a:cubicBezTo>
                  <a:cubicBezTo>
                    <a:pt x="5957" y="36881"/>
                    <a:pt x="29036" y="12999"/>
                    <a:pt x="69352" y="583"/>
                  </a:cubicBezTo>
                  <a:cubicBezTo>
                    <a:pt x="70520" y="218"/>
                    <a:pt x="71689" y="218"/>
                    <a:pt x="72857" y="583"/>
                  </a:cubicBezTo>
                  <a:lnTo>
                    <a:pt x="73953" y="583"/>
                  </a:lnTo>
                  <a:cubicBezTo>
                    <a:pt x="159185" y="-7597"/>
                    <a:pt x="223602" y="25999"/>
                    <a:pt x="265743" y="99546"/>
                  </a:cubicBezTo>
                  <a:cubicBezTo>
                    <a:pt x="295395" y="150641"/>
                    <a:pt x="306058" y="210595"/>
                    <a:pt x="295688" y="268768"/>
                  </a:cubicBezTo>
                  <a:cubicBezTo>
                    <a:pt x="289334" y="309010"/>
                    <a:pt x="276406" y="334061"/>
                    <a:pt x="256029" y="344652"/>
                  </a:cubicBezTo>
                  <a:cubicBezTo>
                    <a:pt x="248506" y="348405"/>
                    <a:pt x="240253" y="350304"/>
                    <a:pt x="231855" y="350202"/>
                  </a:cubicBezTo>
                  <a:close/>
                  <a:moveTo>
                    <a:pt x="73149" y="14240"/>
                  </a:moveTo>
                  <a:cubicBezTo>
                    <a:pt x="37946" y="25269"/>
                    <a:pt x="18884" y="44696"/>
                    <a:pt x="14210" y="73691"/>
                  </a:cubicBezTo>
                  <a:cubicBezTo>
                    <a:pt x="10120" y="94930"/>
                    <a:pt x="12165" y="116899"/>
                    <a:pt x="20126" y="137012"/>
                  </a:cubicBezTo>
                  <a:cubicBezTo>
                    <a:pt x="60514" y="221660"/>
                    <a:pt x="117116" y="283886"/>
                    <a:pt x="188107" y="322303"/>
                  </a:cubicBezTo>
                  <a:cubicBezTo>
                    <a:pt x="214253" y="336399"/>
                    <a:pt x="234995" y="339466"/>
                    <a:pt x="250114" y="331651"/>
                  </a:cubicBezTo>
                  <a:cubicBezTo>
                    <a:pt x="265232" y="323836"/>
                    <a:pt x="277063" y="301122"/>
                    <a:pt x="282541" y="266358"/>
                  </a:cubicBezTo>
                  <a:cubicBezTo>
                    <a:pt x="292182" y="211508"/>
                    <a:pt x="282175" y="155008"/>
                    <a:pt x="254203" y="106849"/>
                  </a:cubicBezTo>
                  <a:cubicBezTo>
                    <a:pt x="214473" y="37246"/>
                    <a:pt x="156045" y="7083"/>
                    <a:pt x="75267" y="14678"/>
                  </a:cubicBezTo>
                  <a:cubicBezTo>
                    <a:pt x="74537" y="14562"/>
                    <a:pt x="73807" y="14313"/>
                    <a:pt x="73149" y="13948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B8E3885-BE99-47B0-B970-AE5A17AB240C}"/>
                </a:ext>
              </a:extLst>
            </p:cNvPr>
            <p:cNvSpPr/>
            <p:nvPr/>
          </p:nvSpPr>
          <p:spPr>
            <a:xfrm>
              <a:off x="4912180" y="742329"/>
              <a:ext cx="899203" cy="906877"/>
            </a:xfrm>
            <a:custGeom>
              <a:avLst/>
              <a:gdLst>
                <a:gd name="connsiteX0" fmla="*/ 442197 w 899203"/>
                <a:gd name="connsiteY0" fmla="*/ 906257 h 906877"/>
                <a:gd name="connsiteX1" fmla="*/ 355796 w 899203"/>
                <a:gd name="connsiteY1" fmla="*/ 886319 h 906877"/>
                <a:gd name="connsiteX2" fmla="*/ 65701 w 899203"/>
                <a:gd name="connsiteY2" fmla="*/ 663415 h 906877"/>
                <a:gd name="connsiteX3" fmla="*/ 55549 w 899203"/>
                <a:gd name="connsiteY3" fmla="*/ 355061 h 906877"/>
                <a:gd name="connsiteX4" fmla="*/ 167365 w 899203"/>
                <a:gd name="connsiteY4" fmla="*/ 238205 h 906877"/>
                <a:gd name="connsiteX5" fmla="*/ 278598 w 899203"/>
                <a:gd name="connsiteY5" fmla="*/ 160495 h 906877"/>
                <a:gd name="connsiteX6" fmla="*/ 377195 w 899203"/>
                <a:gd name="connsiteY6" fmla="*/ 92427 h 906877"/>
                <a:gd name="connsiteX7" fmla="*/ 559345 w 899203"/>
                <a:gd name="connsiteY7" fmla="*/ -401 h 906877"/>
                <a:gd name="connsiteX8" fmla="*/ 561975 w 899203"/>
                <a:gd name="connsiteY8" fmla="*/ -401 h 906877"/>
                <a:gd name="connsiteX9" fmla="*/ 565261 w 899203"/>
                <a:gd name="connsiteY9" fmla="*/ -401 h 906877"/>
                <a:gd name="connsiteX10" fmla="*/ 600902 w 899203"/>
                <a:gd name="connsiteY10" fmla="*/ 8509 h 906877"/>
                <a:gd name="connsiteX11" fmla="*/ 679415 w 899203"/>
                <a:gd name="connsiteY11" fmla="*/ 31296 h 906877"/>
                <a:gd name="connsiteX12" fmla="*/ 874419 w 899203"/>
                <a:gd name="connsiteY12" fmla="*/ 264497 h 906877"/>
                <a:gd name="connsiteX13" fmla="*/ 835637 w 899203"/>
                <a:gd name="connsiteY13" fmla="*/ 615066 h 906877"/>
                <a:gd name="connsiteX14" fmla="*/ 560149 w 899203"/>
                <a:gd name="connsiteY14" fmla="*/ 870251 h 906877"/>
                <a:gd name="connsiteX15" fmla="*/ 442197 w 899203"/>
                <a:gd name="connsiteY15" fmla="*/ 906257 h 906877"/>
                <a:gd name="connsiteX16" fmla="*/ 561975 w 899203"/>
                <a:gd name="connsiteY16" fmla="*/ 13476 h 906877"/>
                <a:gd name="connsiteX17" fmla="*/ 561391 w 899203"/>
                <a:gd name="connsiteY17" fmla="*/ 13476 h 906877"/>
                <a:gd name="connsiteX18" fmla="*/ 385084 w 899203"/>
                <a:gd name="connsiteY18" fmla="*/ 103674 h 906877"/>
                <a:gd name="connsiteX19" fmla="*/ 285683 w 899203"/>
                <a:gd name="connsiteY19" fmla="*/ 172254 h 906877"/>
                <a:gd name="connsiteX20" fmla="*/ 175399 w 899203"/>
                <a:gd name="connsiteY20" fmla="*/ 249306 h 906877"/>
                <a:gd name="connsiteX21" fmla="*/ 65846 w 899203"/>
                <a:gd name="connsiteY21" fmla="*/ 363533 h 906877"/>
                <a:gd name="connsiteX22" fmla="*/ 75634 w 899203"/>
                <a:gd name="connsiteY22" fmla="*/ 653775 h 906877"/>
                <a:gd name="connsiteX23" fmla="*/ 360471 w 899203"/>
                <a:gd name="connsiteY23" fmla="*/ 872880 h 906877"/>
                <a:gd name="connsiteX24" fmla="*/ 552991 w 899203"/>
                <a:gd name="connsiteY24" fmla="*/ 857835 h 906877"/>
                <a:gd name="connsiteX25" fmla="*/ 823805 w 899203"/>
                <a:gd name="connsiteY25" fmla="*/ 607544 h 906877"/>
                <a:gd name="connsiteX26" fmla="*/ 861126 w 899203"/>
                <a:gd name="connsiteY26" fmla="*/ 268880 h 906877"/>
                <a:gd name="connsiteX27" fmla="*/ 674230 w 899203"/>
                <a:gd name="connsiteY27" fmla="*/ 44589 h 906877"/>
                <a:gd name="connsiteX28" fmla="*/ 597543 w 899203"/>
                <a:gd name="connsiteY28" fmla="*/ 22678 h 906877"/>
                <a:gd name="connsiteX29" fmla="*/ 561975 w 899203"/>
                <a:gd name="connsiteY29" fmla="*/ 13476 h 90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99203" h="906877">
                  <a:moveTo>
                    <a:pt x="442197" y="906257"/>
                  </a:moveTo>
                  <a:cubicBezTo>
                    <a:pt x="412326" y="905943"/>
                    <a:pt x="382819" y="899136"/>
                    <a:pt x="355796" y="886319"/>
                  </a:cubicBezTo>
                  <a:cubicBezTo>
                    <a:pt x="243322" y="835216"/>
                    <a:pt x="144068" y="758952"/>
                    <a:pt x="65701" y="663415"/>
                  </a:cubicBezTo>
                  <a:cubicBezTo>
                    <a:pt x="-20408" y="558902"/>
                    <a:pt x="-23694" y="460889"/>
                    <a:pt x="55549" y="355061"/>
                  </a:cubicBezTo>
                  <a:cubicBezTo>
                    <a:pt x="87465" y="311298"/>
                    <a:pt x="125079" y="271998"/>
                    <a:pt x="167365" y="238205"/>
                  </a:cubicBezTo>
                  <a:cubicBezTo>
                    <a:pt x="203153" y="210232"/>
                    <a:pt x="241423" y="184962"/>
                    <a:pt x="278598" y="160495"/>
                  </a:cubicBezTo>
                  <a:cubicBezTo>
                    <a:pt x="311391" y="138585"/>
                    <a:pt x="345352" y="116674"/>
                    <a:pt x="377195" y="92427"/>
                  </a:cubicBezTo>
                  <a:cubicBezTo>
                    <a:pt x="435623" y="48094"/>
                    <a:pt x="490254" y="10846"/>
                    <a:pt x="559345" y="-401"/>
                  </a:cubicBezTo>
                  <a:cubicBezTo>
                    <a:pt x="560222" y="-547"/>
                    <a:pt x="561098" y="-547"/>
                    <a:pt x="561975" y="-401"/>
                  </a:cubicBezTo>
                  <a:cubicBezTo>
                    <a:pt x="563070" y="-693"/>
                    <a:pt x="564166" y="-693"/>
                    <a:pt x="565261" y="-401"/>
                  </a:cubicBezTo>
                  <a:cubicBezTo>
                    <a:pt x="577092" y="2812"/>
                    <a:pt x="589070" y="5661"/>
                    <a:pt x="600902" y="8509"/>
                  </a:cubicBezTo>
                  <a:cubicBezTo>
                    <a:pt x="627560" y="14242"/>
                    <a:pt x="653779" y="21853"/>
                    <a:pt x="679415" y="31296"/>
                  </a:cubicBezTo>
                  <a:cubicBezTo>
                    <a:pt x="772461" y="68179"/>
                    <a:pt x="838048" y="146618"/>
                    <a:pt x="874419" y="264497"/>
                  </a:cubicBezTo>
                  <a:cubicBezTo>
                    <a:pt x="915392" y="397568"/>
                    <a:pt x="902245" y="515738"/>
                    <a:pt x="835637" y="615066"/>
                  </a:cubicBezTo>
                  <a:cubicBezTo>
                    <a:pt x="764720" y="720215"/>
                    <a:pt x="670432" y="807543"/>
                    <a:pt x="560149" y="870251"/>
                  </a:cubicBezTo>
                  <a:cubicBezTo>
                    <a:pt x="524800" y="892600"/>
                    <a:pt x="484046" y="905030"/>
                    <a:pt x="442197" y="906257"/>
                  </a:cubicBezTo>
                  <a:close/>
                  <a:moveTo>
                    <a:pt x="561975" y="13476"/>
                  </a:moveTo>
                  <a:lnTo>
                    <a:pt x="561391" y="13476"/>
                  </a:lnTo>
                  <a:cubicBezTo>
                    <a:pt x="495293" y="23920"/>
                    <a:pt x="442489" y="60510"/>
                    <a:pt x="385084" y="103674"/>
                  </a:cubicBezTo>
                  <a:cubicBezTo>
                    <a:pt x="352875" y="128214"/>
                    <a:pt x="318694" y="150490"/>
                    <a:pt x="285683" y="172254"/>
                  </a:cubicBezTo>
                  <a:cubicBezTo>
                    <a:pt x="249165" y="196721"/>
                    <a:pt x="210749" y="221699"/>
                    <a:pt x="175399" y="249306"/>
                  </a:cubicBezTo>
                  <a:cubicBezTo>
                    <a:pt x="133989" y="282362"/>
                    <a:pt x="97179" y="320771"/>
                    <a:pt x="65846" y="363533"/>
                  </a:cubicBezTo>
                  <a:cubicBezTo>
                    <a:pt x="-9672" y="464468"/>
                    <a:pt x="-6604" y="554009"/>
                    <a:pt x="75634" y="653775"/>
                  </a:cubicBezTo>
                  <a:cubicBezTo>
                    <a:pt x="152612" y="747625"/>
                    <a:pt x="250042" y="822581"/>
                    <a:pt x="360471" y="872880"/>
                  </a:cubicBezTo>
                  <a:cubicBezTo>
                    <a:pt x="424157" y="902094"/>
                    <a:pt x="485288" y="897347"/>
                    <a:pt x="552991" y="857835"/>
                  </a:cubicBezTo>
                  <a:cubicBezTo>
                    <a:pt x="661302" y="796383"/>
                    <a:pt x="753984" y="710720"/>
                    <a:pt x="823805" y="607544"/>
                  </a:cubicBezTo>
                  <a:cubicBezTo>
                    <a:pt x="888150" y="511283"/>
                    <a:pt x="900712" y="397348"/>
                    <a:pt x="861126" y="268880"/>
                  </a:cubicBezTo>
                  <a:cubicBezTo>
                    <a:pt x="825631" y="153703"/>
                    <a:pt x="764428" y="80303"/>
                    <a:pt x="674230" y="44589"/>
                  </a:cubicBezTo>
                  <a:cubicBezTo>
                    <a:pt x="649178" y="35518"/>
                    <a:pt x="623616" y="28199"/>
                    <a:pt x="597543" y="22678"/>
                  </a:cubicBezTo>
                  <a:cubicBezTo>
                    <a:pt x="585857" y="19538"/>
                    <a:pt x="573879" y="16689"/>
                    <a:pt x="561975" y="1347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EA65259-002D-4D61-8D9E-B9330C58D8D5}"/>
                </a:ext>
              </a:extLst>
            </p:cNvPr>
            <p:cNvSpPr/>
            <p:nvPr/>
          </p:nvSpPr>
          <p:spPr>
            <a:xfrm>
              <a:off x="6071295" y="632940"/>
              <a:ext cx="640788" cy="761825"/>
            </a:xfrm>
            <a:custGeom>
              <a:avLst/>
              <a:gdLst>
                <a:gd name="connsiteX0" fmla="*/ 518471 w 640788"/>
                <a:gd name="connsiteY0" fmla="*/ 761191 h 761825"/>
                <a:gd name="connsiteX1" fmla="*/ 449234 w 640788"/>
                <a:gd name="connsiteY1" fmla="*/ 747752 h 761825"/>
                <a:gd name="connsiteX2" fmla="*/ 313607 w 640788"/>
                <a:gd name="connsiteY2" fmla="*/ 653829 h 761825"/>
                <a:gd name="connsiteX3" fmla="*/ 102463 w 640788"/>
                <a:gd name="connsiteY3" fmla="*/ 410476 h 761825"/>
                <a:gd name="connsiteX4" fmla="*/ 5910 w 640788"/>
                <a:gd name="connsiteY4" fmla="*/ 223652 h 761825"/>
                <a:gd name="connsiteX5" fmla="*/ 71642 w 640788"/>
                <a:gd name="connsiteY5" fmla="*/ 25143 h 761825"/>
                <a:gd name="connsiteX6" fmla="*/ 123278 w 640788"/>
                <a:gd name="connsiteY6" fmla="*/ 6227 h 761825"/>
                <a:gd name="connsiteX7" fmla="*/ 146503 w 640788"/>
                <a:gd name="connsiteY7" fmla="*/ -346 h 761825"/>
                <a:gd name="connsiteX8" fmla="*/ 150082 w 640788"/>
                <a:gd name="connsiteY8" fmla="*/ -346 h 761825"/>
                <a:gd name="connsiteX9" fmla="*/ 151543 w 640788"/>
                <a:gd name="connsiteY9" fmla="*/ -346 h 761825"/>
                <a:gd name="connsiteX10" fmla="*/ 429076 w 640788"/>
                <a:gd name="connsiteY10" fmla="*/ 96790 h 761825"/>
                <a:gd name="connsiteX11" fmla="*/ 550534 w 640788"/>
                <a:gd name="connsiteY11" fmla="*/ 292013 h 761825"/>
                <a:gd name="connsiteX12" fmla="*/ 622181 w 640788"/>
                <a:gd name="connsiteY12" fmla="*/ 542013 h 761825"/>
                <a:gd name="connsiteX13" fmla="*/ 624883 w 640788"/>
                <a:gd name="connsiteY13" fmla="*/ 552675 h 761825"/>
                <a:gd name="connsiteX14" fmla="*/ 637153 w 640788"/>
                <a:gd name="connsiteY14" fmla="*/ 657627 h 761825"/>
                <a:gd name="connsiteX15" fmla="*/ 580917 w 640788"/>
                <a:gd name="connsiteY15" fmla="*/ 745270 h 761825"/>
                <a:gd name="connsiteX16" fmla="*/ 518471 w 640788"/>
                <a:gd name="connsiteY16" fmla="*/ 761191 h 761825"/>
                <a:gd name="connsiteX17" fmla="*/ 150374 w 640788"/>
                <a:gd name="connsiteY17" fmla="*/ 13384 h 761825"/>
                <a:gd name="connsiteX18" fmla="*/ 126491 w 640788"/>
                <a:gd name="connsiteY18" fmla="*/ 20030 h 761825"/>
                <a:gd name="connsiteX19" fmla="*/ 77924 w 640788"/>
                <a:gd name="connsiteY19" fmla="*/ 37486 h 761825"/>
                <a:gd name="connsiteX20" fmla="*/ 18764 w 640788"/>
                <a:gd name="connsiteY20" fmla="*/ 220074 h 761825"/>
                <a:gd name="connsiteX21" fmla="*/ 112469 w 640788"/>
                <a:gd name="connsiteY21" fmla="*/ 401055 h 761825"/>
                <a:gd name="connsiteX22" fmla="*/ 323102 w 640788"/>
                <a:gd name="connsiteY22" fmla="*/ 643750 h 761825"/>
                <a:gd name="connsiteX23" fmla="*/ 452740 w 640788"/>
                <a:gd name="connsiteY23" fmla="*/ 734314 h 761825"/>
                <a:gd name="connsiteX24" fmla="*/ 573978 w 640788"/>
                <a:gd name="connsiteY24" fmla="*/ 732707 h 761825"/>
                <a:gd name="connsiteX25" fmla="*/ 623642 w 640788"/>
                <a:gd name="connsiteY25" fmla="*/ 654341 h 761825"/>
                <a:gd name="connsiteX26" fmla="*/ 611591 w 640788"/>
                <a:gd name="connsiteY26" fmla="*/ 556400 h 761825"/>
                <a:gd name="connsiteX27" fmla="*/ 608816 w 640788"/>
                <a:gd name="connsiteY27" fmla="*/ 545737 h 761825"/>
                <a:gd name="connsiteX28" fmla="*/ 537387 w 640788"/>
                <a:gd name="connsiteY28" fmla="*/ 296542 h 761825"/>
                <a:gd name="connsiteX29" fmla="*/ 420531 w 640788"/>
                <a:gd name="connsiteY29" fmla="*/ 107745 h 761825"/>
                <a:gd name="connsiteX30" fmla="*/ 151835 w 640788"/>
                <a:gd name="connsiteY30" fmla="*/ 13895 h 76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40788" h="761825">
                  <a:moveTo>
                    <a:pt x="518471" y="761191"/>
                  </a:moveTo>
                  <a:cubicBezTo>
                    <a:pt x="494808" y="760782"/>
                    <a:pt x="471364" y="756232"/>
                    <a:pt x="449234" y="747752"/>
                  </a:cubicBezTo>
                  <a:cubicBezTo>
                    <a:pt x="397087" y="727829"/>
                    <a:pt x="350563" y="695605"/>
                    <a:pt x="313607" y="653829"/>
                  </a:cubicBezTo>
                  <a:cubicBezTo>
                    <a:pt x="233269" y="565311"/>
                    <a:pt x="166296" y="490085"/>
                    <a:pt x="102463" y="410476"/>
                  </a:cubicBezTo>
                  <a:cubicBezTo>
                    <a:pt x="50535" y="346132"/>
                    <a:pt x="19860" y="286755"/>
                    <a:pt x="5910" y="223652"/>
                  </a:cubicBezTo>
                  <a:cubicBezTo>
                    <a:pt x="-14539" y="130897"/>
                    <a:pt x="7444" y="64144"/>
                    <a:pt x="71642" y="25143"/>
                  </a:cubicBezTo>
                  <a:cubicBezTo>
                    <a:pt x="87783" y="16306"/>
                    <a:pt x="105239" y="9929"/>
                    <a:pt x="123278" y="6227"/>
                  </a:cubicBezTo>
                  <a:cubicBezTo>
                    <a:pt x="131019" y="4182"/>
                    <a:pt x="138761" y="2137"/>
                    <a:pt x="146503" y="-346"/>
                  </a:cubicBezTo>
                  <a:cubicBezTo>
                    <a:pt x="147672" y="-712"/>
                    <a:pt x="148913" y="-712"/>
                    <a:pt x="150082" y="-346"/>
                  </a:cubicBezTo>
                  <a:lnTo>
                    <a:pt x="151543" y="-346"/>
                  </a:lnTo>
                  <a:cubicBezTo>
                    <a:pt x="260073" y="-2611"/>
                    <a:pt x="350929" y="29379"/>
                    <a:pt x="429076" y="96790"/>
                  </a:cubicBezTo>
                  <a:cubicBezTo>
                    <a:pt x="483341" y="143387"/>
                    <a:pt x="522853" y="207292"/>
                    <a:pt x="550534" y="292013"/>
                  </a:cubicBezTo>
                  <a:cubicBezTo>
                    <a:pt x="579748" y="382431"/>
                    <a:pt x="604287" y="473140"/>
                    <a:pt x="622181" y="542013"/>
                  </a:cubicBezTo>
                  <a:lnTo>
                    <a:pt x="624883" y="552675"/>
                  </a:lnTo>
                  <a:cubicBezTo>
                    <a:pt x="633721" y="586272"/>
                    <a:pt x="643800" y="624396"/>
                    <a:pt x="637153" y="657627"/>
                  </a:cubicBezTo>
                  <a:cubicBezTo>
                    <a:pt x="628973" y="698381"/>
                    <a:pt x="609619" y="728471"/>
                    <a:pt x="580917" y="745270"/>
                  </a:cubicBezTo>
                  <a:cubicBezTo>
                    <a:pt x="561854" y="756035"/>
                    <a:pt x="540309" y="761527"/>
                    <a:pt x="518471" y="761191"/>
                  </a:cubicBezTo>
                  <a:close/>
                  <a:moveTo>
                    <a:pt x="150374" y="13384"/>
                  </a:moveTo>
                  <a:cubicBezTo>
                    <a:pt x="142633" y="15940"/>
                    <a:pt x="134890" y="17985"/>
                    <a:pt x="126491" y="20030"/>
                  </a:cubicBezTo>
                  <a:cubicBezTo>
                    <a:pt x="109547" y="23405"/>
                    <a:pt x="93188" y="29291"/>
                    <a:pt x="77924" y="37486"/>
                  </a:cubicBezTo>
                  <a:cubicBezTo>
                    <a:pt x="18837" y="73492"/>
                    <a:pt x="-444" y="133308"/>
                    <a:pt x="18764" y="220074"/>
                  </a:cubicBezTo>
                  <a:cubicBezTo>
                    <a:pt x="32277" y="280912"/>
                    <a:pt x="62001" y="338391"/>
                    <a:pt x="112469" y="401055"/>
                  </a:cubicBezTo>
                  <a:cubicBezTo>
                    <a:pt x="176448" y="480298"/>
                    <a:pt x="242910" y="555378"/>
                    <a:pt x="323102" y="643750"/>
                  </a:cubicBezTo>
                  <a:cubicBezTo>
                    <a:pt x="358451" y="683861"/>
                    <a:pt x="402930" y="714916"/>
                    <a:pt x="452740" y="734314"/>
                  </a:cubicBezTo>
                  <a:cubicBezTo>
                    <a:pt x="499993" y="751696"/>
                    <a:pt x="543084" y="751112"/>
                    <a:pt x="573978" y="732707"/>
                  </a:cubicBezTo>
                  <a:cubicBezTo>
                    <a:pt x="599613" y="717516"/>
                    <a:pt x="616265" y="691150"/>
                    <a:pt x="623642" y="654341"/>
                  </a:cubicBezTo>
                  <a:cubicBezTo>
                    <a:pt x="629630" y="624542"/>
                    <a:pt x="620428" y="589777"/>
                    <a:pt x="611591" y="556400"/>
                  </a:cubicBezTo>
                  <a:lnTo>
                    <a:pt x="608816" y="545737"/>
                  </a:lnTo>
                  <a:cubicBezTo>
                    <a:pt x="591068" y="477011"/>
                    <a:pt x="566820" y="386594"/>
                    <a:pt x="537387" y="296542"/>
                  </a:cubicBezTo>
                  <a:cubicBezTo>
                    <a:pt x="510657" y="214377"/>
                    <a:pt x="472313" y="152589"/>
                    <a:pt x="420531" y="107745"/>
                  </a:cubicBezTo>
                  <a:cubicBezTo>
                    <a:pt x="344940" y="42452"/>
                    <a:pt x="256787" y="11923"/>
                    <a:pt x="151835" y="13895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265C128-83A0-4564-9F5E-A1FE8B5086FB}"/>
                </a:ext>
              </a:extLst>
            </p:cNvPr>
            <p:cNvSpPr/>
            <p:nvPr/>
          </p:nvSpPr>
          <p:spPr>
            <a:xfrm>
              <a:off x="2949882" y="523534"/>
              <a:ext cx="1813770" cy="1711086"/>
            </a:xfrm>
            <a:custGeom>
              <a:avLst/>
              <a:gdLst>
                <a:gd name="connsiteX0" fmla="*/ 846582 w 1813770"/>
                <a:gd name="connsiteY0" fmla="*/ 1710429 h 1711086"/>
                <a:gd name="connsiteX1" fmla="*/ 713731 w 1813770"/>
                <a:gd name="connsiteY1" fmla="*/ 1626877 h 1711086"/>
                <a:gd name="connsiteX2" fmla="*/ 692989 w 1813770"/>
                <a:gd name="connsiteY2" fmla="*/ 1588314 h 1711086"/>
                <a:gd name="connsiteX3" fmla="*/ 678382 w 1813770"/>
                <a:gd name="connsiteY3" fmla="*/ 1562533 h 1711086"/>
                <a:gd name="connsiteX4" fmla="*/ 576133 w 1813770"/>
                <a:gd name="connsiteY4" fmla="*/ 1477228 h 1711086"/>
                <a:gd name="connsiteX5" fmla="*/ 325257 w 1813770"/>
                <a:gd name="connsiteY5" fmla="*/ 1481683 h 1711086"/>
                <a:gd name="connsiteX6" fmla="*/ 228924 w 1813770"/>
                <a:gd name="connsiteY6" fmla="*/ 1506807 h 1711086"/>
                <a:gd name="connsiteX7" fmla="*/ 153332 w 1813770"/>
                <a:gd name="connsiteY7" fmla="*/ 1527768 h 1711086"/>
                <a:gd name="connsiteX8" fmla="*/ 71168 w 1813770"/>
                <a:gd name="connsiteY8" fmla="*/ 1531420 h 1711086"/>
                <a:gd name="connsiteX9" fmla="*/ 41150 w 1813770"/>
                <a:gd name="connsiteY9" fmla="*/ 1520245 h 1711086"/>
                <a:gd name="connsiteX10" fmla="*/ 18071 w 1813770"/>
                <a:gd name="connsiteY10" fmla="*/ 1497239 h 1711086"/>
                <a:gd name="connsiteX11" fmla="*/ 762 w 1813770"/>
                <a:gd name="connsiteY11" fmla="*/ 1455098 h 1711086"/>
                <a:gd name="connsiteX12" fmla="*/ 762 w 1813770"/>
                <a:gd name="connsiteY12" fmla="*/ 1409159 h 1711086"/>
                <a:gd name="connsiteX13" fmla="*/ 20700 w 1813770"/>
                <a:gd name="connsiteY13" fmla="*/ 1298803 h 1711086"/>
                <a:gd name="connsiteX14" fmla="*/ 30122 w 1813770"/>
                <a:gd name="connsiteY14" fmla="*/ 1245195 h 1711086"/>
                <a:gd name="connsiteX15" fmla="*/ 138652 w 1813770"/>
                <a:gd name="connsiteY15" fmla="*/ 951448 h 1711086"/>
                <a:gd name="connsiteX16" fmla="*/ 280633 w 1813770"/>
                <a:gd name="connsiteY16" fmla="*/ 723505 h 1711086"/>
                <a:gd name="connsiteX17" fmla="*/ 528953 w 1813770"/>
                <a:gd name="connsiteY17" fmla="*/ 551434 h 1711086"/>
                <a:gd name="connsiteX18" fmla="*/ 761569 w 1813770"/>
                <a:gd name="connsiteY18" fmla="*/ 463792 h 1711086"/>
                <a:gd name="connsiteX19" fmla="*/ 1019091 w 1813770"/>
                <a:gd name="connsiteY19" fmla="*/ 309542 h 1711086"/>
                <a:gd name="connsiteX20" fmla="*/ 1370463 w 1813770"/>
                <a:gd name="connsiteY20" fmla="*/ 78167 h 1711086"/>
                <a:gd name="connsiteX21" fmla="*/ 1378863 w 1813770"/>
                <a:gd name="connsiteY21" fmla="*/ 70863 h 1711086"/>
                <a:gd name="connsiteX22" fmla="*/ 1492505 w 1813770"/>
                <a:gd name="connsiteY22" fmla="*/ -346 h 1711086"/>
                <a:gd name="connsiteX23" fmla="*/ 1497398 w 1813770"/>
                <a:gd name="connsiteY23" fmla="*/ -346 h 1711086"/>
                <a:gd name="connsiteX24" fmla="*/ 1502949 w 1813770"/>
                <a:gd name="connsiteY24" fmla="*/ 92 h 1711086"/>
                <a:gd name="connsiteX25" fmla="*/ 1547720 w 1813770"/>
                <a:gd name="connsiteY25" fmla="*/ 26166 h 1711086"/>
                <a:gd name="connsiteX26" fmla="*/ 1579051 w 1813770"/>
                <a:gd name="connsiteY26" fmla="*/ 68818 h 1711086"/>
                <a:gd name="connsiteX27" fmla="*/ 1625501 w 1813770"/>
                <a:gd name="connsiteY27" fmla="*/ 423111 h 1711086"/>
                <a:gd name="connsiteX28" fmla="*/ 1586793 w 1813770"/>
                <a:gd name="connsiteY28" fmla="*/ 617093 h 1711086"/>
                <a:gd name="connsiteX29" fmla="*/ 1570580 w 1813770"/>
                <a:gd name="connsiteY29" fmla="*/ 693926 h 1711086"/>
                <a:gd name="connsiteX30" fmla="*/ 1617103 w 1813770"/>
                <a:gd name="connsiteY30" fmla="*/ 913688 h 1711086"/>
                <a:gd name="connsiteX31" fmla="*/ 1699852 w 1813770"/>
                <a:gd name="connsiteY31" fmla="*/ 1007466 h 1711086"/>
                <a:gd name="connsiteX32" fmla="*/ 1748931 w 1813770"/>
                <a:gd name="connsiteY32" fmla="*/ 1060928 h 1711086"/>
                <a:gd name="connsiteX33" fmla="*/ 1786252 w 1813770"/>
                <a:gd name="connsiteY33" fmla="*/ 1309247 h 1711086"/>
                <a:gd name="connsiteX34" fmla="*/ 1594900 w 1813770"/>
                <a:gd name="connsiteY34" fmla="*/ 1534122 h 1711086"/>
                <a:gd name="connsiteX35" fmla="*/ 1374699 w 1813770"/>
                <a:gd name="connsiteY35" fmla="*/ 1565600 h 1711086"/>
                <a:gd name="connsiteX36" fmla="*/ 1299035 w 1813770"/>
                <a:gd name="connsiteY36" fmla="*/ 1533684 h 1711086"/>
                <a:gd name="connsiteX37" fmla="*/ 1247399 w 1813770"/>
                <a:gd name="connsiteY37" fmla="*/ 1511262 h 1711086"/>
                <a:gd name="connsiteX38" fmla="*/ 1102352 w 1813770"/>
                <a:gd name="connsiteY38" fmla="*/ 1529521 h 1711086"/>
                <a:gd name="connsiteX39" fmla="*/ 1048524 w 1813770"/>
                <a:gd name="connsiteY39" fmla="*/ 1589264 h 1711086"/>
                <a:gd name="connsiteX40" fmla="*/ 923707 w 1813770"/>
                <a:gd name="connsiteY40" fmla="*/ 1692974 h 1711086"/>
                <a:gd name="connsiteX41" fmla="*/ 846582 w 1813770"/>
                <a:gd name="connsiteY41" fmla="*/ 1710429 h 1711086"/>
                <a:gd name="connsiteX42" fmla="*/ 474833 w 1813770"/>
                <a:gd name="connsiteY42" fmla="*/ 1436474 h 1711086"/>
                <a:gd name="connsiteX43" fmla="*/ 583363 w 1813770"/>
                <a:gd name="connsiteY43" fmla="*/ 1449475 h 1711086"/>
                <a:gd name="connsiteX44" fmla="*/ 702556 w 1813770"/>
                <a:gd name="connsiteY44" fmla="*/ 1548729 h 1711086"/>
                <a:gd name="connsiteX45" fmla="*/ 716433 w 1813770"/>
                <a:gd name="connsiteY45" fmla="*/ 1573196 h 1711086"/>
                <a:gd name="connsiteX46" fmla="*/ 738344 w 1813770"/>
                <a:gd name="connsiteY46" fmla="*/ 1614023 h 1711086"/>
                <a:gd name="connsiteX47" fmla="*/ 912971 w 1813770"/>
                <a:gd name="connsiteY47" fmla="*/ 1666024 h 1711086"/>
                <a:gd name="connsiteX48" fmla="*/ 1028148 w 1813770"/>
                <a:gd name="connsiteY48" fmla="*/ 1569910 h 1711086"/>
                <a:gd name="connsiteX49" fmla="*/ 1084969 w 1813770"/>
                <a:gd name="connsiteY49" fmla="*/ 1507026 h 1711086"/>
                <a:gd name="connsiteX50" fmla="*/ 1257551 w 1813770"/>
                <a:gd name="connsiteY50" fmla="*/ 1483801 h 1711086"/>
                <a:gd name="connsiteX51" fmla="*/ 1309844 w 1813770"/>
                <a:gd name="connsiteY51" fmla="*/ 1506515 h 1711086"/>
                <a:gd name="connsiteX52" fmla="*/ 1384048 w 1813770"/>
                <a:gd name="connsiteY52" fmla="*/ 1537774 h 1711086"/>
                <a:gd name="connsiteX53" fmla="*/ 1580074 w 1813770"/>
                <a:gd name="connsiteY53" fmla="*/ 1509509 h 1711086"/>
                <a:gd name="connsiteX54" fmla="*/ 1762662 w 1813770"/>
                <a:gd name="connsiteY54" fmla="*/ 1295662 h 1711086"/>
                <a:gd name="connsiteX55" fmla="*/ 1729358 w 1813770"/>
                <a:gd name="connsiteY55" fmla="*/ 1080063 h 1711086"/>
                <a:gd name="connsiteX56" fmla="*/ 1680790 w 1813770"/>
                <a:gd name="connsiteY56" fmla="*/ 1027258 h 1711086"/>
                <a:gd name="connsiteX57" fmla="*/ 1596434 w 1813770"/>
                <a:gd name="connsiteY57" fmla="*/ 931509 h 1711086"/>
                <a:gd name="connsiteX58" fmla="*/ 1544214 w 1813770"/>
                <a:gd name="connsiteY58" fmla="*/ 687499 h 1711086"/>
                <a:gd name="connsiteX59" fmla="*/ 1560501 w 1813770"/>
                <a:gd name="connsiteY59" fmla="*/ 610447 h 1711086"/>
                <a:gd name="connsiteX60" fmla="*/ 1598698 w 1813770"/>
                <a:gd name="connsiteY60" fmla="*/ 417780 h 1711086"/>
                <a:gd name="connsiteX61" fmla="*/ 1554877 w 1813770"/>
                <a:gd name="connsiteY61" fmla="*/ 81818 h 1711086"/>
                <a:gd name="connsiteX62" fmla="*/ 1531068 w 1813770"/>
                <a:gd name="connsiteY62" fmla="*/ 48660 h 1711086"/>
                <a:gd name="connsiteX63" fmla="*/ 1496960 w 1813770"/>
                <a:gd name="connsiteY63" fmla="*/ 27845 h 1711086"/>
                <a:gd name="connsiteX64" fmla="*/ 1396172 w 1813770"/>
                <a:gd name="connsiteY64" fmla="*/ 93139 h 1711086"/>
                <a:gd name="connsiteX65" fmla="*/ 1387773 w 1813770"/>
                <a:gd name="connsiteY65" fmla="*/ 100442 h 1711086"/>
                <a:gd name="connsiteX66" fmla="*/ 1031214 w 1813770"/>
                <a:gd name="connsiteY66" fmla="*/ 335323 h 1711086"/>
                <a:gd name="connsiteX67" fmla="*/ 775591 w 1813770"/>
                <a:gd name="connsiteY67" fmla="*/ 487747 h 1711086"/>
                <a:gd name="connsiteX68" fmla="*/ 532239 w 1813770"/>
                <a:gd name="connsiteY68" fmla="*/ 579772 h 1711086"/>
                <a:gd name="connsiteX69" fmla="*/ 304369 w 1813770"/>
                <a:gd name="connsiteY69" fmla="*/ 737747 h 1711086"/>
                <a:gd name="connsiteX70" fmla="*/ 160928 w 1813770"/>
                <a:gd name="connsiteY70" fmla="*/ 968246 h 1711086"/>
                <a:gd name="connsiteX71" fmla="*/ 56634 w 1813770"/>
                <a:gd name="connsiteY71" fmla="*/ 1250235 h 1711086"/>
                <a:gd name="connsiteX72" fmla="*/ 47285 w 1813770"/>
                <a:gd name="connsiteY72" fmla="*/ 1303696 h 1711086"/>
                <a:gd name="connsiteX73" fmla="*/ 27201 w 1813770"/>
                <a:gd name="connsiteY73" fmla="*/ 1414564 h 1711086"/>
                <a:gd name="connsiteX74" fmla="*/ 27201 w 1813770"/>
                <a:gd name="connsiteY74" fmla="*/ 1448598 h 1711086"/>
                <a:gd name="connsiteX75" fmla="*/ 39982 w 1813770"/>
                <a:gd name="connsiteY75" fmla="*/ 1479857 h 1711086"/>
                <a:gd name="connsiteX76" fmla="*/ 54589 w 1813770"/>
                <a:gd name="connsiteY76" fmla="*/ 1494975 h 1711086"/>
                <a:gd name="connsiteX77" fmla="*/ 74016 w 1813770"/>
                <a:gd name="connsiteY77" fmla="*/ 1502279 h 1711086"/>
                <a:gd name="connsiteX78" fmla="*/ 147051 w 1813770"/>
                <a:gd name="connsiteY78" fmla="*/ 1499138 h 1711086"/>
                <a:gd name="connsiteX79" fmla="*/ 221182 w 1813770"/>
                <a:gd name="connsiteY79" fmla="*/ 1478616 h 1711086"/>
                <a:gd name="connsiteX80" fmla="*/ 321167 w 1813770"/>
                <a:gd name="connsiteY80" fmla="*/ 1452907 h 1711086"/>
                <a:gd name="connsiteX81" fmla="*/ 474833 w 1813770"/>
                <a:gd name="connsiteY81" fmla="*/ 1436474 h 171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13770" h="1711086">
                  <a:moveTo>
                    <a:pt x="846582" y="1710429"/>
                  </a:moveTo>
                  <a:cubicBezTo>
                    <a:pt x="789541" y="1711729"/>
                    <a:pt x="737248" y="1678841"/>
                    <a:pt x="713731" y="1626877"/>
                  </a:cubicBezTo>
                  <a:cubicBezTo>
                    <a:pt x="707742" y="1613804"/>
                    <a:pt x="700585" y="1601388"/>
                    <a:pt x="692989" y="1588314"/>
                  </a:cubicBezTo>
                  <a:cubicBezTo>
                    <a:pt x="688096" y="1579696"/>
                    <a:pt x="683276" y="1571224"/>
                    <a:pt x="678382" y="1562533"/>
                  </a:cubicBezTo>
                  <a:cubicBezTo>
                    <a:pt x="654280" y="1516521"/>
                    <a:pt x="620904" y="1489060"/>
                    <a:pt x="576133" y="1477228"/>
                  </a:cubicBezTo>
                  <a:cubicBezTo>
                    <a:pt x="492143" y="1455317"/>
                    <a:pt x="405596" y="1466491"/>
                    <a:pt x="325257" y="1481683"/>
                  </a:cubicBezTo>
                  <a:cubicBezTo>
                    <a:pt x="293049" y="1487818"/>
                    <a:pt x="260475" y="1497458"/>
                    <a:pt x="228924" y="1506807"/>
                  </a:cubicBezTo>
                  <a:cubicBezTo>
                    <a:pt x="204311" y="1514111"/>
                    <a:pt x="178822" y="1521414"/>
                    <a:pt x="153332" y="1527768"/>
                  </a:cubicBezTo>
                  <a:cubicBezTo>
                    <a:pt x="126383" y="1533684"/>
                    <a:pt x="98556" y="1534918"/>
                    <a:pt x="71168" y="1531420"/>
                  </a:cubicBezTo>
                  <a:cubicBezTo>
                    <a:pt x="60505" y="1529872"/>
                    <a:pt x="50280" y="1526059"/>
                    <a:pt x="41150" y="1520245"/>
                  </a:cubicBezTo>
                  <a:cubicBezTo>
                    <a:pt x="31948" y="1514271"/>
                    <a:pt x="24061" y="1506434"/>
                    <a:pt x="18071" y="1497239"/>
                  </a:cubicBezTo>
                  <a:cubicBezTo>
                    <a:pt x="9599" y="1484465"/>
                    <a:pt x="3683" y="1470143"/>
                    <a:pt x="762" y="1455098"/>
                  </a:cubicBezTo>
                  <a:cubicBezTo>
                    <a:pt x="-2233" y="1439929"/>
                    <a:pt x="-2233" y="1424328"/>
                    <a:pt x="762" y="1409159"/>
                  </a:cubicBezTo>
                  <a:cubicBezTo>
                    <a:pt x="8065" y="1372642"/>
                    <a:pt x="14273" y="1335686"/>
                    <a:pt x="20700" y="1298803"/>
                  </a:cubicBezTo>
                  <a:cubicBezTo>
                    <a:pt x="23768" y="1280982"/>
                    <a:pt x="26909" y="1263111"/>
                    <a:pt x="30122" y="1245195"/>
                  </a:cubicBezTo>
                  <a:cubicBezTo>
                    <a:pt x="52617" y="1119429"/>
                    <a:pt x="86213" y="1028938"/>
                    <a:pt x="138652" y="951448"/>
                  </a:cubicBezTo>
                  <a:cubicBezTo>
                    <a:pt x="189850" y="877930"/>
                    <a:pt x="237177" y="801850"/>
                    <a:pt x="280633" y="723505"/>
                  </a:cubicBezTo>
                  <a:cubicBezTo>
                    <a:pt x="335482" y="623228"/>
                    <a:pt x="416624" y="566991"/>
                    <a:pt x="528953" y="551434"/>
                  </a:cubicBezTo>
                  <a:cubicBezTo>
                    <a:pt x="612139" y="540318"/>
                    <a:pt x="691747" y="510337"/>
                    <a:pt x="761569" y="463792"/>
                  </a:cubicBezTo>
                  <a:cubicBezTo>
                    <a:pt x="844683" y="407957"/>
                    <a:pt x="930646" y="356467"/>
                    <a:pt x="1019091" y="309542"/>
                  </a:cubicBezTo>
                  <a:cubicBezTo>
                    <a:pt x="1169032" y="230664"/>
                    <a:pt x="1277417" y="159309"/>
                    <a:pt x="1370463" y="78167"/>
                  </a:cubicBezTo>
                  <a:lnTo>
                    <a:pt x="1378863" y="70863"/>
                  </a:lnTo>
                  <a:cubicBezTo>
                    <a:pt x="1412093" y="41649"/>
                    <a:pt x="1446638" y="11486"/>
                    <a:pt x="1492505" y="-346"/>
                  </a:cubicBezTo>
                  <a:cubicBezTo>
                    <a:pt x="1494111" y="-712"/>
                    <a:pt x="1495792" y="-712"/>
                    <a:pt x="1497398" y="-346"/>
                  </a:cubicBezTo>
                  <a:cubicBezTo>
                    <a:pt x="1499224" y="-609"/>
                    <a:pt x="1501123" y="-456"/>
                    <a:pt x="1502949" y="92"/>
                  </a:cubicBezTo>
                  <a:cubicBezTo>
                    <a:pt x="1519528" y="5570"/>
                    <a:pt x="1534792" y="14451"/>
                    <a:pt x="1547720" y="26166"/>
                  </a:cubicBezTo>
                  <a:cubicBezTo>
                    <a:pt x="1560866" y="38151"/>
                    <a:pt x="1571529" y="52655"/>
                    <a:pt x="1579051" y="68818"/>
                  </a:cubicBezTo>
                  <a:cubicBezTo>
                    <a:pt x="1631564" y="174281"/>
                    <a:pt x="1647194" y="293401"/>
                    <a:pt x="1625501" y="423111"/>
                  </a:cubicBezTo>
                  <a:cubicBezTo>
                    <a:pt x="1614619" y="488405"/>
                    <a:pt x="1600597" y="553625"/>
                    <a:pt x="1586793" y="617093"/>
                  </a:cubicBezTo>
                  <a:cubicBezTo>
                    <a:pt x="1581316" y="642655"/>
                    <a:pt x="1575838" y="668217"/>
                    <a:pt x="1570580" y="693926"/>
                  </a:cubicBezTo>
                  <a:cubicBezTo>
                    <a:pt x="1553197" y="777916"/>
                    <a:pt x="1568972" y="851828"/>
                    <a:pt x="1617103" y="913688"/>
                  </a:cubicBezTo>
                  <a:cubicBezTo>
                    <a:pt x="1642665" y="946335"/>
                    <a:pt x="1671733" y="977521"/>
                    <a:pt x="1699852" y="1007466"/>
                  </a:cubicBezTo>
                  <a:cubicBezTo>
                    <a:pt x="1716358" y="1025213"/>
                    <a:pt x="1732864" y="1042815"/>
                    <a:pt x="1748931" y="1060928"/>
                  </a:cubicBezTo>
                  <a:cubicBezTo>
                    <a:pt x="1818168" y="1139148"/>
                    <a:pt x="1830731" y="1222846"/>
                    <a:pt x="1786252" y="1309247"/>
                  </a:cubicBezTo>
                  <a:cubicBezTo>
                    <a:pt x="1741774" y="1398686"/>
                    <a:pt x="1676042" y="1475884"/>
                    <a:pt x="1594900" y="1534122"/>
                  </a:cubicBezTo>
                  <a:cubicBezTo>
                    <a:pt x="1525078" y="1583056"/>
                    <a:pt x="1450875" y="1593938"/>
                    <a:pt x="1374699" y="1565600"/>
                  </a:cubicBezTo>
                  <a:cubicBezTo>
                    <a:pt x="1348991" y="1555960"/>
                    <a:pt x="1323574" y="1544639"/>
                    <a:pt x="1299035" y="1533684"/>
                  </a:cubicBezTo>
                  <a:cubicBezTo>
                    <a:pt x="1281945" y="1526380"/>
                    <a:pt x="1264782" y="1518347"/>
                    <a:pt x="1247399" y="1511262"/>
                  </a:cubicBezTo>
                  <a:cubicBezTo>
                    <a:pt x="1189555" y="1487599"/>
                    <a:pt x="1142155" y="1493515"/>
                    <a:pt x="1102352" y="1529521"/>
                  </a:cubicBezTo>
                  <a:cubicBezTo>
                    <a:pt x="1082924" y="1548028"/>
                    <a:pt x="1064884" y="1567996"/>
                    <a:pt x="1048524" y="1589264"/>
                  </a:cubicBezTo>
                  <a:cubicBezTo>
                    <a:pt x="1007844" y="1639731"/>
                    <a:pt x="969354" y="1671721"/>
                    <a:pt x="923707" y="1692974"/>
                  </a:cubicBezTo>
                  <a:cubicBezTo>
                    <a:pt x="899606" y="1704404"/>
                    <a:pt x="873239" y="1710363"/>
                    <a:pt x="846582" y="1710429"/>
                  </a:cubicBezTo>
                  <a:close/>
                  <a:moveTo>
                    <a:pt x="474833" y="1436474"/>
                  </a:moveTo>
                  <a:cubicBezTo>
                    <a:pt x="511424" y="1436189"/>
                    <a:pt x="547868" y="1440557"/>
                    <a:pt x="583363" y="1449475"/>
                  </a:cubicBezTo>
                  <a:cubicBezTo>
                    <a:pt x="634927" y="1462767"/>
                    <a:pt x="675023" y="1496144"/>
                    <a:pt x="702556" y="1548729"/>
                  </a:cubicBezTo>
                  <a:cubicBezTo>
                    <a:pt x="706939" y="1556836"/>
                    <a:pt x="711686" y="1565016"/>
                    <a:pt x="716433" y="1573196"/>
                  </a:cubicBezTo>
                  <a:cubicBezTo>
                    <a:pt x="724467" y="1586416"/>
                    <a:pt x="731770" y="1600044"/>
                    <a:pt x="738344" y="1614023"/>
                  </a:cubicBezTo>
                  <a:cubicBezTo>
                    <a:pt x="770990" y="1685597"/>
                    <a:pt x="852717" y="1694361"/>
                    <a:pt x="912971" y="1666024"/>
                  </a:cubicBezTo>
                  <a:cubicBezTo>
                    <a:pt x="954747" y="1646523"/>
                    <a:pt x="990461" y="1617090"/>
                    <a:pt x="1028148" y="1569910"/>
                  </a:cubicBezTo>
                  <a:cubicBezTo>
                    <a:pt x="1045384" y="1547473"/>
                    <a:pt x="1064373" y="1526446"/>
                    <a:pt x="1084969" y="1507026"/>
                  </a:cubicBezTo>
                  <a:cubicBezTo>
                    <a:pt x="1132369" y="1464082"/>
                    <a:pt x="1190431" y="1456339"/>
                    <a:pt x="1257551" y="1483801"/>
                  </a:cubicBezTo>
                  <a:cubicBezTo>
                    <a:pt x="1275152" y="1491104"/>
                    <a:pt x="1292461" y="1498408"/>
                    <a:pt x="1309844" y="1506515"/>
                  </a:cubicBezTo>
                  <a:cubicBezTo>
                    <a:pt x="1334019" y="1517397"/>
                    <a:pt x="1359069" y="1528426"/>
                    <a:pt x="1384048" y="1537774"/>
                  </a:cubicBezTo>
                  <a:cubicBezTo>
                    <a:pt x="1452555" y="1563409"/>
                    <a:pt x="1516753" y="1554061"/>
                    <a:pt x="1580074" y="1509509"/>
                  </a:cubicBezTo>
                  <a:cubicBezTo>
                    <a:pt x="1657419" y="1454156"/>
                    <a:pt x="1720083" y="1380748"/>
                    <a:pt x="1762662" y="1295662"/>
                  </a:cubicBezTo>
                  <a:cubicBezTo>
                    <a:pt x="1801444" y="1219852"/>
                    <a:pt x="1790635" y="1149592"/>
                    <a:pt x="1729358" y="1080063"/>
                  </a:cubicBezTo>
                  <a:cubicBezTo>
                    <a:pt x="1713875" y="1062096"/>
                    <a:pt x="1697149" y="1044640"/>
                    <a:pt x="1680790" y="1027258"/>
                  </a:cubicBezTo>
                  <a:cubicBezTo>
                    <a:pt x="1652306" y="996729"/>
                    <a:pt x="1622361" y="965324"/>
                    <a:pt x="1596434" y="931509"/>
                  </a:cubicBezTo>
                  <a:cubicBezTo>
                    <a:pt x="1542607" y="862564"/>
                    <a:pt x="1525006" y="780472"/>
                    <a:pt x="1544214" y="687499"/>
                  </a:cubicBezTo>
                  <a:cubicBezTo>
                    <a:pt x="1549473" y="661790"/>
                    <a:pt x="1555023" y="636374"/>
                    <a:pt x="1560501" y="610447"/>
                  </a:cubicBezTo>
                  <a:cubicBezTo>
                    <a:pt x="1573939" y="547491"/>
                    <a:pt x="1587889" y="482270"/>
                    <a:pt x="1598698" y="417780"/>
                  </a:cubicBezTo>
                  <a:cubicBezTo>
                    <a:pt x="1619440" y="294497"/>
                    <a:pt x="1604760" y="181146"/>
                    <a:pt x="1554877" y="81818"/>
                  </a:cubicBezTo>
                  <a:cubicBezTo>
                    <a:pt x="1549180" y="69315"/>
                    <a:pt x="1541073" y="58053"/>
                    <a:pt x="1531068" y="48660"/>
                  </a:cubicBezTo>
                  <a:cubicBezTo>
                    <a:pt x="1521208" y="39502"/>
                    <a:pt x="1509595" y="32425"/>
                    <a:pt x="1496960" y="27845"/>
                  </a:cubicBezTo>
                  <a:cubicBezTo>
                    <a:pt x="1458179" y="38509"/>
                    <a:pt x="1427869" y="64947"/>
                    <a:pt x="1396172" y="93139"/>
                  </a:cubicBezTo>
                  <a:lnTo>
                    <a:pt x="1387773" y="100442"/>
                  </a:lnTo>
                  <a:cubicBezTo>
                    <a:pt x="1292827" y="183045"/>
                    <a:pt x="1183274" y="255496"/>
                    <a:pt x="1031214" y="335323"/>
                  </a:cubicBezTo>
                  <a:cubicBezTo>
                    <a:pt x="943427" y="381649"/>
                    <a:pt x="858122" y="432526"/>
                    <a:pt x="775591" y="487747"/>
                  </a:cubicBezTo>
                  <a:cubicBezTo>
                    <a:pt x="702556" y="536528"/>
                    <a:pt x="619297" y="567999"/>
                    <a:pt x="532239" y="579772"/>
                  </a:cubicBezTo>
                  <a:cubicBezTo>
                    <a:pt x="427871" y="594379"/>
                    <a:pt x="355421" y="644481"/>
                    <a:pt x="304369" y="737747"/>
                  </a:cubicBezTo>
                  <a:cubicBezTo>
                    <a:pt x="260475" y="816939"/>
                    <a:pt x="212564" y="893874"/>
                    <a:pt x="160928" y="968246"/>
                  </a:cubicBezTo>
                  <a:cubicBezTo>
                    <a:pt x="110534" y="1041646"/>
                    <a:pt x="78398" y="1128923"/>
                    <a:pt x="56634" y="1250235"/>
                  </a:cubicBezTo>
                  <a:cubicBezTo>
                    <a:pt x="53493" y="1268055"/>
                    <a:pt x="50426" y="1285876"/>
                    <a:pt x="47285" y="1303696"/>
                  </a:cubicBezTo>
                  <a:cubicBezTo>
                    <a:pt x="40785" y="1340725"/>
                    <a:pt x="34358" y="1377754"/>
                    <a:pt x="27201" y="1414564"/>
                  </a:cubicBezTo>
                  <a:cubicBezTo>
                    <a:pt x="25010" y="1425804"/>
                    <a:pt x="25010" y="1437358"/>
                    <a:pt x="27201" y="1448598"/>
                  </a:cubicBezTo>
                  <a:cubicBezTo>
                    <a:pt x="29392" y="1459751"/>
                    <a:pt x="33701" y="1470363"/>
                    <a:pt x="39982" y="1479857"/>
                  </a:cubicBezTo>
                  <a:cubicBezTo>
                    <a:pt x="43780" y="1485853"/>
                    <a:pt x="48746" y="1491002"/>
                    <a:pt x="54589" y="1494975"/>
                  </a:cubicBezTo>
                  <a:cubicBezTo>
                    <a:pt x="60432" y="1498802"/>
                    <a:pt x="67078" y="1501300"/>
                    <a:pt x="74016" y="1502279"/>
                  </a:cubicBezTo>
                  <a:cubicBezTo>
                    <a:pt x="98337" y="1505456"/>
                    <a:pt x="123096" y="1504397"/>
                    <a:pt x="147051" y="1499138"/>
                  </a:cubicBezTo>
                  <a:cubicBezTo>
                    <a:pt x="171884" y="1493296"/>
                    <a:pt x="196934" y="1485919"/>
                    <a:pt x="221182" y="1478616"/>
                  </a:cubicBezTo>
                  <a:cubicBezTo>
                    <a:pt x="254048" y="1468339"/>
                    <a:pt x="287425" y="1459758"/>
                    <a:pt x="321167" y="1452907"/>
                  </a:cubicBezTo>
                  <a:cubicBezTo>
                    <a:pt x="371781" y="1442697"/>
                    <a:pt x="423197" y="1437197"/>
                    <a:pt x="474833" y="143647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7DF264A-C025-4E70-BC16-5739C1DFD1D7}"/>
                </a:ext>
              </a:extLst>
            </p:cNvPr>
            <p:cNvSpPr/>
            <p:nvPr/>
          </p:nvSpPr>
          <p:spPr>
            <a:xfrm>
              <a:off x="5295317" y="2158535"/>
              <a:ext cx="208955" cy="157847"/>
            </a:xfrm>
            <a:custGeom>
              <a:avLst/>
              <a:gdLst>
                <a:gd name="connsiteX0" fmla="*/ 114858 w 208955"/>
                <a:gd name="connsiteY0" fmla="*/ 157227 h 157847"/>
                <a:gd name="connsiteX1" fmla="*/ 43503 w 208955"/>
                <a:gd name="connsiteY1" fmla="*/ 131737 h 157847"/>
                <a:gd name="connsiteX2" fmla="*/ -1414 w 208955"/>
                <a:gd name="connsiteY2" fmla="*/ 53663 h 157847"/>
                <a:gd name="connsiteX3" fmla="*/ 50806 w 208955"/>
                <a:gd name="connsiteY3" fmla="*/ -383 h 157847"/>
                <a:gd name="connsiteX4" fmla="*/ 54677 w 208955"/>
                <a:gd name="connsiteY4" fmla="*/ -383 h 157847"/>
                <a:gd name="connsiteX5" fmla="*/ 56649 w 208955"/>
                <a:gd name="connsiteY5" fmla="*/ -383 h 157847"/>
                <a:gd name="connsiteX6" fmla="*/ 188113 w 208955"/>
                <a:gd name="connsiteY6" fmla="*/ 53152 h 157847"/>
                <a:gd name="connsiteX7" fmla="*/ 207248 w 208955"/>
                <a:gd name="connsiteY7" fmla="*/ 96973 h 157847"/>
                <a:gd name="connsiteX8" fmla="*/ 174309 w 208955"/>
                <a:gd name="connsiteY8" fmla="*/ 139845 h 157847"/>
                <a:gd name="connsiteX9" fmla="*/ 114858 w 208955"/>
                <a:gd name="connsiteY9" fmla="*/ 157227 h 157847"/>
                <a:gd name="connsiteX10" fmla="*/ 55407 w 208955"/>
                <a:gd name="connsiteY10" fmla="*/ 13055 h 157847"/>
                <a:gd name="connsiteX11" fmla="*/ 12390 w 208955"/>
                <a:gd name="connsiteY11" fmla="*/ 54320 h 157847"/>
                <a:gd name="connsiteX12" fmla="*/ 51172 w 208955"/>
                <a:gd name="connsiteY12" fmla="*/ 119614 h 157847"/>
                <a:gd name="connsiteX13" fmla="*/ 167443 w 208955"/>
                <a:gd name="connsiteY13" fmla="*/ 126479 h 157847"/>
                <a:gd name="connsiteX14" fmla="*/ 193736 w 208955"/>
                <a:gd name="connsiteY14" fmla="*/ 94343 h 157847"/>
                <a:gd name="connsiteX15" fmla="*/ 179129 w 208955"/>
                <a:gd name="connsiteY15" fmla="*/ 62646 h 157847"/>
                <a:gd name="connsiteX16" fmla="*/ 57672 w 208955"/>
                <a:gd name="connsiteY16" fmla="*/ 12983 h 15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8955" h="157847">
                  <a:moveTo>
                    <a:pt x="114858" y="157227"/>
                  </a:moveTo>
                  <a:cubicBezTo>
                    <a:pt x="89003" y="156372"/>
                    <a:pt x="64026" y="147462"/>
                    <a:pt x="43503" y="131737"/>
                  </a:cubicBezTo>
                  <a:cubicBezTo>
                    <a:pt x="23345" y="117569"/>
                    <a:pt x="-3021" y="94051"/>
                    <a:pt x="-1414" y="53663"/>
                  </a:cubicBezTo>
                  <a:cubicBezTo>
                    <a:pt x="340" y="18314"/>
                    <a:pt x="28239" y="7943"/>
                    <a:pt x="50806" y="-383"/>
                  </a:cubicBezTo>
                  <a:cubicBezTo>
                    <a:pt x="52048" y="-675"/>
                    <a:pt x="53435" y="-675"/>
                    <a:pt x="54677" y="-383"/>
                  </a:cubicBezTo>
                  <a:lnTo>
                    <a:pt x="56649" y="-383"/>
                  </a:lnTo>
                  <a:cubicBezTo>
                    <a:pt x="105363" y="-2939"/>
                    <a:pt x="149696" y="15173"/>
                    <a:pt x="188113" y="53152"/>
                  </a:cubicBezTo>
                  <a:cubicBezTo>
                    <a:pt x="205933" y="70607"/>
                    <a:pt x="208343" y="86602"/>
                    <a:pt x="207248" y="96973"/>
                  </a:cubicBezTo>
                  <a:cubicBezTo>
                    <a:pt x="205422" y="113260"/>
                    <a:pt x="194028" y="127867"/>
                    <a:pt x="174309" y="139845"/>
                  </a:cubicBezTo>
                  <a:cubicBezTo>
                    <a:pt x="156488" y="151012"/>
                    <a:pt x="135892" y="157029"/>
                    <a:pt x="114858" y="157227"/>
                  </a:cubicBezTo>
                  <a:close/>
                  <a:moveTo>
                    <a:pt x="55407" y="13055"/>
                  </a:moveTo>
                  <a:cubicBezTo>
                    <a:pt x="33059" y="21162"/>
                    <a:pt x="13558" y="28539"/>
                    <a:pt x="12390" y="54320"/>
                  </a:cubicBezTo>
                  <a:cubicBezTo>
                    <a:pt x="11222" y="80102"/>
                    <a:pt x="23199" y="100113"/>
                    <a:pt x="51172" y="119614"/>
                  </a:cubicBezTo>
                  <a:cubicBezTo>
                    <a:pt x="91049" y="147586"/>
                    <a:pt x="129100" y="149777"/>
                    <a:pt x="167443" y="126479"/>
                  </a:cubicBezTo>
                  <a:cubicBezTo>
                    <a:pt x="183438" y="116838"/>
                    <a:pt x="192495" y="105737"/>
                    <a:pt x="193736" y="94343"/>
                  </a:cubicBezTo>
                  <a:cubicBezTo>
                    <a:pt x="194977" y="82950"/>
                    <a:pt x="189865" y="73382"/>
                    <a:pt x="179129" y="62646"/>
                  </a:cubicBezTo>
                  <a:cubicBezTo>
                    <a:pt x="143269" y="27370"/>
                    <a:pt x="102589" y="10718"/>
                    <a:pt x="57672" y="1298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0CBEF7C-413B-4A0D-A201-F5CD4603B516}"/>
                </a:ext>
              </a:extLst>
            </p:cNvPr>
            <p:cNvSpPr/>
            <p:nvPr/>
          </p:nvSpPr>
          <p:spPr>
            <a:xfrm>
              <a:off x="5957380" y="467745"/>
              <a:ext cx="979307" cy="1075268"/>
            </a:xfrm>
            <a:custGeom>
              <a:avLst/>
              <a:gdLst>
                <a:gd name="connsiteX0" fmla="*/ 694027 w 979307"/>
                <a:gd name="connsiteY0" fmla="*/ 1074648 h 1075268"/>
                <a:gd name="connsiteX1" fmla="*/ 604194 w 979307"/>
                <a:gd name="connsiteY1" fmla="*/ 1058288 h 1075268"/>
                <a:gd name="connsiteX2" fmla="*/ 385089 w 979307"/>
                <a:gd name="connsiteY2" fmla="*/ 904914 h 1075268"/>
                <a:gd name="connsiteX3" fmla="*/ 133848 w 979307"/>
                <a:gd name="connsiteY3" fmla="*/ 589914 h 1075268"/>
                <a:gd name="connsiteX4" fmla="*/ 32475 w 979307"/>
                <a:gd name="connsiteY4" fmla="*/ 389505 h 1075268"/>
                <a:gd name="connsiteX5" fmla="*/ -464 w 979307"/>
                <a:gd name="connsiteY5" fmla="*/ 62162 h 1075268"/>
                <a:gd name="connsiteX6" fmla="*/ 33205 w 979307"/>
                <a:gd name="connsiteY6" fmla="*/ 885 h 1075268"/>
                <a:gd name="connsiteX7" fmla="*/ 36857 w 979307"/>
                <a:gd name="connsiteY7" fmla="*/ 885 h 1075268"/>
                <a:gd name="connsiteX8" fmla="*/ 38464 w 979307"/>
                <a:gd name="connsiteY8" fmla="*/ 885 h 1075268"/>
                <a:gd name="connsiteX9" fmla="*/ 57745 w 979307"/>
                <a:gd name="connsiteY9" fmla="*/ 155 h 1075268"/>
                <a:gd name="connsiteX10" fmla="*/ 101566 w 979307"/>
                <a:gd name="connsiteY10" fmla="*/ 1616 h 1075268"/>
                <a:gd name="connsiteX11" fmla="*/ 405100 w 979307"/>
                <a:gd name="connsiteY11" fmla="*/ 82538 h 1075268"/>
                <a:gd name="connsiteX12" fmla="*/ 735658 w 979307"/>
                <a:gd name="connsiteY12" fmla="*/ 370808 h 1075268"/>
                <a:gd name="connsiteX13" fmla="*/ 747562 w 979307"/>
                <a:gd name="connsiteY13" fmla="*/ 392719 h 1075268"/>
                <a:gd name="connsiteX14" fmla="*/ 923284 w 979307"/>
                <a:gd name="connsiteY14" fmla="*/ 674634 h 1075268"/>
                <a:gd name="connsiteX15" fmla="*/ 943369 w 979307"/>
                <a:gd name="connsiteY15" fmla="*/ 920836 h 1075268"/>
                <a:gd name="connsiteX16" fmla="*/ 867267 w 979307"/>
                <a:gd name="connsiteY16" fmla="*/ 1008040 h 1075268"/>
                <a:gd name="connsiteX17" fmla="*/ 694027 w 979307"/>
                <a:gd name="connsiteY17" fmla="*/ 1074648 h 1075268"/>
                <a:gd name="connsiteX18" fmla="*/ 36711 w 979307"/>
                <a:gd name="connsiteY18" fmla="*/ 14469 h 1075268"/>
                <a:gd name="connsiteX19" fmla="*/ 12902 w 979307"/>
                <a:gd name="connsiteY19" fmla="*/ 62527 h 1075268"/>
                <a:gd name="connsiteX20" fmla="*/ 45256 w 979307"/>
                <a:gd name="connsiteY20" fmla="*/ 384831 h 1075268"/>
                <a:gd name="connsiteX21" fmla="*/ 144730 w 979307"/>
                <a:gd name="connsiteY21" fmla="*/ 580638 h 1075268"/>
                <a:gd name="connsiteX22" fmla="*/ 394511 w 979307"/>
                <a:gd name="connsiteY22" fmla="*/ 894032 h 1075268"/>
                <a:gd name="connsiteX23" fmla="*/ 608722 w 979307"/>
                <a:gd name="connsiteY23" fmla="*/ 1044192 h 1075268"/>
                <a:gd name="connsiteX24" fmla="*/ 858795 w 979307"/>
                <a:gd name="connsiteY24" fmla="*/ 995697 h 1075268"/>
                <a:gd name="connsiteX25" fmla="*/ 931830 w 979307"/>
                <a:gd name="connsiteY25" fmla="*/ 912437 h 1075268"/>
                <a:gd name="connsiteX26" fmla="*/ 912914 w 979307"/>
                <a:gd name="connsiteY26" fmla="*/ 682814 h 1075268"/>
                <a:gd name="connsiteX27" fmla="*/ 735877 w 979307"/>
                <a:gd name="connsiteY27" fmla="*/ 398853 h 1075268"/>
                <a:gd name="connsiteX28" fmla="*/ 723899 w 979307"/>
                <a:gd name="connsiteY28" fmla="*/ 376943 h 1075268"/>
                <a:gd name="connsiteX29" fmla="*/ 400572 w 979307"/>
                <a:gd name="connsiteY29" fmla="*/ 94808 h 1075268"/>
                <a:gd name="connsiteX30" fmla="*/ 99010 w 979307"/>
                <a:gd name="connsiteY30" fmla="*/ 14469 h 1075268"/>
                <a:gd name="connsiteX31" fmla="*/ 58621 w 979307"/>
                <a:gd name="connsiteY31" fmla="*/ 13374 h 1075268"/>
                <a:gd name="connsiteX32" fmla="*/ 38683 w 979307"/>
                <a:gd name="connsiteY32" fmla="*/ 14031 h 107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79307" h="1075268">
                  <a:moveTo>
                    <a:pt x="694027" y="1074648"/>
                  </a:moveTo>
                  <a:cubicBezTo>
                    <a:pt x="663353" y="1074473"/>
                    <a:pt x="632970" y="1068937"/>
                    <a:pt x="604194" y="1058288"/>
                  </a:cubicBezTo>
                  <a:cubicBezTo>
                    <a:pt x="528749" y="1031046"/>
                    <a:pt x="461119" y="983719"/>
                    <a:pt x="385089" y="904914"/>
                  </a:cubicBezTo>
                  <a:cubicBezTo>
                    <a:pt x="286491" y="803030"/>
                    <a:pt x="202501" y="688438"/>
                    <a:pt x="133848" y="589914"/>
                  </a:cubicBezTo>
                  <a:cubicBezTo>
                    <a:pt x="85791" y="521115"/>
                    <a:pt x="52633" y="455602"/>
                    <a:pt x="32475" y="389505"/>
                  </a:cubicBezTo>
                  <a:cubicBezTo>
                    <a:pt x="-2144" y="276008"/>
                    <a:pt x="-3386" y="160101"/>
                    <a:pt x="-464" y="62162"/>
                  </a:cubicBezTo>
                  <a:cubicBezTo>
                    <a:pt x="121" y="43173"/>
                    <a:pt x="1216" y="11475"/>
                    <a:pt x="33205" y="885"/>
                  </a:cubicBezTo>
                  <a:cubicBezTo>
                    <a:pt x="34374" y="520"/>
                    <a:pt x="35689" y="520"/>
                    <a:pt x="36857" y="885"/>
                  </a:cubicBezTo>
                  <a:lnTo>
                    <a:pt x="38464" y="885"/>
                  </a:lnTo>
                  <a:cubicBezTo>
                    <a:pt x="44818" y="885"/>
                    <a:pt x="51318" y="885"/>
                    <a:pt x="57745" y="155"/>
                  </a:cubicBezTo>
                  <a:cubicBezTo>
                    <a:pt x="72352" y="-1240"/>
                    <a:pt x="87105" y="-751"/>
                    <a:pt x="101566" y="1616"/>
                  </a:cubicBezTo>
                  <a:cubicBezTo>
                    <a:pt x="200018" y="21773"/>
                    <a:pt x="304604" y="44706"/>
                    <a:pt x="405100" y="82538"/>
                  </a:cubicBezTo>
                  <a:cubicBezTo>
                    <a:pt x="547008" y="134612"/>
                    <a:pt x="664741" y="237271"/>
                    <a:pt x="735658" y="370808"/>
                  </a:cubicBezTo>
                  <a:lnTo>
                    <a:pt x="747562" y="392719"/>
                  </a:lnTo>
                  <a:cubicBezTo>
                    <a:pt x="799928" y="488468"/>
                    <a:pt x="854047" y="587576"/>
                    <a:pt x="923284" y="674634"/>
                  </a:cubicBezTo>
                  <a:cubicBezTo>
                    <a:pt x="989016" y="756653"/>
                    <a:pt x="994859" y="832609"/>
                    <a:pt x="943369" y="920836"/>
                  </a:cubicBezTo>
                  <a:cubicBezTo>
                    <a:pt x="923504" y="954293"/>
                    <a:pt x="897722" y="983843"/>
                    <a:pt x="867267" y="1008040"/>
                  </a:cubicBezTo>
                  <a:cubicBezTo>
                    <a:pt x="810299" y="1052372"/>
                    <a:pt x="753113" y="1074648"/>
                    <a:pt x="694027" y="1074648"/>
                  </a:cubicBezTo>
                  <a:close/>
                  <a:moveTo>
                    <a:pt x="36711" y="14469"/>
                  </a:moveTo>
                  <a:cubicBezTo>
                    <a:pt x="15896" y="21773"/>
                    <a:pt x="13486" y="39593"/>
                    <a:pt x="12902" y="62527"/>
                  </a:cubicBezTo>
                  <a:cubicBezTo>
                    <a:pt x="9834" y="159518"/>
                    <a:pt x="11221" y="273598"/>
                    <a:pt x="45256" y="384831"/>
                  </a:cubicBezTo>
                  <a:cubicBezTo>
                    <a:pt x="67824" y="454967"/>
                    <a:pt x="101421" y="521063"/>
                    <a:pt x="144730" y="580638"/>
                  </a:cubicBezTo>
                  <a:cubicBezTo>
                    <a:pt x="213310" y="678578"/>
                    <a:pt x="296570" y="792805"/>
                    <a:pt x="394511" y="894032"/>
                  </a:cubicBezTo>
                  <a:cubicBezTo>
                    <a:pt x="469299" y="971303"/>
                    <a:pt x="535395" y="1017680"/>
                    <a:pt x="608722" y="1044192"/>
                  </a:cubicBezTo>
                  <a:cubicBezTo>
                    <a:pt x="696365" y="1075670"/>
                    <a:pt x="777799" y="1059821"/>
                    <a:pt x="858795" y="995697"/>
                  </a:cubicBezTo>
                  <a:cubicBezTo>
                    <a:pt x="888009" y="972617"/>
                    <a:pt x="912768" y="944397"/>
                    <a:pt x="931830" y="912437"/>
                  </a:cubicBezTo>
                  <a:cubicBezTo>
                    <a:pt x="980472" y="829177"/>
                    <a:pt x="974775" y="760524"/>
                    <a:pt x="912914" y="682814"/>
                  </a:cubicBezTo>
                  <a:cubicBezTo>
                    <a:pt x="843165" y="595172"/>
                    <a:pt x="788754" y="495114"/>
                    <a:pt x="735877" y="398853"/>
                  </a:cubicBezTo>
                  <a:lnTo>
                    <a:pt x="723899" y="376943"/>
                  </a:lnTo>
                  <a:cubicBezTo>
                    <a:pt x="650864" y="242777"/>
                    <a:pt x="541311" y="147832"/>
                    <a:pt x="400572" y="94808"/>
                  </a:cubicBezTo>
                  <a:cubicBezTo>
                    <a:pt x="300879" y="57341"/>
                    <a:pt x="196950" y="34554"/>
                    <a:pt x="99010" y="14469"/>
                  </a:cubicBezTo>
                  <a:cubicBezTo>
                    <a:pt x="85645" y="12352"/>
                    <a:pt x="72060" y="11986"/>
                    <a:pt x="58621" y="13374"/>
                  </a:cubicBezTo>
                  <a:cubicBezTo>
                    <a:pt x="51976" y="13374"/>
                    <a:pt x="45329" y="14031"/>
                    <a:pt x="38683" y="1403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311F428-F786-4CB7-8776-DA7EB6123C6B}"/>
                </a:ext>
              </a:extLst>
            </p:cNvPr>
            <p:cNvSpPr/>
            <p:nvPr/>
          </p:nvSpPr>
          <p:spPr>
            <a:xfrm>
              <a:off x="8432884" y="99291"/>
              <a:ext cx="380387" cy="506462"/>
            </a:xfrm>
            <a:custGeom>
              <a:avLst/>
              <a:gdLst>
                <a:gd name="connsiteX0" fmla="*/ 133797 w 380387"/>
                <a:gd name="connsiteY0" fmla="*/ 505842 h 506462"/>
                <a:gd name="connsiteX1" fmla="*/ 32352 w 380387"/>
                <a:gd name="connsiteY1" fmla="*/ 470566 h 506462"/>
                <a:gd name="connsiteX2" fmla="*/ -953 w 380387"/>
                <a:gd name="connsiteY2" fmla="*/ 348159 h 506462"/>
                <a:gd name="connsiteX3" fmla="*/ 53750 w 380387"/>
                <a:gd name="connsiteY3" fmla="*/ 102834 h 506462"/>
                <a:gd name="connsiteX4" fmla="*/ 157314 w 380387"/>
                <a:gd name="connsiteY4" fmla="*/ -511 h 506462"/>
                <a:gd name="connsiteX5" fmla="*/ 160017 w 380387"/>
                <a:gd name="connsiteY5" fmla="*/ -511 h 506462"/>
                <a:gd name="connsiteX6" fmla="*/ 162208 w 380387"/>
                <a:gd name="connsiteY6" fmla="*/ -511 h 506462"/>
                <a:gd name="connsiteX7" fmla="*/ 333183 w 380387"/>
                <a:gd name="connsiteY7" fmla="*/ 119413 h 506462"/>
                <a:gd name="connsiteX8" fmla="*/ 378903 w 380387"/>
                <a:gd name="connsiteY8" fmla="*/ 297400 h 506462"/>
                <a:gd name="connsiteX9" fmla="*/ 305868 w 380387"/>
                <a:gd name="connsiteY9" fmla="*/ 454717 h 506462"/>
                <a:gd name="connsiteX10" fmla="*/ 155853 w 380387"/>
                <a:gd name="connsiteY10" fmla="*/ 504965 h 506462"/>
                <a:gd name="connsiteX11" fmla="*/ 133797 w 380387"/>
                <a:gd name="connsiteY11" fmla="*/ 505842 h 506462"/>
                <a:gd name="connsiteX12" fmla="*/ 160017 w 380387"/>
                <a:gd name="connsiteY12" fmla="*/ 13585 h 506462"/>
                <a:gd name="connsiteX13" fmla="*/ 159359 w 380387"/>
                <a:gd name="connsiteY13" fmla="*/ 13585 h 506462"/>
                <a:gd name="connsiteX14" fmla="*/ 66385 w 380387"/>
                <a:gd name="connsiteY14" fmla="*/ 107873 h 506462"/>
                <a:gd name="connsiteX15" fmla="*/ 12632 w 380387"/>
                <a:gd name="connsiteY15" fmla="*/ 348889 h 506462"/>
                <a:gd name="connsiteX16" fmla="*/ 41846 w 380387"/>
                <a:gd name="connsiteY16" fmla="*/ 460195 h 506462"/>
                <a:gd name="connsiteX17" fmla="*/ 154685 w 380387"/>
                <a:gd name="connsiteY17" fmla="*/ 490650 h 506462"/>
                <a:gd name="connsiteX18" fmla="*/ 298272 w 380387"/>
                <a:gd name="connsiteY18" fmla="*/ 442594 h 506462"/>
                <a:gd name="connsiteX19" fmla="*/ 365537 w 380387"/>
                <a:gd name="connsiteY19" fmla="*/ 297107 h 506462"/>
                <a:gd name="connsiteX20" fmla="*/ 321716 w 380387"/>
                <a:gd name="connsiteY20" fmla="*/ 126278 h 506462"/>
                <a:gd name="connsiteX21" fmla="*/ 161404 w 380387"/>
                <a:gd name="connsiteY21" fmla="*/ 13585 h 50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0387" h="506462">
                  <a:moveTo>
                    <a:pt x="133797" y="505842"/>
                  </a:moveTo>
                  <a:cubicBezTo>
                    <a:pt x="88369" y="505842"/>
                    <a:pt x="55064" y="494229"/>
                    <a:pt x="32352" y="470566"/>
                  </a:cubicBezTo>
                  <a:cubicBezTo>
                    <a:pt x="7228" y="444419"/>
                    <a:pt x="-4166" y="403228"/>
                    <a:pt x="-953" y="348159"/>
                  </a:cubicBezTo>
                  <a:cubicBezTo>
                    <a:pt x="3211" y="273371"/>
                    <a:pt x="20519" y="195442"/>
                    <a:pt x="53750" y="102834"/>
                  </a:cubicBezTo>
                  <a:cubicBezTo>
                    <a:pt x="69891" y="57479"/>
                    <a:pt x="94943" y="9641"/>
                    <a:pt x="157314" y="-511"/>
                  </a:cubicBezTo>
                  <a:cubicBezTo>
                    <a:pt x="158191" y="-657"/>
                    <a:pt x="159140" y="-657"/>
                    <a:pt x="160017" y="-511"/>
                  </a:cubicBezTo>
                  <a:lnTo>
                    <a:pt x="162208" y="-511"/>
                  </a:lnTo>
                  <a:cubicBezTo>
                    <a:pt x="236338" y="5916"/>
                    <a:pt x="293672" y="46232"/>
                    <a:pt x="333183" y="119413"/>
                  </a:cubicBezTo>
                  <a:cubicBezTo>
                    <a:pt x="363274" y="173912"/>
                    <a:pt x="378976" y="235159"/>
                    <a:pt x="378903" y="297400"/>
                  </a:cubicBezTo>
                  <a:cubicBezTo>
                    <a:pt x="378391" y="370873"/>
                    <a:pt x="355020" y="421194"/>
                    <a:pt x="305868" y="454717"/>
                  </a:cubicBezTo>
                  <a:cubicBezTo>
                    <a:pt x="261243" y="484508"/>
                    <a:pt x="209462" y="501854"/>
                    <a:pt x="155853" y="504965"/>
                  </a:cubicBezTo>
                  <a:cubicBezTo>
                    <a:pt x="147967" y="505550"/>
                    <a:pt x="141100" y="505842"/>
                    <a:pt x="133797" y="505842"/>
                  </a:cubicBezTo>
                  <a:close/>
                  <a:moveTo>
                    <a:pt x="160017" y="13585"/>
                  </a:moveTo>
                  <a:lnTo>
                    <a:pt x="159359" y="13585"/>
                  </a:lnTo>
                  <a:cubicBezTo>
                    <a:pt x="104146" y="22641"/>
                    <a:pt x="81870" y="64272"/>
                    <a:pt x="66385" y="107873"/>
                  </a:cubicBezTo>
                  <a:cubicBezTo>
                    <a:pt x="33666" y="199167"/>
                    <a:pt x="16575" y="275854"/>
                    <a:pt x="12632" y="348889"/>
                  </a:cubicBezTo>
                  <a:cubicBezTo>
                    <a:pt x="9783" y="400014"/>
                    <a:pt x="19936" y="437116"/>
                    <a:pt x="41846" y="460195"/>
                  </a:cubicBezTo>
                  <a:cubicBezTo>
                    <a:pt x="63757" y="483274"/>
                    <a:pt x="102174" y="494375"/>
                    <a:pt x="154685" y="490650"/>
                  </a:cubicBezTo>
                  <a:cubicBezTo>
                    <a:pt x="205956" y="487649"/>
                    <a:pt x="255547" y="471063"/>
                    <a:pt x="298272" y="442594"/>
                  </a:cubicBezTo>
                  <a:cubicBezTo>
                    <a:pt x="344211" y="411481"/>
                    <a:pt x="364881" y="366637"/>
                    <a:pt x="365537" y="297107"/>
                  </a:cubicBezTo>
                  <a:cubicBezTo>
                    <a:pt x="365537" y="237386"/>
                    <a:pt x="350493" y="178630"/>
                    <a:pt x="321716" y="126278"/>
                  </a:cubicBezTo>
                  <a:cubicBezTo>
                    <a:pt x="284250" y="56384"/>
                    <a:pt x="231884" y="19574"/>
                    <a:pt x="161404" y="13585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BF2F2E8-DA8D-459B-B8AB-B3C53398C3C3}"/>
                </a:ext>
              </a:extLst>
            </p:cNvPr>
            <p:cNvSpPr/>
            <p:nvPr/>
          </p:nvSpPr>
          <p:spPr>
            <a:xfrm>
              <a:off x="4897776" y="2787751"/>
              <a:ext cx="1035329" cy="1197777"/>
            </a:xfrm>
            <a:custGeom>
              <a:avLst/>
              <a:gdLst>
                <a:gd name="connsiteX0" fmla="*/ 903867 w 1035329"/>
                <a:gd name="connsiteY0" fmla="*/ 1197156 h 1197777"/>
                <a:gd name="connsiteX1" fmla="*/ 861726 w 1035329"/>
                <a:gd name="connsiteY1" fmla="*/ 1188976 h 1197777"/>
                <a:gd name="connsiteX2" fmla="*/ 763275 w 1035329"/>
                <a:gd name="connsiteY2" fmla="*/ 1140554 h 1197777"/>
                <a:gd name="connsiteX3" fmla="*/ 684544 w 1035329"/>
                <a:gd name="connsiteY3" fmla="*/ 1089429 h 1197777"/>
                <a:gd name="connsiteX4" fmla="*/ 574333 w 1035329"/>
                <a:gd name="connsiteY4" fmla="*/ 1019316 h 1197777"/>
                <a:gd name="connsiteX5" fmla="*/ 398172 w 1035329"/>
                <a:gd name="connsiteY5" fmla="*/ 932404 h 1197777"/>
                <a:gd name="connsiteX6" fmla="*/ 370492 w 1035329"/>
                <a:gd name="connsiteY6" fmla="*/ 919696 h 1197777"/>
                <a:gd name="connsiteX7" fmla="*/ 115673 w 1035329"/>
                <a:gd name="connsiteY7" fmla="*/ 708405 h 1197777"/>
                <a:gd name="connsiteX8" fmla="*/ 12620 w 1035329"/>
                <a:gd name="connsiteY8" fmla="*/ 514861 h 1197777"/>
                <a:gd name="connsiteX9" fmla="*/ 69879 w 1035329"/>
                <a:gd name="connsiteY9" fmla="*/ 254637 h 1197777"/>
                <a:gd name="connsiteX10" fmla="*/ 86385 w 1035329"/>
                <a:gd name="connsiteY10" fmla="*/ 237913 h 1197777"/>
                <a:gd name="connsiteX11" fmla="*/ 145471 w 1035329"/>
                <a:gd name="connsiteY11" fmla="*/ 182698 h 1197777"/>
                <a:gd name="connsiteX12" fmla="*/ 420302 w 1035329"/>
                <a:gd name="connsiteY12" fmla="*/ 20487 h 1197777"/>
                <a:gd name="connsiteX13" fmla="*/ 476174 w 1035329"/>
                <a:gd name="connsiteY13" fmla="*/ 5880 h 1197777"/>
                <a:gd name="connsiteX14" fmla="*/ 501590 w 1035329"/>
                <a:gd name="connsiteY14" fmla="*/ -401 h 1197777"/>
                <a:gd name="connsiteX15" fmla="*/ 504876 w 1035329"/>
                <a:gd name="connsiteY15" fmla="*/ -401 h 1197777"/>
                <a:gd name="connsiteX16" fmla="*/ 581199 w 1035329"/>
                <a:gd name="connsiteY16" fmla="*/ -401 h 1197777"/>
                <a:gd name="connsiteX17" fmla="*/ 671543 w 1035329"/>
                <a:gd name="connsiteY17" fmla="*/ 51892 h 1197777"/>
                <a:gd name="connsiteX18" fmla="*/ 684470 w 1035329"/>
                <a:gd name="connsiteY18" fmla="*/ 82202 h 1197777"/>
                <a:gd name="connsiteX19" fmla="*/ 729679 w 1035329"/>
                <a:gd name="connsiteY19" fmla="*/ 203439 h 1197777"/>
                <a:gd name="connsiteX20" fmla="*/ 877648 w 1035329"/>
                <a:gd name="connsiteY20" fmla="*/ 466805 h 1197777"/>
                <a:gd name="connsiteX21" fmla="*/ 977122 w 1035329"/>
                <a:gd name="connsiteY21" fmla="*/ 651072 h 1197777"/>
                <a:gd name="connsiteX22" fmla="*/ 1012690 w 1035329"/>
                <a:gd name="connsiteY22" fmla="*/ 832930 h 1197777"/>
                <a:gd name="connsiteX23" fmla="*/ 1019993 w 1035329"/>
                <a:gd name="connsiteY23" fmla="*/ 877262 h 1197777"/>
                <a:gd name="connsiteX24" fmla="*/ 1027297 w 1035329"/>
                <a:gd name="connsiteY24" fmla="*/ 1074895 h 1197777"/>
                <a:gd name="connsiteX25" fmla="*/ 956015 w 1035329"/>
                <a:gd name="connsiteY25" fmla="*/ 1182988 h 1197777"/>
                <a:gd name="connsiteX26" fmla="*/ 903867 w 1035329"/>
                <a:gd name="connsiteY26" fmla="*/ 1197156 h 1197777"/>
                <a:gd name="connsiteX27" fmla="*/ 504949 w 1035329"/>
                <a:gd name="connsiteY27" fmla="*/ 13402 h 1197777"/>
                <a:gd name="connsiteX28" fmla="*/ 479387 w 1035329"/>
                <a:gd name="connsiteY28" fmla="*/ 19756 h 1197777"/>
                <a:gd name="connsiteX29" fmla="*/ 424027 w 1035329"/>
                <a:gd name="connsiteY29" fmla="*/ 34363 h 1197777"/>
                <a:gd name="connsiteX30" fmla="*/ 153797 w 1035329"/>
                <a:gd name="connsiteY30" fmla="*/ 194165 h 1197777"/>
                <a:gd name="connsiteX31" fmla="*/ 96026 w 1035329"/>
                <a:gd name="connsiteY31" fmla="*/ 248356 h 1197777"/>
                <a:gd name="connsiteX32" fmla="*/ 79447 w 1035329"/>
                <a:gd name="connsiteY32" fmla="*/ 265155 h 1197777"/>
                <a:gd name="connsiteX33" fmla="*/ 25839 w 1035329"/>
                <a:gd name="connsiteY33" fmla="*/ 510991 h 1197777"/>
                <a:gd name="connsiteX34" fmla="*/ 126043 w 1035329"/>
                <a:gd name="connsiteY34" fmla="*/ 698691 h 1197777"/>
                <a:gd name="connsiteX35" fmla="*/ 376262 w 1035329"/>
                <a:gd name="connsiteY35" fmla="*/ 906403 h 1197777"/>
                <a:gd name="connsiteX36" fmla="*/ 403869 w 1035329"/>
                <a:gd name="connsiteY36" fmla="*/ 919184 h 1197777"/>
                <a:gd name="connsiteX37" fmla="*/ 581052 w 1035329"/>
                <a:gd name="connsiteY37" fmla="*/ 1006826 h 1197777"/>
                <a:gd name="connsiteX38" fmla="*/ 692139 w 1035329"/>
                <a:gd name="connsiteY38" fmla="*/ 1077525 h 1197777"/>
                <a:gd name="connsiteX39" fmla="*/ 770432 w 1035329"/>
                <a:gd name="connsiteY39" fmla="*/ 1128649 h 1197777"/>
                <a:gd name="connsiteX40" fmla="*/ 866693 w 1035329"/>
                <a:gd name="connsiteY40" fmla="*/ 1175246 h 1197777"/>
                <a:gd name="connsiteX41" fmla="*/ 949296 w 1035329"/>
                <a:gd name="connsiteY41" fmla="*/ 1170207 h 1197777"/>
                <a:gd name="connsiteX42" fmla="*/ 1013932 w 1035329"/>
                <a:gd name="connsiteY42" fmla="*/ 1071609 h 1197777"/>
                <a:gd name="connsiteX43" fmla="*/ 1006628 w 1035329"/>
                <a:gd name="connsiteY43" fmla="*/ 879380 h 1197777"/>
                <a:gd name="connsiteX44" fmla="*/ 999325 w 1035329"/>
                <a:gd name="connsiteY44" fmla="*/ 834829 h 1197777"/>
                <a:gd name="connsiteX45" fmla="*/ 963903 w 1035329"/>
                <a:gd name="connsiteY45" fmla="*/ 654140 h 1197777"/>
                <a:gd name="connsiteX46" fmla="*/ 868299 w 1035329"/>
                <a:gd name="connsiteY46" fmla="*/ 476810 h 1197777"/>
                <a:gd name="connsiteX47" fmla="*/ 716387 w 1035329"/>
                <a:gd name="connsiteY47" fmla="*/ 206580 h 1197777"/>
                <a:gd name="connsiteX48" fmla="*/ 671981 w 1035329"/>
                <a:gd name="connsiteY48" fmla="*/ 87387 h 1197777"/>
                <a:gd name="connsiteX49" fmla="*/ 658981 w 1035329"/>
                <a:gd name="connsiteY49" fmla="*/ 56858 h 1197777"/>
                <a:gd name="connsiteX50" fmla="*/ 580979 w 1035329"/>
                <a:gd name="connsiteY50" fmla="*/ 13037 h 1197777"/>
                <a:gd name="connsiteX51" fmla="*/ 506629 w 1035329"/>
                <a:gd name="connsiteY51" fmla="*/ 13037 h 1197777"/>
                <a:gd name="connsiteX52" fmla="*/ 504949 w 1035329"/>
                <a:gd name="connsiteY52" fmla="*/ 13110 h 119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5329" h="1197777">
                  <a:moveTo>
                    <a:pt x="903867" y="1197156"/>
                  </a:moveTo>
                  <a:cubicBezTo>
                    <a:pt x="889407" y="1197010"/>
                    <a:pt x="875165" y="1194235"/>
                    <a:pt x="861726" y="1188976"/>
                  </a:cubicBezTo>
                  <a:cubicBezTo>
                    <a:pt x="827473" y="1175976"/>
                    <a:pt x="794461" y="1159762"/>
                    <a:pt x="763275" y="1140554"/>
                  </a:cubicBezTo>
                  <a:cubicBezTo>
                    <a:pt x="736617" y="1124194"/>
                    <a:pt x="710106" y="1106301"/>
                    <a:pt x="684544" y="1089429"/>
                  </a:cubicBezTo>
                  <a:cubicBezTo>
                    <a:pt x="648902" y="1065400"/>
                    <a:pt x="612092" y="1040423"/>
                    <a:pt x="574333" y="1019316"/>
                  </a:cubicBezTo>
                  <a:cubicBezTo>
                    <a:pt x="517293" y="987180"/>
                    <a:pt x="456820" y="959353"/>
                    <a:pt x="398172" y="932404"/>
                  </a:cubicBezTo>
                  <a:lnTo>
                    <a:pt x="370492" y="919696"/>
                  </a:lnTo>
                  <a:cubicBezTo>
                    <a:pt x="262327" y="869813"/>
                    <a:pt x="181039" y="784873"/>
                    <a:pt x="115673" y="708405"/>
                  </a:cubicBezTo>
                  <a:cubicBezTo>
                    <a:pt x="67688" y="652095"/>
                    <a:pt x="32559" y="586071"/>
                    <a:pt x="12620" y="514861"/>
                  </a:cubicBezTo>
                  <a:cubicBezTo>
                    <a:pt x="-17836" y="408815"/>
                    <a:pt x="934" y="323364"/>
                    <a:pt x="69879" y="254637"/>
                  </a:cubicBezTo>
                  <a:cubicBezTo>
                    <a:pt x="75430" y="249086"/>
                    <a:pt x="80908" y="243537"/>
                    <a:pt x="86385" y="237913"/>
                  </a:cubicBezTo>
                  <a:cubicBezTo>
                    <a:pt x="104936" y="218266"/>
                    <a:pt x="124656" y="199861"/>
                    <a:pt x="145471" y="182698"/>
                  </a:cubicBezTo>
                  <a:cubicBezTo>
                    <a:pt x="239613" y="108421"/>
                    <a:pt x="319513" y="49263"/>
                    <a:pt x="420302" y="20487"/>
                  </a:cubicBezTo>
                  <a:cubicBezTo>
                    <a:pt x="438780" y="15228"/>
                    <a:pt x="457477" y="10627"/>
                    <a:pt x="476174" y="5880"/>
                  </a:cubicBezTo>
                  <a:cubicBezTo>
                    <a:pt x="484719" y="3835"/>
                    <a:pt x="493118" y="1790"/>
                    <a:pt x="501590" y="-401"/>
                  </a:cubicBezTo>
                  <a:cubicBezTo>
                    <a:pt x="502686" y="-693"/>
                    <a:pt x="503782" y="-693"/>
                    <a:pt x="504876" y="-401"/>
                  </a:cubicBezTo>
                  <a:lnTo>
                    <a:pt x="581199" y="-401"/>
                  </a:lnTo>
                  <a:cubicBezTo>
                    <a:pt x="610413" y="-401"/>
                    <a:pt x="652042" y="5296"/>
                    <a:pt x="671543" y="51892"/>
                  </a:cubicBezTo>
                  <a:cubicBezTo>
                    <a:pt x="675779" y="61971"/>
                    <a:pt x="680088" y="72123"/>
                    <a:pt x="684470" y="82202"/>
                  </a:cubicBezTo>
                  <a:cubicBezTo>
                    <a:pt x="702510" y="121422"/>
                    <a:pt x="717628" y="161956"/>
                    <a:pt x="729679" y="203439"/>
                  </a:cubicBezTo>
                  <a:cubicBezTo>
                    <a:pt x="753999" y="303133"/>
                    <a:pt x="805197" y="394208"/>
                    <a:pt x="877648" y="466805"/>
                  </a:cubicBezTo>
                  <a:cubicBezTo>
                    <a:pt x="927677" y="517491"/>
                    <a:pt x="962222" y="581396"/>
                    <a:pt x="977122" y="651072"/>
                  </a:cubicBezTo>
                  <a:cubicBezTo>
                    <a:pt x="989537" y="704461"/>
                    <a:pt x="1003414" y="767928"/>
                    <a:pt x="1012690" y="832930"/>
                  </a:cubicBezTo>
                  <a:cubicBezTo>
                    <a:pt x="1014881" y="847537"/>
                    <a:pt x="1017291" y="862509"/>
                    <a:pt x="1019993" y="877262"/>
                  </a:cubicBezTo>
                  <a:cubicBezTo>
                    <a:pt x="1030365" y="941168"/>
                    <a:pt x="1041101" y="1007265"/>
                    <a:pt x="1027297" y="1074895"/>
                  </a:cubicBezTo>
                  <a:cubicBezTo>
                    <a:pt x="1017511" y="1121711"/>
                    <a:pt x="990195" y="1163048"/>
                    <a:pt x="956015" y="1182988"/>
                  </a:cubicBezTo>
                  <a:cubicBezTo>
                    <a:pt x="940239" y="1192336"/>
                    <a:pt x="922199" y="1197229"/>
                    <a:pt x="903867" y="1197156"/>
                  </a:cubicBezTo>
                  <a:close/>
                  <a:moveTo>
                    <a:pt x="504949" y="13402"/>
                  </a:moveTo>
                  <a:lnTo>
                    <a:pt x="479387" y="19756"/>
                  </a:lnTo>
                  <a:cubicBezTo>
                    <a:pt x="460909" y="24212"/>
                    <a:pt x="442286" y="28740"/>
                    <a:pt x="424027" y="34363"/>
                  </a:cubicBezTo>
                  <a:cubicBezTo>
                    <a:pt x="325649" y="62336"/>
                    <a:pt x="246624" y="120837"/>
                    <a:pt x="153797" y="194165"/>
                  </a:cubicBezTo>
                  <a:cubicBezTo>
                    <a:pt x="133493" y="211035"/>
                    <a:pt x="114211" y="229148"/>
                    <a:pt x="96026" y="248356"/>
                  </a:cubicBezTo>
                  <a:cubicBezTo>
                    <a:pt x="90548" y="253980"/>
                    <a:pt x="85070" y="259604"/>
                    <a:pt x="79447" y="265155"/>
                  </a:cubicBezTo>
                  <a:cubicBezTo>
                    <a:pt x="14591" y="329791"/>
                    <a:pt x="-2936" y="410202"/>
                    <a:pt x="25839" y="510991"/>
                  </a:cubicBezTo>
                  <a:cubicBezTo>
                    <a:pt x="45267" y="580082"/>
                    <a:pt x="79447" y="644134"/>
                    <a:pt x="126043" y="698691"/>
                  </a:cubicBezTo>
                  <a:cubicBezTo>
                    <a:pt x="190387" y="774063"/>
                    <a:pt x="270507" y="857616"/>
                    <a:pt x="376262" y="906403"/>
                  </a:cubicBezTo>
                  <a:lnTo>
                    <a:pt x="403869" y="919184"/>
                  </a:lnTo>
                  <a:cubicBezTo>
                    <a:pt x="462735" y="946207"/>
                    <a:pt x="523574" y="974180"/>
                    <a:pt x="581052" y="1006826"/>
                  </a:cubicBezTo>
                  <a:cubicBezTo>
                    <a:pt x="619177" y="1028737"/>
                    <a:pt x="656278" y="1053350"/>
                    <a:pt x="692139" y="1077525"/>
                  </a:cubicBezTo>
                  <a:cubicBezTo>
                    <a:pt x="717628" y="1094688"/>
                    <a:pt x="743993" y="1112362"/>
                    <a:pt x="770432" y="1128649"/>
                  </a:cubicBezTo>
                  <a:cubicBezTo>
                    <a:pt x="801034" y="1147127"/>
                    <a:pt x="833243" y="1162757"/>
                    <a:pt x="866693" y="1175246"/>
                  </a:cubicBezTo>
                  <a:cubicBezTo>
                    <a:pt x="893497" y="1186639"/>
                    <a:pt x="924098" y="1184814"/>
                    <a:pt x="949296" y="1170207"/>
                  </a:cubicBezTo>
                  <a:cubicBezTo>
                    <a:pt x="980263" y="1152312"/>
                    <a:pt x="1004949" y="1114481"/>
                    <a:pt x="1013932" y="1071609"/>
                  </a:cubicBezTo>
                  <a:cubicBezTo>
                    <a:pt x="1027516" y="1006681"/>
                    <a:pt x="1016926" y="941972"/>
                    <a:pt x="1006628" y="879380"/>
                  </a:cubicBezTo>
                  <a:cubicBezTo>
                    <a:pt x="1004145" y="864773"/>
                    <a:pt x="1001735" y="849655"/>
                    <a:pt x="999325" y="834829"/>
                  </a:cubicBezTo>
                  <a:cubicBezTo>
                    <a:pt x="990049" y="770193"/>
                    <a:pt x="976026" y="707310"/>
                    <a:pt x="963903" y="654140"/>
                  </a:cubicBezTo>
                  <a:cubicBezTo>
                    <a:pt x="949587" y="587166"/>
                    <a:pt x="916430" y="525598"/>
                    <a:pt x="868299" y="476810"/>
                  </a:cubicBezTo>
                  <a:cubicBezTo>
                    <a:pt x="794753" y="403775"/>
                    <a:pt x="745089" y="315476"/>
                    <a:pt x="716387" y="206580"/>
                  </a:cubicBezTo>
                  <a:cubicBezTo>
                    <a:pt x="704628" y="165827"/>
                    <a:pt x="689729" y="125950"/>
                    <a:pt x="671981" y="87387"/>
                  </a:cubicBezTo>
                  <a:cubicBezTo>
                    <a:pt x="667672" y="77235"/>
                    <a:pt x="663217" y="67083"/>
                    <a:pt x="658981" y="56858"/>
                  </a:cubicBezTo>
                  <a:cubicBezTo>
                    <a:pt x="646419" y="26768"/>
                    <a:pt x="622464" y="13037"/>
                    <a:pt x="580979" y="13037"/>
                  </a:cubicBezTo>
                  <a:lnTo>
                    <a:pt x="506629" y="13037"/>
                  </a:lnTo>
                  <a:cubicBezTo>
                    <a:pt x="506045" y="13110"/>
                    <a:pt x="505534" y="13183"/>
                    <a:pt x="504949" y="1311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88CBC08-BA17-4FF1-99E2-C3D19F2BF324}"/>
                </a:ext>
              </a:extLst>
            </p:cNvPr>
            <p:cNvSpPr/>
            <p:nvPr/>
          </p:nvSpPr>
          <p:spPr>
            <a:xfrm>
              <a:off x="4988286" y="2944226"/>
              <a:ext cx="809149" cy="827351"/>
            </a:xfrm>
            <a:custGeom>
              <a:avLst/>
              <a:gdLst>
                <a:gd name="connsiteX0" fmla="*/ 720019 w 809149"/>
                <a:gd name="connsiteY0" fmla="*/ 826687 h 827351"/>
                <a:gd name="connsiteX1" fmla="*/ 680799 w 809149"/>
                <a:gd name="connsiteY1" fmla="*/ 821064 h 827351"/>
                <a:gd name="connsiteX2" fmla="*/ 668602 w 809149"/>
                <a:gd name="connsiteY2" fmla="*/ 818727 h 827351"/>
                <a:gd name="connsiteX3" fmla="*/ 647422 w 809149"/>
                <a:gd name="connsiteY3" fmla="*/ 813615 h 827351"/>
                <a:gd name="connsiteX4" fmla="*/ 631500 w 809149"/>
                <a:gd name="connsiteY4" fmla="*/ 806311 h 827351"/>
                <a:gd name="connsiteX5" fmla="*/ 217025 w 809149"/>
                <a:gd name="connsiteY5" fmla="*/ 598234 h 827351"/>
                <a:gd name="connsiteX6" fmla="*/ 37141 w 809149"/>
                <a:gd name="connsiteY6" fmla="*/ 427405 h 827351"/>
                <a:gd name="connsiteX7" fmla="*/ 86804 w 809149"/>
                <a:gd name="connsiteY7" fmla="*/ 124017 h 827351"/>
                <a:gd name="connsiteX8" fmla="*/ 320516 w 809149"/>
                <a:gd name="connsiteY8" fmla="*/ -143 h 827351"/>
                <a:gd name="connsiteX9" fmla="*/ 323365 w 809149"/>
                <a:gd name="connsiteY9" fmla="*/ -143 h 827351"/>
                <a:gd name="connsiteX10" fmla="*/ 324607 w 809149"/>
                <a:gd name="connsiteY10" fmla="*/ -143 h 827351"/>
                <a:gd name="connsiteX11" fmla="*/ 522239 w 809149"/>
                <a:gd name="connsiteY11" fmla="*/ 120072 h 827351"/>
                <a:gd name="connsiteX12" fmla="*/ 564965 w 809149"/>
                <a:gd name="connsiteY12" fmla="*/ 219839 h 827351"/>
                <a:gd name="connsiteX13" fmla="*/ 661445 w 809149"/>
                <a:gd name="connsiteY13" fmla="*/ 365909 h 827351"/>
                <a:gd name="connsiteX14" fmla="*/ 805689 w 809149"/>
                <a:gd name="connsiteY14" fmla="*/ 732618 h 827351"/>
                <a:gd name="connsiteX15" fmla="*/ 770121 w 809149"/>
                <a:gd name="connsiteY15" fmla="*/ 811423 h 827351"/>
                <a:gd name="connsiteX16" fmla="*/ 720019 w 809149"/>
                <a:gd name="connsiteY16" fmla="*/ 826687 h 827351"/>
                <a:gd name="connsiteX17" fmla="*/ 323365 w 809149"/>
                <a:gd name="connsiteY17" fmla="*/ 13953 h 827351"/>
                <a:gd name="connsiteX18" fmla="*/ 323365 w 809149"/>
                <a:gd name="connsiteY18" fmla="*/ 13953 h 827351"/>
                <a:gd name="connsiteX19" fmla="*/ 95569 w 809149"/>
                <a:gd name="connsiteY19" fmla="*/ 135484 h 827351"/>
                <a:gd name="connsiteX20" fmla="*/ 49044 w 809149"/>
                <a:gd name="connsiteY20" fmla="*/ 420321 h 827351"/>
                <a:gd name="connsiteX21" fmla="*/ 224329 w 809149"/>
                <a:gd name="connsiteY21" fmla="*/ 586621 h 827351"/>
                <a:gd name="connsiteX22" fmla="*/ 636613 w 809149"/>
                <a:gd name="connsiteY22" fmla="*/ 793676 h 827351"/>
                <a:gd name="connsiteX23" fmla="*/ 652607 w 809149"/>
                <a:gd name="connsiteY23" fmla="*/ 800541 h 827351"/>
                <a:gd name="connsiteX24" fmla="*/ 670647 w 809149"/>
                <a:gd name="connsiteY24" fmla="*/ 804777 h 827351"/>
                <a:gd name="connsiteX25" fmla="*/ 684086 w 809149"/>
                <a:gd name="connsiteY25" fmla="*/ 807407 h 827351"/>
                <a:gd name="connsiteX26" fmla="*/ 762379 w 809149"/>
                <a:gd name="connsiteY26" fmla="*/ 800103 h 827351"/>
                <a:gd name="connsiteX27" fmla="*/ 792323 w 809149"/>
                <a:gd name="connsiteY27" fmla="*/ 731669 h 827351"/>
                <a:gd name="connsiteX28" fmla="*/ 653557 w 809149"/>
                <a:gd name="connsiteY28" fmla="*/ 377521 h 827351"/>
                <a:gd name="connsiteX29" fmla="*/ 552769 w 809149"/>
                <a:gd name="connsiteY29" fmla="*/ 225609 h 827351"/>
                <a:gd name="connsiteX30" fmla="*/ 510700 w 809149"/>
                <a:gd name="connsiteY30" fmla="*/ 127668 h 827351"/>
                <a:gd name="connsiteX31" fmla="*/ 325629 w 809149"/>
                <a:gd name="connsiteY31" fmla="*/ 14537 h 827351"/>
                <a:gd name="connsiteX32" fmla="*/ 323365 w 809149"/>
                <a:gd name="connsiteY32" fmla="*/ 13953 h 82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9149" h="827351">
                  <a:moveTo>
                    <a:pt x="720019" y="826687"/>
                  </a:moveTo>
                  <a:cubicBezTo>
                    <a:pt x="706726" y="826469"/>
                    <a:pt x="693580" y="824570"/>
                    <a:pt x="680799" y="821064"/>
                  </a:cubicBezTo>
                  <a:cubicBezTo>
                    <a:pt x="676782" y="820042"/>
                    <a:pt x="672692" y="819311"/>
                    <a:pt x="668602" y="818727"/>
                  </a:cubicBezTo>
                  <a:cubicBezTo>
                    <a:pt x="661372" y="817924"/>
                    <a:pt x="654215" y="816244"/>
                    <a:pt x="647422" y="813615"/>
                  </a:cubicBezTo>
                  <a:lnTo>
                    <a:pt x="631500" y="806311"/>
                  </a:lnTo>
                  <a:cubicBezTo>
                    <a:pt x="491930" y="746641"/>
                    <a:pt x="347905" y="684854"/>
                    <a:pt x="217025" y="598234"/>
                  </a:cubicBezTo>
                  <a:cubicBezTo>
                    <a:pt x="154361" y="556677"/>
                    <a:pt x="83664" y="505845"/>
                    <a:pt x="37141" y="427405"/>
                  </a:cubicBezTo>
                  <a:cubicBezTo>
                    <a:pt x="-28591" y="317414"/>
                    <a:pt x="-9384" y="203990"/>
                    <a:pt x="86804" y="124017"/>
                  </a:cubicBezTo>
                  <a:cubicBezTo>
                    <a:pt x="148811" y="72381"/>
                    <a:pt x="225571" y="17385"/>
                    <a:pt x="320516" y="-143"/>
                  </a:cubicBezTo>
                  <a:cubicBezTo>
                    <a:pt x="321466" y="-362"/>
                    <a:pt x="322415" y="-362"/>
                    <a:pt x="323365" y="-143"/>
                  </a:cubicBezTo>
                  <a:lnTo>
                    <a:pt x="324607" y="-143"/>
                  </a:lnTo>
                  <a:cubicBezTo>
                    <a:pt x="412249" y="-5548"/>
                    <a:pt x="478784" y="34987"/>
                    <a:pt x="522239" y="120072"/>
                  </a:cubicBezTo>
                  <a:cubicBezTo>
                    <a:pt x="538308" y="152500"/>
                    <a:pt x="552549" y="185804"/>
                    <a:pt x="564965" y="219839"/>
                  </a:cubicBezTo>
                  <a:cubicBezTo>
                    <a:pt x="589578" y="285133"/>
                    <a:pt x="622079" y="334066"/>
                    <a:pt x="661445" y="365909"/>
                  </a:cubicBezTo>
                  <a:cubicBezTo>
                    <a:pt x="770998" y="453551"/>
                    <a:pt x="818251" y="573694"/>
                    <a:pt x="805689" y="732618"/>
                  </a:cubicBezTo>
                  <a:cubicBezTo>
                    <a:pt x="802768" y="769136"/>
                    <a:pt x="791082" y="795867"/>
                    <a:pt x="770121" y="811423"/>
                  </a:cubicBezTo>
                  <a:cubicBezTo>
                    <a:pt x="755587" y="821941"/>
                    <a:pt x="737986" y="827272"/>
                    <a:pt x="720019" y="826687"/>
                  </a:cubicBezTo>
                  <a:close/>
                  <a:moveTo>
                    <a:pt x="323365" y="13953"/>
                  </a:moveTo>
                  <a:lnTo>
                    <a:pt x="323365" y="13953"/>
                  </a:lnTo>
                  <a:cubicBezTo>
                    <a:pt x="231195" y="31189"/>
                    <a:pt x="156480" y="85016"/>
                    <a:pt x="95569" y="135484"/>
                  </a:cubicBezTo>
                  <a:cubicBezTo>
                    <a:pt x="3617" y="211586"/>
                    <a:pt x="-13400" y="315004"/>
                    <a:pt x="49044" y="420321"/>
                  </a:cubicBezTo>
                  <a:cubicBezTo>
                    <a:pt x="89579" y="488608"/>
                    <a:pt x="148591" y="536227"/>
                    <a:pt x="224329" y="586621"/>
                  </a:cubicBezTo>
                  <a:cubicBezTo>
                    <a:pt x="354186" y="672657"/>
                    <a:pt x="497773" y="734152"/>
                    <a:pt x="636613" y="793676"/>
                  </a:cubicBezTo>
                  <a:lnTo>
                    <a:pt x="652607" y="800541"/>
                  </a:lnTo>
                  <a:cubicBezTo>
                    <a:pt x="658450" y="802659"/>
                    <a:pt x="664512" y="804120"/>
                    <a:pt x="670647" y="804777"/>
                  </a:cubicBezTo>
                  <a:cubicBezTo>
                    <a:pt x="675176" y="805435"/>
                    <a:pt x="679631" y="806311"/>
                    <a:pt x="684086" y="807407"/>
                  </a:cubicBezTo>
                  <a:cubicBezTo>
                    <a:pt x="717682" y="816244"/>
                    <a:pt x="744047" y="813761"/>
                    <a:pt x="762379" y="800103"/>
                  </a:cubicBezTo>
                  <a:cubicBezTo>
                    <a:pt x="780711" y="786445"/>
                    <a:pt x="789767" y="764097"/>
                    <a:pt x="792323" y="731669"/>
                  </a:cubicBezTo>
                  <a:cubicBezTo>
                    <a:pt x="804521" y="578295"/>
                    <a:pt x="759093" y="462388"/>
                    <a:pt x="653557" y="377521"/>
                  </a:cubicBezTo>
                  <a:cubicBezTo>
                    <a:pt x="612219" y="344510"/>
                    <a:pt x="578258" y="293312"/>
                    <a:pt x="552769" y="225609"/>
                  </a:cubicBezTo>
                  <a:cubicBezTo>
                    <a:pt x="540571" y="192231"/>
                    <a:pt x="526476" y="159512"/>
                    <a:pt x="510700" y="127668"/>
                  </a:cubicBezTo>
                  <a:cubicBezTo>
                    <a:pt x="469435" y="47330"/>
                    <a:pt x="407428" y="9716"/>
                    <a:pt x="325629" y="14537"/>
                  </a:cubicBezTo>
                  <a:cubicBezTo>
                    <a:pt x="324825" y="14464"/>
                    <a:pt x="324095" y="14318"/>
                    <a:pt x="323365" y="1395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C4C8F81-1723-42D2-A904-C33B0D7B5D81}"/>
                </a:ext>
              </a:extLst>
            </p:cNvPr>
            <p:cNvSpPr/>
            <p:nvPr/>
          </p:nvSpPr>
          <p:spPr>
            <a:xfrm>
              <a:off x="6942820" y="2485031"/>
              <a:ext cx="414900" cy="466945"/>
            </a:xfrm>
            <a:custGeom>
              <a:avLst/>
              <a:gdLst>
                <a:gd name="connsiteX0" fmla="*/ 229693 w 414900"/>
                <a:gd name="connsiteY0" fmla="*/ 466283 h 466945"/>
                <a:gd name="connsiteX1" fmla="*/ 128100 w 414900"/>
                <a:gd name="connsiteY1" fmla="*/ 437799 h 466945"/>
                <a:gd name="connsiteX2" fmla="*/ 2262 w 414900"/>
                <a:gd name="connsiteY2" fmla="*/ 227896 h 466945"/>
                <a:gd name="connsiteX3" fmla="*/ 69745 w 414900"/>
                <a:gd name="connsiteY3" fmla="*/ 47426 h 466945"/>
                <a:gd name="connsiteX4" fmla="*/ 139567 w 414900"/>
                <a:gd name="connsiteY4" fmla="*/ 14195 h 466945"/>
                <a:gd name="connsiteX5" fmla="*/ 171119 w 414900"/>
                <a:gd name="connsiteY5" fmla="*/ 1341 h 466945"/>
                <a:gd name="connsiteX6" fmla="*/ 175356 w 414900"/>
                <a:gd name="connsiteY6" fmla="*/ 1341 h 466945"/>
                <a:gd name="connsiteX7" fmla="*/ 176231 w 414900"/>
                <a:gd name="connsiteY7" fmla="*/ 1341 h 466945"/>
                <a:gd name="connsiteX8" fmla="*/ 380730 w 414900"/>
                <a:gd name="connsiteY8" fmla="*/ 132804 h 466945"/>
                <a:gd name="connsiteX9" fmla="*/ 410382 w 414900"/>
                <a:gd name="connsiteY9" fmla="*/ 253969 h 466945"/>
                <a:gd name="connsiteX10" fmla="*/ 316385 w 414900"/>
                <a:gd name="connsiteY10" fmla="*/ 445833 h 466945"/>
                <a:gd name="connsiteX11" fmla="*/ 229693 w 414900"/>
                <a:gd name="connsiteY11" fmla="*/ 466283 h 466945"/>
                <a:gd name="connsiteX12" fmla="*/ 175429 w 414900"/>
                <a:gd name="connsiteY12" fmla="*/ 14926 h 466945"/>
                <a:gd name="connsiteX13" fmla="*/ 144389 w 414900"/>
                <a:gd name="connsiteY13" fmla="*/ 27561 h 466945"/>
                <a:gd name="connsiteX14" fmla="*/ 77561 w 414900"/>
                <a:gd name="connsiteY14" fmla="*/ 59404 h 466945"/>
                <a:gd name="connsiteX15" fmla="*/ 16066 w 414900"/>
                <a:gd name="connsiteY15" fmla="*/ 225267 h 466945"/>
                <a:gd name="connsiteX16" fmla="*/ 135333 w 414900"/>
                <a:gd name="connsiteY16" fmla="*/ 425383 h 466945"/>
                <a:gd name="connsiteX17" fmla="*/ 372768 w 414900"/>
                <a:gd name="connsiteY17" fmla="*/ 376450 h 466945"/>
                <a:gd name="connsiteX18" fmla="*/ 397089 w 414900"/>
                <a:gd name="connsiteY18" fmla="*/ 255357 h 466945"/>
                <a:gd name="connsiteX19" fmla="*/ 367510 w 414900"/>
                <a:gd name="connsiteY19" fmla="*/ 137625 h 466945"/>
                <a:gd name="connsiteX20" fmla="*/ 177618 w 414900"/>
                <a:gd name="connsiteY20" fmla="*/ 15218 h 466945"/>
                <a:gd name="connsiteX21" fmla="*/ 175646 w 414900"/>
                <a:gd name="connsiteY21" fmla="*/ 15218 h 46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4900" h="466945">
                  <a:moveTo>
                    <a:pt x="229693" y="466283"/>
                  </a:moveTo>
                  <a:cubicBezTo>
                    <a:pt x="193905" y="466210"/>
                    <a:pt x="158777" y="456350"/>
                    <a:pt x="128100" y="437799"/>
                  </a:cubicBezTo>
                  <a:cubicBezTo>
                    <a:pt x="61201" y="397630"/>
                    <a:pt x="20083" y="329050"/>
                    <a:pt x="2262" y="227896"/>
                  </a:cubicBezTo>
                  <a:cubicBezTo>
                    <a:pt x="-11396" y="150625"/>
                    <a:pt x="12560" y="86500"/>
                    <a:pt x="69745" y="47426"/>
                  </a:cubicBezTo>
                  <a:cubicBezTo>
                    <a:pt x="91656" y="33696"/>
                    <a:pt x="115102" y="22550"/>
                    <a:pt x="139567" y="14195"/>
                  </a:cubicBezTo>
                  <a:cubicBezTo>
                    <a:pt x="150157" y="10032"/>
                    <a:pt x="160749" y="6016"/>
                    <a:pt x="171119" y="1341"/>
                  </a:cubicBezTo>
                  <a:cubicBezTo>
                    <a:pt x="172506" y="830"/>
                    <a:pt x="173967" y="830"/>
                    <a:pt x="175356" y="1341"/>
                  </a:cubicBezTo>
                  <a:lnTo>
                    <a:pt x="176231" y="1341"/>
                  </a:lnTo>
                  <a:cubicBezTo>
                    <a:pt x="272127" y="-10783"/>
                    <a:pt x="340853" y="33331"/>
                    <a:pt x="380730" y="132804"/>
                  </a:cubicBezTo>
                  <a:cubicBezTo>
                    <a:pt x="395483" y="171849"/>
                    <a:pt x="405416" y="212537"/>
                    <a:pt x="410382" y="253969"/>
                  </a:cubicBezTo>
                  <a:cubicBezTo>
                    <a:pt x="424843" y="331679"/>
                    <a:pt x="386646" y="409680"/>
                    <a:pt x="316385" y="445833"/>
                  </a:cubicBezTo>
                  <a:cubicBezTo>
                    <a:pt x="289655" y="459929"/>
                    <a:pt x="259856" y="466940"/>
                    <a:pt x="229693" y="466283"/>
                  </a:cubicBezTo>
                  <a:close/>
                  <a:moveTo>
                    <a:pt x="175429" y="14926"/>
                  </a:moveTo>
                  <a:cubicBezTo>
                    <a:pt x="165130" y="19381"/>
                    <a:pt x="154686" y="23471"/>
                    <a:pt x="144389" y="27561"/>
                  </a:cubicBezTo>
                  <a:cubicBezTo>
                    <a:pt x="121016" y="35631"/>
                    <a:pt x="98596" y="46316"/>
                    <a:pt x="77561" y="59404"/>
                  </a:cubicBezTo>
                  <a:cubicBezTo>
                    <a:pt x="25341" y="95118"/>
                    <a:pt x="3431" y="154350"/>
                    <a:pt x="16066" y="225267"/>
                  </a:cubicBezTo>
                  <a:cubicBezTo>
                    <a:pt x="33083" y="322111"/>
                    <a:pt x="72083" y="387551"/>
                    <a:pt x="135333" y="425383"/>
                  </a:cubicBezTo>
                  <a:cubicBezTo>
                    <a:pt x="217934" y="475047"/>
                    <a:pt x="322155" y="453502"/>
                    <a:pt x="372768" y="376450"/>
                  </a:cubicBezTo>
                  <a:cubicBezTo>
                    <a:pt x="395337" y="340370"/>
                    <a:pt x="403954" y="297352"/>
                    <a:pt x="397089" y="255357"/>
                  </a:cubicBezTo>
                  <a:cubicBezTo>
                    <a:pt x="392050" y="215056"/>
                    <a:pt x="382117" y="175523"/>
                    <a:pt x="367510" y="137625"/>
                  </a:cubicBezTo>
                  <a:cubicBezTo>
                    <a:pt x="330482" y="44943"/>
                    <a:pt x="266723" y="3751"/>
                    <a:pt x="177618" y="15218"/>
                  </a:cubicBezTo>
                  <a:cubicBezTo>
                    <a:pt x="176962" y="15327"/>
                    <a:pt x="176304" y="15327"/>
                    <a:pt x="175646" y="15218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C148D09E-6219-4E87-90C0-A0326DE2243A}"/>
                </a:ext>
              </a:extLst>
            </p:cNvPr>
            <p:cNvSpPr/>
            <p:nvPr/>
          </p:nvSpPr>
          <p:spPr>
            <a:xfrm>
              <a:off x="3509504" y="3080419"/>
              <a:ext cx="1792168" cy="1699240"/>
            </a:xfrm>
            <a:custGeom>
              <a:avLst/>
              <a:gdLst>
                <a:gd name="connsiteX0" fmla="*/ 1653521 w 1792168"/>
                <a:gd name="connsiteY0" fmla="*/ 1698599 h 1699240"/>
                <a:gd name="connsiteX1" fmla="*/ 1597429 w 1792168"/>
                <a:gd name="connsiteY1" fmla="*/ 1689909 h 1699240"/>
                <a:gd name="connsiteX2" fmla="*/ 1428426 w 1792168"/>
                <a:gd name="connsiteY2" fmla="*/ 1564434 h 1699240"/>
                <a:gd name="connsiteX3" fmla="*/ 1337278 w 1792168"/>
                <a:gd name="connsiteY3" fmla="*/ 1433847 h 1699240"/>
                <a:gd name="connsiteX4" fmla="*/ 1171635 w 1792168"/>
                <a:gd name="connsiteY4" fmla="*/ 1372279 h 1699240"/>
                <a:gd name="connsiteX5" fmla="*/ 886067 w 1792168"/>
                <a:gd name="connsiteY5" fmla="*/ 1382358 h 1699240"/>
                <a:gd name="connsiteX6" fmla="*/ 596774 w 1792168"/>
                <a:gd name="connsiteY6" fmla="*/ 1226646 h 1699240"/>
                <a:gd name="connsiteX7" fmla="*/ 463778 w 1792168"/>
                <a:gd name="connsiteY7" fmla="*/ 1090582 h 1699240"/>
                <a:gd name="connsiteX8" fmla="*/ 330635 w 1792168"/>
                <a:gd name="connsiteY8" fmla="*/ 1005131 h 1699240"/>
                <a:gd name="connsiteX9" fmla="*/ 260886 w 1792168"/>
                <a:gd name="connsiteY9" fmla="*/ 966714 h 1699240"/>
                <a:gd name="connsiteX10" fmla="*/ 139648 w 1792168"/>
                <a:gd name="connsiteY10" fmla="*/ 869650 h 1699240"/>
                <a:gd name="connsiteX11" fmla="*/ 26809 w 1792168"/>
                <a:gd name="connsiteY11" fmla="*/ 656315 h 1699240"/>
                <a:gd name="connsiteX12" fmla="*/ 4460 w 1792168"/>
                <a:gd name="connsiteY12" fmla="*/ 447362 h 1699240"/>
                <a:gd name="connsiteX13" fmla="*/ 155204 w 1792168"/>
                <a:gd name="connsiteY13" fmla="*/ 295302 h 1699240"/>
                <a:gd name="connsiteX14" fmla="*/ 354152 w 1792168"/>
                <a:gd name="connsiteY14" fmla="*/ 261268 h 1699240"/>
                <a:gd name="connsiteX15" fmla="*/ 554706 w 1792168"/>
                <a:gd name="connsiteY15" fmla="*/ 143536 h 1699240"/>
                <a:gd name="connsiteX16" fmla="*/ 560769 w 1792168"/>
                <a:gd name="connsiteY16" fmla="*/ 136232 h 1699240"/>
                <a:gd name="connsiteX17" fmla="*/ 726412 w 1792168"/>
                <a:gd name="connsiteY17" fmla="*/ 678 h 1699240"/>
                <a:gd name="connsiteX18" fmla="*/ 729917 w 1792168"/>
                <a:gd name="connsiteY18" fmla="*/ 678 h 1699240"/>
                <a:gd name="connsiteX19" fmla="*/ 730648 w 1792168"/>
                <a:gd name="connsiteY19" fmla="*/ 678 h 1699240"/>
                <a:gd name="connsiteX20" fmla="*/ 802369 w 1792168"/>
                <a:gd name="connsiteY20" fmla="*/ 7179 h 1699240"/>
                <a:gd name="connsiteX21" fmla="*/ 865764 w 1792168"/>
                <a:gd name="connsiteY21" fmla="*/ 43039 h 1699240"/>
                <a:gd name="connsiteX22" fmla="*/ 899140 w 1792168"/>
                <a:gd name="connsiteY22" fmla="*/ 69769 h 1699240"/>
                <a:gd name="connsiteX23" fmla="*/ 946832 w 1792168"/>
                <a:gd name="connsiteY23" fmla="*/ 108698 h 1699240"/>
                <a:gd name="connsiteX24" fmla="*/ 973417 w 1792168"/>
                <a:gd name="connsiteY24" fmla="*/ 132215 h 1699240"/>
                <a:gd name="connsiteX25" fmla="*/ 1070335 w 1792168"/>
                <a:gd name="connsiteY25" fmla="*/ 226065 h 1699240"/>
                <a:gd name="connsiteX26" fmla="*/ 1241895 w 1792168"/>
                <a:gd name="connsiteY26" fmla="*/ 513823 h 1699240"/>
                <a:gd name="connsiteX27" fmla="*/ 1309817 w 1792168"/>
                <a:gd name="connsiteY27" fmla="*/ 814436 h 1699240"/>
                <a:gd name="connsiteX28" fmla="*/ 1314126 w 1792168"/>
                <a:gd name="connsiteY28" fmla="*/ 913837 h 1699240"/>
                <a:gd name="connsiteX29" fmla="*/ 1323986 w 1792168"/>
                <a:gd name="connsiteY29" fmla="*/ 1091094 h 1699240"/>
                <a:gd name="connsiteX30" fmla="*/ 1434342 w 1792168"/>
                <a:gd name="connsiteY30" fmla="*/ 1219123 h 1699240"/>
                <a:gd name="connsiteX31" fmla="*/ 1641616 w 1792168"/>
                <a:gd name="connsiteY31" fmla="*/ 1290114 h 1699240"/>
                <a:gd name="connsiteX32" fmla="*/ 1790388 w 1792168"/>
                <a:gd name="connsiteY32" fmla="*/ 1543107 h 1699240"/>
                <a:gd name="connsiteX33" fmla="*/ 1733567 w 1792168"/>
                <a:gd name="connsiteY33" fmla="*/ 1672818 h 1699240"/>
                <a:gd name="connsiteX34" fmla="*/ 1653521 w 1792168"/>
                <a:gd name="connsiteY34" fmla="*/ 1698599 h 1699240"/>
                <a:gd name="connsiteX35" fmla="*/ 1219399 w 1792168"/>
                <a:gd name="connsiteY35" fmla="*/ 1353144 h 1699240"/>
                <a:gd name="connsiteX36" fmla="*/ 1348890 w 1792168"/>
                <a:gd name="connsiteY36" fmla="*/ 1426179 h 1699240"/>
                <a:gd name="connsiteX37" fmla="*/ 1439454 w 1792168"/>
                <a:gd name="connsiteY37" fmla="*/ 1555743 h 1699240"/>
                <a:gd name="connsiteX38" fmla="*/ 1601520 w 1792168"/>
                <a:gd name="connsiteY38" fmla="*/ 1676324 h 1699240"/>
                <a:gd name="connsiteX39" fmla="*/ 1726409 w 1792168"/>
                <a:gd name="connsiteY39" fmla="*/ 1661717 h 1699240"/>
                <a:gd name="connsiteX40" fmla="*/ 1777534 w 1792168"/>
                <a:gd name="connsiteY40" fmla="*/ 1542962 h 1699240"/>
                <a:gd name="connsiteX41" fmla="*/ 1635553 w 1792168"/>
                <a:gd name="connsiteY41" fmla="*/ 1302457 h 1699240"/>
                <a:gd name="connsiteX42" fmla="*/ 1432370 w 1792168"/>
                <a:gd name="connsiteY42" fmla="*/ 1233073 h 1699240"/>
                <a:gd name="connsiteX43" fmla="*/ 1311132 w 1792168"/>
                <a:gd name="connsiteY43" fmla="*/ 1092481 h 1699240"/>
                <a:gd name="connsiteX44" fmla="*/ 1301272 w 1792168"/>
                <a:gd name="connsiteY44" fmla="*/ 914421 h 1699240"/>
                <a:gd name="connsiteX45" fmla="*/ 1296962 w 1792168"/>
                <a:gd name="connsiteY45" fmla="*/ 815240 h 1699240"/>
                <a:gd name="connsiteX46" fmla="*/ 1230208 w 1792168"/>
                <a:gd name="connsiteY46" fmla="*/ 519958 h 1699240"/>
                <a:gd name="connsiteX47" fmla="*/ 1060840 w 1792168"/>
                <a:gd name="connsiteY47" fmla="*/ 235560 h 1699240"/>
                <a:gd name="connsiteX48" fmla="*/ 965384 w 1792168"/>
                <a:gd name="connsiteY48" fmla="*/ 143097 h 1699240"/>
                <a:gd name="connsiteX49" fmla="*/ 938652 w 1792168"/>
                <a:gd name="connsiteY49" fmla="*/ 119434 h 1699240"/>
                <a:gd name="connsiteX50" fmla="*/ 891690 w 1792168"/>
                <a:gd name="connsiteY50" fmla="*/ 81163 h 1699240"/>
                <a:gd name="connsiteX51" fmla="*/ 857875 w 1792168"/>
                <a:gd name="connsiteY51" fmla="*/ 54213 h 1699240"/>
                <a:gd name="connsiteX52" fmla="*/ 799447 w 1792168"/>
                <a:gd name="connsiteY52" fmla="*/ 20690 h 1699240"/>
                <a:gd name="connsiteX53" fmla="*/ 732985 w 1792168"/>
                <a:gd name="connsiteY53" fmla="*/ 14847 h 1699240"/>
                <a:gd name="connsiteX54" fmla="*/ 730575 w 1792168"/>
                <a:gd name="connsiteY54" fmla="*/ 14847 h 1699240"/>
                <a:gd name="connsiteX55" fmla="*/ 571797 w 1792168"/>
                <a:gd name="connsiteY55" fmla="*/ 145799 h 1699240"/>
                <a:gd name="connsiteX56" fmla="*/ 565808 w 1792168"/>
                <a:gd name="connsiteY56" fmla="*/ 153103 h 1699240"/>
                <a:gd name="connsiteX57" fmla="*/ 356051 w 1792168"/>
                <a:gd name="connsiteY57" fmla="*/ 275510 h 1699240"/>
                <a:gd name="connsiteX58" fmla="*/ 158856 w 1792168"/>
                <a:gd name="connsiteY58" fmla="*/ 309252 h 1699240"/>
                <a:gd name="connsiteX59" fmla="*/ 18483 w 1792168"/>
                <a:gd name="connsiteY59" fmla="*/ 450210 h 1699240"/>
                <a:gd name="connsiteX60" fmla="*/ 40393 w 1792168"/>
                <a:gd name="connsiteY60" fmla="*/ 651202 h 1699240"/>
                <a:gd name="connsiteX61" fmla="*/ 149946 w 1792168"/>
                <a:gd name="connsiteY61" fmla="*/ 859791 h 1699240"/>
                <a:gd name="connsiteX62" fmla="*/ 268189 w 1792168"/>
                <a:gd name="connsiteY62" fmla="*/ 954371 h 1699240"/>
                <a:gd name="connsiteX63" fmla="*/ 336989 w 1792168"/>
                <a:gd name="connsiteY63" fmla="*/ 992350 h 1699240"/>
                <a:gd name="connsiteX64" fmla="*/ 472907 w 1792168"/>
                <a:gd name="connsiteY64" fmla="*/ 1079992 h 1699240"/>
                <a:gd name="connsiteX65" fmla="*/ 606707 w 1792168"/>
                <a:gd name="connsiteY65" fmla="*/ 1216933 h 1699240"/>
                <a:gd name="connsiteX66" fmla="*/ 889646 w 1792168"/>
                <a:gd name="connsiteY66" fmla="*/ 1368627 h 1699240"/>
                <a:gd name="connsiteX67" fmla="*/ 1169370 w 1792168"/>
                <a:gd name="connsiteY67" fmla="*/ 1358402 h 1699240"/>
                <a:gd name="connsiteX68" fmla="*/ 1219399 w 1792168"/>
                <a:gd name="connsiteY68" fmla="*/ 1353144 h 16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792168" h="1699240">
                  <a:moveTo>
                    <a:pt x="1653521" y="1698599"/>
                  </a:moveTo>
                  <a:cubicBezTo>
                    <a:pt x="1634532" y="1698380"/>
                    <a:pt x="1615615" y="1695459"/>
                    <a:pt x="1597429" y="1689909"/>
                  </a:cubicBezTo>
                  <a:cubicBezTo>
                    <a:pt x="1532574" y="1670627"/>
                    <a:pt x="1477287" y="1629582"/>
                    <a:pt x="1428426" y="1564434"/>
                  </a:cubicBezTo>
                  <a:cubicBezTo>
                    <a:pt x="1391908" y="1515428"/>
                    <a:pt x="1362694" y="1474089"/>
                    <a:pt x="1337278" y="1433847"/>
                  </a:cubicBezTo>
                  <a:cubicBezTo>
                    <a:pt x="1300760" y="1376734"/>
                    <a:pt x="1248175" y="1356941"/>
                    <a:pt x="1171635" y="1372279"/>
                  </a:cubicBezTo>
                  <a:cubicBezTo>
                    <a:pt x="1070846" y="1392509"/>
                    <a:pt x="980136" y="1407262"/>
                    <a:pt x="886067" y="1382358"/>
                  </a:cubicBezTo>
                  <a:cubicBezTo>
                    <a:pt x="791997" y="1357453"/>
                    <a:pt x="682007" y="1318963"/>
                    <a:pt x="596774" y="1226646"/>
                  </a:cubicBezTo>
                  <a:cubicBezTo>
                    <a:pt x="550981" y="1177128"/>
                    <a:pt x="509132" y="1132650"/>
                    <a:pt x="463778" y="1090582"/>
                  </a:cubicBezTo>
                  <a:cubicBezTo>
                    <a:pt x="424339" y="1054064"/>
                    <a:pt x="376720" y="1029305"/>
                    <a:pt x="330635" y="1005131"/>
                  </a:cubicBezTo>
                  <a:cubicBezTo>
                    <a:pt x="307409" y="993007"/>
                    <a:pt x="284185" y="980664"/>
                    <a:pt x="260886" y="966714"/>
                  </a:cubicBezTo>
                  <a:cubicBezTo>
                    <a:pt x="216115" y="940276"/>
                    <a:pt x="175289" y="907556"/>
                    <a:pt x="139648" y="869650"/>
                  </a:cubicBezTo>
                  <a:cubicBezTo>
                    <a:pt x="84798" y="809323"/>
                    <a:pt x="53831" y="730884"/>
                    <a:pt x="26809" y="656315"/>
                  </a:cubicBezTo>
                  <a:cubicBezTo>
                    <a:pt x="-799" y="579555"/>
                    <a:pt x="-8102" y="511267"/>
                    <a:pt x="4460" y="447362"/>
                  </a:cubicBezTo>
                  <a:cubicBezTo>
                    <a:pt x="19943" y="367023"/>
                    <a:pt x="72383" y="314437"/>
                    <a:pt x="155204" y="295302"/>
                  </a:cubicBezTo>
                  <a:cubicBezTo>
                    <a:pt x="220643" y="279454"/>
                    <a:pt x="287106" y="268060"/>
                    <a:pt x="354152" y="261268"/>
                  </a:cubicBezTo>
                  <a:cubicBezTo>
                    <a:pt x="431715" y="253965"/>
                    <a:pt x="495621" y="216862"/>
                    <a:pt x="554706" y="143536"/>
                  </a:cubicBezTo>
                  <a:lnTo>
                    <a:pt x="560769" y="136232"/>
                  </a:lnTo>
                  <a:cubicBezTo>
                    <a:pt x="605904" y="80214"/>
                    <a:pt x="652647" y="22005"/>
                    <a:pt x="726412" y="678"/>
                  </a:cubicBezTo>
                  <a:cubicBezTo>
                    <a:pt x="727581" y="459"/>
                    <a:pt x="728750" y="459"/>
                    <a:pt x="729917" y="678"/>
                  </a:cubicBezTo>
                  <a:lnTo>
                    <a:pt x="730648" y="678"/>
                  </a:lnTo>
                  <a:cubicBezTo>
                    <a:pt x="754750" y="-2316"/>
                    <a:pt x="779216" y="-125"/>
                    <a:pt x="802369" y="7179"/>
                  </a:cubicBezTo>
                  <a:cubicBezTo>
                    <a:pt x="825740" y="14555"/>
                    <a:pt x="847359" y="26825"/>
                    <a:pt x="865764" y="43039"/>
                  </a:cubicBezTo>
                  <a:cubicBezTo>
                    <a:pt x="876646" y="52242"/>
                    <a:pt x="887674" y="60932"/>
                    <a:pt x="899140" y="69769"/>
                  </a:cubicBezTo>
                  <a:cubicBezTo>
                    <a:pt x="915062" y="82040"/>
                    <a:pt x="931495" y="94894"/>
                    <a:pt x="946832" y="108698"/>
                  </a:cubicBezTo>
                  <a:cubicBezTo>
                    <a:pt x="955596" y="116805"/>
                    <a:pt x="964507" y="124327"/>
                    <a:pt x="973417" y="132215"/>
                  </a:cubicBezTo>
                  <a:cubicBezTo>
                    <a:pt x="1007963" y="161136"/>
                    <a:pt x="1040317" y="192469"/>
                    <a:pt x="1070335" y="226065"/>
                  </a:cubicBezTo>
                  <a:cubicBezTo>
                    <a:pt x="1147387" y="316336"/>
                    <a:pt x="1200264" y="421872"/>
                    <a:pt x="1241895" y="513823"/>
                  </a:cubicBezTo>
                  <a:cubicBezTo>
                    <a:pt x="1281406" y="601027"/>
                    <a:pt x="1303901" y="699333"/>
                    <a:pt x="1309817" y="814436"/>
                  </a:cubicBezTo>
                  <a:cubicBezTo>
                    <a:pt x="1311643" y="847521"/>
                    <a:pt x="1312884" y="880679"/>
                    <a:pt x="1314126" y="913837"/>
                  </a:cubicBezTo>
                  <a:cubicBezTo>
                    <a:pt x="1316390" y="972265"/>
                    <a:pt x="1318581" y="1032227"/>
                    <a:pt x="1323986" y="1091094"/>
                  </a:cubicBezTo>
                  <a:cubicBezTo>
                    <a:pt x="1330486" y="1162084"/>
                    <a:pt x="1367807" y="1205320"/>
                    <a:pt x="1434342" y="1219123"/>
                  </a:cubicBezTo>
                  <a:cubicBezTo>
                    <a:pt x="1506720" y="1234315"/>
                    <a:pt x="1577125" y="1251113"/>
                    <a:pt x="1641616" y="1290114"/>
                  </a:cubicBezTo>
                  <a:cubicBezTo>
                    <a:pt x="1746055" y="1352997"/>
                    <a:pt x="1794990" y="1436185"/>
                    <a:pt x="1790388" y="1543107"/>
                  </a:cubicBezTo>
                  <a:cubicBezTo>
                    <a:pt x="1788051" y="1601535"/>
                    <a:pt x="1768478" y="1646234"/>
                    <a:pt x="1733567" y="1672818"/>
                  </a:cubicBezTo>
                  <a:cubicBezTo>
                    <a:pt x="1710487" y="1690055"/>
                    <a:pt x="1682296" y="1699111"/>
                    <a:pt x="1653521" y="1698599"/>
                  </a:cubicBezTo>
                  <a:close/>
                  <a:moveTo>
                    <a:pt x="1219399" y="1353144"/>
                  </a:moveTo>
                  <a:cubicBezTo>
                    <a:pt x="1275710" y="1353144"/>
                    <a:pt x="1317632" y="1376880"/>
                    <a:pt x="1348890" y="1426179"/>
                  </a:cubicBezTo>
                  <a:cubicBezTo>
                    <a:pt x="1374307" y="1465983"/>
                    <a:pt x="1403156" y="1507101"/>
                    <a:pt x="1439454" y="1555743"/>
                  </a:cubicBezTo>
                  <a:cubicBezTo>
                    <a:pt x="1486489" y="1618480"/>
                    <a:pt x="1539513" y="1657992"/>
                    <a:pt x="1601520" y="1676324"/>
                  </a:cubicBezTo>
                  <a:cubicBezTo>
                    <a:pt x="1650526" y="1690931"/>
                    <a:pt x="1694931" y="1685745"/>
                    <a:pt x="1726409" y="1661717"/>
                  </a:cubicBezTo>
                  <a:cubicBezTo>
                    <a:pt x="1757887" y="1637688"/>
                    <a:pt x="1775416" y="1596423"/>
                    <a:pt x="1777534" y="1542962"/>
                  </a:cubicBezTo>
                  <a:cubicBezTo>
                    <a:pt x="1781624" y="1439763"/>
                    <a:pt x="1736561" y="1363368"/>
                    <a:pt x="1635553" y="1302457"/>
                  </a:cubicBezTo>
                  <a:cubicBezTo>
                    <a:pt x="1572816" y="1264552"/>
                    <a:pt x="1504090" y="1247973"/>
                    <a:pt x="1432370" y="1233073"/>
                  </a:cubicBezTo>
                  <a:cubicBezTo>
                    <a:pt x="1359335" y="1217736"/>
                    <a:pt x="1318289" y="1170483"/>
                    <a:pt x="1311132" y="1092481"/>
                  </a:cubicBezTo>
                  <a:cubicBezTo>
                    <a:pt x="1305654" y="1033176"/>
                    <a:pt x="1303316" y="972849"/>
                    <a:pt x="1301272" y="914421"/>
                  </a:cubicBezTo>
                  <a:cubicBezTo>
                    <a:pt x="1300030" y="881336"/>
                    <a:pt x="1298788" y="848252"/>
                    <a:pt x="1296962" y="815240"/>
                  </a:cubicBezTo>
                  <a:cubicBezTo>
                    <a:pt x="1290828" y="702035"/>
                    <a:pt x="1268990" y="605410"/>
                    <a:pt x="1230208" y="519958"/>
                  </a:cubicBezTo>
                  <a:cubicBezTo>
                    <a:pt x="1189090" y="429321"/>
                    <a:pt x="1136724" y="324516"/>
                    <a:pt x="1060840" y="235560"/>
                  </a:cubicBezTo>
                  <a:cubicBezTo>
                    <a:pt x="1031261" y="202475"/>
                    <a:pt x="999344" y="171581"/>
                    <a:pt x="965384" y="143097"/>
                  </a:cubicBezTo>
                  <a:cubicBezTo>
                    <a:pt x="956399" y="134990"/>
                    <a:pt x="947489" y="127467"/>
                    <a:pt x="938652" y="119434"/>
                  </a:cubicBezTo>
                  <a:cubicBezTo>
                    <a:pt x="923607" y="105995"/>
                    <a:pt x="907686" y="93433"/>
                    <a:pt x="891690" y="81163"/>
                  </a:cubicBezTo>
                  <a:cubicBezTo>
                    <a:pt x="880371" y="72399"/>
                    <a:pt x="868977" y="63488"/>
                    <a:pt x="857875" y="54213"/>
                  </a:cubicBezTo>
                  <a:cubicBezTo>
                    <a:pt x="841004" y="39022"/>
                    <a:pt x="821066" y="27556"/>
                    <a:pt x="799447" y="20690"/>
                  </a:cubicBezTo>
                  <a:cubicBezTo>
                    <a:pt x="777975" y="13898"/>
                    <a:pt x="755334" y="11926"/>
                    <a:pt x="732985" y="14847"/>
                  </a:cubicBezTo>
                  <a:lnTo>
                    <a:pt x="730575" y="14847"/>
                  </a:lnTo>
                  <a:cubicBezTo>
                    <a:pt x="660826" y="35151"/>
                    <a:pt x="615545" y="91388"/>
                    <a:pt x="571797" y="145799"/>
                  </a:cubicBezTo>
                  <a:lnTo>
                    <a:pt x="565808" y="153103"/>
                  </a:lnTo>
                  <a:cubicBezTo>
                    <a:pt x="504166" y="229424"/>
                    <a:pt x="437485" y="268426"/>
                    <a:pt x="356051" y="275510"/>
                  </a:cubicBezTo>
                  <a:cubicBezTo>
                    <a:pt x="289662" y="282302"/>
                    <a:pt x="223711" y="293549"/>
                    <a:pt x="158856" y="309252"/>
                  </a:cubicBezTo>
                  <a:cubicBezTo>
                    <a:pt x="81366" y="327072"/>
                    <a:pt x="33163" y="375787"/>
                    <a:pt x="18483" y="450210"/>
                  </a:cubicBezTo>
                  <a:cubicBezTo>
                    <a:pt x="6359" y="511414"/>
                    <a:pt x="13516" y="577145"/>
                    <a:pt x="40393" y="651202"/>
                  </a:cubicBezTo>
                  <a:cubicBezTo>
                    <a:pt x="67270" y="725260"/>
                    <a:pt x="97142" y="801363"/>
                    <a:pt x="149946" y="859791"/>
                  </a:cubicBezTo>
                  <a:cubicBezTo>
                    <a:pt x="184711" y="896746"/>
                    <a:pt x="224515" y="928590"/>
                    <a:pt x="268189" y="954371"/>
                  </a:cubicBezTo>
                  <a:cubicBezTo>
                    <a:pt x="290539" y="967955"/>
                    <a:pt x="314202" y="980372"/>
                    <a:pt x="336989" y="992350"/>
                  </a:cubicBezTo>
                  <a:cubicBezTo>
                    <a:pt x="383439" y="1016816"/>
                    <a:pt x="431935" y="1042379"/>
                    <a:pt x="472907" y="1079992"/>
                  </a:cubicBezTo>
                  <a:cubicBezTo>
                    <a:pt x="518920" y="1122352"/>
                    <a:pt x="560549" y="1167049"/>
                    <a:pt x="606707" y="1216933"/>
                  </a:cubicBezTo>
                  <a:cubicBezTo>
                    <a:pt x="689603" y="1306693"/>
                    <a:pt x="796599" y="1343941"/>
                    <a:pt x="889646" y="1368627"/>
                  </a:cubicBezTo>
                  <a:cubicBezTo>
                    <a:pt x="981012" y="1393094"/>
                    <a:pt x="1070408" y="1378340"/>
                    <a:pt x="1169370" y="1358402"/>
                  </a:cubicBezTo>
                  <a:cubicBezTo>
                    <a:pt x="1185803" y="1355042"/>
                    <a:pt x="1202602" y="1353289"/>
                    <a:pt x="1219399" y="135314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902F10D-7754-40F4-9F46-1F4B9852944D}"/>
                </a:ext>
              </a:extLst>
            </p:cNvPr>
            <p:cNvSpPr/>
            <p:nvPr/>
          </p:nvSpPr>
          <p:spPr>
            <a:xfrm>
              <a:off x="5121580" y="3101583"/>
              <a:ext cx="310632" cy="328877"/>
            </a:xfrm>
            <a:custGeom>
              <a:avLst/>
              <a:gdLst>
                <a:gd name="connsiteX0" fmla="*/ 254634 w 310632"/>
                <a:gd name="connsiteY0" fmla="*/ 328257 h 328877"/>
                <a:gd name="connsiteX1" fmla="*/ 31219 w 310632"/>
                <a:gd name="connsiteY1" fmla="*/ 233311 h 328877"/>
                <a:gd name="connsiteX2" fmla="*/ 30562 w 310632"/>
                <a:gd name="connsiteY2" fmla="*/ 73657 h 328877"/>
                <a:gd name="connsiteX3" fmla="*/ 154722 w 310632"/>
                <a:gd name="connsiteY3" fmla="*/ -401 h 328877"/>
                <a:gd name="connsiteX4" fmla="*/ 157935 w 310632"/>
                <a:gd name="connsiteY4" fmla="*/ -401 h 328877"/>
                <a:gd name="connsiteX5" fmla="*/ 159323 w 310632"/>
                <a:gd name="connsiteY5" fmla="*/ -401 h 328877"/>
                <a:gd name="connsiteX6" fmla="*/ 271943 w 310632"/>
                <a:gd name="connsiteY6" fmla="*/ 79938 h 328877"/>
                <a:gd name="connsiteX7" fmla="*/ 308460 w 310632"/>
                <a:gd name="connsiteY7" fmla="*/ 261942 h 328877"/>
                <a:gd name="connsiteX8" fmla="*/ 307146 w 310632"/>
                <a:gd name="connsiteY8" fmla="*/ 286554 h 328877"/>
                <a:gd name="connsiteX9" fmla="*/ 296191 w 310632"/>
                <a:gd name="connsiteY9" fmla="*/ 308465 h 328877"/>
                <a:gd name="connsiteX10" fmla="*/ 278882 w 310632"/>
                <a:gd name="connsiteY10" fmla="*/ 322633 h 328877"/>
                <a:gd name="connsiteX11" fmla="*/ 257482 w 310632"/>
                <a:gd name="connsiteY11" fmla="*/ 327965 h 328877"/>
                <a:gd name="connsiteX12" fmla="*/ 157716 w 310632"/>
                <a:gd name="connsiteY12" fmla="*/ 14206 h 328877"/>
                <a:gd name="connsiteX13" fmla="*/ 40859 w 310632"/>
                <a:gd name="connsiteY13" fmla="*/ 83663 h 328877"/>
                <a:gd name="connsiteX14" fmla="*/ 40859 w 310632"/>
                <a:gd name="connsiteY14" fmla="*/ 224328 h 328877"/>
                <a:gd name="connsiteX15" fmla="*/ 254415 w 310632"/>
                <a:gd name="connsiteY15" fmla="*/ 314600 h 328877"/>
                <a:gd name="connsiteX16" fmla="*/ 256459 w 310632"/>
                <a:gd name="connsiteY16" fmla="*/ 314600 h 328877"/>
                <a:gd name="connsiteX17" fmla="*/ 272381 w 310632"/>
                <a:gd name="connsiteY17" fmla="*/ 310655 h 328877"/>
                <a:gd name="connsiteX18" fmla="*/ 285309 w 310632"/>
                <a:gd name="connsiteY18" fmla="*/ 300066 h 328877"/>
                <a:gd name="connsiteX19" fmla="*/ 293562 w 310632"/>
                <a:gd name="connsiteY19" fmla="*/ 283633 h 328877"/>
                <a:gd name="connsiteX20" fmla="*/ 294511 w 310632"/>
                <a:gd name="connsiteY20" fmla="*/ 265082 h 328877"/>
                <a:gd name="connsiteX21" fmla="*/ 257994 w 310632"/>
                <a:gd name="connsiteY21" fmla="*/ 85123 h 328877"/>
                <a:gd name="connsiteX22" fmla="*/ 158885 w 310632"/>
                <a:gd name="connsiteY22" fmla="*/ 14425 h 328877"/>
                <a:gd name="connsiteX23" fmla="*/ 157716 w 310632"/>
                <a:gd name="connsiteY23" fmla="*/ 14206 h 328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0632" h="328877">
                  <a:moveTo>
                    <a:pt x="254634" y="328257"/>
                  </a:moveTo>
                  <a:cubicBezTo>
                    <a:pt x="162390" y="328257"/>
                    <a:pt x="87311" y="296341"/>
                    <a:pt x="31219" y="233311"/>
                  </a:cubicBezTo>
                  <a:cubicBezTo>
                    <a:pt x="-11945" y="184889"/>
                    <a:pt x="-12602" y="126680"/>
                    <a:pt x="30562" y="73657"/>
                  </a:cubicBezTo>
                  <a:cubicBezTo>
                    <a:pt x="59776" y="37139"/>
                    <a:pt x="99215" y="13841"/>
                    <a:pt x="154722" y="-401"/>
                  </a:cubicBezTo>
                  <a:cubicBezTo>
                    <a:pt x="155745" y="-693"/>
                    <a:pt x="156912" y="-693"/>
                    <a:pt x="157935" y="-401"/>
                  </a:cubicBezTo>
                  <a:lnTo>
                    <a:pt x="159323" y="-401"/>
                  </a:lnTo>
                  <a:cubicBezTo>
                    <a:pt x="214903" y="-2446"/>
                    <a:pt x="256168" y="26841"/>
                    <a:pt x="271943" y="79938"/>
                  </a:cubicBezTo>
                  <a:cubicBezTo>
                    <a:pt x="288303" y="139681"/>
                    <a:pt x="300500" y="200519"/>
                    <a:pt x="308460" y="261942"/>
                  </a:cubicBezTo>
                  <a:cubicBezTo>
                    <a:pt x="309702" y="270121"/>
                    <a:pt x="309264" y="278520"/>
                    <a:pt x="307146" y="286554"/>
                  </a:cubicBezTo>
                  <a:cubicBezTo>
                    <a:pt x="305101" y="294515"/>
                    <a:pt x="301376" y="302038"/>
                    <a:pt x="296191" y="308465"/>
                  </a:cubicBezTo>
                  <a:cubicBezTo>
                    <a:pt x="291517" y="314380"/>
                    <a:pt x="285600" y="319201"/>
                    <a:pt x="278882" y="322633"/>
                  </a:cubicBezTo>
                  <a:cubicBezTo>
                    <a:pt x="272235" y="325993"/>
                    <a:pt x="264932" y="327819"/>
                    <a:pt x="257482" y="327965"/>
                  </a:cubicBezTo>
                  <a:close/>
                  <a:moveTo>
                    <a:pt x="157716" y="14206"/>
                  </a:moveTo>
                  <a:cubicBezTo>
                    <a:pt x="105423" y="27644"/>
                    <a:pt x="68321" y="49774"/>
                    <a:pt x="40859" y="83663"/>
                  </a:cubicBezTo>
                  <a:cubicBezTo>
                    <a:pt x="2516" y="131208"/>
                    <a:pt x="2589" y="181603"/>
                    <a:pt x="40859" y="224328"/>
                  </a:cubicBezTo>
                  <a:cubicBezTo>
                    <a:pt x="94249" y="284290"/>
                    <a:pt x="166115" y="314600"/>
                    <a:pt x="254415" y="314600"/>
                  </a:cubicBezTo>
                  <a:lnTo>
                    <a:pt x="256459" y="314600"/>
                  </a:lnTo>
                  <a:cubicBezTo>
                    <a:pt x="262010" y="314453"/>
                    <a:pt x="267415" y="313139"/>
                    <a:pt x="272381" y="310655"/>
                  </a:cubicBezTo>
                  <a:cubicBezTo>
                    <a:pt x="277420" y="308099"/>
                    <a:pt x="281803" y="304448"/>
                    <a:pt x="285309" y="300066"/>
                  </a:cubicBezTo>
                  <a:cubicBezTo>
                    <a:pt x="289179" y="295245"/>
                    <a:pt x="292027" y="289621"/>
                    <a:pt x="293562" y="283633"/>
                  </a:cubicBezTo>
                  <a:cubicBezTo>
                    <a:pt x="295168" y="277571"/>
                    <a:pt x="295461" y="271289"/>
                    <a:pt x="294511" y="265082"/>
                  </a:cubicBezTo>
                  <a:cubicBezTo>
                    <a:pt x="286550" y="204317"/>
                    <a:pt x="274354" y="144209"/>
                    <a:pt x="257994" y="85123"/>
                  </a:cubicBezTo>
                  <a:cubicBezTo>
                    <a:pt x="243971" y="37650"/>
                    <a:pt x="208768" y="12088"/>
                    <a:pt x="158885" y="14425"/>
                  </a:cubicBezTo>
                  <a:cubicBezTo>
                    <a:pt x="158520" y="14425"/>
                    <a:pt x="158081" y="14352"/>
                    <a:pt x="157716" y="1420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C5057F27-1E9A-4458-9469-E46B5CE9554B}"/>
                </a:ext>
              </a:extLst>
            </p:cNvPr>
            <p:cNvSpPr/>
            <p:nvPr/>
          </p:nvSpPr>
          <p:spPr>
            <a:xfrm>
              <a:off x="6137915" y="3306374"/>
              <a:ext cx="2166465" cy="3079964"/>
            </a:xfrm>
            <a:custGeom>
              <a:avLst/>
              <a:gdLst>
                <a:gd name="connsiteX0" fmla="*/ 587039 w 2166465"/>
                <a:gd name="connsiteY0" fmla="*/ 3079345 h 3079964"/>
                <a:gd name="connsiteX1" fmla="*/ 430598 w 2166465"/>
                <a:gd name="connsiteY1" fmla="*/ 3042827 h 3079964"/>
                <a:gd name="connsiteX2" fmla="*/ 309871 w 2166465"/>
                <a:gd name="connsiteY2" fmla="*/ 2914212 h 3079964"/>
                <a:gd name="connsiteX3" fmla="*/ 318635 w 2166465"/>
                <a:gd name="connsiteY3" fmla="*/ 2779974 h 3079964"/>
                <a:gd name="connsiteX4" fmla="*/ 454334 w 2166465"/>
                <a:gd name="connsiteY4" fmla="*/ 2518873 h 3079964"/>
                <a:gd name="connsiteX5" fmla="*/ 768385 w 2166465"/>
                <a:gd name="connsiteY5" fmla="*/ 2245576 h 3079964"/>
                <a:gd name="connsiteX6" fmla="*/ 900213 w 2166465"/>
                <a:gd name="connsiteY6" fmla="*/ 2192406 h 3079964"/>
                <a:gd name="connsiteX7" fmla="*/ 944034 w 2166465"/>
                <a:gd name="connsiteY7" fmla="*/ 2176120 h 3079964"/>
                <a:gd name="connsiteX8" fmla="*/ 1083532 w 2166465"/>
                <a:gd name="connsiteY8" fmla="*/ 1971036 h 3079964"/>
                <a:gd name="connsiteX9" fmla="*/ 1064325 w 2166465"/>
                <a:gd name="connsiteY9" fmla="*/ 1813280 h 3079964"/>
                <a:gd name="connsiteX10" fmla="*/ 886045 w 2166465"/>
                <a:gd name="connsiteY10" fmla="*/ 1521140 h 3079964"/>
                <a:gd name="connsiteX11" fmla="*/ 682423 w 2166465"/>
                <a:gd name="connsiteY11" fmla="*/ 1367766 h 3079964"/>
                <a:gd name="connsiteX12" fmla="*/ 629108 w 2166465"/>
                <a:gd name="connsiteY12" fmla="*/ 1312990 h 3079964"/>
                <a:gd name="connsiteX13" fmla="*/ 458571 w 2166465"/>
                <a:gd name="connsiteY13" fmla="*/ 1122441 h 3079964"/>
                <a:gd name="connsiteX14" fmla="*/ 157738 w 2166465"/>
                <a:gd name="connsiteY14" fmla="*/ 790351 h 3079964"/>
                <a:gd name="connsiteX15" fmla="*/ 52130 w 2166465"/>
                <a:gd name="connsiteY15" fmla="*/ 622370 h 3079964"/>
                <a:gd name="connsiteX16" fmla="*/ 34309 w 2166465"/>
                <a:gd name="connsiteY16" fmla="*/ 519171 h 3079964"/>
                <a:gd name="connsiteX17" fmla="*/ 25253 w 2166465"/>
                <a:gd name="connsiteY17" fmla="*/ 460743 h 3079964"/>
                <a:gd name="connsiteX18" fmla="*/ 22186 w 2166465"/>
                <a:gd name="connsiteY18" fmla="*/ 443214 h 3079964"/>
                <a:gd name="connsiteX19" fmla="*/ -1040 w 2166465"/>
                <a:gd name="connsiteY19" fmla="*/ 214687 h 3079964"/>
                <a:gd name="connsiteX20" fmla="*/ 132249 w 2166465"/>
                <a:gd name="connsiteY20" fmla="*/ 20487 h 3079964"/>
                <a:gd name="connsiteX21" fmla="*/ 188341 w 2166465"/>
                <a:gd name="connsiteY21" fmla="*/ 5880 h 3079964"/>
                <a:gd name="connsiteX22" fmla="*/ 213830 w 2166465"/>
                <a:gd name="connsiteY22" fmla="*/ -401 h 3079964"/>
                <a:gd name="connsiteX23" fmla="*/ 218650 w 2166465"/>
                <a:gd name="connsiteY23" fmla="*/ -401 h 3079964"/>
                <a:gd name="connsiteX24" fmla="*/ 221060 w 2166465"/>
                <a:gd name="connsiteY24" fmla="*/ -401 h 3079964"/>
                <a:gd name="connsiteX25" fmla="*/ 256555 w 2166465"/>
                <a:gd name="connsiteY25" fmla="*/ 986 h 3079964"/>
                <a:gd name="connsiteX26" fmla="*/ 336091 w 2166465"/>
                <a:gd name="connsiteY26" fmla="*/ 7194 h 3079964"/>
                <a:gd name="connsiteX27" fmla="*/ 623484 w 2166465"/>
                <a:gd name="connsiteY27" fmla="*/ 251424 h 3079964"/>
                <a:gd name="connsiteX28" fmla="*/ 801763 w 2166465"/>
                <a:gd name="connsiteY28" fmla="*/ 490760 h 3079964"/>
                <a:gd name="connsiteX29" fmla="*/ 914018 w 2166465"/>
                <a:gd name="connsiteY29" fmla="*/ 563357 h 3079964"/>
                <a:gd name="connsiteX30" fmla="*/ 1100915 w 2166465"/>
                <a:gd name="connsiteY30" fmla="*/ 680213 h 3079964"/>
                <a:gd name="connsiteX31" fmla="*/ 1397291 w 2166465"/>
                <a:gd name="connsiteY31" fmla="*/ 773187 h 3079964"/>
                <a:gd name="connsiteX32" fmla="*/ 1568704 w 2166465"/>
                <a:gd name="connsiteY32" fmla="*/ 811457 h 3079964"/>
                <a:gd name="connsiteX33" fmla="*/ 1709589 w 2166465"/>
                <a:gd name="connsiteY33" fmla="*/ 866015 h 3079964"/>
                <a:gd name="connsiteX34" fmla="*/ 1800298 w 2166465"/>
                <a:gd name="connsiteY34" fmla="*/ 902533 h 3079964"/>
                <a:gd name="connsiteX35" fmla="*/ 1923583 w 2166465"/>
                <a:gd name="connsiteY35" fmla="*/ 994557 h 3079964"/>
                <a:gd name="connsiteX36" fmla="*/ 2084260 w 2166465"/>
                <a:gd name="connsiteY36" fmla="*/ 1317883 h 3079964"/>
                <a:gd name="connsiteX37" fmla="*/ 2163431 w 2166465"/>
                <a:gd name="connsiteY37" fmla="*/ 1782314 h 3079964"/>
                <a:gd name="connsiteX38" fmla="*/ 2112306 w 2166465"/>
                <a:gd name="connsiteY38" fmla="*/ 1979509 h 3079964"/>
                <a:gd name="connsiteX39" fmla="*/ 1855003 w 2166465"/>
                <a:gd name="connsiteY39" fmla="*/ 2191676 h 3079964"/>
                <a:gd name="connsiteX40" fmla="*/ 1761955 w 2166465"/>
                <a:gd name="connsiteY40" fmla="*/ 2224760 h 3079964"/>
                <a:gd name="connsiteX41" fmla="*/ 1449073 w 2166465"/>
                <a:gd name="connsiteY41" fmla="*/ 2338987 h 3079964"/>
                <a:gd name="connsiteX42" fmla="*/ 1257941 w 2166465"/>
                <a:gd name="connsiteY42" fmla="*/ 2487030 h 3079964"/>
                <a:gd name="connsiteX43" fmla="*/ 1144590 w 2166465"/>
                <a:gd name="connsiteY43" fmla="*/ 2687584 h 3079964"/>
                <a:gd name="connsiteX44" fmla="*/ 993479 w 2166465"/>
                <a:gd name="connsiteY44" fmla="*/ 2877038 h 3079964"/>
                <a:gd name="connsiteX45" fmla="*/ 933371 w 2166465"/>
                <a:gd name="connsiteY45" fmla="*/ 2919106 h 3079964"/>
                <a:gd name="connsiteX46" fmla="*/ 787813 w 2166465"/>
                <a:gd name="connsiteY46" fmla="*/ 3017045 h 3079964"/>
                <a:gd name="connsiteX47" fmla="*/ 587039 w 2166465"/>
                <a:gd name="connsiteY47" fmla="*/ 3079345 h 3079964"/>
                <a:gd name="connsiteX48" fmla="*/ 220111 w 2166465"/>
                <a:gd name="connsiteY48" fmla="*/ 28521 h 3079964"/>
                <a:gd name="connsiteX49" fmla="*/ 195644 w 2166465"/>
                <a:gd name="connsiteY49" fmla="*/ 34509 h 3079964"/>
                <a:gd name="connsiteX50" fmla="*/ 140649 w 2166465"/>
                <a:gd name="connsiteY50" fmla="*/ 48678 h 3079964"/>
                <a:gd name="connsiteX51" fmla="*/ 27225 w 2166465"/>
                <a:gd name="connsiteY51" fmla="*/ 216659 h 3079964"/>
                <a:gd name="connsiteX52" fmla="*/ 49792 w 2166465"/>
                <a:gd name="connsiteY52" fmla="*/ 438759 h 3079964"/>
                <a:gd name="connsiteX53" fmla="*/ 52787 w 2166465"/>
                <a:gd name="connsiteY53" fmla="*/ 456360 h 3079964"/>
                <a:gd name="connsiteX54" fmla="*/ 61916 w 2166465"/>
                <a:gd name="connsiteY54" fmla="*/ 515227 h 3079964"/>
                <a:gd name="connsiteX55" fmla="*/ 79372 w 2166465"/>
                <a:gd name="connsiteY55" fmla="*/ 616161 h 3079964"/>
                <a:gd name="connsiteX56" fmla="*/ 175267 w 2166465"/>
                <a:gd name="connsiteY56" fmla="*/ 768148 h 3079964"/>
                <a:gd name="connsiteX57" fmla="*/ 480846 w 2166465"/>
                <a:gd name="connsiteY57" fmla="*/ 1105205 h 3079964"/>
                <a:gd name="connsiteX58" fmla="*/ 648827 w 2166465"/>
                <a:gd name="connsiteY58" fmla="*/ 1292905 h 3079964"/>
                <a:gd name="connsiteX59" fmla="*/ 702435 w 2166465"/>
                <a:gd name="connsiteY59" fmla="*/ 1347901 h 3079964"/>
                <a:gd name="connsiteX60" fmla="*/ 900725 w 2166465"/>
                <a:gd name="connsiteY60" fmla="*/ 1496820 h 3079964"/>
                <a:gd name="connsiteX61" fmla="*/ 1091420 w 2166465"/>
                <a:gd name="connsiteY61" fmla="*/ 1806926 h 3079964"/>
                <a:gd name="connsiteX62" fmla="*/ 1111359 w 2166465"/>
                <a:gd name="connsiteY62" fmla="*/ 1970160 h 3079964"/>
                <a:gd name="connsiteX63" fmla="*/ 953822 w 2166465"/>
                <a:gd name="connsiteY63" fmla="*/ 2203069 h 3079964"/>
                <a:gd name="connsiteX64" fmla="*/ 909416 w 2166465"/>
                <a:gd name="connsiteY64" fmla="*/ 2219429 h 3079964"/>
                <a:gd name="connsiteX65" fmla="*/ 779633 w 2166465"/>
                <a:gd name="connsiteY65" fmla="*/ 2271576 h 3079964"/>
                <a:gd name="connsiteX66" fmla="*/ 475441 w 2166465"/>
                <a:gd name="connsiteY66" fmla="*/ 2536767 h 3079964"/>
                <a:gd name="connsiteX67" fmla="*/ 344563 w 2166465"/>
                <a:gd name="connsiteY67" fmla="*/ 2788373 h 3079964"/>
                <a:gd name="connsiteX68" fmla="*/ 335944 w 2166465"/>
                <a:gd name="connsiteY68" fmla="*/ 2907055 h 3079964"/>
                <a:gd name="connsiteX69" fmla="*/ 441626 w 2166465"/>
                <a:gd name="connsiteY69" fmla="*/ 3017119 h 3079964"/>
                <a:gd name="connsiteX70" fmla="*/ 776347 w 2166465"/>
                <a:gd name="connsiteY70" fmla="*/ 2993675 h 3079964"/>
                <a:gd name="connsiteX71" fmla="*/ 920444 w 2166465"/>
                <a:gd name="connsiteY71" fmla="*/ 2896903 h 3079964"/>
                <a:gd name="connsiteX72" fmla="*/ 980698 w 2166465"/>
                <a:gd name="connsiteY72" fmla="*/ 2854615 h 3079964"/>
                <a:gd name="connsiteX73" fmla="*/ 1122970 w 2166465"/>
                <a:gd name="connsiteY73" fmla="*/ 2675095 h 3079964"/>
                <a:gd name="connsiteX74" fmla="*/ 1237418 w 2166465"/>
                <a:gd name="connsiteY74" fmla="*/ 2472496 h 3079964"/>
                <a:gd name="connsiteX75" fmla="*/ 1441916 w 2166465"/>
                <a:gd name="connsiteY75" fmla="*/ 2313425 h 3079964"/>
                <a:gd name="connsiteX76" fmla="*/ 1755382 w 2166465"/>
                <a:gd name="connsiteY76" fmla="*/ 2198687 h 3079964"/>
                <a:gd name="connsiteX77" fmla="*/ 1848064 w 2166465"/>
                <a:gd name="connsiteY77" fmla="*/ 2165529 h 3079964"/>
                <a:gd name="connsiteX78" fmla="*/ 2090395 w 2166465"/>
                <a:gd name="connsiteY78" fmla="*/ 1966727 h 3079964"/>
                <a:gd name="connsiteX79" fmla="*/ 2137868 w 2166465"/>
                <a:gd name="connsiteY79" fmla="*/ 1781510 h 3079964"/>
                <a:gd name="connsiteX80" fmla="*/ 2060743 w 2166465"/>
                <a:gd name="connsiteY80" fmla="*/ 1329423 h 3079964"/>
                <a:gd name="connsiteX81" fmla="*/ 1902257 w 2166465"/>
                <a:gd name="connsiteY81" fmla="*/ 1010040 h 3079964"/>
                <a:gd name="connsiteX82" fmla="*/ 1792704 w 2166465"/>
                <a:gd name="connsiteY82" fmla="*/ 929701 h 3079964"/>
                <a:gd name="connsiteX83" fmla="*/ 1701264 w 2166465"/>
                <a:gd name="connsiteY83" fmla="*/ 893184 h 3079964"/>
                <a:gd name="connsiteX84" fmla="*/ 1561766 w 2166465"/>
                <a:gd name="connsiteY84" fmla="*/ 839284 h 3079964"/>
                <a:gd name="connsiteX85" fmla="*/ 1395684 w 2166465"/>
                <a:gd name="connsiteY85" fmla="*/ 802182 h 3079964"/>
                <a:gd name="connsiteX86" fmla="*/ 1089302 w 2166465"/>
                <a:gd name="connsiteY86" fmla="*/ 705922 h 3079964"/>
                <a:gd name="connsiteX87" fmla="*/ 901017 w 2166465"/>
                <a:gd name="connsiteY87" fmla="*/ 587750 h 3079964"/>
                <a:gd name="connsiteX88" fmla="*/ 789273 w 2166465"/>
                <a:gd name="connsiteY88" fmla="*/ 515592 h 3079964"/>
                <a:gd name="connsiteX89" fmla="*/ 599382 w 2166465"/>
                <a:gd name="connsiteY89" fmla="*/ 261576 h 3079964"/>
                <a:gd name="connsiteX90" fmla="*/ 333023 w 2166465"/>
                <a:gd name="connsiteY90" fmla="*/ 35605 h 3079964"/>
                <a:gd name="connsiteX91" fmla="*/ 257139 w 2166465"/>
                <a:gd name="connsiteY91" fmla="*/ 29689 h 3079964"/>
                <a:gd name="connsiteX92" fmla="*/ 220622 w 2166465"/>
                <a:gd name="connsiteY92" fmla="*/ 28228 h 307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66465" h="3079964">
                  <a:moveTo>
                    <a:pt x="587039" y="3079345"/>
                  </a:moveTo>
                  <a:cubicBezTo>
                    <a:pt x="532847" y="3078834"/>
                    <a:pt x="479386" y="3066344"/>
                    <a:pt x="430598" y="3042827"/>
                  </a:cubicBezTo>
                  <a:cubicBezTo>
                    <a:pt x="388019" y="3022962"/>
                    <a:pt x="329079" y="2987904"/>
                    <a:pt x="309871" y="2914212"/>
                  </a:cubicBezTo>
                  <a:cubicBezTo>
                    <a:pt x="297674" y="2867689"/>
                    <a:pt x="306803" y="2822261"/>
                    <a:pt x="318635" y="2779974"/>
                  </a:cubicBezTo>
                  <a:cubicBezTo>
                    <a:pt x="343175" y="2691528"/>
                    <a:pt x="387580" y="2606004"/>
                    <a:pt x="454334" y="2518873"/>
                  </a:cubicBezTo>
                  <a:cubicBezTo>
                    <a:pt x="555123" y="2386387"/>
                    <a:pt x="655181" y="2299768"/>
                    <a:pt x="768385" y="2245576"/>
                  </a:cubicBezTo>
                  <a:cubicBezTo>
                    <a:pt x="811403" y="2225053"/>
                    <a:pt x="856684" y="2208474"/>
                    <a:pt x="900213" y="2192406"/>
                  </a:cubicBezTo>
                  <a:cubicBezTo>
                    <a:pt x="914820" y="2187002"/>
                    <a:pt x="929427" y="2181670"/>
                    <a:pt x="944034" y="2176120"/>
                  </a:cubicBezTo>
                  <a:cubicBezTo>
                    <a:pt x="1052565" y="2135292"/>
                    <a:pt x="1087403" y="2083437"/>
                    <a:pt x="1083532" y="1971036"/>
                  </a:cubicBezTo>
                  <a:cubicBezTo>
                    <a:pt x="1082072" y="1917940"/>
                    <a:pt x="1075644" y="1865135"/>
                    <a:pt x="1064325" y="1813280"/>
                  </a:cubicBezTo>
                  <a:cubicBezTo>
                    <a:pt x="1031896" y="1668013"/>
                    <a:pt x="976683" y="1578035"/>
                    <a:pt x="886045" y="1521140"/>
                  </a:cubicBezTo>
                  <a:cubicBezTo>
                    <a:pt x="808993" y="1473156"/>
                    <a:pt x="740486" y="1428531"/>
                    <a:pt x="682423" y="1367766"/>
                  </a:cubicBezTo>
                  <a:cubicBezTo>
                    <a:pt x="664895" y="1349434"/>
                    <a:pt x="647147" y="1331175"/>
                    <a:pt x="629108" y="1312990"/>
                  </a:cubicBezTo>
                  <a:cubicBezTo>
                    <a:pt x="570680" y="1253101"/>
                    <a:pt x="509476" y="1191240"/>
                    <a:pt x="458571" y="1122441"/>
                  </a:cubicBezTo>
                  <a:cubicBezTo>
                    <a:pt x="379182" y="1015152"/>
                    <a:pt x="281460" y="891723"/>
                    <a:pt x="157738" y="790351"/>
                  </a:cubicBezTo>
                  <a:cubicBezTo>
                    <a:pt x="104715" y="747771"/>
                    <a:pt x="67467" y="688612"/>
                    <a:pt x="52130" y="622370"/>
                  </a:cubicBezTo>
                  <a:cubicBezTo>
                    <a:pt x="44388" y="588189"/>
                    <a:pt x="39276" y="553059"/>
                    <a:pt x="34309" y="519171"/>
                  </a:cubicBezTo>
                  <a:cubicBezTo>
                    <a:pt x="31388" y="499817"/>
                    <a:pt x="28540" y="480389"/>
                    <a:pt x="25253" y="460743"/>
                  </a:cubicBezTo>
                  <a:lnTo>
                    <a:pt x="22186" y="443214"/>
                  </a:lnTo>
                  <a:cubicBezTo>
                    <a:pt x="9258" y="369157"/>
                    <a:pt x="-4108" y="292616"/>
                    <a:pt x="-1040" y="214687"/>
                  </a:cubicBezTo>
                  <a:cubicBezTo>
                    <a:pt x="3124" y="118719"/>
                    <a:pt x="55489" y="42471"/>
                    <a:pt x="132249" y="20487"/>
                  </a:cubicBezTo>
                  <a:cubicBezTo>
                    <a:pt x="150874" y="15156"/>
                    <a:pt x="169936" y="10481"/>
                    <a:pt x="188341" y="5880"/>
                  </a:cubicBezTo>
                  <a:lnTo>
                    <a:pt x="213830" y="-401"/>
                  </a:lnTo>
                  <a:cubicBezTo>
                    <a:pt x="215436" y="-693"/>
                    <a:pt x="217043" y="-693"/>
                    <a:pt x="218650" y="-401"/>
                  </a:cubicBezTo>
                  <a:lnTo>
                    <a:pt x="221060" y="-401"/>
                  </a:lnTo>
                  <a:cubicBezTo>
                    <a:pt x="232819" y="256"/>
                    <a:pt x="244650" y="622"/>
                    <a:pt x="256555" y="986"/>
                  </a:cubicBezTo>
                  <a:cubicBezTo>
                    <a:pt x="283213" y="1206"/>
                    <a:pt x="309725" y="3251"/>
                    <a:pt x="336091" y="7194"/>
                  </a:cubicBezTo>
                  <a:cubicBezTo>
                    <a:pt x="478582" y="32319"/>
                    <a:pt x="575208" y="114483"/>
                    <a:pt x="623484" y="251424"/>
                  </a:cubicBezTo>
                  <a:cubicBezTo>
                    <a:pt x="662193" y="361561"/>
                    <a:pt x="720621" y="439927"/>
                    <a:pt x="801763" y="490760"/>
                  </a:cubicBezTo>
                  <a:cubicBezTo>
                    <a:pt x="839522" y="514424"/>
                    <a:pt x="877427" y="539256"/>
                    <a:pt x="914018" y="563357"/>
                  </a:cubicBezTo>
                  <a:cubicBezTo>
                    <a:pt x="974637" y="603162"/>
                    <a:pt x="1037373" y="644280"/>
                    <a:pt x="1100915" y="680213"/>
                  </a:cubicBezTo>
                  <a:cubicBezTo>
                    <a:pt x="1192354" y="731045"/>
                    <a:pt x="1293216" y="762670"/>
                    <a:pt x="1397291" y="773187"/>
                  </a:cubicBezTo>
                  <a:cubicBezTo>
                    <a:pt x="1455646" y="779906"/>
                    <a:pt x="1513052" y="792687"/>
                    <a:pt x="1568704" y="811457"/>
                  </a:cubicBezTo>
                  <a:cubicBezTo>
                    <a:pt x="1616469" y="827745"/>
                    <a:pt x="1663650" y="847098"/>
                    <a:pt x="1709589" y="866015"/>
                  </a:cubicBezTo>
                  <a:cubicBezTo>
                    <a:pt x="1739242" y="878284"/>
                    <a:pt x="1769916" y="890919"/>
                    <a:pt x="1800298" y="902533"/>
                  </a:cubicBezTo>
                  <a:cubicBezTo>
                    <a:pt x="1844119" y="919257"/>
                    <a:pt x="1893347" y="943286"/>
                    <a:pt x="1923583" y="994557"/>
                  </a:cubicBezTo>
                  <a:cubicBezTo>
                    <a:pt x="1985882" y="1097755"/>
                    <a:pt x="2039635" y="1205920"/>
                    <a:pt x="2084260" y="1317883"/>
                  </a:cubicBezTo>
                  <a:cubicBezTo>
                    <a:pt x="2145682" y="1475566"/>
                    <a:pt x="2171902" y="1627552"/>
                    <a:pt x="2163431" y="1782314"/>
                  </a:cubicBezTo>
                  <a:cubicBezTo>
                    <a:pt x="2160947" y="1850967"/>
                    <a:pt x="2143492" y="1918305"/>
                    <a:pt x="2112306" y="1979509"/>
                  </a:cubicBezTo>
                  <a:cubicBezTo>
                    <a:pt x="2060450" y="2078763"/>
                    <a:pt x="1976241" y="2148147"/>
                    <a:pt x="1855003" y="2191676"/>
                  </a:cubicBezTo>
                  <a:lnTo>
                    <a:pt x="1761955" y="2224760"/>
                  </a:lnTo>
                  <a:cubicBezTo>
                    <a:pt x="1659049" y="2261278"/>
                    <a:pt x="1552637" y="2299330"/>
                    <a:pt x="1449073" y="2338987"/>
                  </a:cubicBezTo>
                  <a:cubicBezTo>
                    <a:pt x="1361943" y="2372583"/>
                    <a:pt x="1299351" y="2421079"/>
                    <a:pt x="1257941" y="2487030"/>
                  </a:cubicBezTo>
                  <a:cubicBezTo>
                    <a:pt x="1214484" y="2556048"/>
                    <a:pt x="1176286" y="2627185"/>
                    <a:pt x="1144590" y="2687584"/>
                  </a:cubicBezTo>
                  <a:cubicBezTo>
                    <a:pt x="1108073" y="2757040"/>
                    <a:pt x="1064688" y="2828031"/>
                    <a:pt x="993479" y="2877038"/>
                  </a:cubicBezTo>
                  <a:cubicBezTo>
                    <a:pt x="973395" y="2890914"/>
                    <a:pt x="953383" y="2905010"/>
                    <a:pt x="933371" y="2919106"/>
                  </a:cubicBezTo>
                  <a:cubicBezTo>
                    <a:pt x="886410" y="2952336"/>
                    <a:pt x="837843" y="2986663"/>
                    <a:pt x="787813" y="3017045"/>
                  </a:cubicBezTo>
                  <a:cubicBezTo>
                    <a:pt x="722811" y="3058895"/>
                    <a:pt x="654816" y="3079345"/>
                    <a:pt x="587039" y="3079345"/>
                  </a:cubicBezTo>
                  <a:close/>
                  <a:moveTo>
                    <a:pt x="220111" y="28521"/>
                  </a:moveTo>
                  <a:lnTo>
                    <a:pt x="195644" y="34509"/>
                  </a:lnTo>
                  <a:cubicBezTo>
                    <a:pt x="177531" y="38965"/>
                    <a:pt x="158761" y="43493"/>
                    <a:pt x="140649" y="48678"/>
                  </a:cubicBezTo>
                  <a:cubicBezTo>
                    <a:pt x="74333" y="67667"/>
                    <a:pt x="31096" y="131939"/>
                    <a:pt x="27225" y="216659"/>
                  </a:cubicBezTo>
                  <a:cubicBezTo>
                    <a:pt x="24012" y="291374"/>
                    <a:pt x="37084" y="366235"/>
                    <a:pt x="49792" y="438759"/>
                  </a:cubicBezTo>
                  <a:lnTo>
                    <a:pt x="52787" y="456360"/>
                  </a:lnTo>
                  <a:cubicBezTo>
                    <a:pt x="56146" y="475861"/>
                    <a:pt x="59068" y="495507"/>
                    <a:pt x="61916" y="515227"/>
                  </a:cubicBezTo>
                  <a:cubicBezTo>
                    <a:pt x="66810" y="548604"/>
                    <a:pt x="71849" y="583077"/>
                    <a:pt x="79372" y="616161"/>
                  </a:cubicBezTo>
                  <a:cubicBezTo>
                    <a:pt x="93395" y="676124"/>
                    <a:pt x="127137" y="729658"/>
                    <a:pt x="175267" y="768148"/>
                  </a:cubicBezTo>
                  <a:cubicBezTo>
                    <a:pt x="301253" y="871493"/>
                    <a:pt x="400507" y="996675"/>
                    <a:pt x="480846" y="1105205"/>
                  </a:cubicBezTo>
                  <a:cubicBezTo>
                    <a:pt x="530583" y="1172470"/>
                    <a:pt x="590399" y="1233674"/>
                    <a:pt x="648827" y="1292905"/>
                  </a:cubicBezTo>
                  <a:cubicBezTo>
                    <a:pt x="666866" y="1311164"/>
                    <a:pt x="684760" y="1329423"/>
                    <a:pt x="702435" y="1347901"/>
                  </a:cubicBezTo>
                  <a:cubicBezTo>
                    <a:pt x="758233" y="1406329"/>
                    <a:pt x="825279" y="1450150"/>
                    <a:pt x="900725" y="1496820"/>
                  </a:cubicBezTo>
                  <a:cubicBezTo>
                    <a:pt x="1027222" y="1575697"/>
                    <a:pt x="1070166" y="1711470"/>
                    <a:pt x="1091420" y="1806926"/>
                  </a:cubicBezTo>
                  <a:cubicBezTo>
                    <a:pt x="1103105" y="1860607"/>
                    <a:pt x="1109752" y="1915237"/>
                    <a:pt x="1111359" y="1970160"/>
                  </a:cubicBezTo>
                  <a:cubicBezTo>
                    <a:pt x="1116179" y="2112652"/>
                    <a:pt x="1054610" y="2164945"/>
                    <a:pt x="953822" y="2203069"/>
                  </a:cubicBezTo>
                  <a:lnTo>
                    <a:pt x="909416" y="2219429"/>
                  </a:lnTo>
                  <a:cubicBezTo>
                    <a:pt x="866253" y="2235205"/>
                    <a:pt x="821773" y="2251565"/>
                    <a:pt x="779633" y="2271576"/>
                  </a:cubicBezTo>
                  <a:cubicBezTo>
                    <a:pt x="670080" y="2323650"/>
                    <a:pt x="573674" y="2407933"/>
                    <a:pt x="475441" y="2536767"/>
                  </a:cubicBezTo>
                  <a:cubicBezTo>
                    <a:pt x="410952" y="2621268"/>
                    <a:pt x="368153" y="2703579"/>
                    <a:pt x="344563" y="2788373"/>
                  </a:cubicBezTo>
                  <a:cubicBezTo>
                    <a:pt x="333972" y="2826570"/>
                    <a:pt x="325573" y="2867396"/>
                    <a:pt x="335944" y="2907055"/>
                  </a:cubicBezTo>
                  <a:cubicBezTo>
                    <a:pt x="348287" y="2954308"/>
                    <a:pt x="381884" y="2989293"/>
                    <a:pt x="441626" y="3017119"/>
                  </a:cubicBezTo>
                  <a:cubicBezTo>
                    <a:pt x="552640" y="3069047"/>
                    <a:pt x="665260" y="3060940"/>
                    <a:pt x="776347" y="2993675"/>
                  </a:cubicBezTo>
                  <a:cubicBezTo>
                    <a:pt x="825498" y="2963876"/>
                    <a:pt x="873775" y="2929769"/>
                    <a:pt x="920444" y="2896903"/>
                  </a:cubicBezTo>
                  <a:cubicBezTo>
                    <a:pt x="940529" y="2882735"/>
                    <a:pt x="960467" y="2868492"/>
                    <a:pt x="980698" y="2854615"/>
                  </a:cubicBezTo>
                  <a:cubicBezTo>
                    <a:pt x="1047015" y="2809041"/>
                    <a:pt x="1088279" y="2741557"/>
                    <a:pt x="1122970" y="2675095"/>
                  </a:cubicBezTo>
                  <a:cubicBezTo>
                    <a:pt x="1154888" y="2614038"/>
                    <a:pt x="1193523" y="2542317"/>
                    <a:pt x="1237418" y="2472496"/>
                  </a:cubicBezTo>
                  <a:cubicBezTo>
                    <a:pt x="1282187" y="2401287"/>
                    <a:pt x="1349016" y="2349212"/>
                    <a:pt x="1441916" y="2313425"/>
                  </a:cubicBezTo>
                  <a:cubicBezTo>
                    <a:pt x="1545845" y="2273256"/>
                    <a:pt x="1652402" y="2235351"/>
                    <a:pt x="1755382" y="2198687"/>
                  </a:cubicBezTo>
                  <a:lnTo>
                    <a:pt x="1848064" y="2165529"/>
                  </a:lnTo>
                  <a:cubicBezTo>
                    <a:pt x="1962657" y="2124776"/>
                    <a:pt x="2041826" y="2059482"/>
                    <a:pt x="2090395" y="1966727"/>
                  </a:cubicBezTo>
                  <a:cubicBezTo>
                    <a:pt x="2119536" y="1909176"/>
                    <a:pt x="2135750" y="1846000"/>
                    <a:pt x="2137868" y="1781510"/>
                  </a:cubicBezTo>
                  <a:cubicBezTo>
                    <a:pt x="2145609" y="1630912"/>
                    <a:pt x="2120631" y="1483089"/>
                    <a:pt x="2060743" y="1329423"/>
                  </a:cubicBezTo>
                  <a:cubicBezTo>
                    <a:pt x="2016702" y="1218774"/>
                    <a:pt x="1963752" y="1111997"/>
                    <a:pt x="1902257" y="1010040"/>
                  </a:cubicBezTo>
                  <a:cubicBezTo>
                    <a:pt x="1876256" y="966219"/>
                    <a:pt x="1832435" y="944746"/>
                    <a:pt x="1792704" y="929701"/>
                  </a:cubicBezTo>
                  <a:cubicBezTo>
                    <a:pt x="1761664" y="918016"/>
                    <a:pt x="1731134" y="905235"/>
                    <a:pt x="1701264" y="893184"/>
                  </a:cubicBezTo>
                  <a:cubicBezTo>
                    <a:pt x="1655909" y="874413"/>
                    <a:pt x="1608947" y="854987"/>
                    <a:pt x="1561766" y="839284"/>
                  </a:cubicBezTo>
                  <a:cubicBezTo>
                    <a:pt x="1507867" y="821098"/>
                    <a:pt x="1452213" y="808609"/>
                    <a:pt x="1395684" y="802182"/>
                  </a:cubicBezTo>
                  <a:cubicBezTo>
                    <a:pt x="1281677" y="789255"/>
                    <a:pt x="1178624" y="756827"/>
                    <a:pt x="1089302" y="705922"/>
                  </a:cubicBezTo>
                  <a:cubicBezTo>
                    <a:pt x="1024958" y="669404"/>
                    <a:pt x="961929" y="627848"/>
                    <a:pt x="901017" y="587750"/>
                  </a:cubicBezTo>
                  <a:cubicBezTo>
                    <a:pt x="864500" y="563796"/>
                    <a:pt x="826741" y="538744"/>
                    <a:pt x="789273" y="515592"/>
                  </a:cubicBezTo>
                  <a:cubicBezTo>
                    <a:pt x="702216" y="461254"/>
                    <a:pt x="639990" y="378067"/>
                    <a:pt x="599382" y="261576"/>
                  </a:cubicBezTo>
                  <a:cubicBezTo>
                    <a:pt x="554173" y="133107"/>
                    <a:pt x="467042" y="59195"/>
                    <a:pt x="333023" y="35605"/>
                  </a:cubicBezTo>
                  <a:cubicBezTo>
                    <a:pt x="307899" y="31807"/>
                    <a:pt x="282555" y="29836"/>
                    <a:pt x="257139" y="29689"/>
                  </a:cubicBezTo>
                  <a:cubicBezTo>
                    <a:pt x="245016" y="29689"/>
                    <a:pt x="232892" y="28959"/>
                    <a:pt x="220622" y="28228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C587A3A-2547-4E21-8D7A-D02E56FECC2C}"/>
                </a:ext>
              </a:extLst>
            </p:cNvPr>
            <p:cNvSpPr/>
            <p:nvPr/>
          </p:nvSpPr>
          <p:spPr>
            <a:xfrm>
              <a:off x="3651002" y="3341026"/>
              <a:ext cx="1051372" cy="1005659"/>
            </a:xfrm>
            <a:custGeom>
              <a:avLst/>
              <a:gdLst>
                <a:gd name="connsiteX0" fmla="*/ 782182 w 1051372"/>
                <a:gd name="connsiteY0" fmla="*/ 1005039 h 1005659"/>
                <a:gd name="connsiteX1" fmla="*/ 725361 w 1051372"/>
                <a:gd name="connsiteY1" fmla="*/ 998759 h 1005659"/>
                <a:gd name="connsiteX2" fmla="*/ 465795 w 1051372"/>
                <a:gd name="connsiteY2" fmla="*/ 831508 h 1005659"/>
                <a:gd name="connsiteX3" fmla="*/ 307454 w 1051372"/>
                <a:gd name="connsiteY3" fmla="*/ 693983 h 1005659"/>
                <a:gd name="connsiteX4" fmla="*/ 244498 w 1051372"/>
                <a:gd name="connsiteY4" fmla="*/ 659511 h 1005659"/>
                <a:gd name="connsiteX5" fmla="*/ 158317 w 1051372"/>
                <a:gd name="connsiteY5" fmla="*/ 610577 h 1005659"/>
                <a:gd name="connsiteX6" fmla="*/ -1484 w 1051372"/>
                <a:gd name="connsiteY6" fmla="*/ 334869 h 1005659"/>
                <a:gd name="connsiteX7" fmla="*/ 58039 w 1051372"/>
                <a:gd name="connsiteY7" fmla="*/ 236053 h 1005659"/>
                <a:gd name="connsiteX8" fmla="*/ 209806 w 1051372"/>
                <a:gd name="connsiteY8" fmla="*/ 250660 h 1005659"/>
                <a:gd name="connsiteX9" fmla="*/ 265239 w 1051372"/>
                <a:gd name="connsiteY9" fmla="*/ 284110 h 1005659"/>
                <a:gd name="connsiteX10" fmla="*/ 327247 w 1051372"/>
                <a:gd name="connsiteY10" fmla="*/ 320627 h 1005659"/>
                <a:gd name="connsiteX11" fmla="*/ 420294 w 1051372"/>
                <a:gd name="connsiteY11" fmla="*/ 338375 h 1005659"/>
                <a:gd name="connsiteX12" fmla="*/ 478064 w 1051372"/>
                <a:gd name="connsiteY12" fmla="*/ 310695 h 1005659"/>
                <a:gd name="connsiteX13" fmla="*/ 515531 w 1051372"/>
                <a:gd name="connsiteY13" fmla="*/ 256795 h 1005659"/>
                <a:gd name="connsiteX14" fmla="*/ 540656 w 1051372"/>
                <a:gd name="connsiteY14" fmla="*/ 183760 h 1005659"/>
                <a:gd name="connsiteX15" fmla="*/ 558330 w 1051372"/>
                <a:gd name="connsiteY15" fmla="*/ 130736 h 1005659"/>
                <a:gd name="connsiteX16" fmla="*/ 676793 w 1051372"/>
                <a:gd name="connsiteY16" fmla="*/ -289 h 1005659"/>
                <a:gd name="connsiteX17" fmla="*/ 679787 w 1051372"/>
                <a:gd name="connsiteY17" fmla="*/ -289 h 1005659"/>
                <a:gd name="connsiteX18" fmla="*/ 681029 w 1051372"/>
                <a:gd name="connsiteY18" fmla="*/ -289 h 1005659"/>
                <a:gd name="connsiteX19" fmla="*/ 838638 w 1051372"/>
                <a:gd name="connsiteY19" fmla="*/ 55364 h 1005659"/>
                <a:gd name="connsiteX20" fmla="*/ 989310 w 1051372"/>
                <a:gd name="connsiteY20" fmla="*/ 267166 h 1005659"/>
                <a:gd name="connsiteX21" fmla="*/ 1046862 w 1051372"/>
                <a:gd name="connsiteY21" fmla="*/ 575301 h 1005659"/>
                <a:gd name="connsiteX22" fmla="*/ 999535 w 1051372"/>
                <a:gd name="connsiteY22" fmla="*/ 819458 h 1005659"/>
                <a:gd name="connsiteX23" fmla="*/ 782182 w 1051372"/>
                <a:gd name="connsiteY23" fmla="*/ 1005039 h 1005659"/>
                <a:gd name="connsiteX24" fmla="*/ 115956 w 1051372"/>
                <a:gd name="connsiteY24" fmla="*/ 237440 h 1005659"/>
                <a:gd name="connsiteX25" fmla="*/ 63516 w 1051372"/>
                <a:gd name="connsiteY25" fmla="*/ 249418 h 1005659"/>
                <a:gd name="connsiteX26" fmla="*/ 12392 w 1051372"/>
                <a:gd name="connsiteY26" fmla="*/ 335234 h 1005659"/>
                <a:gd name="connsiteX27" fmla="*/ 165766 w 1051372"/>
                <a:gd name="connsiteY27" fmla="*/ 598745 h 1005659"/>
                <a:gd name="connsiteX28" fmla="*/ 250998 w 1051372"/>
                <a:gd name="connsiteY28" fmla="*/ 646803 h 1005659"/>
                <a:gd name="connsiteX29" fmla="*/ 314466 w 1051372"/>
                <a:gd name="connsiteY29" fmla="*/ 681567 h 1005659"/>
                <a:gd name="connsiteX30" fmla="*/ 476530 w 1051372"/>
                <a:gd name="connsiteY30" fmla="*/ 822306 h 1005659"/>
                <a:gd name="connsiteX31" fmla="*/ 728575 w 1051372"/>
                <a:gd name="connsiteY31" fmla="*/ 984736 h 1005659"/>
                <a:gd name="connsiteX32" fmla="*/ 986973 w 1051372"/>
                <a:gd name="connsiteY32" fmla="*/ 815003 h 1005659"/>
                <a:gd name="connsiteX33" fmla="*/ 1033497 w 1051372"/>
                <a:gd name="connsiteY33" fmla="*/ 573987 h 1005659"/>
                <a:gd name="connsiteX34" fmla="*/ 977405 w 1051372"/>
                <a:gd name="connsiteY34" fmla="*/ 273666 h 1005659"/>
                <a:gd name="connsiteX35" fmla="*/ 830459 w 1051372"/>
                <a:gd name="connsiteY35" fmla="*/ 66757 h 1005659"/>
                <a:gd name="connsiteX36" fmla="*/ 681905 w 1051372"/>
                <a:gd name="connsiteY36" fmla="*/ 14026 h 1005659"/>
                <a:gd name="connsiteX37" fmla="*/ 679933 w 1051372"/>
                <a:gd name="connsiteY37" fmla="*/ 14026 h 1005659"/>
                <a:gd name="connsiteX38" fmla="*/ 571403 w 1051372"/>
                <a:gd name="connsiteY38" fmla="*/ 136433 h 1005659"/>
                <a:gd name="connsiteX39" fmla="*/ 553948 w 1051372"/>
                <a:gd name="connsiteY39" fmla="*/ 189018 h 1005659"/>
                <a:gd name="connsiteX40" fmla="*/ 528385 w 1051372"/>
                <a:gd name="connsiteY40" fmla="*/ 262492 h 1005659"/>
                <a:gd name="connsiteX41" fmla="*/ 487120 w 1051372"/>
                <a:gd name="connsiteY41" fmla="*/ 322161 h 1005659"/>
                <a:gd name="connsiteX42" fmla="*/ 423434 w 1051372"/>
                <a:gd name="connsiteY42" fmla="*/ 352836 h 1005659"/>
                <a:gd name="connsiteX43" fmla="*/ 321988 w 1051372"/>
                <a:gd name="connsiteY43" fmla="*/ 333920 h 1005659"/>
                <a:gd name="connsiteX44" fmla="*/ 258740 w 1051372"/>
                <a:gd name="connsiteY44" fmla="*/ 296453 h 1005659"/>
                <a:gd name="connsiteX45" fmla="*/ 204475 w 1051372"/>
                <a:gd name="connsiteY45" fmla="*/ 263806 h 1005659"/>
                <a:gd name="connsiteX46" fmla="*/ 115956 w 1051372"/>
                <a:gd name="connsiteY46" fmla="*/ 237440 h 100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51372" h="1005659">
                  <a:moveTo>
                    <a:pt x="782182" y="1005039"/>
                  </a:moveTo>
                  <a:cubicBezTo>
                    <a:pt x="763047" y="1004894"/>
                    <a:pt x="744058" y="1002849"/>
                    <a:pt x="725361" y="998759"/>
                  </a:cubicBezTo>
                  <a:cubicBezTo>
                    <a:pt x="624646" y="976848"/>
                    <a:pt x="537442" y="920831"/>
                    <a:pt x="465795" y="831508"/>
                  </a:cubicBezTo>
                  <a:cubicBezTo>
                    <a:pt x="421973" y="776294"/>
                    <a:pt x="368293" y="729624"/>
                    <a:pt x="307454" y="693983"/>
                  </a:cubicBezTo>
                  <a:cubicBezTo>
                    <a:pt x="286858" y="681859"/>
                    <a:pt x="265313" y="670539"/>
                    <a:pt x="244498" y="659511"/>
                  </a:cubicBezTo>
                  <a:cubicBezTo>
                    <a:pt x="215868" y="644392"/>
                    <a:pt x="186070" y="628763"/>
                    <a:pt x="158317" y="610577"/>
                  </a:cubicBezTo>
                  <a:cubicBezTo>
                    <a:pt x="50881" y="541778"/>
                    <a:pt x="-1411" y="451653"/>
                    <a:pt x="-1484" y="334869"/>
                  </a:cubicBezTo>
                  <a:cubicBezTo>
                    <a:pt x="-1484" y="287031"/>
                    <a:pt x="17943" y="254530"/>
                    <a:pt x="58039" y="236053"/>
                  </a:cubicBezTo>
                  <a:cubicBezTo>
                    <a:pt x="117782" y="208226"/>
                    <a:pt x="173288" y="230940"/>
                    <a:pt x="209806" y="250660"/>
                  </a:cubicBezTo>
                  <a:cubicBezTo>
                    <a:pt x="228868" y="260739"/>
                    <a:pt x="247346" y="272571"/>
                    <a:pt x="265239" y="284110"/>
                  </a:cubicBezTo>
                  <a:cubicBezTo>
                    <a:pt x="285252" y="297330"/>
                    <a:pt x="305994" y="309526"/>
                    <a:pt x="327247" y="320627"/>
                  </a:cubicBezTo>
                  <a:cubicBezTo>
                    <a:pt x="353320" y="333774"/>
                    <a:pt x="384653" y="346117"/>
                    <a:pt x="420294" y="338375"/>
                  </a:cubicBezTo>
                  <a:cubicBezTo>
                    <a:pt x="441693" y="334431"/>
                    <a:pt x="461631" y="324936"/>
                    <a:pt x="478064" y="310695"/>
                  </a:cubicBezTo>
                  <a:cubicBezTo>
                    <a:pt x="494935" y="296161"/>
                    <a:pt x="507790" y="277610"/>
                    <a:pt x="515531" y="256795"/>
                  </a:cubicBezTo>
                  <a:cubicBezTo>
                    <a:pt x="525026" y="233131"/>
                    <a:pt x="532987" y="207862"/>
                    <a:pt x="540656" y="183760"/>
                  </a:cubicBezTo>
                  <a:cubicBezTo>
                    <a:pt x="546279" y="166012"/>
                    <a:pt x="552049" y="148192"/>
                    <a:pt x="558330" y="130736"/>
                  </a:cubicBezTo>
                  <a:cubicBezTo>
                    <a:pt x="578269" y="75376"/>
                    <a:pt x="605438" y="15195"/>
                    <a:pt x="676793" y="-289"/>
                  </a:cubicBezTo>
                  <a:cubicBezTo>
                    <a:pt x="677743" y="-581"/>
                    <a:pt x="678838" y="-581"/>
                    <a:pt x="679787" y="-289"/>
                  </a:cubicBezTo>
                  <a:lnTo>
                    <a:pt x="681029" y="-289"/>
                  </a:lnTo>
                  <a:cubicBezTo>
                    <a:pt x="737704" y="-3356"/>
                    <a:pt x="789559" y="14829"/>
                    <a:pt x="838638" y="55364"/>
                  </a:cubicBezTo>
                  <a:cubicBezTo>
                    <a:pt x="911090" y="114669"/>
                    <a:pt x="954400" y="195664"/>
                    <a:pt x="989310" y="267166"/>
                  </a:cubicBezTo>
                  <a:cubicBezTo>
                    <a:pt x="1039120" y="368904"/>
                    <a:pt x="1057817" y="469912"/>
                    <a:pt x="1046862" y="575301"/>
                  </a:cubicBezTo>
                  <a:cubicBezTo>
                    <a:pt x="1038609" y="653668"/>
                    <a:pt x="1027069" y="737439"/>
                    <a:pt x="999535" y="819458"/>
                  </a:cubicBezTo>
                  <a:cubicBezTo>
                    <a:pt x="958562" y="940915"/>
                    <a:pt x="882606" y="1005039"/>
                    <a:pt x="782182" y="1005039"/>
                  </a:cubicBezTo>
                  <a:close/>
                  <a:moveTo>
                    <a:pt x="115956" y="237440"/>
                  </a:moveTo>
                  <a:cubicBezTo>
                    <a:pt x="97770" y="237440"/>
                    <a:pt x="79877" y="241531"/>
                    <a:pt x="63516" y="249418"/>
                  </a:cubicBezTo>
                  <a:cubicBezTo>
                    <a:pt x="28387" y="265778"/>
                    <a:pt x="12392" y="293239"/>
                    <a:pt x="12392" y="335234"/>
                  </a:cubicBezTo>
                  <a:cubicBezTo>
                    <a:pt x="12392" y="446540"/>
                    <a:pt x="62640" y="532429"/>
                    <a:pt x="165766" y="598745"/>
                  </a:cubicBezTo>
                  <a:cubicBezTo>
                    <a:pt x="193154" y="616274"/>
                    <a:pt x="222587" y="631392"/>
                    <a:pt x="250998" y="646803"/>
                  </a:cubicBezTo>
                  <a:cubicBezTo>
                    <a:pt x="271959" y="657831"/>
                    <a:pt x="293650" y="669297"/>
                    <a:pt x="314466" y="681567"/>
                  </a:cubicBezTo>
                  <a:cubicBezTo>
                    <a:pt x="376764" y="718012"/>
                    <a:pt x="431687" y="765776"/>
                    <a:pt x="476530" y="822306"/>
                  </a:cubicBezTo>
                  <a:cubicBezTo>
                    <a:pt x="546279" y="909072"/>
                    <a:pt x="631000" y="963775"/>
                    <a:pt x="728575" y="984736"/>
                  </a:cubicBezTo>
                  <a:cubicBezTo>
                    <a:pt x="851346" y="1011248"/>
                    <a:pt x="940815" y="952455"/>
                    <a:pt x="986973" y="815003"/>
                  </a:cubicBezTo>
                  <a:cubicBezTo>
                    <a:pt x="1014142" y="734664"/>
                    <a:pt x="1025754" y="651769"/>
                    <a:pt x="1033497" y="573987"/>
                  </a:cubicBezTo>
                  <a:cubicBezTo>
                    <a:pt x="1044379" y="471226"/>
                    <a:pt x="1025754" y="373067"/>
                    <a:pt x="977405" y="273666"/>
                  </a:cubicBezTo>
                  <a:cubicBezTo>
                    <a:pt x="943152" y="203771"/>
                    <a:pt x="900718" y="124236"/>
                    <a:pt x="830459" y="66757"/>
                  </a:cubicBezTo>
                  <a:cubicBezTo>
                    <a:pt x="783935" y="28414"/>
                    <a:pt x="735513" y="11251"/>
                    <a:pt x="681905" y="14026"/>
                  </a:cubicBezTo>
                  <a:lnTo>
                    <a:pt x="679933" y="14026"/>
                  </a:lnTo>
                  <a:cubicBezTo>
                    <a:pt x="615224" y="28049"/>
                    <a:pt x="590758" y="81949"/>
                    <a:pt x="571403" y="136433"/>
                  </a:cubicBezTo>
                  <a:cubicBezTo>
                    <a:pt x="565195" y="153815"/>
                    <a:pt x="559571" y="171417"/>
                    <a:pt x="553948" y="189018"/>
                  </a:cubicBezTo>
                  <a:cubicBezTo>
                    <a:pt x="546206" y="213558"/>
                    <a:pt x="538100" y="238755"/>
                    <a:pt x="528385" y="262492"/>
                  </a:cubicBezTo>
                  <a:cubicBezTo>
                    <a:pt x="519914" y="285570"/>
                    <a:pt x="505671" y="306093"/>
                    <a:pt x="487120" y="322161"/>
                  </a:cubicBezTo>
                  <a:cubicBezTo>
                    <a:pt x="469008" y="337864"/>
                    <a:pt x="447024" y="348454"/>
                    <a:pt x="423434" y="352836"/>
                  </a:cubicBezTo>
                  <a:cubicBezTo>
                    <a:pt x="383776" y="361016"/>
                    <a:pt x="348427" y="347285"/>
                    <a:pt x="321988" y="333920"/>
                  </a:cubicBezTo>
                  <a:cubicBezTo>
                    <a:pt x="300297" y="322526"/>
                    <a:pt x="279189" y="309965"/>
                    <a:pt x="258740" y="296453"/>
                  </a:cubicBezTo>
                  <a:cubicBezTo>
                    <a:pt x="241138" y="285132"/>
                    <a:pt x="222880" y="273374"/>
                    <a:pt x="204475" y="263806"/>
                  </a:cubicBezTo>
                  <a:cubicBezTo>
                    <a:pt x="170732" y="245986"/>
                    <a:pt x="142614" y="237440"/>
                    <a:pt x="115956" y="23744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27CDCB4-13EB-42B0-B232-61B6A58B4CCB}"/>
                </a:ext>
              </a:extLst>
            </p:cNvPr>
            <p:cNvSpPr/>
            <p:nvPr/>
          </p:nvSpPr>
          <p:spPr>
            <a:xfrm>
              <a:off x="6262990" y="3478024"/>
              <a:ext cx="1950710" cy="2087544"/>
            </a:xfrm>
            <a:custGeom>
              <a:avLst/>
              <a:gdLst>
                <a:gd name="connsiteX0" fmla="*/ 1155872 w 1950710"/>
                <a:gd name="connsiteY0" fmla="*/ 2086925 h 2087544"/>
                <a:gd name="connsiteX1" fmla="*/ 1099781 w 1950710"/>
                <a:gd name="connsiteY1" fmla="*/ 2069031 h 2087544"/>
                <a:gd name="connsiteX2" fmla="*/ 1076482 w 1950710"/>
                <a:gd name="connsiteY2" fmla="*/ 2000451 h 2087544"/>
                <a:gd name="connsiteX3" fmla="*/ 1063993 w 1950710"/>
                <a:gd name="connsiteY3" fmla="*/ 1885275 h 2087544"/>
                <a:gd name="connsiteX4" fmla="*/ 970508 w 1950710"/>
                <a:gd name="connsiteY4" fmla="*/ 1483071 h 2087544"/>
                <a:gd name="connsiteX5" fmla="*/ 775723 w 1950710"/>
                <a:gd name="connsiteY5" fmla="*/ 1232998 h 2087544"/>
                <a:gd name="connsiteX6" fmla="*/ 409964 w 1950710"/>
                <a:gd name="connsiteY6" fmla="*/ 896452 h 2087544"/>
                <a:gd name="connsiteX7" fmla="*/ 358839 w 1950710"/>
                <a:gd name="connsiteY7" fmla="*/ 814872 h 2087544"/>
                <a:gd name="connsiteX8" fmla="*/ 297782 w 1950710"/>
                <a:gd name="connsiteY8" fmla="*/ 719926 h 2087544"/>
                <a:gd name="connsiteX9" fmla="*/ 151712 w 1950710"/>
                <a:gd name="connsiteY9" fmla="*/ 553040 h 2087544"/>
                <a:gd name="connsiteX10" fmla="*/ 103800 w 1950710"/>
                <a:gd name="connsiteY10" fmla="*/ 500529 h 2087544"/>
                <a:gd name="connsiteX11" fmla="*/ 30765 w 1950710"/>
                <a:gd name="connsiteY11" fmla="*/ 374616 h 2087544"/>
                <a:gd name="connsiteX12" fmla="*/ -1078 w 1950710"/>
                <a:gd name="connsiteY12" fmla="*/ 139589 h 2087544"/>
                <a:gd name="connsiteX13" fmla="*/ 90654 w 1950710"/>
                <a:gd name="connsiteY13" fmla="*/ -346 h 2087544"/>
                <a:gd name="connsiteX14" fmla="*/ 94306 w 1950710"/>
                <a:gd name="connsiteY14" fmla="*/ -346 h 2087544"/>
                <a:gd name="connsiteX15" fmla="*/ 95840 w 1950710"/>
                <a:gd name="connsiteY15" fmla="*/ -346 h 2087544"/>
                <a:gd name="connsiteX16" fmla="*/ 209701 w 1950710"/>
                <a:gd name="connsiteY16" fmla="*/ 20103 h 2087544"/>
                <a:gd name="connsiteX17" fmla="*/ 364755 w 1950710"/>
                <a:gd name="connsiteY17" fmla="*/ 170702 h 2087544"/>
                <a:gd name="connsiteX18" fmla="*/ 615704 w 1950710"/>
                <a:gd name="connsiteY18" fmla="*/ 435162 h 2087544"/>
                <a:gd name="connsiteX19" fmla="*/ 801286 w 1950710"/>
                <a:gd name="connsiteY19" fmla="*/ 621183 h 2087544"/>
                <a:gd name="connsiteX20" fmla="*/ 817426 w 1950710"/>
                <a:gd name="connsiteY20" fmla="*/ 642071 h 2087544"/>
                <a:gd name="connsiteX21" fmla="*/ 1021049 w 1950710"/>
                <a:gd name="connsiteY21" fmla="*/ 940565 h 2087544"/>
                <a:gd name="connsiteX22" fmla="*/ 1268565 w 1950710"/>
                <a:gd name="connsiteY22" fmla="*/ 1079916 h 2087544"/>
                <a:gd name="connsiteX23" fmla="*/ 1391556 w 1950710"/>
                <a:gd name="connsiteY23" fmla="*/ 1074292 h 2087544"/>
                <a:gd name="connsiteX24" fmla="*/ 1572830 w 1950710"/>
                <a:gd name="connsiteY24" fmla="*/ 1067720 h 2087544"/>
                <a:gd name="connsiteX25" fmla="*/ 1574071 w 1950710"/>
                <a:gd name="connsiteY25" fmla="*/ 1067720 h 2087544"/>
                <a:gd name="connsiteX26" fmla="*/ 1692753 w 1950710"/>
                <a:gd name="connsiteY26" fmla="*/ 1094962 h 2087544"/>
                <a:gd name="connsiteX27" fmla="*/ 1787114 w 1950710"/>
                <a:gd name="connsiteY27" fmla="*/ 1175300 h 2087544"/>
                <a:gd name="connsiteX28" fmla="*/ 1930702 w 1950710"/>
                <a:gd name="connsiteY28" fmla="*/ 1471530 h 2087544"/>
                <a:gd name="connsiteX29" fmla="*/ 1938443 w 1950710"/>
                <a:gd name="connsiteY29" fmla="*/ 1690636 h 2087544"/>
                <a:gd name="connsiteX30" fmla="*/ 1722625 w 1950710"/>
                <a:gd name="connsiteY30" fmla="*/ 1927270 h 2087544"/>
                <a:gd name="connsiteX31" fmla="*/ 1634106 w 1950710"/>
                <a:gd name="connsiteY31" fmla="*/ 1954366 h 2087544"/>
                <a:gd name="connsiteX32" fmla="*/ 1541059 w 1950710"/>
                <a:gd name="connsiteY32" fmla="*/ 1983069 h 2087544"/>
                <a:gd name="connsiteX33" fmla="*/ 1181946 w 1950710"/>
                <a:gd name="connsiteY33" fmla="*/ 2084442 h 2087544"/>
                <a:gd name="connsiteX34" fmla="*/ 1155872 w 1950710"/>
                <a:gd name="connsiteY34" fmla="*/ 2086925 h 2087544"/>
                <a:gd name="connsiteX35" fmla="*/ 94744 w 1950710"/>
                <a:gd name="connsiteY35" fmla="*/ 13603 h 2087544"/>
                <a:gd name="connsiteX36" fmla="*/ 12799 w 1950710"/>
                <a:gd name="connsiteY36" fmla="*/ 140465 h 2087544"/>
                <a:gd name="connsiteX37" fmla="*/ 43839 w 1950710"/>
                <a:gd name="connsiteY37" fmla="*/ 370599 h 2087544"/>
                <a:gd name="connsiteX38" fmla="*/ 113587 w 1950710"/>
                <a:gd name="connsiteY38" fmla="*/ 491034 h 2087544"/>
                <a:gd name="connsiteX39" fmla="*/ 161425 w 1950710"/>
                <a:gd name="connsiteY39" fmla="*/ 543327 h 2087544"/>
                <a:gd name="connsiteX40" fmla="*/ 307861 w 1950710"/>
                <a:gd name="connsiteY40" fmla="*/ 711308 h 2087544"/>
                <a:gd name="connsiteX41" fmla="*/ 369868 w 1950710"/>
                <a:gd name="connsiteY41" fmla="*/ 807642 h 2087544"/>
                <a:gd name="connsiteX42" fmla="*/ 420116 w 1950710"/>
                <a:gd name="connsiteY42" fmla="*/ 887980 h 2087544"/>
                <a:gd name="connsiteX43" fmla="*/ 781859 w 1950710"/>
                <a:gd name="connsiteY43" fmla="*/ 1220874 h 2087544"/>
                <a:gd name="connsiteX44" fmla="*/ 982706 w 1950710"/>
                <a:gd name="connsiteY44" fmla="*/ 1478689 h 2087544"/>
                <a:gd name="connsiteX45" fmla="*/ 1077651 w 1950710"/>
                <a:gd name="connsiteY45" fmla="*/ 1883303 h 2087544"/>
                <a:gd name="connsiteX46" fmla="*/ 1090359 w 1950710"/>
                <a:gd name="connsiteY46" fmla="*/ 2000598 h 2087544"/>
                <a:gd name="connsiteX47" fmla="*/ 1109274 w 1950710"/>
                <a:gd name="connsiteY47" fmla="*/ 2059026 h 2087544"/>
                <a:gd name="connsiteX48" fmla="*/ 1180776 w 1950710"/>
                <a:gd name="connsiteY48" fmla="*/ 2071587 h 2087544"/>
                <a:gd name="connsiteX49" fmla="*/ 1537334 w 1950710"/>
                <a:gd name="connsiteY49" fmla="*/ 1970945 h 2087544"/>
                <a:gd name="connsiteX50" fmla="*/ 1631258 w 1950710"/>
                <a:gd name="connsiteY50" fmla="*/ 1941731 h 2087544"/>
                <a:gd name="connsiteX51" fmla="*/ 1718900 w 1950710"/>
                <a:gd name="connsiteY51" fmla="*/ 1914927 h 2087544"/>
                <a:gd name="connsiteX52" fmla="*/ 1925954 w 1950710"/>
                <a:gd name="connsiteY52" fmla="*/ 1687787 h 2087544"/>
                <a:gd name="connsiteX53" fmla="*/ 1918212 w 1950710"/>
                <a:gd name="connsiteY53" fmla="*/ 1476424 h 2087544"/>
                <a:gd name="connsiteX54" fmla="*/ 1777182 w 1950710"/>
                <a:gd name="connsiteY54" fmla="*/ 1184284 h 2087544"/>
                <a:gd name="connsiteX55" fmla="*/ 1687568 w 1950710"/>
                <a:gd name="connsiteY55" fmla="*/ 1107816 h 2087544"/>
                <a:gd name="connsiteX56" fmla="*/ 1574800 w 1950710"/>
                <a:gd name="connsiteY56" fmla="*/ 1082107 h 2087544"/>
                <a:gd name="connsiteX57" fmla="*/ 1573486 w 1950710"/>
                <a:gd name="connsiteY57" fmla="*/ 1082107 h 2087544"/>
                <a:gd name="connsiteX58" fmla="*/ 1393017 w 1950710"/>
                <a:gd name="connsiteY58" fmla="*/ 1088608 h 2087544"/>
                <a:gd name="connsiteX59" fmla="*/ 1269661 w 1950710"/>
                <a:gd name="connsiteY59" fmla="*/ 1094305 h 2087544"/>
                <a:gd name="connsiteX60" fmla="*/ 1009801 w 1950710"/>
                <a:gd name="connsiteY60" fmla="*/ 947430 h 2087544"/>
                <a:gd name="connsiteX61" fmla="*/ 807714 w 1950710"/>
                <a:gd name="connsiteY61" fmla="*/ 651200 h 2087544"/>
                <a:gd name="connsiteX62" fmla="*/ 791864 w 1950710"/>
                <a:gd name="connsiteY62" fmla="*/ 630312 h 2087544"/>
                <a:gd name="connsiteX63" fmla="*/ 610007 w 1950710"/>
                <a:gd name="connsiteY63" fmla="*/ 447724 h 2087544"/>
                <a:gd name="connsiteX64" fmla="*/ 354384 w 1950710"/>
                <a:gd name="connsiteY64" fmla="*/ 178444 h 2087544"/>
                <a:gd name="connsiteX65" fmla="*/ 204954 w 1950710"/>
                <a:gd name="connsiteY65" fmla="*/ 33323 h 2087544"/>
                <a:gd name="connsiteX66" fmla="*/ 97227 w 1950710"/>
                <a:gd name="connsiteY66" fmla="*/ 14261 h 208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50710" h="2087544">
                  <a:moveTo>
                    <a:pt x="1155872" y="2086925"/>
                  </a:moveTo>
                  <a:cubicBezTo>
                    <a:pt x="1131258" y="2086925"/>
                    <a:pt x="1112782" y="2081009"/>
                    <a:pt x="1099781" y="2069031"/>
                  </a:cubicBezTo>
                  <a:cubicBezTo>
                    <a:pt x="1084224" y="2054424"/>
                    <a:pt x="1076482" y="2032514"/>
                    <a:pt x="1076482" y="2000451"/>
                  </a:cubicBezTo>
                  <a:cubicBezTo>
                    <a:pt x="1075241" y="1961815"/>
                    <a:pt x="1071004" y="1923326"/>
                    <a:pt x="1063993" y="1885275"/>
                  </a:cubicBezTo>
                  <a:cubicBezTo>
                    <a:pt x="1042813" y="1749064"/>
                    <a:pt x="1011554" y="1614680"/>
                    <a:pt x="970508" y="1483071"/>
                  </a:cubicBezTo>
                  <a:cubicBezTo>
                    <a:pt x="935889" y="1373518"/>
                    <a:pt x="872130" y="1291937"/>
                    <a:pt x="775723" y="1232998"/>
                  </a:cubicBezTo>
                  <a:cubicBezTo>
                    <a:pt x="632502" y="1146451"/>
                    <a:pt x="508123" y="1032005"/>
                    <a:pt x="409964" y="896452"/>
                  </a:cubicBezTo>
                  <a:cubicBezTo>
                    <a:pt x="391266" y="870525"/>
                    <a:pt x="374907" y="842260"/>
                    <a:pt x="358839" y="814872"/>
                  </a:cubicBezTo>
                  <a:cubicBezTo>
                    <a:pt x="340727" y="781860"/>
                    <a:pt x="320276" y="750163"/>
                    <a:pt x="297782" y="719926"/>
                  </a:cubicBezTo>
                  <a:cubicBezTo>
                    <a:pt x="252062" y="661498"/>
                    <a:pt x="201230" y="606430"/>
                    <a:pt x="151712" y="553040"/>
                  </a:cubicBezTo>
                  <a:cubicBezTo>
                    <a:pt x="135643" y="535513"/>
                    <a:pt x="119649" y="517984"/>
                    <a:pt x="103800" y="500529"/>
                  </a:cubicBezTo>
                  <a:cubicBezTo>
                    <a:pt x="70350" y="464522"/>
                    <a:pt x="45372" y="421505"/>
                    <a:pt x="30765" y="374616"/>
                  </a:cubicBezTo>
                  <a:cubicBezTo>
                    <a:pt x="7029" y="298586"/>
                    <a:pt x="-3781" y="219197"/>
                    <a:pt x="-1078" y="139589"/>
                  </a:cubicBezTo>
                  <a:cubicBezTo>
                    <a:pt x="1624" y="66116"/>
                    <a:pt x="32518" y="18789"/>
                    <a:pt x="90654" y="-346"/>
                  </a:cubicBezTo>
                  <a:cubicBezTo>
                    <a:pt x="91822" y="-712"/>
                    <a:pt x="93137" y="-712"/>
                    <a:pt x="94306" y="-346"/>
                  </a:cubicBezTo>
                  <a:lnTo>
                    <a:pt x="95840" y="-346"/>
                  </a:lnTo>
                  <a:cubicBezTo>
                    <a:pt x="132357" y="-1223"/>
                    <a:pt x="171431" y="676"/>
                    <a:pt x="209701" y="20103"/>
                  </a:cubicBezTo>
                  <a:cubicBezTo>
                    <a:pt x="275068" y="53992"/>
                    <a:pt x="328968" y="106358"/>
                    <a:pt x="364755" y="170702"/>
                  </a:cubicBezTo>
                  <a:cubicBezTo>
                    <a:pt x="434503" y="289384"/>
                    <a:pt x="516522" y="376003"/>
                    <a:pt x="615704" y="435162"/>
                  </a:cubicBezTo>
                  <a:cubicBezTo>
                    <a:pt x="692537" y="481101"/>
                    <a:pt x="747167" y="552019"/>
                    <a:pt x="801286" y="621183"/>
                  </a:cubicBezTo>
                  <a:lnTo>
                    <a:pt x="817426" y="642071"/>
                  </a:lnTo>
                  <a:cubicBezTo>
                    <a:pt x="890461" y="735337"/>
                    <a:pt x="965322" y="831962"/>
                    <a:pt x="1021049" y="940565"/>
                  </a:cubicBezTo>
                  <a:cubicBezTo>
                    <a:pt x="1070787" y="1037848"/>
                    <a:pt x="1151781" y="1083568"/>
                    <a:pt x="1268565" y="1079916"/>
                  </a:cubicBezTo>
                  <a:cubicBezTo>
                    <a:pt x="1309538" y="1078821"/>
                    <a:pt x="1351168" y="1076484"/>
                    <a:pt x="1391556" y="1074292"/>
                  </a:cubicBezTo>
                  <a:cubicBezTo>
                    <a:pt x="1450860" y="1071079"/>
                    <a:pt x="1512284" y="1067720"/>
                    <a:pt x="1572830" y="1067720"/>
                  </a:cubicBezTo>
                  <a:lnTo>
                    <a:pt x="1574071" y="1067720"/>
                  </a:lnTo>
                  <a:cubicBezTo>
                    <a:pt x="1615262" y="1066989"/>
                    <a:pt x="1656016" y="1076337"/>
                    <a:pt x="1692753" y="1094962"/>
                  </a:cubicBezTo>
                  <a:cubicBezTo>
                    <a:pt x="1730073" y="1113951"/>
                    <a:pt x="1762429" y="1141485"/>
                    <a:pt x="1787114" y="1175300"/>
                  </a:cubicBezTo>
                  <a:cubicBezTo>
                    <a:pt x="1852846" y="1264330"/>
                    <a:pt x="1901488" y="1364753"/>
                    <a:pt x="1930702" y="1471530"/>
                  </a:cubicBezTo>
                  <a:cubicBezTo>
                    <a:pt x="1952613" y="1549313"/>
                    <a:pt x="1954949" y="1623005"/>
                    <a:pt x="1938443" y="1690636"/>
                  </a:cubicBezTo>
                  <a:cubicBezTo>
                    <a:pt x="1909229" y="1807492"/>
                    <a:pt x="1836851" y="1886954"/>
                    <a:pt x="1722625" y="1927270"/>
                  </a:cubicBezTo>
                  <a:cubicBezTo>
                    <a:pt x="1693411" y="1937641"/>
                    <a:pt x="1663320" y="1946114"/>
                    <a:pt x="1634106" y="1954366"/>
                  </a:cubicBezTo>
                  <a:cubicBezTo>
                    <a:pt x="1603066" y="1963057"/>
                    <a:pt x="1571514" y="1971967"/>
                    <a:pt x="1541059" y="1983069"/>
                  </a:cubicBezTo>
                  <a:cubicBezTo>
                    <a:pt x="1432528" y="2022581"/>
                    <a:pt x="1310194" y="2067352"/>
                    <a:pt x="1181946" y="2084442"/>
                  </a:cubicBezTo>
                  <a:cubicBezTo>
                    <a:pt x="1173326" y="2085902"/>
                    <a:pt x="1164636" y="2086706"/>
                    <a:pt x="1155872" y="2086925"/>
                  </a:cubicBezTo>
                  <a:close/>
                  <a:moveTo>
                    <a:pt x="94744" y="13603"/>
                  </a:moveTo>
                  <a:cubicBezTo>
                    <a:pt x="42232" y="31132"/>
                    <a:pt x="15355" y="72616"/>
                    <a:pt x="12799" y="140465"/>
                  </a:cubicBezTo>
                  <a:cubicBezTo>
                    <a:pt x="10169" y="218394"/>
                    <a:pt x="20686" y="296176"/>
                    <a:pt x="43839" y="370599"/>
                  </a:cubicBezTo>
                  <a:cubicBezTo>
                    <a:pt x="57862" y="415442"/>
                    <a:pt x="81670" y="456561"/>
                    <a:pt x="113587" y="491034"/>
                  </a:cubicBezTo>
                  <a:lnTo>
                    <a:pt x="161425" y="543327"/>
                  </a:lnTo>
                  <a:cubicBezTo>
                    <a:pt x="210797" y="597008"/>
                    <a:pt x="261848" y="652880"/>
                    <a:pt x="307861" y="711308"/>
                  </a:cubicBezTo>
                  <a:cubicBezTo>
                    <a:pt x="330794" y="741910"/>
                    <a:pt x="351463" y="774118"/>
                    <a:pt x="369868" y="807642"/>
                  </a:cubicBezTo>
                  <a:cubicBezTo>
                    <a:pt x="385351" y="835248"/>
                    <a:pt x="402076" y="862053"/>
                    <a:pt x="420116" y="887980"/>
                  </a:cubicBezTo>
                  <a:cubicBezTo>
                    <a:pt x="517179" y="1022073"/>
                    <a:pt x="640171" y="1135277"/>
                    <a:pt x="781859" y="1220874"/>
                  </a:cubicBezTo>
                  <a:cubicBezTo>
                    <a:pt x="881259" y="1281639"/>
                    <a:pt x="946991" y="1365995"/>
                    <a:pt x="982706" y="1478689"/>
                  </a:cubicBezTo>
                  <a:cubicBezTo>
                    <a:pt x="1024262" y="1611028"/>
                    <a:pt x="1056033" y="1746289"/>
                    <a:pt x="1077651" y="1883303"/>
                  </a:cubicBezTo>
                  <a:cubicBezTo>
                    <a:pt x="1084809" y="1922012"/>
                    <a:pt x="1089117" y="1961231"/>
                    <a:pt x="1090359" y="2000598"/>
                  </a:cubicBezTo>
                  <a:cubicBezTo>
                    <a:pt x="1090359" y="2028278"/>
                    <a:pt x="1096786" y="2047267"/>
                    <a:pt x="1109274" y="2059026"/>
                  </a:cubicBezTo>
                  <a:cubicBezTo>
                    <a:pt x="1123445" y="2072099"/>
                    <a:pt x="1146889" y="2076189"/>
                    <a:pt x="1180776" y="2071587"/>
                  </a:cubicBezTo>
                  <a:cubicBezTo>
                    <a:pt x="1307566" y="2054717"/>
                    <a:pt x="1429534" y="2010238"/>
                    <a:pt x="1537334" y="1970945"/>
                  </a:cubicBezTo>
                  <a:cubicBezTo>
                    <a:pt x="1568374" y="1959698"/>
                    <a:pt x="1600218" y="1950714"/>
                    <a:pt x="1631258" y="1941731"/>
                  </a:cubicBezTo>
                  <a:cubicBezTo>
                    <a:pt x="1660472" y="1933551"/>
                    <a:pt x="1690123" y="1925371"/>
                    <a:pt x="1718900" y="1914927"/>
                  </a:cubicBezTo>
                  <a:cubicBezTo>
                    <a:pt x="1828453" y="1875926"/>
                    <a:pt x="1898273" y="1799458"/>
                    <a:pt x="1925954" y="1687787"/>
                  </a:cubicBezTo>
                  <a:cubicBezTo>
                    <a:pt x="1942021" y="1622494"/>
                    <a:pt x="1939539" y="1551724"/>
                    <a:pt x="1918212" y="1476424"/>
                  </a:cubicBezTo>
                  <a:cubicBezTo>
                    <a:pt x="1889729" y="1371180"/>
                    <a:pt x="1841890" y="1272072"/>
                    <a:pt x="1777182" y="1184284"/>
                  </a:cubicBezTo>
                  <a:cubicBezTo>
                    <a:pt x="1753736" y="1152075"/>
                    <a:pt x="1723062" y="1125855"/>
                    <a:pt x="1687568" y="1107816"/>
                  </a:cubicBezTo>
                  <a:cubicBezTo>
                    <a:pt x="1652657" y="1090141"/>
                    <a:pt x="1613948" y="1081304"/>
                    <a:pt x="1574800" y="1082107"/>
                  </a:cubicBezTo>
                  <a:lnTo>
                    <a:pt x="1573486" y="1082107"/>
                  </a:lnTo>
                  <a:cubicBezTo>
                    <a:pt x="1513378" y="1082107"/>
                    <a:pt x="1452176" y="1085467"/>
                    <a:pt x="1393017" y="1088608"/>
                  </a:cubicBezTo>
                  <a:cubicBezTo>
                    <a:pt x="1352555" y="1090798"/>
                    <a:pt x="1310779" y="1093136"/>
                    <a:pt x="1269661" y="1094305"/>
                  </a:cubicBezTo>
                  <a:cubicBezTo>
                    <a:pt x="1147181" y="1097810"/>
                    <a:pt x="1062240" y="1049826"/>
                    <a:pt x="1009801" y="947430"/>
                  </a:cubicBezTo>
                  <a:cubicBezTo>
                    <a:pt x="954806" y="839776"/>
                    <a:pt x="880018" y="743881"/>
                    <a:pt x="807714" y="651200"/>
                  </a:cubicBezTo>
                  <a:lnTo>
                    <a:pt x="791864" y="630312"/>
                  </a:lnTo>
                  <a:cubicBezTo>
                    <a:pt x="736795" y="559322"/>
                    <a:pt x="684795" y="492202"/>
                    <a:pt x="610007" y="447724"/>
                  </a:cubicBezTo>
                  <a:cubicBezTo>
                    <a:pt x="508781" y="387324"/>
                    <a:pt x="425155" y="299243"/>
                    <a:pt x="354384" y="178444"/>
                  </a:cubicBezTo>
                  <a:cubicBezTo>
                    <a:pt x="319912" y="116437"/>
                    <a:pt x="267910" y="65969"/>
                    <a:pt x="204954" y="33323"/>
                  </a:cubicBezTo>
                  <a:cubicBezTo>
                    <a:pt x="171211" y="16160"/>
                    <a:pt x="137542" y="13384"/>
                    <a:pt x="97227" y="1426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2E49ED9-AA06-4C9A-BD5C-02E9D2AB043E}"/>
                </a:ext>
              </a:extLst>
            </p:cNvPr>
            <p:cNvSpPr/>
            <p:nvPr/>
          </p:nvSpPr>
          <p:spPr>
            <a:xfrm>
              <a:off x="4228898" y="3799926"/>
              <a:ext cx="293144" cy="356137"/>
            </a:xfrm>
            <a:custGeom>
              <a:avLst/>
              <a:gdLst>
                <a:gd name="connsiteX0" fmla="*/ 142572 w 293144"/>
                <a:gd name="connsiteY0" fmla="*/ 355517 h 356137"/>
                <a:gd name="connsiteX1" fmla="*/ 117813 w 293144"/>
                <a:gd name="connsiteY1" fmla="*/ 352012 h 356137"/>
                <a:gd name="connsiteX2" fmla="*/ 2272 w 293144"/>
                <a:gd name="connsiteY2" fmla="*/ 230481 h 356137"/>
                <a:gd name="connsiteX3" fmla="*/ -431 w 293144"/>
                <a:gd name="connsiteY3" fmla="*/ 191845 h 356137"/>
                <a:gd name="connsiteX4" fmla="*/ 14176 w 293144"/>
                <a:gd name="connsiteY4" fmla="*/ 156205 h 356137"/>
                <a:gd name="connsiteX5" fmla="*/ 73553 w 293144"/>
                <a:gd name="connsiteY5" fmla="*/ 93540 h 356137"/>
                <a:gd name="connsiteX6" fmla="*/ 158055 w 293144"/>
                <a:gd name="connsiteY6" fmla="*/ 27809 h 356137"/>
                <a:gd name="connsiteX7" fmla="*/ 193624 w 293144"/>
                <a:gd name="connsiteY7" fmla="*/ 786 h 356137"/>
                <a:gd name="connsiteX8" fmla="*/ 196253 w 293144"/>
                <a:gd name="connsiteY8" fmla="*/ -456 h 356137"/>
                <a:gd name="connsiteX9" fmla="*/ 199174 w 293144"/>
                <a:gd name="connsiteY9" fmla="*/ -456 h 356137"/>
                <a:gd name="connsiteX10" fmla="*/ 200488 w 293144"/>
                <a:gd name="connsiteY10" fmla="*/ -456 h 356137"/>
                <a:gd name="connsiteX11" fmla="*/ 275349 w 293144"/>
                <a:gd name="connsiteY11" fmla="*/ 54759 h 356137"/>
                <a:gd name="connsiteX12" fmla="*/ 214292 w 293144"/>
                <a:gd name="connsiteY12" fmla="*/ 326523 h 356137"/>
                <a:gd name="connsiteX13" fmla="*/ 142572 w 293144"/>
                <a:gd name="connsiteY13" fmla="*/ 355517 h 356137"/>
                <a:gd name="connsiteX14" fmla="*/ 199904 w 293144"/>
                <a:gd name="connsiteY14" fmla="*/ 13348 h 356137"/>
                <a:gd name="connsiteX15" fmla="*/ 165943 w 293144"/>
                <a:gd name="connsiteY15" fmla="*/ 39130 h 356137"/>
                <a:gd name="connsiteX16" fmla="*/ 81879 w 293144"/>
                <a:gd name="connsiteY16" fmla="*/ 104423 h 356137"/>
                <a:gd name="connsiteX17" fmla="*/ 24839 w 293144"/>
                <a:gd name="connsiteY17" fmla="*/ 164750 h 356137"/>
                <a:gd name="connsiteX18" fmla="*/ 15344 w 293144"/>
                <a:gd name="connsiteY18" fmla="*/ 226610 h 356137"/>
                <a:gd name="connsiteX19" fmla="*/ 121245 w 293144"/>
                <a:gd name="connsiteY19" fmla="*/ 338062 h 356137"/>
                <a:gd name="connsiteX20" fmla="*/ 206478 w 293144"/>
                <a:gd name="connsiteY20" fmla="*/ 314472 h 356137"/>
                <a:gd name="connsiteX21" fmla="*/ 263518 w 293144"/>
                <a:gd name="connsiteY21" fmla="*/ 60310 h 356137"/>
                <a:gd name="connsiteX22" fmla="*/ 201511 w 293144"/>
                <a:gd name="connsiteY22" fmla="*/ 13129 h 35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144" h="356137">
                  <a:moveTo>
                    <a:pt x="142572" y="355517"/>
                  </a:moveTo>
                  <a:cubicBezTo>
                    <a:pt x="134173" y="355444"/>
                    <a:pt x="125847" y="354276"/>
                    <a:pt x="117813" y="352012"/>
                  </a:cubicBezTo>
                  <a:cubicBezTo>
                    <a:pt x="56244" y="334922"/>
                    <a:pt x="18485" y="294826"/>
                    <a:pt x="2272" y="230481"/>
                  </a:cubicBezTo>
                  <a:cubicBezTo>
                    <a:pt x="-1526" y="217993"/>
                    <a:pt x="-2476" y="204773"/>
                    <a:pt x="-431" y="191845"/>
                  </a:cubicBezTo>
                  <a:cubicBezTo>
                    <a:pt x="1614" y="178992"/>
                    <a:pt x="6654" y="166795"/>
                    <a:pt x="14176" y="156205"/>
                  </a:cubicBezTo>
                  <a:cubicBezTo>
                    <a:pt x="31486" y="133053"/>
                    <a:pt x="51424" y="112018"/>
                    <a:pt x="73553" y="93540"/>
                  </a:cubicBezTo>
                  <a:cubicBezTo>
                    <a:pt x="101088" y="70534"/>
                    <a:pt x="129937" y="48624"/>
                    <a:pt x="158055" y="27809"/>
                  </a:cubicBezTo>
                  <a:lnTo>
                    <a:pt x="193624" y="786"/>
                  </a:lnTo>
                  <a:cubicBezTo>
                    <a:pt x="194427" y="201"/>
                    <a:pt x="195303" y="-236"/>
                    <a:pt x="196253" y="-456"/>
                  </a:cubicBezTo>
                  <a:cubicBezTo>
                    <a:pt x="197202" y="-675"/>
                    <a:pt x="198225" y="-675"/>
                    <a:pt x="199174" y="-456"/>
                  </a:cubicBezTo>
                  <a:lnTo>
                    <a:pt x="200488" y="-456"/>
                  </a:lnTo>
                  <a:cubicBezTo>
                    <a:pt x="242849" y="-2135"/>
                    <a:pt x="262568" y="28174"/>
                    <a:pt x="275349" y="54759"/>
                  </a:cubicBezTo>
                  <a:cubicBezTo>
                    <a:pt x="315884" y="142401"/>
                    <a:pt x="275349" y="277370"/>
                    <a:pt x="214292" y="326523"/>
                  </a:cubicBezTo>
                  <a:cubicBezTo>
                    <a:pt x="197641" y="339450"/>
                    <a:pt x="173320" y="355517"/>
                    <a:pt x="142572" y="355517"/>
                  </a:cubicBezTo>
                  <a:close/>
                  <a:moveTo>
                    <a:pt x="199904" y="13348"/>
                  </a:moveTo>
                  <a:lnTo>
                    <a:pt x="165943" y="39130"/>
                  </a:lnTo>
                  <a:cubicBezTo>
                    <a:pt x="138044" y="60164"/>
                    <a:pt x="109194" y="81855"/>
                    <a:pt x="81879" y="104423"/>
                  </a:cubicBezTo>
                  <a:cubicBezTo>
                    <a:pt x="60627" y="122317"/>
                    <a:pt x="41492" y="142547"/>
                    <a:pt x="24839" y="164750"/>
                  </a:cubicBezTo>
                  <a:cubicBezTo>
                    <a:pt x="12204" y="182789"/>
                    <a:pt x="8698" y="205649"/>
                    <a:pt x="15344" y="226610"/>
                  </a:cubicBezTo>
                  <a:cubicBezTo>
                    <a:pt x="29951" y="285915"/>
                    <a:pt x="64863" y="322287"/>
                    <a:pt x="121245" y="338062"/>
                  </a:cubicBezTo>
                  <a:cubicBezTo>
                    <a:pt x="149291" y="345804"/>
                    <a:pt x="176241" y="338062"/>
                    <a:pt x="206478" y="314472"/>
                  </a:cubicBezTo>
                  <a:cubicBezTo>
                    <a:pt x="262714" y="269482"/>
                    <a:pt x="300839" y="140794"/>
                    <a:pt x="263518" y="60310"/>
                  </a:cubicBezTo>
                  <a:cubicBezTo>
                    <a:pt x="247450" y="25618"/>
                    <a:pt x="229484" y="11814"/>
                    <a:pt x="201511" y="1312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8548EF6-8AF7-4C6E-BC39-4E60F83EF16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9353" y="4058340"/>
            <a:ext cx="329184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215577-0EB5-4128-86D7-1BAFACCF42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09353" y="4411678"/>
            <a:ext cx="3291840" cy="414516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title, company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7486576-D727-4317-A8D7-4DB0BF0DC57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403780" y="4058340"/>
            <a:ext cx="329184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7A0A7CDB-B259-4AF2-AAF6-E8CD4947BC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3780" y="4411678"/>
            <a:ext cx="3291840" cy="414516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title, company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DD7F74C-2CD1-467E-91FF-BFF65670D60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955198" y="4058340"/>
            <a:ext cx="329184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FCB87D-D7B8-4191-8541-84CCAEB3B4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5198" y="4411678"/>
            <a:ext cx="3291840" cy="414516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title, company</a:t>
            </a:r>
          </a:p>
        </p:txBody>
      </p:sp>
      <p:sp>
        <p:nvSpPr>
          <p:cNvPr id="43" name="Footer Placeholder 5">
            <a:extLst>
              <a:ext uri="{FF2B5EF4-FFF2-40B4-BE49-F238E27FC236}">
                <a16:creationId xmlns:a16="http://schemas.microsoft.com/office/drawing/2014/main" id="{D2B8AE9C-EC55-42E6-AFAF-DC3606F4B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44" name="Slide Number Placeholder 6">
            <a:extLst>
              <a:ext uri="{FF2B5EF4-FFF2-40B4-BE49-F238E27FC236}">
                <a16:creationId xmlns:a16="http://schemas.microsoft.com/office/drawing/2014/main" id="{79A294B1-5579-4538-B709-B68BA4DF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Picture Placeholder 3">
            <a:extLst>
              <a:ext uri="{FF2B5EF4-FFF2-40B4-BE49-F238E27FC236}">
                <a16:creationId xmlns:a16="http://schemas.microsoft.com/office/drawing/2014/main" id="{E9764889-C49D-4B42-8A47-06331ABC103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732313" y="2016161"/>
            <a:ext cx="1645920" cy="1645920"/>
          </a:xfrm>
          <a:prstGeom prst="roundRect">
            <a:avLst>
              <a:gd name="adj" fmla="val 8988"/>
            </a:avLst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0" name="Picture Placeholder 3">
            <a:extLst>
              <a:ext uri="{FF2B5EF4-FFF2-40B4-BE49-F238E27FC236}">
                <a16:creationId xmlns:a16="http://schemas.microsoft.com/office/drawing/2014/main" id="{FA31FD98-22BD-4EF2-BEFA-69B4FE60DDF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6740" y="2016161"/>
            <a:ext cx="1645920" cy="1645920"/>
          </a:xfrm>
          <a:prstGeom prst="roundRect">
            <a:avLst>
              <a:gd name="adj" fmla="val 8427"/>
            </a:avLst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1" name="Picture Placeholder 3">
            <a:extLst>
              <a:ext uri="{FF2B5EF4-FFF2-40B4-BE49-F238E27FC236}">
                <a16:creationId xmlns:a16="http://schemas.microsoft.com/office/drawing/2014/main" id="{3628B5C8-C2B0-448B-A8B9-32A1D67A7D74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8778158" y="2016161"/>
            <a:ext cx="1645920" cy="1645920"/>
          </a:xfrm>
          <a:prstGeom prst="roundRect">
            <a:avLst>
              <a:gd name="adj" fmla="val 8427"/>
            </a:avLst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E60A5E-E65D-84DD-D41F-CFCF8705F60F}"/>
              </a:ext>
            </a:extLst>
          </p:cNvPr>
          <p:cNvCxnSpPr>
            <a:cxnSpLocks/>
          </p:cNvCxnSpPr>
          <p:nvPr userDrawn="1"/>
        </p:nvCxnSpPr>
        <p:spPr>
          <a:xfrm>
            <a:off x="2118622" y="3854847"/>
            <a:ext cx="87330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5B732F-3639-9C06-A8D7-BF7F98F28F56}"/>
              </a:ext>
            </a:extLst>
          </p:cNvPr>
          <p:cNvCxnSpPr>
            <a:cxnSpLocks/>
          </p:cNvCxnSpPr>
          <p:nvPr userDrawn="1"/>
        </p:nvCxnSpPr>
        <p:spPr>
          <a:xfrm>
            <a:off x="5613049" y="3854847"/>
            <a:ext cx="87330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C867C3-76AD-2181-4B83-289C7A90BBF4}"/>
              </a:ext>
            </a:extLst>
          </p:cNvPr>
          <p:cNvCxnSpPr>
            <a:cxnSpLocks/>
          </p:cNvCxnSpPr>
          <p:nvPr userDrawn="1"/>
        </p:nvCxnSpPr>
        <p:spPr>
          <a:xfrm>
            <a:off x="9164467" y="3854847"/>
            <a:ext cx="87330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097;p15">
            <a:extLst>
              <a:ext uri="{FF2B5EF4-FFF2-40B4-BE49-F238E27FC236}">
                <a16:creationId xmlns:a16="http://schemas.microsoft.com/office/drawing/2014/main" id="{790005D8-3022-A9FB-6767-6BE081F346F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38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veral-Speak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Seismic Waveform">
            <a:extLst>
              <a:ext uri="{FF2B5EF4-FFF2-40B4-BE49-F238E27FC236}">
                <a16:creationId xmlns:a16="http://schemas.microsoft.com/office/drawing/2014/main" id="{8F4AD117-CE79-488E-ADE3-B626D12778AE}"/>
              </a:ext>
            </a:extLst>
          </p:cNvPr>
          <p:cNvGrpSpPr/>
          <p:nvPr userDrawn="1"/>
        </p:nvGrpSpPr>
        <p:grpSpPr>
          <a:xfrm rot="5400000">
            <a:off x="5503244" y="169244"/>
            <a:ext cx="6519511" cy="6858000"/>
            <a:chOff x="2838416" y="565"/>
            <a:chExt cx="6515467" cy="6853746"/>
          </a:xfrm>
          <a:solidFill>
            <a:srgbClr val="A2DADF">
              <a:alpha val="20000"/>
            </a:srgbClr>
          </a:solidFill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841B0E2-0757-48F3-8FD9-D840E141F65E}"/>
                </a:ext>
              </a:extLst>
            </p:cNvPr>
            <p:cNvSpPr/>
            <p:nvPr/>
          </p:nvSpPr>
          <p:spPr>
            <a:xfrm>
              <a:off x="2842479" y="3974023"/>
              <a:ext cx="4251510" cy="2880216"/>
            </a:xfrm>
            <a:custGeom>
              <a:avLst/>
              <a:gdLst>
                <a:gd name="connsiteX0" fmla="*/ 2964643 w 4251510"/>
                <a:gd name="connsiteY0" fmla="*/ 2879559 h 2880216"/>
                <a:gd name="connsiteX1" fmla="*/ 2958362 w 4251510"/>
                <a:gd name="connsiteY1" fmla="*/ 2874957 h 2880216"/>
                <a:gd name="connsiteX2" fmla="*/ 2958362 w 4251510"/>
                <a:gd name="connsiteY2" fmla="*/ 2869553 h 2880216"/>
                <a:gd name="connsiteX3" fmla="*/ 2978447 w 4251510"/>
                <a:gd name="connsiteY3" fmla="*/ 2822664 h 2880216"/>
                <a:gd name="connsiteX4" fmla="*/ 3022998 w 4251510"/>
                <a:gd name="connsiteY4" fmla="*/ 2715740 h 2880216"/>
                <a:gd name="connsiteX5" fmla="*/ 3033296 w 4251510"/>
                <a:gd name="connsiteY5" fmla="*/ 2689521 h 2880216"/>
                <a:gd name="connsiteX6" fmla="*/ 3080185 w 4251510"/>
                <a:gd name="connsiteY6" fmla="*/ 2552288 h 2880216"/>
                <a:gd name="connsiteX7" fmla="*/ 3071129 w 4251510"/>
                <a:gd name="connsiteY7" fmla="*/ 2341216 h 2880216"/>
                <a:gd name="connsiteX8" fmla="*/ 3031105 w 4251510"/>
                <a:gd name="connsiteY8" fmla="*/ 2226990 h 2880216"/>
                <a:gd name="connsiteX9" fmla="*/ 3016498 w 4251510"/>
                <a:gd name="connsiteY9" fmla="*/ 2187551 h 2880216"/>
                <a:gd name="connsiteX10" fmla="*/ 3005397 w 4251510"/>
                <a:gd name="connsiteY10" fmla="*/ 2159578 h 2880216"/>
                <a:gd name="connsiteX11" fmla="*/ 2990790 w 4251510"/>
                <a:gd name="connsiteY11" fmla="*/ 2122184 h 2880216"/>
                <a:gd name="connsiteX12" fmla="*/ 2989256 w 4251510"/>
                <a:gd name="connsiteY12" fmla="*/ 2052655 h 2880216"/>
                <a:gd name="connsiteX13" fmla="*/ 3040819 w 4251510"/>
                <a:gd name="connsiteY13" fmla="*/ 2014969 h 2880216"/>
                <a:gd name="connsiteX14" fmla="*/ 3181849 w 4251510"/>
                <a:gd name="connsiteY14" fmla="*/ 1987727 h 2880216"/>
                <a:gd name="connsiteX15" fmla="*/ 3358886 w 4251510"/>
                <a:gd name="connsiteY15" fmla="*/ 1900084 h 2880216"/>
                <a:gd name="connsiteX16" fmla="*/ 3399056 w 4251510"/>
                <a:gd name="connsiteY16" fmla="*/ 1849836 h 2880216"/>
                <a:gd name="connsiteX17" fmla="*/ 3524896 w 4251510"/>
                <a:gd name="connsiteY17" fmla="*/ 1694783 h 2880216"/>
                <a:gd name="connsiteX18" fmla="*/ 3637005 w 4251510"/>
                <a:gd name="connsiteY18" fmla="*/ 1504891 h 2880216"/>
                <a:gd name="connsiteX19" fmla="*/ 3650662 w 4251510"/>
                <a:gd name="connsiteY19" fmla="*/ 1476845 h 2880216"/>
                <a:gd name="connsiteX20" fmla="*/ 3804036 w 4251510"/>
                <a:gd name="connsiteY20" fmla="*/ 1401838 h 2880216"/>
                <a:gd name="connsiteX21" fmla="*/ 4143869 w 4251510"/>
                <a:gd name="connsiteY21" fmla="*/ 1367146 h 2880216"/>
                <a:gd name="connsiteX22" fmla="*/ 4227713 w 4251510"/>
                <a:gd name="connsiteY22" fmla="*/ 1157170 h 2880216"/>
                <a:gd name="connsiteX23" fmla="*/ 4067036 w 4251510"/>
                <a:gd name="connsiteY23" fmla="*/ 987802 h 2880216"/>
                <a:gd name="connsiteX24" fmla="*/ 3992394 w 4251510"/>
                <a:gd name="connsiteY24" fmla="*/ 965235 h 2880216"/>
                <a:gd name="connsiteX25" fmla="*/ 3878605 w 4251510"/>
                <a:gd name="connsiteY25" fmla="*/ 928717 h 2880216"/>
                <a:gd name="connsiteX26" fmla="*/ 3621813 w 4251510"/>
                <a:gd name="connsiteY26" fmla="*/ 689745 h 2880216"/>
                <a:gd name="connsiteX27" fmla="*/ 3588947 w 4251510"/>
                <a:gd name="connsiteY27" fmla="*/ 602615 h 2880216"/>
                <a:gd name="connsiteX28" fmla="*/ 3568936 w 4251510"/>
                <a:gd name="connsiteY28" fmla="*/ 546086 h 2880216"/>
                <a:gd name="connsiteX29" fmla="*/ 3300897 w 4251510"/>
                <a:gd name="connsiteY29" fmla="*/ 293092 h 2880216"/>
                <a:gd name="connsiteX30" fmla="*/ 3207850 w 4251510"/>
                <a:gd name="connsiteY30" fmla="*/ 343121 h 2880216"/>
                <a:gd name="connsiteX31" fmla="*/ 3185940 w 4251510"/>
                <a:gd name="connsiteY31" fmla="*/ 536007 h 2880216"/>
                <a:gd name="connsiteX32" fmla="*/ 3200547 w 4251510"/>
                <a:gd name="connsiteY32" fmla="*/ 632925 h 2880216"/>
                <a:gd name="connsiteX33" fmla="*/ 3225890 w 4251510"/>
                <a:gd name="connsiteY33" fmla="*/ 671487 h 2880216"/>
                <a:gd name="connsiteX34" fmla="*/ 3265475 w 4251510"/>
                <a:gd name="connsiteY34" fmla="*/ 693397 h 2880216"/>
                <a:gd name="connsiteX35" fmla="*/ 3346982 w 4251510"/>
                <a:gd name="connsiteY35" fmla="*/ 715308 h 2880216"/>
                <a:gd name="connsiteX36" fmla="*/ 3447333 w 4251510"/>
                <a:gd name="connsiteY36" fmla="*/ 742258 h 2880216"/>
                <a:gd name="connsiteX37" fmla="*/ 3538772 w 4251510"/>
                <a:gd name="connsiteY37" fmla="*/ 795501 h 2880216"/>
                <a:gd name="connsiteX38" fmla="*/ 3517373 w 4251510"/>
                <a:gd name="connsiteY38" fmla="*/ 944127 h 2880216"/>
                <a:gd name="connsiteX39" fmla="*/ 3422865 w 4251510"/>
                <a:gd name="connsiteY39" fmla="*/ 1016504 h 2880216"/>
                <a:gd name="connsiteX40" fmla="*/ 3390731 w 4251510"/>
                <a:gd name="connsiteY40" fmla="*/ 1038415 h 2880216"/>
                <a:gd name="connsiteX41" fmla="*/ 3346909 w 4251510"/>
                <a:gd name="connsiteY41" fmla="*/ 1066534 h 2880216"/>
                <a:gd name="connsiteX42" fmla="*/ 3299874 w 4251510"/>
                <a:gd name="connsiteY42" fmla="*/ 1097136 h 2880216"/>
                <a:gd name="connsiteX43" fmla="*/ 3225379 w 4251510"/>
                <a:gd name="connsiteY43" fmla="*/ 1242549 h 2880216"/>
                <a:gd name="connsiteX44" fmla="*/ 3217637 w 4251510"/>
                <a:gd name="connsiteY44" fmla="*/ 1333186 h 2880216"/>
                <a:gd name="connsiteX45" fmla="*/ 3211429 w 4251510"/>
                <a:gd name="connsiteY45" fmla="*/ 1409726 h 2880216"/>
                <a:gd name="connsiteX46" fmla="*/ 3099685 w 4251510"/>
                <a:gd name="connsiteY46" fmla="*/ 1542285 h 2880216"/>
                <a:gd name="connsiteX47" fmla="*/ 3036437 w 4251510"/>
                <a:gd name="connsiteY47" fmla="*/ 1560032 h 2880216"/>
                <a:gd name="connsiteX48" fmla="*/ 2953614 w 4251510"/>
                <a:gd name="connsiteY48" fmla="*/ 1583476 h 2880216"/>
                <a:gd name="connsiteX49" fmla="*/ 2792937 w 4251510"/>
                <a:gd name="connsiteY49" fmla="*/ 1710338 h 2880216"/>
                <a:gd name="connsiteX50" fmla="*/ 2759707 w 4251510"/>
                <a:gd name="connsiteY50" fmla="*/ 1800099 h 2880216"/>
                <a:gd name="connsiteX51" fmla="*/ 2743493 w 4251510"/>
                <a:gd name="connsiteY51" fmla="*/ 1849033 h 2880216"/>
                <a:gd name="connsiteX52" fmla="*/ 2633940 w 4251510"/>
                <a:gd name="connsiteY52" fmla="*/ 1931489 h 2880216"/>
                <a:gd name="connsiteX53" fmla="*/ 2439082 w 4251510"/>
                <a:gd name="connsiteY53" fmla="*/ 1936820 h 2880216"/>
                <a:gd name="connsiteX54" fmla="*/ 2322226 w 4251510"/>
                <a:gd name="connsiteY54" fmla="*/ 1939304 h 2880216"/>
                <a:gd name="connsiteX55" fmla="*/ 2246415 w 4251510"/>
                <a:gd name="connsiteY55" fmla="*/ 1912281 h 2880216"/>
                <a:gd name="connsiteX56" fmla="*/ 2217201 w 4251510"/>
                <a:gd name="connsiteY56" fmla="*/ 1829459 h 2880216"/>
                <a:gd name="connsiteX57" fmla="*/ 2309299 w 4251510"/>
                <a:gd name="connsiteY57" fmla="*/ 1625983 h 2880216"/>
                <a:gd name="connsiteX58" fmla="*/ 2396357 w 4251510"/>
                <a:gd name="connsiteY58" fmla="*/ 1597719 h 2880216"/>
                <a:gd name="connsiteX59" fmla="*/ 2594063 w 4251510"/>
                <a:gd name="connsiteY59" fmla="*/ 1367731 h 2880216"/>
                <a:gd name="connsiteX60" fmla="*/ 2584130 w 4251510"/>
                <a:gd name="connsiteY60" fmla="*/ 1281696 h 2880216"/>
                <a:gd name="connsiteX61" fmla="*/ 2433751 w 4251510"/>
                <a:gd name="connsiteY61" fmla="*/ 1200115 h 2880216"/>
                <a:gd name="connsiteX62" fmla="*/ 2389930 w 4251510"/>
                <a:gd name="connsiteY62" fmla="*/ 1209099 h 2880216"/>
                <a:gd name="connsiteX63" fmla="*/ 2278112 w 4251510"/>
                <a:gd name="connsiteY63" fmla="*/ 1234880 h 2880216"/>
                <a:gd name="connsiteX64" fmla="*/ 2186892 w 4251510"/>
                <a:gd name="connsiteY64" fmla="*/ 1237801 h 2880216"/>
                <a:gd name="connsiteX65" fmla="*/ 2106553 w 4251510"/>
                <a:gd name="connsiteY65" fmla="*/ 1191935 h 2880216"/>
                <a:gd name="connsiteX66" fmla="*/ 1999118 w 4251510"/>
                <a:gd name="connsiteY66" fmla="*/ 1074641 h 2880216"/>
                <a:gd name="connsiteX67" fmla="*/ 1952595 w 4251510"/>
                <a:gd name="connsiteY67" fmla="*/ 1021544 h 2880216"/>
                <a:gd name="connsiteX68" fmla="*/ 1904537 w 4251510"/>
                <a:gd name="connsiteY68" fmla="*/ 966841 h 2880216"/>
                <a:gd name="connsiteX69" fmla="*/ 1786367 w 4251510"/>
                <a:gd name="connsiteY69" fmla="*/ 838299 h 2880216"/>
                <a:gd name="connsiteX70" fmla="*/ 1635476 w 4251510"/>
                <a:gd name="connsiteY70" fmla="*/ 777607 h 2880216"/>
                <a:gd name="connsiteX71" fmla="*/ 1563098 w 4251510"/>
                <a:gd name="connsiteY71" fmla="*/ 773225 h 2880216"/>
                <a:gd name="connsiteX72" fmla="*/ 1424331 w 4251510"/>
                <a:gd name="connsiteY72" fmla="*/ 763365 h 2880216"/>
                <a:gd name="connsiteX73" fmla="*/ 1178276 w 4251510"/>
                <a:gd name="connsiteY73" fmla="*/ 689892 h 2880216"/>
                <a:gd name="connsiteX74" fmla="*/ 1051852 w 4251510"/>
                <a:gd name="connsiteY74" fmla="*/ 555434 h 2880216"/>
                <a:gd name="connsiteX75" fmla="*/ 967789 w 4251510"/>
                <a:gd name="connsiteY75" fmla="*/ 432954 h 2880216"/>
                <a:gd name="connsiteX76" fmla="*/ 708879 w 4251510"/>
                <a:gd name="connsiteY76" fmla="*/ 284546 h 2880216"/>
                <a:gd name="connsiteX77" fmla="*/ 705081 w 4251510"/>
                <a:gd name="connsiteY77" fmla="*/ 283670 h 2880216"/>
                <a:gd name="connsiteX78" fmla="*/ 600715 w 4251510"/>
                <a:gd name="connsiteY78" fmla="*/ 252703 h 2880216"/>
                <a:gd name="connsiteX79" fmla="*/ 510589 w 4251510"/>
                <a:gd name="connsiteY79" fmla="*/ 141325 h 2880216"/>
                <a:gd name="connsiteX80" fmla="*/ 502336 w 4251510"/>
                <a:gd name="connsiteY80" fmla="*/ 124015 h 2880216"/>
                <a:gd name="connsiteX81" fmla="*/ 454279 w 4251510"/>
                <a:gd name="connsiteY81" fmla="*/ 43677 h 2880216"/>
                <a:gd name="connsiteX82" fmla="*/ 350496 w 4251510"/>
                <a:gd name="connsiteY82" fmla="*/ 31188 h 2880216"/>
                <a:gd name="connsiteX83" fmla="*/ 290461 w 4251510"/>
                <a:gd name="connsiteY83" fmla="*/ 84138 h 2880216"/>
                <a:gd name="connsiteX84" fmla="*/ 282719 w 4251510"/>
                <a:gd name="connsiteY84" fmla="*/ 91442 h 2880216"/>
                <a:gd name="connsiteX85" fmla="*/ 104440 w 4251510"/>
                <a:gd name="connsiteY85" fmla="*/ 212023 h 2880216"/>
                <a:gd name="connsiteX86" fmla="*/ 36956 w 4251510"/>
                <a:gd name="connsiteY86" fmla="*/ 225023 h 2880216"/>
                <a:gd name="connsiteX87" fmla="*/ 6428 w 4251510"/>
                <a:gd name="connsiteY87" fmla="*/ 229843 h 2880216"/>
                <a:gd name="connsiteX88" fmla="*/ 1388 w 4251510"/>
                <a:gd name="connsiteY88" fmla="*/ 228602 h 2880216"/>
                <a:gd name="connsiteX89" fmla="*/ -1387 w 4251510"/>
                <a:gd name="connsiteY89" fmla="*/ 224001 h 2880216"/>
                <a:gd name="connsiteX90" fmla="*/ -219 w 4251510"/>
                <a:gd name="connsiteY90" fmla="*/ 218669 h 2880216"/>
                <a:gd name="connsiteX91" fmla="*/ 4163 w 4251510"/>
                <a:gd name="connsiteY91" fmla="*/ 215821 h 2880216"/>
                <a:gd name="connsiteX92" fmla="*/ 35203 w 4251510"/>
                <a:gd name="connsiteY92" fmla="*/ 210927 h 2880216"/>
                <a:gd name="connsiteX93" fmla="*/ 100935 w 4251510"/>
                <a:gd name="connsiteY93" fmla="*/ 198292 h 2880216"/>
                <a:gd name="connsiteX94" fmla="*/ 273736 w 4251510"/>
                <a:gd name="connsiteY94" fmla="*/ 80998 h 2880216"/>
                <a:gd name="connsiteX95" fmla="*/ 281477 w 4251510"/>
                <a:gd name="connsiteY95" fmla="*/ 73694 h 2880216"/>
                <a:gd name="connsiteX96" fmla="*/ 343484 w 4251510"/>
                <a:gd name="connsiteY96" fmla="*/ 19356 h 2880216"/>
                <a:gd name="connsiteX97" fmla="*/ 464942 w 4251510"/>
                <a:gd name="connsiteY97" fmla="*/ 33963 h 2880216"/>
                <a:gd name="connsiteX98" fmla="*/ 514314 w 4251510"/>
                <a:gd name="connsiteY98" fmla="*/ 116858 h 2880216"/>
                <a:gd name="connsiteX99" fmla="*/ 522640 w 4251510"/>
                <a:gd name="connsiteY99" fmla="*/ 134387 h 2880216"/>
                <a:gd name="connsiteX100" fmla="*/ 605973 w 4251510"/>
                <a:gd name="connsiteY100" fmla="*/ 238900 h 2880216"/>
                <a:gd name="connsiteX101" fmla="*/ 708222 w 4251510"/>
                <a:gd name="connsiteY101" fmla="*/ 269355 h 2880216"/>
                <a:gd name="connsiteX102" fmla="*/ 711947 w 4251510"/>
                <a:gd name="connsiteY102" fmla="*/ 270232 h 2880216"/>
                <a:gd name="connsiteX103" fmla="*/ 978672 w 4251510"/>
                <a:gd name="connsiteY103" fmla="*/ 423606 h 2880216"/>
                <a:gd name="connsiteX104" fmla="*/ 1063465 w 4251510"/>
                <a:gd name="connsiteY104" fmla="*/ 547181 h 2880216"/>
                <a:gd name="connsiteX105" fmla="*/ 1185434 w 4251510"/>
                <a:gd name="connsiteY105" fmla="*/ 677695 h 2880216"/>
                <a:gd name="connsiteX106" fmla="*/ 1425793 w 4251510"/>
                <a:gd name="connsiteY106" fmla="*/ 748978 h 2880216"/>
                <a:gd name="connsiteX107" fmla="*/ 1564121 w 4251510"/>
                <a:gd name="connsiteY107" fmla="*/ 758691 h 2880216"/>
                <a:gd name="connsiteX108" fmla="*/ 1636718 w 4251510"/>
                <a:gd name="connsiteY108" fmla="*/ 763073 h 2880216"/>
                <a:gd name="connsiteX109" fmla="*/ 1795862 w 4251510"/>
                <a:gd name="connsiteY109" fmla="*/ 827563 h 2880216"/>
                <a:gd name="connsiteX110" fmla="*/ 1914909 w 4251510"/>
                <a:gd name="connsiteY110" fmla="*/ 956982 h 2880216"/>
                <a:gd name="connsiteX111" fmla="*/ 1962820 w 4251510"/>
                <a:gd name="connsiteY111" fmla="*/ 1011466 h 2880216"/>
                <a:gd name="connsiteX112" fmla="*/ 2009344 w 4251510"/>
                <a:gd name="connsiteY112" fmla="*/ 1064855 h 2880216"/>
                <a:gd name="connsiteX113" fmla="*/ 2115975 w 4251510"/>
                <a:gd name="connsiteY113" fmla="*/ 1181126 h 2880216"/>
                <a:gd name="connsiteX114" fmla="*/ 2274534 w 4251510"/>
                <a:gd name="connsiteY114" fmla="*/ 1221952 h 2880216"/>
                <a:gd name="connsiteX115" fmla="*/ 2387374 w 4251510"/>
                <a:gd name="connsiteY115" fmla="*/ 1196025 h 2880216"/>
                <a:gd name="connsiteX116" fmla="*/ 2430756 w 4251510"/>
                <a:gd name="connsiteY116" fmla="*/ 1187042 h 2880216"/>
                <a:gd name="connsiteX117" fmla="*/ 2596692 w 4251510"/>
                <a:gd name="connsiteY117" fmla="*/ 1277460 h 2880216"/>
                <a:gd name="connsiteX118" fmla="*/ 2607355 w 4251510"/>
                <a:gd name="connsiteY118" fmla="*/ 1368461 h 2880216"/>
                <a:gd name="connsiteX119" fmla="*/ 2396795 w 4251510"/>
                <a:gd name="connsiteY119" fmla="*/ 1612545 h 2880216"/>
                <a:gd name="connsiteX120" fmla="*/ 2316018 w 4251510"/>
                <a:gd name="connsiteY120" fmla="*/ 1638838 h 2880216"/>
                <a:gd name="connsiteX121" fmla="*/ 2230348 w 4251510"/>
                <a:gd name="connsiteY121" fmla="*/ 1830043 h 2880216"/>
                <a:gd name="connsiteX122" fmla="*/ 2255399 w 4251510"/>
                <a:gd name="connsiteY122" fmla="*/ 1902640 h 2880216"/>
                <a:gd name="connsiteX123" fmla="*/ 2321130 w 4251510"/>
                <a:gd name="connsiteY123" fmla="*/ 1925720 h 2880216"/>
                <a:gd name="connsiteX124" fmla="*/ 2437986 w 4251510"/>
                <a:gd name="connsiteY124" fmla="*/ 1923309 h 2880216"/>
                <a:gd name="connsiteX125" fmla="*/ 2632552 w 4251510"/>
                <a:gd name="connsiteY125" fmla="*/ 1917905 h 2880216"/>
                <a:gd name="connsiteX126" fmla="*/ 2730346 w 4251510"/>
                <a:gd name="connsiteY126" fmla="*/ 1844432 h 2880216"/>
                <a:gd name="connsiteX127" fmla="*/ 2746414 w 4251510"/>
                <a:gd name="connsiteY127" fmla="*/ 1795498 h 2880216"/>
                <a:gd name="connsiteX128" fmla="*/ 2780522 w 4251510"/>
                <a:gd name="connsiteY128" fmla="*/ 1703620 h 2880216"/>
                <a:gd name="connsiteX129" fmla="*/ 2949452 w 4251510"/>
                <a:gd name="connsiteY129" fmla="*/ 1569674 h 2880216"/>
                <a:gd name="connsiteX130" fmla="*/ 3032420 w 4251510"/>
                <a:gd name="connsiteY130" fmla="*/ 1546156 h 2880216"/>
                <a:gd name="connsiteX131" fmla="*/ 3095668 w 4251510"/>
                <a:gd name="connsiteY131" fmla="*/ 1528482 h 2880216"/>
                <a:gd name="connsiteX132" fmla="*/ 3197479 w 4251510"/>
                <a:gd name="connsiteY132" fmla="*/ 1407974 h 2880216"/>
                <a:gd name="connsiteX133" fmla="*/ 3203541 w 4251510"/>
                <a:gd name="connsiteY133" fmla="*/ 1332236 h 2880216"/>
                <a:gd name="connsiteX134" fmla="*/ 3211648 w 4251510"/>
                <a:gd name="connsiteY134" fmla="*/ 1240431 h 2880216"/>
                <a:gd name="connsiteX135" fmla="*/ 3291987 w 4251510"/>
                <a:gd name="connsiteY135" fmla="*/ 1085377 h 2880216"/>
                <a:gd name="connsiteX136" fmla="*/ 3339751 w 4251510"/>
                <a:gd name="connsiteY136" fmla="*/ 1054337 h 2880216"/>
                <a:gd name="connsiteX137" fmla="*/ 3382696 w 4251510"/>
                <a:gd name="connsiteY137" fmla="*/ 1026656 h 2880216"/>
                <a:gd name="connsiteX138" fmla="*/ 3415124 w 4251510"/>
                <a:gd name="connsiteY138" fmla="*/ 1004746 h 2880216"/>
                <a:gd name="connsiteX139" fmla="*/ 3507514 w 4251510"/>
                <a:gd name="connsiteY139" fmla="*/ 934122 h 2880216"/>
                <a:gd name="connsiteX140" fmla="*/ 3527598 w 4251510"/>
                <a:gd name="connsiteY140" fmla="*/ 804630 h 2880216"/>
                <a:gd name="connsiteX141" fmla="*/ 3443169 w 4251510"/>
                <a:gd name="connsiteY141" fmla="*/ 756208 h 2880216"/>
                <a:gd name="connsiteX142" fmla="*/ 3343185 w 4251510"/>
                <a:gd name="connsiteY142" fmla="*/ 729477 h 2880216"/>
                <a:gd name="connsiteX143" fmla="*/ 3261458 w 4251510"/>
                <a:gd name="connsiteY143" fmla="*/ 707566 h 2880216"/>
                <a:gd name="connsiteX144" fmla="*/ 3216468 w 4251510"/>
                <a:gd name="connsiteY144" fmla="*/ 683027 h 2880216"/>
                <a:gd name="connsiteX145" fmla="*/ 3187254 w 4251510"/>
                <a:gd name="connsiteY145" fmla="*/ 639206 h 2880216"/>
                <a:gd name="connsiteX146" fmla="*/ 3171770 w 4251510"/>
                <a:gd name="connsiteY146" fmla="*/ 536956 h 2880216"/>
                <a:gd name="connsiteX147" fmla="*/ 3194485 w 4251510"/>
                <a:gd name="connsiteY147" fmla="*/ 339761 h 2880216"/>
                <a:gd name="connsiteX148" fmla="*/ 3304038 w 4251510"/>
                <a:gd name="connsiteY148" fmla="*/ 280165 h 2880216"/>
                <a:gd name="connsiteX149" fmla="*/ 3581571 w 4251510"/>
                <a:gd name="connsiteY149" fmla="*/ 541265 h 2880216"/>
                <a:gd name="connsiteX150" fmla="*/ 3601948 w 4251510"/>
                <a:gd name="connsiteY150" fmla="*/ 598378 h 2880216"/>
                <a:gd name="connsiteX151" fmla="*/ 3634229 w 4251510"/>
                <a:gd name="connsiteY151" fmla="*/ 684122 h 2880216"/>
                <a:gd name="connsiteX152" fmla="*/ 3883645 w 4251510"/>
                <a:gd name="connsiteY152" fmla="*/ 915936 h 2880216"/>
                <a:gd name="connsiteX153" fmla="*/ 3996118 w 4251510"/>
                <a:gd name="connsiteY153" fmla="*/ 952453 h 2880216"/>
                <a:gd name="connsiteX154" fmla="*/ 4071198 w 4251510"/>
                <a:gd name="connsiteY154" fmla="*/ 975240 h 2880216"/>
                <a:gd name="connsiteX155" fmla="*/ 4241079 w 4251510"/>
                <a:gd name="connsiteY155" fmla="*/ 1154760 h 2880216"/>
                <a:gd name="connsiteX156" fmla="*/ 4150003 w 4251510"/>
                <a:gd name="connsiteY156" fmla="*/ 1381169 h 2880216"/>
                <a:gd name="connsiteX157" fmla="*/ 3801115 w 4251510"/>
                <a:gd name="connsiteY157" fmla="*/ 1416957 h 2880216"/>
                <a:gd name="connsiteX158" fmla="*/ 3662932 w 4251510"/>
                <a:gd name="connsiteY158" fmla="*/ 1484661 h 2880216"/>
                <a:gd name="connsiteX159" fmla="*/ 3649274 w 4251510"/>
                <a:gd name="connsiteY159" fmla="*/ 1512560 h 2880216"/>
                <a:gd name="connsiteX160" fmla="*/ 3535340 w 4251510"/>
                <a:gd name="connsiteY160" fmla="*/ 1705080 h 2880216"/>
                <a:gd name="connsiteX161" fmla="*/ 3409646 w 4251510"/>
                <a:gd name="connsiteY161" fmla="*/ 1860134 h 2880216"/>
                <a:gd name="connsiteX162" fmla="*/ 3369185 w 4251510"/>
                <a:gd name="connsiteY162" fmla="*/ 1909432 h 2880216"/>
                <a:gd name="connsiteX163" fmla="*/ 3182361 w 4251510"/>
                <a:gd name="connsiteY163" fmla="*/ 2002114 h 2880216"/>
                <a:gd name="connsiteX164" fmla="*/ 3044544 w 4251510"/>
                <a:gd name="connsiteY164" fmla="*/ 2028919 h 2880216"/>
                <a:gd name="connsiteX165" fmla="*/ 3001307 w 4251510"/>
                <a:gd name="connsiteY165" fmla="*/ 2059301 h 2880216"/>
                <a:gd name="connsiteX166" fmla="*/ 3003498 w 4251510"/>
                <a:gd name="connsiteY166" fmla="*/ 2117729 h 2880216"/>
                <a:gd name="connsiteX167" fmla="*/ 3017520 w 4251510"/>
                <a:gd name="connsiteY167" fmla="*/ 2154246 h 2880216"/>
                <a:gd name="connsiteX168" fmla="*/ 3029060 w 4251510"/>
                <a:gd name="connsiteY168" fmla="*/ 2182876 h 2880216"/>
                <a:gd name="connsiteX169" fmla="*/ 3043667 w 4251510"/>
                <a:gd name="connsiteY169" fmla="*/ 2222169 h 2880216"/>
                <a:gd name="connsiteX170" fmla="*/ 3083983 w 4251510"/>
                <a:gd name="connsiteY170" fmla="*/ 2337273 h 2880216"/>
                <a:gd name="connsiteX171" fmla="*/ 3093258 w 4251510"/>
                <a:gd name="connsiteY171" fmla="*/ 2556378 h 2880216"/>
                <a:gd name="connsiteX172" fmla="*/ 3045566 w 4251510"/>
                <a:gd name="connsiteY172" fmla="*/ 2695145 h 2880216"/>
                <a:gd name="connsiteX173" fmla="*/ 3035341 w 4251510"/>
                <a:gd name="connsiteY173" fmla="*/ 2721364 h 2880216"/>
                <a:gd name="connsiteX174" fmla="*/ 2990571 w 4251510"/>
                <a:gd name="connsiteY174" fmla="*/ 2828726 h 2880216"/>
                <a:gd name="connsiteX175" fmla="*/ 2970559 w 4251510"/>
                <a:gd name="connsiteY175" fmla="*/ 2875615 h 2880216"/>
                <a:gd name="connsiteX176" fmla="*/ 2968148 w 4251510"/>
                <a:gd name="connsiteY176" fmla="*/ 2878901 h 2880216"/>
                <a:gd name="connsiteX177" fmla="*/ 2964643 w 4251510"/>
                <a:gd name="connsiteY177" fmla="*/ 2879559 h 288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4251510" h="2880216">
                  <a:moveTo>
                    <a:pt x="2964643" y="2879559"/>
                  </a:moveTo>
                  <a:cubicBezTo>
                    <a:pt x="2961794" y="2879559"/>
                    <a:pt x="2959238" y="2877733"/>
                    <a:pt x="2958362" y="2874957"/>
                  </a:cubicBezTo>
                  <a:cubicBezTo>
                    <a:pt x="2957705" y="2873205"/>
                    <a:pt x="2957705" y="2871306"/>
                    <a:pt x="2958362" y="2869553"/>
                  </a:cubicBezTo>
                  <a:lnTo>
                    <a:pt x="2978447" y="2822664"/>
                  </a:lnTo>
                  <a:cubicBezTo>
                    <a:pt x="2993492" y="2787753"/>
                    <a:pt x="3009049" y="2751747"/>
                    <a:pt x="3022998" y="2715740"/>
                  </a:cubicBezTo>
                  <a:lnTo>
                    <a:pt x="3033296" y="2689521"/>
                  </a:lnTo>
                  <a:cubicBezTo>
                    <a:pt x="3051847" y="2644824"/>
                    <a:pt x="3067550" y="2599030"/>
                    <a:pt x="3080185" y="2552288"/>
                  </a:cubicBezTo>
                  <a:cubicBezTo>
                    <a:pt x="3096472" y="2486556"/>
                    <a:pt x="3093404" y="2415347"/>
                    <a:pt x="3071129" y="2341216"/>
                  </a:cubicBezTo>
                  <a:cubicBezTo>
                    <a:pt x="3059515" y="2302727"/>
                    <a:pt x="3045055" y="2264311"/>
                    <a:pt x="3031105" y="2226990"/>
                  </a:cubicBezTo>
                  <a:cubicBezTo>
                    <a:pt x="3025919" y="2213843"/>
                    <a:pt x="3021027" y="2200697"/>
                    <a:pt x="3016498" y="2187551"/>
                  </a:cubicBezTo>
                  <a:cubicBezTo>
                    <a:pt x="3013138" y="2178129"/>
                    <a:pt x="3009194" y="2168780"/>
                    <a:pt x="3005397" y="2159578"/>
                  </a:cubicBezTo>
                  <a:cubicBezTo>
                    <a:pt x="3000211" y="2147528"/>
                    <a:pt x="2995026" y="2135111"/>
                    <a:pt x="2990790" y="2122184"/>
                  </a:cubicBezTo>
                  <a:cubicBezTo>
                    <a:pt x="2981076" y="2092970"/>
                    <a:pt x="2980638" y="2070329"/>
                    <a:pt x="2989256" y="2052655"/>
                  </a:cubicBezTo>
                  <a:cubicBezTo>
                    <a:pt x="2997874" y="2034980"/>
                    <a:pt x="3014526" y="2023441"/>
                    <a:pt x="3040819" y="2014969"/>
                  </a:cubicBezTo>
                  <a:cubicBezTo>
                    <a:pt x="3086393" y="1999704"/>
                    <a:pt x="3133866" y="1990575"/>
                    <a:pt x="3181849" y="1987727"/>
                  </a:cubicBezTo>
                  <a:cubicBezTo>
                    <a:pt x="3255907" y="1984878"/>
                    <a:pt x="3313678" y="1956102"/>
                    <a:pt x="3358886" y="1900084"/>
                  </a:cubicBezTo>
                  <a:lnTo>
                    <a:pt x="3399056" y="1849836"/>
                  </a:lnTo>
                  <a:cubicBezTo>
                    <a:pt x="3439883" y="1798712"/>
                    <a:pt x="3482097" y="1745907"/>
                    <a:pt x="3524896" y="1694783"/>
                  </a:cubicBezTo>
                  <a:cubicBezTo>
                    <a:pt x="3572514" y="1638181"/>
                    <a:pt x="3605235" y="1570623"/>
                    <a:pt x="3637005" y="1504891"/>
                  </a:cubicBezTo>
                  <a:lnTo>
                    <a:pt x="3650662" y="1476845"/>
                  </a:lnTo>
                  <a:cubicBezTo>
                    <a:pt x="3688567" y="1399574"/>
                    <a:pt x="3724428" y="1381900"/>
                    <a:pt x="3804036" y="1401838"/>
                  </a:cubicBezTo>
                  <a:cubicBezTo>
                    <a:pt x="3925128" y="1431783"/>
                    <a:pt x="4039501" y="1420097"/>
                    <a:pt x="4143869" y="1367146"/>
                  </a:cubicBezTo>
                  <a:cubicBezTo>
                    <a:pt x="4222455" y="1327196"/>
                    <a:pt x="4252398" y="1252847"/>
                    <a:pt x="4227713" y="1157170"/>
                  </a:cubicBezTo>
                  <a:cubicBezTo>
                    <a:pt x="4206241" y="1073253"/>
                    <a:pt x="4152121" y="1016286"/>
                    <a:pt x="4067036" y="987802"/>
                  </a:cubicBezTo>
                  <a:cubicBezTo>
                    <a:pt x="4042423" y="979622"/>
                    <a:pt x="4017007" y="972246"/>
                    <a:pt x="3992394" y="965235"/>
                  </a:cubicBezTo>
                  <a:cubicBezTo>
                    <a:pt x="3954708" y="954352"/>
                    <a:pt x="3915779" y="943324"/>
                    <a:pt x="3878605" y="928717"/>
                  </a:cubicBezTo>
                  <a:cubicBezTo>
                    <a:pt x="3759119" y="881098"/>
                    <a:pt x="3672719" y="800759"/>
                    <a:pt x="3621813" y="689745"/>
                  </a:cubicBezTo>
                  <a:cubicBezTo>
                    <a:pt x="3609397" y="661262"/>
                    <a:pt x="3598442" y="632194"/>
                    <a:pt x="3588947" y="602615"/>
                  </a:cubicBezTo>
                  <a:cubicBezTo>
                    <a:pt x="3582666" y="583917"/>
                    <a:pt x="3576094" y="564636"/>
                    <a:pt x="3568936" y="546086"/>
                  </a:cubicBezTo>
                  <a:cubicBezTo>
                    <a:pt x="3515620" y="408779"/>
                    <a:pt x="3427905" y="325738"/>
                    <a:pt x="3300897" y="293092"/>
                  </a:cubicBezTo>
                  <a:cubicBezTo>
                    <a:pt x="3267520" y="284473"/>
                    <a:pt x="3222968" y="292362"/>
                    <a:pt x="3207850" y="343121"/>
                  </a:cubicBezTo>
                  <a:cubicBezTo>
                    <a:pt x="3191490" y="397678"/>
                    <a:pt x="3184552" y="457421"/>
                    <a:pt x="3185940" y="536007"/>
                  </a:cubicBezTo>
                  <a:cubicBezTo>
                    <a:pt x="3186451" y="570625"/>
                    <a:pt x="3187912" y="601739"/>
                    <a:pt x="3200547" y="632925"/>
                  </a:cubicBezTo>
                  <a:cubicBezTo>
                    <a:pt x="3205805" y="647605"/>
                    <a:pt x="3214497" y="660824"/>
                    <a:pt x="3225890" y="671487"/>
                  </a:cubicBezTo>
                  <a:cubicBezTo>
                    <a:pt x="3237064" y="682004"/>
                    <a:pt x="3250649" y="689527"/>
                    <a:pt x="3265475" y="693397"/>
                  </a:cubicBezTo>
                  <a:cubicBezTo>
                    <a:pt x="3292571" y="700847"/>
                    <a:pt x="3319740" y="708150"/>
                    <a:pt x="3346982" y="715308"/>
                  </a:cubicBezTo>
                  <a:cubicBezTo>
                    <a:pt x="3379921" y="723488"/>
                    <a:pt x="3413955" y="732690"/>
                    <a:pt x="3447333" y="742258"/>
                  </a:cubicBezTo>
                  <a:cubicBezTo>
                    <a:pt x="3482024" y="752191"/>
                    <a:pt x="3515036" y="764169"/>
                    <a:pt x="3538772" y="795501"/>
                  </a:cubicBezTo>
                  <a:cubicBezTo>
                    <a:pt x="3570835" y="838518"/>
                    <a:pt x="3561998" y="899648"/>
                    <a:pt x="3517373" y="944127"/>
                  </a:cubicBezTo>
                  <a:cubicBezTo>
                    <a:pt x="3488305" y="971296"/>
                    <a:pt x="3456681" y="995543"/>
                    <a:pt x="3422865" y="1016504"/>
                  </a:cubicBezTo>
                  <a:cubicBezTo>
                    <a:pt x="3412129" y="1023808"/>
                    <a:pt x="3400955" y="1031112"/>
                    <a:pt x="3390731" y="1038415"/>
                  </a:cubicBezTo>
                  <a:cubicBezTo>
                    <a:pt x="3376123" y="1048422"/>
                    <a:pt x="3361516" y="1057623"/>
                    <a:pt x="3346909" y="1066534"/>
                  </a:cubicBezTo>
                  <a:cubicBezTo>
                    <a:pt x="3332302" y="1075444"/>
                    <a:pt x="3315065" y="1086253"/>
                    <a:pt x="3299874" y="1097136"/>
                  </a:cubicBezTo>
                  <a:cubicBezTo>
                    <a:pt x="3258829" y="1126350"/>
                    <a:pt x="3235165" y="1172581"/>
                    <a:pt x="3225379" y="1242549"/>
                  </a:cubicBezTo>
                  <a:cubicBezTo>
                    <a:pt x="3221142" y="1272420"/>
                    <a:pt x="3219243" y="1303314"/>
                    <a:pt x="3217637" y="1333186"/>
                  </a:cubicBezTo>
                  <a:cubicBezTo>
                    <a:pt x="3215957" y="1358309"/>
                    <a:pt x="3214424" y="1384310"/>
                    <a:pt x="3211429" y="1409726"/>
                  </a:cubicBezTo>
                  <a:cubicBezTo>
                    <a:pt x="3204125" y="1472098"/>
                    <a:pt x="3182215" y="1518476"/>
                    <a:pt x="3099685" y="1542285"/>
                  </a:cubicBezTo>
                  <a:cubicBezTo>
                    <a:pt x="3078651" y="1548420"/>
                    <a:pt x="3057544" y="1554190"/>
                    <a:pt x="3036437" y="1560032"/>
                  </a:cubicBezTo>
                  <a:cubicBezTo>
                    <a:pt x="3008756" y="1567336"/>
                    <a:pt x="2981149" y="1575296"/>
                    <a:pt x="2953614" y="1583476"/>
                  </a:cubicBezTo>
                  <a:cubicBezTo>
                    <a:pt x="2876051" y="1606483"/>
                    <a:pt x="2823612" y="1647967"/>
                    <a:pt x="2792937" y="1710338"/>
                  </a:cubicBezTo>
                  <a:cubicBezTo>
                    <a:pt x="2779718" y="1739407"/>
                    <a:pt x="2768544" y="1769424"/>
                    <a:pt x="2759707" y="1800099"/>
                  </a:cubicBezTo>
                  <a:cubicBezTo>
                    <a:pt x="2754521" y="1816386"/>
                    <a:pt x="2749335" y="1832745"/>
                    <a:pt x="2743493" y="1849033"/>
                  </a:cubicBezTo>
                  <a:cubicBezTo>
                    <a:pt x="2725234" y="1899719"/>
                    <a:pt x="2686160" y="1929372"/>
                    <a:pt x="2633940" y="1931489"/>
                  </a:cubicBezTo>
                  <a:cubicBezTo>
                    <a:pt x="2569012" y="1934557"/>
                    <a:pt x="2502915" y="1935726"/>
                    <a:pt x="2439082" y="1936820"/>
                  </a:cubicBezTo>
                  <a:cubicBezTo>
                    <a:pt x="2400300" y="1937552"/>
                    <a:pt x="2361007" y="1938209"/>
                    <a:pt x="2322226" y="1939304"/>
                  </a:cubicBezTo>
                  <a:cubicBezTo>
                    <a:pt x="2290821" y="1940327"/>
                    <a:pt x="2264601" y="1931124"/>
                    <a:pt x="2246415" y="1912281"/>
                  </a:cubicBezTo>
                  <a:cubicBezTo>
                    <a:pt x="2228230" y="1893438"/>
                    <a:pt x="2217201" y="1864443"/>
                    <a:pt x="2217201" y="1829459"/>
                  </a:cubicBezTo>
                  <a:cubicBezTo>
                    <a:pt x="2216544" y="1731519"/>
                    <a:pt x="2245758" y="1666226"/>
                    <a:pt x="2309299" y="1625983"/>
                  </a:cubicBezTo>
                  <a:cubicBezTo>
                    <a:pt x="2335518" y="1609550"/>
                    <a:pt x="2365463" y="1599837"/>
                    <a:pt x="2396357" y="1597719"/>
                  </a:cubicBezTo>
                  <a:cubicBezTo>
                    <a:pt x="2519494" y="1590415"/>
                    <a:pt x="2593552" y="1504160"/>
                    <a:pt x="2594063" y="1367731"/>
                  </a:cubicBezTo>
                  <a:cubicBezTo>
                    <a:pt x="2594063" y="1338517"/>
                    <a:pt x="2593113" y="1307477"/>
                    <a:pt x="2584130" y="1281696"/>
                  </a:cubicBezTo>
                  <a:cubicBezTo>
                    <a:pt x="2564484" y="1224582"/>
                    <a:pt x="2495684" y="1186750"/>
                    <a:pt x="2433751" y="1200115"/>
                  </a:cubicBezTo>
                  <a:cubicBezTo>
                    <a:pt x="2419144" y="1203183"/>
                    <a:pt x="2404537" y="1206104"/>
                    <a:pt x="2389930" y="1209099"/>
                  </a:cubicBezTo>
                  <a:cubicBezTo>
                    <a:pt x="2353047" y="1216403"/>
                    <a:pt x="2314776" y="1224217"/>
                    <a:pt x="2278112" y="1234880"/>
                  </a:cubicBezTo>
                  <a:cubicBezTo>
                    <a:pt x="2248534" y="1244302"/>
                    <a:pt x="2216982" y="1245324"/>
                    <a:pt x="2186892" y="1237801"/>
                  </a:cubicBezTo>
                  <a:cubicBezTo>
                    <a:pt x="2156437" y="1230132"/>
                    <a:pt x="2128683" y="1214284"/>
                    <a:pt x="2106553" y="1191935"/>
                  </a:cubicBezTo>
                  <a:cubicBezTo>
                    <a:pt x="2068575" y="1155418"/>
                    <a:pt x="2033518" y="1114226"/>
                    <a:pt x="1999118" y="1074641"/>
                  </a:cubicBezTo>
                  <a:cubicBezTo>
                    <a:pt x="1983635" y="1056893"/>
                    <a:pt x="1968152" y="1039073"/>
                    <a:pt x="1952595" y="1021544"/>
                  </a:cubicBezTo>
                  <a:cubicBezTo>
                    <a:pt x="1937039" y="1004016"/>
                    <a:pt x="1920460" y="985027"/>
                    <a:pt x="1904537" y="966841"/>
                  </a:cubicBezTo>
                  <a:cubicBezTo>
                    <a:pt x="1866779" y="923458"/>
                    <a:pt x="1827778" y="878542"/>
                    <a:pt x="1786367" y="838299"/>
                  </a:cubicBezTo>
                  <a:cubicBezTo>
                    <a:pt x="1749192" y="802366"/>
                    <a:pt x="1698725" y="781843"/>
                    <a:pt x="1635476" y="777607"/>
                  </a:cubicBezTo>
                  <a:cubicBezTo>
                    <a:pt x="1611302" y="776000"/>
                    <a:pt x="1587127" y="774540"/>
                    <a:pt x="1563098" y="773225"/>
                  </a:cubicBezTo>
                  <a:cubicBezTo>
                    <a:pt x="1517451" y="770523"/>
                    <a:pt x="1470051" y="767820"/>
                    <a:pt x="1424331" y="763365"/>
                  </a:cubicBezTo>
                  <a:cubicBezTo>
                    <a:pt x="1319161" y="753286"/>
                    <a:pt x="1243205" y="730719"/>
                    <a:pt x="1178276" y="689892"/>
                  </a:cubicBezTo>
                  <a:cubicBezTo>
                    <a:pt x="1131753" y="661116"/>
                    <a:pt x="1091730" y="618318"/>
                    <a:pt x="1051852" y="555434"/>
                  </a:cubicBezTo>
                  <a:cubicBezTo>
                    <a:pt x="1023223" y="510079"/>
                    <a:pt x="995615" y="469983"/>
                    <a:pt x="967789" y="432954"/>
                  </a:cubicBezTo>
                  <a:cubicBezTo>
                    <a:pt x="895338" y="336474"/>
                    <a:pt x="791409" y="302878"/>
                    <a:pt x="708879" y="284546"/>
                  </a:cubicBezTo>
                  <a:lnTo>
                    <a:pt x="705081" y="283670"/>
                  </a:lnTo>
                  <a:cubicBezTo>
                    <a:pt x="669295" y="276951"/>
                    <a:pt x="634384" y="266580"/>
                    <a:pt x="600715" y="252703"/>
                  </a:cubicBezTo>
                  <a:cubicBezTo>
                    <a:pt x="553096" y="230793"/>
                    <a:pt x="531477" y="185438"/>
                    <a:pt x="510589" y="141325"/>
                  </a:cubicBezTo>
                  <a:cubicBezTo>
                    <a:pt x="507886" y="135555"/>
                    <a:pt x="505111" y="129785"/>
                    <a:pt x="502336" y="124015"/>
                  </a:cubicBezTo>
                  <a:cubicBezTo>
                    <a:pt x="489481" y="95458"/>
                    <a:pt x="473414" y="68509"/>
                    <a:pt x="454279" y="43677"/>
                  </a:cubicBezTo>
                  <a:cubicBezTo>
                    <a:pt x="425065" y="8547"/>
                    <a:pt x="388986" y="4238"/>
                    <a:pt x="350496" y="31188"/>
                  </a:cubicBezTo>
                  <a:cubicBezTo>
                    <a:pt x="329023" y="47182"/>
                    <a:pt x="309012" y="64857"/>
                    <a:pt x="290461" y="84138"/>
                  </a:cubicBezTo>
                  <a:lnTo>
                    <a:pt x="282719" y="91442"/>
                  </a:lnTo>
                  <a:cubicBezTo>
                    <a:pt x="229477" y="143589"/>
                    <a:pt x="175650" y="192012"/>
                    <a:pt x="104440" y="212023"/>
                  </a:cubicBezTo>
                  <a:cubicBezTo>
                    <a:pt x="82238" y="217719"/>
                    <a:pt x="59670" y="222102"/>
                    <a:pt x="36956" y="225023"/>
                  </a:cubicBezTo>
                  <a:cubicBezTo>
                    <a:pt x="26731" y="226484"/>
                    <a:pt x="16579" y="228017"/>
                    <a:pt x="6428" y="229843"/>
                  </a:cubicBezTo>
                  <a:cubicBezTo>
                    <a:pt x="4675" y="230136"/>
                    <a:pt x="2849" y="229697"/>
                    <a:pt x="1388" y="228602"/>
                  </a:cubicBezTo>
                  <a:cubicBezTo>
                    <a:pt x="-72" y="227506"/>
                    <a:pt x="-1095" y="225827"/>
                    <a:pt x="-1387" y="224001"/>
                  </a:cubicBezTo>
                  <a:cubicBezTo>
                    <a:pt x="-1680" y="222175"/>
                    <a:pt x="-1314" y="220203"/>
                    <a:pt x="-219" y="218669"/>
                  </a:cubicBezTo>
                  <a:cubicBezTo>
                    <a:pt x="804" y="217135"/>
                    <a:pt x="2337" y="216113"/>
                    <a:pt x="4163" y="215821"/>
                  </a:cubicBezTo>
                  <a:cubicBezTo>
                    <a:pt x="14388" y="213995"/>
                    <a:pt x="24687" y="212461"/>
                    <a:pt x="35203" y="210927"/>
                  </a:cubicBezTo>
                  <a:cubicBezTo>
                    <a:pt x="57333" y="208079"/>
                    <a:pt x="79317" y="203843"/>
                    <a:pt x="100935" y="198292"/>
                  </a:cubicBezTo>
                  <a:cubicBezTo>
                    <a:pt x="169369" y="179084"/>
                    <a:pt x="221808" y="131831"/>
                    <a:pt x="273736" y="80998"/>
                  </a:cubicBezTo>
                  <a:lnTo>
                    <a:pt x="281477" y="73694"/>
                  </a:lnTo>
                  <a:cubicBezTo>
                    <a:pt x="300613" y="53902"/>
                    <a:pt x="321355" y="35789"/>
                    <a:pt x="343484" y="19356"/>
                  </a:cubicBezTo>
                  <a:cubicBezTo>
                    <a:pt x="387890" y="-11684"/>
                    <a:pt x="431126" y="-6352"/>
                    <a:pt x="464942" y="33963"/>
                  </a:cubicBezTo>
                  <a:cubicBezTo>
                    <a:pt x="484662" y="59526"/>
                    <a:pt x="501241" y="87352"/>
                    <a:pt x="514314" y="116858"/>
                  </a:cubicBezTo>
                  <a:cubicBezTo>
                    <a:pt x="517162" y="122628"/>
                    <a:pt x="519937" y="128470"/>
                    <a:pt x="522640" y="134387"/>
                  </a:cubicBezTo>
                  <a:cubicBezTo>
                    <a:pt x="543455" y="178208"/>
                    <a:pt x="562955" y="219400"/>
                    <a:pt x="605973" y="238900"/>
                  </a:cubicBezTo>
                  <a:cubicBezTo>
                    <a:pt x="638912" y="252557"/>
                    <a:pt x="673165" y="262782"/>
                    <a:pt x="708222" y="269355"/>
                  </a:cubicBezTo>
                  <a:lnTo>
                    <a:pt x="711947" y="270232"/>
                  </a:lnTo>
                  <a:cubicBezTo>
                    <a:pt x="796668" y="289075"/>
                    <a:pt x="903591" y="323693"/>
                    <a:pt x="978672" y="423606"/>
                  </a:cubicBezTo>
                  <a:cubicBezTo>
                    <a:pt x="1006790" y="461146"/>
                    <a:pt x="1034543" y="501535"/>
                    <a:pt x="1063465" y="547181"/>
                  </a:cubicBezTo>
                  <a:cubicBezTo>
                    <a:pt x="1102173" y="608312"/>
                    <a:pt x="1140956" y="649431"/>
                    <a:pt x="1185434" y="677695"/>
                  </a:cubicBezTo>
                  <a:cubicBezTo>
                    <a:pt x="1248609" y="717060"/>
                    <a:pt x="1322740" y="739044"/>
                    <a:pt x="1425793" y="748978"/>
                  </a:cubicBezTo>
                  <a:cubicBezTo>
                    <a:pt x="1471732" y="753360"/>
                    <a:pt x="1518766" y="756281"/>
                    <a:pt x="1564121" y="758691"/>
                  </a:cubicBezTo>
                  <a:cubicBezTo>
                    <a:pt x="1588369" y="760078"/>
                    <a:pt x="1612543" y="761466"/>
                    <a:pt x="1636718" y="763073"/>
                  </a:cubicBezTo>
                  <a:cubicBezTo>
                    <a:pt x="1702888" y="767674"/>
                    <a:pt x="1756423" y="789365"/>
                    <a:pt x="1795862" y="827563"/>
                  </a:cubicBezTo>
                  <a:cubicBezTo>
                    <a:pt x="1837784" y="868390"/>
                    <a:pt x="1876931" y="913307"/>
                    <a:pt x="1914909" y="956982"/>
                  </a:cubicBezTo>
                  <a:cubicBezTo>
                    <a:pt x="1930831" y="975240"/>
                    <a:pt x="1946752" y="993499"/>
                    <a:pt x="1962820" y="1011466"/>
                  </a:cubicBezTo>
                  <a:cubicBezTo>
                    <a:pt x="1978888" y="1029432"/>
                    <a:pt x="1993860" y="1046960"/>
                    <a:pt x="2009344" y="1064855"/>
                  </a:cubicBezTo>
                  <a:cubicBezTo>
                    <a:pt x="2043304" y="1104220"/>
                    <a:pt x="2078435" y="1145193"/>
                    <a:pt x="2115975" y="1181126"/>
                  </a:cubicBezTo>
                  <a:cubicBezTo>
                    <a:pt x="2161914" y="1225532"/>
                    <a:pt x="2215229" y="1239554"/>
                    <a:pt x="2274534" y="1221952"/>
                  </a:cubicBezTo>
                  <a:cubicBezTo>
                    <a:pt x="2311782" y="1211290"/>
                    <a:pt x="2350198" y="1203548"/>
                    <a:pt x="2387374" y="1196025"/>
                  </a:cubicBezTo>
                  <a:cubicBezTo>
                    <a:pt x="2401981" y="1193104"/>
                    <a:pt x="2416588" y="1190109"/>
                    <a:pt x="2430756" y="1187042"/>
                  </a:cubicBezTo>
                  <a:cubicBezTo>
                    <a:pt x="2498898" y="1172435"/>
                    <a:pt x="2574708" y="1213919"/>
                    <a:pt x="2596692" y="1277460"/>
                  </a:cubicBezTo>
                  <a:cubicBezTo>
                    <a:pt x="2606260" y="1305359"/>
                    <a:pt x="2607429" y="1337714"/>
                    <a:pt x="2607355" y="1368461"/>
                  </a:cubicBezTo>
                  <a:cubicBezTo>
                    <a:pt x="2606698" y="1511099"/>
                    <a:pt x="2526067" y="1605095"/>
                    <a:pt x="2396795" y="1612545"/>
                  </a:cubicBezTo>
                  <a:cubicBezTo>
                    <a:pt x="2368092" y="1614516"/>
                    <a:pt x="2340339" y="1623500"/>
                    <a:pt x="2316018" y="1638838"/>
                  </a:cubicBezTo>
                  <a:cubicBezTo>
                    <a:pt x="2257005" y="1676596"/>
                    <a:pt x="2229836" y="1737289"/>
                    <a:pt x="2230348" y="1830043"/>
                  </a:cubicBezTo>
                  <a:cubicBezTo>
                    <a:pt x="2230348" y="1861083"/>
                    <a:pt x="2239185" y="1886134"/>
                    <a:pt x="2255399" y="1902640"/>
                  </a:cubicBezTo>
                  <a:cubicBezTo>
                    <a:pt x="2271612" y="1919147"/>
                    <a:pt x="2293815" y="1926450"/>
                    <a:pt x="2321130" y="1925720"/>
                  </a:cubicBezTo>
                  <a:cubicBezTo>
                    <a:pt x="2359912" y="1924624"/>
                    <a:pt x="2399278" y="1923966"/>
                    <a:pt x="2437986" y="1923309"/>
                  </a:cubicBezTo>
                  <a:cubicBezTo>
                    <a:pt x="2501819" y="1922140"/>
                    <a:pt x="2567770" y="1921045"/>
                    <a:pt x="2632552" y="1917905"/>
                  </a:cubicBezTo>
                  <a:cubicBezTo>
                    <a:pt x="2680025" y="1915641"/>
                    <a:pt x="2713913" y="1890224"/>
                    <a:pt x="2730346" y="1844432"/>
                  </a:cubicBezTo>
                  <a:cubicBezTo>
                    <a:pt x="2736190" y="1828144"/>
                    <a:pt x="2741302" y="1811784"/>
                    <a:pt x="2746414" y="1795498"/>
                  </a:cubicBezTo>
                  <a:cubicBezTo>
                    <a:pt x="2755543" y="1764093"/>
                    <a:pt x="2766937" y="1733345"/>
                    <a:pt x="2780522" y="1703620"/>
                  </a:cubicBezTo>
                  <a:cubicBezTo>
                    <a:pt x="2812438" y="1638326"/>
                    <a:pt x="2869259" y="1593555"/>
                    <a:pt x="2949452" y="1569674"/>
                  </a:cubicBezTo>
                  <a:cubicBezTo>
                    <a:pt x="2977059" y="1561566"/>
                    <a:pt x="3004812" y="1553825"/>
                    <a:pt x="3032420" y="1546156"/>
                  </a:cubicBezTo>
                  <a:cubicBezTo>
                    <a:pt x="3053527" y="1540386"/>
                    <a:pt x="3074561" y="1534543"/>
                    <a:pt x="3095668" y="1528482"/>
                  </a:cubicBezTo>
                  <a:cubicBezTo>
                    <a:pt x="3171186" y="1506571"/>
                    <a:pt x="3190614" y="1466109"/>
                    <a:pt x="3197479" y="1407974"/>
                  </a:cubicBezTo>
                  <a:cubicBezTo>
                    <a:pt x="3200474" y="1382922"/>
                    <a:pt x="3202007" y="1356849"/>
                    <a:pt x="3203541" y="1332236"/>
                  </a:cubicBezTo>
                  <a:cubicBezTo>
                    <a:pt x="3205513" y="1302000"/>
                    <a:pt x="3207412" y="1270813"/>
                    <a:pt x="3211648" y="1240431"/>
                  </a:cubicBezTo>
                  <a:cubicBezTo>
                    <a:pt x="3222092" y="1166227"/>
                    <a:pt x="3247581" y="1116928"/>
                    <a:pt x="3291987" y="1085377"/>
                  </a:cubicBezTo>
                  <a:cubicBezTo>
                    <a:pt x="3307470" y="1074276"/>
                    <a:pt x="3323903" y="1064124"/>
                    <a:pt x="3339751" y="1054337"/>
                  </a:cubicBezTo>
                  <a:cubicBezTo>
                    <a:pt x="3354358" y="1045500"/>
                    <a:pt x="3368965" y="1036371"/>
                    <a:pt x="3382696" y="1026656"/>
                  </a:cubicBezTo>
                  <a:cubicBezTo>
                    <a:pt x="3393287" y="1019353"/>
                    <a:pt x="3404242" y="1012049"/>
                    <a:pt x="3415124" y="1004746"/>
                  </a:cubicBezTo>
                  <a:cubicBezTo>
                    <a:pt x="3448136" y="984224"/>
                    <a:pt x="3479103" y="960560"/>
                    <a:pt x="3507514" y="934122"/>
                  </a:cubicBezTo>
                  <a:cubicBezTo>
                    <a:pt x="3546880" y="894902"/>
                    <a:pt x="3555205" y="841586"/>
                    <a:pt x="3527598" y="804630"/>
                  </a:cubicBezTo>
                  <a:cubicBezTo>
                    <a:pt x="3506418" y="776220"/>
                    <a:pt x="3475597" y="765556"/>
                    <a:pt x="3443169" y="756208"/>
                  </a:cubicBezTo>
                  <a:cubicBezTo>
                    <a:pt x="3410742" y="746859"/>
                    <a:pt x="3376050" y="737949"/>
                    <a:pt x="3343185" y="729477"/>
                  </a:cubicBezTo>
                  <a:cubicBezTo>
                    <a:pt x="3315869" y="722173"/>
                    <a:pt x="3288919" y="715235"/>
                    <a:pt x="3261458" y="707566"/>
                  </a:cubicBezTo>
                  <a:cubicBezTo>
                    <a:pt x="3244660" y="703258"/>
                    <a:pt x="3229177" y="694858"/>
                    <a:pt x="3216468" y="683027"/>
                  </a:cubicBezTo>
                  <a:cubicBezTo>
                    <a:pt x="3203322" y="670976"/>
                    <a:pt x="3193316" y="655930"/>
                    <a:pt x="3187254" y="639206"/>
                  </a:cubicBezTo>
                  <a:cubicBezTo>
                    <a:pt x="3173451" y="605682"/>
                    <a:pt x="3171770" y="573035"/>
                    <a:pt x="3171770" y="536956"/>
                  </a:cubicBezTo>
                  <a:cubicBezTo>
                    <a:pt x="3170676" y="456618"/>
                    <a:pt x="3177687" y="395706"/>
                    <a:pt x="3194485" y="339761"/>
                  </a:cubicBezTo>
                  <a:cubicBezTo>
                    <a:pt x="3211283" y="283816"/>
                    <a:pt x="3261604" y="269282"/>
                    <a:pt x="3304038" y="280165"/>
                  </a:cubicBezTo>
                  <a:cubicBezTo>
                    <a:pt x="3433675" y="313396"/>
                    <a:pt x="3527013" y="401257"/>
                    <a:pt x="3581571" y="541265"/>
                  </a:cubicBezTo>
                  <a:cubicBezTo>
                    <a:pt x="3588875" y="560108"/>
                    <a:pt x="3595447" y="579536"/>
                    <a:pt x="3601948" y="598378"/>
                  </a:cubicBezTo>
                  <a:cubicBezTo>
                    <a:pt x="3611223" y="627520"/>
                    <a:pt x="3622032" y="656149"/>
                    <a:pt x="3634229" y="684122"/>
                  </a:cubicBezTo>
                  <a:cubicBezTo>
                    <a:pt x="3683528" y="791630"/>
                    <a:pt x="3767445" y="869631"/>
                    <a:pt x="3883645" y="915936"/>
                  </a:cubicBezTo>
                  <a:cubicBezTo>
                    <a:pt x="3920454" y="930031"/>
                    <a:pt x="3957994" y="942228"/>
                    <a:pt x="3996118" y="952453"/>
                  </a:cubicBezTo>
                  <a:cubicBezTo>
                    <a:pt x="4020877" y="959757"/>
                    <a:pt x="4046439" y="967060"/>
                    <a:pt x="4071198" y="975240"/>
                  </a:cubicBezTo>
                  <a:cubicBezTo>
                    <a:pt x="4161177" y="1005331"/>
                    <a:pt x="4218511" y="1065658"/>
                    <a:pt x="4241079" y="1154760"/>
                  </a:cubicBezTo>
                  <a:cubicBezTo>
                    <a:pt x="4267444" y="1257667"/>
                    <a:pt x="4235090" y="1338152"/>
                    <a:pt x="4150003" y="1381169"/>
                  </a:cubicBezTo>
                  <a:cubicBezTo>
                    <a:pt x="4042788" y="1435580"/>
                    <a:pt x="3925201" y="1447631"/>
                    <a:pt x="3801115" y="1416957"/>
                  </a:cubicBezTo>
                  <a:cubicBezTo>
                    <a:pt x="3727642" y="1398698"/>
                    <a:pt x="3697989" y="1413232"/>
                    <a:pt x="3662932" y="1484661"/>
                  </a:cubicBezTo>
                  <a:lnTo>
                    <a:pt x="3649274" y="1512560"/>
                  </a:lnTo>
                  <a:cubicBezTo>
                    <a:pt x="3617212" y="1578730"/>
                    <a:pt x="3583981" y="1647164"/>
                    <a:pt x="3535340" y="1705080"/>
                  </a:cubicBezTo>
                  <a:cubicBezTo>
                    <a:pt x="3492614" y="1756205"/>
                    <a:pt x="3450473" y="1808717"/>
                    <a:pt x="3409646" y="1860134"/>
                  </a:cubicBezTo>
                  <a:lnTo>
                    <a:pt x="3369185" y="1909432"/>
                  </a:lnTo>
                  <a:cubicBezTo>
                    <a:pt x="3321419" y="1968810"/>
                    <a:pt x="3260654" y="1999193"/>
                    <a:pt x="3182361" y="2002114"/>
                  </a:cubicBezTo>
                  <a:cubicBezTo>
                    <a:pt x="3135472" y="2004963"/>
                    <a:pt x="3089095" y="2014019"/>
                    <a:pt x="3044544" y="2028919"/>
                  </a:cubicBezTo>
                  <a:cubicBezTo>
                    <a:pt x="3021975" y="2036222"/>
                    <a:pt x="3008026" y="2045862"/>
                    <a:pt x="3001307" y="2059301"/>
                  </a:cubicBezTo>
                  <a:cubicBezTo>
                    <a:pt x="2994587" y="2072740"/>
                    <a:pt x="2995172" y="2092459"/>
                    <a:pt x="3003498" y="2117729"/>
                  </a:cubicBezTo>
                  <a:cubicBezTo>
                    <a:pt x="3007588" y="2129999"/>
                    <a:pt x="3012701" y="2142268"/>
                    <a:pt x="3017520" y="2154246"/>
                  </a:cubicBezTo>
                  <a:cubicBezTo>
                    <a:pt x="3021611" y="2163668"/>
                    <a:pt x="3025335" y="2173235"/>
                    <a:pt x="3029060" y="2182876"/>
                  </a:cubicBezTo>
                  <a:cubicBezTo>
                    <a:pt x="3033808" y="2196022"/>
                    <a:pt x="3038774" y="2209023"/>
                    <a:pt x="3043667" y="2222169"/>
                  </a:cubicBezTo>
                  <a:cubicBezTo>
                    <a:pt x="3057690" y="2259563"/>
                    <a:pt x="3072297" y="2298271"/>
                    <a:pt x="3083983" y="2337273"/>
                  </a:cubicBezTo>
                  <a:cubicBezTo>
                    <a:pt x="3107281" y="2414033"/>
                    <a:pt x="3110202" y="2487652"/>
                    <a:pt x="3093258" y="2556378"/>
                  </a:cubicBezTo>
                  <a:cubicBezTo>
                    <a:pt x="3080476" y="2603632"/>
                    <a:pt x="3064482" y="2650009"/>
                    <a:pt x="3045566" y="2695145"/>
                  </a:cubicBezTo>
                  <a:lnTo>
                    <a:pt x="3035341" y="2721364"/>
                  </a:lnTo>
                  <a:cubicBezTo>
                    <a:pt x="3021245" y="2757882"/>
                    <a:pt x="3005615" y="2793742"/>
                    <a:pt x="2990571" y="2828726"/>
                  </a:cubicBezTo>
                  <a:cubicBezTo>
                    <a:pt x="2983778" y="2844282"/>
                    <a:pt x="2977059" y="2859912"/>
                    <a:pt x="2970559" y="2875615"/>
                  </a:cubicBezTo>
                  <a:cubicBezTo>
                    <a:pt x="2970047" y="2876930"/>
                    <a:pt x="2969244" y="2878024"/>
                    <a:pt x="2968148" y="2878901"/>
                  </a:cubicBezTo>
                  <a:cubicBezTo>
                    <a:pt x="2967054" y="2879413"/>
                    <a:pt x="2965885" y="2879705"/>
                    <a:pt x="2964643" y="287955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AE50353-E3AB-4C8F-8C62-B9A87BB6A534}"/>
                </a:ext>
              </a:extLst>
            </p:cNvPr>
            <p:cNvSpPr/>
            <p:nvPr/>
          </p:nvSpPr>
          <p:spPr>
            <a:xfrm>
              <a:off x="2842630" y="8408"/>
              <a:ext cx="3069301" cy="5416495"/>
            </a:xfrm>
            <a:custGeom>
              <a:avLst/>
              <a:gdLst>
                <a:gd name="connsiteX0" fmla="*/ 2854647 w 3069301"/>
                <a:gd name="connsiteY0" fmla="*/ 5415876 h 5416495"/>
                <a:gd name="connsiteX1" fmla="*/ 2843619 w 3069301"/>
                <a:gd name="connsiteY1" fmla="*/ 5415219 h 5416495"/>
                <a:gd name="connsiteX2" fmla="*/ 2735819 w 3069301"/>
                <a:gd name="connsiteY2" fmla="*/ 5299093 h 5416495"/>
                <a:gd name="connsiteX3" fmla="*/ 2731801 w 3069301"/>
                <a:gd name="connsiteY3" fmla="*/ 5279884 h 5416495"/>
                <a:gd name="connsiteX4" fmla="*/ 2716757 w 3069301"/>
                <a:gd name="connsiteY4" fmla="*/ 5162079 h 5416495"/>
                <a:gd name="connsiteX5" fmla="*/ 2710548 w 3069301"/>
                <a:gd name="connsiteY5" fmla="*/ 5098319 h 5416495"/>
                <a:gd name="connsiteX6" fmla="*/ 2697986 w 3069301"/>
                <a:gd name="connsiteY6" fmla="*/ 5044931 h 5416495"/>
                <a:gd name="connsiteX7" fmla="*/ 2653435 w 3069301"/>
                <a:gd name="connsiteY7" fmla="*/ 5015717 h 5416495"/>
                <a:gd name="connsiteX8" fmla="*/ 2574411 w 3069301"/>
                <a:gd name="connsiteY8" fmla="*/ 5025723 h 5416495"/>
                <a:gd name="connsiteX9" fmla="*/ 2464859 w 3069301"/>
                <a:gd name="connsiteY9" fmla="*/ 5039453 h 5416495"/>
                <a:gd name="connsiteX10" fmla="*/ 2441633 w 3069301"/>
                <a:gd name="connsiteY10" fmla="*/ 5042229 h 5416495"/>
                <a:gd name="connsiteX11" fmla="*/ 2146060 w 3069301"/>
                <a:gd name="connsiteY11" fmla="*/ 5003885 h 5416495"/>
                <a:gd name="connsiteX12" fmla="*/ 2034973 w 3069301"/>
                <a:gd name="connsiteY12" fmla="*/ 4917484 h 5416495"/>
                <a:gd name="connsiteX13" fmla="*/ 1942584 w 3069301"/>
                <a:gd name="connsiteY13" fmla="*/ 4824657 h 5416495"/>
                <a:gd name="connsiteX14" fmla="*/ 1848806 w 3069301"/>
                <a:gd name="connsiteY14" fmla="*/ 4730587 h 5416495"/>
                <a:gd name="connsiteX15" fmla="*/ 1680825 w 3069301"/>
                <a:gd name="connsiteY15" fmla="*/ 4660255 h 5416495"/>
                <a:gd name="connsiteX16" fmla="*/ 1658039 w 3069301"/>
                <a:gd name="connsiteY16" fmla="*/ 4657114 h 5416495"/>
                <a:gd name="connsiteX17" fmla="*/ 1351876 w 3069301"/>
                <a:gd name="connsiteY17" fmla="*/ 4597298 h 5416495"/>
                <a:gd name="connsiteX18" fmla="*/ 1107281 w 3069301"/>
                <a:gd name="connsiteY18" fmla="*/ 4417778 h 5416495"/>
                <a:gd name="connsiteX19" fmla="*/ 914979 w 3069301"/>
                <a:gd name="connsiteY19" fmla="*/ 4225258 h 5416495"/>
                <a:gd name="connsiteX20" fmla="*/ 772634 w 3069301"/>
                <a:gd name="connsiteY20" fmla="*/ 4156896 h 5416495"/>
                <a:gd name="connsiteX21" fmla="*/ 624007 w 3069301"/>
                <a:gd name="connsiteY21" fmla="*/ 4001842 h 5416495"/>
                <a:gd name="connsiteX22" fmla="*/ 464645 w 3069301"/>
                <a:gd name="connsiteY22" fmla="*/ 3733585 h 5416495"/>
                <a:gd name="connsiteX23" fmla="*/ 438790 w 3069301"/>
                <a:gd name="connsiteY23" fmla="*/ 3703056 h 5416495"/>
                <a:gd name="connsiteX24" fmla="*/ 435795 w 3069301"/>
                <a:gd name="connsiteY24" fmla="*/ 3699769 h 5416495"/>
                <a:gd name="connsiteX25" fmla="*/ 318939 w 3069301"/>
                <a:gd name="connsiteY25" fmla="*/ 3687938 h 5416495"/>
                <a:gd name="connsiteX26" fmla="*/ 231297 w 3069301"/>
                <a:gd name="connsiteY26" fmla="*/ 3778794 h 5416495"/>
                <a:gd name="connsiteX27" fmla="*/ 228595 w 3069301"/>
                <a:gd name="connsiteY27" fmla="*/ 3782080 h 5416495"/>
                <a:gd name="connsiteX28" fmla="*/ 197555 w 3069301"/>
                <a:gd name="connsiteY28" fmla="*/ 3825901 h 5416495"/>
                <a:gd name="connsiteX29" fmla="*/ 166588 w 3069301"/>
                <a:gd name="connsiteY29" fmla="*/ 3869722 h 5416495"/>
                <a:gd name="connsiteX30" fmla="*/ 7444 w 3069301"/>
                <a:gd name="connsiteY30" fmla="*/ 3981831 h 5416495"/>
                <a:gd name="connsiteX31" fmla="*/ 4669 w 3069301"/>
                <a:gd name="connsiteY31" fmla="*/ 3981831 h 5416495"/>
                <a:gd name="connsiteX32" fmla="*/ 1967 w 3069301"/>
                <a:gd name="connsiteY32" fmla="*/ 3980881 h 5416495"/>
                <a:gd name="connsiteX33" fmla="*/ -151 w 3069301"/>
                <a:gd name="connsiteY33" fmla="*/ 3978909 h 5416495"/>
                <a:gd name="connsiteX34" fmla="*/ -1320 w 3069301"/>
                <a:gd name="connsiteY34" fmla="*/ 3976280 h 5416495"/>
                <a:gd name="connsiteX35" fmla="*/ -1320 w 3069301"/>
                <a:gd name="connsiteY35" fmla="*/ 3973286 h 5416495"/>
                <a:gd name="connsiteX36" fmla="*/ -224 w 3069301"/>
                <a:gd name="connsiteY36" fmla="*/ 3970583 h 5416495"/>
                <a:gd name="connsiteX37" fmla="*/ 1748 w 3069301"/>
                <a:gd name="connsiteY37" fmla="*/ 3968539 h 5416495"/>
                <a:gd name="connsiteX38" fmla="*/ 4377 w 3069301"/>
                <a:gd name="connsiteY38" fmla="*/ 3967516 h 5416495"/>
                <a:gd name="connsiteX39" fmla="*/ 156363 w 3069301"/>
                <a:gd name="connsiteY39" fmla="*/ 3860082 h 5416495"/>
                <a:gd name="connsiteX40" fmla="*/ 185577 w 3069301"/>
                <a:gd name="connsiteY40" fmla="*/ 3817721 h 5416495"/>
                <a:gd name="connsiteX41" fmla="*/ 217932 w 3069301"/>
                <a:gd name="connsiteY41" fmla="*/ 3772367 h 5416495"/>
                <a:gd name="connsiteX42" fmla="*/ 220634 w 3069301"/>
                <a:gd name="connsiteY42" fmla="*/ 3769079 h 5416495"/>
                <a:gd name="connsiteX43" fmla="*/ 310248 w 3069301"/>
                <a:gd name="connsiteY43" fmla="*/ 3676106 h 5416495"/>
                <a:gd name="connsiteX44" fmla="*/ 445071 w 3069301"/>
                <a:gd name="connsiteY44" fmla="*/ 3689690 h 5416495"/>
                <a:gd name="connsiteX45" fmla="*/ 447993 w 3069301"/>
                <a:gd name="connsiteY45" fmla="*/ 3692977 h 5416495"/>
                <a:gd name="connsiteX46" fmla="*/ 474578 w 3069301"/>
                <a:gd name="connsiteY46" fmla="*/ 3724382 h 5416495"/>
                <a:gd name="connsiteX47" fmla="*/ 635693 w 3069301"/>
                <a:gd name="connsiteY47" fmla="*/ 3995269 h 5416495"/>
                <a:gd name="connsiteX48" fmla="*/ 777527 w 3069301"/>
                <a:gd name="connsiteY48" fmla="*/ 4143093 h 5416495"/>
                <a:gd name="connsiteX49" fmla="*/ 920822 w 3069301"/>
                <a:gd name="connsiteY49" fmla="*/ 4211965 h 5416495"/>
                <a:gd name="connsiteX50" fmla="*/ 1118017 w 3069301"/>
                <a:gd name="connsiteY50" fmla="*/ 4409160 h 5416495"/>
                <a:gd name="connsiteX51" fmla="*/ 1355454 w 3069301"/>
                <a:gd name="connsiteY51" fmla="*/ 4583202 h 5416495"/>
                <a:gd name="connsiteX52" fmla="*/ 1659354 w 3069301"/>
                <a:gd name="connsiteY52" fmla="*/ 4642507 h 5416495"/>
                <a:gd name="connsiteX53" fmla="*/ 1682214 w 3069301"/>
                <a:gd name="connsiteY53" fmla="*/ 4645574 h 5416495"/>
                <a:gd name="connsiteX54" fmla="*/ 1857498 w 3069301"/>
                <a:gd name="connsiteY54" fmla="*/ 4719486 h 5416495"/>
                <a:gd name="connsiteX55" fmla="*/ 1951787 w 3069301"/>
                <a:gd name="connsiteY55" fmla="*/ 4814432 h 5416495"/>
                <a:gd name="connsiteX56" fmla="*/ 2043738 w 3069301"/>
                <a:gd name="connsiteY56" fmla="*/ 4906675 h 5416495"/>
                <a:gd name="connsiteX57" fmla="*/ 2153290 w 3069301"/>
                <a:gd name="connsiteY57" fmla="*/ 4991761 h 5416495"/>
                <a:gd name="connsiteX58" fmla="*/ 2440173 w 3069301"/>
                <a:gd name="connsiteY58" fmla="*/ 5028279 h 5416495"/>
                <a:gd name="connsiteX59" fmla="*/ 2463397 w 3069301"/>
                <a:gd name="connsiteY59" fmla="*/ 5025430 h 5416495"/>
                <a:gd name="connsiteX60" fmla="*/ 2572950 w 3069301"/>
                <a:gd name="connsiteY60" fmla="*/ 5011773 h 5416495"/>
                <a:gd name="connsiteX61" fmla="*/ 2652048 w 3069301"/>
                <a:gd name="connsiteY61" fmla="*/ 5001767 h 5416495"/>
                <a:gd name="connsiteX62" fmla="*/ 2688565 w 3069301"/>
                <a:gd name="connsiteY62" fmla="*/ 5009070 h 5416495"/>
                <a:gd name="connsiteX63" fmla="*/ 2710476 w 3069301"/>
                <a:gd name="connsiteY63" fmla="*/ 5040841 h 5416495"/>
                <a:gd name="connsiteX64" fmla="*/ 2723622 w 3069301"/>
                <a:gd name="connsiteY64" fmla="*/ 5096786 h 5416495"/>
                <a:gd name="connsiteX65" fmla="*/ 2729829 w 3069301"/>
                <a:gd name="connsiteY65" fmla="*/ 5161202 h 5416495"/>
                <a:gd name="connsiteX66" fmla="*/ 2744436 w 3069301"/>
                <a:gd name="connsiteY66" fmla="*/ 5277109 h 5416495"/>
                <a:gd name="connsiteX67" fmla="*/ 2748454 w 3069301"/>
                <a:gd name="connsiteY67" fmla="*/ 5296390 h 5416495"/>
                <a:gd name="connsiteX68" fmla="*/ 2844495 w 3069301"/>
                <a:gd name="connsiteY68" fmla="*/ 5401415 h 5416495"/>
                <a:gd name="connsiteX69" fmla="*/ 2888316 w 3069301"/>
                <a:gd name="connsiteY69" fmla="*/ 5398275 h 5416495"/>
                <a:gd name="connsiteX70" fmla="*/ 3044392 w 3069301"/>
                <a:gd name="connsiteY70" fmla="*/ 5269879 h 5416495"/>
                <a:gd name="connsiteX71" fmla="*/ 3049651 w 3069301"/>
                <a:gd name="connsiteY71" fmla="*/ 5143090 h 5416495"/>
                <a:gd name="connsiteX72" fmla="*/ 2956604 w 3069301"/>
                <a:gd name="connsiteY72" fmla="*/ 4981390 h 5416495"/>
                <a:gd name="connsiteX73" fmla="*/ 2840990 w 3069301"/>
                <a:gd name="connsiteY73" fmla="*/ 4923911 h 5416495"/>
                <a:gd name="connsiteX74" fmla="*/ 2799140 w 3069301"/>
                <a:gd name="connsiteY74" fmla="*/ 4832471 h 5416495"/>
                <a:gd name="connsiteX75" fmla="*/ 2842523 w 3069301"/>
                <a:gd name="connsiteY75" fmla="*/ 4741762 h 5416495"/>
                <a:gd name="connsiteX76" fmla="*/ 2927170 w 3069301"/>
                <a:gd name="connsiteY76" fmla="*/ 4640681 h 5416495"/>
                <a:gd name="connsiteX77" fmla="*/ 2965295 w 3069301"/>
                <a:gd name="connsiteY77" fmla="*/ 4596860 h 5416495"/>
                <a:gd name="connsiteX78" fmla="*/ 3039864 w 3069301"/>
                <a:gd name="connsiteY78" fmla="*/ 4399665 h 5416495"/>
                <a:gd name="connsiteX79" fmla="*/ 2928632 w 3069301"/>
                <a:gd name="connsiteY79" fmla="*/ 4223943 h 5416495"/>
                <a:gd name="connsiteX80" fmla="*/ 2734212 w 3069301"/>
                <a:gd name="connsiteY80" fmla="*/ 4109715 h 5416495"/>
                <a:gd name="connsiteX81" fmla="*/ 2674688 w 3069301"/>
                <a:gd name="connsiteY81" fmla="*/ 4073637 h 5416495"/>
                <a:gd name="connsiteX82" fmla="*/ 2458942 w 3069301"/>
                <a:gd name="connsiteY82" fmla="*/ 3978691 h 5416495"/>
                <a:gd name="connsiteX83" fmla="*/ 2456240 w 3069301"/>
                <a:gd name="connsiteY83" fmla="*/ 3978106 h 5416495"/>
                <a:gd name="connsiteX84" fmla="*/ 2319007 w 3069301"/>
                <a:gd name="connsiteY84" fmla="*/ 3941004 h 5416495"/>
                <a:gd name="connsiteX85" fmla="*/ 2142700 w 3069301"/>
                <a:gd name="connsiteY85" fmla="*/ 3747023 h 5416495"/>
                <a:gd name="connsiteX86" fmla="*/ 2048703 w 3069301"/>
                <a:gd name="connsiteY86" fmla="*/ 3563632 h 5416495"/>
                <a:gd name="connsiteX87" fmla="*/ 1993489 w 3069301"/>
                <a:gd name="connsiteY87" fmla="*/ 3456270 h 5416495"/>
                <a:gd name="connsiteX88" fmla="*/ 1883280 w 3069301"/>
                <a:gd name="connsiteY88" fmla="*/ 3170264 h 5416495"/>
                <a:gd name="connsiteX89" fmla="*/ 1919797 w 3069301"/>
                <a:gd name="connsiteY89" fmla="*/ 2976357 h 5416495"/>
                <a:gd name="connsiteX90" fmla="*/ 1958578 w 3069301"/>
                <a:gd name="connsiteY90" fmla="*/ 2929248 h 5416495"/>
                <a:gd name="connsiteX91" fmla="*/ 2042058 w 3069301"/>
                <a:gd name="connsiteY91" fmla="*/ 2825612 h 5416495"/>
                <a:gd name="connsiteX92" fmla="*/ 2127947 w 3069301"/>
                <a:gd name="connsiteY92" fmla="*/ 2689913 h 5416495"/>
                <a:gd name="connsiteX93" fmla="*/ 2110638 w 3069301"/>
                <a:gd name="connsiteY93" fmla="*/ 2545011 h 5416495"/>
                <a:gd name="connsiteX94" fmla="*/ 2020512 w 3069301"/>
                <a:gd name="connsiteY94" fmla="*/ 2453279 h 5416495"/>
                <a:gd name="connsiteX95" fmla="*/ 1924106 w 3069301"/>
                <a:gd name="connsiteY95" fmla="*/ 2308961 h 5416495"/>
                <a:gd name="connsiteX96" fmla="*/ 1955584 w 3069301"/>
                <a:gd name="connsiteY96" fmla="*/ 2089856 h 5416495"/>
                <a:gd name="connsiteX97" fmla="*/ 2032709 w 3069301"/>
                <a:gd name="connsiteY97" fmla="*/ 1951089 h 5416495"/>
                <a:gd name="connsiteX98" fmla="*/ 2064991 w 3069301"/>
                <a:gd name="connsiteY98" fmla="*/ 1897189 h 5416495"/>
                <a:gd name="connsiteX99" fmla="*/ 2055204 w 3069301"/>
                <a:gd name="connsiteY99" fmla="*/ 1556626 h 5416495"/>
                <a:gd name="connsiteX100" fmla="*/ 1983848 w 3069301"/>
                <a:gd name="connsiteY100" fmla="*/ 1466208 h 5416495"/>
                <a:gd name="connsiteX101" fmla="*/ 1948646 w 3069301"/>
                <a:gd name="connsiteY101" fmla="*/ 1423264 h 5416495"/>
                <a:gd name="connsiteX102" fmla="*/ 1873712 w 3069301"/>
                <a:gd name="connsiteY102" fmla="*/ 1192108 h 5416495"/>
                <a:gd name="connsiteX103" fmla="*/ 1906140 w 3069301"/>
                <a:gd name="connsiteY103" fmla="*/ 1055678 h 5416495"/>
                <a:gd name="connsiteX104" fmla="*/ 1918263 w 3069301"/>
                <a:gd name="connsiteY104" fmla="*/ 1013172 h 5416495"/>
                <a:gd name="connsiteX105" fmla="*/ 1937106 w 3069301"/>
                <a:gd name="connsiteY105" fmla="*/ 784644 h 5416495"/>
                <a:gd name="connsiteX106" fmla="*/ 1929364 w 3069301"/>
                <a:gd name="connsiteY106" fmla="*/ 747543 h 5416495"/>
                <a:gd name="connsiteX107" fmla="*/ 1883717 w 3069301"/>
                <a:gd name="connsiteY107" fmla="*/ 493307 h 5416495"/>
                <a:gd name="connsiteX108" fmla="*/ 1915341 w 3069301"/>
                <a:gd name="connsiteY108" fmla="*/ 220229 h 5416495"/>
                <a:gd name="connsiteX109" fmla="*/ 1958214 w 3069301"/>
                <a:gd name="connsiteY109" fmla="*/ 69265 h 5416495"/>
                <a:gd name="connsiteX110" fmla="*/ 1976837 w 3069301"/>
                <a:gd name="connsiteY110" fmla="*/ 4556 h 5416495"/>
                <a:gd name="connsiteX111" fmla="*/ 1978079 w 3069301"/>
                <a:gd name="connsiteY111" fmla="*/ 2073 h 5416495"/>
                <a:gd name="connsiteX112" fmla="*/ 1980124 w 3069301"/>
                <a:gd name="connsiteY112" fmla="*/ 320 h 5416495"/>
                <a:gd name="connsiteX113" fmla="*/ 1982680 w 3069301"/>
                <a:gd name="connsiteY113" fmla="*/ -484 h 5416495"/>
                <a:gd name="connsiteX114" fmla="*/ 1985309 w 3069301"/>
                <a:gd name="connsiteY114" fmla="*/ -484 h 5416495"/>
                <a:gd name="connsiteX115" fmla="*/ 1989034 w 3069301"/>
                <a:gd name="connsiteY115" fmla="*/ 2657 h 5416495"/>
                <a:gd name="connsiteX116" fmla="*/ 1989911 w 3069301"/>
                <a:gd name="connsiteY116" fmla="*/ 7551 h 5416495"/>
                <a:gd name="connsiteX117" fmla="*/ 1971140 w 3069301"/>
                <a:gd name="connsiteY117" fmla="*/ 72260 h 5416495"/>
                <a:gd name="connsiteX118" fmla="*/ 1928415 w 3069301"/>
                <a:gd name="connsiteY118" fmla="*/ 222931 h 5416495"/>
                <a:gd name="connsiteX119" fmla="*/ 1897375 w 3069301"/>
                <a:gd name="connsiteY119" fmla="*/ 490532 h 5416495"/>
                <a:gd name="connsiteX120" fmla="*/ 1942729 w 3069301"/>
                <a:gd name="connsiteY120" fmla="*/ 743453 h 5416495"/>
                <a:gd name="connsiteX121" fmla="*/ 1950545 w 3069301"/>
                <a:gd name="connsiteY121" fmla="*/ 780627 h 5416495"/>
                <a:gd name="connsiteX122" fmla="*/ 1931556 w 3069301"/>
                <a:gd name="connsiteY122" fmla="*/ 1016677 h 5416495"/>
                <a:gd name="connsiteX123" fmla="*/ 1919358 w 3069301"/>
                <a:gd name="connsiteY123" fmla="*/ 1059403 h 5416495"/>
                <a:gd name="connsiteX124" fmla="*/ 1887369 w 3069301"/>
                <a:gd name="connsiteY124" fmla="*/ 1193714 h 5416495"/>
                <a:gd name="connsiteX125" fmla="*/ 1959162 w 3069301"/>
                <a:gd name="connsiteY125" fmla="*/ 1413623 h 5416495"/>
                <a:gd name="connsiteX126" fmla="*/ 1994293 w 3069301"/>
                <a:gd name="connsiteY126" fmla="*/ 1456495 h 5416495"/>
                <a:gd name="connsiteX127" fmla="*/ 2066232 w 3069301"/>
                <a:gd name="connsiteY127" fmla="*/ 1547570 h 5416495"/>
                <a:gd name="connsiteX128" fmla="*/ 2076823 w 3069301"/>
                <a:gd name="connsiteY128" fmla="*/ 1904200 h 5416495"/>
                <a:gd name="connsiteX129" fmla="*/ 2044322 w 3069301"/>
                <a:gd name="connsiteY129" fmla="*/ 1958246 h 5416495"/>
                <a:gd name="connsiteX130" fmla="*/ 1968000 w 3069301"/>
                <a:gd name="connsiteY130" fmla="*/ 2095698 h 5416495"/>
                <a:gd name="connsiteX131" fmla="*/ 1937471 w 3069301"/>
                <a:gd name="connsiteY131" fmla="*/ 2305821 h 5416495"/>
                <a:gd name="connsiteX132" fmla="*/ 2029568 w 3069301"/>
                <a:gd name="connsiteY132" fmla="*/ 2442542 h 5416495"/>
                <a:gd name="connsiteX133" fmla="*/ 2121082 w 3069301"/>
                <a:gd name="connsiteY133" fmla="*/ 2535662 h 5416495"/>
                <a:gd name="connsiteX134" fmla="*/ 2140436 w 3069301"/>
                <a:gd name="connsiteY134" fmla="*/ 2696339 h 5416495"/>
                <a:gd name="connsiteX135" fmla="*/ 2052794 w 3069301"/>
                <a:gd name="connsiteY135" fmla="*/ 2835106 h 5416495"/>
                <a:gd name="connsiteX136" fmla="*/ 1968730 w 3069301"/>
                <a:gd name="connsiteY136" fmla="*/ 2939400 h 5416495"/>
                <a:gd name="connsiteX137" fmla="*/ 1929948 w 3069301"/>
                <a:gd name="connsiteY137" fmla="*/ 2986289 h 5416495"/>
                <a:gd name="connsiteX138" fmla="*/ 1896645 w 3069301"/>
                <a:gd name="connsiteY138" fmla="*/ 3168146 h 5416495"/>
                <a:gd name="connsiteX139" fmla="*/ 2005175 w 3069301"/>
                <a:gd name="connsiteY139" fmla="*/ 3450281 h 5416495"/>
                <a:gd name="connsiteX140" fmla="*/ 2060463 w 3069301"/>
                <a:gd name="connsiteY140" fmla="*/ 3557497 h 5416495"/>
                <a:gd name="connsiteX141" fmla="*/ 2154459 w 3069301"/>
                <a:gd name="connsiteY141" fmla="*/ 3741034 h 5416495"/>
                <a:gd name="connsiteX142" fmla="*/ 2323389 w 3069301"/>
                <a:gd name="connsiteY142" fmla="*/ 3928296 h 5416495"/>
                <a:gd name="connsiteX143" fmla="*/ 2459672 w 3069301"/>
                <a:gd name="connsiteY143" fmla="*/ 3964814 h 5416495"/>
                <a:gd name="connsiteX144" fmla="*/ 2462375 w 3069301"/>
                <a:gd name="connsiteY144" fmla="*/ 3965471 h 5416495"/>
                <a:gd name="connsiteX145" fmla="*/ 2681992 w 3069301"/>
                <a:gd name="connsiteY145" fmla="*/ 4062243 h 5416495"/>
                <a:gd name="connsiteX146" fmla="*/ 2741588 w 3069301"/>
                <a:gd name="connsiteY146" fmla="*/ 4098322 h 5416495"/>
                <a:gd name="connsiteX147" fmla="*/ 2935350 w 3069301"/>
                <a:gd name="connsiteY147" fmla="*/ 4211819 h 5416495"/>
                <a:gd name="connsiteX148" fmla="*/ 3053886 w 3069301"/>
                <a:gd name="connsiteY148" fmla="*/ 4400323 h 5416495"/>
                <a:gd name="connsiteX149" fmla="*/ 2975885 w 3069301"/>
                <a:gd name="connsiteY149" fmla="*/ 4606793 h 5416495"/>
                <a:gd name="connsiteX150" fmla="*/ 2937615 w 3069301"/>
                <a:gd name="connsiteY150" fmla="*/ 4650614 h 5416495"/>
                <a:gd name="connsiteX151" fmla="*/ 2853551 w 3069301"/>
                <a:gd name="connsiteY151" fmla="*/ 4750818 h 5416495"/>
                <a:gd name="connsiteX152" fmla="*/ 2812506 w 3069301"/>
                <a:gd name="connsiteY152" fmla="*/ 4837072 h 5416495"/>
                <a:gd name="connsiteX153" fmla="*/ 2846321 w 3069301"/>
                <a:gd name="connsiteY153" fmla="*/ 4910546 h 5416495"/>
                <a:gd name="connsiteX154" fmla="*/ 2964200 w 3069301"/>
                <a:gd name="connsiteY154" fmla="*/ 4968974 h 5416495"/>
                <a:gd name="connsiteX155" fmla="*/ 3063308 w 3069301"/>
                <a:gd name="connsiteY155" fmla="*/ 5140314 h 5416495"/>
                <a:gd name="connsiteX156" fmla="*/ 3057684 w 3069301"/>
                <a:gd name="connsiteY156" fmla="*/ 5273239 h 5416495"/>
                <a:gd name="connsiteX157" fmla="*/ 2890653 w 3069301"/>
                <a:gd name="connsiteY157" fmla="*/ 5412006 h 5416495"/>
                <a:gd name="connsiteX158" fmla="*/ 2854647 w 3069301"/>
                <a:gd name="connsiteY158" fmla="*/ 5415876 h 541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3069301" h="5416495">
                  <a:moveTo>
                    <a:pt x="2854647" y="5415876"/>
                  </a:moveTo>
                  <a:cubicBezTo>
                    <a:pt x="2850995" y="5415876"/>
                    <a:pt x="2847344" y="5415876"/>
                    <a:pt x="2843619" y="5415219"/>
                  </a:cubicBezTo>
                  <a:cubicBezTo>
                    <a:pt x="2757510" y="5405505"/>
                    <a:pt x="2748673" y="5360881"/>
                    <a:pt x="2735819" y="5299093"/>
                  </a:cubicBezTo>
                  <a:cubicBezTo>
                    <a:pt x="2734504" y="5292885"/>
                    <a:pt x="2733263" y="5286531"/>
                    <a:pt x="2731801" y="5279884"/>
                  </a:cubicBezTo>
                  <a:cubicBezTo>
                    <a:pt x="2724279" y="5240957"/>
                    <a:pt x="2719240" y="5201664"/>
                    <a:pt x="2716757" y="5162079"/>
                  </a:cubicBezTo>
                  <a:cubicBezTo>
                    <a:pt x="2714931" y="5141045"/>
                    <a:pt x="2713178" y="5119353"/>
                    <a:pt x="2710548" y="5098319"/>
                  </a:cubicBezTo>
                  <a:cubicBezTo>
                    <a:pt x="2707992" y="5080207"/>
                    <a:pt x="2703756" y="5062313"/>
                    <a:pt x="2697986" y="5044931"/>
                  </a:cubicBezTo>
                  <a:cubicBezTo>
                    <a:pt x="2690683" y="5023020"/>
                    <a:pt x="2676076" y="5012795"/>
                    <a:pt x="2653435" y="5015717"/>
                  </a:cubicBezTo>
                  <a:cubicBezTo>
                    <a:pt x="2627069" y="5019003"/>
                    <a:pt x="2600777" y="5022362"/>
                    <a:pt x="2574411" y="5025723"/>
                  </a:cubicBezTo>
                  <a:cubicBezTo>
                    <a:pt x="2537894" y="5030470"/>
                    <a:pt x="2501376" y="5035217"/>
                    <a:pt x="2464859" y="5039453"/>
                  </a:cubicBezTo>
                  <a:lnTo>
                    <a:pt x="2441633" y="5042229"/>
                  </a:lnTo>
                  <a:cubicBezTo>
                    <a:pt x="2342378" y="5054207"/>
                    <a:pt x="2240056" y="5066695"/>
                    <a:pt x="2146060" y="5003885"/>
                  </a:cubicBezTo>
                  <a:cubicBezTo>
                    <a:pt x="2106621" y="4978323"/>
                    <a:pt x="2069446" y="4949400"/>
                    <a:pt x="2034973" y="4917484"/>
                  </a:cubicBezTo>
                  <a:cubicBezTo>
                    <a:pt x="2003422" y="4887394"/>
                    <a:pt x="1972455" y="4855550"/>
                    <a:pt x="1942584" y="4824657"/>
                  </a:cubicBezTo>
                  <a:cubicBezTo>
                    <a:pt x="1912712" y="4793763"/>
                    <a:pt x="1880577" y="4760897"/>
                    <a:pt x="1848806" y="4730587"/>
                  </a:cubicBezTo>
                  <a:cubicBezTo>
                    <a:pt x="1808856" y="4692683"/>
                    <a:pt x="1755760" y="4670333"/>
                    <a:pt x="1680825" y="4660255"/>
                  </a:cubicBezTo>
                  <a:lnTo>
                    <a:pt x="1658039" y="4657114"/>
                  </a:lnTo>
                  <a:cubicBezTo>
                    <a:pt x="1556593" y="4643529"/>
                    <a:pt x="1451714" y="4629288"/>
                    <a:pt x="1351876" y="4597298"/>
                  </a:cubicBezTo>
                  <a:cubicBezTo>
                    <a:pt x="1244879" y="4563045"/>
                    <a:pt x="1164905" y="4504325"/>
                    <a:pt x="1107281" y="4417778"/>
                  </a:cubicBezTo>
                  <a:cubicBezTo>
                    <a:pt x="1064482" y="4353726"/>
                    <a:pt x="1004009" y="4273825"/>
                    <a:pt x="914979" y="4225258"/>
                  </a:cubicBezTo>
                  <a:cubicBezTo>
                    <a:pt x="869405" y="4200352"/>
                    <a:pt x="821932" y="4178733"/>
                    <a:pt x="772634" y="4156896"/>
                  </a:cubicBezTo>
                  <a:cubicBezTo>
                    <a:pt x="707632" y="4127682"/>
                    <a:pt x="657603" y="4075827"/>
                    <a:pt x="624007" y="4001842"/>
                  </a:cubicBezTo>
                  <a:cubicBezTo>
                    <a:pt x="580989" y="3906824"/>
                    <a:pt x="527528" y="3816845"/>
                    <a:pt x="464645" y="3733585"/>
                  </a:cubicBezTo>
                  <a:cubicBezTo>
                    <a:pt x="456903" y="3722995"/>
                    <a:pt x="447481" y="3712843"/>
                    <a:pt x="438790" y="3703056"/>
                  </a:cubicBezTo>
                  <a:lnTo>
                    <a:pt x="435795" y="3699769"/>
                  </a:lnTo>
                  <a:cubicBezTo>
                    <a:pt x="399278" y="3659016"/>
                    <a:pt x="361154" y="3655145"/>
                    <a:pt x="318939" y="3687938"/>
                  </a:cubicBezTo>
                  <a:cubicBezTo>
                    <a:pt x="286512" y="3713062"/>
                    <a:pt x="258612" y="3746366"/>
                    <a:pt x="231297" y="3778794"/>
                  </a:cubicBezTo>
                  <a:lnTo>
                    <a:pt x="228595" y="3782080"/>
                  </a:lnTo>
                  <a:cubicBezTo>
                    <a:pt x="217420" y="3796103"/>
                    <a:pt x="207050" y="3810710"/>
                    <a:pt x="197555" y="3825901"/>
                  </a:cubicBezTo>
                  <a:cubicBezTo>
                    <a:pt x="187988" y="3841019"/>
                    <a:pt x="177690" y="3855626"/>
                    <a:pt x="166588" y="3869722"/>
                  </a:cubicBezTo>
                  <a:cubicBezTo>
                    <a:pt x="114003" y="3933409"/>
                    <a:pt x="64923" y="3967662"/>
                    <a:pt x="7444" y="3981831"/>
                  </a:cubicBezTo>
                  <a:cubicBezTo>
                    <a:pt x="6495" y="3981977"/>
                    <a:pt x="5618" y="3981977"/>
                    <a:pt x="4669" y="3981831"/>
                  </a:cubicBezTo>
                  <a:cubicBezTo>
                    <a:pt x="3719" y="3981685"/>
                    <a:pt x="2770" y="3981393"/>
                    <a:pt x="1967" y="3980881"/>
                  </a:cubicBezTo>
                  <a:cubicBezTo>
                    <a:pt x="1163" y="3980371"/>
                    <a:pt x="433" y="3979713"/>
                    <a:pt x="-151" y="3978909"/>
                  </a:cubicBezTo>
                  <a:cubicBezTo>
                    <a:pt x="-663" y="3978106"/>
                    <a:pt x="-1100" y="3977230"/>
                    <a:pt x="-1320" y="3976280"/>
                  </a:cubicBezTo>
                  <a:cubicBezTo>
                    <a:pt x="-1539" y="3975258"/>
                    <a:pt x="-1539" y="3974308"/>
                    <a:pt x="-1320" y="3973286"/>
                  </a:cubicBezTo>
                  <a:cubicBezTo>
                    <a:pt x="-1173" y="3972337"/>
                    <a:pt x="-809" y="3971387"/>
                    <a:pt x="-224" y="3970583"/>
                  </a:cubicBezTo>
                  <a:cubicBezTo>
                    <a:pt x="287" y="3969780"/>
                    <a:pt x="944" y="3969050"/>
                    <a:pt x="1748" y="3968539"/>
                  </a:cubicBezTo>
                  <a:cubicBezTo>
                    <a:pt x="2551" y="3968027"/>
                    <a:pt x="3428" y="3967662"/>
                    <a:pt x="4377" y="3967516"/>
                  </a:cubicBezTo>
                  <a:cubicBezTo>
                    <a:pt x="58642" y="3954516"/>
                    <a:pt x="105823" y="3921358"/>
                    <a:pt x="156363" y="3860082"/>
                  </a:cubicBezTo>
                  <a:cubicBezTo>
                    <a:pt x="166880" y="3846497"/>
                    <a:pt x="176594" y="3832328"/>
                    <a:pt x="185577" y="3817721"/>
                  </a:cubicBezTo>
                  <a:cubicBezTo>
                    <a:pt x="195437" y="3802018"/>
                    <a:pt x="206247" y="3786827"/>
                    <a:pt x="217932" y="3772367"/>
                  </a:cubicBezTo>
                  <a:lnTo>
                    <a:pt x="220634" y="3769079"/>
                  </a:lnTo>
                  <a:cubicBezTo>
                    <a:pt x="248169" y="3736433"/>
                    <a:pt x="276579" y="3702252"/>
                    <a:pt x="310248" y="3676106"/>
                  </a:cubicBezTo>
                  <a:cubicBezTo>
                    <a:pt x="358378" y="3638858"/>
                    <a:pt x="403733" y="3643459"/>
                    <a:pt x="445071" y="3689690"/>
                  </a:cubicBezTo>
                  <a:lnTo>
                    <a:pt x="447993" y="3692977"/>
                  </a:lnTo>
                  <a:cubicBezTo>
                    <a:pt x="456976" y="3702983"/>
                    <a:pt x="466178" y="3713354"/>
                    <a:pt x="474578" y="3724382"/>
                  </a:cubicBezTo>
                  <a:cubicBezTo>
                    <a:pt x="538118" y="3808446"/>
                    <a:pt x="592164" y="3899302"/>
                    <a:pt x="635693" y="3995269"/>
                  </a:cubicBezTo>
                  <a:cubicBezTo>
                    <a:pt x="667682" y="4065821"/>
                    <a:pt x="715520" y="4115486"/>
                    <a:pt x="777527" y="4143093"/>
                  </a:cubicBezTo>
                  <a:cubicBezTo>
                    <a:pt x="826753" y="4165004"/>
                    <a:pt x="874810" y="4186914"/>
                    <a:pt x="920822" y="4211965"/>
                  </a:cubicBezTo>
                  <a:cubicBezTo>
                    <a:pt x="1012481" y="4261921"/>
                    <a:pt x="1074196" y="4343428"/>
                    <a:pt x="1118017" y="4409160"/>
                  </a:cubicBezTo>
                  <a:cubicBezTo>
                    <a:pt x="1173816" y="4492931"/>
                    <a:pt x="1251526" y="4549899"/>
                    <a:pt x="1355454" y="4583202"/>
                  </a:cubicBezTo>
                  <a:cubicBezTo>
                    <a:pt x="1454125" y="4614827"/>
                    <a:pt x="1558492" y="4628849"/>
                    <a:pt x="1659354" y="4642507"/>
                  </a:cubicBezTo>
                  <a:lnTo>
                    <a:pt x="1682214" y="4645574"/>
                  </a:lnTo>
                  <a:cubicBezTo>
                    <a:pt x="1759777" y="4656019"/>
                    <a:pt x="1815576" y="4679536"/>
                    <a:pt x="1857498" y="4719486"/>
                  </a:cubicBezTo>
                  <a:cubicBezTo>
                    <a:pt x="1889852" y="4750088"/>
                    <a:pt x="1921331" y="4782515"/>
                    <a:pt x="1951787" y="4814432"/>
                  </a:cubicBezTo>
                  <a:cubicBezTo>
                    <a:pt x="1982242" y="4846348"/>
                    <a:pt x="2012332" y="4876804"/>
                    <a:pt x="2043738" y="4906675"/>
                  </a:cubicBezTo>
                  <a:cubicBezTo>
                    <a:pt x="2077772" y="4938154"/>
                    <a:pt x="2114362" y="4966637"/>
                    <a:pt x="2153290" y="4991761"/>
                  </a:cubicBezTo>
                  <a:cubicBezTo>
                    <a:pt x="2242978" y="5051796"/>
                    <a:pt x="2343182" y="5039672"/>
                    <a:pt x="2440173" y="5028279"/>
                  </a:cubicBezTo>
                  <a:lnTo>
                    <a:pt x="2463397" y="5025430"/>
                  </a:lnTo>
                  <a:cubicBezTo>
                    <a:pt x="2499915" y="5021195"/>
                    <a:pt x="2536432" y="5016520"/>
                    <a:pt x="2572950" y="5011773"/>
                  </a:cubicBezTo>
                  <a:cubicBezTo>
                    <a:pt x="2599242" y="5008340"/>
                    <a:pt x="2625681" y="5004908"/>
                    <a:pt x="2652048" y="5001767"/>
                  </a:cubicBezTo>
                  <a:cubicBezTo>
                    <a:pt x="2664683" y="4999284"/>
                    <a:pt x="2677828" y="5001913"/>
                    <a:pt x="2688565" y="5009070"/>
                  </a:cubicBezTo>
                  <a:cubicBezTo>
                    <a:pt x="2699593" y="5016593"/>
                    <a:pt x="2707335" y="5027913"/>
                    <a:pt x="2710476" y="5040841"/>
                  </a:cubicBezTo>
                  <a:cubicBezTo>
                    <a:pt x="2716537" y="5059099"/>
                    <a:pt x="2720919" y="5077797"/>
                    <a:pt x="2723622" y="5096786"/>
                  </a:cubicBezTo>
                  <a:cubicBezTo>
                    <a:pt x="2726178" y="5118185"/>
                    <a:pt x="2728077" y="5140023"/>
                    <a:pt x="2729829" y="5161202"/>
                  </a:cubicBezTo>
                  <a:cubicBezTo>
                    <a:pt x="2732240" y="5200131"/>
                    <a:pt x="2737133" y="5238839"/>
                    <a:pt x="2744436" y="5277109"/>
                  </a:cubicBezTo>
                  <a:cubicBezTo>
                    <a:pt x="2745898" y="5283682"/>
                    <a:pt x="2747212" y="5290183"/>
                    <a:pt x="2748454" y="5296390"/>
                  </a:cubicBezTo>
                  <a:cubicBezTo>
                    <a:pt x="2760796" y="5356571"/>
                    <a:pt x="2768173" y="5392797"/>
                    <a:pt x="2844495" y="5401415"/>
                  </a:cubicBezTo>
                  <a:cubicBezTo>
                    <a:pt x="2859175" y="5402365"/>
                    <a:pt x="2873928" y="5401269"/>
                    <a:pt x="2888316" y="5398275"/>
                  </a:cubicBezTo>
                  <a:cubicBezTo>
                    <a:pt x="2973621" y="5384398"/>
                    <a:pt x="3024818" y="5342476"/>
                    <a:pt x="3044392" y="5269879"/>
                  </a:cubicBezTo>
                  <a:cubicBezTo>
                    <a:pt x="3054982" y="5228468"/>
                    <a:pt x="3056808" y="5185231"/>
                    <a:pt x="3049651" y="5143090"/>
                  </a:cubicBezTo>
                  <a:cubicBezTo>
                    <a:pt x="3037308" y="5065527"/>
                    <a:pt x="3007875" y="5014109"/>
                    <a:pt x="2956604" y="4981390"/>
                  </a:cubicBezTo>
                  <a:cubicBezTo>
                    <a:pt x="2920086" y="4958457"/>
                    <a:pt x="2881377" y="4939176"/>
                    <a:pt x="2840990" y="4923911"/>
                  </a:cubicBezTo>
                  <a:cubicBezTo>
                    <a:pt x="2785701" y="4902001"/>
                    <a:pt x="2788769" y="4865483"/>
                    <a:pt x="2799140" y="4832471"/>
                  </a:cubicBezTo>
                  <a:cubicBezTo>
                    <a:pt x="2808342" y="4799971"/>
                    <a:pt x="2822949" y="4769296"/>
                    <a:pt x="2842523" y="4741762"/>
                  </a:cubicBezTo>
                  <a:cubicBezTo>
                    <a:pt x="2869108" y="4706559"/>
                    <a:pt x="2898613" y="4673109"/>
                    <a:pt x="2927170" y="4640681"/>
                  </a:cubicBezTo>
                  <a:cubicBezTo>
                    <a:pt x="2939952" y="4626074"/>
                    <a:pt x="2952733" y="4611467"/>
                    <a:pt x="2965295" y="4596860"/>
                  </a:cubicBezTo>
                  <a:cubicBezTo>
                    <a:pt x="3013060" y="4542230"/>
                    <a:pt x="3039499" y="4472189"/>
                    <a:pt x="3039864" y="4399665"/>
                  </a:cubicBezTo>
                  <a:cubicBezTo>
                    <a:pt x="3039864" y="4323197"/>
                    <a:pt x="3002835" y="4264039"/>
                    <a:pt x="2928632" y="4223943"/>
                  </a:cubicBezTo>
                  <a:cubicBezTo>
                    <a:pt x="2862900" y="4188228"/>
                    <a:pt x="2797168" y="4148498"/>
                    <a:pt x="2734212" y="4109715"/>
                  </a:cubicBezTo>
                  <a:lnTo>
                    <a:pt x="2674688" y="4073637"/>
                  </a:lnTo>
                  <a:cubicBezTo>
                    <a:pt x="2610052" y="4034928"/>
                    <a:pt x="2539281" y="3996438"/>
                    <a:pt x="2458942" y="3978691"/>
                  </a:cubicBezTo>
                  <a:lnTo>
                    <a:pt x="2456240" y="3978106"/>
                  </a:lnTo>
                  <a:cubicBezTo>
                    <a:pt x="2409644" y="3969050"/>
                    <a:pt x="2363777" y="3956634"/>
                    <a:pt x="2319007" y="3941004"/>
                  </a:cubicBezTo>
                  <a:cubicBezTo>
                    <a:pt x="2229977" y="3907409"/>
                    <a:pt x="2184768" y="3830137"/>
                    <a:pt x="2142700" y="3747023"/>
                  </a:cubicBezTo>
                  <a:cubicBezTo>
                    <a:pt x="2111733" y="3685746"/>
                    <a:pt x="2080401" y="3624616"/>
                    <a:pt x="2048703" y="3563632"/>
                  </a:cubicBezTo>
                  <a:lnTo>
                    <a:pt x="1993489" y="3456270"/>
                  </a:lnTo>
                  <a:cubicBezTo>
                    <a:pt x="1948426" y="3368628"/>
                    <a:pt x="1902779" y="3273682"/>
                    <a:pt x="1883280" y="3170264"/>
                  </a:cubicBezTo>
                  <a:cubicBezTo>
                    <a:pt x="1867723" y="3087297"/>
                    <a:pt x="1879116" y="3025728"/>
                    <a:pt x="1919797" y="2976357"/>
                  </a:cubicBezTo>
                  <a:cubicBezTo>
                    <a:pt x="1932797" y="2960581"/>
                    <a:pt x="1945870" y="2944878"/>
                    <a:pt x="1958578" y="2929248"/>
                  </a:cubicBezTo>
                  <a:cubicBezTo>
                    <a:pt x="1986624" y="2895871"/>
                    <a:pt x="2015692" y="2861253"/>
                    <a:pt x="2042058" y="2825612"/>
                  </a:cubicBezTo>
                  <a:cubicBezTo>
                    <a:pt x="2072148" y="2784785"/>
                    <a:pt x="2106255" y="2739211"/>
                    <a:pt x="2127947" y="2689913"/>
                  </a:cubicBezTo>
                  <a:cubicBezTo>
                    <a:pt x="2150807" y="2637984"/>
                    <a:pt x="2144526" y="2585180"/>
                    <a:pt x="2110638" y="2545011"/>
                  </a:cubicBezTo>
                  <a:cubicBezTo>
                    <a:pt x="2082738" y="2512408"/>
                    <a:pt x="2052648" y="2481755"/>
                    <a:pt x="2020512" y="2453279"/>
                  </a:cubicBezTo>
                  <a:cubicBezTo>
                    <a:pt x="1981731" y="2418002"/>
                    <a:pt x="1938494" y="2374912"/>
                    <a:pt x="1924106" y="2308961"/>
                  </a:cubicBezTo>
                  <a:cubicBezTo>
                    <a:pt x="1909499" y="2241038"/>
                    <a:pt x="1919505" y="2169318"/>
                    <a:pt x="1955584" y="2089856"/>
                  </a:cubicBezTo>
                  <a:cubicBezTo>
                    <a:pt x="1978444" y="2042083"/>
                    <a:pt x="2004225" y="1995743"/>
                    <a:pt x="2032709" y="1951089"/>
                  </a:cubicBezTo>
                  <a:cubicBezTo>
                    <a:pt x="2043518" y="1933195"/>
                    <a:pt x="2054620" y="1915229"/>
                    <a:pt x="2064991" y="1897189"/>
                  </a:cubicBezTo>
                  <a:cubicBezTo>
                    <a:pt x="2142554" y="1763973"/>
                    <a:pt x="2140144" y="1674724"/>
                    <a:pt x="2055204" y="1556626"/>
                  </a:cubicBezTo>
                  <a:cubicBezTo>
                    <a:pt x="2032855" y="1525513"/>
                    <a:pt x="2007950" y="1495350"/>
                    <a:pt x="1983848" y="1466208"/>
                  </a:cubicBezTo>
                  <a:cubicBezTo>
                    <a:pt x="1972090" y="1451601"/>
                    <a:pt x="1960624" y="1437652"/>
                    <a:pt x="1948646" y="1423264"/>
                  </a:cubicBezTo>
                  <a:cubicBezTo>
                    <a:pt x="1887369" y="1346650"/>
                    <a:pt x="1862829" y="1271132"/>
                    <a:pt x="1873712" y="1192108"/>
                  </a:cubicBezTo>
                  <a:cubicBezTo>
                    <a:pt x="1881234" y="1145913"/>
                    <a:pt x="1892043" y="1100317"/>
                    <a:pt x="1906140" y="1055678"/>
                  </a:cubicBezTo>
                  <a:cubicBezTo>
                    <a:pt x="1910302" y="1041582"/>
                    <a:pt x="1914393" y="1027340"/>
                    <a:pt x="1918263" y="1013172"/>
                  </a:cubicBezTo>
                  <a:cubicBezTo>
                    <a:pt x="1938056" y="940940"/>
                    <a:pt x="1954050" y="863157"/>
                    <a:pt x="1937106" y="784644"/>
                  </a:cubicBezTo>
                  <a:lnTo>
                    <a:pt x="1929364" y="747543"/>
                  </a:lnTo>
                  <a:cubicBezTo>
                    <a:pt x="1911471" y="665086"/>
                    <a:pt x="1892847" y="579927"/>
                    <a:pt x="1883717" y="493307"/>
                  </a:cubicBezTo>
                  <a:cubicBezTo>
                    <a:pt x="1873201" y="395367"/>
                    <a:pt x="1892774" y="304073"/>
                    <a:pt x="1915341" y="220229"/>
                  </a:cubicBezTo>
                  <a:cubicBezTo>
                    <a:pt x="1928927" y="169689"/>
                    <a:pt x="1943752" y="118637"/>
                    <a:pt x="1958214" y="69265"/>
                  </a:cubicBezTo>
                  <a:cubicBezTo>
                    <a:pt x="1964421" y="47355"/>
                    <a:pt x="1970702" y="26174"/>
                    <a:pt x="1976837" y="4556"/>
                  </a:cubicBezTo>
                  <a:cubicBezTo>
                    <a:pt x="1977130" y="3672"/>
                    <a:pt x="1977567" y="2840"/>
                    <a:pt x="1978079" y="2073"/>
                  </a:cubicBezTo>
                  <a:cubicBezTo>
                    <a:pt x="1978663" y="1357"/>
                    <a:pt x="1979320" y="758"/>
                    <a:pt x="1980124" y="320"/>
                  </a:cubicBezTo>
                  <a:cubicBezTo>
                    <a:pt x="1980928" y="-126"/>
                    <a:pt x="1981804" y="-396"/>
                    <a:pt x="1982680" y="-484"/>
                  </a:cubicBezTo>
                  <a:cubicBezTo>
                    <a:pt x="1983557" y="-666"/>
                    <a:pt x="1984433" y="-666"/>
                    <a:pt x="1985309" y="-484"/>
                  </a:cubicBezTo>
                  <a:cubicBezTo>
                    <a:pt x="1986843" y="108"/>
                    <a:pt x="1988158" y="1218"/>
                    <a:pt x="1989034" y="2657"/>
                  </a:cubicBezTo>
                  <a:cubicBezTo>
                    <a:pt x="1989911" y="4132"/>
                    <a:pt x="1990202" y="5863"/>
                    <a:pt x="1989911" y="7551"/>
                  </a:cubicBezTo>
                  <a:cubicBezTo>
                    <a:pt x="1983703" y="29315"/>
                    <a:pt x="1977421" y="50882"/>
                    <a:pt x="1971140" y="72260"/>
                  </a:cubicBezTo>
                  <a:cubicBezTo>
                    <a:pt x="1956899" y="121193"/>
                    <a:pt x="1941926" y="172537"/>
                    <a:pt x="1928415" y="222931"/>
                  </a:cubicBezTo>
                  <a:cubicBezTo>
                    <a:pt x="1906504" y="305388"/>
                    <a:pt x="1887004" y="394856"/>
                    <a:pt x="1897375" y="490532"/>
                  </a:cubicBezTo>
                  <a:cubicBezTo>
                    <a:pt x="1906504" y="576348"/>
                    <a:pt x="1924909" y="661142"/>
                    <a:pt x="1942729" y="743453"/>
                  </a:cubicBezTo>
                  <a:lnTo>
                    <a:pt x="1950545" y="780627"/>
                  </a:lnTo>
                  <a:cubicBezTo>
                    <a:pt x="1968219" y="862719"/>
                    <a:pt x="1951859" y="942619"/>
                    <a:pt x="1931556" y="1016677"/>
                  </a:cubicBezTo>
                  <a:cubicBezTo>
                    <a:pt x="1927538" y="1030919"/>
                    <a:pt x="1923740" y="1045161"/>
                    <a:pt x="1919358" y="1059403"/>
                  </a:cubicBezTo>
                  <a:cubicBezTo>
                    <a:pt x="1905409" y="1103333"/>
                    <a:pt x="1894746" y="1148221"/>
                    <a:pt x="1887369" y="1193714"/>
                  </a:cubicBezTo>
                  <a:cubicBezTo>
                    <a:pt x="1876998" y="1268429"/>
                    <a:pt x="1900516" y="1340588"/>
                    <a:pt x="1959162" y="1413623"/>
                  </a:cubicBezTo>
                  <a:cubicBezTo>
                    <a:pt x="1970776" y="1428230"/>
                    <a:pt x="1982461" y="1442180"/>
                    <a:pt x="1994293" y="1456495"/>
                  </a:cubicBezTo>
                  <a:cubicBezTo>
                    <a:pt x="2018468" y="1485709"/>
                    <a:pt x="2043518" y="1516018"/>
                    <a:pt x="2066232" y="1547570"/>
                  </a:cubicBezTo>
                  <a:cubicBezTo>
                    <a:pt x="2153874" y="1669977"/>
                    <a:pt x="2157015" y="1766675"/>
                    <a:pt x="2076823" y="1904200"/>
                  </a:cubicBezTo>
                  <a:cubicBezTo>
                    <a:pt x="2066159" y="1922386"/>
                    <a:pt x="2054912" y="1940353"/>
                    <a:pt x="2044322" y="1958246"/>
                  </a:cubicBezTo>
                  <a:cubicBezTo>
                    <a:pt x="2016130" y="2002491"/>
                    <a:pt x="1990641" y="2048386"/>
                    <a:pt x="1968000" y="2095698"/>
                  </a:cubicBezTo>
                  <a:cubicBezTo>
                    <a:pt x="1932870" y="2173554"/>
                    <a:pt x="1923083" y="2240308"/>
                    <a:pt x="1937471" y="2305821"/>
                  </a:cubicBezTo>
                  <a:cubicBezTo>
                    <a:pt x="1949668" y="2361473"/>
                    <a:pt x="1981731" y="2399452"/>
                    <a:pt x="2029568" y="2442542"/>
                  </a:cubicBezTo>
                  <a:cubicBezTo>
                    <a:pt x="2062143" y="2471464"/>
                    <a:pt x="2092744" y="2502577"/>
                    <a:pt x="2121082" y="2535662"/>
                  </a:cubicBezTo>
                  <a:cubicBezTo>
                    <a:pt x="2158695" y="2580214"/>
                    <a:pt x="2165706" y="2638642"/>
                    <a:pt x="2140436" y="2696339"/>
                  </a:cubicBezTo>
                  <a:cubicBezTo>
                    <a:pt x="2118087" y="2747026"/>
                    <a:pt x="2083541" y="2793768"/>
                    <a:pt x="2052794" y="2835106"/>
                  </a:cubicBezTo>
                  <a:cubicBezTo>
                    <a:pt x="2026136" y="2871113"/>
                    <a:pt x="1996995" y="2905804"/>
                    <a:pt x="1968730" y="2939400"/>
                  </a:cubicBezTo>
                  <a:cubicBezTo>
                    <a:pt x="1955657" y="2954957"/>
                    <a:pt x="1942584" y="2970587"/>
                    <a:pt x="1929948" y="2986289"/>
                  </a:cubicBezTo>
                  <a:cubicBezTo>
                    <a:pt x="1892482" y="3032082"/>
                    <a:pt x="1881891" y="3089853"/>
                    <a:pt x="1896645" y="3168146"/>
                  </a:cubicBezTo>
                  <a:cubicBezTo>
                    <a:pt x="1915853" y="3269958"/>
                    <a:pt x="1960916" y="3363370"/>
                    <a:pt x="2005175" y="3450281"/>
                  </a:cubicBezTo>
                  <a:cubicBezTo>
                    <a:pt x="2023580" y="3485995"/>
                    <a:pt x="2041985" y="3521783"/>
                    <a:pt x="2060463" y="3557497"/>
                  </a:cubicBezTo>
                  <a:cubicBezTo>
                    <a:pt x="2091941" y="3618627"/>
                    <a:pt x="2123273" y="3679831"/>
                    <a:pt x="2154459" y="3741034"/>
                  </a:cubicBezTo>
                  <a:cubicBezTo>
                    <a:pt x="2195359" y="3821373"/>
                    <a:pt x="2238887" y="3896088"/>
                    <a:pt x="2323389" y="3928296"/>
                  </a:cubicBezTo>
                  <a:cubicBezTo>
                    <a:pt x="2367941" y="3943634"/>
                    <a:pt x="2413441" y="3955831"/>
                    <a:pt x="2459672" y="3964814"/>
                  </a:cubicBezTo>
                  <a:lnTo>
                    <a:pt x="2462375" y="3965471"/>
                  </a:lnTo>
                  <a:cubicBezTo>
                    <a:pt x="2544612" y="3983803"/>
                    <a:pt x="2616552" y="4022585"/>
                    <a:pt x="2681992" y="4062243"/>
                  </a:cubicBezTo>
                  <a:cubicBezTo>
                    <a:pt x="2701857" y="4074147"/>
                    <a:pt x="2721723" y="4086125"/>
                    <a:pt x="2741588" y="4098322"/>
                  </a:cubicBezTo>
                  <a:cubicBezTo>
                    <a:pt x="2804617" y="4136666"/>
                    <a:pt x="2869765" y="4176324"/>
                    <a:pt x="2935350" y="4211819"/>
                  </a:cubicBezTo>
                  <a:cubicBezTo>
                    <a:pt x="3014448" y="4254617"/>
                    <a:pt x="3054325" y="4317939"/>
                    <a:pt x="3053886" y="4400323"/>
                  </a:cubicBezTo>
                  <a:cubicBezTo>
                    <a:pt x="3053522" y="4476279"/>
                    <a:pt x="3025841" y="4549533"/>
                    <a:pt x="2975885" y="4606793"/>
                  </a:cubicBezTo>
                  <a:cubicBezTo>
                    <a:pt x="2963250" y="4621400"/>
                    <a:pt x="2950469" y="4636007"/>
                    <a:pt x="2937615" y="4650614"/>
                  </a:cubicBezTo>
                  <a:cubicBezTo>
                    <a:pt x="2909204" y="4682749"/>
                    <a:pt x="2879844" y="4715907"/>
                    <a:pt x="2853551" y="4750818"/>
                  </a:cubicBezTo>
                  <a:cubicBezTo>
                    <a:pt x="2835146" y="4777038"/>
                    <a:pt x="2821269" y="4806252"/>
                    <a:pt x="2812506" y="4837072"/>
                  </a:cubicBezTo>
                  <a:cubicBezTo>
                    <a:pt x="2801842" y="4871180"/>
                    <a:pt x="2803960" y="4894259"/>
                    <a:pt x="2846321" y="4910546"/>
                  </a:cubicBezTo>
                  <a:cubicBezTo>
                    <a:pt x="2887440" y="4926103"/>
                    <a:pt x="2926951" y="4945676"/>
                    <a:pt x="2964200" y="4968974"/>
                  </a:cubicBezTo>
                  <a:cubicBezTo>
                    <a:pt x="3018464" y="5003958"/>
                    <a:pt x="3050234" y="5058735"/>
                    <a:pt x="3063308" y="5140314"/>
                  </a:cubicBezTo>
                  <a:cubicBezTo>
                    <a:pt x="3070831" y="5184501"/>
                    <a:pt x="3068932" y="5229856"/>
                    <a:pt x="3057684" y="5273239"/>
                  </a:cubicBezTo>
                  <a:cubicBezTo>
                    <a:pt x="3036504" y="5351752"/>
                    <a:pt x="2981947" y="5397399"/>
                    <a:pt x="2890653" y="5412006"/>
                  </a:cubicBezTo>
                  <a:cubicBezTo>
                    <a:pt x="2878748" y="5414269"/>
                    <a:pt x="2866697" y="5415584"/>
                    <a:pt x="2854647" y="541587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E76F78F-7662-4C09-BC28-2BC9E48BC56A}"/>
                </a:ext>
              </a:extLst>
            </p:cNvPr>
            <p:cNvSpPr/>
            <p:nvPr/>
          </p:nvSpPr>
          <p:spPr>
            <a:xfrm>
              <a:off x="6907912" y="7832"/>
              <a:ext cx="2379430" cy="4004133"/>
            </a:xfrm>
            <a:custGeom>
              <a:avLst/>
              <a:gdLst>
                <a:gd name="connsiteX0" fmla="*/ 1178053 w 2379430"/>
                <a:gd name="connsiteY0" fmla="*/ 4003514 h 4004133"/>
                <a:gd name="connsiteX1" fmla="*/ 1174618 w 2379430"/>
                <a:gd name="connsiteY1" fmla="*/ 4003514 h 4004133"/>
                <a:gd name="connsiteX2" fmla="*/ 1169872 w 2379430"/>
                <a:gd name="connsiteY2" fmla="*/ 4001322 h 4004133"/>
                <a:gd name="connsiteX3" fmla="*/ 1167973 w 2379430"/>
                <a:gd name="connsiteY3" fmla="*/ 3996210 h 4004133"/>
                <a:gd name="connsiteX4" fmla="*/ 1169872 w 2379430"/>
                <a:gd name="connsiteY4" fmla="*/ 3991098 h 4004133"/>
                <a:gd name="connsiteX5" fmla="*/ 1172136 w 2379430"/>
                <a:gd name="connsiteY5" fmla="*/ 3989564 h 4004133"/>
                <a:gd name="connsiteX6" fmla="*/ 1174765 w 2379430"/>
                <a:gd name="connsiteY6" fmla="*/ 3989564 h 4004133"/>
                <a:gd name="connsiteX7" fmla="*/ 1178053 w 2379430"/>
                <a:gd name="connsiteY7" fmla="*/ 3989564 h 4004133"/>
                <a:gd name="connsiteX8" fmla="*/ 1239401 w 2379430"/>
                <a:gd name="connsiteY8" fmla="*/ 3961738 h 4004133"/>
                <a:gd name="connsiteX9" fmla="*/ 1243346 w 2379430"/>
                <a:gd name="connsiteY9" fmla="*/ 3958232 h 4004133"/>
                <a:gd name="connsiteX10" fmla="*/ 1248531 w 2379430"/>
                <a:gd name="connsiteY10" fmla="*/ 3958743 h 4004133"/>
                <a:gd name="connsiteX11" fmla="*/ 1251890 w 2379430"/>
                <a:gd name="connsiteY11" fmla="*/ 3962833 h 4004133"/>
                <a:gd name="connsiteX12" fmla="*/ 1251452 w 2379430"/>
                <a:gd name="connsiteY12" fmla="*/ 3968311 h 4004133"/>
                <a:gd name="connsiteX13" fmla="*/ 1178053 w 2379430"/>
                <a:gd name="connsiteY13" fmla="*/ 4003514 h 4004133"/>
                <a:gd name="connsiteX14" fmla="*/ 1094792 w 2379430"/>
                <a:gd name="connsiteY14" fmla="*/ 3989710 h 4004133"/>
                <a:gd name="connsiteX15" fmla="*/ 1093112 w 2379430"/>
                <a:gd name="connsiteY15" fmla="*/ 3989710 h 4004133"/>
                <a:gd name="connsiteX16" fmla="*/ 1062072 w 2379430"/>
                <a:gd name="connsiteY16" fmla="*/ 3980581 h 4004133"/>
                <a:gd name="connsiteX17" fmla="*/ 1014745 w 2379430"/>
                <a:gd name="connsiteY17" fmla="*/ 3967069 h 4004133"/>
                <a:gd name="connsiteX18" fmla="*/ 1012335 w 2379430"/>
                <a:gd name="connsiteY18" fmla="*/ 3965974 h 4004133"/>
                <a:gd name="connsiteX19" fmla="*/ 1010509 w 2379430"/>
                <a:gd name="connsiteY19" fmla="*/ 3963928 h 4004133"/>
                <a:gd name="connsiteX20" fmla="*/ 1009560 w 2379430"/>
                <a:gd name="connsiteY20" fmla="*/ 3961299 h 4004133"/>
                <a:gd name="connsiteX21" fmla="*/ 1010801 w 2379430"/>
                <a:gd name="connsiteY21" fmla="*/ 3955968 h 4004133"/>
                <a:gd name="connsiteX22" fmla="*/ 1012700 w 2379430"/>
                <a:gd name="connsiteY22" fmla="*/ 3954069 h 4004133"/>
                <a:gd name="connsiteX23" fmla="*/ 1015184 w 2379430"/>
                <a:gd name="connsiteY23" fmla="*/ 3953119 h 4004133"/>
                <a:gd name="connsiteX24" fmla="*/ 1017812 w 2379430"/>
                <a:gd name="connsiteY24" fmla="*/ 3953119 h 4004133"/>
                <a:gd name="connsiteX25" fmla="*/ 1065797 w 2379430"/>
                <a:gd name="connsiteY25" fmla="*/ 3966850 h 4004133"/>
                <a:gd name="connsiteX26" fmla="*/ 1096325 w 2379430"/>
                <a:gd name="connsiteY26" fmla="*/ 3975833 h 4004133"/>
                <a:gd name="connsiteX27" fmla="*/ 1100488 w 2379430"/>
                <a:gd name="connsiteY27" fmla="*/ 3978682 h 4004133"/>
                <a:gd name="connsiteX28" fmla="*/ 1101656 w 2379430"/>
                <a:gd name="connsiteY28" fmla="*/ 3983721 h 4004133"/>
                <a:gd name="connsiteX29" fmla="*/ 1099247 w 2379430"/>
                <a:gd name="connsiteY29" fmla="*/ 3988250 h 4004133"/>
                <a:gd name="connsiteX30" fmla="*/ 1094572 w 2379430"/>
                <a:gd name="connsiteY30" fmla="*/ 3989856 h 4004133"/>
                <a:gd name="connsiteX31" fmla="*/ 937327 w 2379430"/>
                <a:gd name="connsiteY31" fmla="*/ 3947861 h 4004133"/>
                <a:gd name="connsiteX32" fmla="*/ 935867 w 2379430"/>
                <a:gd name="connsiteY32" fmla="*/ 3947861 h 4004133"/>
                <a:gd name="connsiteX33" fmla="*/ 856552 w 2379430"/>
                <a:gd name="connsiteY33" fmla="*/ 3930771 h 4004133"/>
                <a:gd name="connsiteX34" fmla="*/ 852242 w 2379430"/>
                <a:gd name="connsiteY34" fmla="*/ 3927922 h 4004133"/>
                <a:gd name="connsiteX35" fmla="*/ 851074 w 2379430"/>
                <a:gd name="connsiteY35" fmla="*/ 3922664 h 4004133"/>
                <a:gd name="connsiteX36" fmla="*/ 853849 w 2379430"/>
                <a:gd name="connsiteY36" fmla="*/ 3918136 h 4004133"/>
                <a:gd name="connsiteX37" fmla="*/ 858814 w 2379430"/>
                <a:gd name="connsiteY37" fmla="*/ 3916894 h 4004133"/>
                <a:gd name="connsiteX38" fmla="*/ 938570 w 2379430"/>
                <a:gd name="connsiteY38" fmla="*/ 3934057 h 4004133"/>
                <a:gd name="connsiteX39" fmla="*/ 943024 w 2379430"/>
                <a:gd name="connsiteY39" fmla="*/ 3936686 h 4004133"/>
                <a:gd name="connsiteX40" fmla="*/ 944413 w 2379430"/>
                <a:gd name="connsiteY40" fmla="*/ 3941799 h 4004133"/>
                <a:gd name="connsiteX41" fmla="*/ 942003 w 2379430"/>
                <a:gd name="connsiteY41" fmla="*/ 3946546 h 4004133"/>
                <a:gd name="connsiteX42" fmla="*/ 937181 w 2379430"/>
                <a:gd name="connsiteY42" fmla="*/ 3948153 h 4004133"/>
                <a:gd name="connsiteX43" fmla="*/ 777454 w 2379430"/>
                <a:gd name="connsiteY43" fmla="*/ 3918647 h 4004133"/>
                <a:gd name="connsiteX44" fmla="*/ 776577 w 2379430"/>
                <a:gd name="connsiteY44" fmla="*/ 3918647 h 4004133"/>
                <a:gd name="connsiteX45" fmla="*/ 770370 w 2379430"/>
                <a:gd name="connsiteY45" fmla="*/ 3917844 h 4004133"/>
                <a:gd name="connsiteX46" fmla="*/ 695801 w 2379430"/>
                <a:gd name="connsiteY46" fmla="*/ 3906961 h 4004133"/>
                <a:gd name="connsiteX47" fmla="*/ 691419 w 2379430"/>
                <a:gd name="connsiteY47" fmla="*/ 3904040 h 4004133"/>
                <a:gd name="connsiteX48" fmla="*/ 690324 w 2379430"/>
                <a:gd name="connsiteY48" fmla="*/ 3898708 h 4004133"/>
                <a:gd name="connsiteX49" fmla="*/ 698064 w 2379430"/>
                <a:gd name="connsiteY49" fmla="*/ 3892865 h 4004133"/>
                <a:gd name="connsiteX50" fmla="*/ 698137 w 2379430"/>
                <a:gd name="connsiteY50" fmla="*/ 3892865 h 4004133"/>
                <a:gd name="connsiteX51" fmla="*/ 772050 w 2379430"/>
                <a:gd name="connsiteY51" fmla="*/ 3903747 h 4004133"/>
                <a:gd name="connsiteX52" fmla="*/ 778258 w 2379430"/>
                <a:gd name="connsiteY52" fmla="*/ 3904478 h 4004133"/>
                <a:gd name="connsiteX53" fmla="*/ 782932 w 2379430"/>
                <a:gd name="connsiteY53" fmla="*/ 3906888 h 4004133"/>
                <a:gd name="connsiteX54" fmla="*/ 784611 w 2379430"/>
                <a:gd name="connsiteY54" fmla="*/ 3912000 h 4004133"/>
                <a:gd name="connsiteX55" fmla="*/ 782347 w 2379430"/>
                <a:gd name="connsiteY55" fmla="*/ 3916894 h 4004133"/>
                <a:gd name="connsiteX56" fmla="*/ 777381 w 2379430"/>
                <a:gd name="connsiteY56" fmla="*/ 3918647 h 4004133"/>
                <a:gd name="connsiteX57" fmla="*/ 617289 w 2379430"/>
                <a:gd name="connsiteY57" fmla="*/ 3890529 h 4004133"/>
                <a:gd name="connsiteX58" fmla="*/ 615900 w 2379430"/>
                <a:gd name="connsiteY58" fmla="*/ 3890529 h 4004133"/>
                <a:gd name="connsiteX59" fmla="*/ 536438 w 2379430"/>
                <a:gd name="connsiteY59" fmla="*/ 3872781 h 4004133"/>
                <a:gd name="connsiteX60" fmla="*/ 532275 w 2379430"/>
                <a:gd name="connsiteY60" fmla="*/ 3869787 h 4004133"/>
                <a:gd name="connsiteX61" fmla="*/ 531180 w 2379430"/>
                <a:gd name="connsiteY61" fmla="*/ 3864674 h 4004133"/>
                <a:gd name="connsiteX62" fmla="*/ 534027 w 2379430"/>
                <a:gd name="connsiteY62" fmla="*/ 3860292 h 4004133"/>
                <a:gd name="connsiteX63" fmla="*/ 538995 w 2379430"/>
                <a:gd name="connsiteY63" fmla="*/ 3859196 h 4004133"/>
                <a:gd name="connsiteX64" fmla="*/ 618383 w 2379430"/>
                <a:gd name="connsiteY64" fmla="*/ 3876871 h 4004133"/>
                <a:gd name="connsiteX65" fmla="*/ 624153 w 2379430"/>
                <a:gd name="connsiteY65" fmla="*/ 3884685 h 4004133"/>
                <a:gd name="connsiteX66" fmla="*/ 621816 w 2379430"/>
                <a:gd name="connsiteY66" fmla="*/ 3889360 h 4004133"/>
                <a:gd name="connsiteX67" fmla="*/ 616923 w 2379430"/>
                <a:gd name="connsiteY67" fmla="*/ 3891039 h 4004133"/>
                <a:gd name="connsiteX68" fmla="*/ 1246266 w 2379430"/>
                <a:gd name="connsiteY68" fmla="*/ 3888337 h 4004133"/>
                <a:gd name="connsiteX69" fmla="*/ 1242103 w 2379430"/>
                <a:gd name="connsiteY69" fmla="*/ 3886804 h 4004133"/>
                <a:gd name="connsiteX70" fmla="*/ 1239694 w 2379430"/>
                <a:gd name="connsiteY70" fmla="*/ 3882859 h 4004133"/>
                <a:gd name="connsiteX71" fmla="*/ 1216396 w 2379430"/>
                <a:gd name="connsiteY71" fmla="*/ 3801718 h 4004133"/>
                <a:gd name="connsiteX72" fmla="*/ 1216396 w 2379430"/>
                <a:gd name="connsiteY72" fmla="*/ 3796313 h 4004133"/>
                <a:gd name="connsiteX73" fmla="*/ 1220265 w 2379430"/>
                <a:gd name="connsiteY73" fmla="*/ 3792661 h 4004133"/>
                <a:gd name="connsiteX74" fmla="*/ 1225379 w 2379430"/>
                <a:gd name="connsiteY74" fmla="*/ 3792661 h 4004133"/>
                <a:gd name="connsiteX75" fmla="*/ 1228885 w 2379430"/>
                <a:gd name="connsiteY75" fmla="*/ 3796679 h 4004133"/>
                <a:gd name="connsiteX76" fmla="*/ 1252548 w 2379430"/>
                <a:gd name="connsiteY76" fmla="*/ 3879208 h 4004133"/>
                <a:gd name="connsiteX77" fmla="*/ 1247509 w 2379430"/>
                <a:gd name="connsiteY77" fmla="*/ 3887899 h 4004133"/>
                <a:gd name="connsiteX78" fmla="*/ 458510 w 2379430"/>
                <a:gd name="connsiteY78" fmla="*/ 3854595 h 4004133"/>
                <a:gd name="connsiteX79" fmla="*/ 457048 w 2379430"/>
                <a:gd name="connsiteY79" fmla="*/ 3854595 h 4004133"/>
                <a:gd name="connsiteX80" fmla="*/ 392194 w 2379430"/>
                <a:gd name="connsiteY80" fmla="*/ 3839988 h 4004133"/>
                <a:gd name="connsiteX81" fmla="*/ 377587 w 2379430"/>
                <a:gd name="connsiteY81" fmla="*/ 3836629 h 4004133"/>
                <a:gd name="connsiteX82" fmla="*/ 373423 w 2379430"/>
                <a:gd name="connsiteY82" fmla="*/ 3833707 h 4004133"/>
                <a:gd name="connsiteX83" fmla="*/ 372401 w 2379430"/>
                <a:gd name="connsiteY83" fmla="*/ 3828522 h 4004133"/>
                <a:gd name="connsiteX84" fmla="*/ 375249 w 2379430"/>
                <a:gd name="connsiteY84" fmla="*/ 3824212 h 4004133"/>
                <a:gd name="connsiteX85" fmla="*/ 380144 w 2379430"/>
                <a:gd name="connsiteY85" fmla="*/ 3823117 h 4004133"/>
                <a:gd name="connsiteX86" fmla="*/ 394751 w 2379430"/>
                <a:gd name="connsiteY86" fmla="*/ 3826403 h 4004133"/>
                <a:gd name="connsiteX87" fmla="*/ 459678 w 2379430"/>
                <a:gd name="connsiteY87" fmla="*/ 3841010 h 4004133"/>
                <a:gd name="connsiteX88" fmla="*/ 463695 w 2379430"/>
                <a:gd name="connsiteY88" fmla="*/ 3843786 h 4004133"/>
                <a:gd name="connsiteX89" fmla="*/ 464936 w 2379430"/>
                <a:gd name="connsiteY89" fmla="*/ 3848680 h 4004133"/>
                <a:gd name="connsiteX90" fmla="*/ 462745 w 2379430"/>
                <a:gd name="connsiteY90" fmla="*/ 3853208 h 4004133"/>
                <a:gd name="connsiteX91" fmla="*/ 458291 w 2379430"/>
                <a:gd name="connsiteY91" fmla="*/ 3855034 h 4004133"/>
                <a:gd name="connsiteX92" fmla="*/ 300388 w 2379430"/>
                <a:gd name="connsiteY92" fmla="*/ 3815521 h 4004133"/>
                <a:gd name="connsiteX93" fmla="*/ 298489 w 2379430"/>
                <a:gd name="connsiteY93" fmla="*/ 3815521 h 4004133"/>
                <a:gd name="connsiteX94" fmla="*/ 221000 w 2379430"/>
                <a:gd name="connsiteY94" fmla="*/ 3787476 h 4004133"/>
                <a:gd name="connsiteX95" fmla="*/ 217275 w 2379430"/>
                <a:gd name="connsiteY95" fmla="*/ 3783605 h 4004133"/>
                <a:gd name="connsiteX96" fmla="*/ 217275 w 2379430"/>
                <a:gd name="connsiteY96" fmla="*/ 3778200 h 4004133"/>
                <a:gd name="connsiteX97" fmla="*/ 220927 w 2379430"/>
                <a:gd name="connsiteY97" fmla="*/ 3774256 h 4004133"/>
                <a:gd name="connsiteX98" fmla="*/ 226112 w 2379430"/>
                <a:gd name="connsiteY98" fmla="*/ 3774256 h 4004133"/>
                <a:gd name="connsiteX99" fmla="*/ 302214 w 2379430"/>
                <a:gd name="connsiteY99" fmla="*/ 3801864 h 4004133"/>
                <a:gd name="connsiteX100" fmla="*/ 307108 w 2379430"/>
                <a:gd name="connsiteY100" fmla="*/ 3809751 h 4004133"/>
                <a:gd name="connsiteX101" fmla="*/ 304771 w 2379430"/>
                <a:gd name="connsiteY101" fmla="*/ 3814206 h 4004133"/>
                <a:gd name="connsiteX102" fmla="*/ 300242 w 2379430"/>
                <a:gd name="connsiteY102" fmla="*/ 3815887 h 4004133"/>
                <a:gd name="connsiteX103" fmla="*/ 150520 w 2379430"/>
                <a:gd name="connsiteY103" fmla="*/ 3750666 h 4004133"/>
                <a:gd name="connsiteX104" fmla="*/ 147160 w 2379430"/>
                <a:gd name="connsiteY104" fmla="*/ 3749717 h 4004133"/>
                <a:gd name="connsiteX105" fmla="*/ 120357 w 2379430"/>
                <a:gd name="connsiteY105" fmla="*/ 3732773 h 4004133"/>
                <a:gd name="connsiteX106" fmla="*/ 79164 w 2379430"/>
                <a:gd name="connsiteY106" fmla="*/ 3700637 h 4004133"/>
                <a:gd name="connsiteX107" fmla="*/ 77265 w 2379430"/>
                <a:gd name="connsiteY107" fmla="*/ 3698446 h 4004133"/>
                <a:gd name="connsiteX108" fmla="*/ 76317 w 2379430"/>
                <a:gd name="connsiteY108" fmla="*/ 3695597 h 4004133"/>
                <a:gd name="connsiteX109" fmla="*/ 76317 w 2379430"/>
                <a:gd name="connsiteY109" fmla="*/ 3692677 h 4004133"/>
                <a:gd name="connsiteX110" fmla="*/ 77704 w 2379430"/>
                <a:gd name="connsiteY110" fmla="*/ 3690047 h 4004133"/>
                <a:gd name="connsiteX111" fmla="*/ 79968 w 2379430"/>
                <a:gd name="connsiteY111" fmla="*/ 3688221 h 4004133"/>
                <a:gd name="connsiteX112" fmla="*/ 82670 w 2379430"/>
                <a:gd name="connsiteY112" fmla="*/ 3687564 h 4004133"/>
                <a:gd name="connsiteX113" fmla="*/ 85519 w 2379430"/>
                <a:gd name="connsiteY113" fmla="*/ 3688148 h 4004133"/>
                <a:gd name="connsiteX114" fmla="*/ 87784 w 2379430"/>
                <a:gd name="connsiteY114" fmla="*/ 3689828 h 4004133"/>
                <a:gd name="connsiteX115" fmla="*/ 127368 w 2379430"/>
                <a:gd name="connsiteY115" fmla="*/ 3720722 h 4004133"/>
                <a:gd name="connsiteX116" fmla="*/ 153515 w 2379430"/>
                <a:gd name="connsiteY116" fmla="*/ 3737009 h 4004133"/>
                <a:gd name="connsiteX117" fmla="*/ 156436 w 2379430"/>
                <a:gd name="connsiteY117" fmla="*/ 3740441 h 4004133"/>
                <a:gd name="connsiteX118" fmla="*/ 156802 w 2379430"/>
                <a:gd name="connsiteY118" fmla="*/ 3745042 h 4004133"/>
                <a:gd name="connsiteX119" fmla="*/ 154391 w 2379430"/>
                <a:gd name="connsiteY119" fmla="*/ 3748840 h 4004133"/>
                <a:gd name="connsiteX120" fmla="*/ 150227 w 2379430"/>
                <a:gd name="connsiteY120" fmla="*/ 3750301 h 4004133"/>
                <a:gd name="connsiteX121" fmla="*/ 1195727 w 2379430"/>
                <a:gd name="connsiteY121" fmla="*/ 3726199 h 4004133"/>
                <a:gd name="connsiteX122" fmla="*/ 1189299 w 2379430"/>
                <a:gd name="connsiteY122" fmla="*/ 3721379 h 4004133"/>
                <a:gd name="connsiteX123" fmla="*/ 1186378 w 2379430"/>
                <a:gd name="connsiteY123" fmla="*/ 3712176 h 4004133"/>
                <a:gd name="connsiteX124" fmla="*/ 1167315 w 2379430"/>
                <a:gd name="connsiteY124" fmla="*/ 3637900 h 4004133"/>
                <a:gd name="connsiteX125" fmla="*/ 1168777 w 2379430"/>
                <a:gd name="connsiteY125" fmla="*/ 3632933 h 4004133"/>
                <a:gd name="connsiteX126" fmla="*/ 1173012 w 2379430"/>
                <a:gd name="connsiteY126" fmla="*/ 3630304 h 4004133"/>
                <a:gd name="connsiteX127" fmla="*/ 1177833 w 2379430"/>
                <a:gd name="connsiteY127" fmla="*/ 3631400 h 4004133"/>
                <a:gd name="connsiteX128" fmla="*/ 1180681 w 2379430"/>
                <a:gd name="connsiteY128" fmla="*/ 3635563 h 4004133"/>
                <a:gd name="connsiteX129" fmla="*/ 1199232 w 2379430"/>
                <a:gd name="connsiteY129" fmla="*/ 3707648 h 4004133"/>
                <a:gd name="connsiteX130" fmla="*/ 1202080 w 2379430"/>
                <a:gd name="connsiteY130" fmla="*/ 3716705 h 4004133"/>
                <a:gd name="connsiteX131" fmla="*/ 1202080 w 2379430"/>
                <a:gd name="connsiteY131" fmla="*/ 3719480 h 4004133"/>
                <a:gd name="connsiteX132" fmla="*/ 1199817 w 2379430"/>
                <a:gd name="connsiteY132" fmla="*/ 3724374 h 4004133"/>
                <a:gd name="connsiteX133" fmla="*/ 1197552 w 2379430"/>
                <a:gd name="connsiteY133" fmla="*/ 3725761 h 4004133"/>
                <a:gd name="connsiteX134" fmla="*/ 1195361 w 2379430"/>
                <a:gd name="connsiteY134" fmla="*/ 3725761 h 4004133"/>
                <a:gd name="connsiteX135" fmla="*/ 31181 w 2379430"/>
                <a:gd name="connsiteY135" fmla="*/ 3637608 h 4004133"/>
                <a:gd name="connsiteX136" fmla="*/ 27821 w 2379430"/>
                <a:gd name="connsiteY136" fmla="*/ 3636658 h 4004133"/>
                <a:gd name="connsiteX137" fmla="*/ 25411 w 2379430"/>
                <a:gd name="connsiteY137" fmla="*/ 3634102 h 4004133"/>
                <a:gd name="connsiteX138" fmla="*/ -1320 w 2379430"/>
                <a:gd name="connsiteY138" fmla="*/ 3550842 h 4004133"/>
                <a:gd name="connsiteX139" fmla="*/ -1320 w 2379430"/>
                <a:gd name="connsiteY139" fmla="*/ 3547994 h 4004133"/>
                <a:gd name="connsiteX140" fmla="*/ -151 w 2379430"/>
                <a:gd name="connsiteY140" fmla="*/ 3545437 h 4004133"/>
                <a:gd name="connsiteX141" fmla="*/ 1967 w 2379430"/>
                <a:gd name="connsiteY141" fmla="*/ 3543538 h 4004133"/>
                <a:gd name="connsiteX142" fmla="*/ 4523 w 2379430"/>
                <a:gd name="connsiteY142" fmla="*/ 3542735 h 4004133"/>
                <a:gd name="connsiteX143" fmla="*/ 9636 w 2379430"/>
                <a:gd name="connsiteY143" fmla="*/ 3544196 h 4004133"/>
                <a:gd name="connsiteX144" fmla="*/ 12265 w 2379430"/>
                <a:gd name="connsiteY144" fmla="*/ 3549089 h 4004133"/>
                <a:gd name="connsiteX145" fmla="*/ 37097 w 2379430"/>
                <a:gd name="connsiteY145" fmla="*/ 3626506 h 4004133"/>
                <a:gd name="connsiteX146" fmla="*/ 38046 w 2379430"/>
                <a:gd name="connsiteY146" fmla="*/ 3630085 h 4004133"/>
                <a:gd name="connsiteX147" fmla="*/ 34687 w 2379430"/>
                <a:gd name="connsiteY147" fmla="*/ 3636366 h 4004133"/>
                <a:gd name="connsiteX148" fmla="*/ 31254 w 2379430"/>
                <a:gd name="connsiteY148" fmla="*/ 3637315 h 4004133"/>
                <a:gd name="connsiteX149" fmla="*/ 1180096 w 2379430"/>
                <a:gd name="connsiteY149" fmla="*/ 3559387 h 4004133"/>
                <a:gd name="connsiteX150" fmla="*/ 1177760 w 2379430"/>
                <a:gd name="connsiteY150" fmla="*/ 3558949 h 4004133"/>
                <a:gd name="connsiteX151" fmla="*/ 1173962 w 2379430"/>
                <a:gd name="connsiteY151" fmla="*/ 3555224 h 4004133"/>
                <a:gd name="connsiteX152" fmla="*/ 1173962 w 2379430"/>
                <a:gd name="connsiteY152" fmla="*/ 3549746 h 4004133"/>
                <a:gd name="connsiteX153" fmla="*/ 1178053 w 2379430"/>
                <a:gd name="connsiteY153" fmla="*/ 3539521 h 4004133"/>
                <a:gd name="connsiteX154" fmla="*/ 1217345 w 2379430"/>
                <a:gd name="connsiteY154" fmla="*/ 3475031 h 4004133"/>
                <a:gd name="connsiteX155" fmla="*/ 1224648 w 2379430"/>
                <a:gd name="connsiteY155" fmla="*/ 3472840 h 4004133"/>
                <a:gd name="connsiteX156" fmla="*/ 1226986 w 2379430"/>
                <a:gd name="connsiteY156" fmla="*/ 3474155 h 4004133"/>
                <a:gd name="connsiteX157" fmla="*/ 1228592 w 2379430"/>
                <a:gd name="connsiteY157" fmla="*/ 3476346 h 4004133"/>
                <a:gd name="connsiteX158" fmla="*/ 1229322 w 2379430"/>
                <a:gd name="connsiteY158" fmla="*/ 3478976 h 4004133"/>
                <a:gd name="connsiteX159" fmla="*/ 1229322 w 2379430"/>
                <a:gd name="connsiteY159" fmla="*/ 3481751 h 4004133"/>
                <a:gd name="connsiteX160" fmla="*/ 1228008 w 2379430"/>
                <a:gd name="connsiteY160" fmla="*/ 3484234 h 4004133"/>
                <a:gd name="connsiteX161" fmla="*/ 1190614 w 2379430"/>
                <a:gd name="connsiteY161" fmla="*/ 3545584 h 4004133"/>
                <a:gd name="connsiteX162" fmla="*/ 1186963 w 2379430"/>
                <a:gd name="connsiteY162" fmla="*/ 3554713 h 4004133"/>
                <a:gd name="connsiteX163" fmla="*/ 1184479 w 2379430"/>
                <a:gd name="connsiteY163" fmla="*/ 3558072 h 4004133"/>
                <a:gd name="connsiteX164" fmla="*/ 1180096 w 2379430"/>
                <a:gd name="connsiteY164" fmla="*/ 3559168 h 4004133"/>
                <a:gd name="connsiteX165" fmla="*/ 14237 w 2379430"/>
                <a:gd name="connsiteY165" fmla="*/ 3472840 h 4004133"/>
                <a:gd name="connsiteX166" fmla="*/ 12192 w 2379430"/>
                <a:gd name="connsiteY166" fmla="*/ 3472840 h 4004133"/>
                <a:gd name="connsiteX167" fmla="*/ 9855 w 2379430"/>
                <a:gd name="connsiteY167" fmla="*/ 3471526 h 4004133"/>
                <a:gd name="connsiteX168" fmla="*/ 8247 w 2379430"/>
                <a:gd name="connsiteY168" fmla="*/ 3469408 h 4004133"/>
                <a:gd name="connsiteX169" fmla="*/ 7444 w 2379430"/>
                <a:gd name="connsiteY169" fmla="*/ 3466705 h 4004133"/>
                <a:gd name="connsiteX170" fmla="*/ 7810 w 2379430"/>
                <a:gd name="connsiteY170" fmla="*/ 3463930 h 4004133"/>
                <a:gd name="connsiteX171" fmla="*/ 34395 w 2379430"/>
                <a:gd name="connsiteY171" fmla="*/ 3402434 h 4004133"/>
                <a:gd name="connsiteX172" fmla="*/ 44254 w 2379430"/>
                <a:gd name="connsiteY172" fmla="*/ 3386074 h 4004133"/>
                <a:gd name="connsiteX173" fmla="*/ 46080 w 2379430"/>
                <a:gd name="connsiteY173" fmla="*/ 3384103 h 4004133"/>
                <a:gd name="connsiteX174" fmla="*/ 48490 w 2379430"/>
                <a:gd name="connsiteY174" fmla="*/ 3383007 h 4004133"/>
                <a:gd name="connsiteX175" fmla="*/ 51120 w 2379430"/>
                <a:gd name="connsiteY175" fmla="*/ 3383007 h 4004133"/>
                <a:gd name="connsiteX176" fmla="*/ 53529 w 2379430"/>
                <a:gd name="connsiteY176" fmla="*/ 3384030 h 4004133"/>
                <a:gd name="connsiteX177" fmla="*/ 55428 w 2379430"/>
                <a:gd name="connsiteY177" fmla="*/ 3385929 h 4004133"/>
                <a:gd name="connsiteX178" fmla="*/ 56451 w 2379430"/>
                <a:gd name="connsiteY178" fmla="*/ 3388485 h 4004133"/>
                <a:gd name="connsiteX179" fmla="*/ 56451 w 2379430"/>
                <a:gd name="connsiteY179" fmla="*/ 3391260 h 4004133"/>
                <a:gd name="connsiteX180" fmla="*/ 55501 w 2379430"/>
                <a:gd name="connsiteY180" fmla="*/ 3393890 h 4004133"/>
                <a:gd name="connsiteX181" fmla="*/ 45934 w 2379430"/>
                <a:gd name="connsiteY181" fmla="*/ 3410176 h 4004133"/>
                <a:gd name="connsiteX182" fmla="*/ 20591 w 2379430"/>
                <a:gd name="connsiteY182" fmla="*/ 3468604 h 4004133"/>
                <a:gd name="connsiteX183" fmla="*/ 17962 w 2379430"/>
                <a:gd name="connsiteY183" fmla="*/ 3471745 h 4004133"/>
                <a:gd name="connsiteX184" fmla="*/ 14237 w 2379430"/>
                <a:gd name="connsiteY184" fmla="*/ 3472622 h 4004133"/>
                <a:gd name="connsiteX185" fmla="*/ 1278476 w 2379430"/>
                <a:gd name="connsiteY185" fmla="*/ 3425221 h 4004133"/>
                <a:gd name="connsiteX186" fmla="*/ 1273728 w 2379430"/>
                <a:gd name="connsiteY186" fmla="*/ 3423250 h 4004133"/>
                <a:gd name="connsiteX187" fmla="*/ 1272194 w 2379430"/>
                <a:gd name="connsiteY187" fmla="*/ 3420912 h 4004133"/>
                <a:gd name="connsiteX188" fmla="*/ 1272194 w 2379430"/>
                <a:gd name="connsiteY188" fmla="*/ 3415435 h 4004133"/>
                <a:gd name="connsiteX189" fmla="*/ 1273728 w 2379430"/>
                <a:gd name="connsiteY189" fmla="*/ 3413098 h 4004133"/>
                <a:gd name="connsiteX190" fmla="*/ 1328358 w 2379430"/>
                <a:gd name="connsiteY190" fmla="*/ 3350433 h 4004133"/>
                <a:gd name="connsiteX191" fmla="*/ 1332960 w 2379430"/>
                <a:gd name="connsiteY191" fmla="*/ 3348023 h 4004133"/>
                <a:gd name="connsiteX192" fmla="*/ 1337926 w 2379430"/>
                <a:gd name="connsiteY192" fmla="*/ 3349703 h 4004133"/>
                <a:gd name="connsiteX193" fmla="*/ 1340263 w 2379430"/>
                <a:gd name="connsiteY193" fmla="*/ 3354597 h 4004133"/>
                <a:gd name="connsiteX194" fmla="*/ 1338584 w 2379430"/>
                <a:gd name="connsiteY194" fmla="*/ 3359782 h 4004133"/>
                <a:gd name="connsiteX195" fmla="*/ 1283515 w 2379430"/>
                <a:gd name="connsiteY195" fmla="*/ 3423031 h 4004133"/>
                <a:gd name="connsiteX196" fmla="*/ 1281177 w 2379430"/>
                <a:gd name="connsiteY196" fmla="*/ 3424637 h 4004133"/>
                <a:gd name="connsiteX197" fmla="*/ 1278476 w 2379430"/>
                <a:gd name="connsiteY197" fmla="*/ 3425003 h 4004133"/>
                <a:gd name="connsiteX198" fmla="*/ 99249 w 2379430"/>
                <a:gd name="connsiteY198" fmla="*/ 3328596 h 4004133"/>
                <a:gd name="connsiteX199" fmla="*/ 94795 w 2379430"/>
                <a:gd name="connsiteY199" fmla="*/ 3326770 h 4004133"/>
                <a:gd name="connsiteX200" fmla="*/ 93188 w 2379430"/>
                <a:gd name="connsiteY200" fmla="*/ 3324579 h 4004133"/>
                <a:gd name="connsiteX201" fmla="*/ 92530 w 2379430"/>
                <a:gd name="connsiteY201" fmla="*/ 3321877 h 4004133"/>
                <a:gd name="connsiteX202" fmla="*/ 92896 w 2379430"/>
                <a:gd name="connsiteY202" fmla="*/ 3319102 h 4004133"/>
                <a:gd name="connsiteX203" fmla="*/ 94283 w 2379430"/>
                <a:gd name="connsiteY203" fmla="*/ 3316764 h 4004133"/>
                <a:gd name="connsiteX204" fmla="*/ 153662 w 2379430"/>
                <a:gd name="connsiteY204" fmla="*/ 3257022 h 4004133"/>
                <a:gd name="connsiteX205" fmla="*/ 158627 w 2379430"/>
                <a:gd name="connsiteY205" fmla="*/ 3255414 h 4004133"/>
                <a:gd name="connsiteX206" fmla="*/ 163228 w 2379430"/>
                <a:gd name="connsiteY206" fmla="*/ 3257971 h 4004133"/>
                <a:gd name="connsiteX207" fmla="*/ 164471 w 2379430"/>
                <a:gd name="connsiteY207" fmla="*/ 3260454 h 4004133"/>
                <a:gd name="connsiteX208" fmla="*/ 164471 w 2379430"/>
                <a:gd name="connsiteY208" fmla="*/ 3263230 h 4004133"/>
                <a:gd name="connsiteX209" fmla="*/ 163666 w 2379430"/>
                <a:gd name="connsiteY209" fmla="*/ 3265859 h 4004133"/>
                <a:gd name="connsiteX210" fmla="*/ 161987 w 2379430"/>
                <a:gd name="connsiteY210" fmla="*/ 3268050 h 4004133"/>
                <a:gd name="connsiteX211" fmla="*/ 103997 w 2379430"/>
                <a:gd name="connsiteY211" fmla="*/ 3326478 h 4004133"/>
                <a:gd name="connsiteX212" fmla="*/ 101733 w 2379430"/>
                <a:gd name="connsiteY212" fmla="*/ 3328304 h 4004133"/>
                <a:gd name="connsiteX213" fmla="*/ 99249 w 2379430"/>
                <a:gd name="connsiteY213" fmla="*/ 3328377 h 4004133"/>
                <a:gd name="connsiteX214" fmla="*/ 1383938 w 2379430"/>
                <a:gd name="connsiteY214" fmla="*/ 3295219 h 4004133"/>
                <a:gd name="connsiteX215" fmla="*/ 1379994 w 2379430"/>
                <a:gd name="connsiteY215" fmla="*/ 3293904 h 4004133"/>
                <a:gd name="connsiteX216" fmla="*/ 1377218 w 2379430"/>
                <a:gd name="connsiteY216" fmla="*/ 3289230 h 4004133"/>
                <a:gd name="connsiteX217" fmla="*/ 1377218 w 2379430"/>
                <a:gd name="connsiteY217" fmla="*/ 3286454 h 4004133"/>
                <a:gd name="connsiteX218" fmla="*/ 1378314 w 2379430"/>
                <a:gd name="connsiteY218" fmla="*/ 3283971 h 4004133"/>
                <a:gd name="connsiteX219" fmla="*/ 1414832 w 2379430"/>
                <a:gd name="connsiteY219" fmla="*/ 3224229 h 4004133"/>
                <a:gd name="connsiteX220" fmla="*/ 1421258 w 2379430"/>
                <a:gd name="connsiteY220" fmla="*/ 3212178 h 4004133"/>
                <a:gd name="connsiteX221" fmla="*/ 1425349 w 2379430"/>
                <a:gd name="connsiteY221" fmla="*/ 3208891 h 4004133"/>
                <a:gd name="connsiteX222" fmla="*/ 1430461 w 2379430"/>
                <a:gd name="connsiteY222" fmla="*/ 3209476 h 4004133"/>
                <a:gd name="connsiteX223" fmla="*/ 1432506 w 2379430"/>
                <a:gd name="connsiteY223" fmla="*/ 3211302 h 4004133"/>
                <a:gd name="connsiteX224" fmla="*/ 1433676 w 2379430"/>
                <a:gd name="connsiteY224" fmla="*/ 3213785 h 4004133"/>
                <a:gd name="connsiteX225" fmla="*/ 1433676 w 2379430"/>
                <a:gd name="connsiteY225" fmla="*/ 3216560 h 4004133"/>
                <a:gd name="connsiteX226" fmla="*/ 1432798 w 2379430"/>
                <a:gd name="connsiteY226" fmla="*/ 3219189 h 4004133"/>
                <a:gd name="connsiteX227" fmla="*/ 1426299 w 2379430"/>
                <a:gd name="connsiteY227" fmla="*/ 3231533 h 4004133"/>
                <a:gd name="connsiteX228" fmla="*/ 1389270 w 2379430"/>
                <a:gd name="connsiteY228" fmla="*/ 3292444 h 4004133"/>
                <a:gd name="connsiteX229" fmla="*/ 1386786 w 2379430"/>
                <a:gd name="connsiteY229" fmla="*/ 3294489 h 4004133"/>
                <a:gd name="connsiteX230" fmla="*/ 1383938 w 2379430"/>
                <a:gd name="connsiteY230" fmla="*/ 3295000 h 4004133"/>
                <a:gd name="connsiteX231" fmla="*/ 224140 w 2379430"/>
                <a:gd name="connsiteY231" fmla="*/ 3220139 h 4004133"/>
                <a:gd name="connsiteX232" fmla="*/ 220049 w 2379430"/>
                <a:gd name="connsiteY232" fmla="*/ 3218678 h 4004133"/>
                <a:gd name="connsiteX233" fmla="*/ 217640 w 2379430"/>
                <a:gd name="connsiteY233" fmla="*/ 3214953 h 4004133"/>
                <a:gd name="connsiteX234" fmla="*/ 217640 w 2379430"/>
                <a:gd name="connsiteY234" fmla="*/ 3210425 h 4004133"/>
                <a:gd name="connsiteX235" fmla="*/ 220342 w 2379430"/>
                <a:gd name="connsiteY235" fmla="*/ 3206993 h 4004133"/>
                <a:gd name="connsiteX236" fmla="*/ 228084 w 2379430"/>
                <a:gd name="connsiteY236" fmla="*/ 3202026 h 4004133"/>
                <a:gd name="connsiteX237" fmla="*/ 291843 w 2379430"/>
                <a:gd name="connsiteY237" fmla="*/ 3165509 h 4004133"/>
                <a:gd name="connsiteX238" fmla="*/ 297029 w 2379430"/>
                <a:gd name="connsiteY238" fmla="*/ 3165070 h 4004133"/>
                <a:gd name="connsiteX239" fmla="*/ 299293 w 2379430"/>
                <a:gd name="connsiteY239" fmla="*/ 3166385 h 4004133"/>
                <a:gd name="connsiteX240" fmla="*/ 300973 w 2379430"/>
                <a:gd name="connsiteY240" fmla="*/ 3168576 h 4004133"/>
                <a:gd name="connsiteX241" fmla="*/ 301704 w 2379430"/>
                <a:gd name="connsiteY241" fmla="*/ 3171205 h 4004133"/>
                <a:gd name="connsiteX242" fmla="*/ 301704 w 2379430"/>
                <a:gd name="connsiteY242" fmla="*/ 3173981 h 4004133"/>
                <a:gd name="connsiteX243" fmla="*/ 300388 w 2379430"/>
                <a:gd name="connsiteY243" fmla="*/ 3176391 h 4004133"/>
                <a:gd name="connsiteX244" fmla="*/ 298343 w 2379430"/>
                <a:gd name="connsiteY244" fmla="*/ 3178143 h 4004133"/>
                <a:gd name="connsiteX245" fmla="*/ 235387 w 2379430"/>
                <a:gd name="connsiteY245" fmla="*/ 3214661 h 4004133"/>
                <a:gd name="connsiteX246" fmla="*/ 227645 w 2379430"/>
                <a:gd name="connsiteY246" fmla="*/ 3219555 h 4004133"/>
                <a:gd name="connsiteX247" fmla="*/ 224140 w 2379430"/>
                <a:gd name="connsiteY247" fmla="*/ 3219919 h 4004133"/>
                <a:gd name="connsiteX248" fmla="*/ 1465299 w 2379430"/>
                <a:gd name="connsiteY248" fmla="*/ 3147104 h 4004133"/>
                <a:gd name="connsiteX249" fmla="*/ 1462232 w 2379430"/>
                <a:gd name="connsiteY249" fmla="*/ 3146300 h 4004133"/>
                <a:gd name="connsiteX250" fmla="*/ 1460187 w 2379430"/>
                <a:gd name="connsiteY250" fmla="*/ 3144621 h 4004133"/>
                <a:gd name="connsiteX251" fmla="*/ 1458872 w 2379430"/>
                <a:gd name="connsiteY251" fmla="*/ 3142210 h 4004133"/>
                <a:gd name="connsiteX252" fmla="*/ 1459238 w 2379430"/>
                <a:gd name="connsiteY252" fmla="*/ 3136732 h 4004133"/>
                <a:gd name="connsiteX253" fmla="*/ 1493052 w 2379430"/>
                <a:gd name="connsiteY253" fmla="*/ 3059534 h 4004133"/>
                <a:gd name="connsiteX254" fmla="*/ 1494513 w 2379430"/>
                <a:gd name="connsiteY254" fmla="*/ 3057271 h 4004133"/>
                <a:gd name="connsiteX255" fmla="*/ 1496704 w 2379430"/>
                <a:gd name="connsiteY255" fmla="*/ 3055736 h 4004133"/>
                <a:gd name="connsiteX256" fmla="*/ 1499334 w 2379430"/>
                <a:gd name="connsiteY256" fmla="*/ 3055226 h 4004133"/>
                <a:gd name="connsiteX257" fmla="*/ 1501889 w 2379430"/>
                <a:gd name="connsiteY257" fmla="*/ 3055736 h 4004133"/>
                <a:gd name="connsiteX258" fmla="*/ 1504081 w 2379430"/>
                <a:gd name="connsiteY258" fmla="*/ 3057343 h 4004133"/>
                <a:gd name="connsiteX259" fmla="*/ 1505541 w 2379430"/>
                <a:gd name="connsiteY259" fmla="*/ 3059608 h 4004133"/>
                <a:gd name="connsiteX260" fmla="*/ 1506053 w 2379430"/>
                <a:gd name="connsiteY260" fmla="*/ 3062383 h 4004133"/>
                <a:gd name="connsiteX261" fmla="*/ 1505541 w 2379430"/>
                <a:gd name="connsiteY261" fmla="*/ 3065085 h 4004133"/>
                <a:gd name="connsiteX262" fmla="*/ 1471288 w 2379430"/>
                <a:gd name="connsiteY262" fmla="*/ 3143087 h 4004133"/>
                <a:gd name="connsiteX263" fmla="*/ 1465299 w 2379430"/>
                <a:gd name="connsiteY263" fmla="*/ 3147104 h 4004133"/>
                <a:gd name="connsiteX264" fmla="*/ 368092 w 2379430"/>
                <a:gd name="connsiteY264" fmla="*/ 3140823 h 4004133"/>
                <a:gd name="connsiteX265" fmla="*/ 364513 w 2379430"/>
                <a:gd name="connsiteY265" fmla="*/ 3139727 h 4004133"/>
                <a:gd name="connsiteX266" fmla="*/ 361958 w 2379430"/>
                <a:gd name="connsiteY266" fmla="*/ 3136732 h 4004133"/>
                <a:gd name="connsiteX267" fmla="*/ 361300 w 2379430"/>
                <a:gd name="connsiteY267" fmla="*/ 3134030 h 4004133"/>
                <a:gd name="connsiteX268" fmla="*/ 361300 w 2379430"/>
                <a:gd name="connsiteY268" fmla="*/ 3131328 h 4004133"/>
                <a:gd name="connsiteX269" fmla="*/ 362687 w 2379430"/>
                <a:gd name="connsiteY269" fmla="*/ 3128918 h 4004133"/>
                <a:gd name="connsiteX270" fmla="*/ 364806 w 2379430"/>
                <a:gd name="connsiteY270" fmla="*/ 3127311 h 4004133"/>
                <a:gd name="connsiteX271" fmla="*/ 437841 w 2379430"/>
                <a:gd name="connsiteY271" fmla="*/ 3089698 h 4004133"/>
                <a:gd name="connsiteX272" fmla="*/ 440542 w 2379430"/>
                <a:gd name="connsiteY272" fmla="*/ 3088602 h 4004133"/>
                <a:gd name="connsiteX273" fmla="*/ 443318 w 2379430"/>
                <a:gd name="connsiteY273" fmla="*/ 3088602 h 4004133"/>
                <a:gd name="connsiteX274" fmla="*/ 445802 w 2379430"/>
                <a:gd name="connsiteY274" fmla="*/ 3089917 h 4004133"/>
                <a:gd name="connsiteX275" fmla="*/ 447555 w 2379430"/>
                <a:gd name="connsiteY275" fmla="*/ 3092254 h 4004133"/>
                <a:gd name="connsiteX276" fmla="*/ 448357 w 2379430"/>
                <a:gd name="connsiteY276" fmla="*/ 3095103 h 4004133"/>
                <a:gd name="connsiteX277" fmla="*/ 447919 w 2379430"/>
                <a:gd name="connsiteY277" fmla="*/ 3098024 h 4004133"/>
                <a:gd name="connsiteX278" fmla="*/ 446385 w 2379430"/>
                <a:gd name="connsiteY278" fmla="*/ 3100507 h 4004133"/>
                <a:gd name="connsiteX279" fmla="*/ 444049 w 2379430"/>
                <a:gd name="connsiteY279" fmla="*/ 3102187 h 4004133"/>
                <a:gd name="connsiteX280" fmla="*/ 371014 w 2379430"/>
                <a:gd name="connsiteY280" fmla="*/ 3139873 h 4004133"/>
                <a:gd name="connsiteX281" fmla="*/ 368384 w 2379430"/>
                <a:gd name="connsiteY281" fmla="*/ 3140896 h 4004133"/>
                <a:gd name="connsiteX282" fmla="*/ 509999 w 2379430"/>
                <a:gd name="connsiteY282" fmla="*/ 3058293 h 4004133"/>
                <a:gd name="connsiteX283" fmla="*/ 507005 w 2379430"/>
                <a:gd name="connsiteY283" fmla="*/ 3057635 h 4004133"/>
                <a:gd name="connsiteX284" fmla="*/ 504667 w 2379430"/>
                <a:gd name="connsiteY284" fmla="*/ 3055663 h 4004133"/>
                <a:gd name="connsiteX285" fmla="*/ 503353 w 2379430"/>
                <a:gd name="connsiteY285" fmla="*/ 3050332 h 4004133"/>
                <a:gd name="connsiteX286" fmla="*/ 505837 w 2379430"/>
                <a:gd name="connsiteY286" fmla="*/ 3045584 h 4004133"/>
                <a:gd name="connsiteX287" fmla="*/ 560833 w 2379430"/>
                <a:gd name="connsiteY287" fmla="*/ 2985915 h 4004133"/>
                <a:gd name="connsiteX288" fmla="*/ 562732 w 2379430"/>
                <a:gd name="connsiteY288" fmla="*/ 2983870 h 4004133"/>
                <a:gd name="connsiteX289" fmla="*/ 565214 w 2379430"/>
                <a:gd name="connsiteY289" fmla="*/ 2982701 h 4004133"/>
                <a:gd name="connsiteX290" fmla="*/ 570472 w 2379430"/>
                <a:gd name="connsiteY290" fmla="*/ 2983870 h 4004133"/>
                <a:gd name="connsiteX291" fmla="*/ 572298 w 2379430"/>
                <a:gd name="connsiteY291" fmla="*/ 2985988 h 4004133"/>
                <a:gd name="connsiteX292" fmla="*/ 573248 w 2379430"/>
                <a:gd name="connsiteY292" fmla="*/ 2988691 h 4004133"/>
                <a:gd name="connsiteX293" fmla="*/ 571861 w 2379430"/>
                <a:gd name="connsiteY293" fmla="*/ 2994095 h 4004133"/>
                <a:gd name="connsiteX294" fmla="*/ 514162 w 2379430"/>
                <a:gd name="connsiteY294" fmla="*/ 3056686 h 4004133"/>
                <a:gd name="connsiteX295" fmla="*/ 509999 w 2379430"/>
                <a:gd name="connsiteY295" fmla="*/ 3058366 h 4004133"/>
                <a:gd name="connsiteX296" fmla="*/ 1527817 w 2379430"/>
                <a:gd name="connsiteY296" fmla="*/ 2989421 h 4004133"/>
                <a:gd name="connsiteX297" fmla="*/ 1525699 w 2379430"/>
                <a:gd name="connsiteY297" fmla="*/ 2989421 h 4004133"/>
                <a:gd name="connsiteX298" fmla="*/ 1521755 w 2379430"/>
                <a:gd name="connsiteY298" fmla="*/ 2985842 h 4004133"/>
                <a:gd name="connsiteX299" fmla="*/ 1521391 w 2379430"/>
                <a:gd name="connsiteY299" fmla="*/ 2980365 h 4004133"/>
                <a:gd name="connsiteX300" fmla="*/ 1543301 w 2379430"/>
                <a:gd name="connsiteY300" fmla="*/ 2898784 h 4004133"/>
                <a:gd name="connsiteX301" fmla="*/ 1544396 w 2379430"/>
                <a:gd name="connsiteY301" fmla="*/ 2896228 h 4004133"/>
                <a:gd name="connsiteX302" fmla="*/ 1546295 w 2379430"/>
                <a:gd name="connsiteY302" fmla="*/ 2894329 h 4004133"/>
                <a:gd name="connsiteX303" fmla="*/ 1548779 w 2379430"/>
                <a:gd name="connsiteY303" fmla="*/ 2893306 h 4004133"/>
                <a:gd name="connsiteX304" fmla="*/ 1551407 w 2379430"/>
                <a:gd name="connsiteY304" fmla="*/ 2893306 h 4004133"/>
                <a:gd name="connsiteX305" fmla="*/ 1553818 w 2379430"/>
                <a:gd name="connsiteY305" fmla="*/ 2894475 h 4004133"/>
                <a:gd name="connsiteX306" fmla="*/ 1555571 w 2379430"/>
                <a:gd name="connsiteY306" fmla="*/ 2896447 h 4004133"/>
                <a:gd name="connsiteX307" fmla="*/ 1556593 w 2379430"/>
                <a:gd name="connsiteY307" fmla="*/ 2899076 h 4004133"/>
                <a:gd name="connsiteX308" fmla="*/ 1556593 w 2379430"/>
                <a:gd name="connsiteY308" fmla="*/ 2901779 h 4004133"/>
                <a:gd name="connsiteX309" fmla="*/ 1534682 w 2379430"/>
                <a:gd name="connsiteY309" fmla="*/ 2984820 h 4004133"/>
                <a:gd name="connsiteX310" fmla="*/ 1532200 w 2379430"/>
                <a:gd name="connsiteY310" fmla="*/ 2988179 h 4004133"/>
                <a:gd name="connsiteX311" fmla="*/ 1527817 w 2379430"/>
                <a:gd name="connsiteY311" fmla="*/ 2989494 h 4004133"/>
                <a:gd name="connsiteX312" fmla="*/ 602097 w 2379430"/>
                <a:gd name="connsiteY312" fmla="*/ 2921206 h 4004133"/>
                <a:gd name="connsiteX313" fmla="*/ 600198 w 2379430"/>
                <a:gd name="connsiteY313" fmla="*/ 2921206 h 4004133"/>
                <a:gd name="connsiteX314" fmla="*/ 597860 w 2379430"/>
                <a:gd name="connsiteY314" fmla="*/ 2919891 h 4004133"/>
                <a:gd name="connsiteX315" fmla="*/ 596180 w 2379430"/>
                <a:gd name="connsiteY315" fmla="*/ 2917773 h 4004133"/>
                <a:gd name="connsiteX316" fmla="*/ 595451 w 2379430"/>
                <a:gd name="connsiteY316" fmla="*/ 2915071 h 4004133"/>
                <a:gd name="connsiteX317" fmla="*/ 595451 w 2379430"/>
                <a:gd name="connsiteY317" fmla="*/ 2912296 h 4004133"/>
                <a:gd name="connsiteX318" fmla="*/ 597641 w 2379430"/>
                <a:gd name="connsiteY318" fmla="*/ 2904189 h 4004133"/>
                <a:gd name="connsiteX319" fmla="*/ 608159 w 2379430"/>
                <a:gd name="connsiteY319" fmla="*/ 2829766 h 4004133"/>
                <a:gd name="connsiteX320" fmla="*/ 610495 w 2379430"/>
                <a:gd name="connsiteY320" fmla="*/ 2824872 h 4004133"/>
                <a:gd name="connsiteX321" fmla="*/ 615243 w 2379430"/>
                <a:gd name="connsiteY321" fmla="*/ 2822900 h 4004133"/>
                <a:gd name="connsiteX322" fmla="*/ 619990 w 2379430"/>
                <a:gd name="connsiteY322" fmla="*/ 2825165 h 4004133"/>
                <a:gd name="connsiteX323" fmla="*/ 621743 w 2379430"/>
                <a:gd name="connsiteY323" fmla="*/ 2830277 h 4004133"/>
                <a:gd name="connsiteX324" fmla="*/ 610641 w 2379430"/>
                <a:gd name="connsiteY324" fmla="*/ 2907913 h 4004133"/>
                <a:gd name="connsiteX325" fmla="*/ 608452 w 2379430"/>
                <a:gd name="connsiteY325" fmla="*/ 2916093 h 4004133"/>
                <a:gd name="connsiteX326" fmla="*/ 605968 w 2379430"/>
                <a:gd name="connsiteY326" fmla="*/ 2919745 h 4004133"/>
                <a:gd name="connsiteX327" fmla="*/ 602097 w 2379430"/>
                <a:gd name="connsiteY327" fmla="*/ 2921206 h 4004133"/>
                <a:gd name="connsiteX328" fmla="*/ 1562582 w 2379430"/>
                <a:gd name="connsiteY328" fmla="*/ 2823120 h 4004133"/>
                <a:gd name="connsiteX329" fmla="*/ 1561924 w 2379430"/>
                <a:gd name="connsiteY329" fmla="*/ 2823120 h 4004133"/>
                <a:gd name="connsiteX330" fmla="*/ 1559296 w 2379430"/>
                <a:gd name="connsiteY330" fmla="*/ 2822316 h 4004133"/>
                <a:gd name="connsiteX331" fmla="*/ 1556010 w 2379430"/>
                <a:gd name="connsiteY331" fmla="*/ 2817861 h 4004133"/>
                <a:gd name="connsiteX332" fmla="*/ 1556010 w 2379430"/>
                <a:gd name="connsiteY332" fmla="*/ 2815013 h 4004133"/>
                <a:gd name="connsiteX333" fmla="*/ 1560025 w 2379430"/>
                <a:gd name="connsiteY333" fmla="*/ 2757315 h 4004133"/>
                <a:gd name="connsiteX334" fmla="*/ 1561632 w 2379430"/>
                <a:gd name="connsiteY334" fmla="*/ 2729927 h 4004133"/>
                <a:gd name="connsiteX335" fmla="*/ 1562143 w 2379430"/>
                <a:gd name="connsiteY335" fmla="*/ 2727078 h 4004133"/>
                <a:gd name="connsiteX336" fmla="*/ 1563677 w 2379430"/>
                <a:gd name="connsiteY336" fmla="*/ 2724595 h 4004133"/>
                <a:gd name="connsiteX337" fmla="*/ 1566088 w 2379430"/>
                <a:gd name="connsiteY337" fmla="*/ 2723061 h 4004133"/>
                <a:gd name="connsiteX338" fmla="*/ 1568864 w 2379430"/>
                <a:gd name="connsiteY338" fmla="*/ 2722623 h 4004133"/>
                <a:gd name="connsiteX339" fmla="*/ 1571565 w 2379430"/>
                <a:gd name="connsiteY339" fmla="*/ 2723427 h 4004133"/>
                <a:gd name="connsiteX340" fmla="*/ 1573757 w 2379430"/>
                <a:gd name="connsiteY340" fmla="*/ 2725252 h 4004133"/>
                <a:gd name="connsiteX341" fmla="*/ 1574998 w 2379430"/>
                <a:gd name="connsiteY341" fmla="*/ 2727882 h 4004133"/>
                <a:gd name="connsiteX342" fmla="*/ 1574998 w 2379430"/>
                <a:gd name="connsiteY342" fmla="*/ 2730876 h 4004133"/>
                <a:gd name="connsiteX343" fmla="*/ 1573245 w 2379430"/>
                <a:gd name="connsiteY343" fmla="*/ 2758191 h 4004133"/>
                <a:gd name="connsiteX344" fmla="*/ 1569301 w 2379430"/>
                <a:gd name="connsiteY344" fmla="*/ 2816619 h 4004133"/>
                <a:gd name="connsiteX345" fmla="*/ 1567182 w 2379430"/>
                <a:gd name="connsiteY345" fmla="*/ 2821367 h 4004133"/>
                <a:gd name="connsiteX346" fmla="*/ 1562582 w 2379430"/>
                <a:gd name="connsiteY346" fmla="*/ 2823120 h 4004133"/>
                <a:gd name="connsiteX347" fmla="*/ 611080 w 2379430"/>
                <a:gd name="connsiteY347" fmla="*/ 2751326 h 4004133"/>
                <a:gd name="connsiteX348" fmla="*/ 606626 w 2379430"/>
                <a:gd name="connsiteY348" fmla="*/ 2749500 h 4004133"/>
                <a:gd name="connsiteX349" fmla="*/ 604361 w 2379430"/>
                <a:gd name="connsiteY349" fmla="*/ 2745045 h 4004133"/>
                <a:gd name="connsiteX350" fmla="*/ 598372 w 2379430"/>
                <a:gd name="connsiteY350" fmla="*/ 2701662 h 4004133"/>
                <a:gd name="connsiteX351" fmla="*/ 591653 w 2379430"/>
                <a:gd name="connsiteY351" fmla="*/ 2660836 h 4004133"/>
                <a:gd name="connsiteX352" fmla="*/ 592821 w 2379430"/>
                <a:gd name="connsiteY352" fmla="*/ 2655504 h 4004133"/>
                <a:gd name="connsiteX353" fmla="*/ 597204 w 2379430"/>
                <a:gd name="connsiteY353" fmla="*/ 2652583 h 4004133"/>
                <a:gd name="connsiteX354" fmla="*/ 602243 w 2379430"/>
                <a:gd name="connsiteY354" fmla="*/ 2653751 h 4004133"/>
                <a:gd name="connsiteX355" fmla="*/ 605017 w 2379430"/>
                <a:gd name="connsiteY355" fmla="*/ 2658352 h 4004133"/>
                <a:gd name="connsiteX356" fmla="*/ 611665 w 2379430"/>
                <a:gd name="connsiteY356" fmla="*/ 2699179 h 4004133"/>
                <a:gd name="connsiteX357" fmla="*/ 617799 w 2379430"/>
                <a:gd name="connsiteY357" fmla="*/ 2743000 h 4004133"/>
                <a:gd name="connsiteX358" fmla="*/ 617799 w 2379430"/>
                <a:gd name="connsiteY358" fmla="*/ 2745848 h 4004133"/>
                <a:gd name="connsiteX359" fmla="*/ 616631 w 2379430"/>
                <a:gd name="connsiteY359" fmla="*/ 2748405 h 4004133"/>
                <a:gd name="connsiteX360" fmla="*/ 614659 w 2379430"/>
                <a:gd name="connsiteY360" fmla="*/ 2750304 h 4004133"/>
                <a:gd name="connsiteX361" fmla="*/ 612030 w 2379430"/>
                <a:gd name="connsiteY361" fmla="*/ 2751180 h 4004133"/>
                <a:gd name="connsiteX362" fmla="*/ 1574705 w 2379430"/>
                <a:gd name="connsiteY362" fmla="*/ 2652290 h 4004133"/>
                <a:gd name="connsiteX363" fmla="*/ 1574195 w 2379430"/>
                <a:gd name="connsiteY363" fmla="*/ 2652290 h 4004133"/>
                <a:gd name="connsiteX364" fmla="*/ 1571638 w 2379430"/>
                <a:gd name="connsiteY364" fmla="*/ 2651487 h 4004133"/>
                <a:gd name="connsiteX365" fmla="*/ 1569593 w 2379430"/>
                <a:gd name="connsiteY365" fmla="*/ 2649807 h 4004133"/>
                <a:gd name="connsiteX366" fmla="*/ 1568279 w 2379430"/>
                <a:gd name="connsiteY366" fmla="*/ 2647324 h 4004133"/>
                <a:gd name="connsiteX367" fmla="*/ 1568279 w 2379430"/>
                <a:gd name="connsiteY367" fmla="*/ 2644622 h 4004133"/>
                <a:gd name="connsiteX368" fmla="*/ 1574924 w 2379430"/>
                <a:gd name="connsiteY368" fmla="*/ 2559390 h 4004133"/>
                <a:gd name="connsiteX369" fmla="*/ 1577335 w 2379430"/>
                <a:gd name="connsiteY369" fmla="*/ 2554569 h 4004133"/>
                <a:gd name="connsiteX370" fmla="*/ 1582228 w 2379430"/>
                <a:gd name="connsiteY370" fmla="*/ 2552890 h 4004133"/>
                <a:gd name="connsiteX371" fmla="*/ 1586830 w 2379430"/>
                <a:gd name="connsiteY371" fmla="*/ 2555373 h 4004133"/>
                <a:gd name="connsiteX372" fmla="*/ 1588437 w 2379430"/>
                <a:gd name="connsiteY372" fmla="*/ 2560558 h 4004133"/>
                <a:gd name="connsiteX373" fmla="*/ 1581789 w 2379430"/>
                <a:gd name="connsiteY373" fmla="*/ 2645790 h 4004133"/>
                <a:gd name="connsiteX374" fmla="*/ 1579600 w 2379430"/>
                <a:gd name="connsiteY374" fmla="*/ 2650391 h 4004133"/>
                <a:gd name="connsiteX375" fmla="*/ 1574705 w 2379430"/>
                <a:gd name="connsiteY375" fmla="*/ 2652437 h 4004133"/>
                <a:gd name="connsiteX376" fmla="*/ 586176 w 2379430"/>
                <a:gd name="connsiteY376" fmla="*/ 2582323 h 4004133"/>
                <a:gd name="connsiteX377" fmla="*/ 581646 w 2379430"/>
                <a:gd name="connsiteY377" fmla="*/ 2580570 h 4004133"/>
                <a:gd name="connsiteX378" fmla="*/ 579455 w 2379430"/>
                <a:gd name="connsiteY378" fmla="*/ 2576042 h 4004133"/>
                <a:gd name="connsiteX379" fmla="*/ 576023 w 2379430"/>
                <a:gd name="connsiteY379" fmla="*/ 2536676 h 4004133"/>
                <a:gd name="connsiteX380" fmla="*/ 574124 w 2379430"/>
                <a:gd name="connsiteY380" fmla="*/ 2490080 h 4004133"/>
                <a:gd name="connsiteX381" fmla="*/ 576096 w 2379430"/>
                <a:gd name="connsiteY381" fmla="*/ 2485040 h 4004133"/>
                <a:gd name="connsiteX382" fmla="*/ 580844 w 2379430"/>
                <a:gd name="connsiteY382" fmla="*/ 2482849 h 4004133"/>
                <a:gd name="connsiteX383" fmla="*/ 583472 w 2379430"/>
                <a:gd name="connsiteY383" fmla="*/ 2483287 h 4004133"/>
                <a:gd name="connsiteX384" fmla="*/ 585737 w 2379430"/>
                <a:gd name="connsiteY384" fmla="*/ 2484748 h 4004133"/>
                <a:gd name="connsiteX385" fmla="*/ 587197 w 2379430"/>
                <a:gd name="connsiteY385" fmla="*/ 2487085 h 4004133"/>
                <a:gd name="connsiteX386" fmla="*/ 587709 w 2379430"/>
                <a:gd name="connsiteY386" fmla="*/ 2489860 h 4004133"/>
                <a:gd name="connsiteX387" fmla="*/ 589535 w 2379430"/>
                <a:gd name="connsiteY387" fmla="*/ 2535799 h 4004133"/>
                <a:gd name="connsiteX388" fmla="*/ 592894 w 2379430"/>
                <a:gd name="connsiteY388" fmla="*/ 2574435 h 4004133"/>
                <a:gd name="connsiteX389" fmla="*/ 592894 w 2379430"/>
                <a:gd name="connsiteY389" fmla="*/ 2577284 h 4004133"/>
                <a:gd name="connsiteX390" fmla="*/ 591726 w 2379430"/>
                <a:gd name="connsiteY390" fmla="*/ 2579840 h 4004133"/>
                <a:gd name="connsiteX391" fmla="*/ 589681 w 2379430"/>
                <a:gd name="connsiteY391" fmla="*/ 2581666 h 4004133"/>
                <a:gd name="connsiteX392" fmla="*/ 587124 w 2379430"/>
                <a:gd name="connsiteY392" fmla="*/ 2582542 h 4004133"/>
                <a:gd name="connsiteX393" fmla="*/ 1588071 w 2379430"/>
                <a:gd name="connsiteY393" fmla="*/ 2481900 h 4004133"/>
                <a:gd name="connsiteX394" fmla="*/ 1587486 w 2379430"/>
                <a:gd name="connsiteY394" fmla="*/ 2481900 h 4004133"/>
                <a:gd name="connsiteX395" fmla="*/ 1584931 w 2379430"/>
                <a:gd name="connsiteY395" fmla="*/ 2481169 h 4004133"/>
                <a:gd name="connsiteX396" fmla="*/ 1582886 w 2379430"/>
                <a:gd name="connsiteY396" fmla="*/ 2479416 h 4004133"/>
                <a:gd name="connsiteX397" fmla="*/ 1581572 w 2379430"/>
                <a:gd name="connsiteY397" fmla="*/ 2477006 h 4004133"/>
                <a:gd name="connsiteX398" fmla="*/ 1581572 w 2379430"/>
                <a:gd name="connsiteY398" fmla="*/ 2474231 h 4004133"/>
                <a:gd name="connsiteX399" fmla="*/ 1582740 w 2379430"/>
                <a:gd name="connsiteY399" fmla="*/ 2457286 h 4004133"/>
                <a:gd name="connsiteX400" fmla="*/ 1612392 w 2379430"/>
                <a:gd name="connsiteY400" fmla="*/ 2392432 h 4004133"/>
                <a:gd name="connsiteX401" fmla="*/ 1617285 w 2379430"/>
                <a:gd name="connsiteY401" fmla="*/ 2390533 h 4004133"/>
                <a:gd name="connsiteX402" fmla="*/ 1621959 w 2379430"/>
                <a:gd name="connsiteY402" fmla="*/ 2392870 h 4004133"/>
                <a:gd name="connsiteX403" fmla="*/ 1623711 w 2379430"/>
                <a:gd name="connsiteY403" fmla="*/ 2397982 h 4004133"/>
                <a:gd name="connsiteX404" fmla="*/ 1621522 w 2379430"/>
                <a:gd name="connsiteY404" fmla="*/ 2402948 h 4004133"/>
                <a:gd name="connsiteX405" fmla="*/ 1603627 w 2379430"/>
                <a:gd name="connsiteY405" fmla="*/ 2428000 h 4004133"/>
                <a:gd name="connsiteX406" fmla="*/ 1596323 w 2379430"/>
                <a:gd name="connsiteY406" fmla="*/ 2458309 h 4004133"/>
                <a:gd name="connsiteX407" fmla="*/ 1595155 w 2379430"/>
                <a:gd name="connsiteY407" fmla="*/ 2475326 h 4004133"/>
                <a:gd name="connsiteX408" fmla="*/ 1593037 w 2379430"/>
                <a:gd name="connsiteY408" fmla="*/ 2480001 h 4004133"/>
                <a:gd name="connsiteX409" fmla="*/ 1588071 w 2379430"/>
                <a:gd name="connsiteY409" fmla="*/ 2481900 h 4004133"/>
                <a:gd name="connsiteX410" fmla="*/ 584423 w 2379430"/>
                <a:gd name="connsiteY410" fmla="*/ 2411859 h 4004133"/>
                <a:gd name="connsiteX411" fmla="*/ 583765 w 2379430"/>
                <a:gd name="connsiteY411" fmla="*/ 2411859 h 4004133"/>
                <a:gd name="connsiteX412" fmla="*/ 581135 w 2379430"/>
                <a:gd name="connsiteY412" fmla="*/ 2410982 h 4004133"/>
                <a:gd name="connsiteX413" fmla="*/ 579091 w 2379430"/>
                <a:gd name="connsiteY413" fmla="*/ 2409083 h 4004133"/>
                <a:gd name="connsiteX414" fmla="*/ 577702 w 2379430"/>
                <a:gd name="connsiteY414" fmla="*/ 2403679 h 4004133"/>
                <a:gd name="connsiteX415" fmla="*/ 592309 w 2379430"/>
                <a:gd name="connsiteY415" fmla="*/ 2318520 h 4004133"/>
                <a:gd name="connsiteX416" fmla="*/ 593479 w 2379430"/>
                <a:gd name="connsiteY416" fmla="*/ 2316037 h 4004133"/>
                <a:gd name="connsiteX417" fmla="*/ 595451 w 2379430"/>
                <a:gd name="connsiteY417" fmla="*/ 2314138 h 4004133"/>
                <a:gd name="connsiteX418" fmla="*/ 597933 w 2379430"/>
                <a:gd name="connsiteY418" fmla="*/ 2313261 h 4004133"/>
                <a:gd name="connsiteX419" fmla="*/ 600563 w 2379430"/>
                <a:gd name="connsiteY419" fmla="*/ 2313261 h 4004133"/>
                <a:gd name="connsiteX420" fmla="*/ 604727 w 2379430"/>
                <a:gd name="connsiteY420" fmla="*/ 2316548 h 4004133"/>
                <a:gd name="connsiteX421" fmla="*/ 605456 w 2379430"/>
                <a:gd name="connsiteY421" fmla="*/ 2322026 h 4004133"/>
                <a:gd name="connsiteX422" fmla="*/ 591434 w 2379430"/>
                <a:gd name="connsiteY422" fmla="*/ 2404994 h 4004133"/>
                <a:gd name="connsiteX423" fmla="*/ 589316 w 2379430"/>
                <a:gd name="connsiteY423" fmla="*/ 2409741 h 4004133"/>
                <a:gd name="connsiteX424" fmla="*/ 584130 w 2379430"/>
                <a:gd name="connsiteY424" fmla="*/ 2411859 h 4004133"/>
                <a:gd name="connsiteX425" fmla="*/ 1687763 w 2379430"/>
                <a:gd name="connsiteY425" fmla="*/ 2364313 h 4004133"/>
                <a:gd name="connsiteX426" fmla="*/ 1684039 w 2379430"/>
                <a:gd name="connsiteY426" fmla="*/ 2363218 h 4004133"/>
                <a:gd name="connsiteX427" fmla="*/ 1681557 w 2379430"/>
                <a:gd name="connsiteY427" fmla="*/ 2360077 h 4004133"/>
                <a:gd name="connsiteX428" fmla="*/ 1681557 w 2379430"/>
                <a:gd name="connsiteY428" fmla="*/ 2354672 h 4004133"/>
                <a:gd name="connsiteX429" fmla="*/ 1685135 w 2379430"/>
                <a:gd name="connsiteY429" fmla="*/ 2350728 h 4004133"/>
                <a:gd name="connsiteX430" fmla="*/ 1759411 w 2379430"/>
                <a:gd name="connsiteY430" fmla="*/ 2316110 h 4004133"/>
                <a:gd name="connsiteX431" fmla="*/ 1762041 w 2379430"/>
                <a:gd name="connsiteY431" fmla="*/ 2315525 h 4004133"/>
                <a:gd name="connsiteX432" fmla="*/ 1764597 w 2379430"/>
                <a:gd name="connsiteY432" fmla="*/ 2315964 h 4004133"/>
                <a:gd name="connsiteX433" fmla="*/ 1766861 w 2379430"/>
                <a:gd name="connsiteY433" fmla="*/ 2317498 h 4004133"/>
                <a:gd name="connsiteX434" fmla="*/ 1768321 w 2379430"/>
                <a:gd name="connsiteY434" fmla="*/ 2319762 h 4004133"/>
                <a:gd name="connsiteX435" fmla="*/ 1768906 w 2379430"/>
                <a:gd name="connsiteY435" fmla="*/ 2322464 h 4004133"/>
                <a:gd name="connsiteX436" fmla="*/ 1768468 w 2379430"/>
                <a:gd name="connsiteY436" fmla="*/ 2325239 h 4004133"/>
                <a:gd name="connsiteX437" fmla="*/ 1767007 w 2379430"/>
                <a:gd name="connsiteY437" fmla="*/ 2327576 h 4004133"/>
                <a:gd name="connsiteX438" fmla="*/ 1764889 w 2379430"/>
                <a:gd name="connsiteY438" fmla="*/ 2329183 h 4004133"/>
                <a:gd name="connsiteX439" fmla="*/ 1690320 w 2379430"/>
                <a:gd name="connsiteY439" fmla="*/ 2363728 h 4004133"/>
                <a:gd name="connsiteX440" fmla="*/ 1687473 w 2379430"/>
                <a:gd name="connsiteY440" fmla="*/ 2364313 h 4004133"/>
                <a:gd name="connsiteX441" fmla="*/ 1836391 w 2379430"/>
                <a:gd name="connsiteY441" fmla="*/ 2295806 h 4004133"/>
                <a:gd name="connsiteX442" fmla="*/ 1832666 w 2379430"/>
                <a:gd name="connsiteY442" fmla="*/ 2294564 h 4004133"/>
                <a:gd name="connsiteX443" fmla="*/ 1830182 w 2379430"/>
                <a:gd name="connsiteY443" fmla="*/ 2291424 h 4004133"/>
                <a:gd name="connsiteX444" fmla="*/ 1830182 w 2379430"/>
                <a:gd name="connsiteY444" fmla="*/ 2286019 h 4004133"/>
                <a:gd name="connsiteX445" fmla="*/ 1833834 w 2379430"/>
                <a:gd name="connsiteY445" fmla="*/ 2282075 h 4004133"/>
                <a:gd name="connsiteX446" fmla="*/ 1908768 w 2379430"/>
                <a:gd name="connsiteY446" fmla="*/ 2248917 h 4004133"/>
                <a:gd name="connsiteX447" fmla="*/ 1911325 w 2379430"/>
                <a:gd name="connsiteY447" fmla="*/ 2248406 h 4004133"/>
                <a:gd name="connsiteX448" fmla="*/ 1913955 w 2379430"/>
                <a:gd name="connsiteY448" fmla="*/ 2248991 h 4004133"/>
                <a:gd name="connsiteX449" fmla="*/ 1916144 w 2379430"/>
                <a:gd name="connsiteY449" fmla="*/ 2250524 h 4004133"/>
                <a:gd name="connsiteX450" fmla="*/ 1918117 w 2379430"/>
                <a:gd name="connsiteY450" fmla="*/ 2255563 h 4004133"/>
                <a:gd name="connsiteX451" fmla="*/ 1917607 w 2379430"/>
                <a:gd name="connsiteY451" fmla="*/ 2258339 h 4004133"/>
                <a:gd name="connsiteX452" fmla="*/ 1916071 w 2379430"/>
                <a:gd name="connsiteY452" fmla="*/ 2260603 h 4004133"/>
                <a:gd name="connsiteX453" fmla="*/ 1913882 w 2379430"/>
                <a:gd name="connsiteY453" fmla="*/ 2262137 h 4004133"/>
                <a:gd name="connsiteX454" fmla="*/ 1839165 w 2379430"/>
                <a:gd name="connsiteY454" fmla="*/ 2295221 h 4004133"/>
                <a:gd name="connsiteX455" fmla="*/ 1836829 w 2379430"/>
                <a:gd name="connsiteY455" fmla="*/ 2295806 h 4004133"/>
                <a:gd name="connsiteX456" fmla="*/ 1433237 w 2379430"/>
                <a:gd name="connsiteY456" fmla="*/ 2247384 h 4004133"/>
                <a:gd name="connsiteX457" fmla="*/ 1429439 w 2379430"/>
                <a:gd name="connsiteY457" fmla="*/ 2246142 h 4004133"/>
                <a:gd name="connsiteX458" fmla="*/ 1426955 w 2379430"/>
                <a:gd name="connsiteY458" fmla="*/ 2242782 h 4004133"/>
                <a:gd name="connsiteX459" fmla="*/ 1426955 w 2379430"/>
                <a:gd name="connsiteY459" fmla="*/ 2237378 h 4004133"/>
                <a:gd name="connsiteX460" fmla="*/ 1430680 w 2379430"/>
                <a:gd name="connsiteY460" fmla="*/ 2233580 h 4004133"/>
                <a:gd name="connsiteX461" fmla="*/ 1457849 w 2379430"/>
                <a:gd name="connsiteY461" fmla="*/ 2180630 h 4004133"/>
                <a:gd name="connsiteX462" fmla="*/ 1464569 w 2379430"/>
                <a:gd name="connsiteY462" fmla="*/ 2177781 h 4004133"/>
                <a:gd name="connsiteX463" fmla="*/ 1457849 w 2379430"/>
                <a:gd name="connsiteY463" fmla="*/ 2177781 h 4004133"/>
                <a:gd name="connsiteX464" fmla="*/ 1457849 w 2379430"/>
                <a:gd name="connsiteY464" fmla="*/ 2168141 h 4004133"/>
                <a:gd name="connsiteX465" fmla="*/ 1457849 w 2379430"/>
                <a:gd name="connsiteY465" fmla="*/ 2165365 h 4004133"/>
                <a:gd name="connsiteX466" fmla="*/ 1459165 w 2379430"/>
                <a:gd name="connsiteY466" fmla="*/ 2163028 h 4004133"/>
                <a:gd name="connsiteX467" fmla="*/ 1461281 w 2379430"/>
                <a:gd name="connsiteY467" fmla="*/ 2161348 h 4004133"/>
                <a:gd name="connsiteX468" fmla="*/ 1463838 w 2379430"/>
                <a:gd name="connsiteY468" fmla="*/ 2160618 h 4004133"/>
                <a:gd name="connsiteX469" fmla="*/ 1468658 w 2379430"/>
                <a:gd name="connsiteY469" fmla="*/ 2162444 h 4004133"/>
                <a:gd name="connsiteX470" fmla="*/ 1470923 w 2379430"/>
                <a:gd name="connsiteY470" fmla="*/ 2167337 h 4004133"/>
                <a:gd name="connsiteX471" fmla="*/ 1470923 w 2379430"/>
                <a:gd name="connsiteY471" fmla="*/ 2180995 h 4004133"/>
                <a:gd name="connsiteX472" fmla="*/ 1435136 w 2379430"/>
                <a:gd name="connsiteY472" fmla="*/ 2246726 h 4004133"/>
                <a:gd name="connsiteX473" fmla="*/ 1433091 w 2379430"/>
                <a:gd name="connsiteY473" fmla="*/ 2247165 h 4004133"/>
                <a:gd name="connsiteX474" fmla="*/ 625614 w 2379430"/>
                <a:gd name="connsiteY474" fmla="*/ 2247384 h 4004133"/>
                <a:gd name="connsiteX475" fmla="*/ 622766 w 2379430"/>
                <a:gd name="connsiteY475" fmla="*/ 2246726 h 4004133"/>
                <a:gd name="connsiteX476" fmla="*/ 620575 w 2379430"/>
                <a:gd name="connsiteY476" fmla="*/ 2245119 h 4004133"/>
                <a:gd name="connsiteX477" fmla="*/ 619188 w 2379430"/>
                <a:gd name="connsiteY477" fmla="*/ 2242710 h 4004133"/>
                <a:gd name="connsiteX478" fmla="*/ 618822 w 2379430"/>
                <a:gd name="connsiteY478" fmla="*/ 2240007 h 4004133"/>
                <a:gd name="connsiteX479" fmla="*/ 619407 w 2379430"/>
                <a:gd name="connsiteY479" fmla="*/ 2237232 h 4004133"/>
                <a:gd name="connsiteX480" fmla="*/ 643361 w 2379430"/>
                <a:gd name="connsiteY480" fmla="*/ 2190124 h 4004133"/>
                <a:gd name="connsiteX481" fmla="*/ 660379 w 2379430"/>
                <a:gd name="connsiteY481" fmla="*/ 2162225 h 4004133"/>
                <a:gd name="connsiteX482" fmla="*/ 664688 w 2379430"/>
                <a:gd name="connsiteY482" fmla="*/ 2159230 h 4004133"/>
                <a:gd name="connsiteX483" fmla="*/ 669800 w 2379430"/>
                <a:gd name="connsiteY483" fmla="*/ 2160326 h 4004133"/>
                <a:gd name="connsiteX484" fmla="*/ 671626 w 2379430"/>
                <a:gd name="connsiteY484" fmla="*/ 2162298 h 4004133"/>
                <a:gd name="connsiteX485" fmla="*/ 672648 w 2379430"/>
                <a:gd name="connsiteY485" fmla="*/ 2164854 h 4004133"/>
                <a:gd name="connsiteX486" fmla="*/ 672648 w 2379430"/>
                <a:gd name="connsiteY486" fmla="*/ 2167629 h 4004133"/>
                <a:gd name="connsiteX487" fmla="*/ 671626 w 2379430"/>
                <a:gd name="connsiteY487" fmla="*/ 2170185 h 4004133"/>
                <a:gd name="connsiteX488" fmla="*/ 654901 w 2379430"/>
                <a:gd name="connsiteY488" fmla="*/ 2197501 h 4004133"/>
                <a:gd name="connsiteX489" fmla="*/ 631676 w 2379430"/>
                <a:gd name="connsiteY489" fmla="*/ 2243221 h 4004133"/>
                <a:gd name="connsiteX490" fmla="*/ 629339 w 2379430"/>
                <a:gd name="connsiteY490" fmla="*/ 2246142 h 4004133"/>
                <a:gd name="connsiteX491" fmla="*/ 625833 w 2379430"/>
                <a:gd name="connsiteY491" fmla="*/ 2247384 h 4004133"/>
                <a:gd name="connsiteX492" fmla="*/ 1986551 w 2379430"/>
                <a:gd name="connsiteY492" fmla="*/ 2231097 h 4004133"/>
                <a:gd name="connsiteX493" fmla="*/ 1982095 w 2379430"/>
                <a:gd name="connsiteY493" fmla="*/ 2229490 h 4004133"/>
                <a:gd name="connsiteX494" fmla="*/ 1979758 w 2379430"/>
                <a:gd name="connsiteY494" fmla="*/ 2225254 h 4004133"/>
                <a:gd name="connsiteX495" fmla="*/ 1980562 w 2379430"/>
                <a:gd name="connsiteY495" fmla="*/ 2220434 h 4004133"/>
                <a:gd name="connsiteX496" fmla="*/ 1984141 w 2379430"/>
                <a:gd name="connsiteY496" fmla="*/ 2217293 h 4004133"/>
                <a:gd name="connsiteX497" fmla="*/ 2060681 w 2379430"/>
                <a:gd name="connsiteY497" fmla="*/ 2188079 h 4004133"/>
                <a:gd name="connsiteX498" fmla="*/ 2063311 w 2379430"/>
                <a:gd name="connsiteY498" fmla="*/ 2187714 h 4004133"/>
                <a:gd name="connsiteX499" fmla="*/ 2065867 w 2379430"/>
                <a:gd name="connsiteY499" fmla="*/ 2188371 h 4004133"/>
                <a:gd name="connsiteX500" fmla="*/ 2067985 w 2379430"/>
                <a:gd name="connsiteY500" fmla="*/ 2190051 h 4004133"/>
                <a:gd name="connsiteX501" fmla="*/ 2069299 w 2379430"/>
                <a:gd name="connsiteY501" fmla="*/ 2192461 h 4004133"/>
                <a:gd name="connsiteX502" fmla="*/ 2069299 w 2379430"/>
                <a:gd name="connsiteY502" fmla="*/ 2197939 h 4004133"/>
                <a:gd name="connsiteX503" fmla="*/ 2065430 w 2379430"/>
                <a:gd name="connsiteY503" fmla="*/ 2201518 h 4004133"/>
                <a:gd name="connsiteX504" fmla="*/ 1989107 w 2379430"/>
                <a:gd name="connsiteY504" fmla="*/ 2230732 h 4004133"/>
                <a:gd name="connsiteX505" fmla="*/ 1987061 w 2379430"/>
                <a:gd name="connsiteY505" fmla="*/ 2231243 h 4004133"/>
                <a:gd name="connsiteX506" fmla="*/ 1359105 w 2379430"/>
                <a:gd name="connsiteY506" fmla="*/ 2222917 h 4004133"/>
                <a:gd name="connsiteX507" fmla="*/ 1355307 w 2379430"/>
                <a:gd name="connsiteY507" fmla="*/ 2221675 h 4004133"/>
                <a:gd name="connsiteX508" fmla="*/ 1289576 w 2379430"/>
                <a:gd name="connsiteY508" fmla="*/ 2170551 h 4004133"/>
                <a:gd name="connsiteX509" fmla="*/ 1287969 w 2379430"/>
                <a:gd name="connsiteY509" fmla="*/ 2168359 h 4004133"/>
                <a:gd name="connsiteX510" fmla="*/ 1287167 w 2379430"/>
                <a:gd name="connsiteY510" fmla="*/ 2165730 h 4004133"/>
                <a:gd name="connsiteX511" fmla="*/ 1287167 w 2379430"/>
                <a:gd name="connsiteY511" fmla="*/ 2162955 h 4004133"/>
                <a:gd name="connsiteX512" fmla="*/ 1288481 w 2379430"/>
                <a:gd name="connsiteY512" fmla="*/ 2160545 h 4004133"/>
                <a:gd name="connsiteX513" fmla="*/ 1290526 w 2379430"/>
                <a:gd name="connsiteY513" fmla="*/ 2158792 h 4004133"/>
                <a:gd name="connsiteX514" fmla="*/ 1293010 w 2379430"/>
                <a:gd name="connsiteY514" fmla="*/ 2157989 h 4004133"/>
                <a:gd name="connsiteX515" fmla="*/ 1295638 w 2379430"/>
                <a:gd name="connsiteY515" fmla="*/ 2157989 h 4004133"/>
                <a:gd name="connsiteX516" fmla="*/ 1297903 w 2379430"/>
                <a:gd name="connsiteY516" fmla="*/ 2159303 h 4004133"/>
                <a:gd name="connsiteX517" fmla="*/ 1362539 w 2379430"/>
                <a:gd name="connsiteY517" fmla="*/ 2209916 h 4004133"/>
                <a:gd name="connsiteX518" fmla="*/ 1364437 w 2379430"/>
                <a:gd name="connsiteY518" fmla="*/ 2211889 h 4004133"/>
                <a:gd name="connsiteX519" fmla="*/ 1365387 w 2379430"/>
                <a:gd name="connsiteY519" fmla="*/ 2214445 h 4004133"/>
                <a:gd name="connsiteX520" fmla="*/ 1365387 w 2379430"/>
                <a:gd name="connsiteY520" fmla="*/ 2217220 h 4004133"/>
                <a:gd name="connsiteX521" fmla="*/ 1364365 w 2379430"/>
                <a:gd name="connsiteY521" fmla="*/ 2219777 h 4004133"/>
                <a:gd name="connsiteX522" fmla="*/ 1362028 w 2379430"/>
                <a:gd name="connsiteY522" fmla="*/ 2221894 h 4004133"/>
                <a:gd name="connsiteX523" fmla="*/ 1359032 w 2379430"/>
                <a:gd name="connsiteY523" fmla="*/ 2222625 h 4004133"/>
                <a:gd name="connsiteX524" fmla="*/ 2139852 w 2379430"/>
                <a:gd name="connsiteY524" fmla="*/ 2175225 h 4004133"/>
                <a:gd name="connsiteX525" fmla="*/ 2135469 w 2379430"/>
                <a:gd name="connsiteY525" fmla="*/ 2173545 h 4004133"/>
                <a:gd name="connsiteX526" fmla="*/ 2134082 w 2379430"/>
                <a:gd name="connsiteY526" fmla="*/ 2164416 h 4004133"/>
                <a:gd name="connsiteX527" fmla="*/ 2137734 w 2379430"/>
                <a:gd name="connsiteY527" fmla="*/ 2161348 h 4004133"/>
                <a:gd name="connsiteX528" fmla="*/ 2187908 w 2379430"/>
                <a:gd name="connsiteY528" fmla="*/ 2143747 h 4004133"/>
                <a:gd name="connsiteX529" fmla="*/ 2214859 w 2379430"/>
                <a:gd name="connsiteY529" fmla="*/ 2134325 h 4004133"/>
                <a:gd name="connsiteX530" fmla="*/ 2219971 w 2379430"/>
                <a:gd name="connsiteY530" fmla="*/ 2134325 h 4004133"/>
                <a:gd name="connsiteX531" fmla="*/ 2222090 w 2379430"/>
                <a:gd name="connsiteY531" fmla="*/ 2136005 h 4004133"/>
                <a:gd name="connsiteX532" fmla="*/ 2223331 w 2379430"/>
                <a:gd name="connsiteY532" fmla="*/ 2138488 h 4004133"/>
                <a:gd name="connsiteX533" fmla="*/ 2222965 w 2379430"/>
                <a:gd name="connsiteY533" fmla="*/ 2143893 h 4004133"/>
                <a:gd name="connsiteX534" fmla="*/ 2219094 w 2379430"/>
                <a:gd name="connsiteY534" fmla="*/ 2147472 h 4004133"/>
                <a:gd name="connsiteX535" fmla="*/ 2192218 w 2379430"/>
                <a:gd name="connsiteY535" fmla="*/ 2156893 h 4004133"/>
                <a:gd name="connsiteX536" fmla="*/ 2142044 w 2379430"/>
                <a:gd name="connsiteY536" fmla="*/ 2174495 h 4004133"/>
                <a:gd name="connsiteX537" fmla="*/ 2140071 w 2379430"/>
                <a:gd name="connsiteY537" fmla="*/ 2174495 h 4004133"/>
                <a:gd name="connsiteX538" fmla="*/ 2294101 w 2379430"/>
                <a:gd name="connsiteY538" fmla="*/ 2121471 h 4004133"/>
                <a:gd name="connsiteX539" fmla="*/ 2289720 w 2379430"/>
                <a:gd name="connsiteY539" fmla="*/ 2119791 h 4004133"/>
                <a:gd name="connsiteX540" fmla="*/ 2287383 w 2379430"/>
                <a:gd name="connsiteY540" fmla="*/ 2115482 h 4004133"/>
                <a:gd name="connsiteX541" fmla="*/ 2288331 w 2379430"/>
                <a:gd name="connsiteY541" fmla="*/ 2110662 h 4004133"/>
                <a:gd name="connsiteX542" fmla="*/ 2292056 w 2379430"/>
                <a:gd name="connsiteY542" fmla="*/ 2107595 h 4004133"/>
                <a:gd name="connsiteX543" fmla="*/ 2369547 w 2379430"/>
                <a:gd name="connsiteY543" fmla="*/ 2081302 h 4004133"/>
                <a:gd name="connsiteX544" fmla="*/ 2374440 w 2379430"/>
                <a:gd name="connsiteY544" fmla="*/ 2082105 h 4004133"/>
                <a:gd name="connsiteX545" fmla="*/ 2377509 w 2379430"/>
                <a:gd name="connsiteY545" fmla="*/ 2086195 h 4004133"/>
                <a:gd name="connsiteX546" fmla="*/ 2377509 w 2379430"/>
                <a:gd name="connsiteY546" fmla="*/ 2091307 h 4004133"/>
                <a:gd name="connsiteX547" fmla="*/ 2373930 w 2379430"/>
                <a:gd name="connsiteY547" fmla="*/ 2094959 h 4004133"/>
                <a:gd name="connsiteX548" fmla="*/ 2296439 w 2379430"/>
                <a:gd name="connsiteY548" fmla="*/ 2121106 h 4004133"/>
                <a:gd name="connsiteX549" fmla="*/ 2293955 w 2379430"/>
                <a:gd name="connsiteY549" fmla="*/ 2121471 h 4004133"/>
                <a:gd name="connsiteX550" fmla="*/ 1233851 w 2379430"/>
                <a:gd name="connsiteY550" fmla="*/ 2114168 h 4004133"/>
                <a:gd name="connsiteX551" fmla="*/ 1229322 w 2379430"/>
                <a:gd name="connsiteY551" fmla="*/ 2112269 h 4004133"/>
                <a:gd name="connsiteX552" fmla="*/ 1166586 w 2379430"/>
                <a:gd name="connsiteY552" fmla="*/ 2059829 h 4004133"/>
                <a:gd name="connsiteX553" fmla="*/ 1163736 w 2379430"/>
                <a:gd name="connsiteY553" fmla="*/ 2055228 h 4004133"/>
                <a:gd name="connsiteX554" fmla="*/ 1164760 w 2379430"/>
                <a:gd name="connsiteY554" fmla="*/ 2049824 h 4004133"/>
                <a:gd name="connsiteX555" fmla="*/ 1169214 w 2379430"/>
                <a:gd name="connsiteY555" fmla="*/ 2046829 h 4004133"/>
                <a:gd name="connsiteX556" fmla="*/ 1174328 w 2379430"/>
                <a:gd name="connsiteY556" fmla="*/ 2047925 h 4004133"/>
                <a:gd name="connsiteX557" fmla="*/ 1238743 w 2379430"/>
                <a:gd name="connsiteY557" fmla="*/ 2101825 h 4004133"/>
                <a:gd name="connsiteX558" fmla="*/ 1240206 w 2379430"/>
                <a:gd name="connsiteY558" fmla="*/ 2104089 h 4004133"/>
                <a:gd name="connsiteX559" fmla="*/ 1240206 w 2379430"/>
                <a:gd name="connsiteY559" fmla="*/ 2109566 h 4004133"/>
                <a:gd name="connsiteX560" fmla="*/ 1238743 w 2379430"/>
                <a:gd name="connsiteY560" fmla="*/ 2111830 h 4004133"/>
                <a:gd name="connsiteX561" fmla="*/ 1236625 w 2379430"/>
                <a:gd name="connsiteY561" fmla="*/ 2113437 h 4004133"/>
                <a:gd name="connsiteX562" fmla="*/ 1234070 w 2379430"/>
                <a:gd name="connsiteY562" fmla="*/ 2113949 h 4004133"/>
                <a:gd name="connsiteX563" fmla="*/ 717493 w 2379430"/>
                <a:gd name="connsiteY563" fmla="*/ 2107522 h 4004133"/>
                <a:gd name="connsiteX564" fmla="*/ 714863 w 2379430"/>
                <a:gd name="connsiteY564" fmla="*/ 2106791 h 4004133"/>
                <a:gd name="connsiteX565" fmla="*/ 712671 w 2379430"/>
                <a:gd name="connsiteY565" fmla="*/ 2105038 h 4004133"/>
                <a:gd name="connsiteX566" fmla="*/ 712671 w 2379430"/>
                <a:gd name="connsiteY566" fmla="*/ 2094959 h 4004133"/>
                <a:gd name="connsiteX567" fmla="*/ 778403 w 2379430"/>
                <a:gd name="connsiteY567" fmla="*/ 2042228 h 4004133"/>
                <a:gd name="connsiteX568" fmla="*/ 780960 w 2379430"/>
                <a:gd name="connsiteY568" fmla="*/ 2041352 h 4004133"/>
                <a:gd name="connsiteX569" fmla="*/ 783590 w 2379430"/>
                <a:gd name="connsiteY569" fmla="*/ 2041352 h 4004133"/>
                <a:gd name="connsiteX570" fmla="*/ 785926 w 2379430"/>
                <a:gd name="connsiteY570" fmla="*/ 2042593 h 4004133"/>
                <a:gd name="connsiteX571" fmla="*/ 787678 w 2379430"/>
                <a:gd name="connsiteY571" fmla="*/ 2044711 h 4004133"/>
                <a:gd name="connsiteX572" fmla="*/ 785123 w 2379430"/>
                <a:gd name="connsiteY572" fmla="*/ 2054425 h 4004133"/>
                <a:gd name="connsiteX573" fmla="*/ 722093 w 2379430"/>
                <a:gd name="connsiteY573" fmla="*/ 2104819 h 4004133"/>
                <a:gd name="connsiteX574" fmla="*/ 717566 w 2379430"/>
                <a:gd name="connsiteY574" fmla="*/ 2107156 h 4004133"/>
                <a:gd name="connsiteX575" fmla="*/ 1449304 w 2379430"/>
                <a:gd name="connsiteY575" fmla="*/ 2091307 h 4004133"/>
                <a:gd name="connsiteX576" fmla="*/ 1445214 w 2379430"/>
                <a:gd name="connsiteY576" fmla="*/ 2089847 h 4004133"/>
                <a:gd name="connsiteX577" fmla="*/ 1442805 w 2379430"/>
                <a:gd name="connsiteY577" fmla="*/ 2086049 h 4004133"/>
                <a:gd name="connsiteX578" fmla="*/ 1409135 w 2379430"/>
                <a:gd name="connsiteY578" fmla="*/ 2011115 h 4004133"/>
                <a:gd name="connsiteX579" fmla="*/ 1408040 w 2379430"/>
                <a:gd name="connsiteY579" fmla="*/ 2005710 h 4004133"/>
                <a:gd name="connsiteX580" fmla="*/ 1410961 w 2379430"/>
                <a:gd name="connsiteY580" fmla="*/ 2001109 h 4004133"/>
                <a:gd name="connsiteX581" fmla="*/ 1416073 w 2379430"/>
                <a:gd name="connsiteY581" fmla="*/ 1999940 h 4004133"/>
                <a:gd name="connsiteX582" fmla="*/ 1420456 w 2379430"/>
                <a:gd name="connsiteY582" fmla="*/ 2003008 h 4004133"/>
                <a:gd name="connsiteX583" fmla="*/ 1455804 w 2379430"/>
                <a:gd name="connsiteY583" fmla="*/ 2081959 h 4004133"/>
                <a:gd name="connsiteX584" fmla="*/ 1455804 w 2379430"/>
                <a:gd name="connsiteY584" fmla="*/ 2084735 h 4004133"/>
                <a:gd name="connsiteX585" fmla="*/ 1455001 w 2379430"/>
                <a:gd name="connsiteY585" fmla="*/ 2087364 h 4004133"/>
                <a:gd name="connsiteX586" fmla="*/ 1453322 w 2379430"/>
                <a:gd name="connsiteY586" fmla="*/ 2089482 h 4004133"/>
                <a:gd name="connsiteX587" fmla="*/ 1450911 w 2379430"/>
                <a:gd name="connsiteY587" fmla="*/ 2090796 h 4004133"/>
                <a:gd name="connsiteX588" fmla="*/ 857135 w 2379430"/>
                <a:gd name="connsiteY588" fmla="*/ 2025576 h 4004133"/>
                <a:gd name="connsiteX589" fmla="*/ 852534 w 2379430"/>
                <a:gd name="connsiteY589" fmla="*/ 2023823 h 4004133"/>
                <a:gd name="connsiteX590" fmla="*/ 850270 w 2379430"/>
                <a:gd name="connsiteY590" fmla="*/ 2019295 h 4004133"/>
                <a:gd name="connsiteX591" fmla="*/ 851511 w 2379430"/>
                <a:gd name="connsiteY591" fmla="*/ 2014329 h 4004133"/>
                <a:gd name="connsiteX592" fmla="*/ 855528 w 2379430"/>
                <a:gd name="connsiteY592" fmla="*/ 2011480 h 4004133"/>
                <a:gd name="connsiteX593" fmla="*/ 859765 w 2379430"/>
                <a:gd name="connsiteY593" fmla="*/ 2010531 h 4004133"/>
                <a:gd name="connsiteX594" fmla="*/ 936232 w 2379430"/>
                <a:gd name="connsiteY594" fmla="*/ 1995924 h 4004133"/>
                <a:gd name="connsiteX595" fmla="*/ 940906 w 2379430"/>
                <a:gd name="connsiteY595" fmla="*/ 1997749 h 4004133"/>
                <a:gd name="connsiteX596" fmla="*/ 943170 w 2379430"/>
                <a:gd name="connsiteY596" fmla="*/ 2002351 h 4004133"/>
                <a:gd name="connsiteX597" fmla="*/ 941929 w 2379430"/>
                <a:gd name="connsiteY597" fmla="*/ 2007317 h 4004133"/>
                <a:gd name="connsiteX598" fmla="*/ 937839 w 2379430"/>
                <a:gd name="connsiteY598" fmla="*/ 2010165 h 4004133"/>
                <a:gd name="connsiteX599" fmla="*/ 862905 w 2379430"/>
                <a:gd name="connsiteY599" fmla="*/ 2023531 h 4004133"/>
                <a:gd name="connsiteX600" fmla="*/ 858961 w 2379430"/>
                <a:gd name="connsiteY600" fmla="*/ 2024553 h 4004133"/>
                <a:gd name="connsiteX601" fmla="*/ 1097422 w 2379430"/>
                <a:gd name="connsiteY601" fmla="*/ 2023823 h 4004133"/>
                <a:gd name="connsiteX602" fmla="*/ 1095230 w 2379430"/>
                <a:gd name="connsiteY602" fmla="*/ 2023823 h 4004133"/>
                <a:gd name="connsiteX603" fmla="*/ 1042060 w 2379430"/>
                <a:gd name="connsiteY603" fmla="*/ 2010750 h 4004133"/>
                <a:gd name="connsiteX604" fmla="*/ 1017520 w 2379430"/>
                <a:gd name="connsiteY604" fmla="*/ 2008267 h 4004133"/>
                <a:gd name="connsiteX605" fmla="*/ 1014965 w 2379430"/>
                <a:gd name="connsiteY605" fmla="*/ 2007536 h 4004133"/>
                <a:gd name="connsiteX606" fmla="*/ 1012846 w 2379430"/>
                <a:gd name="connsiteY606" fmla="*/ 2005856 h 4004133"/>
                <a:gd name="connsiteX607" fmla="*/ 1011532 w 2379430"/>
                <a:gd name="connsiteY607" fmla="*/ 2003446 h 4004133"/>
                <a:gd name="connsiteX608" fmla="*/ 1011532 w 2379430"/>
                <a:gd name="connsiteY608" fmla="*/ 2000671 h 4004133"/>
                <a:gd name="connsiteX609" fmla="*/ 1013797 w 2379430"/>
                <a:gd name="connsiteY609" fmla="*/ 1995850 h 4004133"/>
                <a:gd name="connsiteX610" fmla="*/ 1018689 w 2379430"/>
                <a:gd name="connsiteY610" fmla="*/ 1993951 h 4004133"/>
                <a:gd name="connsiteX611" fmla="*/ 1044179 w 2379430"/>
                <a:gd name="connsiteY611" fmla="*/ 1996654 h 4004133"/>
                <a:gd name="connsiteX612" fmla="*/ 1099977 w 2379430"/>
                <a:gd name="connsiteY612" fmla="*/ 2010384 h 4004133"/>
                <a:gd name="connsiteX613" fmla="*/ 1103702 w 2379430"/>
                <a:gd name="connsiteY613" fmla="*/ 2013452 h 4004133"/>
                <a:gd name="connsiteX614" fmla="*/ 1104579 w 2379430"/>
                <a:gd name="connsiteY614" fmla="*/ 2018345 h 4004133"/>
                <a:gd name="connsiteX615" fmla="*/ 1102241 w 2379430"/>
                <a:gd name="connsiteY615" fmla="*/ 2022655 h 4004133"/>
                <a:gd name="connsiteX616" fmla="*/ 1097714 w 2379430"/>
                <a:gd name="connsiteY616" fmla="*/ 2024261 h 4004133"/>
                <a:gd name="connsiteX617" fmla="*/ 1364000 w 2379430"/>
                <a:gd name="connsiteY617" fmla="*/ 1947866 h 4004133"/>
                <a:gd name="connsiteX618" fmla="*/ 1361297 w 2379430"/>
                <a:gd name="connsiteY618" fmla="*/ 1947209 h 4004133"/>
                <a:gd name="connsiteX619" fmla="*/ 1359032 w 2379430"/>
                <a:gd name="connsiteY619" fmla="*/ 1945456 h 4004133"/>
                <a:gd name="connsiteX620" fmla="*/ 1337706 w 2379430"/>
                <a:gd name="connsiteY620" fmla="*/ 1920989 h 4004133"/>
                <a:gd name="connsiteX621" fmla="*/ 1305937 w 2379430"/>
                <a:gd name="connsiteY621" fmla="*/ 1879798 h 4004133"/>
                <a:gd name="connsiteX622" fmla="*/ 1304841 w 2379430"/>
                <a:gd name="connsiteY622" fmla="*/ 1874466 h 4004133"/>
                <a:gd name="connsiteX623" fmla="*/ 1307617 w 2379430"/>
                <a:gd name="connsiteY623" fmla="*/ 1869865 h 4004133"/>
                <a:gd name="connsiteX624" fmla="*/ 1312656 w 2379430"/>
                <a:gd name="connsiteY624" fmla="*/ 1868696 h 4004133"/>
                <a:gd name="connsiteX625" fmla="*/ 1317037 w 2379430"/>
                <a:gd name="connsiteY625" fmla="*/ 1871618 h 4004133"/>
                <a:gd name="connsiteX626" fmla="*/ 1347055 w 2379430"/>
                <a:gd name="connsiteY626" fmla="*/ 1910180 h 4004133"/>
                <a:gd name="connsiteX627" fmla="*/ 1369404 w 2379430"/>
                <a:gd name="connsiteY627" fmla="*/ 1936035 h 4004133"/>
                <a:gd name="connsiteX628" fmla="*/ 1370792 w 2379430"/>
                <a:gd name="connsiteY628" fmla="*/ 1938372 h 4004133"/>
                <a:gd name="connsiteX629" fmla="*/ 1371157 w 2379430"/>
                <a:gd name="connsiteY629" fmla="*/ 1941147 h 4004133"/>
                <a:gd name="connsiteX630" fmla="*/ 1370572 w 2379430"/>
                <a:gd name="connsiteY630" fmla="*/ 1943849 h 4004133"/>
                <a:gd name="connsiteX631" fmla="*/ 1368966 w 2379430"/>
                <a:gd name="connsiteY631" fmla="*/ 1946040 h 4004133"/>
                <a:gd name="connsiteX632" fmla="*/ 1364802 w 2379430"/>
                <a:gd name="connsiteY632" fmla="*/ 1947428 h 4004133"/>
                <a:gd name="connsiteX633" fmla="*/ 1276795 w 2379430"/>
                <a:gd name="connsiteY633" fmla="*/ 1805959 h 4004133"/>
                <a:gd name="connsiteX634" fmla="*/ 1272706 w 2379430"/>
                <a:gd name="connsiteY634" fmla="*/ 1804426 h 4004133"/>
                <a:gd name="connsiteX635" fmla="*/ 1270295 w 2379430"/>
                <a:gd name="connsiteY635" fmla="*/ 1800628 h 4004133"/>
                <a:gd name="connsiteX636" fmla="*/ 1262992 w 2379430"/>
                <a:gd name="connsiteY636" fmla="*/ 1743514 h 4004133"/>
                <a:gd name="connsiteX637" fmla="*/ 1264818 w 2379430"/>
                <a:gd name="connsiteY637" fmla="*/ 1713132 h 4004133"/>
                <a:gd name="connsiteX638" fmla="*/ 1267521 w 2379430"/>
                <a:gd name="connsiteY638" fmla="*/ 1708384 h 4004133"/>
                <a:gd name="connsiteX639" fmla="*/ 1272560 w 2379430"/>
                <a:gd name="connsiteY639" fmla="*/ 1706923 h 4004133"/>
                <a:gd name="connsiteX640" fmla="*/ 1275115 w 2379430"/>
                <a:gd name="connsiteY640" fmla="*/ 1707800 h 4004133"/>
                <a:gd name="connsiteX641" fmla="*/ 1277160 w 2379430"/>
                <a:gd name="connsiteY641" fmla="*/ 1709699 h 4004133"/>
                <a:gd name="connsiteX642" fmla="*/ 1278330 w 2379430"/>
                <a:gd name="connsiteY642" fmla="*/ 1712255 h 4004133"/>
                <a:gd name="connsiteX643" fmla="*/ 1278330 w 2379430"/>
                <a:gd name="connsiteY643" fmla="*/ 1715103 h 4004133"/>
                <a:gd name="connsiteX644" fmla="*/ 1276504 w 2379430"/>
                <a:gd name="connsiteY644" fmla="*/ 1743733 h 4004133"/>
                <a:gd name="connsiteX645" fmla="*/ 1283149 w 2379430"/>
                <a:gd name="connsiteY645" fmla="*/ 1797195 h 4004133"/>
                <a:gd name="connsiteX646" fmla="*/ 1282418 w 2379430"/>
                <a:gd name="connsiteY646" fmla="*/ 1802600 h 4004133"/>
                <a:gd name="connsiteX647" fmla="*/ 1278330 w 2379430"/>
                <a:gd name="connsiteY647" fmla="*/ 1805959 h 4004133"/>
                <a:gd name="connsiteX648" fmla="*/ 1276795 w 2379430"/>
                <a:gd name="connsiteY648" fmla="*/ 1805521 h 4004133"/>
                <a:gd name="connsiteX649" fmla="*/ 1292352 w 2379430"/>
                <a:gd name="connsiteY649" fmla="*/ 1638709 h 4004133"/>
                <a:gd name="connsiteX650" fmla="*/ 1289868 w 2379430"/>
                <a:gd name="connsiteY650" fmla="*/ 1638271 h 4004133"/>
                <a:gd name="connsiteX651" fmla="*/ 1286143 w 2379430"/>
                <a:gd name="connsiteY651" fmla="*/ 1634400 h 4004133"/>
                <a:gd name="connsiteX652" fmla="*/ 1286143 w 2379430"/>
                <a:gd name="connsiteY652" fmla="*/ 1628922 h 4004133"/>
                <a:gd name="connsiteX653" fmla="*/ 1325145 w 2379430"/>
                <a:gd name="connsiteY653" fmla="*/ 1552308 h 4004133"/>
                <a:gd name="connsiteX654" fmla="*/ 1329601 w 2379430"/>
                <a:gd name="connsiteY654" fmla="*/ 1549314 h 4004133"/>
                <a:gd name="connsiteX655" fmla="*/ 1334713 w 2379430"/>
                <a:gd name="connsiteY655" fmla="*/ 1550409 h 4004133"/>
                <a:gd name="connsiteX656" fmla="*/ 1337560 w 2379430"/>
                <a:gd name="connsiteY656" fmla="*/ 1555084 h 4004133"/>
                <a:gd name="connsiteX657" fmla="*/ 1336465 w 2379430"/>
                <a:gd name="connsiteY657" fmla="*/ 1560488 h 4004133"/>
                <a:gd name="connsiteX658" fmla="*/ 1299290 w 2379430"/>
                <a:gd name="connsiteY658" fmla="*/ 1634692 h 4004133"/>
                <a:gd name="connsiteX659" fmla="*/ 1296808 w 2379430"/>
                <a:gd name="connsiteY659" fmla="*/ 1637394 h 4004133"/>
                <a:gd name="connsiteX660" fmla="*/ 1293301 w 2379430"/>
                <a:gd name="connsiteY660" fmla="*/ 1638416 h 4004133"/>
                <a:gd name="connsiteX661" fmla="*/ 1379044 w 2379430"/>
                <a:gd name="connsiteY661" fmla="*/ 1495048 h 4004133"/>
                <a:gd name="connsiteX662" fmla="*/ 1374809 w 2379430"/>
                <a:gd name="connsiteY662" fmla="*/ 1493442 h 4004133"/>
                <a:gd name="connsiteX663" fmla="*/ 1372325 w 2379430"/>
                <a:gd name="connsiteY663" fmla="*/ 1488694 h 4004133"/>
                <a:gd name="connsiteX664" fmla="*/ 1373785 w 2379430"/>
                <a:gd name="connsiteY664" fmla="*/ 1483436 h 4004133"/>
                <a:gd name="connsiteX665" fmla="*/ 1424254 w 2379430"/>
                <a:gd name="connsiteY665" fmla="*/ 1416682 h 4004133"/>
                <a:gd name="connsiteX666" fmla="*/ 1426226 w 2379430"/>
                <a:gd name="connsiteY666" fmla="*/ 1414856 h 4004133"/>
                <a:gd name="connsiteX667" fmla="*/ 1428781 w 2379430"/>
                <a:gd name="connsiteY667" fmla="*/ 1413906 h 4004133"/>
                <a:gd name="connsiteX668" fmla="*/ 1431411 w 2379430"/>
                <a:gd name="connsiteY668" fmla="*/ 1413906 h 4004133"/>
                <a:gd name="connsiteX669" fmla="*/ 1433749 w 2379430"/>
                <a:gd name="connsiteY669" fmla="*/ 1415075 h 4004133"/>
                <a:gd name="connsiteX670" fmla="*/ 1435502 w 2379430"/>
                <a:gd name="connsiteY670" fmla="*/ 1417193 h 4004133"/>
                <a:gd name="connsiteX671" fmla="*/ 1436377 w 2379430"/>
                <a:gd name="connsiteY671" fmla="*/ 1419822 h 4004133"/>
                <a:gd name="connsiteX672" fmla="*/ 1436377 w 2379430"/>
                <a:gd name="connsiteY672" fmla="*/ 1422598 h 4004133"/>
                <a:gd name="connsiteX673" fmla="*/ 1435209 w 2379430"/>
                <a:gd name="connsiteY673" fmla="*/ 1425081 h 4004133"/>
                <a:gd name="connsiteX674" fmla="*/ 1384521 w 2379430"/>
                <a:gd name="connsiteY674" fmla="*/ 1492200 h 4004133"/>
                <a:gd name="connsiteX675" fmla="*/ 1379848 w 2379430"/>
                <a:gd name="connsiteY675" fmla="*/ 1494391 h 4004133"/>
                <a:gd name="connsiteX676" fmla="*/ 1477058 w 2379430"/>
                <a:gd name="connsiteY676" fmla="*/ 1358765 h 4004133"/>
                <a:gd name="connsiteX677" fmla="*/ 1473333 w 2379430"/>
                <a:gd name="connsiteY677" fmla="*/ 1357524 h 4004133"/>
                <a:gd name="connsiteX678" fmla="*/ 1470411 w 2379430"/>
                <a:gd name="connsiteY678" fmla="*/ 1352995 h 4004133"/>
                <a:gd name="connsiteX679" fmla="*/ 1471434 w 2379430"/>
                <a:gd name="connsiteY679" fmla="*/ 1347664 h 4004133"/>
                <a:gd name="connsiteX680" fmla="*/ 1480856 w 2379430"/>
                <a:gd name="connsiteY680" fmla="*/ 1332180 h 4004133"/>
                <a:gd name="connsiteX681" fmla="*/ 1511092 w 2379430"/>
                <a:gd name="connsiteY681" fmla="*/ 1274190 h 4004133"/>
                <a:gd name="connsiteX682" fmla="*/ 1514963 w 2379430"/>
                <a:gd name="connsiteY682" fmla="*/ 1270612 h 4004133"/>
                <a:gd name="connsiteX683" fmla="*/ 1520148 w 2379430"/>
                <a:gd name="connsiteY683" fmla="*/ 1270612 h 4004133"/>
                <a:gd name="connsiteX684" fmla="*/ 1523581 w 2379430"/>
                <a:gd name="connsiteY684" fmla="*/ 1274702 h 4004133"/>
                <a:gd name="connsiteX685" fmla="*/ 1523581 w 2379430"/>
                <a:gd name="connsiteY685" fmla="*/ 1280179 h 4004133"/>
                <a:gd name="connsiteX686" fmla="*/ 1492541 w 2379430"/>
                <a:gd name="connsiteY686" fmla="*/ 1339484 h 4004133"/>
                <a:gd name="connsiteX687" fmla="*/ 1482901 w 2379430"/>
                <a:gd name="connsiteY687" fmla="*/ 1355259 h 4004133"/>
                <a:gd name="connsiteX688" fmla="*/ 1480710 w 2379430"/>
                <a:gd name="connsiteY688" fmla="*/ 1357231 h 4004133"/>
                <a:gd name="connsiteX689" fmla="*/ 1477934 w 2379430"/>
                <a:gd name="connsiteY689" fmla="*/ 1358035 h 4004133"/>
                <a:gd name="connsiteX690" fmla="*/ 1550969 w 2379430"/>
                <a:gd name="connsiteY690" fmla="*/ 1206706 h 4004133"/>
                <a:gd name="connsiteX691" fmla="*/ 1548121 w 2379430"/>
                <a:gd name="connsiteY691" fmla="*/ 1206049 h 4004133"/>
                <a:gd name="connsiteX692" fmla="*/ 1546003 w 2379430"/>
                <a:gd name="connsiteY692" fmla="*/ 1204442 h 4004133"/>
                <a:gd name="connsiteX693" fmla="*/ 1544616 w 2379430"/>
                <a:gd name="connsiteY693" fmla="*/ 1202105 h 4004133"/>
                <a:gd name="connsiteX694" fmla="*/ 1544177 w 2379430"/>
                <a:gd name="connsiteY694" fmla="*/ 1199402 h 4004133"/>
                <a:gd name="connsiteX695" fmla="*/ 1544762 w 2379430"/>
                <a:gd name="connsiteY695" fmla="*/ 1196627 h 4004133"/>
                <a:gd name="connsiteX696" fmla="*/ 1559369 w 2379430"/>
                <a:gd name="connsiteY696" fmla="*/ 1162739 h 4004133"/>
                <a:gd name="connsiteX697" fmla="*/ 1582301 w 2379430"/>
                <a:gd name="connsiteY697" fmla="*/ 1119794 h 4004133"/>
                <a:gd name="connsiteX698" fmla="*/ 1584127 w 2379430"/>
                <a:gd name="connsiteY698" fmla="*/ 1117822 h 4004133"/>
                <a:gd name="connsiteX699" fmla="*/ 1586538 w 2379430"/>
                <a:gd name="connsiteY699" fmla="*/ 1116726 h 4004133"/>
                <a:gd name="connsiteX700" fmla="*/ 1589239 w 2379430"/>
                <a:gd name="connsiteY700" fmla="*/ 1116726 h 4004133"/>
                <a:gd name="connsiteX701" fmla="*/ 1591650 w 2379430"/>
                <a:gd name="connsiteY701" fmla="*/ 1117822 h 4004133"/>
                <a:gd name="connsiteX702" fmla="*/ 1593549 w 2379430"/>
                <a:gd name="connsiteY702" fmla="*/ 1119794 h 4004133"/>
                <a:gd name="connsiteX703" fmla="*/ 1594571 w 2379430"/>
                <a:gd name="connsiteY703" fmla="*/ 1122350 h 4004133"/>
                <a:gd name="connsiteX704" fmla="*/ 1594571 w 2379430"/>
                <a:gd name="connsiteY704" fmla="*/ 1125126 h 4004133"/>
                <a:gd name="connsiteX705" fmla="*/ 1593549 w 2379430"/>
                <a:gd name="connsiteY705" fmla="*/ 1127682 h 4004133"/>
                <a:gd name="connsiteX706" fmla="*/ 1571638 w 2379430"/>
                <a:gd name="connsiteY706" fmla="*/ 1168509 h 4004133"/>
                <a:gd name="connsiteX707" fmla="*/ 1557031 w 2379430"/>
                <a:gd name="connsiteY707" fmla="*/ 1202178 h 4004133"/>
                <a:gd name="connsiteX708" fmla="*/ 1554767 w 2379430"/>
                <a:gd name="connsiteY708" fmla="*/ 1205026 h 4004133"/>
                <a:gd name="connsiteX709" fmla="*/ 1551480 w 2379430"/>
                <a:gd name="connsiteY709" fmla="*/ 1206268 h 4004133"/>
                <a:gd name="connsiteX710" fmla="*/ 1642263 w 2379430"/>
                <a:gd name="connsiteY710" fmla="*/ 1067939 h 4004133"/>
                <a:gd name="connsiteX711" fmla="*/ 1638318 w 2379430"/>
                <a:gd name="connsiteY711" fmla="*/ 1066698 h 4004133"/>
                <a:gd name="connsiteX712" fmla="*/ 1635836 w 2379430"/>
                <a:gd name="connsiteY712" fmla="*/ 1063265 h 4004133"/>
                <a:gd name="connsiteX713" fmla="*/ 1635836 w 2379430"/>
                <a:gd name="connsiteY713" fmla="*/ 1058883 h 4004133"/>
                <a:gd name="connsiteX714" fmla="*/ 1638174 w 2379430"/>
                <a:gd name="connsiteY714" fmla="*/ 1055304 h 4004133"/>
                <a:gd name="connsiteX715" fmla="*/ 1709674 w 2379430"/>
                <a:gd name="connsiteY715" fmla="*/ 1011483 h 4004133"/>
                <a:gd name="connsiteX716" fmla="*/ 1714861 w 2379430"/>
                <a:gd name="connsiteY716" fmla="*/ 1011483 h 4004133"/>
                <a:gd name="connsiteX717" fmla="*/ 1718513 w 2379430"/>
                <a:gd name="connsiteY717" fmla="*/ 1015354 h 4004133"/>
                <a:gd name="connsiteX718" fmla="*/ 1718513 w 2379430"/>
                <a:gd name="connsiteY718" fmla="*/ 1020831 h 4004133"/>
                <a:gd name="connsiteX719" fmla="*/ 1714788 w 2379430"/>
                <a:gd name="connsiteY719" fmla="*/ 1024629 h 4004133"/>
                <a:gd name="connsiteX720" fmla="*/ 1646719 w 2379430"/>
                <a:gd name="connsiteY720" fmla="*/ 1066478 h 4004133"/>
                <a:gd name="connsiteX721" fmla="*/ 1642994 w 2379430"/>
                <a:gd name="connsiteY721" fmla="*/ 1067209 h 4004133"/>
                <a:gd name="connsiteX722" fmla="*/ 1790305 w 2379430"/>
                <a:gd name="connsiteY722" fmla="*/ 1002719 h 4004133"/>
                <a:gd name="connsiteX723" fmla="*/ 1785924 w 2379430"/>
                <a:gd name="connsiteY723" fmla="*/ 1000601 h 4004133"/>
                <a:gd name="connsiteX724" fmla="*/ 1783879 w 2379430"/>
                <a:gd name="connsiteY724" fmla="*/ 996073 h 4004133"/>
                <a:gd name="connsiteX725" fmla="*/ 1785266 w 2379430"/>
                <a:gd name="connsiteY725" fmla="*/ 991179 h 4004133"/>
                <a:gd name="connsiteX726" fmla="*/ 1789283 w 2379430"/>
                <a:gd name="connsiteY726" fmla="*/ 988477 h 4004133"/>
                <a:gd name="connsiteX727" fmla="*/ 1798705 w 2379430"/>
                <a:gd name="connsiteY727" fmla="*/ 987089 h 4004133"/>
                <a:gd name="connsiteX728" fmla="*/ 1813312 w 2379430"/>
                <a:gd name="connsiteY728" fmla="*/ 985190 h 4004133"/>
                <a:gd name="connsiteX729" fmla="*/ 1868818 w 2379430"/>
                <a:gd name="connsiteY729" fmla="*/ 975257 h 4004133"/>
                <a:gd name="connsiteX730" fmla="*/ 1874003 w 2379430"/>
                <a:gd name="connsiteY730" fmla="*/ 975915 h 4004133"/>
                <a:gd name="connsiteX731" fmla="*/ 1877218 w 2379430"/>
                <a:gd name="connsiteY731" fmla="*/ 980224 h 4004133"/>
                <a:gd name="connsiteX732" fmla="*/ 1876487 w 2379430"/>
                <a:gd name="connsiteY732" fmla="*/ 985701 h 4004133"/>
                <a:gd name="connsiteX733" fmla="*/ 1872396 w 2379430"/>
                <a:gd name="connsiteY733" fmla="*/ 989061 h 4004133"/>
                <a:gd name="connsiteX734" fmla="*/ 1814992 w 2379430"/>
                <a:gd name="connsiteY734" fmla="*/ 999359 h 4004133"/>
                <a:gd name="connsiteX735" fmla="*/ 1800385 w 2379430"/>
                <a:gd name="connsiteY735" fmla="*/ 1001185 h 4004133"/>
                <a:gd name="connsiteX736" fmla="*/ 1791329 w 2379430"/>
                <a:gd name="connsiteY736" fmla="*/ 1002572 h 4004133"/>
                <a:gd name="connsiteX737" fmla="*/ 1938640 w 2379430"/>
                <a:gd name="connsiteY737" fmla="*/ 945532 h 4004133"/>
                <a:gd name="connsiteX738" fmla="*/ 1934915 w 2379430"/>
                <a:gd name="connsiteY738" fmla="*/ 944437 h 4004133"/>
                <a:gd name="connsiteX739" fmla="*/ 1932431 w 2379430"/>
                <a:gd name="connsiteY739" fmla="*/ 941369 h 4004133"/>
                <a:gd name="connsiteX740" fmla="*/ 1931921 w 2379430"/>
                <a:gd name="connsiteY740" fmla="*/ 937352 h 4004133"/>
                <a:gd name="connsiteX741" fmla="*/ 1933601 w 2379430"/>
                <a:gd name="connsiteY741" fmla="*/ 933700 h 4004133"/>
                <a:gd name="connsiteX742" fmla="*/ 1968366 w 2379430"/>
                <a:gd name="connsiteY742" fmla="*/ 860081 h 4004133"/>
                <a:gd name="connsiteX743" fmla="*/ 1971506 w 2379430"/>
                <a:gd name="connsiteY743" fmla="*/ 855772 h 4004133"/>
                <a:gd name="connsiteX744" fmla="*/ 1976691 w 2379430"/>
                <a:gd name="connsiteY744" fmla="*/ 854969 h 4004133"/>
                <a:gd name="connsiteX745" fmla="*/ 1980781 w 2379430"/>
                <a:gd name="connsiteY745" fmla="*/ 858328 h 4004133"/>
                <a:gd name="connsiteX746" fmla="*/ 1981584 w 2379430"/>
                <a:gd name="connsiteY746" fmla="*/ 863733 h 4004133"/>
                <a:gd name="connsiteX747" fmla="*/ 1944264 w 2379430"/>
                <a:gd name="connsiteY747" fmla="*/ 942465 h 4004133"/>
                <a:gd name="connsiteX748" fmla="*/ 1941999 w 2379430"/>
                <a:gd name="connsiteY748" fmla="*/ 944217 h 4004133"/>
                <a:gd name="connsiteX749" fmla="*/ 1939225 w 2379430"/>
                <a:gd name="connsiteY749" fmla="*/ 944802 h 4004133"/>
                <a:gd name="connsiteX750" fmla="*/ 1484654 w 2379430"/>
                <a:gd name="connsiteY750" fmla="*/ 797198 h 4004133"/>
                <a:gd name="connsiteX751" fmla="*/ 1449158 w 2379430"/>
                <a:gd name="connsiteY751" fmla="*/ 796541 h 4004133"/>
                <a:gd name="connsiteX752" fmla="*/ 1445141 w 2379430"/>
                <a:gd name="connsiteY752" fmla="*/ 796541 h 4004133"/>
                <a:gd name="connsiteX753" fmla="*/ 1440467 w 2379430"/>
                <a:gd name="connsiteY753" fmla="*/ 794130 h 4004133"/>
                <a:gd name="connsiteX754" fmla="*/ 1438715 w 2379430"/>
                <a:gd name="connsiteY754" fmla="*/ 789018 h 4004133"/>
                <a:gd name="connsiteX755" fmla="*/ 1439226 w 2379430"/>
                <a:gd name="connsiteY755" fmla="*/ 786242 h 4004133"/>
                <a:gd name="connsiteX756" fmla="*/ 1440833 w 2379430"/>
                <a:gd name="connsiteY756" fmla="*/ 783978 h 4004133"/>
                <a:gd name="connsiteX757" fmla="*/ 1443169 w 2379430"/>
                <a:gd name="connsiteY757" fmla="*/ 782591 h 4004133"/>
                <a:gd name="connsiteX758" fmla="*/ 1445799 w 2379430"/>
                <a:gd name="connsiteY758" fmla="*/ 782591 h 4004133"/>
                <a:gd name="connsiteX759" fmla="*/ 1449597 w 2379430"/>
                <a:gd name="connsiteY759" fmla="*/ 782591 h 4004133"/>
                <a:gd name="connsiteX760" fmla="*/ 1526357 w 2379430"/>
                <a:gd name="connsiteY760" fmla="*/ 782591 h 4004133"/>
                <a:gd name="connsiteX761" fmla="*/ 1531177 w 2379430"/>
                <a:gd name="connsiteY761" fmla="*/ 784563 h 4004133"/>
                <a:gd name="connsiteX762" fmla="*/ 1531615 w 2379430"/>
                <a:gd name="connsiteY762" fmla="*/ 794569 h 4004133"/>
                <a:gd name="connsiteX763" fmla="*/ 1526869 w 2379430"/>
                <a:gd name="connsiteY763" fmla="*/ 796833 h 4004133"/>
                <a:gd name="connsiteX764" fmla="*/ 1484654 w 2379430"/>
                <a:gd name="connsiteY764" fmla="*/ 796906 h 4004133"/>
                <a:gd name="connsiteX765" fmla="*/ 1607571 w 2379430"/>
                <a:gd name="connsiteY765" fmla="*/ 789894 h 4004133"/>
                <a:gd name="connsiteX766" fmla="*/ 1602751 w 2379430"/>
                <a:gd name="connsiteY766" fmla="*/ 788068 h 4004133"/>
                <a:gd name="connsiteX767" fmla="*/ 1600487 w 2379430"/>
                <a:gd name="connsiteY767" fmla="*/ 783175 h 4004133"/>
                <a:gd name="connsiteX768" fmla="*/ 1602240 w 2379430"/>
                <a:gd name="connsiteY768" fmla="*/ 777989 h 4004133"/>
                <a:gd name="connsiteX769" fmla="*/ 1606915 w 2379430"/>
                <a:gd name="connsiteY769" fmla="*/ 775652 h 4004133"/>
                <a:gd name="connsiteX770" fmla="*/ 1687253 w 2379430"/>
                <a:gd name="connsiteY770" fmla="*/ 764405 h 4004133"/>
                <a:gd name="connsiteX771" fmla="*/ 1691927 w 2379430"/>
                <a:gd name="connsiteY771" fmla="*/ 766012 h 4004133"/>
                <a:gd name="connsiteX772" fmla="*/ 1694411 w 2379430"/>
                <a:gd name="connsiteY772" fmla="*/ 770467 h 4004133"/>
                <a:gd name="connsiteX773" fmla="*/ 1693387 w 2379430"/>
                <a:gd name="connsiteY773" fmla="*/ 775506 h 4004133"/>
                <a:gd name="connsiteX774" fmla="*/ 1689372 w 2379430"/>
                <a:gd name="connsiteY774" fmla="*/ 778501 h 4004133"/>
                <a:gd name="connsiteX775" fmla="*/ 1608521 w 2379430"/>
                <a:gd name="connsiteY775" fmla="*/ 789894 h 4004133"/>
                <a:gd name="connsiteX776" fmla="*/ 1986624 w 2379430"/>
                <a:gd name="connsiteY776" fmla="*/ 784343 h 4004133"/>
                <a:gd name="connsiteX777" fmla="*/ 1984068 w 2379430"/>
                <a:gd name="connsiteY777" fmla="*/ 783833 h 4004133"/>
                <a:gd name="connsiteX778" fmla="*/ 1981876 w 2379430"/>
                <a:gd name="connsiteY778" fmla="*/ 782299 h 4004133"/>
                <a:gd name="connsiteX779" fmla="*/ 1980343 w 2379430"/>
                <a:gd name="connsiteY779" fmla="*/ 780035 h 4004133"/>
                <a:gd name="connsiteX780" fmla="*/ 1979831 w 2379430"/>
                <a:gd name="connsiteY780" fmla="*/ 777332 h 4004133"/>
                <a:gd name="connsiteX781" fmla="*/ 1928706 w 2379430"/>
                <a:gd name="connsiteY781" fmla="*/ 742202 h 4004133"/>
                <a:gd name="connsiteX782" fmla="*/ 1924325 w 2379430"/>
                <a:gd name="connsiteY782" fmla="*/ 739865 h 4004133"/>
                <a:gd name="connsiteX783" fmla="*/ 1924325 w 2379430"/>
                <a:gd name="connsiteY783" fmla="*/ 730298 h 4004133"/>
                <a:gd name="connsiteX784" fmla="*/ 1928706 w 2379430"/>
                <a:gd name="connsiteY784" fmla="*/ 727960 h 4004133"/>
                <a:gd name="connsiteX785" fmla="*/ 1993124 w 2379430"/>
                <a:gd name="connsiteY785" fmla="*/ 776894 h 4004133"/>
                <a:gd name="connsiteX786" fmla="*/ 1992612 w 2379430"/>
                <a:gd name="connsiteY786" fmla="*/ 779670 h 4004133"/>
                <a:gd name="connsiteX787" fmla="*/ 1991225 w 2379430"/>
                <a:gd name="connsiteY787" fmla="*/ 781934 h 4004133"/>
                <a:gd name="connsiteX788" fmla="*/ 1989033 w 2379430"/>
                <a:gd name="connsiteY788" fmla="*/ 783540 h 4004133"/>
                <a:gd name="connsiteX789" fmla="*/ 1986478 w 2379430"/>
                <a:gd name="connsiteY789" fmla="*/ 784051 h 4004133"/>
                <a:gd name="connsiteX790" fmla="*/ 1372471 w 2379430"/>
                <a:gd name="connsiteY790" fmla="*/ 765646 h 4004133"/>
                <a:gd name="connsiteX791" fmla="*/ 1369404 w 2379430"/>
                <a:gd name="connsiteY791" fmla="*/ 764916 h 4004133"/>
                <a:gd name="connsiteX792" fmla="*/ 1366994 w 2379430"/>
                <a:gd name="connsiteY792" fmla="*/ 762798 h 4004133"/>
                <a:gd name="connsiteX793" fmla="*/ 1354066 w 2379430"/>
                <a:gd name="connsiteY793" fmla="*/ 714887 h 4004133"/>
                <a:gd name="connsiteX794" fmla="*/ 1358595 w 2379430"/>
                <a:gd name="connsiteY794" fmla="*/ 674718 h 4004133"/>
                <a:gd name="connsiteX795" fmla="*/ 1361370 w 2379430"/>
                <a:gd name="connsiteY795" fmla="*/ 670117 h 4004133"/>
                <a:gd name="connsiteX796" fmla="*/ 1366409 w 2379430"/>
                <a:gd name="connsiteY796" fmla="*/ 668948 h 4004133"/>
                <a:gd name="connsiteX797" fmla="*/ 1370792 w 2379430"/>
                <a:gd name="connsiteY797" fmla="*/ 671870 h 4004133"/>
                <a:gd name="connsiteX798" fmla="*/ 1371960 w 2379430"/>
                <a:gd name="connsiteY798" fmla="*/ 677201 h 4004133"/>
                <a:gd name="connsiteX799" fmla="*/ 1371960 w 2379430"/>
                <a:gd name="connsiteY799" fmla="*/ 678370 h 4004133"/>
                <a:gd name="connsiteX800" fmla="*/ 1367798 w 2379430"/>
                <a:gd name="connsiteY800" fmla="*/ 714887 h 4004133"/>
                <a:gd name="connsiteX801" fmla="*/ 1378241 w 2379430"/>
                <a:gd name="connsiteY801" fmla="*/ 754326 h 4004133"/>
                <a:gd name="connsiteX802" fmla="*/ 1379336 w 2379430"/>
                <a:gd name="connsiteY802" fmla="*/ 756809 h 4004133"/>
                <a:gd name="connsiteX803" fmla="*/ 1379336 w 2379430"/>
                <a:gd name="connsiteY803" fmla="*/ 759585 h 4004133"/>
                <a:gd name="connsiteX804" fmla="*/ 1378388 w 2379430"/>
                <a:gd name="connsiteY804" fmla="*/ 762214 h 4004133"/>
                <a:gd name="connsiteX805" fmla="*/ 1376635 w 2379430"/>
                <a:gd name="connsiteY805" fmla="*/ 764259 h 4004133"/>
                <a:gd name="connsiteX806" fmla="*/ 1372471 w 2379430"/>
                <a:gd name="connsiteY806" fmla="*/ 765574 h 4004133"/>
                <a:gd name="connsiteX807" fmla="*/ 1767811 w 2379430"/>
                <a:gd name="connsiteY807" fmla="*/ 763529 h 4004133"/>
                <a:gd name="connsiteX808" fmla="*/ 1763502 w 2379430"/>
                <a:gd name="connsiteY808" fmla="*/ 761922 h 4004133"/>
                <a:gd name="connsiteX809" fmla="*/ 1761164 w 2379430"/>
                <a:gd name="connsiteY809" fmla="*/ 757832 h 4004133"/>
                <a:gd name="connsiteX810" fmla="*/ 1762334 w 2379430"/>
                <a:gd name="connsiteY810" fmla="*/ 752646 h 4004133"/>
                <a:gd name="connsiteX811" fmla="*/ 1766496 w 2379430"/>
                <a:gd name="connsiteY811" fmla="*/ 749652 h 4004133"/>
                <a:gd name="connsiteX812" fmla="*/ 1818205 w 2379430"/>
                <a:gd name="connsiteY812" fmla="*/ 738478 h 4004133"/>
                <a:gd name="connsiteX813" fmla="*/ 1846615 w 2379430"/>
                <a:gd name="connsiteY813" fmla="*/ 733146 h 4004133"/>
                <a:gd name="connsiteX814" fmla="*/ 1851656 w 2379430"/>
                <a:gd name="connsiteY814" fmla="*/ 734534 h 4004133"/>
                <a:gd name="connsiteX815" fmla="*/ 1854357 w 2379430"/>
                <a:gd name="connsiteY815" fmla="*/ 739208 h 4004133"/>
                <a:gd name="connsiteX816" fmla="*/ 1854357 w 2379430"/>
                <a:gd name="connsiteY816" fmla="*/ 741983 h 4004133"/>
                <a:gd name="connsiteX817" fmla="*/ 1853189 w 2379430"/>
                <a:gd name="connsiteY817" fmla="*/ 744540 h 4004133"/>
                <a:gd name="connsiteX818" fmla="*/ 1851217 w 2379430"/>
                <a:gd name="connsiteY818" fmla="*/ 746438 h 4004133"/>
                <a:gd name="connsiteX819" fmla="*/ 1848660 w 2379430"/>
                <a:gd name="connsiteY819" fmla="*/ 747388 h 4004133"/>
                <a:gd name="connsiteX820" fmla="*/ 1821345 w 2379430"/>
                <a:gd name="connsiteY820" fmla="*/ 752500 h 4004133"/>
                <a:gd name="connsiteX821" fmla="*/ 1769418 w 2379430"/>
                <a:gd name="connsiteY821" fmla="*/ 763748 h 4004133"/>
                <a:gd name="connsiteX822" fmla="*/ 1383134 w 2379430"/>
                <a:gd name="connsiteY822" fmla="*/ 599638 h 4004133"/>
                <a:gd name="connsiteX823" fmla="*/ 1381528 w 2379430"/>
                <a:gd name="connsiteY823" fmla="*/ 599638 h 4004133"/>
                <a:gd name="connsiteX824" fmla="*/ 1377437 w 2379430"/>
                <a:gd name="connsiteY824" fmla="*/ 596643 h 4004133"/>
                <a:gd name="connsiteX825" fmla="*/ 1376489 w 2379430"/>
                <a:gd name="connsiteY825" fmla="*/ 591458 h 4004133"/>
                <a:gd name="connsiteX826" fmla="*/ 1382405 w 2379430"/>
                <a:gd name="connsiteY826" fmla="*/ 564727 h 4004133"/>
                <a:gd name="connsiteX827" fmla="*/ 1394967 w 2379430"/>
                <a:gd name="connsiteY827" fmla="*/ 508271 h 4004133"/>
                <a:gd name="connsiteX828" fmla="*/ 1397814 w 2379430"/>
                <a:gd name="connsiteY828" fmla="*/ 503962 h 4004133"/>
                <a:gd name="connsiteX829" fmla="*/ 1402709 w 2379430"/>
                <a:gd name="connsiteY829" fmla="*/ 502866 h 4004133"/>
                <a:gd name="connsiteX830" fmla="*/ 1406944 w 2379430"/>
                <a:gd name="connsiteY830" fmla="*/ 506007 h 4004133"/>
                <a:gd name="connsiteX831" fmla="*/ 1407821 w 2379430"/>
                <a:gd name="connsiteY831" fmla="*/ 511411 h 4004133"/>
                <a:gd name="connsiteX832" fmla="*/ 1395259 w 2379430"/>
                <a:gd name="connsiteY832" fmla="*/ 568013 h 4004133"/>
                <a:gd name="connsiteX833" fmla="*/ 1389416 w 2379430"/>
                <a:gd name="connsiteY833" fmla="*/ 594671 h 4004133"/>
                <a:gd name="connsiteX834" fmla="*/ 1387005 w 2379430"/>
                <a:gd name="connsiteY834" fmla="*/ 598177 h 4004133"/>
                <a:gd name="connsiteX835" fmla="*/ 1383134 w 2379430"/>
                <a:gd name="connsiteY835" fmla="*/ 599565 h 4004133"/>
                <a:gd name="connsiteX836" fmla="*/ 1420163 w 2379430"/>
                <a:gd name="connsiteY836" fmla="*/ 433191 h 4004133"/>
                <a:gd name="connsiteX837" fmla="*/ 1418630 w 2379430"/>
                <a:gd name="connsiteY837" fmla="*/ 433191 h 4004133"/>
                <a:gd name="connsiteX838" fmla="*/ 1414540 w 2379430"/>
                <a:gd name="connsiteY838" fmla="*/ 430123 h 4004133"/>
                <a:gd name="connsiteX839" fmla="*/ 1413591 w 2379430"/>
                <a:gd name="connsiteY839" fmla="*/ 425011 h 4004133"/>
                <a:gd name="connsiteX840" fmla="*/ 1431850 w 2379430"/>
                <a:gd name="connsiteY840" fmla="*/ 341970 h 4004133"/>
                <a:gd name="connsiteX841" fmla="*/ 1432871 w 2379430"/>
                <a:gd name="connsiteY841" fmla="*/ 339340 h 4004133"/>
                <a:gd name="connsiteX842" fmla="*/ 1434770 w 2379430"/>
                <a:gd name="connsiteY842" fmla="*/ 337441 h 4004133"/>
                <a:gd name="connsiteX843" fmla="*/ 1437254 w 2379430"/>
                <a:gd name="connsiteY843" fmla="*/ 336419 h 4004133"/>
                <a:gd name="connsiteX844" fmla="*/ 1439883 w 2379430"/>
                <a:gd name="connsiteY844" fmla="*/ 336419 h 4004133"/>
                <a:gd name="connsiteX845" fmla="*/ 1442293 w 2379430"/>
                <a:gd name="connsiteY845" fmla="*/ 337514 h 4004133"/>
                <a:gd name="connsiteX846" fmla="*/ 1445141 w 2379430"/>
                <a:gd name="connsiteY846" fmla="*/ 342116 h 4004133"/>
                <a:gd name="connsiteX847" fmla="*/ 1445141 w 2379430"/>
                <a:gd name="connsiteY847" fmla="*/ 344891 h 4004133"/>
                <a:gd name="connsiteX848" fmla="*/ 1426736 w 2379430"/>
                <a:gd name="connsiteY848" fmla="*/ 428370 h 4004133"/>
                <a:gd name="connsiteX849" fmla="*/ 1424181 w 2379430"/>
                <a:gd name="connsiteY849" fmla="*/ 431876 h 4004133"/>
                <a:gd name="connsiteX850" fmla="*/ 1420090 w 2379430"/>
                <a:gd name="connsiteY850" fmla="*/ 433118 h 4004133"/>
                <a:gd name="connsiteX851" fmla="*/ 1452152 w 2379430"/>
                <a:gd name="connsiteY851" fmla="*/ 265648 h 4004133"/>
                <a:gd name="connsiteX852" fmla="*/ 1451350 w 2379430"/>
                <a:gd name="connsiteY852" fmla="*/ 265648 h 4004133"/>
                <a:gd name="connsiteX853" fmla="*/ 1448720 w 2379430"/>
                <a:gd name="connsiteY853" fmla="*/ 264772 h 4004133"/>
                <a:gd name="connsiteX854" fmla="*/ 1445506 w 2379430"/>
                <a:gd name="connsiteY854" fmla="*/ 260316 h 4004133"/>
                <a:gd name="connsiteX855" fmla="*/ 1445506 w 2379430"/>
                <a:gd name="connsiteY855" fmla="*/ 257468 h 4004133"/>
                <a:gd name="connsiteX856" fmla="*/ 1447844 w 2379430"/>
                <a:gd name="connsiteY856" fmla="*/ 213647 h 4004133"/>
                <a:gd name="connsiteX857" fmla="*/ 1446091 w 2379430"/>
                <a:gd name="connsiteY857" fmla="*/ 173405 h 4004133"/>
                <a:gd name="connsiteX858" fmla="*/ 1447698 w 2379430"/>
                <a:gd name="connsiteY858" fmla="*/ 168292 h 4004133"/>
                <a:gd name="connsiteX859" fmla="*/ 1452225 w 2379430"/>
                <a:gd name="connsiteY859" fmla="*/ 165736 h 4004133"/>
                <a:gd name="connsiteX860" fmla="*/ 1455001 w 2379430"/>
                <a:gd name="connsiteY860" fmla="*/ 165736 h 4004133"/>
                <a:gd name="connsiteX861" fmla="*/ 1457485 w 2379430"/>
                <a:gd name="connsiteY861" fmla="*/ 166978 h 4004133"/>
                <a:gd name="connsiteX862" fmla="*/ 1459238 w 2379430"/>
                <a:gd name="connsiteY862" fmla="*/ 169242 h 4004133"/>
                <a:gd name="connsiteX863" fmla="*/ 1459967 w 2379430"/>
                <a:gd name="connsiteY863" fmla="*/ 172090 h 4004133"/>
                <a:gd name="connsiteX864" fmla="*/ 1461720 w 2379430"/>
                <a:gd name="connsiteY864" fmla="*/ 213501 h 4004133"/>
                <a:gd name="connsiteX865" fmla="*/ 1459382 w 2379430"/>
                <a:gd name="connsiteY865" fmla="*/ 258783 h 4004133"/>
                <a:gd name="connsiteX866" fmla="*/ 1457120 w 2379430"/>
                <a:gd name="connsiteY866" fmla="*/ 263603 h 4004133"/>
                <a:gd name="connsiteX867" fmla="*/ 1452152 w 2379430"/>
                <a:gd name="connsiteY867" fmla="*/ 265575 h 4004133"/>
                <a:gd name="connsiteX868" fmla="*/ 1440102 w 2379430"/>
                <a:gd name="connsiteY868" fmla="*/ 95914 h 4004133"/>
                <a:gd name="connsiteX869" fmla="*/ 1435865 w 2379430"/>
                <a:gd name="connsiteY869" fmla="*/ 94307 h 4004133"/>
                <a:gd name="connsiteX870" fmla="*/ 1433456 w 2379430"/>
                <a:gd name="connsiteY870" fmla="*/ 90291 h 4004133"/>
                <a:gd name="connsiteX871" fmla="*/ 1413664 w 2379430"/>
                <a:gd name="connsiteY871" fmla="*/ 7907 h 4004133"/>
                <a:gd name="connsiteX872" fmla="*/ 1414540 w 2379430"/>
                <a:gd name="connsiteY872" fmla="*/ 2795 h 4004133"/>
                <a:gd name="connsiteX873" fmla="*/ 1418484 w 2379430"/>
                <a:gd name="connsiteY873" fmla="*/ -346 h 4004133"/>
                <a:gd name="connsiteX874" fmla="*/ 1423450 w 2379430"/>
                <a:gd name="connsiteY874" fmla="*/ 165 h 4004133"/>
                <a:gd name="connsiteX875" fmla="*/ 1426736 w 2379430"/>
                <a:gd name="connsiteY875" fmla="*/ 4109 h 4004133"/>
                <a:gd name="connsiteX876" fmla="*/ 1446674 w 2379430"/>
                <a:gd name="connsiteY876" fmla="*/ 87369 h 4004133"/>
                <a:gd name="connsiteX877" fmla="*/ 1445580 w 2379430"/>
                <a:gd name="connsiteY877" fmla="*/ 92555 h 4004133"/>
                <a:gd name="connsiteX878" fmla="*/ 1441489 w 2379430"/>
                <a:gd name="connsiteY878" fmla="*/ 95549 h 400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</a:cxnLst>
              <a:rect l="l" t="t" r="r" b="b"/>
              <a:pathLst>
                <a:path w="2379430" h="4004133">
                  <a:moveTo>
                    <a:pt x="1178053" y="4003514"/>
                  </a:moveTo>
                  <a:lnTo>
                    <a:pt x="1174618" y="4003514"/>
                  </a:lnTo>
                  <a:cubicBezTo>
                    <a:pt x="1172793" y="4003367"/>
                    <a:pt x="1171113" y="4002637"/>
                    <a:pt x="1169872" y="4001322"/>
                  </a:cubicBezTo>
                  <a:cubicBezTo>
                    <a:pt x="1168631" y="3999935"/>
                    <a:pt x="1167900" y="3998109"/>
                    <a:pt x="1167973" y="3996210"/>
                  </a:cubicBezTo>
                  <a:cubicBezTo>
                    <a:pt x="1167900" y="3994311"/>
                    <a:pt x="1168631" y="3992485"/>
                    <a:pt x="1169872" y="3991098"/>
                  </a:cubicBezTo>
                  <a:cubicBezTo>
                    <a:pt x="1170530" y="3990440"/>
                    <a:pt x="1171332" y="3989929"/>
                    <a:pt x="1172136" y="3989564"/>
                  </a:cubicBezTo>
                  <a:cubicBezTo>
                    <a:pt x="1173012" y="3989418"/>
                    <a:pt x="1173889" y="3989418"/>
                    <a:pt x="1174765" y="3989564"/>
                  </a:cubicBezTo>
                  <a:lnTo>
                    <a:pt x="1178053" y="3989564"/>
                  </a:lnTo>
                  <a:cubicBezTo>
                    <a:pt x="1210114" y="3989564"/>
                    <a:pt x="1230199" y="3980434"/>
                    <a:pt x="1239401" y="3961738"/>
                  </a:cubicBezTo>
                  <a:cubicBezTo>
                    <a:pt x="1240206" y="3960058"/>
                    <a:pt x="1241593" y="3958816"/>
                    <a:pt x="1243346" y="3958232"/>
                  </a:cubicBezTo>
                  <a:cubicBezTo>
                    <a:pt x="1245098" y="3957721"/>
                    <a:pt x="1246924" y="3957867"/>
                    <a:pt x="1248531" y="3958743"/>
                  </a:cubicBezTo>
                  <a:cubicBezTo>
                    <a:pt x="1250137" y="3959619"/>
                    <a:pt x="1251305" y="3961081"/>
                    <a:pt x="1251890" y="3962833"/>
                  </a:cubicBezTo>
                  <a:cubicBezTo>
                    <a:pt x="1252402" y="3964659"/>
                    <a:pt x="1252256" y="3966631"/>
                    <a:pt x="1251452" y="3968311"/>
                  </a:cubicBezTo>
                  <a:cubicBezTo>
                    <a:pt x="1239694" y="3991682"/>
                    <a:pt x="1215592" y="4003514"/>
                    <a:pt x="1178053" y="4003514"/>
                  </a:cubicBezTo>
                  <a:close/>
                  <a:moveTo>
                    <a:pt x="1094792" y="3989710"/>
                  </a:moveTo>
                  <a:lnTo>
                    <a:pt x="1093112" y="3989710"/>
                  </a:lnTo>
                  <a:cubicBezTo>
                    <a:pt x="1082815" y="3986861"/>
                    <a:pt x="1072515" y="3983721"/>
                    <a:pt x="1062072" y="3980581"/>
                  </a:cubicBezTo>
                  <a:cubicBezTo>
                    <a:pt x="1046589" y="3975833"/>
                    <a:pt x="1030520" y="3971013"/>
                    <a:pt x="1014745" y="3967069"/>
                  </a:cubicBezTo>
                  <a:cubicBezTo>
                    <a:pt x="1013868" y="3966850"/>
                    <a:pt x="1013066" y="3966485"/>
                    <a:pt x="1012335" y="3965974"/>
                  </a:cubicBezTo>
                  <a:cubicBezTo>
                    <a:pt x="1011605" y="3965390"/>
                    <a:pt x="1010947" y="3964732"/>
                    <a:pt x="1010509" y="3963928"/>
                  </a:cubicBezTo>
                  <a:cubicBezTo>
                    <a:pt x="1010072" y="3963125"/>
                    <a:pt x="1009706" y="3962249"/>
                    <a:pt x="1009560" y="3961299"/>
                  </a:cubicBezTo>
                  <a:cubicBezTo>
                    <a:pt x="1009341" y="3959400"/>
                    <a:pt x="1009779" y="3957574"/>
                    <a:pt x="1010801" y="3955968"/>
                  </a:cubicBezTo>
                  <a:cubicBezTo>
                    <a:pt x="1011313" y="3955238"/>
                    <a:pt x="1011971" y="3954580"/>
                    <a:pt x="1012700" y="3954069"/>
                  </a:cubicBezTo>
                  <a:cubicBezTo>
                    <a:pt x="1013431" y="3953631"/>
                    <a:pt x="1014307" y="3953265"/>
                    <a:pt x="1015184" y="3953119"/>
                  </a:cubicBezTo>
                  <a:cubicBezTo>
                    <a:pt x="1016059" y="3952900"/>
                    <a:pt x="1016937" y="3952900"/>
                    <a:pt x="1017812" y="3953119"/>
                  </a:cubicBezTo>
                  <a:cubicBezTo>
                    <a:pt x="1033953" y="3957137"/>
                    <a:pt x="1050168" y="3962029"/>
                    <a:pt x="1065797" y="3966850"/>
                  </a:cubicBezTo>
                  <a:cubicBezTo>
                    <a:pt x="1075948" y="3969845"/>
                    <a:pt x="1086101" y="3972985"/>
                    <a:pt x="1096325" y="3975833"/>
                  </a:cubicBezTo>
                  <a:cubicBezTo>
                    <a:pt x="1098005" y="3976199"/>
                    <a:pt x="1099540" y="3977221"/>
                    <a:pt x="1100488" y="3978682"/>
                  </a:cubicBezTo>
                  <a:cubicBezTo>
                    <a:pt x="1101510" y="3980143"/>
                    <a:pt x="1101876" y="3981969"/>
                    <a:pt x="1101656" y="3983721"/>
                  </a:cubicBezTo>
                  <a:cubicBezTo>
                    <a:pt x="1101439" y="3985474"/>
                    <a:pt x="1100562" y="3987081"/>
                    <a:pt x="1099247" y="3988250"/>
                  </a:cubicBezTo>
                  <a:cubicBezTo>
                    <a:pt x="1098005" y="3989418"/>
                    <a:pt x="1096252" y="3990002"/>
                    <a:pt x="1094572" y="3989856"/>
                  </a:cubicBezTo>
                  <a:close/>
                  <a:moveTo>
                    <a:pt x="937327" y="3947861"/>
                  </a:moveTo>
                  <a:lnTo>
                    <a:pt x="935867" y="3947861"/>
                  </a:lnTo>
                  <a:cubicBezTo>
                    <a:pt x="905412" y="3940557"/>
                    <a:pt x="880215" y="3935372"/>
                    <a:pt x="856552" y="3930771"/>
                  </a:cubicBezTo>
                  <a:cubicBezTo>
                    <a:pt x="854799" y="3930405"/>
                    <a:pt x="853264" y="3929383"/>
                    <a:pt x="852242" y="3927922"/>
                  </a:cubicBezTo>
                  <a:cubicBezTo>
                    <a:pt x="851220" y="3926389"/>
                    <a:pt x="850782" y="3924490"/>
                    <a:pt x="851074" y="3922664"/>
                  </a:cubicBezTo>
                  <a:cubicBezTo>
                    <a:pt x="851438" y="3920911"/>
                    <a:pt x="852388" y="3919304"/>
                    <a:pt x="853849" y="3918136"/>
                  </a:cubicBezTo>
                  <a:cubicBezTo>
                    <a:pt x="855309" y="3917113"/>
                    <a:pt x="857062" y="3916675"/>
                    <a:pt x="858814" y="3916894"/>
                  </a:cubicBezTo>
                  <a:cubicBezTo>
                    <a:pt x="882697" y="3921568"/>
                    <a:pt x="908040" y="3926973"/>
                    <a:pt x="938570" y="3934057"/>
                  </a:cubicBezTo>
                  <a:cubicBezTo>
                    <a:pt x="940323" y="3934277"/>
                    <a:pt x="941929" y="3935226"/>
                    <a:pt x="943024" y="3936686"/>
                  </a:cubicBezTo>
                  <a:cubicBezTo>
                    <a:pt x="944121" y="3938148"/>
                    <a:pt x="944631" y="3939973"/>
                    <a:pt x="944413" y="3941799"/>
                  </a:cubicBezTo>
                  <a:cubicBezTo>
                    <a:pt x="944267" y="3943625"/>
                    <a:pt x="943390" y="3945378"/>
                    <a:pt x="942003" y="3946546"/>
                  </a:cubicBezTo>
                  <a:cubicBezTo>
                    <a:pt x="940688" y="3947715"/>
                    <a:pt x="938936" y="3948300"/>
                    <a:pt x="937181" y="3948153"/>
                  </a:cubicBezTo>
                  <a:close/>
                  <a:moveTo>
                    <a:pt x="777454" y="3918647"/>
                  </a:moveTo>
                  <a:lnTo>
                    <a:pt x="776577" y="3918647"/>
                  </a:lnTo>
                  <a:lnTo>
                    <a:pt x="770370" y="3917844"/>
                  </a:lnTo>
                  <a:cubicBezTo>
                    <a:pt x="745902" y="3914703"/>
                    <a:pt x="720633" y="3911416"/>
                    <a:pt x="695801" y="3906961"/>
                  </a:cubicBezTo>
                  <a:cubicBezTo>
                    <a:pt x="694049" y="3906596"/>
                    <a:pt x="692442" y="3905500"/>
                    <a:pt x="691419" y="3904040"/>
                  </a:cubicBezTo>
                  <a:cubicBezTo>
                    <a:pt x="690397" y="3902506"/>
                    <a:pt x="689958" y="3900534"/>
                    <a:pt x="690324" y="3898708"/>
                  </a:cubicBezTo>
                  <a:cubicBezTo>
                    <a:pt x="690834" y="3894984"/>
                    <a:pt x="694339" y="3892354"/>
                    <a:pt x="698064" y="3892865"/>
                  </a:cubicBezTo>
                  <a:cubicBezTo>
                    <a:pt x="698064" y="3892865"/>
                    <a:pt x="698137" y="3892865"/>
                    <a:pt x="698137" y="3892865"/>
                  </a:cubicBezTo>
                  <a:cubicBezTo>
                    <a:pt x="722532" y="3897320"/>
                    <a:pt x="747728" y="3900169"/>
                    <a:pt x="772050" y="3903747"/>
                  </a:cubicBezTo>
                  <a:lnTo>
                    <a:pt x="778258" y="3904478"/>
                  </a:lnTo>
                  <a:cubicBezTo>
                    <a:pt x="780084" y="3904624"/>
                    <a:pt x="781764" y="3905500"/>
                    <a:pt x="782932" y="3906888"/>
                  </a:cubicBezTo>
                  <a:cubicBezTo>
                    <a:pt x="784100" y="3908349"/>
                    <a:pt x="784758" y="3910175"/>
                    <a:pt x="784611" y="3912000"/>
                  </a:cubicBezTo>
                  <a:cubicBezTo>
                    <a:pt x="784538" y="3913826"/>
                    <a:pt x="783663" y="3915579"/>
                    <a:pt x="782347" y="3916894"/>
                  </a:cubicBezTo>
                  <a:cubicBezTo>
                    <a:pt x="781033" y="3918136"/>
                    <a:pt x="779207" y="3918793"/>
                    <a:pt x="777381" y="3918647"/>
                  </a:cubicBezTo>
                  <a:close/>
                  <a:moveTo>
                    <a:pt x="617289" y="3890529"/>
                  </a:moveTo>
                  <a:lnTo>
                    <a:pt x="615900" y="3890529"/>
                  </a:lnTo>
                  <a:cubicBezTo>
                    <a:pt x="589389" y="3884685"/>
                    <a:pt x="562949" y="3878770"/>
                    <a:pt x="536438" y="3872781"/>
                  </a:cubicBezTo>
                  <a:cubicBezTo>
                    <a:pt x="534685" y="3872416"/>
                    <a:pt x="533152" y="3871320"/>
                    <a:pt x="532275" y="3869787"/>
                  </a:cubicBezTo>
                  <a:cubicBezTo>
                    <a:pt x="531326" y="3868252"/>
                    <a:pt x="530961" y="3866427"/>
                    <a:pt x="531180" y="3864674"/>
                  </a:cubicBezTo>
                  <a:cubicBezTo>
                    <a:pt x="531545" y="3862921"/>
                    <a:pt x="532567" y="3861388"/>
                    <a:pt x="534027" y="3860292"/>
                  </a:cubicBezTo>
                  <a:cubicBezTo>
                    <a:pt x="535488" y="3859269"/>
                    <a:pt x="537242" y="3858904"/>
                    <a:pt x="538995" y="3859196"/>
                  </a:cubicBezTo>
                  <a:cubicBezTo>
                    <a:pt x="565360" y="3865258"/>
                    <a:pt x="591799" y="3871174"/>
                    <a:pt x="618383" y="3876871"/>
                  </a:cubicBezTo>
                  <a:cubicBezTo>
                    <a:pt x="622035" y="3877601"/>
                    <a:pt x="624519" y="3880960"/>
                    <a:pt x="624153" y="3884685"/>
                  </a:cubicBezTo>
                  <a:cubicBezTo>
                    <a:pt x="624007" y="3886511"/>
                    <a:pt x="623130" y="3888118"/>
                    <a:pt x="621816" y="3889360"/>
                  </a:cubicBezTo>
                  <a:cubicBezTo>
                    <a:pt x="620502" y="3890602"/>
                    <a:pt x="618749" y="3891186"/>
                    <a:pt x="616923" y="3891039"/>
                  </a:cubicBezTo>
                  <a:close/>
                  <a:moveTo>
                    <a:pt x="1246266" y="3888337"/>
                  </a:moveTo>
                  <a:cubicBezTo>
                    <a:pt x="1244733" y="3888337"/>
                    <a:pt x="1243273" y="3887753"/>
                    <a:pt x="1242103" y="3886804"/>
                  </a:cubicBezTo>
                  <a:cubicBezTo>
                    <a:pt x="1240862" y="3885781"/>
                    <a:pt x="1240059" y="3884394"/>
                    <a:pt x="1239694" y="3882859"/>
                  </a:cubicBezTo>
                  <a:cubicBezTo>
                    <a:pt x="1232973" y="3852988"/>
                    <a:pt x="1223627" y="3823847"/>
                    <a:pt x="1216396" y="3801718"/>
                  </a:cubicBezTo>
                  <a:cubicBezTo>
                    <a:pt x="1215738" y="3799965"/>
                    <a:pt x="1215738" y="3798066"/>
                    <a:pt x="1216396" y="3796313"/>
                  </a:cubicBezTo>
                  <a:cubicBezTo>
                    <a:pt x="1217198" y="3794633"/>
                    <a:pt x="1218586" y="3793318"/>
                    <a:pt x="1220265" y="3792661"/>
                  </a:cubicBezTo>
                  <a:cubicBezTo>
                    <a:pt x="1221874" y="3792004"/>
                    <a:pt x="1223773" y="3792004"/>
                    <a:pt x="1225379" y="3792661"/>
                  </a:cubicBezTo>
                  <a:cubicBezTo>
                    <a:pt x="1226986" y="3793538"/>
                    <a:pt x="1228300" y="3794926"/>
                    <a:pt x="1228885" y="3796679"/>
                  </a:cubicBezTo>
                  <a:cubicBezTo>
                    <a:pt x="1238087" y="3823774"/>
                    <a:pt x="1245974" y="3851309"/>
                    <a:pt x="1252548" y="3879208"/>
                  </a:cubicBezTo>
                  <a:cubicBezTo>
                    <a:pt x="1253424" y="3883006"/>
                    <a:pt x="1251232" y="3886804"/>
                    <a:pt x="1247509" y="3887899"/>
                  </a:cubicBezTo>
                  <a:close/>
                  <a:moveTo>
                    <a:pt x="458510" y="3854595"/>
                  </a:moveTo>
                  <a:lnTo>
                    <a:pt x="457048" y="3854595"/>
                  </a:lnTo>
                  <a:lnTo>
                    <a:pt x="392194" y="3839988"/>
                  </a:lnTo>
                  <a:lnTo>
                    <a:pt x="377587" y="3836629"/>
                  </a:lnTo>
                  <a:cubicBezTo>
                    <a:pt x="375907" y="3836263"/>
                    <a:pt x="374374" y="3835167"/>
                    <a:pt x="373423" y="3833707"/>
                  </a:cubicBezTo>
                  <a:cubicBezTo>
                    <a:pt x="372475" y="3832174"/>
                    <a:pt x="372109" y="3830348"/>
                    <a:pt x="372401" y="3828522"/>
                  </a:cubicBezTo>
                  <a:cubicBezTo>
                    <a:pt x="372767" y="3826769"/>
                    <a:pt x="373789" y="3825235"/>
                    <a:pt x="375249" y="3824212"/>
                  </a:cubicBezTo>
                  <a:cubicBezTo>
                    <a:pt x="376636" y="3823190"/>
                    <a:pt x="378462" y="3822825"/>
                    <a:pt x="380144" y="3823117"/>
                  </a:cubicBezTo>
                  <a:lnTo>
                    <a:pt x="394751" y="3826403"/>
                  </a:lnTo>
                  <a:lnTo>
                    <a:pt x="459678" y="3841010"/>
                  </a:lnTo>
                  <a:cubicBezTo>
                    <a:pt x="461358" y="3841376"/>
                    <a:pt x="462745" y="3842399"/>
                    <a:pt x="463695" y="3843786"/>
                  </a:cubicBezTo>
                  <a:cubicBezTo>
                    <a:pt x="464644" y="3845246"/>
                    <a:pt x="465083" y="3846927"/>
                    <a:pt x="464936" y="3848680"/>
                  </a:cubicBezTo>
                  <a:cubicBezTo>
                    <a:pt x="464790" y="3850432"/>
                    <a:pt x="463988" y="3852039"/>
                    <a:pt x="462745" y="3853208"/>
                  </a:cubicBezTo>
                  <a:cubicBezTo>
                    <a:pt x="461577" y="3854376"/>
                    <a:pt x="459971" y="3855034"/>
                    <a:pt x="458291" y="3855034"/>
                  </a:cubicBezTo>
                  <a:close/>
                  <a:moveTo>
                    <a:pt x="300388" y="3815521"/>
                  </a:moveTo>
                  <a:cubicBezTo>
                    <a:pt x="299732" y="3815668"/>
                    <a:pt x="299147" y="3815668"/>
                    <a:pt x="298489" y="3815521"/>
                  </a:cubicBezTo>
                  <a:cubicBezTo>
                    <a:pt x="272197" y="3807561"/>
                    <a:pt x="246343" y="3798212"/>
                    <a:pt x="221000" y="3787476"/>
                  </a:cubicBezTo>
                  <a:cubicBezTo>
                    <a:pt x="219320" y="3786673"/>
                    <a:pt x="218004" y="3785358"/>
                    <a:pt x="217275" y="3783605"/>
                  </a:cubicBezTo>
                  <a:cubicBezTo>
                    <a:pt x="216617" y="3781852"/>
                    <a:pt x="216617" y="3779953"/>
                    <a:pt x="217275" y="3778200"/>
                  </a:cubicBezTo>
                  <a:cubicBezTo>
                    <a:pt x="217931" y="3776448"/>
                    <a:pt x="219247" y="3775060"/>
                    <a:pt x="220927" y="3774256"/>
                  </a:cubicBezTo>
                  <a:cubicBezTo>
                    <a:pt x="222606" y="3773526"/>
                    <a:pt x="224432" y="3773526"/>
                    <a:pt x="226112" y="3774256"/>
                  </a:cubicBezTo>
                  <a:cubicBezTo>
                    <a:pt x="251016" y="3784774"/>
                    <a:pt x="276359" y="3793976"/>
                    <a:pt x="302214" y="3801864"/>
                  </a:cubicBezTo>
                  <a:cubicBezTo>
                    <a:pt x="305500" y="3802959"/>
                    <a:pt x="307545" y="3806319"/>
                    <a:pt x="307108" y="3809751"/>
                  </a:cubicBezTo>
                  <a:cubicBezTo>
                    <a:pt x="306889" y="3811431"/>
                    <a:pt x="306085" y="3813038"/>
                    <a:pt x="304771" y="3814206"/>
                  </a:cubicBezTo>
                  <a:cubicBezTo>
                    <a:pt x="303530" y="3815302"/>
                    <a:pt x="301921" y="3815887"/>
                    <a:pt x="300242" y="3815887"/>
                  </a:cubicBezTo>
                  <a:close/>
                  <a:moveTo>
                    <a:pt x="150520" y="3750666"/>
                  </a:moveTo>
                  <a:cubicBezTo>
                    <a:pt x="149352" y="3750666"/>
                    <a:pt x="148184" y="3750301"/>
                    <a:pt x="147160" y="3749717"/>
                  </a:cubicBezTo>
                  <a:cubicBezTo>
                    <a:pt x="138104" y="3744385"/>
                    <a:pt x="129194" y="3738761"/>
                    <a:pt x="120357" y="3732773"/>
                  </a:cubicBezTo>
                  <a:cubicBezTo>
                    <a:pt x="105896" y="3723059"/>
                    <a:pt x="92092" y="3712323"/>
                    <a:pt x="79164" y="3700637"/>
                  </a:cubicBezTo>
                  <a:cubicBezTo>
                    <a:pt x="78435" y="3700052"/>
                    <a:pt x="77777" y="3699322"/>
                    <a:pt x="77265" y="3698446"/>
                  </a:cubicBezTo>
                  <a:cubicBezTo>
                    <a:pt x="76755" y="3697569"/>
                    <a:pt x="76463" y="3696620"/>
                    <a:pt x="76317" y="3695597"/>
                  </a:cubicBezTo>
                  <a:cubicBezTo>
                    <a:pt x="76170" y="3694648"/>
                    <a:pt x="76170" y="3693625"/>
                    <a:pt x="76317" y="3692677"/>
                  </a:cubicBezTo>
                  <a:cubicBezTo>
                    <a:pt x="76536" y="3691727"/>
                    <a:pt x="77048" y="3690778"/>
                    <a:pt x="77704" y="3690047"/>
                  </a:cubicBezTo>
                  <a:cubicBezTo>
                    <a:pt x="78289" y="3689243"/>
                    <a:pt x="79091" y="3688659"/>
                    <a:pt x="79968" y="3688221"/>
                  </a:cubicBezTo>
                  <a:cubicBezTo>
                    <a:pt x="80773" y="3687783"/>
                    <a:pt x="81721" y="3687564"/>
                    <a:pt x="82670" y="3687564"/>
                  </a:cubicBezTo>
                  <a:cubicBezTo>
                    <a:pt x="83620" y="3687564"/>
                    <a:pt x="84642" y="3687783"/>
                    <a:pt x="85519" y="3688148"/>
                  </a:cubicBezTo>
                  <a:cubicBezTo>
                    <a:pt x="86395" y="3688513"/>
                    <a:pt x="87199" y="3689097"/>
                    <a:pt x="87784" y="3689828"/>
                  </a:cubicBezTo>
                  <a:cubicBezTo>
                    <a:pt x="100199" y="3701075"/>
                    <a:pt x="113419" y="3711373"/>
                    <a:pt x="127368" y="3720722"/>
                  </a:cubicBezTo>
                  <a:cubicBezTo>
                    <a:pt x="135913" y="3726564"/>
                    <a:pt x="144678" y="3732042"/>
                    <a:pt x="153515" y="3737009"/>
                  </a:cubicBezTo>
                  <a:cubicBezTo>
                    <a:pt x="154829" y="3737812"/>
                    <a:pt x="155851" y="3739054"/>
                    <a:pt x="156436" y="3740441"/>
                  </a:cubicBezTo>
                  <a:cubicBezTo>
                    <a:pt x="157021" y="3741902"/>
                    <a:pt x="157167" y="3743509"/>
                    <a:pt x="156802" y="3745042"/>
                  </a:cubicBezTo>
                  <a:cubicBezTo>
                    <a:pt x="156436" y="3746503"/>
                    <a:pt x="155561" y="3747891"/>
                    <a:pt x="154391" y="3748840"/>
                  </a:cubicBezTo>
                  <a:cubicBezTo>
                    <a:pt x="153223" y="3749790"/>
                    <a:pt x="151763" y="3750301"/>
                    <a:pt x="150227" y="3750301"/>
                  </a:cubicBezTo>
                  <a:close/>
                  <a:moveTo>
                    <a:pt x="1195727" y="3726199"/>
                  </a:moveTo>
                  <a:cubicBezTo>
                    <a:pt x="1192804" y="3726053"/>
                    <a:pt x="1190322" y="3724154"/>
                    <a:pt x="1189299" y="3721379"/>
                  </a:cubicBezTo>
                  <a:lnTo>
                    <a:pt x="1186378" y="3712176"/>
                  </a:lnTo>
                  <a:cubicBezTo>
                    <a:pt x="1178126" y="3687929"/>
                    <a:pt x="1171771" y="3663097"/>
                    <a:pt x="1167315" y="3637900"/>
                  </a:cubicBezTo>
                  <a:cubicBezTo>
                    <a:pt x="1167170" y="3636147"/>
                    <a:pt x="1167680" y="3634321"/>
                    <a:pt x="1168777" y="3632933"/>
                  </a:cubicBezTo>
                  <a:cubicBezTo>
                    <a:pt x="1169799" y="3631545"/>
                    <a:pt x="1171332" y="3630597"/>
                    <a:pt x="1173012" y="3630304"/>
                  </a:cubicBezTo>
                  <a:cubicBezTo>
                    <a:pt x="1174692" y="3630012"/>
                    <a:pt x="1176444" y="3630377"/>
                    <a:pt x="1177833" y="3631400"/>
                  </a:cubicBezTo>
                  <a:cubicBezTo>
                    <a:pt x="1179221" y="3632423"/>
                    <a:pt x="1180242" y="3633883"/>
                    <a:pt x="1180681" y="3635563"/>
                  </a:cubicBezTo>
                  <a:cubicBezTo>
                    <a:pt x="1184991" y="3660029"/>
                    <a:pt x="1191198" y="3684131"/>
                    <a:pt x="1199232" y="3707648"/>
                  </a:cubicBezTo>
                  <a:lnTo>
                    <a:pt x="1202080" y="3716705"/>
                  </a:lnTo>
                  <a:cubicBezTo>
                    <a:pt x="1202226" y="3717654"/>
                    <a:pt x="1202226" y="3718530"/>
                    <a:pt x="1202080" y="3719480"/>
                  </a:cubicBezTo>
                  <a:cubicBezTo>
                    <a:pt x="1202007" y="3721306"/>
                    <a:pt x="1201131" y="3723059"/>
                    <a:pt x="1199817" y="3724374"/>
                  </a:cubicBezTo>
                  <a:cubicBezTo>
                    <a:pt x="1199159" y="3725031"/>
                    <a:pt x="1198428" y="3725469"/>
                    <a:pt x="1197552" y="3725761"/>
                  </a:cubicBezTo>
                  <a:cubicBezTo>
                    <a:pt x="1196821" y="3725907"/>
                    <a:pt x="1196092" y="3725907"/>
                    <a:pt x="1195361" y="3725761"/>
                  </a:cubicBezTo>
                  <a:close/>
                  <a:moveTo>
                    <a:pt x="31181" y="3637608"/>
                  </a:moveTo>
                  <a:cubicBezTo>
                    <a:pt x="30013" y="3637608"/>
                    <a:pt x="28844" y="3637315"/>
                    <a:pt x="27821" y="3636658"/>
                  </a:cubicBezTo>
                  <a:cubicBezTo>
                    <a:pt x="26799" y="3636074"/>
                    <a:pt x="25922" y="3635197"/>
                    <a:pt x="25411" y="3634102"/>
                  </a:cubicBezTo>
                  <a:cubicBezTo>
                    <a:pt x="10804" y="3608540"/>
                    <a:pt x="1675" y="3580129"/>
                    <a:pt x="-1320" y="3550842"/>
                  </a:cubicBezTo>
                  <a:cubicBezTo>
                    <a:pt x="-1539" y="3549893"/>
                    <a:pt x="-1539" y="3548943"/>
                    <a:pt x="-1320" y="3547994"/>
                  </a:cubicBezTo>
                  <a:cubicBezTo>
                    <a:pt x="-1100" y="3547044"/>
                    <a:pt x="-736" y="3546241"/>
                    <a:pt x="-151" y="3545437"/>
                  </a:cubicBezTo>
                  <a:cubicBezTo>
                    <a:pt x="433" y="3544707"/>
                    <a:pt x="1163" y="3544049"/>
                    <a:pt x="1967" y="3543538"/>
                  </a:cubicBezTo>
                  <a:cubicBezTo>
                    <a:pt x="2770" y="3543100"/>
                    <a:pt x="3647" y="3542808"/>
                    <a:pt x="4523" y="3542735"/>
                  </a:cubicBezTo>
                  <a:cubicBezTo>
                    <a:pt x="6349" y="3542516"/>
                    <a:pt x="8175" y="3543027"/>
                    <a:pt x="9636" y="3544196"/>
                  </a:cubicBezTo>
                  <a:cubicBezTo>
                    <a:pt x="11096" y="3545437"/>
                    <a:pt x="12045" y="3547190"/>
                    <a:pt x="12265" y="3549089"/>
                  </a:cubicBezTo>
                  <a:cubicBezTo>
                    <a:pt x="15040" y="3576331"/>
                    <a:pt x="23512" y="3602697"/>
                    <a:pt x="37097" y="3626506"/>
                  </a:cubicBezTo>
                  <a:cubicBezTo>
                    <a:pt x="37681" y="3627602"/>
                    <a:pt x="38046" y="3628843"/>
                    <a:pt x="38046" y="3630085"/>
                  </a:cubicBezTo>
                  <a:cubicBezTo>
                    <a:pt x="38119" y="3632641"/>
                    <a:pt x="36804" y="3634979"/>
                    <a:pt x="34687" y="3636366"/>
                  </a:cubicBezTo>
                  <a:cubicBezTo>
                    <a:pt x="33664" y="3636951"/>
                    <a:pt x="32496" y="3637315"/>
                    <a:pt x="31254" y="3637315"/>
                  </a:cubicBezTo>
                  <a:close/>
                  <a:moveTo>
                    <a:pt x="1180096" y="3559387"/>
                  </a:moveTo>
                  <a:cubicBezTo>
                    <a:pt x="1179294" y="3559387"/>
                    <a:pt x="1178490" y="3559241"/>
                    <a:pt x="1177760" y="3558949"/>
                  </a:cubicBezTo>
                  <a:cubicBezTo>
                    <a:pt x="1176081" y="3558219"/>
                    <a:pt x="1174692" y="3556904"/>
                    <a:pt x="1173962" y="3555224"/>
                  </a:cubicBezTo>
                  <a:cubicBezTo>
                    <a:pt x="1173231" y="3553471"/>
                    <a:pt x="1173231" y="3551499"/>
                    <a:pt x="1173962" y="3549746"/>
                  </a:cubicBezTo>
                  <a:cubicBezTo>
                    <a:pt x="1175203" y="3546387"/>
                    <a:pt x="1176517" y="3542955"/>
                    <a:pt x="1178053" y="3539521"/>
                  </a:cubicBezTo>
                  <a:cubicBezTo>
                    <a:pt x="1188350" y="3516443"/>
                    <a:pt x="1201570" y="3494751"/>
                    <a:pt x="1217345" y="3475031"/>
                  </a:cubicBezTo>
                  <a:cubicBezTo>
                    <a:pt x="1219097" y="3472840"/>
                    <a:pt x="1222018" y="3471964"/>
                    <a:pt x="1224648" y="3472840"/>
                  </a:cubicBezTo>
                  <a:cubicBezTo>
                    <a:pt x="1225525" y="3473133"/>
                    <a:pt x="1226255" y="3473571"/>
                    <a:pt x="1226986" y="3474155"/>
                  </a:cubicBezTo>
                  <a:cubicBezTo>
                    <a:pt x="1227642" y="3474739"/>
                    <a:pt x="1228227" y="3475469"/>
                    <a:pt x="1228592" y="3476346"/>
                  </a:cubicBezTo>
                  <a:cubicBezTo>
                    <a:pt x="1229031" y="3477150"/>
                    <a:pt x="1229250" y="3478026"/>
                    <a:pt x="1229322" y="3478976"/>
                  </a:cubicBezTo>
                  <a:cubicBezTo>
                    <a:pt x="1229468" y="3479925"/>
                    <a:pt x="1229468" y="3480802"/>
                    <a:pt x="1229322" y="3481751"/>
                  </a:cubicBezTo>
                  <a:cubicBezTo>
                    <a:pt x="1229031" y="3482627"/>
                    <a:pt x="1228592" y="3483504"/>
                    <a:pt x="1228008" y="3484234"/>
                  </a:cubicBezTo>
                  <a:cubicBezTo>
                    <a:pt x="1212962" y="3503004"/>
                    <a:pt x="1200400" y="3523600"/>
                    <a:pt x="1190614" y="3545584"/>
                  </a:cubicBezTo>
                  <a:cubicBezTo>
                    <a:pt x="1189299" y="3548577"/>
                    <a:pt x="1188058" y="3551718"/>
                    <a:pt x="1186963" y="3554713"/>
                  </a:cubicBezTo>
                  <a:cubicBezTo>
                    <a:pt x="1186451" y="3556027"/>
                    <a:pt x="1185647" y="3557196"/>
                    <a:pt x="1184479" y="3558072"/>
                  </a:cubicBezTo>
                  <a:cubicBezTo>
                    <a:pt x="1183238" y="3558949"/>
                    <a:pt x="1181631" y="3559387"/>
                    <a:pt x="1180096" y="3559168"/>
                  </a:cubicBezTo>
                  <a:close/>
                  <a:moveTo>
                    <a:pt x="14237" y="3472840"/>
                  </a:moveTo>
                  <a:cubicBezTo>
                    <a:pt x="13580" y="3472986"/>
                    <a:pt x="12849" y="3472986"/>
                    <a:pt x="12192" y="3472840"/>
                  </a:cubicBezTo>
                  <a:cubicBezTo>
                    <a:pt x="11315" y="3472549"/>
                    <a:pt x="10512" y="3472110"/>
                    <a:pt x="9855" y="3471526"/>
                  </a:cubicBezTo>
                  <a:cubicBezTo>
                    <a:pt x="9197" y="3470941"/>
                    <a:pt x="8613" y="3470211"/>
                    <a:pt x="8247" y="3469408"/>
                  </a:cubicBezTo>
                  <a:cubicBezTo>
                    <a:pt x="7810" y="3468531"/>
                    <a:pt x="7590" y="3467655"/>
                    <a:pt x="7444" y="3466705"/>
                  </a:cubicBezTo>
                  <a:cubicBezTo>
                    <a:pt x="7371" y="3465756"/>
                    <a:pt x="7517" y="3464806"/>
                    <a:pt x="7810" y="3463930"/>
                  </a:cubicBezTo>
                  <a:cubicBezTo>
                    <a:pt x="14310" y="3442458"/>
                    <a:pt x="23220" y="3421862"/>
                    <a:pt x="34395" y="3402434"/>
                  </a:cubicBezTo>
                  <a:cubicBezTo>
                    <a:pt x="37535" y="3396738"/>
                    <a:pt x="40822" y="3391187"/>
                    <a:pt x="44254" y="3386074"/>
                  </a:cubicBezTo>
                  <a:cubicBezTo>
                    <a:pt x="44765" y="3385344"/>
                    <a:pt x="45350" y="3384614"/>
                    <a:pt x="46080" y="3384103"/>
                  </a:cubicBezTo>
                  <a:cubicBezTo>
                    <a:pt x="46810" y="3383591"/>
                    <a:pt x="47614" y="3383226"/>
                    <a:pt x="48490" y="3383007"/>
                  </a:cubicBezTo>
                  <a:cubicBezTo>
                    <a:pt x="49367" y="3382861"/>
                    <a:pt x="50243" y="3382861"/>
                    <a:pt x="51120" y="3383007"/>
                  </a:cubicBezTo>
                  <a:cubicBezTo>
                    <a:pt x="51995" y="3383154"/>
                    <a:pt x="52800" y="3383518"/>
                    <a:pt x="53529" y="3384030"/>
                  </a:cubicBezTo>
                  <a:cubicBezTo>
                    <a:pt x="54260" y="3384541"/>
                    <a:pt x="54918" y="3385198"/>
                    <a:pt x="55428" y="3385929"/>
                  </a:cubicBezTo>
                  <a:cubicBezTo>
                    <a:pt x="55940" y="3386732"/>
                    <a:pt x="56305" y="3387609"/>
                    <a:pt x="56451" y="3388485"/>
                  </a:cubicBezTo>
                  <a:cubicBezTo>
                    <a:pt x="56598" y="3389435"/>
                    <a:pt x="56598" y="3390311"/>
                    <a:pt x="56451" y="3391260"/>
                  </a:cubicBezTo>
                  <a:cubicBezTo>
                    <a:pt x="56305" y="3392210"/>
                    <a:pt x="55940" y="3393086"/>
                    <a:pt x="55501" y="3393890"/>
                  </a:cubicBezTo>
                  <a:cubicBezTo>
                    <a:pt x="52215" y="3399148"/>
                    <a:pt x="49002" y="3404626"/>
                    <a:pt x="45934" y="3410176"/>
                  </a:cubicBezTo>
                  <a:cubicBezTo>
                    <a:pt x="35271" y="3428654"/>
                    <a:pt x="26799" y="3448227"/>
                    <a:pt x="20591" y="3468604"/>
                  </a:cubicBezTo>
                  <a:cubicBezTo>
                    <a:pt x="20007" y="3469846"/>
                    <a:pt x="19130" y="3470941"/>
                    <a:pt x="17962" y="3471745"/>
                  </a:cubicBezTo>
                  <a:cubicBezTo>
                    <a:pt x="16866" y="3472402"/>
                    <a:pt x="15551" y="3472694"/>
                    <a:pt x="14237" y="3472622"/>
                  </a:cubicBezTo>
                  <a:close/>
                  <a:moveTo>
                    <a:pt x="1278476" y="3425221"/>
                  </a:moveTo>
                  <a:cubicBezTo>
                    <a:pt x="1276723" y="3425221"/>
                    <a:pt x="1274969" y="3424491"/>
                    <a:pt x="1273728" y="3423250"/>
                  </a:cubicBezTo>
                  <a:cubicBezTo>
                    <a:pt x="1273071" y="3422592"/>
                    <a:pt x="1272560" y="3421789"/>
                    <a:pt x="1272194" y="3420912"/>
                  </a:cubicBezTo>
                  <a:cubicBezTo>
                    <a:pt x="1271463" y="3419159"/>
                    <a:pt x="1271463" y="3417187"/>
                    <a:pt x="1272194" y="3415435"/>
                  </a:cubicBezTo>
                  <a:cubicBezTo>
                    <a:pt x="1272560" y="3414558"/>
                    <a:pt x="1273071" y="3413755"/>
                    <a:pt x="1273728" y="3413098"/>
                  </a:cubicBezTo>
                  <a:cubicBezTo>
                    <a:pt x="1294763" y="3390165"/>
                    <a:pt x="1312510" y="3369714"/>
                    <a:pt x="1328358" y="3350433"/>
                  </a:cubicBezTo>
                  <a:cubicBezTo>
                    <a:pt x="1329527" y="3349046"/>
                    <a:pt x="1331134" y="3348169"/>
                    <a:pt x="1332960" y="3348023"/>
                  </a:cubicBezTo>
                  <a:cubicBezTo>
                    <a:pt x="1334786" y="3347877"/>
                    <a:pt x="1336539" y="3348462"/>
                    <a:pt x="1337926" y="3349703"/>
                  </a:cubicBezTo>
                  <a:cubicBezTo>
                    <a:pt x="1339313" y="3350945"/>
                    <a:pt x="1340117" y="3352698"/>
                    <a:pt x="1340263" y="3354597"/>
                  </a:cubicBezTo>
                  <a:cubicBezTo>
                    <a:pt x="1340337" y="3356496"/>
                    <a:pt x="1339752" y="3358321"/>
                    <a:pt x="1338584" y="3359782"/>
                  </a:cubicBezTo>
                  <a:cubicBezTo>
                    <a:pt x="1323099" y="3379136"/>
                    <a:pt x="1304621" y="3399878"/>
                    <a:pt x="1283515" y="3423031"/>
                  </a:cubicBezTo>
                  <a:cubicBezTo>
                    <a:pt x="1282857" y="3423688"/>
                    <a:pt x="1282055" y="3424272"/>
                    <a:pt x="1281177" y="3424637"/>
                  </a:cubicBezTo>
                  <a:cubicBezTo>
                    <a:pt x="1280302" y="3424929"/>
                    <a:pt x="1279425" y="3425076"/>
                    <a:pt x="1278476" y="3425003"/>
                  </a:cubicBezTo>
                  <a:close/>
                  <a:moveTo>
                    <a:pt x="99249" y="3328596"/>
                  </a:moveTo>
                  <a:cubicBezTo>
                    <a:pt x="97569" y="3328596"/>
                    <a:pt x="95963" y="3327939"/>
                    <a:pt x="94795" y="3326770"/>
                  </a:cubicBezTo>
                  <a:cubicBezTo>
                    <a:pt x="94064" y="3326186"/>
                    <a:pt x="93554" y="3325456"/>
                    <a:pt x="93188" y="3324579"/>
                  </a:cubicBezTo>
                  <a:cubicBezTo>
                    <a:pt x="92823" y="3323703"/>
                    <a:pt x="92603" y="3322826"/>
                    <a:pt x="92530" y="3321877"/>
                  </a:cubicBezTo>
                  <a:cubicBezTo>
                    <a:pt x="92457" y="3320928"/>
                    <a:pt x="92603" y="3319978"/>
                    <a:pt x="92896" y="3319102"/>
                  </a:cubicBezTo>
                  <a:cubicBezTo>
                    <a:pt x="93188" y="3318225"/>
                    <a:pt x="93698" y="3317494"/>
                    <a:pt x="94283" y="3316764"/>
                  </a:cubicBezTo>
                  <a:cubicBezTo>
                    <a:pt x="112542" y="3295365"/>
                    <a:pt x="132407" y="3275427"/>
                    <a:pt x="153662" y="3257022"/>
                  </a:cubicBezTo>
                  <a:cubicBezTo>
                    <a:pt x="155049" y="3255926"/>
                    <a:pt x="156802" y="3255342"/>
                    <a:pt x="158627" y="3255414"/>
                  </a:cubicBezTo>
                  <a:cubicBezTo>
                    <a:pt x="160453" y="3255634"/>
                    <a:pt x="162060" y="3256510"/>
                    <a:pt x="163228" y="3257971"/>
                  </a:cubicBezTo>
                  <a:cubicBezTo>
                    <a:pt x="163813" y="3258701"/>
                    <a:pt x="164251" y="3259578"/>
                    <a:pt x="164471" y="3260454"/>
                  </a:cubicBezTo>
                  <a:cubicBezTo>
                    <a:pt x="164617" y="3261404"/>
                    <a:pt x="164617" y="3262280"/>
                    <a:pt x="164471" y="3263230"/>
                  </a:cubicBezTo>
                  <a:cubicBezTo>
                    <a:pt x="164398" y="3264179"/>
                    <a:pt x="164105" y="3265055"/>
                    <a:pt x="163666" y="3265859"/>
                  </a:cubicBezTo>
                  <a:cubicBezTo>
                    <a:pt x="163301" y="3266735"/>
                    <a:pt x="162718" y="3267465"/>
                    <a:pt x="161987" y="3268050"/>
                  </a:cubicBezTo>
                  <a:cubicBezTo>
                    <a:pt x="141244" y="3286090"/>
                    <a:pt x="121891" y="3305663"/>
                    <a:pt x="103997" y="3326478"/>
                  </a:cubicBezTo>
                  <a:cubicBezTo>
                    <a:pt x="103412" y="3327282"/>
                    <a:pt x="102610" y="3327865"/>
                    <a:pt x="101733" y="3328304"/>
                  </a:cubicBezTo>
                  <a:cubicBezTo>
                    <a:pt x="100929" y="3328449"/>
                    <a:pt x="100053" y="3328523"/>
                    <a:pt x="99249" y="3328377"/>
                  </a:cubicBezTo>
                  <a:close/>
                  <a:moveTo>
                    <a:pt x="1383938" y="3295219"/>
                  </a:moveTo>
                  <a:cubicBezTo>
                    <a:pt x="1382551" y="3295219"/>
                    <a:pt x="1381162" y="3294780"/>
                    <a:pt x="1379994" y="3293904"/>
                  </a:cubicBezTo>
                  <a:cubicBezTo>
                    <a:pt x="1378534" y="3292736"/>
                    <a:pt x="1377510" y="3291055"/>
                    <a:pt x="1377218" y="3289230"/>
                  </a:cubicBezTo>
                  <a:cubicBezTo>
                    <a:pt x="1377073" y="3288280"/>
                    <a:pt x="1377073" y="3287404"/>
                    <a:pt x="1377218" y="3286454"/>
                  </a:cubicBezTo>
                  <a:cubicBezTo>
                    <a:pt x="1377437" y="3285578"/>
                    <a:pt x="1377803" y="3284701"/>
                    <a:pt x="1378314" y="3283971"/>
                  </a:cubicBezTo>
                  <a:cubicBezTo>
                    <a:pt x="1391680" y="3264106"/>
                    <a:pt x="1403877" y="3244021"/>
                    <a:pt x="1414832" y="3224229"/>
                  </a:cubicBezTo>
                  <a:lnTo>
                    <a:pt x="1421258" y="3212178"/>
                  </a:lnTo>
                  <a:cubicBezTo>
                    <a:pt x="1422136" y="3210572"/>
                    <a:pt x="1423596" y="3209403"/>
                    <a:pt x="1425349" y="3208891"/>
                  </a:cubicBezTo>
                  <a:cubicBezTo>
                    <a:pt x="1427028" y="3208380"/>
                    <a:pt x="1428927" y="3208599"/>
                    <a:pt x="1430461" y="3209476"/>
                  </a:cubicBezTo>
                  <a:cubicBezTo>
                    <a:pt x="1431265" y="3209987"/>
                    <a:pt x="1431923" y="3210572"/>
                    <a:pt x="1432506" y="3211302"/>
                  </a:cubicBezTo>
                  <a:cubicBezTo>
                    <a:pt x="1433018" y="3212032"/>
                    <a:pt x="1433456" y="3212908"/>
                    <a:pt x="1433676" y="3213785"/>
                  </a:cubicBezTo>
                  <a:cubicBezTo>
                    <a:pt x="1433820" y="3214734"/>
                    <a:pt x="1433820" y="3215611"/>
                    <a:pt x="1433676" y="3216560"/>
                  </a:cubicBezTo>
                  <a:cubicBezTo>
                    <a:pt x="1433529" y="3217509"/>
                    <a:pt x="1433237" y="3218386"/>
                    <a:pt x="1432798" y="3219189"/>
                  </a:cubicBezTo>
                  <a:lnTo>
                    <a:pt x="1426299" y="3231533"/>
                  </a:lnTo>
                  <a:cubicBezTo>
                    <a:pt x="1414905" y="3252494"/>
                    <a:pt x="1402563" y="3272797"/>
                    <a:pt x="1389270" y="3292444"/>
                  </a:cubicBezTo>
                  <a:cubicBezTo>
                    <a:pt x="1388612" y="3293320"/>
                    <a:pt x="1387736" y="3293977"/>
                    <a:pt x="1386786" y="3294489"/>
                  </a:cubicBezTo>
                  <a:cubicBezTo>
                    <a:pt x="1385910" y="3294853"/>
                    <a:pt x="1384887" y="3295073"/>
                    <a:pt x="1383938" y="3295000"/>
                  </a:cubicBezTo>
                  <a:close/>
                  <a:moveTo>
                    <a:pt x="224140" y="3220139"/>
                  </a:moveTo>
                  <a:cubicBezTo>
                    <a:pt x="222679" y="3220139"/>
                    <a:pt x="221219" y="3219628"/>
                    <a:pt x="220049" y="3218678"/>
                  </a:cubicBezTo>
                  <a:cubicBezTo>
                    <a:pt x="218881" y="3217729"/>
                    <a:pt x="218004" y="3216414"/>
                    <a:pt x="217640" y="3214953"/>
                  </a:cubicBezTo>
                  <a:cubicBezTo>
                    <a:pt x="217129" y="3213492"/>
                    <a:pt x="217129" y="3211886"/>
                    <a:pt x="217640" y="3210425"/>
                  </a:cubicBezTo>
                  <a:cubicBezTo>
                    <a:pt x="218150" y="3209037"/>
                    <a:pt x="219101" y="3207869"/>
                    <a:pt x="220342" y="3206993"/>
                  </a:cubicBezTo>
                  <a:lnTo>
                    <a:pt x="228084" y="3202026"/>
                  </a:lnTo>
                  <a:cubicBezTo>
                    <a:pt x="247072" y="3190194"/>
                    <a:pt x="267888" y="3178070"/>
                    <a:pt x="291843" y="3165509"/>
                  </a:cubicBezTo>
                  <a:cubicBezTo>
                    <a:pt x="293450" y="3164559"/>
                    <a:pt x="295349" y="3164413"/>
                    <a:pt x="297029" y="3165070"/>
                  </a:cubicBezTo>
                  <a:cubicBezTo>
                    <a:pt x="297833" y="3165362"/>
                    <a:pt x="298635" y="3165801"/>
                    <a:pt x="299293" y="3166385"/>
                  </a:cubicBezTo>
                  <a:cubicBezTo>
                    <a:pt x="300023" y="3166969"/>
                    <a:pt x="300534" y="3167772"/>
                    <a:pt x="300973" y="3168576"/>
                  </a:cubicBezTo>
                  <a:cubicBezTo>
                    <a:pt x="301338" y="3169380"/>
                    <a:pt x="301631" y="3170329"/>
                    <a:pt x="301704" y="3171205"/>
                  </a:cubicBezTo>
                  <a:cubicBezTo>
                    <a:pt x="301848" y="3172155"/>
                    <a:pt x="301848" y="3173031"/>
                    <a:pt x="301704" y="3173981"/>
                  </a:cubicBezTo>
                  <a:cubicBezTo>
                    <a:pt x="301412" y="3174857"/>
                    <a:pt x="300973" y="3175661"/>
                    <a:pt x="300388" y="3176391"/>
                  </a:cubicBezTo>
                  <a:cubicBezTo>
                    <a:pt x="299805" y="3177121"/>
                    <a:pt x="299147" y="3177706"/>
                    <a:pt x="298343" y="3178143"/>
                  </a:cubicBezTo>
                  <a:cubicBezTo>
                    <a:pt x="274606" y="3190851"/>
                    <a:pt x="254085" y="3202610"/>
                    <a:pt x="235387" y="3214661"/>
                  </a:cubicBezTo>
                  <a:lnTo>
                    <a:pt x="227645" y="3219555"/>
                  </a:lnTo>
                  <a:cubicBezTo>
                    <a:pt x="226550" y="3219992"/>
                    <a:pt x="225308" y="3220066"/>
                    <a:pt x="224140" y="3219919"/>
                  </a:cubicBezTo>
                  <a:close/>
                  <a:moveTo>
                    <a:pt x="1465299" y="3147104"/>
                  </a:moveTo>
                  <a:cubicBezTo>
                    <a:pt x="1464204" y="3147104"/>
                    <a:pt x="1463180" y="3146811"/>
                    <a:pt x="1462232" y="3146300"/>
                  </a:cubicBezTo>
                  <a:cubicBezTo>
                    <a:pt x="1461428" y="3145862"/>
                    <a:pt x="1460771" y="3145278"/>
                    <a:pt x="1460187" y="3144621"/>
                  </a:cubicBezTo>
                  <a:cubicBezTo>
                    <a:pt x="1459602" y="3143890"/>
                    <a:pt x="1459165" y="3143087"/>
                    <a:pt x="1458872" y="3142210"/>
                  </a:cubicBezTo>
                  <a:cubicBezTo>
                    <a:pt x="1458288" y="3140384"/>
                    <a:pt x="1458434" y="3138413"/>
                    <a:pt x="1459238" y="3136732"/>
                  </a:cubicBezTo>
                  <a:cubicBezTo>
                    <a:pt x="1471727" y="3110440"/>
                    <a:pt x="1483047" y="3084440"/>
                    <a:pt x="1493052" y="3059534"/>
                  </a:cubicBezTo>
                  <a:cubicBezTo>
                    <a:pt x="1493345" y="3058658"/>
                    <a:pt x="1493857" y="3057928"/>
                    <a:pt x="1494513" y="3057271"/>
                  </a:cubicBezTo>
                  <a:cubicBezTo>
                    <a:pt x="1495171" y="3056613"/>
                    <a:pt x="1495900" y="3056102"/>
                    <a:pt x="1496704" y="3055736"/>
                  </a:cubicBezTo>
                  <a:cubicBezTo>
                    <a:pt x="1497508" y="3055372"/>
                    <a:pt x="1498457" y="3055153"/>
                    <a:pt x="1499334" y="3055226"/>
                  </a:cubicBezTo>
                  <a:cubicBezTo>
                    <a:pt x="1500210" y="3055226"/>
                    <a:pt x="1501087" y="3055372"/>
                    <a:pt x="1501889" y="3055736"/>
                  </a:cubicBezTo>
                  <a:cubicBezTo>
                    <a:pt x="1502694" y="3056102"/>
                    <a:pt x="1503496" y="3056686"/>
                    <a:pt x="1504081" y="3057343"/>
                  </a:cubicBezTo>
                  <a:cubicBezTo>
                    <a:pt x="1504739" y="3058001"/>
                    <a:pt x="1505176" y="3058804"/>
                    <a:pt x="1505541" y="3059608"/>
                  </a:cubicBezTo>
                  <a:cubicBezTo>
                    <a:pt x="1505907" y="3060484"/>
                    <a:pt x="1506053" y="3061433"/>
                    <a:pt x="1506053" y="3062383"/>
                  </a:cubicBezTo>
                  <a:cubicBezTo>
                    <a:pt x="1506053" y="3063332"/>
                    <a:pt x="1505834" y="3064209"/>
                    <a:pt x="1505541" y="3065085"/>
                  </a:cubicBezTo>
                  <a:cubicBezTo>
                    <a:pt x="1495463" y="3090282"/>
                    <a:pt x="1483631" y="3116210"/>
                    <a:pt x="1471288" y="3143087"/>
                  </a:cubicBezTo>
                  <a:cubicBezTo>
                    <a:pt x="1470266" y="3145497"/>
                    <a:pt x="1467929" y="3147104"/>
                    <a:pt x="1465299" y="3147104"/>
                  </a:cubicBezTo>
                  <a:close/>
                  <a:moveTo>
                    <a:pt x="368092" y="3140823"/>
                  </a:moveTo>
                  <a:cubicBezTo>
                    <a:pt x="366851" y="3140823"/>
                    <a:pt x="365537" y="3140457"/>
                    <a:pt x="364513" y="3139727"/>
                  </a:cubicBezTo>
                  <a:cubicBezTo>
                    <a:pt x="363418" y="3138997"/>
                    <a:pt x="362541" y="3137974"/>
                    <a:pt x="361958" y="3136732"/>
                  </a:cubicBezTo>
                  <a:cubicBezTo>
                    <a:pt x="361592" y="3135856"/>
                    <a:pt x="361373" y="3134979"/>
                    <a:pt x="361300" y="3134030"/>
                  </a:cubicBezTo>
                  <a:cubicBezTo>
                    <a:pt x="361154" y="3133154"/>
                    <a:pt x="361154" y="3132204"/>
                    <a:pt x="361300" y="3131328"/>
                  </a:cubicBezTo>
                  <a:cubicBezTo>
                    <a:pt x="361592" y="3130451"/>
                    <a:pt x="362102" y="3129648"/>
                    <a:pt x="362687" y="3128918"/>
                  </a:cubicBezTo>
                  <a:cubicBezTo>
                    <a:pt x="363272" y="3128261"/>
                    <a:pt x="364001" y="3127676"/>
                    <a:pt x="364806" y="3127311"/>
                  </a:cubicBezTo>
                  <a:cubicBezTo>
                    <a:pt x="389127" y="3114968"/>
                    <a:pt x="413446" y="3102772"/>
                    <a:pt x="437841" y="3089698"/>
                  </a:cubicBezTo>
                  <a:cubicBezTo>
                    <a:pt x="438645" y="3089114"/>
                    <a:pt x="439593" y="3088749"/>
                    <a:pt x="440542" y="3088602"/>
                  </a:cubicBezTo>
                  <a:cubicBezTo>
                    <a:pt x="441492" y="3088383"/>
                    <a:pt x="442441" y="3088383"/>
                    <a:pt x="443318" y="3088602"/>
                  </a:cubicBezTo>
                  <a:cubicBezTo>
                    <a:pt x="444194" y="3088895"/>
                    <a:pt x="445071" y="3089332"/>
                    <a:pt x="445802" y="3089917"/>
                  </a:cubicBezTo>
                  <a:cubicBezTo>
                    <a:pt x="446531" y="3090574"/>
                    <a:pt x="447116" y="3091378"/>
                    <a:pt x="447555" y="3092254"/>
                  </a:cubicBezTo>
                  <a:cubicBezTo>
                    <a:pt x="447992" y="3093130"/>
                    <a:pt x="448284" y="3094080"/>
                    <a:pt x="448357" y="3095103"/>
                  </a:cubicBezTo>
                  <a:cubicBezTo>
                    <a:pt x="448357" y="3096125"/>
                    <a:pt x="448211" y="3097075"/>
                    <a:pt x="447919" y="3098024"/>
                  </a:cubicBezTo>
                  <a:cubicBezTo>
                    <a:pt x="447555" y="3098974"/>
                    <a:pt x="447043" y="3099777"/>
                    <a:pt x="446385" y="3100507"/>
                  </a:cubicBezTo>
                  <a:cubicBezTo>
                    <a:pt x="445729" y="3101237"/>
                    <a:pt x="444925" y="3101822"/>
                    <a:pt x="444049" y="3102187"/>
                  </a:cubicBezTo>
                  <a:cubicBezTo>
                    <a:pt x="419947" y="3115187"/>
                    <a:pt x="395480" y="3127531"/>
                    <a:pt x="371014" y="3139873"/>
                  </a:cubicBezTo>
                  <a:cubicBezTo>
                    <a:pt x="370210" y="3140457"/>
                    <a:pt x="369333" y="3140823"/>
                    <a:pt x="368384" y="3140896"/>
                  </a:cubicBezTo>
                  <a:close/>
                  <a:moveTo>
                    <a:pt x="509999" y="3058293"/>
                  </a:moveTo>
                  <a:cubicBezTo>
                    <a:pt x="508977" y="3058293"/>
                    <a:pt x="507955" y="3058074"/>
                    <a:pt x="507005" y="3057635"/>
                  </a:cubicBezTo>
                  <a:cubicBezTo>
                    <a:pt x="506129" y="3057125"/>
                    <a:pt x="505325" y="3056467"/>
                    <a:pt x="504667" y="3055663"/>
                  </a:cubicBezTo>
                  <a:cubicBezTo>
                    <a:pt x="503572" y="3054130"/>
                    <a:pt x="503061" y="3052231"/>
                    <a:pt x="503353" y="3050332"/>
                  </a:cubicBezTo>
                  <a:cubicBezTo>
                    <a:pt x="503572" y="3048506"/>
                    <a:pt x="504448" y="3046826"/>
                    <a:pt x="505837" y="3045584"/>
                  </a:cubicBezTo>
                  <a:cubicBezTo>
                    <a:pt x="526943" y="3028421"/>
                    <a:pt x="545421" y="3008337"/>
                    <a:pt x="560833" y="2985915"/>
                  </a:cubicBezTo>
                  <a:cubicBezTo>
                    <a:pt x="561342" y="2985112"/>
                    <a:pt x="561927" y="2984381"/>
                    <a:pt x="562732" y="2983870"/>
                  </a:cubicBezTo>
                  <a:cubicBezTo>
                    <a:pt x="563461" y="2983286"/>
                    <a:pt x="564338" y="2982921"/>
                    <a:pt x="565214" y="2982701"/>
                  </a:cubicBezTo>
                  <a:cubicBezTo>
                    <a:pt x="567039" y="2982337"/>
                    <a:pt x="568938" y="2982701"/>
                    <a:pt x="570472" y="2983870"/>
                  </a:cubicBezTo>
                  <a:cubicBezTo>
                    <a:pt x="571203" y="2984454"/>
                    <a:pt x="571861" y="2985184"/>
                    <a:pt x="572298" y="2985988"/>
                  </a:cubicBezTo>
                  <a:cubicBezTo>
                    <a:pt x="572810" y="2986792"/>
                    <a:pt x="573102" y="2987741"/>
                    <a:pt x="573248" y="2988691"/>
                  </a:cubicBezTo>
                  <a:cubicBezTo>
                    <a:pt x="573541" y="2990590"/>
                    <a:pt x="573029" y="2992561"/>
                    <a:pt x="571861" y="2994095"/>
                  </a:cubicBezTo>
                  <a:cubicBezTo>
                    <a:pt x="555719" y="3017612"/>
                    <a:pt x="536292" y="3038720"/>
                    <a:pt x="514162" y="3056686"/>
                  </a:cubicBezTo>
                  <a:cubicBezTo>
                    <a:pt x="512994" y="3057709"/>
                    <a:pt x="511534" y="3058366"/>
                    <a:pt x="509999" y="3058366"/>
                  </a:cubicBezTo>
                  <a:close/>
                  <a:moveTo>
                    <a:pt x="1527817" y="2989421"/>
                  </a:moveTo>
                  <a:cubicBezTo>
                    <a:pt x="1527086" y="2989567"/>
                    <a:pt x="1526430" y="2989567"/>
                    <a:pt x="1525699" y="2989421"/>
                  </a:cubicBezTo>
                  <a:cubicBezTo>
                    <a:pt x="1523946" y="2988836"/>
                    <a:pt x="1522559" y="2987522"/>
                    <a:pt x="1521755" y="2985842"/>
                  </a:cubicBezTo>
                  <a:cubicBezTo>
                    <a:pt x="1520952" y="2984163"/>
                    <a:pt x="1520806" y="2982190"/>
                    <a:pt x="1521391" y="2980365"/>
                  </a:cubicBezTo>
                  <a:cubicBezTo>
                    <a:pt x="1529935" y="2952976"/>
                    <a:pt x="1536873" y="2925588"/>
                    <a:pt x="1543301" y="2898784"/>
                  </a:cubicBezTo>
                  <a:cubicBezTo>
                    <a:pt x="1543519" y="2897908"/>
                    <a:pt x="1543885" y="2897031"/>
                    <a:pt x="1544396" y="2896228"/>
                  </a:cubicBezTo>
                  <a:cubicBezTo>
                    <a:pt x="1544908" y="2895497"/>
                    <a:pt x="1545564" y="2894840"/>
                    <a:pt x="1546295" y="2894329"/>
                  </a:cubicBezTo>
                  <a:cubicBezTo>
                    <a:pt x="1547025" y="2893818"/>
                    <a:pt x="1547902" y="2893526"/>
                    <a:pt x="1548779" y="2893306"/>
                  </a:cubicBezTo>
                  <a:cubicBezTo>
                    <a:pt x="1549655" y="2893161"/>
                    <a:pt x="1550532" y="2893161"/>
                    <a:pt x="1551407" y="2893306"/>
                  </a:cubicBezTo>
                  <a:cubicBezTo>
                    <a:pt x="1552285" y="2893526"/>
                    <a:pt x="1553087" y="2893964"/>
                    <a:pt x="1553818" y="2894475"/>
                  </a:cubicBezTo>
                  <a:cubicBezTo>
                    <a:pt x="1554547" y="2894986"/>
                    <a:pt x="1555132" y="2895644"/>
                    <a:pt x="1555571" y="2896447"/>
                  </a:cubicBezTo>
                  <a:cubicBezTo>
                    <a:pt x="1556083" y="2897251"/>
                    <a:pt x="1556373" y="2898127"/>
                    <a:pt x="1556593" y="2899076"/>
                  </a:cubicBezTo>
                  <a:cubicBezTo>
                    <a:pt x="1556739" y="2899953"/>
                    <a:pt x="1556739" y="2900902"/>
                    <a:pt x="1556593" y="2901779"/>
                  </a:cubicBezTo>
                  <a:cubicBezTo>
                    <a:pt x="1550749" y="2929021"/>
                    <a:pt x="1543373" y="2956993"/>
                    <a:pt x="1534682" y="2984820"/>
                  </a:cubicBezTo>
                  <a:cubicBezTo>
                    <a:pt x="1534172" y="2986134"/>
                    <a:pt x="1533368" y="2987303"/>
                    <a:pt x="1532200" y="2988179"/>
                  </a:cubicBezTo>
                  <a:cubicBezTo>
                    <a:pt x="1530957" y="2989202"/>
                    <a:pt x="1529424" y="2989640"/>
                    <a:pt x="1527817" y="2989494"/>
                  </a:cubicBezTo>
                  <a:close/>
                  <a:moveTo>
                    <a:pt x="602097" y="2921206"/>
                  </a:moveTo>
                  <a:cubicBezTo>
                    <a:pt x="601439" y="2921352"/>
                    <a:pt x="600856" y="2921352"/>
                    <a:pt x="600198" y="2921206"/>
                  </a:cubicBezTo>
                  <a:cubicBezTo>
                    <a:pt x="599322" y="2920914"/>
                    <a:pt x="598518" y="2920476"/>
                    <a:pt x="597860" y="2919891"/>
                  </a:cubicBezTo>
                  <a:cubicBezTo>
                    <a:pt x="597204" y="2919307"/>
                    <a:pt x="596619" y="2918577"/>
                    <a:pt x="596180" y="2917773"/>
                  </a:cubicBezTo>
                  <a:cubicBezTo>
                    <a:pt x="595742" y="2916897"/>
                    <a:pt x="595524" y="2916020"/>
                    <a:pt x="595451" y="2915071"/>
                  </a:cubicBezTo>
                  <a:cubicBezTo>
                    <a:pt x="595305" y="2914122"/>
                    <a:pt x="595305" y="2913245"/>
                    <a:pt x="595451" y="2912296"/>
                  </a:cubicBezTo>
                  <a:cubicBezTo>
                    <a:pt x="596180" y="2909739"/>
                    <a:pt x="596985" y="2907110"/>
                    <a:pt x="597641" y="2904189"/>
                  </a:cubicBezTo>
                  <a:cubicBezTo>
                    <a:pt x="603849" y="2879868"/>
                    <a:pt x="607355" y="2854890"/>
                    <a:pt x="608159" y="2829766"/>
                  </a:cubicBezTo>
                  <a:cubicBezTo>
                    <a:pt x="608378" y="2827940"/>
                    <a:pt x="609181" y="2826187"/>
                    <a:pt x="610495" y="2824872"/>
                  </a:cubicBezTo>
                  <a:cubicBezTo>
                    <a:pt x="611811" y="2823631"/>
                    <a:pt x="613491" y="2822974"/>
                    <a:pt x="615243" y="2822900"/>
                  </a:cubicBezTo>
                  <a:cubicBezTo>
                    <a:pt x="617069" y="2822974"/>
                    <a:pt x="618749" y="2823777"/>
                    <a:pt x="619990" y="2825165"/>
                  </a:cubicBezTo>
                  <a:cubicBezTo>
                    <a:pt x="621233" y="2826552"/>
                    <a:pt x="621816" y="2828378"/>
                    <a:pt x="621743" y="2830277"/>
                  </a:cubicBezTo>
                  <a:cubicBezTo>
                    <a:pt x="620867" y="2856497"/>
                    <a:pt x="617142" y="2882497"/>
                    <a:pt x="610641" y="2907913"/>
                  </a:cubicBezTo>
                  <a:cubicBezTo>
                    <a:pt x="609985" y="2910689"/>
                    <a:pt x="609181" y="2913537"/>
                    <a:pt x="608452" y="2916093"/>
                  </a:cubicBezTo>
                  <a:cubicBezTo>
                    <a:pt x="608013" y="2917554"/>
                    <a:pt x="607136" y="2918796"/>
                    <a:pt x="605968" y="2919745"/>
                  </a:cubicBezTo>
                  <a:cubicBezTo>
                    <a:pt x="604871" y="2920621"/>
                    <a:pt x="603484" y="2921133"/>
                    <a:pt x="602097" y="2921206"/>
                  </a:cubicBezTo>
                  <a:close/>
                  <a:moveTo>
                    <a:pt x="1562582" y="2823120"/>
                  </a:moveTo>
                  <a:lnTo>
                    <a:pt x="1561924" y="2823120"/>
                  </a:lnTo>
                  <a:cubicBezTo>
                    <a:pt x="1560975" y="2823047"/>
                    <a:pt x="1560098" y="2822755"/>
                    <a:pt x="1559296" y="2822316"/>
                  </a:cubicBezTo>
                  <a:cubicBezTo>
                    <a:pt x="1557689" y="2821294"/>
                    <a:pt x="1556446" y="2819687"/>
                    <a:pt x="1556010" y="2817861"/>
                  </a:cubicBezTo>
                  <a:cubicBezTo>
                    <a:pt x="1555790" y="2816912"/>
                    <a:pt x="1555790" y="2815962"/>
                    <a:pt x="1556010" y="2815013"/>
                  </a:cubicBezTo>
                  <a:cubicBezTo>
                    <a:pt x="1557762" y="2795805"/>
                    <a:pt x="1558930" y="2776523"/>
                    <a:pt x="1560025" y="2757315"/>
                  </a:cubicBezTo>
                  <a:lnTo>
                    <a:pt x="1561632" y="2729927"/>
                  </a:lnTo>
                  <a:cubicBezTo>
                    <a:pt x="1561632" y="2728955"/>
                    <a:pt x="1561778" y="2727984"/>
                    <a:pt x="1562143" y="2727078"/>
                  </a:cubicBezTo>
                  <a:cubicBezTo>
                    <a:pt x="1562509" y="2726165"/>
                    <a:pt x="1563021" y="2725318"/>
                    <a:pt x="1563677" y="2724595"/>
                  </a:cubicBezTo>
                  <a:cubicBezTo>
                    <a:pt x="1564408" y="2723931"/>
                    <a:pt x="1565212" y="2723412"/>
                    <a:pt x="1566088" y="2723061"/>
                  </a:cubicBezTo>
                  <a:cubicBezTo>
                    <a:pt x="1566965" y="2722696"/>
                    <a:pt x="1567913" y="2722543"/>
                    <a:pt x="1568864" y="2722623"/>
                  </a:cubicBezTo>
                  <a:cubicBezTo>
                    <a:pt x="1569812" y="2722667"/>
                    <a:pt x="1570761" y="2722945"/>
                    <a:pt x="1571565" y="2723427"/>
                  </a:cubicBezTo>
                  <a:cubicBezTo>
                    <a:pt x="1572442" y="2723872"/>
                    <a:pt x="1573172" y="2724493"/>
                    <a:pt x="1573757" y="2725252"/>
                  </a:cubicBezTo>
                  <a:cubicBezTo>
                    <a:pt x="1574341" y="2726034"/>
                    <a:pt x="1574778" y="2726933"/>
                    <a:pt x="1574998" y="2727882"/>
                  </a:cubicBezTo>
                  <a:cubicBezTo>
                    <a:pt x="1575217" y="2728868"/>
                    <a:pt x="1575217" y="2729890"/>
                    <a:pt x="1574998" y="2730876"/>
                  </a:cubicBezTo>
                  <a:cubicBezTo>
                    <a:pt x="1574341" y="2740006"/>
                    <a:pt x="1573830" y="2749062"/>
                    <a:pt x="1573245" y="2758191"/>
                  </a:cubicBezTo>
                  <a:cubicBezTo>
                    <a:pt x="1572150" y="2777619"/>
                    <a:pt x="1570980" y="2797046"/>
                    <a:pt x="1569301" y="2816619"/>
                  </a:cubicBezTo>
                  <a:cubicBezTo>
                    <a:pt x="1569228" y="2818372"/>
                    <a:pt x="1568425" y="2820125"/>
                    <a:pt x="1567182" y="2821367"/>
                  </a:cubicBezTo>
                  <a:cubicBezTo>
                    <a:pt x="1565941" y="2822535"/>
                    <a:pt x="1564262" y="2823120"/>
                    <a:pt x="1562582" y="2823120"/>
                  </a:cubicBezTo>
                  <a:close/>
                  <a:moveTo>
                    <a:pt x="611080" y="2751326"/>
                  </a:moveTo>
                  <a:cubicBezTo>
                    <a:pt x="609400" y="2751334"/>
                    <a:pt x="607794" y="2750676"/>
                    <a:pt x="606626" y="2749500"/>
                  </a:cubicBezTo>
                  <a:cubicBezTo>
                    <a:pt x="605383" y="2748324"/>
                    <a:pt x="604581" y="2746747"/>
                    <a:pt x="604361" y="2745045"/>
                  </a:cubicBezTo>
                  <a:cubicBezTo>
                    <a:pt x="602755" y="2730438"/>
                    <a:pt x="600709" y="2715831"/>
                    <a:pt x="598372" y="2701662"/>
                  </a:cubicBezTo>
                  <a:lnTo>
                    <a:pt x="591653" y="2660836"/>
                  </a:lnTo>
                  <a:cubicBezTo>
                    <a:pt x="591361" y="2658973"/>
                    <a:pt x="591726" y="2657067"/>
                    <a:pt x="592821" y="2655504"/>
                  </a:cubicBezTo>
                  <a:cubicBezTo>
                    <a:pt x="593845" y="2653978"/>
                    <a:pt x="595378" y="2652919"/>
                    <a:pt x="597204" y="2652583"/>
                  </a:cubicBezTo>
                  <a:cubicBezTo>
                    <a:pt x="598957" y="2652269"/>
                    <a:pt x="600783" y="2652692"/>
                    <a:pt x="602243" y="2653751"/>
                  </a:cubicBezTo>
                  <a:cubicBezTo>
                    <a:pt x="603703" y="2654876"/>
                    <a:pt x="604727" y="2656519"/>
                    <a:pt x="605017" y="2658352"/>
                  </a:cubicBezTo>
                  <a:lnTo>
                    <a:pt x="611665" y="2699179"/>
                  </a:lnTo>
                  <a:cubicBezTo>
                    <a:pt x="614001" y="2713786"/>
                    <a:pt x="616119" y="2728393"/>
                    <a:pt x="617799" y="2743000"/>
                  </a:cubicBezTo>
                  <a:cubicBezTo>
                    <a:pt x="618018" y="2743942"/>
                    <a:pt x="618018" y="2744907"/>
                    <a:pt x="617799" y="2745848"/>
                  </a:cubicBezTo>
                  <a:cubicBezTo>
                    <a:pt x="617581" y="2746776"/>
                    <a:pt x="617215" y="2747652"/>
                    <a:pt x="616631" y="2748405"/>
                  </a:cubicBezTo>
                  <a:cubicBezTo>
                    <a:pt x="616119" y="2749179"/>
                    <a:pt x="615463" y="2749829"/>
                    <a:pt x="614659" y="2750304"/>
                  </a:cubicBezTo>
                  <a:cubicBezTo>
                    <a:pt x="613856" y="2750808"/>
                    <a:pt x="612979" y="2751114"/>
                    <a:pt x="612030" y="2751180"/>
                  </a:cubicBezTo>
                  <a:close/>
                  <a:moveTo>
                    <a:pt x="1574705" y="2652290"/>
                  </a:moveTo>
                  <a:lnTo>
                    <a:pt x="1574195" y="2652290"/>
                  </a:lnTo>
                  <a:cubicBezTo>
                    <a:pt x="1573318" y="2652203"/>
                    <a:pt x="1572442" y="2651932"/>
                    <a:pt x="1571638" y="2651487"/>
                  </a:cubicBezTo>
                  <a:cubicBezTo>
                    <a:pt x="1570834" y="2651056"/>
                    <a:pt x="1570178" y="2650486"/>
                    <a:pt x="1569593" y="2649807"/>
                  </a:cubicBezTo>
                  <a:cubicBezTo>
                    <a:pt x="1569008" y="2649070"/>
                    <a:pt x="1568571" y="2648230"/>
                    <a:pt x="1568279" y="2647324"/>
                  </a:cubicBezTo>
                  <a:cubicBezTo>
                    <a:pt x="1568133" y="2646433"/>
                    <a:pt x="1568133" y="2645513"/>
                    <a:pt x="1568279" y="2644622"/>
                  </a:cubicBezTo>
                  <a:lnTo>
                    <a:pt x="1574924" y="2559390"/>
                  </a:lnTo>
                  <a:cubicBezTo>
                    <a:pt x="1575071" y="2557535"/>
                    <a:pt x="1575948" y="2555811"/>
                    <a:pt x="1577335" y="2554569"/>
                  </a:cubicBezTo>
                  <a:cubicBezTo>
                    <a:pt x="1578649" y="2553350"/>
                    <a:pt x="1580402" y="2552736"/>
                    <a:pt x="1582228" y="2552890"/>
                  </a:cubicBezTo>
                  <a:cubicBezTo>
                    <a:pt x="1584054" y="2553036"/>
                    <a:pt x="1585734" y="2553941"/>
                    <a:pt x="1586830" y="2555373"/>
                  </a:cubicBezTo>
                  <a:cubicBezTo>
                    <a:pt x="1587998" y="2556833"/>
                    <a:pt x="1588583" y="2558689"/>
                    <a:pt x="1588437" y="2560558"/>
                  </a:cubicBezTo>
                  <a:lnTo>
                    <a:pt x="1581789" y="2645790"/>
                  </a:lnTo>
                  <a:cubicBezTo>
                    <a:pt x="1581645" y="2647536"/>
                    <a:pt x="1580841" y="2649172"/>
                    <a:pt x="1579600" y="2650391"/>
                  </a:cubicBezTo>
                  <a:cubicBezTo>
                    <a:pt x="1578357" y="2651735"/>
                    <a:pt x="1576531" y="2652480"/>
                    <a:pt x="1574705" y="2652437"/>
                  </a:cubicBezTo>
                  <a:close/>
                  <a:moveTo>
                    <a:pt x="586176" y="2582323"/>
                  </a:moveTo>
                  <a:cubicBezTo>
                    <a:pt x="584496" y="2582308"/>
                    <a:pt x="582889" y="2581687"/>
                    <a:pt x="581646" y="2580570"/>
                  </a:cubicBezTo>
                  <a:cubicBezTo>
                    <a:pt x="580405" y="2579365"/>
                    <a:pt x="579601" y="2577766"/>
                    <a:pt x="579455" y="2576042"/>
                  </a:cubicBezTo>
                  <a:cubicBezTo>
                    <a:pt x="577995" y="2562969"/>
                    <a:pt x="576827" y="2549822"/>
                    <a:pt x="576023" y="2536676"/>
                  </a:cubicBezTo>
                  <a:cubicBezTo>
                    <a:pt x="575001" y="2520389"/>
                    <a:pt x="574416" y="2505052"/>
                    <a:pt x="574124" y="2490080"/>
                  </a:cubicBezTo>
                  <a:cubicBezTo>
                    <a:pt x="574124" y="2488210"/>
                    <a:pt x="574782" y="2486406"/>
                    <a:pt x="576096" y="2485040"/>
                  </a:cubicBezTo>
                  <a:cubicBezTo>
                    <a:pt x="577265" y="2483660"/>
                    <a:pt x="579018" y="2482864"/>
                    <a:pt x="580844" y="2482849"/>
                  </a:cubicBezTo>
                  <a:cubicBezTo>
                    <a:pt x="581720" y="2482783"/>
                    <a:pt x="582670" y="2482929"/>
                    <a:pt x="583472" y="2483287"/>
                  </a:cubicBezTo>
                  <a:cubicBezTo>
                    <a:pt x="584350" y="2483608"/>
                    <a:pt x="585079" y="2484105"/>
                    <a:pt x="585737" y="2484748"/>
                  </a:cubicBezTo>
                  <a:cubicBezTo>
                    <a:pt x="586395" y="2485405"/>
                    <a:pt x="586905" y="2486201"/>
                    <a:pt x="587197" y="2487085"/>
                  </a:cubicBezTo>
                  <a:cubicBezTo>
                    <a:pt x="587563" y="2487969"/>
                    <a:pt x="587709" y="2488911"/>
                    <a:pt x="587709" y="2489860"/>
                  </a:cubicBezTo>
                  <a:cubicBezTo>
                    <a:pt x="587709" y="2504467"/>
                    <a:pt x="588584" y="2520024"/>
                    <a:pt x="589535" y="2535799"/>
                  </a:cubicBezTo>
                  <a:cubicBezTo>
                    <a:pt x="590264" y="2548727"/>
                    <a:pt x="591434" y="2561581"/>
                    <a:pt x="592894" y="2574435"/>
                  </a:cubicBezTo>
                  <a:cubicBezTo>
                    <a:pt x="593113" y="2575377"/>
                    <a:pt x="593113" y="2576341"/>
                    <a:pt x="592894" y="2577284"/>
                  </a:cubicBezTo>
                  <a:cubicBezTo>
                    <a:pt x="592675" y="2578204"/>
                    <a:pt x="592309" y="2579073"/>
                    <a:pt x="591726" y="2579840"/>
                  </a:cubicBezTo>
                  <a:cubicBezTo>
                    <a:pt x="591141" y="2580570"/>
                    <a:pt x="590483" y="2581191"/>
                    <a:pt x="589681" y="2581666"/>
                  </a:cubicBezTo>
                  <a:cubicBezTo>
                    <a:pt x="588877" y="2582162"/>
                    <a:pt x="588001" y="2582462"/>
                    <a:pt x="587124" y="2582542"/>
                  </a:cubicBezTo>
                  <a:close/>
                  <a:moveTo>
                    <a:pt x="1588071" y="2481900"/>
                  </a:moveTo>
                  <a:lnTo>
                    <a:pt x="1587486" y="2481900"/>
                  </a:lnTo>
                  <a:cubicBezTo>
                    <a:pt x="1586611" y="2481834"/>
                    <a:pt x="1585734" y="2481585"/>
                    <a:pt x="1584931" y="2481169"/>
                  </a:cubicBezTo>
                  <a:cubicBezTo>
                    <a:pt x="1584127" y="2480709"/>
                    <a:pt x="1583471" y="2480118"/>
                    <a:pt x="1582886" y="2479416"/>
                  </a:cubicBezTo>
                  <a:cubicBezTo>
                    <a:pt x="1582301" y="2478700"/>
                    <a:pt x="1581862" y="2477882"/>
                    <a:pt x="1581572" y="2477006"/>
                  </a:cubicBezTo>
                  <a:cubicBezTo>
                    <a:pt x="1581426" y="2476086"/>
                    <a:pt x="1581426" y="2475151"/>
                    <a:pt x="1581572" y="2474231"/>
                  </a:cubicBezTo>
                  <a:lnTo>
                    <a:pt x="1582740" y="2457286"/>
                  </a:lnTo>
                  <a:cubicBezTo>
                    <a:pt x="1583981" y="2432681"/>
                    <a:pt x="1594571" y="2409478"/>
                    <a:pt x="1612392" y="2392432"/>
                  </a:cubicBezTo>
                  <a:cubicBezTo>
                    <a:pt x="1613707" y="2391139"/>
                    <a:pt x="1615459" y="2390452"/>
                    <a:pt x="1617285" y="2390533"/>
                  </a:cubicBezTo>
                  <a:cubicBezTo>
                    <a:pt x="1619111" y="2390650"/>
                    <a:pt x="1620791" y="2391489"/>
                    <a:pt x="1621959" y="2392870"/>
                  </a:cubicBezTo>
                  <a:cubicBezTo>
                    <a:pt x="1623202" y="2394287"/>
                    <a:pt x="1623785" y="2396120"/>
                    <a:pt x="1623711" y="2397982"/>
                  </a:cubicBezTo>
                  <a:cubicBezTo>
                    <a:pt x="1623640" y="2399859"/>
                    <a:pt x="1622836" y="2401634"/>
                    <a:pt x="1621522" y="2402948"/>
                  </a:cubicBezTo>
                  <a:cubicBezTo>
                    <a:pt x="1613999" y="2410040"/>
                    <a:pt x="1607863" y="2418556"/>
                    <a:pt x="1603627" y="2428000"/>
                  </a:cubicBezTo>
                  <a:cubicBezTo>
                    <a:pt x="1599319" y="2437553"/>
                    <a:pt x="1596835" y="2447836"/>
                    <a:pt x="1596323" y="2458309"/>
                  </a:cubicBezTo>
                  <a:lnTo>
                    <a:pt x="1595155" y="2475326"/>
                  </a:lnTo>
                  <a:cubicBezTo>
                    <a:pt x="1595009" y="2477086"/>
                    <a:pt x="1594280" y="2478752"/>
                    <a:pt x="1593037" y="2480001"/>
                  </a:cubicBezTo>
                  <a:cubicBezTo>
                    <a:pt x="1591723" y="2481315"/>
                    <a:pt x="1589897" y="2482002"/>
                    <a:pt x="1588071" y="2481900"/>
                  </a:cubicBezTo>
                  <a:close/>
                  <a:moveTo>
                    <a:pt x="584423" y="2411859"/>
                  </a:moveTo>
                  <a:lnTo>
                    <a:pt x="583765" y="2411859"/>
                  </a:lnTo>
                  <a:cubicBezTo>
                    <a:pt x="582816" y="2411720"/>
                    <a:pt x="581939" y="2411428"/>
                    <a:pt x="581135" y="2410982"/>
                  </a:cubicBezTo>
                  <a:cubicBezTo>
                    <a:pt x="580332" y="2410486"/>
                    <a:pt x="579674" y="2409843"/>
                    <a:pt x="579091" y="2409083"/>
                  </a:cubicBezTo>
                  <a:cubicBezTo>
                    <a:pt x="577922" y="2407535"/>
                    <a:pt x="577412" y="2405592"/>
                    <a:pt x="577702" y="2403679"/>
                  </a:cubicBezTo>
                  <a:cubicBezTo>
                    <a:pt x="580479" y="2374976"/>
                    <a:pt x="585371" y="2346507"/>
                    <a:pt x="592309" y="2318520"/>
                  </a:cubicBezTo>
                  <a:cubicBezTo>
                    <a:pt x="592529" y="2317629"/>
                    <a:pt x="592967" y="2316789"/>
                    <a:pt x="593479" y="2316037"/>
                  </a:cubicBezTo>
                  <a:cubicBezTo>
                    <a:pt x="593989" y="2315262"/>
                    <a:pt x="594647" y="2314613"/>
                    <a:pt x="595451" y="2314138"/>
                  </a:cubicBezTo>
                  <a:cubicBezTo>
                    <a:pt x="596180" y="2313663"/>
                    <a:pt x="597058" y="2313363"/>
                    <a:pt x="597933" y="2313261"/>
                  </a:cubicBezTo>
                  <a:cubicBezTo>
                    <a:pt x="598810" y="2313079"/>
                    <a:pt x="599686" y="2313079"/>
                    <a:pt x="600563" y="2313261"/>
                  </a:cubicBezTo>
                  <a:cubicBezTo>
                    <a:pt x="602316" y="2313795"/>
                    <a:pt x="603776" y="2314970"/>
                    <a:pt x="604727" y="2316548"/>
                  </a:cubicBezTo>
                  <a:cubicBezTo>
                    <a:pt x="605602" y="2318228"/>
                    <a:pt x="605895" y="2320170"/>
                    <a:pt x="605456" y="2322026"/>
                  </a:cubicBezTo>
                  <a:cubicBezTo>
                    <a:pt x="598737" y="2349297"/>
                    <a:pt x="594062" y="2377029"/>
                    <a:pt x="591434" y="2404994"/>
                  </a:cubicBezTo>
                  <a:cubicBezTo>
                    <a:pt x="591361" y="2406783"/>
                    <a:pt x="590557" y="2408470"/>
                    <a:pt x="589316" y="2409741"/>
                  </a:cubicBezTo>
                  <a:cubicBezTo>
                    <a:pt x="587928" y="2411106"/>
                    <a:pt x="586102" y="2411874"/>
                    <a:pt x="584130" y="2411859"/>
                  </a:cubicBezTo>
                  <a:close/>
                  <a:moveTo>
                    <a:pt x="1687763" y="2364313"/>
                  </a:moveTo>
                  <a:cubicBezTo>
                    <a:pt x="1686449" y="2364320"/>
                    <a:pt x="1685135" y="2363941"/>
                    <a:pt x="1684039" y="2363218"/>
                  </a:cubicBezTo>
                  <a:cubicBezTo>
                    <a:pt x="1682944" y="2362421"/>
                    <a:pt x="1682068" y="2361333"/>
                    <a:pt x="1681557" y="2360077"/>
                  </a:cubicBezTo>
                  <a:cubicBezTo>
                    <a:pt x="1680899" y="2358339"/>
                    <a:pt x="1680899" y="2356411"/>
                    <a:pt x="1681557" y="2354672"/>
                  </a:cubicBezTo>
                  <a:cubicBezTo>
                    <a:pt x="1682140" y="2352927"/>
                    <a:pt x="1683455" y="2351503"/>
                    <a:pt x="1685135" y="2350728"/>
                  </a:cubicBezTo>
                  <a:lnTo>
                    <a:pt x="1759411" y="2316110"/>
                  </a:lnTo>
                  <a:cubicBezTo>
                    <a:pt x="1760216" y="2315745"/>
                    <a:pt x="1761164" y="2315547"/>
                    <a:pt x="1762041" y="2315525"/>
                  </a:cubicBezTo>
                  <a:cubicBezTo>
                    <a:pt x="1762917" y="2315489"/>
                    <a:pt x="1763794" y="2315635"/>
                    <a:pt x="1764597" y="2315964"/>
                  </a:cubicBezTo>
                  <a:cubicBezTo>
                    <a:pt x="1765474" y="2316329"/>
                    <a:pt x="1766203" y="2316848"/>
                    <a:pt x="1766861" y="2317498"/>
                  </a:cubicBezTo>
                  <a:cubicBezTo>
                    <a:pt x="1767519" y="2318126"/>
                    <a:pt x="1768029" y="2318900"/>
                    <a:pt x="1768321" y="2319762"/>
                  </a:cubicBezTo>
                  <a:cubicBezTo>
                    <a:pt x="1768687" y="2320616"/>
                    <a:pt x="1768906" y="2321536"/>
                    <a:pt x="1768906" y="2322464"/>
                  </a:cubicBezTo>
                  <a:cubicBezTo>
                    <a:pt x="1768906" y="2323406"/>
                    <a:pt x="1768760" y="2324341"/>
                    <a:pt x="1768468" y="2325239"/>
                  </a:cubicBezTo>
                  <a:cubicBezTo>
                    <a:pt x="1768102" y="2326101"/>
                    <a:pt x="1767665" y="2326897"/>
                    <a:pt x="1767007" y="2327576"/>
                  </a:cubicBezTo>
                  <a:cubicBezTo>
                    <a:pt x="1766422" y="2328255"/>
                    <a:pt x="1765693" y="2328796"/>
                    <a:pt x="1764889" y="2329183"/>
                  </a:cubicBezTo>
                  <a:lnTo>
                    <a:pt x="1690320" y="2363728"/>
                  </a:lnTo>
                  <a:cubicBezTo>
                    <a:pt x="1689443" y="2364152"/>
                    <a:pt x="1688421" y="2364349"/>
                    <a:pt x="1687473" y="2364313"/>
                  </a:cubicBezTo>
                  <a:close/>
                  <a:moveTo>
                    <a:pt x="1836391" y="2295806"/>
                  </a:moveTo>
                  <a:cubicBezTo>
                    <a:pt x="1835077" y="2295799"/>
                    <a:pt x="1833761" y="2295361"/>
                    <a:pt x="1832666" y="2294564"/>
                  </a:cubicBezTo>
                  <a:cubicBezTo>
                    <a:pt x="1831571" y="2293798"/>
                    <a:pt x="1830694" y="2292702"/>
                    <a:pt x="1830182" y="2291424"/>
                  </a:cubicBezTo>
                  <a:cubicBezTo>
                    <a:pt x="1829526" y="2289685"/>
                    <a:pt x="1829526" y="2287757"/>
                    <a:pt x="1830182" y="2286019"/>
                  </a:cubicBezTo>
                  <a:cubicBezTo>
                    <a:pt x="1830840" y="2284289"/>
                    <a:pt x="1832154" y="2282879"/>
                    <a:pt x="1833834" y="2282075"/>
                  </a:cubicBezTo>
                  <a:cubicBezTo>
                    <a:pt x="1858740" y="2270828"/>
                    <a:pt x="1883717" y="2259778"/>
                    <a:pt x="1908768" y="2248917"/>
                  </a:cubicBezTo>
                  <a:cubicBezTo>
                    <a:pt x="1909572" y="2248567"/>
                    <a:pt x="1910448" y="2248391"/>
                    <a:pt x="1911325" y="2248406"/>
                  </a:cubicBezTo>
                  <a:cubicBezTo>
                    <a:pt x="1912200" y="2248406"/>
                    <a:pt x="1913151" y="2248611"/>
                    <a:pt x="1913955" y="2248991"/>
                  </a:cubicBezTo>
                  <a:cubicBezTo>
                    <a:pt x="1914757" y="2249363"/>
                    <a:pt x="1915488" y="2249882"/>
                    <a:pt x="1916144" y="2250524"/>
                  </a:cubicBezTo>
                  <a:cubicBezTo>
                    <a:pt x="1917460" y="2251890"/>
                    <a:pt x="1918117" y="2253694"/>
                    <a:pt x="1918117" y="2255563"/>
                  </a:cubicBezTo>
                  <a:cubicBezTo>
                    <a:pt x="1918117" y="2256513"/>
                    <a:pt x="1917897" y="2257448"/>
                    <a:pt x="1917607" y="2258339"/>
                  </a:cubicBezTo>
                  <a:cubicBezTo>
                    <a:pt x="1917241" y="2259186"/>
                    <a:pt x="1916729" y="2259953"/>
                    <a:pt x="1916071" y="2260603"/>
                  </a:cubicBezTo>
                  <a:cubicBezTo>
                    <a:pt x="1915488" y="2261260"/>
                    <a:pt x="1914684" y="2261779"/>
                    <a:pt x="1913882" y="2262137"/>
                  </a:cubicBezTo>
                  <a:cubicBezTo>
                    <a:pt x="1888903" y="2272946"/>
                    <a:pt x="1863925" y="2284047"/>
                    <a:pt x="1839165" y="2295221"/>
                  </a:cubicBezTo>
                  <a:cubicBezTo>
                    <a:pt x="1838436" y="2295529"/>
                    <a:pt x="1837632" y="2295726"/>
                    <a:pt x="1836829" y="2295806"/>
                  </a:cubicBezTo>
                  <a:close/>
                  <a:moveTo>
                    <a:pt x="1433237" y="2247384"/>
                  </a:moveTo>
                  <a:cubicBezTo>
                    <a:pt x="1431850" y="2247391"/>
                    <a:pt x="1430534" y="2246953"/>
                    <a:pt x="1429439" y="2246142"/>
                  </a:cubicBezTo>
                  <a:cubicBezTo>
                    <a:pt x="1428271" y="2245309"/>
                    <a:pt x="1427394" y="2244133"/>
                    <a:pt x="1426955" y="2242782"/>
                  </a:cubicBezTo>
                  <a:cubicBezTo>
                    <a:pt x="1426299" y="2241044"/>
                    <a:pt x="1426299" y="2239116"/>
                    <a:pt x="1426955" y="2237378"/>
                  </a:cubicBezTo>
                  <a:cubicBezTo>
                    <a:pt x="1427686" y="2235691"/>
                    <a:pt x="1429000" y="2234332"/>
                    <a:pt x="1430680" y="2233580"/>
                  </a:cubicBezTo>
                  <a:cubicBezTo>
                    <a:pt x="1447186" y="2227007"/>
                    <a:pt x="1457339" y="2207141"/>
                    <a:pt x="1457849" y="2180630"/>
                  </a:cubicBezTo>
                  <a:lnTo>
                    <a:pt x="1464569" y="2177781"/>
                  </a:lnTo>
                  <a:lnTo>
                    <a:pt x="1457849" y="2177781"/>
                  </a:lnTo>
                  <a:lnTo>
                    <a:pt x="1457849" y="2168141"/>
                  </a:lnTo>
                  <a:cubicBezTo>
                    <a:pt x="1457703" y="2167228"/>
                    <a:pt x="1457703" y="2166278"/>
                    <a:pt x="1457849" y="2165365"/>
                  </a:cubicBezTo>
                  <a:cubicBezTo>
                    <a:pt x="1458141" y="2164504"/>
                    <a:pt x="1458580" y="2163715"/>
                    <a:pt x="1459165" y="2163028"/>
                  </a:cubicBezTo>
                  <a:cubicBezTo>
                    <a:pt x="1459748" y="2162312"/>
                    <a:pt x="1460479" y="2161735"/>
                    <a:pt x="1461281" y="2161348"/>
                  </a:cubicBezTo>
                  <a:cubicBezTo>
                    <a:pt x="1462086" y="2160932"/>
                    <a:pt x="1462963" y="2160684"/>
                    <a:pt x="1463838" y="2160618"/>
                  </a:cubicBezTo>
                  <a:cubicBezTo>
                    <a:pt x="1465591" y="2160552"/>
                    <a:pt x="1467344" y="2161209"/>
                    <a:pt x="1468658" y="2162444"/>
                  </a:cubicBezTo>
                  <a:cubicBezTo>
                    <a:pt x="1469974" y="2163729"/>
                    <a:pt x="1470849" y="2165475"/>
                    <a:pt x="1470923" y="2167337"/>
                  </a:cubicBezTo>
                  <a:lnTo>
                    <a:pt x="1470923" y="2180995"/>
                  </a:lnTo>
                  <a:cubicBezTo>
                    <a:pt x="1470411" y="2213568"/>
                    <a:pt x="1456973" y="2238108"/>
                    <a:pt x="1435136" y="2246726"/>
                  </a:cubicBezTo>
                  <a:cubicBezTo>
                    <a:pt x="1434478" y="2247018"/>
                    <a:pt x="1433820" y="2247165"/>
                    <a:pt x="1433091" y="2247165"/>
                  </a:cubicBezTo>
                  <a:close/>
                  <a:moveTo>
                    <a:pt x="625614" y="2247384"/>
                  </a:moveTo>
                  <a:cubicBezTo>
                    <a:pt x="624592" y="2247384"/>
                    <a:pt x="623642" y="2247157"/>
                    <a:pt x="622766" y="2246726"/>
                  </a:cubicBezTo>
                  <a:cubicBezTo>
                    <a:pt x="621962" y="2246325"/>
                    <a:pt x="621233" y="2245784"/>
                    <a:pt x="620575" y="2245119"/>
                  </a:cubicBezTo>
                  <a:cubicBezTo>
                    <a:pt x="619990" y="2244389"/>
                    <a:pt x="619551" y="2243571"/>
                    <a:pt x="619188" y="2242710"/>
                  </a:cubicBezTo>
                  <a:cubicBezTo>
                    <a:pt x="618895" y="2241840"/>
                    <a:pt x="618749" y="2240920"/>
                    <a:pt x="618822" y="2240007"/>
                  </a:cubicBezTo>
                  <a:cubicBezTo>
                    <a:pt x="618822" y="2239050"/>
                    <a:pt x="619041" y="2238108"/>
                    <a:pt x="619407" y="2237232"/>
                  </a:cubicBezTo>
                  <a:cubicBezTo>
                    <a:pt x="626564" y="2221120"/>
                    <a:pt x="634524" y="2205396"/>
                    <a:pt x="643361" y="2190124"/>
                  </a:cubicBezTo>
                  <a:cubicBezTo>
                    <a:pt x="648838" y="2180557"/>
                    <a:pt x="654535" y="2171208"/>
                    <a:pt x="660379" y="2162225"/>
                  </a:cubicBezTo>
                  <a:cubicBezTo>
                    <a:pt x="661329" y="2160662"/>
                    <a:pt x="662862" y="2159566"/>
                    <a:pt x="664688" y="2159230"/>
                  </a:cubicBezTo>
                  <a:cubicBezTo>
                    <a:pt x="666441" y="2158843"/>
                    <a:pt x="668340" y="2159245"/>
                    <a:pt x="669800" y="2160326"/>
                  </a:cubicBezTo>
                  <a:cubicBezTo>
                    <a:pt x="670531" y="2160837"/>
                    <a:pt x="671188" y="2161509"/>
                    <a:pt x="671626" y="2162298"/>
                  </a:cubicBezTo>
                  <a:cubicBezTo>
                    <a:pt x="672138" y="2163079"/>
                    <a:pt x="672502" y="2163948"/>
                    <a:pt x="672648" y="2164854"/>
                  </a:cubicBezTo>
                  <a:cubicBezTo>
                    <a:pt x="672794" y="2165774"/>
                    <a:pt x="672794" y="2166709"/>
                    <a:pt x="672648" y="2167629"/>
                  </a:cubicBezTo>
                  <a:cubicBezTo>
                    <a:pt x="672429" y="2168528"/>
                    <a:pt x="672065" y="2169390"/>
                    <a:pt x="671626" y="2170185"/>
                  </a:cubicBezTo>
                  <a:cubicBezTo>
                    <a:pt x="665856" y="2179001"/>
                    <a:pt x="660305" y="2188101"/>
                    <a:pt x="654901" y="2197501"/>
                  </a:cubicBezTo>
                  <a:cubicBezTo>
                    <a:pt x="646356" y="2212312"/>
                    <a:pt x="638614" y="2227577"/>
                    <a:pt x="631676" y="2243221"/>
                  </a:cubicBezTo>
                  <a:cubicBezTo>
                    <a:pt x="631165" y="2244382"/>
                    <a:pt x="630362" y="2245390"/>
                    <a:pt x="629339" y="2246142"/>
                  </a:cubicBezTo>
                  <a:cubicBezTo>
                    <a:pt x="628317" y="2246872"/>
                    <a:pt x="627074" y="2247303"/>
                    <a:pt x="625833" y="2247384"/>
                  </a:cubicBezTo>
                  <a:close/>
                  <a:moveTo>
                    <a:pt x="1986551" y="2231097"/>
                  </a:moveTo>
                  <a:cubicBezTo>
                    <a:pt x="1984945" y="2231067"/>
                    <a:pt x="1983338" y="2230505"/>
                    <a:pt x="1982095" y="2229490"/>
                  </a:cubicBezTo>
                  <a:cubicBezTo>
                    <a:pt x="1980854" y="2228387"/>
                    <a:pt x="1980050" y="2226890"/>
                    <a:pt x="1979758" y="2225254"/>
                  </a:cubicBezTo>
                  <a:cubicBezTo>
                    <a:pt x="1979467" y="2223603"/>
                    <a:pt x="1979758" y="2221902"/>
                    <a:pt x="1980562" y="2220434"/>
                  </a:cubicBezTo>
                  <a:cubicBezTo>
                    <a:pt x="1981293" y="2218980"/>
                    <a:pt x="1982607" y="2217856"/>
                    <a:pt x="1984141" y="2217293"/>
                  </a:cubicBezTo>
                  <a:cubicBezTo>
                    <a:pt x="2006928" y="2208237"/>
                    <a:pt x="2031979" y="2198742"/>
                    <a:pt x="2060681" y="2188079"/>
                  </a:cubicBezTo>
                  <a:cubicBezTo>
                    <a:pt x="2061559" y="2187779"/>
                    <a:pt x="2062434" y="2187656"/>
                    <a:pt x="2063311" y="2187714"/>
                  </a:cubicBezTo>
                  <a:cubicBezTo>
                    <a:pt x="2064187" y="2187787"/>
                    <a:pt x="2065064" y="2188006"/>
                    <a:pt x="2065867" y="2188371"/>
                  </a:cubicBezTo>
                  <a:cubicBezTo>
                    <a:pt x="2066671" y="2188810"/>
                    <a:pt x="2067400" y="2189372"/>
                    <a:pt x="2067985" y="2190051"/>
                  </a:cubicBezTo>
                  <a:cubicBezTo>
                    <a:pt x="2068570" y="2190767"/>
                    <a:pt x="2069008" y="2191585"/>
                    <a:pt x="2069299" y="2192461"/>
                  </a:cubicBezTo>
                  <a:cubicBezTo>
                    <a:pt x="2069957" y="2194229"/>
                    <a:pt x="2069957" y="2196172"/>
                    <a:pt x="2069299" y="2197939"/>
                  </a:cubicBezTo>
                  <a:cubicBezTo>
                    <a:pt x="2068570" y="2199597"/>
                    <a:pt x="2067109" y="2200890"/>
                    <a:pt x="2065430" y="2201518"/>
                  </a:cubicBezTo>
                  <a:cubicBezTo>
                    <a:pt x="2036726" y="2211889"/>
                    <a:pt x="2011821" y="2221383"/>
                    <a:pt x="1989107" y="2230732"/>
                  </a:cubicBezTo>
                  <a:cubicBezTo>
                    <a:pt x="1988450" y="2231009"/>
                    <a:pt x="1987792" y="2231185"/>
                    <a:pt x="1987061" y="2231243"/>
                  </a:cubicBezTo>
                  <a:close/>
                  <a:moveTo>
                    <a:pt x="1359105" y="2222917"/>
                  </a:moveTo>
                  <a:cubicBezTo>
                    <a:pt x="1357718" y="2222895"/>
                    <a:pt x="1356404" y="2222464"/>
                    <a:pt x="1355307" y="2221675"/>
                  </a:cubicBezTo>
                  <a:cubicBezTo>
                    <a:pt x="1332521" y="2205768"/>
                    <a:pt x="1310611" y="2188700"/>
                    <a:pt x="1289576" y="2170551"/>
                  </a:cubicBezTo>
                  <a:cubicBezTo>
                    <a:pt x="1288919" y="2169952"/>
                    <a:pt x="1288335" y="2169200"/>
                    <a:pt x="1287969" y="2168359"/>
                  </a:cubicBezTo>
                  <a:cubicBezTo>
                    <a:pt x="1287532" y="2167549"/>
                    <a:pt x="1287240" y="2166658"/>
                    <a:pt x="1287167" y="2165730"/>
                  </a:cubicBezTo>
                  <a:cubicBezTo>
                    <a:pt x="1287021" y="2164810"/>
                    <a:pt x="1287021" y="2163875"/>
                    <a:pt x="1287167" y="2162955"/>
                  </a:cubicBezTo>
                  <a:cubicBezTo>
                    <a:pt x="1287459" y="2162079"/>
                    <a:pt x="1287896" y="2161261"/>
                    <a:pt x="1288481" y="2160545"/>
                  </a:cubicBezTo>
                  <a:cubicBezTo>
                    <a:pt x="1288993" y="2159814"/>
                    <a:pt x="1289722" y="2159208"/>
                    <a:pt x="1290526" y="2158792"/>
                  </a:cubicBezTo>
                  <a:cubicBezTo>
                    <a:pt x="1291257" y="2158339"/>
                    <a:pt x="1292133" y="2158069"/>
                    <a:pt x="1293010" y="2157989"/>
                  </a:cubicBezTo>
                  <a:cubicBezTo>
                    <a:pt x="1293885" y="2157813"/>
                    <a:pt x="1294763" y="2157813"/>
                    <a:pt x="1295638" y="2157989"/>
                  </a:cubicBezTo>
                  <a:cubicBezTo>
                    <a:pt x="1296442" y="2158288"/>
                    <a:pt x="1297245" y="2158733"/>
                    <a:pt x="1297903" y="2159303"/>
                  </a:cubicBezTo>
                  <a:cubicBezTo>
                    <a:pt x="1318207" y="2176978"/>
                    <a:pt x="1339971" y="2193922"/>
                    <a:pt x="1362539" y="2209916"/>
                  </a:cubicBezTo>
                  <a:cubicBezTo>
                    <a:pt x="1363269" y="2210450"/>
                    <a:pt x="1363927" y="2211114"/>
                    <a:pt x="1364437" y="2211889"/>
                  </a:cubicBezTo>
                  <a:cubicBezTo>
                    <a:pt x="1364875" y="2212685"/>
                    <a:pt x="1365241" y="2213546"/>
                    <a:pt x="1365387" y="2214445"/>
                  </a:cubicBezTo>
                  <a:cubicBezTo>
                    <a:pt x="1365533" y="2215358"/>
                    <a:pt x="1365533" y="2216300"/>
                    <a:pt x="1365387" y="2217220"/>
                  </a:cubicBezTo>
                  <a:cubicBezTo>
                    <a:pt x="1365241" y="2218126"/>
                    <a:pt x="1364875" y="2218995"/>
                    <a:pt x="1364365" y="2219777"/>
                  </a:cubicBezTo>
                  <a:cubicBezTo>
                    <a:pt x="1363707" y="2220631"/>
                    <a:pt x="1362903" y="2221347"/>
                    <a:pt x="1362028" y="2221894"/>
                  </a:cubicBezTo>
                  <a:cubicBezTo>
                    <a:pt x="1361077" y="2222384"/>
                    <a:pt x="1360056" y="2222632"/>
                    <a:pt x="1359032" y="2222625"/>
                  </a:cubicBezTo>
                  <a:close/>
                  <a:moveTo>
                    <a:pt x="2139852" y="2175225"/>
                  </a:moveTo>
                  <a:cubicBezTo>
                    <a:pt x="2138246" y="2175269"/>
                    <a:pt x="2136639" y="2174663"/>
                    <a:pt x="2135469" y="2173545"/>
                  </a:cubicBezTo>
                  <a:cubicBezTo>
                    <a:pt x="2132914" y="2171216"/>
                    <a:pt x="2132329" y="2167403"/>
                    <a:pt x="2134082" y="2164416"/>
                  </a:cubicBezTo>
                  <a:cubicBezTo>
                    <a:pt x="2134886" y="2162970"/>
                    <a:pt x="2136200" y="2161874"/>
                    <a:pt x="2137734" y="2161348"/>
                  </a:cubicBezTo>
                  <a:lnTo>
                    <a:pt x="2187908" y="2143747"/>
                  </a:lnTo>
                  <a:lnTo>
                    <a:pt x="2214859" y="2134325"/>
                  </a:lnTo>
                  <a:cubicBezTo>
                    <a:pt x="2216466" y="2133602"/>
                    <a:pt x="2218365" y="2133602"/>
                    <a:pt x="2219971" y="2134325"/>
                  </a:cubicBezTo>
                  <a:cubicBezTo>
                    <a:pt x="2220774" y="2134763"/>
                    <a:pt x="2221505" y="2135326"/>
                    <a:pt x="2222090" y="2136005"/>
                  </a:cubicBezTo>
                  <a:cubicBezTo>
                    <a:pt x="2222673" y="2136736"/>
                    <a:pt x="2223111" y="2137583"/>
                    <a:pt x="2223331" y="2138488"/>
                  </a:cubicBezTo>
                  <a:cubicBezTo>
                    <a:pt x="2223916" y="2140271"/>
                    <a:pt x="2223769" y="2142206"/>
                    <a:pt x="2222965" y="2143893"/>
                  </a:cubicBezTo>
                  <a:cubicBezTo>
                    <a:pt x="2222236" y="2145551"/>
                    <a:pt x="2220774" y="2146843"/>
                    <a:pt x="2219094" y="2147472"/>
                  </a:cubicBezTo>
                  <a:lnTo>
                    <a:pt x="2192218" y="2156893"/>
                  </a:lnTo>
                  <a:lnTo>
                    <a:pt x="2142044" y="2174495"/>
                  </a:lnTo>
                  <a:cubicBezTo>
                    <a:pt x="2141386" y="2174568"/>
                    <a:pt x="2140728" y="2174568"/>
                    <a:pt x="2140071" y="2174495"/>
                  </a:cubicBezTo>
                  <a:close/>
                  <a:moveTo>
                    <a:pt x="2294101" y="2121471"/>
                  </a:moveTo>
                  <a:cubicBezTo>
                    <a:pt x="2292495" y="2121471"/>
                    <a:pt x="2290888" y="2120872"/>
                    <a:pt x="2289720" y="2119791"/>
                  </a:cubicBezTo>
                  <a:cubicBezTo>
                    <a:pt x="2288478" y="2118667"/>
                    <a:pt x="2287675" y="2117148"/>
                    <a:pt x="2287383" y="2115482"/>
                  </a:cubicBezTo>
                  <a:cubicBezTo>
                    <a:pt x="2287163" y="2113817"/>
                    <a:pt x="2287456" y="2112108"/>
                    <a:pt x="2288331" y="2110662"/>
                  </a:cubicBezTo>
                  <a:cubicBezTo>
                    <a:pt x="2289209" y="2109245"/>
                    <a:pt x="2290523" y="2108164"/>
                    <a:pt x="2292056" y="2107595"/>
                  </a:cubicBezTo>
                  <a:lnTo>
                    <a:pt x="2369547" y="2081302"/>
                  </a:lnTo>
                  <a:cubicBezTo>
                    <a:pt x="2371227" y="2080937"/>
                    <a:pt x="2372980" y="2081221"/>
                    <a:pt x="2374440" y="2082105"/>
                  </a:cubicBezTo>
                  <a:cubicBezTo>
                    <a:pt x="2375902" y="2083054"/>
                    <a:pt x="2376997" y="2084508"/>
                    <a:pt x="2377509" y="2086195"/>
                  </a:cubicBezTo>
                  <a:cubicBezTo>
                    <a:pt x="2378092" y="2087846"/>
                    <a:pt x="2378092" y="2089650"/>
                    <a:pt x="2377509" y="2091307"/>
                  </a:cubicBezTo>
                  <a:cubicBezTo>
                    <a:pt x="2376778" y="2092914"/>
                    <a:pt x="2375537" y="2094214"/>
                    <a:pt x="2373930" y="2094959"/>
                  </a:cubicBezTo>
                  <a:lnTo>
                    <a:pt x="2296439" y="2121106"/>
                  </a:lnTo>
                  <a:cubicBezTo>
                    <a:pt x="2295635" y="2121391"/>
                    <a:pt x="2294832" y="2121515"/>
                    <a:pt x="2293955" y="2121471"/>
                  </a:cubicBezTo>
                  <a:close/>
                  <a:moveTo>
                    <a:pt x="1233851" y="2114168"/>
                  </a:moveTo>
                  <a:cubicBezTo>
                    <a:pt x="1232171" y="2114182"/>
                    <a:pt x="1230491" y="2113496"/>
                    <a:pt x="1229322" y="2112269"/>
                  </a:cubicBezTo>
                  <a:cubicBezTo>
                    <a:pt x="1209895" y="2093082"/>
                    <a:pt x="1188935" y="2075539"/>
                    <a:pt x="1166586" y="2059829"/>
                  </a:cubicBezTo>
                  <a:cubicBezTo>
                    <a:pt x="1165052" y="2058763"/>
                    <a:pt x="1164029" y="2057090"/>
                    <a:pt x="1163736" y="2055228"/>
                  </a:cubicBezTo>
                  <a:cubicBezTo>
                    <a:pt x="1163373" y="2053358"/>
                    <a:pt x="1163736" y="2051423"/>
                    <a:pt x="1164760" y="2049824"/>
                  </a:cubicBezTo>
                  <a:cubicBezTo>
                    <a:pt x="1165781" y="2048254"/>
                    <a:pt x="1167388" y="2047173"/>
                    <a:pt x="1169214" y="2046829"/>
                  </a:cubicBezTo>
                  <a:cubicBezTo>
                    <a:pt x="1170967" y="2046457"/>
                    <a:pt x="1172866" y="2046851"/>
                    <a:pt x="1174328" y="2047925"/>
                  </a:cubicBezTo>
                  <a:cubicBezTo>
                    <a:pt x="1197260" y="2064065"/>
                    <a:pt x="1218805" y="2082091"/>
                    <a:pt x="1238743" y="2101825"/>
                  </a:cubicBezTo>
                  <a:cubicBezTo>
                    <a:pt x="1239401" y="2102453"/>
                    <a:pt x="1239913" y="2103227"/>
                    <a:pt x="1240206" y="2104089"/>
                  </a:cubicBezTo>
                  <a:cubicBezTo>
                    <a:pt x="1241008" y="2105834"/>
                    <a:pt x="1241008" y="2107821"/>
                    <a:pt x="1240206" y="2109566"/>
                  </a:cubicBezTo>
                  <a:cubicBezTo>
                    <a:pt x="1239913" y="2110428"/>
                    <a:pt x="1239401" y="2111202"/>
                    <a:pt x="1238743" y="2111830"/>
                  </a:cubicBezTo>
                  <a:cubicBezTo>
                    <a:pt x="1238160" y="2112510"/>
                    <a:pt x="1237429" y="2113050"/>
                    <a:pt x="1236625" y="2113437"/>
                  </a:cubicBezTo>
                  <a:cubicBezTo>
                    <a:pt x="1235823" y="2113788"/>
                    <a:pt x="1234946" y="2113963"/>
                    <a:pt x="1234070" y="2113949"/>
                  </a:cubicBezTo>
                  <a:close/>
                  <a:moveTo>
                    <a:pt x="717493" y="2107522"/>
                  </a:moveTo>
                  <a:cubicBezTo>
                    <a:pt x="716542" y="2107470"/>
                    <a:pt x="715667" y="2107222"/>
                    <a:pt x="714863" y="2106791"/>
                  </a:cubicBezTo>
                  <a:cubicBezTo>
                    <a:pt x="713987" y="2106397"/>
                    <a:pt x="713256" y="2105798"/>
                    <a:pt x="712671" y="2105038"/>
                  </a:cubicBezTo>
                  <a:cubicBezTo>
                    <a:pt x="709970" y="2102219"/>
                    <a:pt x="709970" y="2097778"/>
                    <a:pt x="712671" y="2094959"/>
                  </a:cubicBezTo>
                  <a:cubicBezTo>
                    <a:pt x="732100" y="2074495"/>
                    <a:pt x="754229" y="2056754"/>
                    <a:pt x="778403" y="2042228"/>
                  </a:cubicBezTo>
                  <a:cubicBezTo>
                    <a:pt x="779207" y="2041797"/>
                    <a:pt x="780084" y="2041497"/>
                    <a:pt x="780960" y="2041352"/>
                  </a:cubicBezTo>
                  <a:cubicBezTo>
                    <a:pt x="781837" y="2041132"/>
                    <a:pt x="782712" y="2041132"/>
                    <a:pt x="783590" y="2041352"/>
                  </a:cubicBezTo>
                  <a:cubicBezTo>
                    <a:pt x="784465" y="2041571"/>
                    <a:pt x="785269" y="2041994"/>
                    <a:pt x="785926" y="2042593"/>
                  </a:cubicBezTo>
                  <a:cubicBezTo>
                    <a:pt x="786657" y="2043185"/>
                    <a:pt x="787241" y="2043901"/>
                    <a:pt x="787678" y="2044711"/>
                  </a:cubicBezTo>
                  <a:cubicBezTo>
                    <a:pt x="789577" y="2048114"/>
                    <a:pt x="788409" y="2052380"/>
                    <a:pt x="785123" y="2054425"/>
                  </a:cubicBezTo>
                  <a:cubicBezTo>
                    <a:pt x="761897" y="2068287"/>
                    <a:pt x="740717" y="2085245"/>
                    <a:pt x="722093" y="2104819"/>
                  </a:cubicBezTo>
                  <a:cubicBezTo>
                    <a:pt x="720925" y="2106178"/>
                    <a:pt x="719318" y="2107017"/>
                    <a:pt x="717566" y="2107156"/>
                  </a:cubicBezTo>
                  <a:close/>
                  <a:moveTo>
                    <a:pt x="1449304" y="2091307"/>
                  </a:moveTo>
                  <a:cubicBezTo>
                    <a:pt x="1447844" y="2091300"/>
                    <a:pt x="1446384" y="2090789"/>
                    <a:pt x="1445214" y="2089847"/>
                  </a:cubicBezTo>
                  <a:cubicBezTo>
                    <a:pt x="1444046" y="2088868"/>
                    <a:pt x="1443169" y="2087539"/>
                    <a:pt x="1442805" y="2086049"/>
                  </a:cubicBezTo>
                  <a:cubicBezTo>
                    <a:pt x="1435428" y="2059501"/>
                    <a:pt x="1424108" y="2034230"/>
                    <a:pt x="1409135" y="2011115"/>
                  </a:cubicBezTo>
                  <a:cubicBezTo>
                    <a:pt x="1408113" y="2009508"/>
                    <a:pt x="1407748" y="2007587"/>
                    <a:pt x="1408040" y="2005710"/>
                  </a:cubicBezTo>
                  <a:cubicBezTo>
                    <a:pt x="1408404" y="2003855"/>
                    <a:pt x="1409427" y="2002204"/>
                    <a:pt x="1410961" y="2001109"/>
                  </a:cubicBezTo>
                  <a:cubicBezTo>
                    <a:pt x="1412421" y="1999999"/>
                    <a:pt x="1414247" y="1999575"/>
                    <a:pt x="1416073" y="1999940"/>
                  </a:cubicBezTo>
                  <a:cubicBezTo>
                    <a:pt x="1417899" y="2000371"/>
                    <a:pt x="1419432" y="2001467"/>
                    <a:pt x="1420456" y="2003008"/>
                  </a:cubicBezTo>
                  <a:cubicBezTo>
                    <a:pt x="1436158" y="2027373"/>
                    <a:pt x="1448136" y="2053994"/>
                    <a:pt x="1455804" y="2081959"/>
                  </a:cubicBezTo>
                  <a:cubicBezTo>
                    <a:pt x="1456023" y="2082872"/>
                    <a:pt x="1456023" y="2083822"/>
                    <a:pt x="1455804" y="2084735"/>
                  </a:cubicBezTo>
                  <a:cubicBezTo>
                    <a:pt x="1455731" y="2085655"/>
                    <a:pt x="1455440" y="2086553"/>
                    <a:pt x="1455001" y="2087364"/>
                  </a:cubicBezTo>
                  <a:cubicBezTo>
                    <a:pt x="1454636" y="2088182"/>
                    <a:pt x="1454051" y="2088905"/>
                    <a:pt x="1453322" y="2089482"/>
                  </a:cubicBezTo>
                  <a:cubicBezTo>
                    <a:pt x="1452591" y="2090059"/>
                    <a:pt x="1451788" y="2090504"/>
                    <a:pt x="1450911" y="2090796"/>
                  </a:cubicBezTo>
                  <a:close/>
                  <a:moveTo>
                    <a:pt x="857135" y="2025576"/>
                  </a:moveTo>
                  <a:cubicBezTo>
                    <a:pt x="855455" y="2025539"/>
                    <a:pt x="853849" y="2024926"/>
                    <a:pt x="852534" y="2023823"/>
                  </a:cubicBezTo>
                  <a:cubicBezTo>
                    <a:pt x="851293" y="2022632"/>
                    <a:pt x="850489" y="2021026"/>
                    <a:pt x="850270" y="2019295"/>
                  </a:cubicBezTo>
                  <a:cubicBezTo>
                    <a:pt x="850124" y="2017549"/>
                    <a:pt x="850562" y="2015796"/>
                    <a:pt x="851511" y="2014329"/>
                  </a:cubicBezTo>
                  <a:cubicBezTo>
                    <a:pt x="852461" y="2012911"/>
                    <a:pt x="853849" y="2011904"/>
                    <a:pt x="855528" y="2011480"/>
                  </a:cubicBezTo>
                  <a:lnTo>
                    <a:pt x="859765" y="2010531"/>
                  </a:lnTo>
                  <a:cubicBezTo>
                    <a:pt x="884962" y="2004206"/>
                    <a:pt x="910451" y="1999327"/>
                    <a:pt x="936232" y="1995924"/>
                  </a:cubicBezTo>
                  <a:cubicBezTo>
                    <a:pt x="937985" y="1995960"/>
                    <a:pt x="939592" y="1996610"/>
                    <a:pt x="940906" y="1997749"/>
                  </a:cubicBezTo>
                  <a:cubicBezTo>
                    <a:pt x="942222" y="1998962"/>
                    <a:pt x="943024" y="2000591"/>
                    <a:pt x="943170" y="2002351"/>
                  </a:cubicBezTo>
                  <a:cubicBezTo>
                    <a:pt x="943317" y="2004096"/>
                    <a:pt x="942878" y="2005849"/>
                    <a:pt x="941929" y="2007317"/>
                  </a:cubicBezTo>
                  <a:cubicBezTo>
                    <a:pt x="940906" y="2008719"/>
                    <a:pt x="939519" y="2009727"/>
                    <a:pt x="937839" y="2010165"/>
                  </a:cubicBezTo>
                  <a:cubicBezTo>
                    <a:pt x="912642" y="2013233"/>
                    <a:pt x="887592" y="2017695"/>
                    <a:pt x="862905" y="2023531"/>
                  </a:cubicBezTo>
                  <a:lnTo>
                    <a:pt x="858961" y="2024553"/>
                  </a:lnTo>
                  <a:close/>
                  <a:moveTo>
                    <a:pt x="1097422" y="2023823"/>
                  </a:moveTo>
                  <a:cubicBezTo>
                    <a:pt x="1096690" y="2023969"/>
                    <a:pt x="1095961" y="2023969"/>
                    <a:pt x="1095230" y="2023823"/>
                  </a:cubicBezTo>
                  <a:cubicBezTo>
                    <a:pt x="1077993" y="2017688"/>
                    <a:pt x="1060173" y="2013306"/>
                    <a:pt x="1042060" y="2010750"/>
                  </a:cubicBezTo>
                  <a:cubicBezTo>
                    <a:pt x="1033881" y="2009654"/>
                    <a:pt x="1025701" y="2008851"/>
                    <a:pt x="1017520" y="2008267"/>
                  </a:cubicBezTo>
                  <a:cubicBezTo>
                    <a:pt x="1016644" y="2008172"/>
                    <a:pt x="1015767" y="2007923"/>
                    <a:pt x="1014965" y="2007536"/>
                  </a:cubicBezTo>
                  <a:cubicBezTo>
                    <a:pt x="1014160" y="2007098"/>
                    <a:pt x="1013431" y="2006536"/>
                    <a:pt x="1012846" y="2005856"/>
                  </a:cubicBezTo>
                  <a:cubicBezTo>
                    <a:pt x="1012261" y="2005141"/>
                    <a:pt x="1011825" y="2004323"/>
                    <a:pt x="1011532" y="2003446"/>
                  </a:cubicBezTo>
                  <a:cubicBezTo>
                    <a:pt x="1011386" y="2002526"/>
                    <a:pt x="1011386" y="2001591"/>
                    <a:pt x="1011532" y="2000671"/>
                  </a:cubicBezTo>
                  <a:cubicBezTo>
                    <a:pt x="1011678" y="1998838"/>
                    <a:pt x="1012481" y="1997114"/>
                    <a:pt x="1013797" y="1995850"/>
                  </a:cubicBezTo>
                  <a:cubicBezTo>
                    <a:pt x="1015111" y="1994594"/>
                    <a:pt x="1016864" y="1993915"/>
                    <a:pt x="1018689" y="1993951"/>
                  </a:cubicBezTo>
                  <a:cubicBezTo>
                    <a:pt x="1027161" y="1994609"/>
                    <a:pt x="1035634" y="1995412"/>
                    <a:pt x="1044179" y="1996654"/>
                  </a:cubicBezTo>
                  <a:cubicBezTo>
                    <a:pt x="1063167" y="1999290"/>
                    <a:pt x="1081937" y="2003892"/>
                    <a:pt x="1099977" y="2010384"/>
                  </a:cubicBezTo>
                  <a:cubicBezTo>
                    <a:pt x="1101583" y="2010910"/>
                    <a:pt x="1102899" y="2012006"/>
                    <a:pt x="1103702" y="2013452"/>
                  </a:cubicBezTo>
                  <a:cubicBezTo>
                    <a:pt x="1104579" y="2014927"/>
                    <a:pt x="1104871" y="2016666"/>
                    <a:pt x="1104579" y="2018345"/>
                  </a:cubicBezTo>
                  <a:cubicBezTo>
                    <a:pt x="1104286" y="2020011"/>
                    <a:pt x="1103482" y="2021530"/>
                    <a:pt x="1102241" y="2022655"/>
                  </a:cubicBezTo>
                  <a:cubicBezTo>
                    <a:pt x="1101000" y="2023750"/>
                    <a:pt x="1099394" y="2024327"/>
                    <a:pt x="1097714" y="2024261"/>
                  </a:cubicBezTo>
                  <a:close/>
                  <a:moveTo>
                    <a:pt x="1364000" y="1947866"/>
                  </a:moveTo>
                  <a:cubicBezTo>
                    <a:pt x="1363049" y="1947859"/>
                    <a:pt x="1362101" y="1947633"/>
                    <a:pt x="1361297" y="1947209"/>
                  </a:cubicBezTo>
                  <a:cubicBezTo>
                    <a:pt x="1360421" y="1946808"/>
                    <a:pt x="1359617" y="1946201"/>
                    <a:pt x="1359032" y="1945456"/>
                  </a:cubicBezTo>
                  <a:lnTo>
                    <a:pt x="1337706" y="1920989"/>
                  </a:lnTo>
                  <a:cubicBezTo>
                    <a:pt x="1326166" y="1908033"/>
                    <a:pt x="1315504" y="1894266"/>
                    <a:pt x="1305937" y="1879798"/>
                  </a:cubicBezTo>
                  <a:cubicBezTo>
                    <a:pt x="1304914" y="1878227"/>
                    <a:pt x="1304475" y="1876321"/>
                    <a:pt x="1304841" y="1874466"/>
                  </a:cubicBezTo>
                  <a:cubicBezTo>
                    <a:pt x="1305133" y="1872633"/>
                    <a:pt x="1306155" y="1870990"/>
                    <a:pt x="1307617" y="1869865"/>
                  </a:cubicBezTo>
                  <a:cubicBezTo>
                    <a:pt x="1309077" y="1868806"/>
                    <a:pt x="1310903" y="1868382"/>
                    <a:pt x="1312656" y="1868696"/>
                  </a:cubicBezTo>
                  <a:cubicBezTo>
                    <a:pt x="1314482" y="1869040"/>
                    <a:pt x="1316015" y="1870091"/>
                    <a:pt x="1317037" y="1871618"/>
                  </a:cubicBezTo>
                  <a:cubicBezTo>
                    <a:pt x="1326166" y="1885129"/>
                    <a:pt x="1336173" y="1898013"/>
                    <a:pt x="1347055" y="1910180"/>
                  </a:cubicBezTo>
                  <a:cubicBezTo>
                    <a:pt x="1354797" y="1919529"/>
                    <a:pt x="1362539" y="1927709"/>
                    <a:pt x="1369404" y="1936035"/>
                  </a:cubicBezTo>
                  <a:cubicBezTo>
                    <a:pt x="1370061" y="1936692"/>
                    <a:pt x="1370499" y="1937495"/>
                    <a:pt x="1370792" y="1938372"/>
                  </a:cubicBezTo>
                  <a:cubicBezTo>
                    <a:pt x="1371084" y="1939263"/>
                    <a:pt x="1371230" y="1940205"/>
                    <a:pt x="1371157" y="1941147"/>
                  </a:cubicBezTo>
                  <a:cubicBezTo>
                    <a:pt x="1371157" y="1942075"/>
                    <a:pt x="1370938" y="1942995"/>
                    <a:pt x="1370572" y="1943849"/>
                  </a:cubicBezTo>
                  <a:cubicBezTo>
                    <a:pt x="1370134" y="1944667"/>
                    <a:pt x="1369624" y="1945405"/>
                    <a:pt x="1368966" y="1946040"/>
                  </a:cubicBezTo>
                  <a:cubicBezTo>
                    <a:pt x="1367798" y="1946983"/>
                    <a:pt x="1366336" y="1947472"/>
                    <a:pt x="1364802" y="1947428"/>
                  </a:cubicBezTo>
                  <a:close/>
                  <a:moveTo>
                    <a:pt x="1276795" y="1805959"/>
                  </a:moveTo>
                  <a:cubicBezTo>
                    <a:pt x="1275261" y="1805959"/>
                    <a:pt x="1273801" y="1805419"/>
                    <a:pt x="1272706" y="1804426"/>
                  </a:cubicBezTo>
                  <a:cubicBezTo>
                    <a:pt x="1271536" y="1803447"/>
                    <a:pt x="1270661" y="1802117"/>
                    <a:pt x="1270295" y="1800628"/>
                  </a:cubicBezTo>
                  <a:cubicBezTo>
                    <a:pt x="1265549" y="1781960"/>
                    <a:pt x="1263065" y="1762781"/>
                    <a:pt x="1262992" y="1743514"/>
                  </a:cubicBezTo>
                  <a:cubicBezTo>
                    <a:pt x="1262992" y="1733355"/>
                    <a:pt x="1263577" y="1723211"/>
                    <a:pt x="1264818" y="1713132"/>
                  </a:cubicBezTo>
                  <a:cubicBezTo>
                    <a:pt x="1265037" y="1711262"/>
                    <a:pt x="1266059" y="1709560"/>
                    <a:pt x="1267521" y="1708384"/>
                  </a:cubicBezTo>
                  <a:cubicBezTo>
                    <a:pt x="1268908" y="1707223"/>
                    <a:pt x="1270734" y="1706697"/>
                    <a:pt x="1272560" y="1706923"/>
                  </a:cubicBezTo>
                  <a:cubicBezTo>
                    <a:pt x="1273435" y="1707055"/>
                    <a:pt x="1274312" y="1707354"/>
                    <a:pt x="1275115" y="1707800"/>
                  </a:cubicBezTo>
                  <a:cubicBezTo>
                    <a:pt x="1275919" y="1708296"/>
                    <a:pt x="1276577" y="1708939"/>
                    <a:pt x="1277160" y="1709699"/>
                  </a:cubicBezTo>
                  <a:cubicBezTo>
                    <a:pt x="1277745" y="1710458"/>
                    <a:pt x="1278110" y="1711328"/>
                    <a:pt x="1278330" y="1712255"/>
                  </a:cubicBezTo>
                  <a:cubicBezTo>
                    <a:pt x="1278549" y="1713197"/>
                    <a:pt x="1278549" y="1714161"/>
                    <a:pt x="1278330" y="1715103"/>
                  </a:cubicBezTo>
                  <a:cubicBezTo>
                    <a:pt x="1277087" y="1724598"/>
                    <a:pt x="1276504" y="1734158"/>
                    <a:pt x="1276504" y="1743733"/>
                  </a:cubicBezTo>
                  <a:cubicBezTo>
                    <a:pt x="1276504" y="1761758"/>
                    <a:pt x="1278694" y="1779718"/>
                    <a:pt x="1283149" y="1797195"/>
                  </a:cubicBezTo>
                  <a:cubicBezTo>
                    <a:pt x="1283588" y="1799028"/>
                    <a:pt x="1283296" y="1800949"/>
                    <a:pt x="1282418" y="1802600"/>
                  </a:cubicBezTo>
                  <a:cubicBezTo>
                    <a:pt x="1281543" y="1804236"/>
                    <a:pt x="1280083" y="1805455"/>
                    <a:pt x="1278330" y="1805959"/>
                  </a:cubicBezTo>
                  <a:cubicBezTo>
                    <a:pt x="1277818" y="1805894"/>
                    <a:pt x="1277306" y="1805740"/>
                    <a:pt x="1276795" y="1805521"/>
                  </a:cubicBezTo>
                  <a:close/>
                  <a:moveTo>
                    <a:pt x="1292352" y="1638709"/>
                  </a:moveTo>
                  <a:cubicBezTo>
                    <a:pt x="1291475" y="1638716"/>
                    <a:pt x="1290672" y="1638570"/>
                    <a:pt x="1289868" y="1638271"/>
                  </a:cubicBezTo>
                  <a:cubicBezTo>
                    <a:pt x="1288188" y="1637503"/>
                    <a:pt x="1286874" y="1636116"/>
                    <a:pt x="1286143" y="1634400"/>
                  </a:cubicBezTo>
                  <a:cubicBezTo>
                    <a:pt x="1285414" y="1632640"/>
                    <a:pt x="1285414" y="1630682"/>
                    <a:pt x="1286143" y="1628922"/>
                  </a:cubicBezTo>
                  <a:cubicBezTo>
                    <a:pt x="1296589" y="1602155"/>
                    <a:pt x="1309660" y="1576490"/>
                    <a:pt x="1325145" y="1552308"/>
                  </a:cubicBezTo>
                  <a:cubicBezTo>
                    <a:pt x="1326093" y="1550716"/>
                    <a:pt x="1327775" y="1549621"/>
                    <a:pt x="1329601" y="1549314"/>
                  </a:cubicBezTo>
                  <a:cubicBezTo>
                    <a:pt x="1331353" y="1548941"/>
                    <a:pt x="1333252" y="1549336"/>
                    <a:pt x="1334713" y="1550409"/>
                  </a:cubicBezTo>
                  <a:cubicBezTo>
                    <a:pt x="1336246" y="1551541"/>
                    <a:pt x="1337268" y="1553214"/>
                    <a:pt x="1337560" y="1555084"/>
                  </a:cubicBezTo>
                  <a:cubicBezTo>
                    <a:pt x="1337926" y="1556961"/>
                    <a:pt x="1337487" y="1558896"/>
                    <a:pt x="1336465" y="1560488"/>
                  </a:cubicBezTo>
                  <a:cubicBezTo>
                    <a:pt x="1321712" y="1583976"/>
                    <a:pt x="1309297" y="1608823"/>
                    <a:pt x="1299290" y="1634692"/>
                  </a:cubicBezTo>
                  <a:cubicBezTo>
                    <a:pt x="1298778" y="1635817"/>
                    <a:pt x="1297903" y="1636759"/>
                    <a:pt x="1296808" y="1637394"/>
                  </a:cubicBezTo>
                  <a:cubicBezTo>
                    <a:pt x="1295784" y="1638051"/>
                    <a:pt x="1294543" y="1638409"/>
                    <a:pt x="1293301" y="1638416"/>
                  </a:cubicBezTo>
                  <a:close/>
                  <a:moveTo>
                    <a:pt x="1379044" y="1495048"/>
                  </a:moveTo>
                  <a:cubicBezTo>
                    <a:pt x="1377510" y="1495027"/>
                    <a:pt x="1375977" y="1494457"/>
                    <a:pt x="1374809" y="1493442"/>
                  </a:cubicBezTo>
                  <a:cubicBezTo>
                    <a:pt x="1373422" y="1492229"/>
                    <a:pt x="1372544" y="1490535"/>
                    <a:pt x="1372325" y="1488694"/>
                  </a:cubicBezTo>
                  <a:cubicBezTo>
                    <a:pt x="1372179" y="1486825"/>
                    <a:pt x="1372691" y="1484955"/>
                    <a:pt x="1373785" y="1483436"/>
                  </a:cubicBezTo>
                  <a:cubicBezTo>
                    <a:pt x="1390803" y="1461526"/>
                    <a:pt x="1407821" y="1439177"/>
                    <a:pt x="1424254" y="1416682"/>
                  </a:cubicBezTo>
                  <a:cubicBezTo>
                    <a:pt x="1424764" y="1415966"/>
                    <a:pt x="1425495" y="1415345"/>
                    <a:pt x="1426226" y="1414856"/>
                  </a:cubicBezTo>
                  <a:cubicBezTo>
                    <a:pt x="1427028" y="1414359"/>
                    <a:pt x="1427906" y="1414038"/>
                    <a:pt x="1428781" y="1413906"/>
                  </a:cubicBezTo>
                  <a:cubicBezTo>
                    <a:pt x="1429658" y="1413724"/>
                    <a:pt x="1430534" y="1413724"/>
                    <a:pt x="1431411" y="1413906"/>
                  </a:cubicBezTo>
                  <a:cubicBezTo>
                    <a:pt x="1432287" y="1414162"/>
                    <a:pt x="1433018" y="1414556"/>
                    <a:pt x="1433749" y="1415075"/>
                  </a:cubicBezTo>
                  <a:cubicBezTo>
                    <a:pt x="1434478" y="1415667"/>
                    <a:pt x="1435063" y="1416382"/>
                    <a:pt x="1435502" y="1417193"/>
                  </a:cubicBezTo>
                  <a:cubicBezTo>
                    <a:pt x="1435938" y="1418011"/>
                    <a:pt x="1436231" y="1418902"/>
                    <a:pt x="1436377" y="1419822"/>
                  </a:cubicBezTo>
                  <a:cubicBezTo>
                    <a:pt x="1436523" y="1420743"/>
                    <a:pt x="1436523" y="1421678"/>
                    <a:pt x="1436377" y="1422598"/>
                  </a:cubicBezTo>
                  <a:cubicBezTo>
                    <a:pt x="1436085" y="1423474"/>
                    <a:pt x="1435719" y="1424314"/>
                    <a:pt x="1435209" y="1425081"/>
                  </a:cubicBezTo>
                  <a:cubicBezTo>
                    <a:pt x="1418703" y="1447722"/>
                    <a:pt x="1401539" y="1469997"/>
                    <a:pt x="1384521" y="1492200"/>
                  </a:cubicBezTo>
                  <a:cubicBezTo>
                    <a:pt x="1383280" y="1493507"/>
                    <a:pt x="1381601" y="1494296"/>
                    <a:pt x="1379848" y="1494391"/>
                  </a:cubicBezTo>
                  <a:close/>
                  <a:moveTo>
                    <a:pt x="1477058" y="1358765"/>
                  </a:moveTo>
                  <a:cubicBezTo>
                    <a:pt x="1475744" y="1358758"/>
                    <a:pt x="1474428" y="1358320"/>
                    <a:pt x="1473333" y="1357524"/>
                  </a:cubicBezTo>
                  <a:cubicBezTo>
                    <a:pt x="1471800" y="1356443"/>
                    <a:pt x="1470776" y="1354821"/>
                    <a:pt x="1470411" y="1352995"/>
                  </a:cubicBezTo>
                  <a:cubicBezTo>
                    <a:pt x="1470047" y="1351155"/>
                    <a:pt x="1470411" y="1349241"/>
                    <a:pt x="1471434" y="1347664"/>
                  </a:cubicBezTo>
                  <a:cubicBezTo>
                    <a:pt x="1474647" y="1342551"/>
                    <a:pt x="1477787" y="1337439"/>
                    <a:pt x="1480856" y="1332180"/>
                  </a:cubicBezTo>
                  <a:cubicBezTo>
                    <a:pt x="1491884" y="1313366"/>
                    <a:pt x="1501962" y="1294012"/>
                    <a:pt x="1511092" y="1274190"/>
                  </a:cubicBezTo>
                  <a:cubicBezTo>
                    <a:pt x="1511823" y="1272532"/>
                    <a:pt x="1513283" y="1271240"/>
                    <a:pt x="1514963" y="1270612"/>
                  </a:cubicBezTo>
                  <a:cubicBezTo>
                    <a:pt x="1516643" y="1269881"/>
                    <a:pt x="1518468" y="1269881"/>
                    <a:pt x="1520148" y="1270612"/>
                  </a:cubicBezTo>
                  <a:cubicBezTo>
                    <a:pt x="1521755" y="1271496"/>
                    <a:pt x="1522997" y="1272956"/>
                    <a:pt x="1523581" y="1274702"/>
                  </a:cubicBezTo>
                  <a:cubicBezTo>
                    <a:pt x="1524239" y="1276469"/>
                    <a:pt x="1524239" y="1278412"/>
                    <a:pt x="1523581" y="1280179"/>
                  </a:cubicBezTo>
                  <a:cubicBezTo>
                    <a:pt x="1514232" y="1300468"/>
                    <a:pt x="1503861" y="1320261"/>
                    <a:pt x="1492541" y="1339484"/>
                  </a:cubicBezTo>
                  <a:cubicBezTo>
                    <a:pt x="1489401" y="1344816"/>
                    <a:pt x="1486187" y="1350001"/>
                    <a:pt x="1482901" y="1355259"/>
                  </a:cubicBezTo>
                  <a:cubicBezTo>
                    <a:pt x="1482316" y="1356056"/>
                    <a:pt x="1481585" y="1356727"/>
                    <a:pt x="1480710" y="1357231"/>
                  </a:cubicBezTo>
                  <a:cubicBezTo>
                    <a:pt x="1479833" y="1357692"/>
                    <a:pt x="1478884" y="1357969"/>
                    <a:pt x="1477934" y="1358035"/>
                  </a:cubicBezTo>
                  <a:close/>
                  <a:moveTo>
                    <a:pt x="1550969" y="1206706"/>
                  </a:moveTo>
                  <a:cubicBezTo>
                    <a:pt x="1549947" y="1206713"/>
                    <a:pt x="1548997" y="1206487"/>
                    <a:pt x="1548121" y="1206049"/>
                  </a:cubicBezTo>
                  <a:cubicBezTo>
                    <a:pt x="1547317" y="1205661"/>
                    <a:pt x="1546588" y="1205121"/>
                    <a:pt x="1546003" y="1204442"/>
                  </a:cubicBezTo>
                  <a:cubicBezTo>
                    <a:pt x="1545418" y="1203762"/>
                    <a:pt x="1544908" y="1202967"/>
                    <a:pt x="1544616" y="1202105"/>
                  </a:cubicBezTo>
                  <a:cubicBezTo>
                    <a:pt x="1544250" y="1201250"/>
                    <a:pt x="1544104" y="1200323"/>
                    <a:pt x="1544177" y="1199402"/>
                  </a:cubicBezTo>
                  <a:cubicBezTo>
                    <a:pt x="1544177" y="1198446"/>
                    <a:pt x="1544396" y="1197503"/>
                    <a:pt x="1544762" y="1196627"/>
                  </a:cubicBezTo>
                  <a:cubicBezTo>
                    <a:pt x="1549655" y="1185328"/>
                    <a:pt x="1554474" y="1174037"/>
                    <a:pt x="1559369" y="1162739"/>
                  </a:cubicBezTo>
                  <a:cubicBezTo>
                    <a:pt x="1566014" y="1147905"/>
                    <a:pt x="1573683" y="1133554"/>
                    <a:pt x="1582301" y="1119794"/>
                  </a:cubicBezTo>
                  <a:cubicBezTo>
                    <a:pt x="1582740" y="1119005"/>
                    <a:pt x="1583398" y="1118333"/>
                    <a:pt x="1584127" y="1117822"/>
                  </a:cubicBezTo>
                  <a:cubicBezTo>
                    <a:pt x="1584858" y="1117326"/>
                    <a:pt x="1585660" y="1116953"/>
                    <a:pt x="1586538" y="1116726"/>
                  </a:cubicBezTo>
                  <a:cubicBezTo>
                    <a:pt x="1587413" y="1116581"/>
                    <a:pt x="1588364" y="1116581"/>
                    <a:pt x="1589239" y="1116726"/>
                  </a:cubicBezTo>
                  <a:cubicBezTo>
                    <a:pt x="1590116" y="1116938"/>
                    <a:pt x="1590919" y="1117311"/>
                    <a:pt x="1591650" y="1117822"/>
                  </a:cubicBezTo>
                  <a:cubicBezTo>
                    <a:pt x="1592381" y="1118355"/>
                    <a:pt x="1593037" y="1119020"/>
                    <a:pt x="1593549" y="1119794"/>
                  </a:cubicBezTo>
                  <a:cubicBezTo>
                    <a:pt x="1594061" y="1120553"/>
                    <a:pt x="1594426" y="1121430"/>
                    <a:pt x="1594571" y="1122350"/>
                  </a:cubicBezTo>
                  <a:cubicBezTo>
                    <a:pt x="1594717" y="1123263"/>
                    <a:pt x="1594717" y="1124205"/>
                    <a:pt x="1594571" y="1125126"/>
                  </a:cubicBezTo>
                  <a:cubicBezTo>
                    <a:pt x="1594353" y="1126024"/>
                    <a:pt x="1593987" y="1126886"/>
                    <a:pt x="1593549" y="1127682"/>
                  </a:cubicBezTo>
                  <a:cubicBezTo>
                    <a:pt x="1585368" y="1140784"/>
                    <a:pt x="1577993" y="1154420"/>
                    <a:pt x="1571638" y="1168509"/>
                  </a:cubicBezTo>
                  <a:cubicBezTo>
                    <a:pt x="1566453" y="1179413"/>
                    <a:pt x="1561560" y="1190638"/>
                    <a:pt x="1557031" y="1202178"/>
                  </a:cubicBezTo>
                  <a:cubicBezTo>
                    <a:pt x="1556519" y="1203317"/>
                    <a:pt x="1555790" y="1204303"/>
                    <a:pt x="1554767" y="1205026"/>
                  </a:cubicBezTo>
                  <a:cubicBezTo>
                    <a:pt x="1553818" y="1205756"/>
                    <a:pt x="1552648" y="1206187"/>
                    <a:pt x="1551480" y="1206268"/>
                  </a:cubicBezTo>
                  <a:close/>
                  <a:moveTo>
                    <a:pt x="1642263" y="1067939"/>
                  </a:moveTo>
                  <a:cubicBezTo>
                    <a:pt x="1640875" y="1067968"/>
                    <a:pt x="1639488" y="1067530"/>
                    <a:pt x="1638318" y="1066698"/>
                  </a:cubicBezTo>
                  <a:cubicBezTo>
                    <a:pt x="1637151" y="1065821"/>
                    <a:pt x="1636275" y="1064631"/>
                    <a:pt x="1635836" y="1063265"/>
                  </a:cubicBezTo>
                  <a:cubicBezTo>
                    <a:pt x="1635398" y="1061833"/>
                    <a:pt x="1635398" y="1060314"/>
                    <a:pt x="1635836" y="1058883"/>
                  </a:cubicBezTo>
                  <a:cubicBezTo>
                    <a:pt x="1636275" y="1057495"/>
                    <a:pt x="1637077" y="1056261"/>
                    <a:pt x="1638174" y="1055304"/>
                  </a:cubicBezTo>
                  <a:cubicBezTo>
                    <a:pt x="1659646" y="1037126"/>
                    <a:pt x="1683748" y="1022350"/>
                    <a:pt x="1709674" y="1011483"/>
                  </a:cubicBezTo>
                  <a:cubicBezTo>
                    <a:pt x="1711354" y="1010752"/>
                    <a:pt x="1713180" y="1010752"/>
                    <a:pt x="1714861" y="1011483"/>
                  </a:cubicBezTo>
                  <a:cubicBezTo>
                    <a:pt x="1716541" y="1012221"/>
                    <a:pt x="1717855" y="1013623"/>
                    <a:pt x="1718513" y="1015354"/>
                  </a:cubicBezTo>
                  <a:cubicBezTo>
                    <a:pt x="1719242" y="1017114"/>
                    <a:pt x="1719242" y="1019078"/>
                    <a:pt x="1718513" y="1020831"/>
                  </a:cubicBezTo>
                  <a:cubicBezTo>
                    <a:pt x="1717782" y="1022518"/>
                    <a:pt x="1716468" y="1023877"/>
                    <a:pt x="1714788" y="1024629"/>
                  </a:cubicBezTo>
                  <a:cubicBezTo>
                    <a:pt x="1690101" y="1034993"/>
                    <a:pt x="1667096" y="1049111"/>
                    <a:pt x="1646719" y="1066478"/>
                  </a:cubicBezTo>
                  <a:cubicBezTo>
                    <a:pt x="1645622" y="1067128"/>
                    <a:pt x="1644308" y="1067384"/>
                    <a:pt x="1642994" y="1067209"/>
                  </a:cubicBezTo>
                  <a:close/>
                  <a:moveTo>
                    <a:pt x="1790305" y="1002719"/>
                  </a:moveTo>
                  <a:cubicBezTo>
                    <a:pt x="1788625" y="1002536"/>
                    <a:pt x="1787092" y="1001784"/>
                    <a:pt x="1785924" y="1000601"/>
                  </a:cubicBezTo>
                  <a:cubicBezTo>
                    <a:pt x="1784754" y="999374"/>
                    <a:pt x="1784025" y="997774"/>
                    <a:pt x="1783879" y="996073"/>
                  </a:cubicBezTo>
                  <a:cubicBezTo>
                    <a:pt x="1783806" y="994334"/>
                    <a:pt x="1784244" y="992603"/>
                    <a:pt x="1785266" y="991179"/>
                  </a:cubicBezTo>
                  <a:cubicBezTo>
                    <a:pt x="1786215" y="989821"/>
                    <a:pt x="1787677" y="988857"/>
                    <a:pt x="1789283" y="988477"/>
                  </a:cubicBezTo>
                  <a:lnTo>
                    <a:pt x="1798705" y="987089"/>
                  </a:lnTo>
                  <a:lnTo>
                    <a:pt x="1813312" y="985190"/>
                  </a:lnTo>
                  <a:cubicBezTo>
                    <a:pt x="1832008" y="983299"/>
                    <a:pt x="1850632" y="979983"/>
                    <a:pt x="1868818" y="975257"/>
                  </a:cubicBezTo>
                  <a:cubicBezTo>
                    <a:pt x="1870571" y="974768"/>
                    <a:pt x="1872470" y="975002"/>
                    <a:pt x="1874003" y="975915"/>
                  </a:cubicBezTo>
                  <a:cubicBezTo>
                    <a:pt x="1875611" y="976893"/>
                    <a:pt x="1876706" y="978434"/>
                    <a:pt x="1877218" y="980224"/>
                  </a:cubicBezTo>
                  <a:cubicBezTo>
                    <a:pt x="1877728" y="982071"/>
                    <a:pt x="1877437" y="984044"/>
                    <a:pt x="1876487" y="985701"/>
                  </a:cubicBezTo>
                  <a:cubicBezTo>
                    <a:pt x="1875611" y="987294"/>
                    <a:pt x="1874149" y="988491"/>
                    <a:pt x="1872396" y="989061"/>
                  </a:cubicBezTo>
                  <a:cubicBezTo>
                    <a:pt x="1853555" y="993947"/>
                    <a:pt x="1834345" y="997394"/>
                    <a:pt x="1814992" y="999359"/>
                  </a:cubicBezTo>
                  <a:lnTo>
                    <a:pt x="1800385" y="1001185"/>
                  </a:lnTo>
                  <a:lnTo>
                    <a:pt x="1791329" y="1002572"/>
                  </a:lnTo>
                  <a:close/>
                  <a:moveTo>
                    <a:pt x="1938640" y="945532"/>
                  </a:moveTo>
                  <a:cubicBezTo>
                    <a:pt x="1937326" y="945540"/>
                    <a:pt x="1936010" y="945160"/>
                    <a:pt x="1934915" y="944437"/>
                  </a:cubicBezTo>
                  <a:cubicBezTo>
                    <a:pt x="1933820" y="943662"/>
                    <a:pt x="1932943" y="942596"/>
                    <a:pt x="1932431" y="941369"/>
                  </a:cubicBezTo>
                  <a:cubicBezTo>
                    <a:pt x="1931921" y="940091"/>
                    <a:pt x="1931775" y="938711"/>
                    <a:pt x="1931921" y="937352"/>
                  </a:cubicBezTo>
                  <a:cubicBezTo>
                    <a:pt x="1932141" y="936001"/>
                    <a:pt x="1932724" y="934738"/>
                    <a:pt x="1933601" y="933700"/>
                  </a:cubicBezTo>
                  <a:cubicBezTo>
                    <a:pt x="1950909" y="912301"/>
                    <a:pt x="1962815" y="887053"/>
                    <a:pt x="1968366" y="860081"/>
                  </a:cubicBezTo>
                  <a:cubicBezTo>
                    <a:pt x="1968803" y="858299"/>
                    <a:pt x="1969972" y="856758"/>
                    <a:pt x="1971506" y="855772"/>
                  </a:cubicBezTo>
                  <a:cubicBezTo>
                    <a:pt x="1973039" y="854786"/>
                    <a:pt x="1974938" y="854494"/>
                    <a:pt x="1976691" y="854969"/>
                  </a:cubicBezTo>
                  <a:cubicBezTo>
                    <a:pt x="1978444" y="855472"/>
                    <a:pt x="1979904" y="856692"/>
                    <a:pt x="1980781" y="858328"/>
                  </a:cubicBezTo>
                  <a:cubicBezTo>
                    <a:pt x="1981730" y="859957"/>
                    <a:pt x="1982022" y="861892"/>
                    <a:pt x="1981584" y="863733"/>
                  </a:cubicBezTo>
                  <a:cubicBezTo>
                    <a:pt x="1975450" y="892516"/>
                    <a:pt x="1962669" y="919466"/>
                    <a:pt x="1944264" y="942465"/>
                  </a:cubicBezTo>
                  <a:cubicBezTo>
                    <a:pt x="1943606" y="943202"/>
                    <a:pt x="1942876" y="943801"/>
                    <a:pt x="1941999" y="944217"/>
                  </a:cubicBezTo>
                  <a:cubicBezTo>
                    <a:pt x="1941124" y="944590"/>
                    <a:pt x="1940173" y="944787"/>
                    <a:pt x="1939225" y="944802"/>
                  </a:cubicBezTo>
                  <a:close/>
                  <a:moveTo>
                    <a:pt x="1484654" y="797198"/>
                  </a:moveTo>
                  <a:cubicBezTo>
                    <a:pt x="1472895" y="797198"/>
                    <a:pt x="1460991" y="797198"/>
                    <a:pt x="1449158" y="796541"/>
                  </a:cubicBezTo>
                  <a:lnTo>
                    <a:pt x="1445141" y="796541"/>
                  </a:lnTo>
                  <a:cubicBezTo>
                    <a:pt x="1443315" y="796424"/>
                    <a:pt x="1441635" y="795547"/>
                    <a:pt x="1440467" y="794130"/>
                  </a:cubicBezTo>
                  <a:cubicBezTo>
                    <a:pt x="1439226" y="792713"/>
                    <a:pt x="1438642" y="790880"/>
                    <a:pt x="1438715" y="789018"/>
                  </a:cubicBezTo>
                  <a:cubicBezTo>
                    <a:pt x="1438642" y="788068"/>
                    <a:pt x="1438861" y="787112"/>
                    <a:pt x="1439226" y="786242"/>
                  </a:cubicBezTo>
                  <a:cubicBezTo>
                    <a:pt x="1439590" y="785374"/>
                    <a:pt x="1440102" y="784599"/>
                    <a:pt x="1440833" y="783978"/>
                  </a:cubicBezTo>
                  <a:cubicBezTo>
                    <a:pt x="1441489" y="783336"/>
                    <a:pt x="1442293" y="782861"/>
                    <a:pt x="1443169" y="782591"/>
                  </a:cubicBezTo>
                  <a:cubicBezTo>
                    <a:pt x="1444046" y="782372"/>
                    <a:pt x="1444922" y="782372"/>
                    <a:pt x="1445799" y="782591"/>
                  </a:cubicBezTo>
                  <a:lnTo>
                    <a:pt x="1449597" y="782591"/>
                  </a:lnTo>
                  <a:cubicBezTo>
                    <a:pt x="1475378" y="783540"/>
                    <a:pt x="1500721" y="783394"/>
                    <a:pt x="1526357" y="782591"/>
                  </a:cubicBezTo>
                  <a:cubicBezTo>
                    <a:pt x="1528183" y="782584"/>
                    <a:pt x="1529862" y="783292"/>
                    <a:pt x="1531177" y="784563"/>
                  </a:cubicBezTo>
                  <a:cubicBezTo>
                    <a:pt x="1533953" y="787258"/>
                    <a:pt x="1534172" y="791640"/>
                    <a:pt x="1531615" y="794569"/>
                  </a:cubicBezTo>
                  <a:cubicBezTo>
                    <a:pt x="1530447" y="795941"/>
                    <a:pt x="1528694" y="796759"/>
                    <a:pt x="1526869" y="796833"/>
                  </a:cubicBezTo>
                  <a:cubicBezTo>
                    <a:pt x="1512845" y="796686"/>
                    <a:pt x="1498749" y="796906"/>
                    <a:pt x="1484654" y="796906"/>
                  </a:cubicBezTo>
                  <a:close/>
                  <a:moveTo>
                    <a:pt x="1607571" y="789894"/>
                  </a:moveTo>
                  <a:cubicBezTo>
                    <a:pt x="1605818" y="789960"/>
                    <a:pt x="1604065" y="789303"/>
                    <a:pt x="1602751" y="788068"/>
                  </a:cubicBezTo>
                  <a:cubicBezTo>
                    <a:pt x="1601364" y="786783"/>
                    <a:pt x="1600560" y="785037"/>
                    <a:pt x="1600487" y="783175"/>
                  </a:cubicBezTo>
                  <a:cubicBezTo>
                    <a:pt x="1600414" y="781291"/>
                    <a:pt x="1601072" y="779450"/>
                    <a:pt x="1602240" y="777989"/>
                  </a:cubicBezTo>
                  <a:cubicBezTo>
                    <a:pt x="1603409" y="776609"/>
                    <a:pt x="1605089" y="775769"/>
                    <a:pt x="1606915" y="775652"/>
                  </a:cubicBezTo>
                  <a:cubicBezTo>
                    <a:pt x="1632550" y="772804"/>
                    <a:pt x="1658842" y="769152"/>
                    <a:pt x="1687253" y="764405"/>
                  </a:cubicBezTo>
                  <a:cubicBezTo>
                    <a:pt x="1688933" y="764332"/>
                    <a:pt x="1690613" y="764909"/>
                    <a:pt x="1691927" y="766012"/>
                  </a:cubicBezTo>
                  <a:cubicBezTo>
                    <a:pt x="1693241" y="767151"/>
                    <a:pt x="1694118" y="768728"/>
                    <a:pt x="1694411" y="770467"/>
                  </a:cubicBezTo>
                  <a:cubicBezTo>
                    <a:pt x="1694630" y="772213"/>
                    <a:pt x="1694265" y="773987"/>
                    <a:pt x="1693387" y="775506"/>
                  </a:cubicBezTo>
                  <a:cubicBezTo>
                    <a:pt x="1692512" y="776982"/>
                    <a:pt x="1691051" y="778048"/>
                    <a:pt x="1689372" y="778501"/>
                  </a:cubicBezTo>
                  <a:cubicBezTo>
                    <a:pt x="1660960" y="783248"/>
                    <a:pt x="1634522" y="786681"/>
                    <a:pt x="1608521" y="789894"/>
                  </a:cubicBezTo>
                  <a:close/>
                  <a:moveTo>
                    <a:pt x="1986624" y="784343"/>
                  </a:moveTo>
                  <a:cubicBezTo>
                    <a:pt x="1985747" y="784358"/>
                    <a:pt x="1984872" y="784183"/>
                    <a:pt x="1984068" y="783833"/>
                  </a:cubicBezTo>
                  <a:cubicBezTo>
                    <a:pt x="1983265" y="783496"/>
                    <a:pt x="1982461" y="782970"/>
                    <a:pt x="1981876" y="782299"/>
                  </a:cubicBezTo>
                  <a:cubicBezTo>
                    <a:pt x="1981220" y="781641"/>
                    <a:pt x="1980708" y="780874"/>
                    <a:pt x="1980343" y="780035"/>
                  </a:cubicBezTo>
                  <a:cubicBezTo>
                    <a:pt x="1980050" y="779165"/>
                    <a:pt x="1979831" y="778252"/>
                    <a:pt x="1979831" y="777332"/>
                  </a:cubicBezTo>
                  <a:cubicBezTo>
                    <a:pt x="1979831" y="753961"/>
                    <a:pt x="1972091" y="743371"/>
                    <a:pt x="1928706" y="742202"/>
                  </a:cubicBezTo>
                  <a:cubicBezTo>
                    <a:pt x="1927027" y="742013"/>
                    <a:pt x="1925420" y="741173"/>
                    <a:pt x="1924325" y="739865"/>
                  </a:cubicBezTo>
                  <a:cubicBezTo>
                    <a:pt x="1921915" y="737119"/>
                    <a:pt x="1921915" y="733044"/>
                    <a:pt x="1924325" y="730298"/>
                  </a:cubicBezTo>
                  <a:cubicBezTo>
                    <a:pt x="1925420" y="728990"/>
                    <a:pt x="1927027" y="728150"/>
                    <a:pt x="1928706" y="727960"/>
                  </a:cubicBezTo>
                  <a:cubicBezTo>
                    <a:pt x="1968146" y="728983"/>
                    <a:pt x="1992612" y="737674"/>
                    <a:pt x="1993124" y="776894"/>
                  </a:cubicBezTo>
                  <a:cubicBezTo>
                    <a:pt x="1993124" y="777844"/>
                    <a:pt x="1992978" y="778786"/>
                    <a:pt x="1992612" y="779670"/>
                  </a:cubicBezTo>
                  <a:cubicBezTo>
                    <a:pt x="1992321" y="780502"/>
                    <a:pt x="1991810" y="781269"/>
                    <a:pt x="1991225" y="781934"/>
                  </a:cubicBezTo>
                  <a:cubicBezTo>
                    <a:pt x="1990642" y="782620"/>
                    <a:pt x="1989838" y="783168"/>
                    <a:pt x="1989033" y="783540"/>
                  </a:cubicBezTo>
                  <a:cubicBezTo>
                    <a:pt x="1988231" y="783891"/>
                    <a:pt x="1987354" y="784066"/>
                    <a:pt x="1986478" y="784051"/>
                  </a:cubicBezTo>
                  <a:close/>
                  <a:moveTo>
                    <a:pt x="1372471" y="765646"/>
                  </a:moveTo>
                  <a:cubicBezTo>
                    <a:pt x="1371376" y="765632"/>
                    <a:pt x="1370353" y="765376"/>
                    <a:pt x="1369404" y="764916"/>
                  </a:cubicBezTo>
                  <a:cubicBezTo>
                    <a:pt x="1368454" y="764398"/>
                    <a:pt x="1367652" y="763675"/>
                    <a:pt x="1366994" y="762798"/>
                  </a:cubicBezTo>
                  <a:cubicBezTo>
                    <a:pt x="1357791" y="748549"/>
                    <a:pt x="1353337" y="731809"/>
                    <a:pt x="1354066" y="714887"/>
                  </a:cubicBezTo>
                  <a:cubicBezTo>
                    <a:pt x="1354212" y="701383"/>
                    <a:pt x="1355746" y="687923"/>
                    <a:pt x="1358595" y="674718"/>
                  </a:cubicBezTo>
                  <a:cubicBezTo>
                    <a:pt x="1358888" y="672885"/>
                    <a:pt x="1359909" y="671241"/>
                    <a:pt x="1361370" y="670117"/>
                  </a:cubicBezTo>
                  <a:cubicBezTo>
                    <a:pt x="1362830" y="669021"/>
                    <a:pt x="1364656" y="668598"/>
                    <a:pt x="1366409" y="668948"/>
                  </a:cubicBezTo>
                  <a:cubicBezTo>
                    <a:pt x="1368235" y="669262"/>
                    <a:pt x="1369843" y="670321"/>
                    <a:pt x="1370792" y="671870"/>
                  </a:cubicBezTo>
                  <a:cubicBezTo>
                    <a:pt x="1371886" y="673432"/>
                    <a:pt x="1372252" y="675339"/>
                    <a:pt x="1371960" y="677201"/>
                  </a:cubicBezTo>
                  <a:lnTo>
                    <a:pt x="1371960" y="678370"/>
                  </a:lnTo>
                  <a:cubicBezTo>
                    <a:pt x="1369404" y="690384"/>
                    <a:pt x="1368017" y="702610"/>
                    <a:pt x="1367798" y="714887"/>
                  </a:cubicBezTo>
                  <a:cubicBezTo>
                    <a:pt x="1367140" y="728800"/>
                    <a:pt x="1370792" y="742575"/>
                    <a:pt x="1378241" y="754326"/>
                  </a:cubicBezTo>
                  <a:cubicBezTo>
                    <a:pt x="1378753" y="755079"/>
                    <a:pt x="1379117" y="755918"/>
                    <a:pt x="1379336" y="756809"/>
                  </a:cubicBezTo>
                  <a:cubicBezTo>
                    <a:pt x="1379482" y="757730"/>
                    <a:pt x="1379482" y="758664"/>
                    <a:pt x="1379336" y="759585"/>
                  </a:cubicBezTo>
                  <a:cubicBezTo>
                    <a:pt x="1379190" y="760512"/>
                    <a:pt x="1378826" y="761396"/>
                    <a:pt x="1378388" y="762214"/>
                  </a:cubicBezTo>
                  <a:cubicBezTo>
                    <a:pt x="1377949" y="762988"/>
                    <a:pt x="1377364" y="763682"/>
                    <a:pt x="1376635" y="764259"/>
                  </a:cubicBezTo>
                  <a:cubicBezTo>
                    <a:pt x="1375465" y="765179"/>
                    <a:pt x="1374005" y="765646"/>
                    <a:pt x="1372471" y="765574"/>
                  </a:cubicBezTo>
                  <a:close/>
                  <a:moveTo>
                    <a:pt x="1767811" y="763529"/>
                  </a:moveTo>
                  <a:cubicBezTo>
                    <a:pt x="1766203" y="763507"/>
                    <a:pt x="1764743" y="762937"/>
                    <a:pt x="1763502" y="761922"/>
                  </a:cubicBezTo>
                  <a:cubicBezTo>
                    <a:pt x="1762261" y="760855"/>
                    <a:pt x="1761457" y="759417"/>
                    <a:pt x="1761164" y="757832"/>
                  </a:cubicBezTo>
                  <a:cubicBezTo>
                    <a:pt x="1760872" y="756020"/>
                    <a:pt x="1761310" y="754166"/>
                    <a:pt x="1762334" y="752646"/>
                  </a:cubicBezTo>
                  <a:cubicBezTo>
                    <a:pt x="1763282" y="751134"/>
                    <a:pt x="1764743" y="750054"/>
                    <a:pt x="1766496" y="749652"/>
                  </a:cubicBezTo>
                  <a:cubicBezTo>
                    <a:pt x="1783733" y="746146"/>
                    <a:pt x="1801041" y="742348"/>
                    <a:pt x="1818205" y="738478"/>
                  </a:cubicBezTo>
                  <a:cubicBezTo>
                    <a:pt x="1827627" y="736360"/>
                    <a:pt x="1837049" y="734606"/>
                    <a:pt x="1846615" y="733146"/>
                  </a:cubicBezTo>
                  <a:cubicBezTo>
                    <a:pt x="1848441" y="732912"/>
                    <a:pt x="1850267" y="733409"/>
                    <a:pt x="1851656" y="734534"/>
                  </a:cubicBezTo>
                  <a:cubicBezTo>
                    <a:pt x="1853116" y="735687"/>
                    <a:pt x="1854065" y="737360"/>
                    <a:pt x="1854357" y="739208"/>
                  </a:cubicBezTo>
                  <a:cubicBezTo>
                    <a:pt x="1854503" y="740128"/>
                    <a:pt x="1854503" y="741063"/>
                    <a:pt x="1854357" y="741983"/>
                  </a:cubicBezTo>
                  <a:cubicBezTo>
                    <a:pt x="1854138" y="742904"/>
                    <a:pt x="1853772" y="743772"/>
                    <a:pt x="1853189" y="744540"/>
                  </a:cubicBezTo>
                  <a:cubicBezTo>
                    <a:pt x="1852677" y="745313"/>
                    <a:pt x="1852019" y="745963"/>
                    <a:pt x="1851217" y="746438"/>
                  </a:cubicBezTo>
                  <a:cubicBezTo>
                    <a:pt x="1850413" y="746935"/>
                    <a:pt x="1849537" y="747264"/>
                    <a:pt x="1848660" y="747388"/>
                  </a:cubicBezTo>
                  <a:cubicBezTo>
                    <a:pt x="1839458" y="748775"/>
                    <a:pt x="1830328" y="750455"/>
                    <a:pt x="1821345" y="752500"/>
                  </a:cubicBezTo>
                  <a:cubicBezTo>
                    <a:pt x="1804037" y="756444"/>
                    <a:pt x="1786653" y="759804"/>
                    <a:pt x="1769418" y="763748"/>
                  </a:cubicBezTo>
                  <a:close/>
                  <a:moveTo>
                    <a:pt x="1383134" y="599638"/>
                  </a:moveTo>
                  <a:lnTo>
                    <a:pt x="1381528" y="599638"/>
                  </a:lnTo>
                  <a:cubicBezTo>
                    <a:pt x="1379848" y="599236"/>
                    <a:pt x="1378314" y="598155"/>
                    <a:pt x="1377437" y="596643"/>
                  </a:cubicBezTo>
                  <a:cubicBezTo>
                    <a:pt x="1376562" y="595073"/>
                    <a:pt x="1376196" y="593247"/>
                    <a:pt x="1376489" y="591458"/>
                  </a:cubicBezTo>
                  <a:lnTo>
                    <a:pt x="1382405" y="564727"/>
                  </a:lnTo>
                  <a:cubicBezTo>
                    <a:pt x="1386713" y="545979"/>
                    <a:pt x="1390876" y="527165"/>
                    <a:pt x="1394967" y="508271"/>
                  </a:cubicBezTo>
                  <a:cubicBezTo>
                    <a:pt x="1395332" y="506511"/>
                    <a:pt x="1396354" y="504955"/>
                    <a:pt x="1397814" y="503962"/>
                  </a:cubicBezTo>
                  <a:cubicBezTo>
                    <a:pt x="1399201" y="502961"/>
                    <a:pt x="1401027" y="502567"/>
                    <a:pt x="1402709" y="502866"/>
                  </a:cubicBezTo>
                  <a:cubicBezTo>
                    <a:pt x="1404462" y="503297"/>
                    <a:pt x="1405995" y="504429"/>
                    <a:pt x="1406944" y="506007"/>
                  </a:cubicBezTo>
                  <a:cubicBezTo>
                    <a:pt x="1407894" y="507628"/>
                    <a:pt x="1408258" y="509563"/>
                    <a:pt x="1407821" y="511411"/>
                  </a:cubicBezTo>
                  <a:cubicBezTo>
                    <a:pt x="1403731" y="530254"/>
                    <a:pt x="1399567" y="549119"/>
                    <a:pt x="1395259" y="568013"/>
                  </a:cubicBezTo>
                  <a:lnTo>
                    <a:pt x="1389416" y="594671"/>
                  </a:lnTo>
                  <a:cubicBezTo>
                    <a:pt x="1388977" y="596051"/>
                    <a:pt x="1388173" y="597272"/>
                    <a:pt x="1387005" y="598177"/>
                  </a:cubicBezTo>
                  <a:cubicBezTo>
                    <a:pt x="1385910" y="599075"/>
                    <a:pt x="1384521" y="599565"/>
                    <a:pt x="1383134" y="599565"/>
                  </a:cubicBezTo>
                  <a:close/>
                  <a:moveTo>
                    <a:pt x="1420163" y="433191"/>
                  </a:moveTo>
                  <a:lnTo>
                    <a:pt x="1418630" y="433191"/>
                  </a:lnTo>
                  <a:cubicBezTo>
                    <a:pt x="1416950" y="432730"/>
                    <a:pt x="1415490" y="431635"/>
                    <a:pt x="1414540" y="430123"/>
                  </a:cubicBezTo>
                  <a:cubicBezTo>
                    <a:pt x="1413591" y="428597"/>
                    <a:pt x="1413299" y="426771"/>
                    <a:pt x="1413591" y="425011"/>
                  </a:cubicBezTo>
                  <a:cubicBezTo>
                    <a:pt x="1420895" y="394263"/>
                    <a:pt x="1426517" y="368627"/>
                    <a:pt x="1431850" y="341970"/>
                  </a:cubicBezTo>
                  <a:cubicBezTo>
                    <a:pt x="1432067" y="341049"/>
                    <a:pt x="1432433" y="340166"/>
                    <a:pt x="1432871" y="339340"/>
                  </a:cubicBezTo>
                  <a:cubicBezTo>
                    <a:pt x="1433383" y="338603"/>
                    <a:pt x="1434039" y="337960"/>
                    <a:pt x="1434770" y="337441"/>
                  </a:cubicBezTo>
                  <a:cubicBezTo>
                    <a:pt x="1435502" y="336923"/>
                    <a:pt x="1436377" y="336573"/>
                    <a:pt x="1437254" y="336419"/>
                  </a:cubicBezTo>
                  <a:cubicBezTo>
                    <a:pt x="1438130" y="336200"/>
                    <a:pt x="1439007" y="336200"/>
                    <a:pt x="1439883" y="336419"/>
                  </a:cubicBezTo>
                  <a:cubicBezTo>
                    <a:pt x="1440760" y="336631"/>
                    <a:pt x="1441562" y="337003"/>
                    <a:pt x="1442293" y="337514"/>
                  </a:cubicBezTo>
                  <a:cubicBezTo>
                    <a:pt x="1443827" y="338574"/>
                    <a:pt x="1444922" y="340246"/>
                    <a:pt x="1445141" y="342116"/>
                  </a:cubicBezTo>
                  <a:cubicBezTo>
                    <a:pt x="1445287" y="343036"/>
                    <a:pt x="1445287" y="343971"/>
                    <a:pt x="1445141" y="344891"/>
                  </a:cubicBezTo>
                  <a:cubicBezTo>
                    <a:pt x="1439736" y="371695"/>
                    <a:pt x="1433893" y="397476"/>
                    <a:pt x="1426736" y="428370"/>
                  </a:cubicBezTo>
                  <a:cubicBezTo>
                    <a:pt x="1426299" y="429802"/>
                    <a:pt x="1425422" y="431051"/>
                    <a:pt x="1424181" y="431876"/>
                  </a:cubicBezTo>
                  <a:cubicBezTo>
                    <a:pt x="1423011" y="432730"/>
                    <a:pt x="1421551" y="433161"/>
                    <a:pt x="1420090" y="433118"/>
                  </a:cubicBezTo>
                  <a:close/>
                  <a:moveTo>
                    <a:pt x="1452152" y="265648"/>
                  </a:moveTo>
                  <a:lnTo>
                    <a:pt x="1451350" y="265648"/>
                  </a:lnTo>
                  <a:cubicBezTo>
                    <a:pt x="1450399" y="265509"/>
                    <a:pt x="1449524" y="265217"/>
                    <a:pt x="1448720" y="264772"/>
                  </a:cubicBezTo>
                  <a:cubicBezTo>
                    <a:pt x="1447113" y="263764"/>
                    <a:pt x="1445945" y="262164"/>
                    <a:pt x="1445506" y="260316"/>
                  </a:cubicBezTo>
                  <a:cubicBezTo>
                    <a:pt x="1445287" y="259374"/>
                    <a:pt x="1445287" y="258410"/>
                    <a:pt x="1445506" y="257468"/>
                  </a:cubicBezTo>
                  <a:cubicBezTo>
                    <a:pt x="1447040" y="242912"/>
                    <a:pt x="1447844" y="228283"/>
                    <a:pt x="1447844" y="213647"/>
                  </a:cubicBezTo>
                  <a:cubicBezTo>
                    <a:pt x="1447844" y="200574"/>
                    <a:pt x="1447186" y="187135"/>
                    <a:pt x="1446091" y="173405"/>
                  </a:cubicBezTo>
                  <a:cubicBezTo>
                    <a:pt x="1445945" y="171557"/>
                    <a:pt x="1446530" y="169731"/>
                    <a:pt x="1447698" y="168292"/>
                  </a:cubicBezTo>
                  <a:cubicBezTo>
                    <a:pt x="1448793" y="166861"/>
                    <a:pt x="1450399" y="165940"/>
                    <a:pt x="1452225" y="165736"/>
                  </a:cubicBezTo>
                  <a:cubicBezTo>
                    <a:pt x="1453102" y="165517"/>
                    <a:pt x="1454124" y="165517"/>
                    <a:pt x="1455001" y="165736"/>
                  </a:cubicBezTo>
                  <a:cubicBezTo>
                    <a:pt x="1455877" y="165955"/>
                    <a:pt x="1456754" y="166378"/>
                    <a:pt x="1457485" y="166978"/>
                  </a:cubicBezTo>
                  <a:cubicBezTo>
                    <a:pt x="1458214" y="167606"/>
                    <a:pt x="1458799" y="168380"/>
                    <a:pt x="1459238" y="169242"/>
                  </a:cubicBezTo>
                  <a:cubicBezTo>
                    <a:pt x="1459675" y="170118"/>
                    <a:pt x="1459967" y="171096"/>
                    <a:pt x="1459967" y="172090"/>
                  </a:cubicBezTo>
                  <a:cubicBezTo>
                    <a:pt x="1461137" y="186186"/>
                    <a:pt x="1461720" y="200062"/>
                    <a:pt x="1461720" y="213501"/>
                  </a:cubicBezTo>
                  <a:cubicBezTo>
                    <a:pt x="1461720" y="228626"/>
                    <a:pt x="1460918" y="243738"/>
                    <a:pt x="1459382" y="258783"/>
                  </a:cubicBezTo>
                  <a:cubicBezTo>
                    <a:pt x="1459238" y="260616"/>
                    <a:pt x="1458434" y="262340"/>
                    <a:pt x="1457120" y="263603"/>
                  </a:cubicBezTo>
                  <a:cubicBezTo>
                    <a:pt x="1455804" y="264925"/>
                    <a:pt x="1453978" y="265641"/>
                    <a:pt x="1452152" y="265575"/>
                  </a:cubicBezTo>
                  <a:close/>
                  <a:moveTo>
                    <a:pt x="1440102" y="95914"/>
                  </a:moveTo>
                  <a:cubicBezTo>
                    <a:pt x="1438568" y="95907"/>
                    <a:pt x="1437035" y="95337"/>
                    <a:pt x="1435865" y="94307"/>
                  </a:cubicBezTo>
                  <a:cubicBezTo>
                    <a:pt x="1434624" y="93271"/>
                    <a:pt x="1433820" y="91861"/>
                    <a:pt x="1433456" y="90291"/>
                  </a:cubicBezTo>
                  <a:cubicBezTo>
                    <a:pt x="1427467" y="61077"/>
                    <a:pt x="1420090" y="32374"/>
                    <a:pt x="1413664" y="7907"/>
                  </a:cubicBezTo>
                  <a:cubicBezTo>
                    <a:pt x="1413299" y="6154"/>
                    <a:pt x="1413664" y="4336"/>
                    <a:pt x="1414540" y="2795"/>
                  </a:cubicBezTo>
                  <a:cubicBezTo>
                    <a:pt x="1415417" y="1275"/>
                    <a:pt x="1416804" y="151"/>
                    <a:pt x="1418484" y="-346"/>
                  </a:cubicBezTo>
                  <a:cubicBezTo>
                    <a:pt x="1420163" y="-843"/>
                    <a:pt x="1421916" y="-660"/>
                    <a:pt x="1423450" y="165"/>
                  </a:cubicBezTo>
                  <a:cubicBezTo>
                    <a:pt x="1425056" y="998"/>
                    <a:pt x="1426226" y="2415"/>
                    <a:pt x="1426736" y="4109"/>
                  </a:cubicBezTo>
                  <a:cubicBezTo>
                    <a:pt x="1433164" y="28576"/>
                    <a:pt x="1440541" y="57717"/>
                    <a:pt x="1446674" y="87369"/>
                  </a:cubicBezTo>
                  <a:cubicBezTo>
                    <a:pt x="1446967" y="89173"/>
                    <a:pt x="1446601" y="91021"/>
                    <a:pt x="1445580" y="92555"/>
                  </a:cubicBezTo>
                  <a:cubicBezTo>
                    <a:pt x="1444704" y="94066"/>
                    <a:pt x="1443169" y="95147"/>
                    <a:pt x="1441489" y="9554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36D9070-7E49-40D0-AC9D-65218A9D03F1}"/>
                </a:ext>
              </a:extLst>
            </p:cNvPr>
            <p:cNvSpPr/>
            <p:nvPr/>
          </p:nvSpPr>
          <p:spPr>
            <a:xfrm>
              <a:off x="4811676" y="7084"/>
              <a:ext cx="1841071" cy="4129480"/>
            </a:xfrm>
            <a:custGeom>
              <a:avLst/>
              <a:gdLst>
                <a:gd name="connsiteX0" fmla="*/ 1084257 w 1841071"/>
                <a:gd name="connsiteY0" fmla="*/ 4128787 h 4129480"/>
                <a:gd name="connsiteX1" fmla="*/ 1056430 w 1841071"/>
                <a:gd name="connsiteY1" fmla="*/ 4126815 h 4129480"/>
                <a:gd name="connsiteX2" fmla="*/ 1006036 w 1841071"/>
                <a:gd name="connsiteY2" fmla="*/ 4117320 h 4129480"/>
                <a:gd name="connsiteX3" fmla="*/ 1001800 w 1841071"/>
                <a:gd name="connsiteY3" fmla="*/ 4114180 h 4129480"/>
                <a:gd name="connsiteX4" fmla="*/ 1000923 w 1841071"/>
                <a:gd name="connsiteY4" fmla="*/ 4108775 h 4129480"/>
                <a:gd name="connsiteX5" fmla="*/ 1003918 w 1841071"/>
                <a:gd name="connsiteY5" fmla="*/ 4104393 h 4129480"/>
                <a:gd name="connsiteX6" fmla="*/ 1009030 w 1841071"/>
                <a:gd name="connsiteY6" fmla="*/ 4103443 h 4129480"/>
                <a:gd name="connsiteX7" fmla="*/ 1058110 w 1841071"/>
                <a:gd name="connsiteY7" fmla="*/ 4112719 h 4129480"/>
                <a:gd name="connsiteX8" fmla="*/ 1084257 w 1841071"/>
                <a:gd name="connsiteY8" fmla="*/ 4114545 h 4129480"/>
                <a:gd name="connsiteX9" fmla="*/ 1087689 w 1841071"/>
                <a:gd name="connsiteY9" fmla="*/ 4114545 h 4129480"/>
                <a:gd name="connsiteX10" fmla="*/ 1092071 w 1841071"/>
                <a:gd name="connsiteY10" fmla="*/ 4116882 h 4129480"/>
                <a:gd name="connsiteX11" fmla="*/ 1092071 w 1841071"/>
                <a:gd name="connsiteY11" fmla="*/ 4126523 h 4129480"/>
                <a:gd name="connsiteX12" fmla="*/ 1087689 w 1841071"/>
                <a:gd name="connsiteY12" fmla="*/ 4128860 h 4129480"/>
                <a:gd name="connsiteX13" fmla="*/ 1159702 w 1841071"/>
                <a:gd name="connsiteY13" fmla="*/ 4095702 h 4129480"/>
                <a:gd name="connsiteX14" fmla="*/ 1155466 w 1841071"/>
                <a:gd name="connsiteY14" fmla="*/ 4094168 h 4129480"/>
                <a:gd name="connsiteX15" fmla="*/ 1153786 w 1841071"/>
                <a:gd name="connsiteY15" fmla="*/ 4092050 h 4129480"/>
                <a:gd name="connsiteX16" fmla="*/ 1152983 w 1841071"/>
                <a:gd name="connsiteY16" fmla="*/ 4089348 h 4129480"/>
                <a:gd name="connsiteX17" fmla="*/ 1152983 w 1841071"/>
                <a:gd name="connsiteY17" fmla="*/ 4086573 h 4129480"/>
                <a:gd name="connsiteX18" fmla="*/ 1154224 w 1841071"/>
                <a:gd name="connsiteY18" fmla="*/ 4084090 h 4129480"/>
                <a:gd name="connsiteX19" fmla="*/ 1177523 w 1841071"/>
                <a:gd name="connsiteY19" fmla="*/ 4030116 h 4129480"/>
                <a:gd name="connsiteX20" fmla="*/ 1182562 w 1841071"/>
                <a:gd name="connsiteY20" fmla="*/ 4008206 h 4129480"/>
                <a:gd name="connsiteX21" fmla="*/ 1185629 w 1841071"/>
                <a:gd name="connsiteY21" fmla="*/ 4004042 h 4129480"/>
                <a:gd name="connsiteX22" fmla="*/ 1194759 w 1841071"/>
                <a:gd name="connsiteY22" fmla="*/ 4006307 h 4129480"/>
                <a:gd name="connsiteX23" fmla="*/ 1195781 w 1841071"/>
                <a:gd name="connsiteY23" fmla="*/ 4011419 h 4129480"/>
                <a:gd name="connsiteX24" fmla="*/ 1190596 w 1841071"/>
                <a:gd name="connsiteY24" fmla="*/ 4033330 h 4129480"/>
                <a:gd name="connsiteX25" fmla="*/ 1164376 w 1841071"/>
                <a:gd name="connsiteY25" fmla="*/ 4092707 h 4129480"/>
                <a:gd name="connsiteX26" fmla="*/ 1159410 w 1841071"/>
                <a:gd name="connsiteY26" fmla="*/ 4095336 h 4129480"/>
                <a:gd name="connsiteX27" fmla="*/ 930226 w 1841071"/>
                <a:gd name="connsiteY27" fmla="*/ 4091831 h 4129480"/>
                <a:gd name="connsiteX28" fmla="*/ 927670 w 1841071"/>
                <a:gd name="connsiteY28" fmla="*/ 4091320 h 4129480"/>
                <a:gd name="connsiteX29" fmla="*/ 854050 w 1841071"/>
                <a:gd name="connsiteY29" fmla="*/ 4052757 h 4129480"/>
                <a:gd name="connsiteX30" fmla="*/ 850983 w 1841071"/>
                <a:gd name="connsiteY30" fmla="*/ 4048448 h 4129480"/>
                <a:gd name="connsiteX31" fmla="*/ 851640 w 1841071"/>
                <a:gd name="connsiteY31" fmla="*/ 4042971 h 4129480"/>
                <a:gd name="connsiteX32" fmla="*/ 855802 w 1841071"/>
                <a:gd name="connsiteY32" fmla="*/ 4039757 h 4129480"/>
                <a:gd name="connsiteX33" fmla="*/ 860989 w 1841071"/>
                <a:gd name="connsiteY33" fmla="*/ 4040487 h 4129480"/>
                <a:gd name="connsiteX34" fmla="*/ 932782 w 1841071"/>
                <a:gd name="connsiteY34" fmla="*/ 4078100 h 4129480"/>
                <a:gd name="connsiteX35" fmla="*/ 936214 w 1841071"/>
                <a:gd name="connsiteY35" fmla="*/ 4081314 h 4129480"/>
                <a:gd name="connsiteX36" fmla="*/ 936944 w 1841071"/>
                <a:gd name="connsiteY36" fmla="*/ 4086061 h 4129480"/>
                <a:gd name="connsiteX37" fmla="*/ 934535 w 1841071"/>
                <a:gd name="connsiteY37" fmla="*/ 4090224 h 4129480"/>
                <a:gd name="connsiteX38" fmla="*/ 930299 w 1841071"/>
                <a:gd name="connsiteY38" fmla="*/ 4091831 h 4129480"/>
                <a:gd name="connsiteX39" fmla="*/ 790656 w 1841071"/>
                <a:gd name="connsiteY39" fmla="*/ 4005284 h 4129480"/>
                <a:gd name="connsiteX40" fmla="*/ 786565 w 1841071"/>
                <a:gd name="connsiteY40" fmla="*/ 4003824 h 4129480"/>
                <a:gd name="connsiteX41" fmla="*/ 720834 w 1841071"/>
                <a:gd name="connsiteY41" fmla="*/ 3954452 h 4129480"/>
                <a:gd name="connsiteX42" fmla="*/ 718935 w 1841071"/>
                <a:gd name="connsiteY42" fmla="*/ 3952407 h 4129480"/>
                <a:gd name="connsiteX43" fmla="*/ 717985 w 1841071"/>
                <a:gd name="connsiteY43" fmla="*/ 3949851 h 4129480"/>
                <a:gd name="connsiteX44" fmla="*/ 717985 w 1841071"/>
                <a:gd name="connsiteY44" fmla="*/ 3947002 h 4129480"/>
                <a:gd name="connsiteX45" fmla="*/ 719081 w 1841071"/>
                <a:gd name="connsiteY45" fmla="*/ 3944446 h 4129480"/>
                <a:gd name="connsiteX46" fmla="*/ 720980 w 1841071"/>
                <a:gd name="connsiteY46" fmla="*/ 3942474 h 4129480"/>
                <a:gd name="connsiteX47" fmla="*/ 723463 w 1841071"/>
                <a:gd name="connsiteY47" fmla="*/ 3941452 h 4129480"/>
                <a:gd name="connsiteX48" fmla="*/ 726092 w 1841071"/>
                <a:gd name="connsiteY48" fmla="*/ 3941452 h 4129480"/>
                <a:gd name="connsiteX49" fmla="*/ 728576 w 1841071"/>
                <a:gd name="connsiteY49" fmla="*/ 3942547 h 4129480"/>
                <a:gd name="connsiteX50" fmla="*/ 794964 w 1841071"/>
                <a:gd name="connsiteY50" fmla="*/ 3992430 h 4129480"/>
                <a:gd name="connsiteX51" fmla="*/ 797301 w 1841071"/>
                <a:gd name="connsiteY51" fmla="*/ 3996009 h 4129480"/>
                <a:gd name="connsiteX52" fmla="*/ 797301 w 1841071"/>
                <a:gd name="connsiteY52" fmla="*/ 4000318 h 4129480"/>
                <a:gd name="connsiteX53" fmla="*/ 794891 w 1841071"/>
                <a:gd name="connsiteY53" fmla="*/ 4003824 h 4129480"/>
                <a:gd name="connsiteX54" fmla="*/ 790947 w 1841071"/>
                <a:gd name="connsiteY54" fmla="*/ 4005211 h 4129480"/>
                <a:gd name="connsiteX55" fmla="*/ 1204691 w 1841071"/>
                <a:gd name="connsiteY55" fmla="*/ 3933199 h 4129480"/>
                <a:gd name="connsiteX56" fmla="*/ 1204034 w 1841071"/>
                <a:gd name="connsiteY56" fmla="*/ 3933199 h 4129480"/>
                <a:gd name="connsiteX57" fmla="*/ 1201478 w 1841071"/>
                <a:gd name="connsiteY57" fmla="*/ 3932322 h 4129480"/>
                <a:gd name="connsiteX58" fmla="*/ 1199433 w 1841071"/>
                <a:gd name="connsiteY58" fmla="*/ 3930423 h 4129480"/>
                <a:gd name="connsiteX59" fmla="*/ 1198264 w 1841071"/>
                <a:gd name="connsiteY59" fmla="*/ 3927867 h 4129480"/>
                <a:gd name="connsiteX60" fmla="*/ 1198264 w 1841071"/>
                <a:gd name="connsiteY60" fmla="*/ 3925092 h 4129480"/>
                <a:gd name="connsiteX61" fmla="*/ 1202719 w 1841071"/>
                <a:gd name="connsiteY61" fmla="*/ 3855124 h 4129480"/>
                <a:gd name="connsiteX62" fmla="*/ 1202719 w 1841071"/>
                <a:gd name="connsiteY62" fmla="*/ 3840955 h 4129480"/>
                <a:gd name="connsiteX63" fmla="*/ 1203158 w 1841071"/>
                <a:gd name="connsiteY63" fmla="*/ 3838180 h 4129480"/>
                <a:gd name="connsiteX64" fmla="*/ 1204545 w 1841071"/>
                <a:gd name="connsiteY64" fmla="*/ 3835843 h 4129480"/>
                <a:gd name="connsiteX65" fmla="*/ 1206737 w 1841071"/>
                <a:gd name="connsiteY65" fmla="*/ 3834236 h 4129480"/>
                <a:gd name="connsiteX66" fmla="*/ 1209293 w 1841071"/>
                <a:gd name="connsiteY66" fmla="*/ 3833579 h 4129480"/>
                <a:gd name="connsiteX67" fmla="*/ 1211922 w 1841071"/>
                <a:gd name="connsiteY67" fmla="*/ 3834017 h 4129480"/>
                <a:gd name="connsiteX68" fmla="*/ 1214186 w 1841071"/>
                <a:gd name="connsiteY68" fmla="*/ 3835478 h 4129480"/>
                <a:gd name="connsiteX69" fmla="*/ 1215720 w 1841071"/>
                <a:gd name="connsiteY69" fmla="*/ 3837814 h 4129480"/>
                <a:gd name="connsiteX70" fmla="*/ 1216231 w 1841071"/>
                <a:gd name="connsiteY70" fmla="*/ 3840517 h 4129480"/>
                <a:gd name="connsiteX71" fmla="*/ 1216231 w 1841071"/>
                <a:gd name="connsiteY71" fmla="*/ 3855124 h 4129480"/>
                <a:gd name="connsiteX72" fmla="*/ 1211557 w 1841071"/>
                <a:gd name="connsiteY72" fmla="*/ 3926918 h 4129480"/>
                <a:gd name="connsiteX73" fmla="*/ 1209366 w 1841071"/>
                <a:gd name="connsiteY73" fmla="*/ 3931446 h 4129480"/>
                <a:gd name="connsiteX74" fmla="*/ 1204838 w 1841071"/>
                <a:gd name="connsiteY74" fmla="*/ 3933199 h 4129480"/>
                <a:gd name="connsiteX75" fmla="*/ 655394 w 1841071"/>
                <a:gd name="connsiteY75" fmla="*/ 3910850 h 4129480"/>
                <a:gd name="connsiteX76" fmla="*/ 652034 w 1841071"/>
                <a:gd name="connsiteY76" fmla="*/ 3909900 h 4129480"/>
                <a:gd name="connsiteX77" fmla="*/ 580241 w 1841071"/>
                <a:gd name="connsiteY77" fmla="*/ 3871265 h 4129480"/>
                <a:gd name="connsiteX78" fmla="*/ 578123 w 1841071"/>
                <a:gd name="connsiteY78" fmla="*/ 3869658 h 4129480"/>
                <a:gd name="connsiteX79" fmla="*/ 576735 w 1841071"/>
                <a:gd name="connsiteY79" fmla="*/ 3867321 h 4129480"/>
                <a:gd name="connsiteX80" fmla="*/ 576297 w 1841071"/>
                <a:gd name="connsiteY80" fmla="*/ 3864545 h 4129480"/>
                <a:gd name="connsiteX81" fmla="*/ 576955 w 1841071"/>
                <a:gd name="connsiteY81" fmla="*/ 3861843 h 4129480"/>
                <a:gd name="connsiteX82" fmla="*/ 578488 w 1841071"/>
                <a:gd name="connsiteY82" fmla="*/ 3859580 h 4129480"/>
                <a:gd name="connsiteX83" fmla="*/ 580753 w 1841071"/>
                <a:gd name="connsiteY83" fmla="*/ 3858118 h 4129480"/>
                <a:gd name="connsiteX84" fmla="*/ 583309 w 1841071"/>
                <a:gd name="connsiteY84" fmla="*/ 3857681 h 4129480"/>
                <a:gd name="connsiteX85" fmla="*/ 585938 w 1841071"/>
                <a:gd name="connsiteY85" fmla="*/ 3858338 h 4129480"/>
                <a:gd name="connsiteX86" fmla="*/ 658973 w 1841071"/>
                <a:gd name="connsiteY86" fmla="*/ 3897484 h 4129480"/>
                <a:gd name="connsiteX87" fmla="*/ 661018 w 1841071"/>
                <a:gd name="connsiteY87" fmla="*/ 3899310 h 4129480"/>
                <a:gd name="connsiteX88" fmla="*/ 662186 w 1841071"/>
                <a:gd name="connsiteY88" fmla="*/ 3901793 h 4129480"/>
                <a:gd name="connsiteX89" fmla="*/ 662186 w 1841071"/>
                <a:gd name="connsiteY89" fmla="*/ 3904569 h 4129480"/>
                <a:gd name="connsiteX90" fmla="*/ 661310 w 1841071"/>
                <a:gd name="connsiteY90" fmla="*/ 3907198 h 4129480"/>
                <a:gd name="connsiteX91" fmla="*/ 658900 w 1841071"/>
                <a:gd name="connsiteY91" fmla="*/ 3909900 h 4129480"/>
                <a:gd name="connsiteX92" fmla="*/ 655541 w 1841071"/>
                <a:gd name="connsiteY92" fmla="*/ 3910850 h 4129480"/>
                <a:gd name="connsiteX93" fmla="*/ 508082 w 1841071"/>
                <a:gd name="connsiteY93" fmla="*/ 3839860 h 4129480"/>
                <a:gd name="connsiteX94" fmla="*/ 505819 w 1841071"/>
                <a:gd name="connsiteY94" fmla="*/ 3839860 h 4129480"/>
                <a:gd name="connsiteX95" fmla="*/ 454694 w 1841071"/>
                <a:gd name="connsiteY95" fmla="*/ 3822843 h 4129480"/>
                <a:gd name="connsiteX96" fmla="*/ 428474 w 1841071"/>
                <a:gd name="connsiteY96" fmla="*/ 3814151 h 4129480"/>
                <a:gd name="connsiteX97" fmla="*/ 426137 w 1841071"/>
                <a:gd name="connsiteY97" fmla="*/ 3812764 h 4129480"/>
                <a:gd name="connsiteX98" fmla="*/ 424530 w 1841071"/>
                <a:gd name="connsiteY98" fmla="*/ 3810499 h 4129480"/>
                <a:gd name="connsiteX99" fmla="*/ 423872 w 1841071"/>
                <a:gd name="connsiteY99" fmla="*/ 3807797 h 4129480"/>
                <a:gd name="connsiteX100" fmla="*/ 424311 w 1841071"/>
                <a:gd name="connsiteY100" fmla="*/ 3805095 h 4129480"/>
                <a:gd name="connsiteX101" fmla="*/ 427744 w 1841071"/>
                <a:gd name="connsiteY101" fmla="*/ 3801005 h 4129480"/>
                <a:gd name="connsiteX102" fmla="*/ 432857 w 1841071"/>
                <a:gd name="connsiteY102" fmla="*/ 3801005 h 4129480"/>
                <a:gd name="connsiteX103" fmla="*/ 458419 w 1841071"/>
                <a:gd name="connsiteY103" fmla="*/ 3809185 h 4129480"/>
                <a:gd name="connsiteX104" fmla="*/ 510420 w 1841071"/>
                <a:gd name="connsiteY104" fmla="*/ 3826568 h 4129480"/>
                <a:gd name="connsiteX105" fmla="*/ 514802 w 1841071"/>
                <a:gd name="connsiteY105" fmla="*/ 3834455 h 4129480"/>
                <a:gd name="connsiteX106" fmla="*/ 512537 w 1841071"/>
                <a:gd name="connsiteY106" fmla="*/ 3838691 h 4129480"/>
                <a:gd name="connsiteX107" fmla="*/ 508155 w 1841071"/>
                <a:gd name="connsiteY107" fmla="*/ 3840371 h 4129480"/>
                <a:gd name="connsiteX108" fmla="*/ 357046 w 1841071"/>
                <a:gd name="connsiteY108" fmla="*/ 3778364 h 4129480"/>
                <a:gd name="connsiteX109" fmla="*/ 353613 w 1841071"/>
                <a:gd name="connsiteY109" fmla="*/ 3777342 h 4129480"/>
                <a:gd name="connsiteX110" fmla="*/ 287881 w 1841071"/>
                <a:gd name="connsiteY110" fmla="*/ 3724975 h 4129480"/>
                <a:gd name="connsiteX111" fmla="*/ 286421 w 1841071"/>
                <a:gd name="connsiteY111" fmla="*/ 3722711 h 4129480"/>
                <a:gd name="connsiteX112" fmla="*/ 285764 w 1841071"/>
                <a:gd name="connsiteY112" fmla="*/ 3720009 h 4129480"/>
                <a:gd name="connsiteX113" fmla="*/ 286274 w 1841071"/>
                <a:gd name="connsiteY113" fmla="*/ 3717233 h 4129480"/>
                <a:gd name="connsiteX114" fmla="*/ 287663 w 1841071"/>
                <a:gd name="connsiteY114" fmla="*/ 3714897 h 4129480"/>
                <a:gd name="connsiteX115" fmla="*/ 289780 w 1841071"/>
                <a:gd name="connsiteY115" fmla="*/ 3713290 h 4129480"/>
                <a:gd name="connsiteX116" fmla="*/ 292409 w 1841071"/>
                <a:gd name="connsiteY116" fmla="*/ 3712632 h 4129480"/>
                <a:gd name="connsiteX117" fmla="*/ 294966 w 1841071"/>
                <a:gd name="connsiteY117" fmla="*/ 3713144 h 4129480"/>
                <a:gd name="connsiteX118" fmla="*/ 297230 w 1841071"/>
                <a:gd name="connsiteY118" fmla="*/ 3714604 h 4129480"/>
                <a:gd name="connsiteX119" fmla="*/ 360625 w 1841071"/>
                <a:gd name="connsiteY119" fmla="*/ 3765145 h 4129480"/>
                <a:gd name="connsiteX120" fmla="*/ 363765 w 1841071"/>
                <a:gd name="connsiteY120" fmla="*/ 3769527 h 4129480"/>
                <a:gd name="connsiteX121" fmla="*/ 363034 w 1841071"/>
                <a:gd name="connsiteY121" fmla="*/ 3774931 h 4129480"/>
                <a:gd name="connsiteX122" fmla="*/ 360478 w 1841071"/>
                <a:gd name="connsiteY122" fmla="*/ 3777487 h 4129480"/>
                <a:gd name="connsiteX123" fmla="*/ 357046 w 1841071"/>
                <a:gd name="connsiteY123" fmla="*/ 3778364 h 4129480"/>
                <a:gd name="connsiteX124" fmla="*/ 1201040 w 1841071"/>
                <a:gd name="connsiteY124" fmla="*/ 3762953 h 4129480"/>
                <a:gd name="connsiteX125" fmla="*/ 1196658 w 1841071"/>
                <a:gd name="connsiteY125" fmla="*/ 3761201 h 4129480"/>
                <a:gd name="connsiteX126" fmla="*/ 1194393 w 1841071"/>
                <a:gd name="connsiteY126" fmla="*/ 3756892 h 4129480"/>
                <a:gd name="connsiteX127" fmla="*/ 1181467 w 1841071"/>
                <a:gd name="connsiteY127" fmla="*/ 3678160 h 4129480"/>
                <a:gd name="connsiteX128" fmla="*/ 1180736 w 1841071"/>
                <a:gd name="connsiteY128" fmla="*/ 3672755 h 4129480"/>
                <a:gd name="connsiteX129" fmla="*/ 1181905 w 1841071"/>
                <a:gd name="connsiteY129" fmla="*/ 3667497 h 4129480"/>
                <a:gd name="connsiteX130" fmla="*/ 1186140 w 1841071"/>
                <a:gd name="connsiteY130" fmla="*/ 3664575 h 4129480"/>
                <a:gd name="connsiteX131" fmla="*/ 1188770 w 1841071"/>
                <a:gd name="connsiteY131" fmla="*/ 3664575 h 4129480"/>
                <a:gd name="connsiteX132" fmla="*/ 1191180 w 1841071"/>
                <a:gd name="connsiteY132" fmla="*/ 3665671 h 4129480"/>
                <a:gd name="connsiteX133" fmla="*/ 1193006 w 1841071"/>
                <a:gd name="connsiteY133" fmla="*/ 3667643 h 4129480"/>
                <a:gd name="connsiteX134" fmla="*/ 1193956 w 1841071"/>
                <a:gd name="connsiteY134" fmla="*/ 3670199 h 4129480"/>
                <a:gd name="connsiteX135" fmla="*/ 1194832 w 1841071"/>
                <a:gd name="connsiteY135" fmla="*/ 3675457 h 4129480"/>
                <a:gd name="connsiteX136" fmla="*/ 1207905 w 1841071"/>
                <a:gd name="connsiteY136" fmla="*/ 3754700 h 4129480"/>
                <a:gd name="connsiteX137" fmla="*/ 1207905 w 1841071"/>
                <a:gd name="connsiteY137" fmla="*/ 3757476 h 4129480"/>
                <a:gd name="connsiteX138" fmla="*/ 1206737 w 1841071"/>
                <a:gd name="connsiteY138" fmla="*/ 3760033 h 4129480"/>
                <a:gd name="connsiteX139" fmla="*/ 1204765 w 1841071"/>
                <a:gd name="connsiteY139" fmla="*/ 3761931 h 4129480"/>
                <a:gd name="connsiteX140" fmla="*/ 1202282 w 1841071"/>
                <a:gd name="connsiteY140" fmla="*/ 3762880 h 4129480"/>
                <a:gd name="connsiteX141" fmla="*/ 238291 w 1841071"/>
                <a:gd name="connsiteY141" fmla="*/ 3663042 h 4129480"/>
                <a:gd name="connsiteX142" fmla="*/ 235369 w 1841071"/>
                <a:gd name="connsiteY142" fmla="*/ 3662385 h 4129480"/>
                <a:gd name="connsiteX143" fmla="*/ 233032 w 1841071"/>
                <a:gd name="connsiteY143" fmla="*/ 3660413 h 4129480"/>
                <a:gd name="connsiteX144" fmla="*/ 182930 w 1841071"/>
                <a:gd name="connsiteY144" fmla="*/ 3592709 h 4129480"/>
                <a:gd name="connsiteX145" fmla="*/ 181469 w 1841071"/>
                <a:gd name="connsiteY145" fmla="*/ 3590080 h 4129480"/>
                <a:gd name="connsiteX146" fmla="*/ 181104 w 1841071"/>
                <a:gd name="connsiteY146" fmla="*/ 3587085 h 4129480"/>
                <a:gd name="connsiteX147" fmla="*/ 181980 w 1841071"/>
                <a:gd name="connsiteY147" fmla="*/ 3584237 h 4129480"/>
                <a:gd name="connsiteX148" fmla="*/ 183879 w 1841071"/>
                <a:gd name="connsiteY148" fmla="*/ 3581973 h 4129480"/>
                <a:gd name="connsiteX149" fmla="*/ 186508 w 1841071"/>
                <a:gd name="connsiteY149" fmla="*/ 3580804 h 4129480"/>
                <a:gd name="connsiteX150" fmla="*/ 191986 w 1841071"/>
                <a:gd name="connsiteY150" fmla="*/ 3582191 h 4129480"/>
                <a:gd name="connsiteX151" fmla="*/ 193812 w 1841071"/>
                <a:gd name="connsiteY151" fmla="*/ 3584529 h 4129480"/>
                <a:gd name="connsiteX152" fmla="*/ 243476 w 1841071"/>
                <a:gd name="connsiteY152" fmla="*/ 3651721 h 4129480"/>
                <a:gd name="connsiteX153" fmla="*/ 245083 w 1841071"/>
                <a:gd name="connsiteY153" fmla="*/ 3655300 h 4129480"/>
                <a:gd name="connsiteX154" fmla="*/ 244499 w 1841071"/>
                <a:gd name="connsiteY154" fmla="*/ 3659244 h 4129480"/>
                <a:gd name="connsiteX155" fmla="*/ 241943 w 1841071"/>
                <a:gd name="connsiteY155" fmla="*/ 3662238 h 4129480"/>
                <a:gd name="connsiteX156" fmla="*/ 238291 w 1841071"/>
                <a:gd name="connsiteY156" fmla="*/ 3663261 h 4129480"/>
                <a:gd name="connsiteX157" fmla="*/ 1173141 w 1841071"/>
                <a:gd name="connsiteY157" fmla="*/ 3594389 h 4129480"/>
                <a:gd name="connsiteX158" fmla="*/ 1168758 w 1841071"/>
                <a:gd name="connsiteY158" fmla="*/ 3592636 h 4129480"/>
                <a:gd name="connsiteX159" fmla="*/ 1166494 w 1841071"/>
                <a:gd name="connsiteY159" fmla="*/ 3588254 h 4129480"/>
                <a:gd name="connsiteX160" fmla="*/ 1155320 w 1841071"/>
                <a:gd name="connsiteY160" fmla="*/ 3503460 h 4129480"/>
                <a:gd name="connsiteX161" fmla="*/ 1156635 w 1841071"/>
                <a:gd name="connsiteY161" fmla="*/ 3498056 h 4129480"/>
                <a:gd name="connsiteX162" fmla="*/ 1158679 w 1841071"/>
                <a:gd name="connsiteY162" fmla="*/ 3496230 h 4129480"/>
                <a:gd name="connsiteX163" fmla="*/ 1161236 w 1841071"/>
                <a:gd name="connsiteY163" fmla="*/ 3495352 h 4129480"/>
                <a:gd name="connsiteX164" fmla="*/ 1166275 w 1841071"/>
                <a:gd name="connsiteY164" fmla="*/ 3496741 h 4129480"/>
                <a:gd name="connsiteX165" fmla="*/ 1168977 w 1841071"/>
                <a:gd name="connsiteY165" fmla="*/ 3501415 h 4129480"/>
                <a:gd name="connsiteX166" fmla="*/ 1180079 w 1841071"/>
                <a:gd name="connsiteY166" fmla="*/ 3585989 h 4129480"/>
                <a:gd name="connsiteX167" fmla="*/ 1180079 w 1841071"/>
                <a:gd name="connsiteY167" fmla="*/ 3588838 h 4129480"/>
                <a:gd name="connsiteX168" fmla="*/ 1178983 w 1841071"/>
                <a:gd name="connsiteY168" fmla="*/ 3591321 h 4129480"/>
                <a:gd name="connsiteX169" fmla="*/ 1177011 w 1841071"/>
                <a:gd name="connsiteY169" fmla="*/ 3593220 h 4129480"/>
                <a:gd name="connsiteX170" fmla="*/ 1174455 w 1841071"/>
                <a:gd name="connsiteY170" fmla="*/ 3594169 h 4129480"/>
                <a:gd name="connsiteX171" fmla="*/ 142103 w 1841071"/>
                <a:gd name="connsiteY171" fmla="*/ 3525882 h 4129480"/>
                <a:gd name="connsiteX172" fmla="*/ 138890 w 1841071"/>
                <a:gd name="connsiteY172" fmla="*/ 3525005 h 4129480"/>
                <a:gd name="connsiteX173" fmla="*/ 136479 w 1841071"/>
                <a:gd name="connsiteY173" fmla="*/ 3522668 h 4129480"/>
                <a:gd name="connsiteX174" fmla="*/ 93243 w 1841071"/>
                <a:gd name="connsiteY174" fmla="*/ 3449633 h 4129480"/>
                <a:gd name="connsiteX175" fmla="*/ 92512 w 1841071"/>
                <a:gd name="connsiteY175" fmla="*/ 3444228 h 4129480"/>
                <a:gd name="connsiteX176" fmla="*/ 95653 w 1841071"/>
                <a:gd name="connsiteY176" fmla="*/ 3439919 h 4129480"/>
                <a:gd name="connsiteX177" fmla="*/ 100765 w 1841071"/>
                <a:gd name="connsiteY177" fmla="*/ 3439116 h 4129480"/>
                <a:gd name="connsiteX178" fmla="*/ 104855 w 1841071"/>
                <a:gd name="connsiteY178" fmla="*/ 3442402 h 4129480"/>
                <a:gd name="connsiteX179" fmla="*/ 147727 w 1841071"/>
                <a:gd name="connsiteY179" fmla="*/ 3514561 h 4129480"/>
                <a:gd name="connsiteX180" fmla="*/ 148750 w 1841071"/>
                <a:gd name="connsiteY180" fmla="*/ 3517118 h 4129480"/>
                <a:gd name="connsiteX181" fmla="*/ 148750 w 1841071"/>
                <a:gd name="connsiteY181" fmla="*/ 3519893 h 4129480"/>
                <a:gd name="connsiteX182" fmla="*/ 147800 w 1841071"/>
                <a:gd name="connsiteY182" fmla="*/ 3522449 h 4129480"/>
                <a:gd name="connsiteX183" fmla="*/ 145901 w 1841071"/>
                <a:gd name="connsiteY183" fmla="*/ 3524421 h 4129480"/>
                <a:gd name="connsiteX184" fmla="*/ 142103 w 1841071"/>
                <a:gd name="connsiteY184" fmla="*/ 3525882 h 4129480"/>
                <a:gd name="connsiteX185" fmla="*/ 1153348 w 1841071"/>
                <a:gd name="connsiteY185" fmla="*/ 3425093 h 4129480"/>
                <a:gd name="connsiteX186" fmla="*/ 1148819 w 1841071"/>
                <a:gd name="connsiteY186" fmla="*/ 3423195 h 4129480"/>
                <a:gd name="connsiteX187" fmla="*/ 1146702 w 1841071"/>
                <a:gd name="connsiteY187" fmla="*/ 3418593 h 4129480"/>
                <a:gd name="connsiteX188" fmla="*/ 1145314 w 1841071"/>
                <a:gd name="connsiteY188" fmla="*/ 3403255 h 4129480"/>
                <a:gd name="connsiteX189" fmla="*/ 1137573 w 1841071"/>
                <a:gd name="connsiteY189" fmla="*/ 3334018 h 4129480"/>
                <a:gd name="connsiteX190" fmla="*/ 1137573 w 1841071"/>
                <a:gd name="connsiteY190" fmla="*/ 3331170 h 4129480"/>
                <a:gd name="connsiteX191" fmla="*/ 1138741 w 1841071"/>
                <a:gd name="connsiteY191" fmla="*/ 3328614 h 4129480"/>
                <a:gd name="connsiteX192" fmla="*/ 1140713 w 1841071"/>
                <a:gd name="connsiteY192" fmla="*/ 3326788 h 4129480"/>
                <a:gd name="connsiteX193" fmla="*/ 1143196 w 1841071"/>
                <a:gd name="connsiteY193" fmla="*/ 3325838 h 4129480"/>
                <a:gd name="connsiteX194" fmla="*/ 1145898 w 1841071"/>
                <a:gd name="connsiteY194" fmla="*/ 3325838 h 4129480"/>
                <a:gd name="connsiteX195" fmla="*/ 1148309 w 1841071"/>
                <a:gd name="connsiteY195" fmla="*/ 3327007 h 4129480"/>
                <a:gd name="connsiteX196" fmla="*/ 1150061 w 1841071"/>
                <a:gd name="connsiteY196" fmla="*/ 3329052 h 4129480"/>
                <a:gd name="connsiteX197" fmla="*/ 1150938 w 1841071"/>
                <a:gd name="connsiteY197" fmla="*/ 3331681 h 4129480"/>
                <a:gd name="connsiteX198" fmla="*/ 1158752 w 1841071"/>
                <a:gd name="connsiteY198" fmla="*/ 3401795 h 4129480"/>
                <a:gd name="connsiteX199" fmla="*/ 1160067 w 1841071"/>
                <a:gd name="connsiteY199" fmla="*/ 3417059 h 4129480"/>
                <a:gd name="connsiteX200" fmla="*/ 1158534 w 1841071"/>
                <a:gd name="connsiteY200" fmla="*/ 3422245 h 4129480"/>
                <a:gd name="connsiteX201" fmla="*/ 1154006 w 1841071"/>
                <a:gd name="connsiteY201" fmla="*/ 3424801 h 4129480"/>
                <a:gd name="connsiteX202" fmla="*/ 60304 w 1841071"/>
                <a:gd name="connsiteY202" fmla="*/ 3378351 h 4129480"/>
                <a:gd name="connsiteX203" fmla="*/ 56726 w 1841071"/>
                <a:gd name="connsiteY203" fmla="*/ 3377328 h 4129480"/>
                <a:gd name="connsiteX204" fmla="*/ 54242 w 1841071"/>
                <a:gd name="connsiteY204" fmla="*/ 3374407 h 4129480"/>
                <a:gd name="connsiteX205" fmla="*/ 23275 w 1841071"/>
                <a:gd name="connsiteY205" fmla="*/ 3294068 h 4129480"/>
                <a:gd name="connsiteX206" fmla="*/ 23275 w 1841071"/>
                <a:gd name="connsiteY206" fmla="*/ 3288590 h 4129480"/>
                <a:gd name="connsiteX207" fmla="*/ 24954 w 1841071"/>
                <a:gd name="connsiteY207" fmla="*/ 3286399 h 4129480"/>
                <a:gd name="connsiteX208" fmla="*/ 27219 w 1841071"/>
                <a:gd name="connsiteY208" fmla="*/ 3285085 h 4129480"/>
                <a:gd name="connsiteX209" fmla="*/ 32404 w 1841071"/>
                <a:gd name="connsiteY209" fmla="*/ 3285523 h 4129480"/>
                <a:gd name="connsiteX210" fmla="*/ 34449 w 1841071"/>
                <a:gd name="connsiteY210" fmla="*/ 3287202 h 4129480"/>
                <a:gd name="connsiteX211" fmla="*/ 35764 w 1841071"/>
                <a:gd name="connsiteY211" fmla="*/ 3289613 h 4129480"/>
                <a:gd name="connsiteX212" fmla="*/ 66000 w 1841071"/>
                <a:gd name="connsiteY212" fmla="*/ 3367833 h 4129480"/>
                <a:gd name="connsiteX213" fmla="*/ 66658 w 1841071"/>
                <a:gd name="connsiteY213" fmla="*/ 3370463 h 4129480"/>
                <a:gd name="connsiteX214" fmla="*/ 66658 w 1841071"/>
                <a:gd name="connsiteY214" fmla="*/ 3373238 h 4129480"/>
                <a:gd name="connsiteX215" fmla="*/ 65343 w 1841071"/>
                <a:gd name="connsiteY215" fmla="*/ 3375576 h 4129480"/>
                <a:gd name="connsiteX216" fmla="*/ 63225 w 1841071"/>
                <a:gd name="connsiteY216" fmla="*/ 3377255 h 4129480"/>
                <a:gd name="connsiteX217" fmla="*/ 59792 w 1841071"/>
                <a:gd name="connsiteY217" fmla="*/ 3377766 h 4129480"/>
                <a:gd name="connsiteX218" fmla="*/ 1128078 w 1841071"/>
                <a:gd name="connsiteY218" fmla="*/ 3256528 h 4129480"/>
                <a:gd name="connsiteX219" fmla="*/ 1123987 w 1841071"/>
                <a:gd name="connsiteY219" fmla="*/ 3255068 h 4129480"/>
                <a:gd name="connsiteX220" fmla="*/ 1121577 w 1841071"/>
                <a:gd name="connsiteY220" fmla="*/ 3251343 h 4129480"/>
                <a:gd name="connsiteX221" fmla="*/ 1093020 w 1841071"/>
                <a:gd name="connsiteY221" fmla="*/ 3172976 h 4129480"/>
                <a:gd name="connsiteX222" fmla="*/ 1092290 w 1841071"/>
                <a:gd name="connsiteY222" fmla="*/ 3170274 h 4129480"/>
                <a:gd name="connsiteX223" fmla="*/ 1092290 w 1841071"/>
                <a:gd name="connsiteY223" fmla="*/ 3167499 h 4129480"/>
                <a:gd name="connsiteX224" fmla="*/ 1093532 w 1841071"/>
                <a:gd name="connsiteY224" fmla="*/ 3165088 h 4129480"/>
                <a:gd name="connsiteX225" fmla="*/ 1095651 w 1841071"/>
                <a:gd name="connsiteY225" fmla="*/ 3163335 h 4129480"/>
                <a:gd name="connsiteX226" fmla="*/ 1098207 w 1841071"/>
                <a:gd name="connsiteY226" fmla="*/ 3162532 h 4129480"/>
                <a:gd name="connsiteX227" fmla="*/ 1100836 w 1841071"/>
                <a:gd name="connsiteY227" fmla="*/ 3162897 h 4129480"/>
                <a:gd name="connsiteX228" fmla="*/ 1103172 w 1841071"/>
                <a:gd name="connsiteY228" fmla="*/ 3164284 h 4129480"/>
                <a:gd name="connsiteX229" fmla="*/ 1104780 w 1841071"/>
                <a:gd name="connsiteY229" fmla="*/ 3166549 h 4129480"/>
                <a:gd name="connsiteX230" fmla="*/ 1133994 w 1841071"/>
                <a:gd name="connsiteY230" fmla="*/ 3247472 h 4129480"/>
                <a:gd name="connsiteX231" fmla="*/ 1133409 w 1841071"/>
                <a:gd name="connsiteY231" fmla="*/ 3252876 h 4129480"/>
                <a:gd name="connsiteX232" fmla="*/ 1129393 w 1841071"/>
                <a:gd name="connsiteY232" fmla="*/ 3256235 h 4129480"/>
                <a:gd name="connsiteX233" fmla="*/ 1128078 w 1841071"/>
                <a:gd name="connsiteY233" fmla="*/ 3256528 h 4129480"/>
                <a:gd name="connsiteX234" fmla="*/ 10640 w 1841071"/>
                <a:gd name="connsiteY234" fmla="*/ 3215775 h 4129480"/>
                <a:gd name="connsiteX235" fmla="*/ 6185 w 1841071"/>
                <a:gd name="connsiteY235" fmla="*/ 3214022 h 4129480"/>
                <a:gd name="connsiteX236" fmla="*/ 3920 w 1841071"/>
                <a:gd name="connsiteY236" fmla="*/ 3209712 h 4129480"/>
                <a:gd name="connsiteX237" fmla="*/ 2021 w 1841071"/>
                <a:gd name="connsiteY237" fmla="*/ 3194375 h 4129480"/>
                <a:gd name="connsiteX238" fmla="*/ 488 w 1841071"/>
                <a:gd name="connsiteY238" fmla="*/ 3165746 h 4129480"/>
                <a:gd name="connsiteX239" fmla="*/ 4213 w 1841071"/>
                <a:gd name="connsiteY239" fmla="*/ 3121925 h 4129480"/>
                <a:gd name="connsiteX240" fmla="*/ 5162 w 1841071"/>
                <a:gd name="connsiteY240" fmla="*/ 3119368 h 4129480"/>
                <a:gd name="connsiteX241" fmla="*/ 6988 w 1841071"/>
                <a:gd name="connsiteY241" fmla="*/ 3117323 h 4129480"/>
                <a:gd name="connsiteX242" fmla="*/ 9471 w 1841071"/>
                <a:gd name="connsiteY242" fmla="*/ 3116228 h 4129480"/>
                <a:gd name="connsiteX243" fmla="*/ 12100 w 1841071"/>
                <a:gd name="connsiteY243" fmla="*/ 3116228 h 4129480"/>
                <a:gd name="connsiteX244" fmla="*/ 14584 w 1841071"/>
                <a:gd name="connsiteY244" fmla="*/ 3117250 h 4129480"/>
                <a:gd name="connsiteX245" fmla="*/ 16483 w 1841071"/>
                <a:gd name="connsiteY245" fmla="*/ 3119221 h 4129480"/>
                <a:gd name="connsiteX246" fmla="*/ 17505 w 1841071"/>
                <a:gd name="connsiteY246" fmla="*/ 3124554 h 4129480"/>
                <a:gd name="connsiteX247" fmla="*/ 13926 w 1841071"/>
                <a:gd name="connsiteY247" fmla="*/ 3165380 h 4129480"/>
                <a:gd name="connsiteX248" fmla="*/ 15460 w 1841071"/>
                <a:gd name="connsiteY248" fmla="*/ 3192330 h 4129480"/>
                <a:gd name="connsiteX249" fmla="*/ 17286 w 1841071"/>
                <a:gd name="connsiteY249" fmla="*/ 3206937 h 4129480"/>
                <a:gd name="connsiteX250" fmla="*/ 17286 w 1841071"/>
                <a:gd name="connsiteY250" fmla="*/ 3209712 h 4129480"/>
                <a:gd name="connsiteX251" fmla="*/ 16191 w 1841071"/>
                <a:gd name="connsiteY251" fmla="*/ 3212269 h 4129480"/>
                <a:gd name="connsiteX252" fmla="*/ 14219 w 1841071"/>
                <a:gd name="connsiteY252" fmla="*/ 3214167 h 4129480"/>
                <a:gd name="connsiteX253" fmla="*/ 11736 w 1841071"/>
                <a:gd name="connsiteY253" fmla="*/ 3215117 h 4129480"/>
                <a:gd name="connsiteX254" fmla="*/ 1059060 w 1841071"/>
                <a:gd name="connsiteY254" fmla="*/ 3101985 h 4129480"/>
                <a:gd name="connsiteX255" fmla="*/ 1055262 w 1841071"/>
                <a:gd name="connsiteY255" fmla="*/ 3100744 h 4129480"/>
                <a:gd name="connsiteX256" fmla="*/ 1052778 w 1841071"/>
                <a:gd name="connsiteY256" fmla="*/ 3097530 h 4129480"/>
                <a:gd name="connsiteX257" fmla="*/ 1044526 w 1841071"/>
                <a:gd name="connsiteY257" fmla="*/ 3072553 h 4129480"/>
                <a:gd name="connsiteX258" fmla="*/ 1038317 w 1841071"/>
                <a:gd name="connsiteY258" fmla="*/ 3033333 h 4129480"/>
                <a:gd name="connsiteX259" fmla="*/ 1041458 w 1841071"/>
                <a:gd name="connsiteY259" fmla="*/ 3009669 h 4129480"/>
                <a:gd name="connsiteX260" fmla="*/ 1044671 w 1841071"/>
                <a:gd name="connsiteY260" fmla="*/ 3005433 h 4129480"/>
                <a:gd name="connsiteX261" fmla="*/ 1049857 w 1841071"/>
                <a:gd name="connsiteY261" fmla="*/ 3004922 h 4129480"/>
                <a:gd name="connsiteX262" fmla="*/ 1053874 w 1841071"/>
                <a:gd name="connsiteY262" fmla="*/ 3008355 h 4129480"/>
                <a:gd name="connsiteX263" fmla="*/ 1054385 w 1841071"/>
                <a:gd name="connsiteY263" fmla="*/ 3013759 h 4129480"/>
                <a:gd name="connsiteX264" fmla="*/ 1051902 w 1841071"/>
                <a:gd name="connsiteY264" fmla="*/ 3033333 h 4129480"/>
                <a:gd name="connsiteX265" fmla="*/ 1057452 w 1841071"/>
                <a:gd name="connsiteY265" fmla="*/ 3068389 h 4129480"/>
                <a:gd name="connsiteX266" fmla="*/ 1065268 w 1841071"/>
                <a:gd name="connsiteY266" fmla="*/ 3092272 h 4129480"/>
                <a:gd name="connsiteX267" fmla="*/ 1065268 w 1841071"/>
                <a:gd name="connsiteY267" fmla="*/ 3097676 h 4129480"/>
                <a:gd name="connsiteX268" fmla="*/ 1061543 w 1841071"/>
                <a:gd name="connsiteY268" fmla="*/ 3101474 h 4129480"/>
                <a:gd name="connsiteX269" fmla="*/ 1059205 w 1841071"/>
                <a:gd name="connsiteY269" fmla="*/ 3102132 h 4129480"/>
                <a:gd name="connsiteX270" fmla="*/ 39854 w 1841071"/>
                <a:gd name="connsiteY270" fmla="*/ 3051299 h 4129480"/>
                <a:gd name="connsiteX271" fmla="*/ 36422 w 1841071"/>
                <a:gd name="connsiteY271" fmla="*/ 3050277 h 4129480"/>
                <a:gd name="connsiteX272" fmla="*/ 33281 w 1841071"/>
                <a:gd name="connsiteY272" fmla="*/ 3045895 h 4129480"/>
                <a:gd name="connsiteX273" fmla="*/ 33281 w 1841071"/>
                <a:gd name="connsiteY273" fmla="*/ 3043119 h 4129480"/>
                <a:gd name="connsiteX274" fmla="*/ 34157 w 1841071"/>
                <a:gd name="connsiteY274" fmla="*/ 3040563 h 4129480"/>
                <a:gd name="connsiteX275" fmla="*/ 81922 w 1841071"/>
                <a:gd name="connsiteY275" fmla="*/ 2977022 h 4129480"/>
                <a:gd name="connsiteX276" fmla="*/ 86085 w 1841071"/>
                <a:gd name="connsiteY276" fmla="*/ 2972713 h 4129480"/>
                <a:gd name="connsiteX277" fmla="*/ 90905 w 1841071"/>
                <a:gd name="connsiteY277" fmla="*/ 2970668 h 4129480"/>
                <a:gd name="connsiteX278" fmla="*/ 95653 w 1841071"/>
                <a:gd name="connsiteY278" fmla="*/ 2972713 h 4129480"/>
                <a:gd name="connsiteX279" fmla="*/ 97625 w 1841071"/>
                <a:gd name="connsiteY279" fmla="*/ 2977752 h 4129480"/>
                <a:gd name="connsiteX280" fmla="*/ 95653 w 1841071"/>
                <a:gd name="connsiteY280" fmla="*/ 2982865 h 4129480"/>
                <a:gd name="connsiteX281" fmla="*/ 91489 w 1841071"/>
                <a:gd name="connsiteY281" fmla="*/ 2987101 h 4129480"/>
                <a:gd name="connsiteX282" fmla="*/ 45842 w 1841071"/>
                <a:gd name="connsiteY282" fmla="*/ 3047721 h 4129480"/>
                <a:gd name="connsiteX283" fmla="*/ 43433 w 1841071"/>
                <a:gd name="connsiteY283" fmla="*/ 3050423 h 4129480"/>
                <a:gd name="connsiteX284" fmla="*/ 40000 w 1841071"/>
                <a:gd name="connsiteY284" fmla="*/ 3051446 h 4129480"/>
                <a:gd name="connsiteX285" fmla="*/ 1105729 w 1841071"/>
                <a:gd name="connsiteY285" fmla="*/ 2963000 h 4129480"/>
                <a:gd name="connsiteX286" fmla="*/ 1101493 w 1841071"/>
                <a:gd name="connsiteY286" fmla="*/ 2961466 h 4129480"/>
                <a:gd name="connsiteX287" fmla="*/ 1099083 w 1841071"/>
                <a:gd name="connsiteY287" fmla="*/ 2957376 h 4129480"/>
                <a:gd name="connsiteX288" fmla="*/ 1099740 w 1841071"/>
                <a:gd name="connsiteY288" fmla="*/ 2952629 h 4129480"/>
                <a:gd name="connsiteX289" fmla="*/ 1103026 w 1841071"/>
                <a:gd name="connsiteY289" fmla="*/ 2949343 h 4129480"/>
                <a:gd name="connsiteX290" fmla="*/ 1181028 w 1841071"/>
                <a:gd name="connsiteY290" fmla="*/ 2921954 h 4129480"/>
                <a:gd name="connsiteX291" fmla="*/ 1183657 w 1841071"/>
                <a:gd name="connsiteY291" fmla="*/ 2921954 h 4129480"/>
                <a:gd name="connsiteX292" fmla="*/ 1186213 w 1841071"/>
                <a:gd name="connsiteY292" fmla="*/ 2922830 h 4129480"/>
                <a:gd name="connsiteX293" fmla="*/ 1188259 w 1841071"/>
                <a:gd name="connsiteY293" fmla="*/ 2924656 h 4129480"/>
                <a:gd name="connsiteX294" fmla="*/ 1189427 w 1841071"/>
                <a:gd name="connsiteY294" fmla="*/ 2927140 h 4129480"/>
                <a:gd name="connsiteX295" fmla="*/ 1188770 w 1841071"/>
                <a:gd name="connsiteY295" fmla="*/ 2932544 h 4129480"/>
                <a:gd name="connsiteX296" fmla="*/ 1184753 w 1841071"/>
                <a:gd name="connsiteY296" fmla="*/ 2935977 h 4129480"/>
                <a:gd name="connsiteX297" fmla="*/ 1108723 w 1841071"/>
                <a:gd name="connsiteY297" fmla="*/ 2962854 h 4129480"/>
                <a:gd name="connsiteX298" fmla="*/ 1105729 w 1841071"/>
                <a:gd name="connsiteY298" fmla="*/ 2963438 h 4129480"/>
                <a:gd name="connsiteX299" fmla="*/ 148968 w 1841071"/>
                <a:gd name="connsiteY299" fmla="*/ 2925898 h 4129480"/>
                <a:gd name="connsiteX300" fmla="*/ 146339 w 1841071"/>
                <a:gd name="connsiteY300" fmla="*/ 2925314 h 4129480"/>
                <a:gd name="connsiteX301" fmla="*/ 144148 w 1841071"/>
                <a:gd name="connsiteY301" fmla="*/ 2923561 h 4129480"/>
                <a:gd name="connsiteX302" fmla="*/ 144148 w 1841071"/>
                <a:gd name="connsiteY302" fmla="*/ 2913555 h 4129480"/>
                <a:gd name="connsiteX303" fmla="*/ 188700 w 1841071"/>
                <a:gd name="connsiteY303" fmla="*/ 2869734 h 4129480"/>
                <a:gd name="connsiteX304" fmla="*/ 203307 w 1841071"/>
                <a:gd name="connsiteY304" fmla="*/ 2855127 h 4129480"/>
                <a:gd name="connsiteX305" fmla="*/ 208200 w 1841071"/>
                <a:gd name="connsiteY305" fmla="*/ 2853228 h 4129480"/>
                <a:gd name="connsiteX306" fmla="*/ 214262 w 1841071"/>
                <a:gd name="connsiteY306" fmla="*/ 2857902 h 4129480"/>
                <a:gd name="connsiteX307" fmla="*/ 214700 w 1841071"/>
                <a:gd name="connsiteY307" fmla="*/ 2860605 h 4129480"/>
                <a:gd name="connsiteX308" fmla="*/ 214043 w 1841071"/>
                <a:gd name="connsiteY308" fmla="*/ 2863307 h 4129480"/>
                <a:gd name="connsiteX309" fmla="*/ 212509 w 1841071"/>
                <a:gd name="connsiteY309" fmla="*/ 2865571 h 4129480"/>
                <a:gd name="connsiteX310" fmla="*/ 197902 w 1841071"/>
                <a:gd name="connsiteY310" fmla="*/ 2880178 h 4129480"/>
                <a:gd name="connsiteX311" fmla="*/ 153424 w 1841071"/>
                <a:gd name="connsiteY311" fmla="*/ 2923999 h 4129480"/>
                <a:gd name="connsiteX312" fmla="*/ 148968 w 1841071"/>
                <a:gd name="connsiteY312" fmla="*/ 2926117 h 4129480"/>
                <a:gd name="connsiteX313" fmla="*/ 1259102 w 1841071"/>
                <a:gd name="connsiteY313" fmla="*/ 2908954 h 4129480"/>
                <a:gd name="connsiteX314" fmla="*/ 1255305 w 1841071"/>
                <a:gd name="connsiteY314" fmla="*/ 2907712 h 4129480"/>
                <a:gd name="connsiteX315" fmla="*/ 1252748 w 1841071"/>
                <a:gd name="connsiteY315" fmla="*/ 2904426 h 4129480"/>
                <a:gd name="connsiteX316" fmla="*/ 1252748 w 1841071"/>
                <a:gd name="connsiteY316" fmla="*/ 2899021 h 4129480"/>
                <a:gd name="connsiteX317" fmla="*/ 1256473 w 1841071"/>
                <a:gd name="connsiteY317" fmla="*/ 2895296 h 4129480"/>
                <a:gd name="connsiteX318" fmla="*/ 1330458 w 1841071"/>
                <a:gd name="connsiteY318" fmla="*/ 2861335 h 4129480"/>
                <a:gd name="connsiteX319" fmla="*/ 1335644 w 1841071"/>
                <a:gd name="connsiteY319" fmla="*/ 2861335 h 4129480"/>
                <a:gd name="connsiteX320" fmla="*/ 1339514 w 1841071"/>
                <a:gd name="connsiteY320" fmla="*/ 2864987 h 4129480"/>
                <a:gd name="connsiteX321" fmla="*/ 1339514 w 1841071"/>
                <a:gd name="connsiteY321" fmla="*/ 2870464 h 4129480"/>
                <a:gd name="connsiteX322" fmla="*/ 1336082 w 1841071"/>
                <a:gd name="connsiteY322" fmla="*/ 2874481 h 4129480"/>
                <a:gd name="connsiteX323" fmla="*/ 1261074 w 1841071"/>
                <a:gd name="connsiteY323" fmla="*/ 2908881 h 4129480"/>
                <a:gd name="connsiteX324" fmla="*/ 1259541 w 1841071"/>
                <a:gd name="connsiteY324" fmla="*/ 2908954 h 4129480"/>
                <a:gd name="connsiteX325" fmla="*/ 1405173 w 1841071"/>
                <a:gd name="connsiteY325" fmla="*/ 2834896 h 4129480"/>
                <a:gd name="connsiteX326" fmla="*/ 1401813 w 1841071"/>
                <a:gd name="connsiteY326" fmla="*/ 2833947 h 4129480"/>
                <a:gd name="connsiteX327" fmla="*/ 1399330 w 1841071"/>
                <a:gd name="connsiteY327" fmla="*/ 2831318 h 4129480"/>
                <a:gd name="connsiteX328" fmla="*/ 1398673 w 1841071"/>
                <a:gd name="connsiteY328" fmla="*/ 2825840 h 4129480"/>
                <a:gd name="connsiteX329" fmla="*/ 1401813 w 1841071"/>
                <a:gd name="connsiteY329" fmla="*/ 2821531 h 4129480"/>
                <a:gd name="connsiteX330" fmla="*/ 1459657 w 1841071"/>
                <a:gd name="connsiteY330" fmla="*/ 2785013 h 4129480"/>
                <a:gd name="connsiteX331" fmla="*/ 1471197 w 1841071"/>
                <a:gd name="connsiteY331" fmla="*/ 2777710 h 4129480"/>
                <a:gd name="connsiteX332" fmla="*/ 1476237 w 1841071"/>
                <a:gd name="connsiteY332" fmla="*/ 2776906 h 4129480"/>
                <a:gd name="connsiteX333" fmla="*/ 1480472 w 1841071"/>
                <a:gd name="connsiteY333" fmla="*/ 2780047 h 4129480"/>
                <a:gd name="connsiteX334" fmla="*/ 1481349 w 1841071"/>
                <a:gd name="connsiteY334" fmla="*/ 2782603 h 4129480"/>
                <a:gd name="connsiteX335" fmla="*/ 1481349 w 1841071"/>
                <a:gd name="connsiteY335" fmla="*/ 2785378 h 4129480"/>
                <a:gd name="connsiteX336" fmla="*/ 1480253 w 1841071"/>
                <a:gd name="connsiteY336" fmla="*/ 2787935 h 4129480"/>
                <a:gd name="connsiteX337" fmla="*/ 1478281 w 1841071"/>
                <a:gd name="connsiteY337" fmla="*/ 2789834 h 4129480"/>
                <a:gd name="connsiteX338" fmla="*/ 1466888 w 1841071"/>
                <a:gd name="connsiteY338" fmla="*/ 2797137 h 4129480"/>
                <a:gd name="connsiteX339" fmla="*/ 1408460 w 1841071"/>
                <a:gd name="connsiteY339" fmla="*/ 2833655 h 4129480"/>
                <a:gd name="connsiteX340" fmla="*/ 1405611 w 1841071"/>
                <a:gd name="connsiteY340" fmla="*/ 2834896 h 4129480"/>
                <a:gd name="connsiteX341" fmla="*/ 266993 w 1841071"/>
                <a:gd name="connsiteY341" fmla="*/ 2808823 h 4129480"/>
                <a:gd name="connsiteX342" fmla="*/ 264364 w 1841071"/>
                <a:gd name="connsiteY342" fmla="*/ 2808311 h 4129480"/>
                <a:gd name="connsiteX343" fmla="*/ 262100 w 1841071"/>
                <a:gd name="connsiteY343" fmla="*/ 2806632 h 4129480"/>
                <a:gd name="connsiteX344" fmla="*/ 260639 w 1841071"/>
                <a:gd name="connsiteY344" fmla="*/ 2804368 h 4129480"/>
                <a:gd name="connsiteX345" fmla="*/ 260128 w 1841071"/>
                <a:gd name="connsiteY345" fmla="*/ 2801592 h 4129480"/>
                <a:gd name="connsiteX346" fmla="*/ 260639 w 1841071"/>
                <a:gd name="connsiteY346" fmla="*/ 2798890 h 4129480"/>
                <a:gd name="connsiteX347" fmla="*/ 262100 w 1841071"/>
                <a:gd name="connsiteY347" fmla="*/ 2796626 h 4129480"/>
                <a:gd name="connsiteX348" fmla="*/ 319870 w 1841071"/>
                <a:gd name="connsiteY348" fmla="*/ 2736810 h 4129480"/>
                <a:gd name="connsiteX349" fmla="*/ 324618 w 1841071"/>
                <a:gd name="connsiteY349" fmla="*/ 2734619 h 4129480"/>
                <a:gd name="connsiteX350" fmla="*/ 329438 w 1841071"/>
                <a:gd name="connsiteY350" fmla="*/ 2736664 h 4129480"/>
                <a:gd name="connsiteX351" fmla="*/ 331484 w 1841071"/>
                <a:gd name="connsiteY351" fmla="*/ 2741703 h 4129480"/>
                <a:gd name="connsiteX352" fmla="*/ 329585 w 1841071"/>
                <a:gd name="connsiteY352" fmla="*/ 2746743 h 4129480"/>
                <a:gd name="connsiteX353" fmla="*/ 271157 w 1841071"/>
                <a:gd name="connsiteY353" fmla="*/ 2806924 h 4129480"/>
                <a:gd name="connsiteX354" fmla="*/ 266702 w 1841071"/>
                <a:gd name="connsiteY354" fmla="*/ 2808823 h 4129480"/>
                <a:gd name="connsiteX355" fmla="*/ 1542845 w 1841071"/>
                <a:gd name="connsiteY355" fmla="*/ 2743529 h 4129480"/>
                <a:gd name="connsiteX356" fmla="*/ 1538900 w 1841071"/>
                <a:gd name="connsiteY356" fmla="*/ 2742215 h 4129480"/>
                <a:gd name="connsiteX357" fmla="*/ 1536417 w 1841071"/>
                <a:gd name="connsiteY357" fmla="*/ 2738709 h 4129480"/>
                <a:gd name="connsiteX358" fmla="*/ 1536417 w 1841071"/>
                <a:gd name="connsiteY358" fmla="*/ 2734327 h 4129480"/>
                <a:gd name="connsiteX359" fmla="*/ 1538827 w 1841071"/>
                <a:gd name="connsiteY359" fmla="*/ 2730748 h 4129480"/>
                <a:gd name="connsiteX360" fmla="*/ 1594115 w 1841071"/>
                <a:gd name="connsiteY360" fmla="*/ 2671809 h 4129480"/>
                <a:gd name="connsiteX361" fmla="*/ 1595941 w 1841071"/>
                <a:gd name="connsiteY361" fmla="*/ 2669910 h 4129480"/>
                <a:gd name="connsiteX362" fmla="*/ 1598424 w 1841071"/>
                <a:gd name="connsiteY362" fmla="*/ 2668814 h 4129480"/>
                <a:gd name="connsiteX363" fmla="*/ 1601053 w 1841071"/>
                <a:gd name="connsiteY363" fmla="*/ 2668814 h 4129480"/>
                <a:gd name="connsiteX364" fmla="*/ 1603463 w 1841071"/>
                <a:gd name="connsiteY364" fmla="*/ 2669910 h 4129480"/>
                <a:gd name="connsiteX365" fmla="*/ 1606312 w 1841071"/>
                <a:gd name="connsiteY365" fmla="*/ 2674438 h 4129480"/>
                <a:gd name="connsiteX366" fmla="*/ 1605216 w 1841071"/>
                <a:gd name="connsiteY366" fmla="*/ 2679843 h 4129480"/>
                <a:gd name="connsiteX367" fmla="*/ 1546788 w 1841071"/>
                <a:gd name="connsiteY367" fmla="*/ 2741995 h 4129480"/>
                <a:gd name="connsiteX368" fmla="*/ 1542771 w 1841071"/>
                <a:gd name="connsiteY368" fmla="*/ 2743456 h 4129480"/>
                <a:gd name="connsiteX369" fmla="*/ 375232 w 1841071"/>
                <a:gd name="connsiteY369" fmla="*/ 2681961 h 4129480"/>
                <a:gd name="connsiteX370" fmla="*/ 372164 w 1841071"/>
                <a:gd name="connsiteY370" fmla="*/ 2681230 h 4129480"/>
                <a:gd name="connsiteX371" fmla="*/ 368805 w 1841071"/>
                <a:gd name="connsiteY371" fmla="*/ 2677140 h 4129480"/>
                <a:gd name="connsiteX372" fmla="*/ 368805 w 1841071"/>
                <a:gd name="connsiteY372" fmla="*/ 2671662 h 4129480"/>
                <a:gd name="connsiteX373" fmla="*/ 378957 w 1841071"/>
                <a:gd name="connsiteY373" fmla="*/ 2628207 h 4129480"/>
                <a:gd name="connsiteX374" fmla="*/ 373624 w 1841071"/>
                <a:gd name="connsiteY374" fmla="*/ 2593880 h 4129480"/>
                <a:gd name="connsiteX375" fmla="*/ 374063 w 1841071"/>
                <a:gd name="connsiteY375" fmla="*/ 2588476 h 4129480"/>
                <a:gd name="connsiteX376" fmla="*/ 378080 w 1841071"/>
                <a:gd name="connsiteY376" fmla="*/ 2584970 h 4129480"/>
                <a:gd name="connsiteX377" fmla="*/ 383192 w 1841071"/>
                <a:gd name="connsiteY377" fmla="*/ 2585481 h 4129480"/>
                <a:gd name="connsiteX378" fmla="*/ 386552 w 1841071"/>
                <a:gd name="connsiteY378" fmla="*/ 2589644 h 4129480"/>
                <a:gd name="connsiteX379" fmla="*/ 392468 w 1841071"/>
                <a:gd name="connsiteY379" fmla="*/ 2628207 h 4129480"/>
                <a:gd name="connsiteX380" fmla="*/ 380928 w 1841071"/>
                <a:gd name="connsiteY380" fmla="*/ 2677944 h 4129480"/>
                <a:gd name="connsiteX381" fmla="*/ 378518 w 1841071"/>
                <a:gd name="connsiteY381" fmla="*/ 2680865 h 4129480"/>
                <a:gd name="connsiteX382" fmla="*/ 375012 w 1841071"/>
                <a:gd name="connsiteY382" fmla="*/ 2681961 h 4129480"/>
                <a:gd name="connsiteX383" fmla="*/ 1640273 w 1841071"/>
                <a:gd name="connsiteY383" fmla="*/ 2608925 h 4129480"/>
                <a:gd name="connsiteX384" fmla="*/ 1636987 w 1841071"/>
                <a:gd name="connsiteY384" fmla="*/ 2608049 h 4129480"/>
                <a:gd name="connsiteX385" fmla="*/ 1634942 w 1841071"/>
                <a:gd name="connsiteY385" fmla="*/ 2606223 h 4129480"/>
                <a:gd name="connsiteX386" fmla="*/ 1633773 w 1841071"/>
                <a:gd name="connsiteY386" fmla="*/ 2603740 h 4129480"/>
                <a:gd name="connsiteX387" fmla="*/ 1633773 w 1841071"/>
                <a:gd name="connsiteY387" fmla="*/ 2600964 h 4129480"/>
                <a:gd name="connsiteX388" fmla="*/ 1634649 w 1841071"/>
                <a:gd name="connsiteY388" fmla="*/ 2598335 h 4129480"/>
                <a:gd name="connsiteX389" fmla="*/ 1674015 w 1841071"/>
                <a:gd name="connsiteY389" fmla="*/ 2523620 h 4129480"/>
                <a:gd name="connsiteX390" fmla="*/ 1678033 w 1841071"/>
                <a:gd name="connsiteY390" fmla="*/ 2520626 h 4129480"/>
                <a:gd name="connsiteX391" fmla="*/ 1682999 w 1841071"/>
                <a:gd name="connsiteY391" fmla="*/ 2521283 h 4129480"/>
                <a:gd name="connsiteX392" fmla="*/ 1686139 w 1841071"/>
                <a:gd name="connsiteY392" fmla="*/ 2525300 h 4129480"/>
                <a:gd name="connsiteX393" fmla="*/ 1686139 w 1841071"/>
                <a:gd name="connsiteY393" fmla="*/ 2530486 h 4129480"/>
                <a:gd name="connsiteX394" fmla="*/ 1646627 w 1841071"/>
                <a:gd name="connsiteY394" fmla="*/ 2605274 h 4129480"/>
                <a:gd name="connsiteX395" fmla="*/ 1644217 w 1841071"/>
                <a:gd name="connsiteY395" fmla="*/ 2607903 h 4129480"/>
                <a:gd name="connsiteX396" fmla="*/ 1640784 w 1841071"/>
                <a:gd name="connsiteY396" fmla="*/ 2608925 h 4129480"/>
                <a:gd name="connsiteX397" fmla="*/ 343607 w 1841071"/>
                <a:gd name="connsiteY397" fmla="*/ 2522744 h 4129480"/>
                <a:gd name="connsiteX398" fmla="*/ 340321 w 1841071"/>
                <a:gd name="connsiteY398" fmla="*/ 2521868 h 4129480"/>
                <a:gd name="connsiteX399" fmla="*/ 337911 w 1841071"/>
                <a:gd name="connsiteY399" fmla="*/ 2519457 h 4129480"/>
                <a:gd name="connsiteX400" fmla="*/ 289780 w 1841071"/>
                <a:gd name="connsiteY400" fmla="*/ 2451900 h 4129480"/>
                <a:gd name="connsiteX401" fmla="*/ 288466 w 1841071"/>
                <a:gd name="connsiteY401" fmla="*/ 2449490 h 4129480"/>
                <a:gd name="connsiteX402" fmla="*/ 288904 w 1841071"/>
                <a:gd name="connsiteY402" fmla="*/ 2444012 h 4129480"/>
                <a:gd name="connsiteX403" fmla="*/ 290583 w 1841071"/>
                <a:gd name="connsiteY403" fmla="*/ 2441894 h 4129480"/>
                <a:gd name="connsiteX404" fmla="*/ 292848 w 1841071"/>
                <a:gd name="connsiteY404" fmla="*/ 2440506 h 4129480"/>
                <a:gd name="connsiteX405" fmla="*/ 295477 w 1841071"/>
                <a:gd name="connsiteY405" fmla="*/ 2440506 h 4129480"/>
                <a:gd name="connsiteX406" fmla="*/ 298033 w 1841071"/>
                <a:gd name="connsiteY406" fmla="*/ 2441237 h 4129480"/>
                <a:gd name="connsiteX407" fmla="*/ 300078 w 1841071"/>
                <a:gd name="connsiteY407" fmla="*/ 2442989 h 4129480"/>
                <a:gd name="connsiteX408" fmla="*/ 349304 w 1841071"/>
                <a:gd name="connsiteY408" fmla="*/ 2512008 h 4129480"/>
                <a:gd name="connsiteX409" fmla="*/ 350253 w 1841071"/>
                <a:gd name="connsiteY409" fmla="*/ 2517412 h 4129480"/>
                <a:gd name="connsiteX410" fmla="*/ 347332 w 1841071"/>
                <a:gd name="connsiteY410" fmla="*/ 2521868 h 4129480"/>
                <a:gd name="connsiteX411" fmla="*/ 343607 w 1841071"/>
                <a:gd name="connsiteY411" fmla="*/ 2522817 h 4129480"/>
                <a:gd name="connsiteX412" fmla="*/ 1717836 w 1841071"/>
                <a:gd name="connsiteY412" fmla="*/ 2458692 h 4129480"/>
                <a:gd name="connsiteX413" fmla="*/ 1711336 w 1841071"/>
                <a:gd name="connsiteY413" fmla="*/ 2453726 h 4129480"/>
                <a:gd name="connsiteX414" fmla="*/ 1711775 w 1841071"/>
                <a:gd name="connsiteY414" fmla="*/ 2448321 h 4129480"/>
                <a:gd name="connsiteX415" fmla="*/ 1748292 w 1841071"/>
                <a:gd name="connsiteY415" fmla="*/ 2371999 h 4129480"/>
                <a:gd name="connsiteX416" fmla="*/ 1749826 w 1841071"/>
                <a:gd name="connsiteY416" fmla="*/ 2369808 h 4129480"/>
                <a:gd name="connsiteX417" fmla="*/ 1752090 w 1841071"/>
                <a:gd name="connsiteY417" fmla="*/ 2368348 h 4129480"/>
                <a:gd name="connsiteX418" fmla="*/ 1757276 w 1841071"/>
                <a:gd name="connsiteY418" fmla="*/ 2368713 h 4129480"/>
                <a:gd name="connsiteX419" fmla="*/ 1760708 w 1841071"/>
                <a:gd name="connsiteY419" fmla="*/ 2372730 h 4129480"/>
                <a:gd name="connsiteX420" fmla="*/ 1760708 w 1841071"/>
                <a:gd name="connsiteY420" fmla="*/ 2378134 h 4129480"/>
                <a:gd name="connsiteX421" fmla="*/ 1724191 w 1841071"/>
                <a:gd name="connsiteY421" fmla="*/ 2454821 h 4129480"/>
                <a:gd name="connsiteX422" fmla="*/ 1721854 w 1841071"/>
                <a:gd name="connsiteY422" fmla="*/ 2457596 h 4129480"/>
                <a:gd name="connsiteX423" fmla="*/ 1718567 w 1841071"/>
                <a:gd name="connsiteY423" fmla="*/ 2458692 h 4129480"/>
                <a:gd name="connsiteX424" fmla="*/ 240190 w 1841071"/>
                <a:gd name="connsiteY424" fmla="*/ 2391354 h 4129480"/>
                <a:gd name="connsiteX425" fmla="*/ 237560 w 1841071"/>
                <a:gd name="connsiteY425" fmla="*/ 2390769 h 4129480"/>
                <a:gd name="connsiteX426" fmla="*/ 235369 w 1841071"/>
                <a:gd name="connsiteY426" fmla="*/ 2389162 h 4129480"/>
                <a:gd name="connsiteX427" fmla="*/ 196587 w 1841071"/>
                <a:gd name="connsiteY427" fmla="*/ 2348336 h 4129480"/>
                <a:gd name="connsiteX428" fmla="*/ 177891 w 1841071"/>
                <a:gd name="connsiteY428" fmla="*/ 2328763 h 4129480"/>
                <a:gd name="connsiteX429" fmla="*/ 176429 w 1841071"/>
                <a:gd name="connsiteY429" fmla="*/ 2326426 h 4129480"/>
                <a:gd name="connsiteX430" fmla="*/ 175918 w 1841071"/>
                <a:gd name="connsiteY430" fmla="*/ 2323723 h 4129480"/>
                <a:gd name="connsiteX431" fmla="*/ 176429 w 1841071"/>
                <a:gd name="connsiteY431" fmla="*/ 2320948 h 4129480"/>
                <a:gd name="connsiteX432" fmla="*/ 177891 w 1841071"/>
                <a:gd name="connsiteY432" fmla="*/ 2318684 h 4129480"/>
                <a:gd name="connsiteX433" fmla="*/ 182711 w 1841071"/>
                <a:gd name="connsiteY433" fmla="*/ 2316566 h 4129480"/>
                <a:gd name="connsiteX434" fmla="*/ 187531 w 1841071"/>
                <a:gd name="connsiteY434" fmla="*/ 2318684 h 4129480"/>
                <a:gd name="connsiteX435" fmla="*/ 206228 w 1841071"/>
                <a:gd name="connsiteY435" fmla="*/ 2338257 h 4129480"/>
                <a:gd name="connsiteX436" fmla="*/ 244936 w 1841071"/>
                <a:gd name="connsiteY436" fmla="*/ 2379011 h 4129480"/>
                <a:gd name="connsiteX437" fmla="*/ 246982 w 1841071"/>
                <a:gd name="connsiteY437" fmla="*/ 2384123 h 4129480"/>
                <a:gd name="connsiteX438" fmla="*/ 244936 w 1841071"/>
                <a:gd name="connsiteY438" fmla="*/ 2389162 h 4129480"/>
                <a:gd name="connsiteX439" fmla="*/ 240190 w 1841071"/>
                <a:gd name="connsiteY439" fmla="*/ 2391500 h 4129480"/>
                <a:gd name="connsiteX440" fmla="*/ 1787877 w 1841071"/>
                <a:gd name="connsiteY440" fmla="*/ 2304223 h 4129480"/>
                <a:gd name="connsiteX441" fmla="*/ 1785248 w 1841071"/>
                <a:gd name="connsiteY441" fmla="*/ 2303639 h 4129480"/>
                <a:gd name="connsiteX442" fmla="*/ 1781669 w 1841071"/>
                <a:gd name="connsiteY442" fmla="*/ 2299694 h 4129480"/>
                <a:gd name="connsiteX443" fmla="*/ 1781669 w 1841071"/>
                <a:gd name="connsiteY443" fmla="*/ 2294217 h 4129480"/>
                <a:gd name="connsiteX444" fmla="*/ 1803580 w 1841071"/>
                <a:gd name="connsiteY444" fmla="*/ 2236519 h 4129480"/>
                <a:gd name="connsiteX445" fmla="*/ 1810883 w 1841071"/>
                <a:gd name="connsiteY445" fmla="*/ 2215266 h 4129480"/>
                <a:gd name="connsiteX446" fmla="*/ 1812198 w 1841071"/>
                <a:gd name="connsiteY446" fmla="*/ 2212856 h 4129480"/>
                <a:gd name="connsiteX447" fmla="*/ 1814243 w 1841071"/>
                <a:gd name="connsiteY447" fmla="*/ 2211103 h 4129480"/>
                <a:gd name="connsiteX448" fmla="*/ 1819429 w 1841071"/>
                <a:gd name="connsiteY448" fmla="*/ 2210665 h 4129480"/>
                <a:gd name="connsiteX449" fmla="*/ 1821985 w 1841071"/>
                <a:gd name="connsiteY449" fmla="*/ 2211979 h 4129480"/>
                <a:gd name="connsiteX450" fmla="*/ 1823811 w 1841071"/>
                <a:gd name="connsiteY450" fmla="*/ 2214244 h 4129480"/>
                <a:gd name="connsiteX451" fmla="*/ 1824614 w 1841071"/>
                <a:gd name="connsiteY451" fmla="*/ 2217092 h 4129480"/>
                <a:gd name="connsiteX452" fmla="*/ 1824176 w 1841071"/>
                <a:gd name="connsiteY452" fmla="*/ 2220013 h 4129480"/>
                <a:gd name="connsiteX453" fmla="*/ 1816873 w 1841071"/>
                <a:gd name="connsiteY453" fmla="*/ 2241924 h 4129480"/>
                <a:gd name="connsiteX454" fmla="*/ 1794450 w 1841071"/>
                <a:gd name="connsiteY454" fmla="*/ 2300352 h 4129480"/>
                <a:gd name="connsiteX455" fmla="*/ 1791821 w 1841071"/>
                <a:gd name="connsiteY455" fmla="*/ 2303492 h 4129480"/>
                <a:gd name="connsiteX456" fmla="*/ 1787877 w 1841071"/>
                <a:gd name="connsiteY456" fmla="*/ 2304442 h 4129480"/>
                <a:gd name="connsiteX457" fmla="*/ 128956 w 1841071"/>
                <a:gd name="connsiteY457" fmla="*/ 2266829 h 4129480"/>
                <a:gd name="connsiteX458" fmla="*/ 125670 w 1841071"/>
                <a:gd name="connsiteY458" fmla="*/ 2265879 h 4129480"/>
                <a:gd name="connsiteX459" fmla="*/ 123260 w 1841071"/>
                <a:gd name="connsiteY459" fmla="*/ 2263469 h 4129480"/>
                <a:gd name="connsiteX460" fmla="*/ 116833 w 1841071"/>
                <a:gd name="connsiteY460" fmla="*/ 2252148 h 4129480"/>
                <a:gd name="connsiteX461" fmla="*/ 94192 w 1841071"/>
                <a:gd name="connsiteY461" fmla="*/ 2181012 h 4129480"/>
                <a:gd name="connsiteX462" fmla="*/ 95799 w 1841071"/>
                <a:gd name="connsiteY462" fmla="*/ 2176046 h 4129480"/>
                <a:gd name="connsiteX463" fmla="*/ 104929 w 1841071"/>
                <a:gd name="connsiteY463" fmla="*/ 2174805 h 4129480"/>
                <a:gd name="connsiteX464" fmla="*/ 107704 w 1841071"/>
                <a:gd name="connsiteY464" fmla="*/ 2179186 h 4129480"/>
                <a:gd name="connsiteX465" fmla="*/ 128738 w 1841071"/>
                <a:gd name="connsiteY465" fmla="*/ 2245356 h 4129480"/>
                <a:gd name="connsiteX466" fmla="*/ 134653 w 1841071"/>
                <a:gd name="connsiteY466" fmla="*/ 2255800 h 4129480"/>
                <a:gd name="connsiteX467" fmla="*/ 135603 w 1841071"/>
                <a:gd name="connsiteY467" fmla="*/ 2258430 h 4129480"/>
                <a:gd name="connsiteX468" fmla="*/ 135603 w 1841071"/>
                <a:gd name="connsiteY468" fmla="*/ 2261205 h 4129480"/>
                <a:gd name="connsiteX469" fmla="*/ 134507 w 1841071"/>
                <a:gd name="connsiteY469" fmla="*/ 2263761 h 4129480"/>
                <a:gd name="connsiteX470" fmla="*/ 132535 w 1841071"/>
                <a:gd name="connsiteY470" fmla="*/ 2265660 h 4129480"/>
                <a:gd name="connsiteX471" fmla="*/ 129249 w 1841071"/>
                <a:gd name="connsiteY471" fmla="*/ 2266975 h 4129480"/>
                <a:gd name="connsiteX472" fmla="*/ 1831990 w 1841071"/>
                <a:gd name="connsiteY472" fmla="*/ 2140916 h 4129480"/>
                <a:gd name="connsiteX473" fmla="*/ 1829361 w 1841071"/>
                <a:gd name="connsiteY473" fmla="*/ 2140259 h 4129480"/>
                <a:gd name="connsiteX474" fmla="*/ 1827243 w 1841071"/>
                <a:gd name="connsiteY474" fmla="*/ 2138652 h 4129480"/>
                <a:gd name="connsiteX475" fmla="*/ 1825783 w 1841071"/>
                <a:gd name="connsiteY475" fmla="*/ 2136242 h 4129480"/>
                <a:gd name="connsiteX476" fmla="*/ 1825783 w 1841071"/>
                <a:gd name="connsiteY476" fmla="*/ 2133466 h 4129480"/>
                <a:gd name="connsiteX477" fmla="*/ 1825783 w 1841071"/>
                <a:gd name="connsiteY477" fmla="*/ 2122730 h 4129480"/>
                <a:gd name="connsiteX478" fmla="*/ 1815484 w 1841071"/>
                <a:gd name="connsiteY478" fmla="*/ 2051740 h 4129480"/>
                <a:gd name="connsiteX479" fmla="*/ 1815484 w 1841071"/>
                <a:gd name="connsiteY479" fmla="*/ 2048965 h 4129480"/>
                <a:gd name="connsiteX480" fmla="*/ 1816215 w 1841071"/>
                <a:gd name="connsiteY480" fmla="*/ 2046263 h 4129480"/>
                <a:gd name="connsiteX481" fmla="*/ 1817821 w 1841071"/>
                <a:gd name="connsiteY481" fmla="*/ 2044144 h 4129480"/>
                <a:gd name="connsiteX482" fmla="*/ 1820159 w 1841071"/>
                <a:gd name="connsiteY482" fmla="*/ 2042757 h 4129480"/>
                <a:gd name="connsiteX483" fmla="*/ 1822788 w 1841071"/>
                <a:gd name="connsiteY483" fmla="*/ 2042757 h 4129480"/>
                <a:gd name="connsiteX484" fmla="*/ 1825271 w 1841071"/>
                <a:gd name="connsiteY484" fmla="*/ 2043487 h 4129480"/>
                <a:gd name="connsiteX485" fmla="*/ 1827316 w 1841071"/>
                <a:gd name="connsiteY485" fmla="*/ 2045240 h 4129480"/>
                <a:gd name="connsiteX486" fmla="*/ 1828631 w 1841071"/>
                <a:gd name="connsiteY486" fmla="*/ 2047650 h 4129480"/>
                <a:gd name="connsiteX487" fmla="*/ 1839586 w 1841071"/>
                <a:gd name="connsiteY487" fmla="*/ 2123022 h 4129480"/>
                <a:gd name="connsiteX488" fmla="*/ 1839586 w 1841071"/>
                <a:gd name="connsiteY488" fmla="*/ 2134416 h 4129480"/>
                <a:gd name="connsiteX489" fmla="*/ 1837395 w 1841071"/>
                <a:gd name="connsiteY489" fmla="*/ 2139310 h 4129480"/>
                <a:gd name="connsiteX490" fmla="*/ 1831990 w 1841071"/>
                <a:gd name="connsiteY490" fmla="*/ 2141062 h 4129480"/>
                <a:gd name="connsiteX491" fmla="*/ 112889 w 1841071"/>
                <a:gd name="connsiteY491" fmla="*/ 2103668 h 4129480"/>
                <a:gd name="connsiteX492" fmla="*/ 110698 w 1841071"/>
                <a:gd name="connsiteY492" fmla="*/ 2103668 h 4129480"/>
                <a:gd name="connsiteX493" fmla="*/ 106462 w 1841071"/>
                <a:gd name="connsiteY493" fmla="*/ 2094612 h 4129480"/>
                <a:gd name="connsiteX494" fmla="*/ 145244 w 1841071"/>
                <a:gd name="connsiteY494" fmla="*/ 2017268 h 4129480"/>
                <a:gd name="connsiteX495" fmla="*/ 149626 w 1841071"/>
                <a:gd name="connsiteY495" fmla="*/ 2014492 h 4129480"/>
                <a:gd name="connsiteX496" fmla="*/ 154665 w 1841071"/>
                <a:gd name="connsiteY496" fmla="*/ 2015734 h 4129480"/>
                <a:gd name="connsiteX497" fmla="*/ 156491 w 1841071"/>
                <a:gd name="connsiteY497" fmla="*/ 2017779 h 4129480"/>
                <a:gd name="connsiteX498" fmla="*/ 157367 w 1841071"/>
                <a:gd name="connsiteY498" fmla="*/ 2020408 h 4129480"/>
                <a:gd name="connsiteX499" fmla="*/ 157367 w 1841071"/>
                <a:gd name="connsiteY499" fmla="*/ 2023183 h 4129480"/>
                <a:gd name="connsiteX500" fmla="*/ 156199 w 1841071"/>
                <a:gd name="connsiteY500" fmla="*/ 2025739 h 4129480"/>
                <a:gd name="connsiteX501" fmla="*/ 119682 w 1841071"/>
                <a:gd name="connsiteY501" fmla="*/ 2099140 h 4129480"/>
                <a:gd name="connsiteX502" fmla="*/ 117198 w 1841071"/>
                <a:gd name="connsiteY502" fmla="*/ 2102719 h 4129480"/>
                <a:gd name="connsiteX503" fmla="*/ 113182 w 1841071"/>
                <a:gd name="connsiteY503" fmla="*/ 2104033 h 4129480"/>
                <a:gd name="connsiteX504" fmla="*/ 1783057 w 1841071"/>
                <a:gd name="connsiteY504" fmla="*/ 1981918 h 4129480"/>
                <a:gd name="connsiteX505" fmla="*/ 1780136 w 1841071"/>
                <a:gd name="connsiteY505" fmla="*/ 1981188 h 4129480"/>
                <a:gd name="connsiteX506" fmla="*/ 1777798 w 1841071"/>
                <a:gd name="connsiteY506" fmla="*/ 1979216 h 4129480"/>
                <a:gd name="connsiteX507" fmla="*/ 1743545 w 1841071"/>
                <a:gd name="connsiteY507" fmla="*/ 1941676 h 4129480"/>
                <a:gd name="connsiteX508" fmla="*/ 1720319 w 1841071"/>
                <a:gd name="connsiteY508" fmla="*/ 1920788 h 4129480"/>
                <a:gd name="connsiteX509" fmla="*/ 1718713 w 1841071"/>
                <a:gd name="connsiteY509" fmla="*/ 1918524 h 4129480"/>
                <a:gd name="connsiteX510" fmla="*/ 1718056 w 1841071"/>
                <a:gd name="connsiteY510" fmla="*/ 1915822 h 4129480"/>
                <a:gd name="connsiteX511" fmla="*/ 1718056 w 1841071"/>
                <a:gd name="connsiteY511" fmla="*/ 1912974 h 4129480"/>
                <a:gd name="connsiteX512" fmla="*/ 1719443 w 1841071"/>
                <a:gd name="connsiteY512" fmla="*/ 1910563 h 4129480"/>
                <a:gd name="connsiteX513" fmla="*/ 1721561 w 1841071"/>
                <a:gd name="connsiteY513" fmla="*/ 1908883 h 4129480"/>
                <a:gd name="connsiteX514" fmla="*/ 1724191 w 1841071"/>
                <a:gd name="connsiteY514" fmla="*/ 1908153 h 4129480"/>
                <a:gd name="connsiteX515" fmla="*/ 1726820 w 1841071"/>
                <a:gd name="connsiteY515" fmla="*/ 1908591 h 4129480"/>
                <a:gd name="connsiteX516" fmla="*/ 1729157 w 1841071"/>
                <a:gd name="connsiteY516" fmla="*/ 1910052 h 4129480"/>
                <a:gd name="connsiteX517" fmla="*/ 1752382 w 1841071"/>
                <a:gd name="connsiteY517" fmla="*/ 1931013 h 4129480"/>
                <a:gd name="connsiteX518" fmla="*/ 1788389 w 1841071"/>
                <a:gd name="connsiteY518" fmla="*/ 1970452 h 4129480"/>
                <a:gd name="connsiteX519" fmla="*/ 1789849 w 1841071"/>
                <a:gd name="connsiteY519" fmla="*/ 1974104 h 4129480"/>
                <a:gd name="connsiteX520" fmla="*/ 1789265 w 1841071"/>
                <a:gd name="connsiteY520" fmla="*/ 1977975 h 4129480"/>
                <a:gd name="connsiteX521" fmla="*/ 1786709 w 1841071"/>
                <a:gd name="connsiteY521" fmla="*/ 1980969 h 4129480"/>
                <a:gd name="connsiteX522" fmla="*/ 1783057 w 1841071"/>
                <a:gd name="connsiteY522" fmla="*/ 1981991 h 4129480"/>
                <a:gd name="connsiteX523" fmla="*/ 198632 w 1841071"/>
                <a:gd name="connsiteY523" fmla="*/ 1959424 h 4129480"/>
                <a:gd name="connsiteX524" fmla="*/ 194761 w 1841071"/>
                <a:gd name="connsiteY524" fmla="*/ 1958109 h 4129480"/>
                <a:gd name="connsiteX525" fmla="*/ 192935 w 1841071"/>
                <a:gd name="connsiteY525" fmla="*/ 1956064 h 4129480"/>
                <a:gd name="connsiteX526" fmla="*/ 191986 w 1841071"/>
                <a:gd name="connsiteY526" fmla="*/ 1953508 h 4129480"/>
                <a:gd name="connsiteX527" fmla="*/ 191986 w 1841071"/>
                <a:gd name="connsiteY527" fmla="*/ 1950660 h 4129480"/>
                <a:gd name="connsiteX528" fmla="*/ 193082 w 1841071"/>
                <a:gd name="connsiteY528" fmla="*/ 1948104 h 4129480"/>
                <a:gd name="connsiteX529" fmla="*/ 239532 w 1841071"/>
                <a:gd name="connsiteY529" fmla="*/ 1878209 h 4129480"/>
                <a:gd name="connsiteX530" fmla="*/ 243914 w 1841071"/>
                <a:gd name="connsiteY530" fmla="*/ 1875214 h 4129480"/>
                <a:gd name="connsiteX531" fmla="*/ 249027 w 1841071"/>
                <a:gd name="connsiteY531" fmla="*/ 1876383 h 4129480"/>
                <a:gd name="connsiteX532" fmla="*/ 251802 w 1841071"/>
                <a:gd name="connsiteY532" fmla="*/ 1880984 h 4129480"/>
                <a:gd name="connsiteX533" fmla="*/ 250706 w 1841071"/>
                <a:gd name="connsiteY533" fmla="*/ 1886389 h 4129480"/>
                <a:gd name="connsiteX534" fmla="*/ 204183 w 1841071"/>
                <a:gd name="connsiteY534" fmla="*/ 1956575 h 4129480"/>
                <a:gd name="connsiteX535" fmla="*/ 201773 w 1841071"/>
                <a:gd name="connsiteY535" fmla="*/ 1958693 h 4129480"/>
                <a:gd name="connsiteX536" fmla="*/ 198705 w 1841071"/>
                <a:gd name="connsiteY536" fmla="*/ 1959424 h 4129480"/>
                <a:gd name="connsiteX537" fmla="*/ 1662768 w 1841071"/>
                <a:gd name="connsiteY537" fmla="*/ 1867546 h 4129480"/>
                <a:gd name="connsiteX538" fmla="*/ 1658532 w 1841071"/>
                <a:gd name="connsiteY538" fmla="*/ 1865866 h 4129480"/>
                <a:gd name="connsiteX539" fmla="*/ 1595576 w 1841071"/>
                <a:gd name="connsiteY539" fmla="*/ 1811966 h 4129480"/>
                <a:gd name="connsiteX540" fmla="*/ 1593093 w 1841071"/>
                <a:gd name="connsiteY540" fmla="*/ 1807145 h 4129480"/>
                <a:gd name="connsiteX541" fmla="*/ 1594553 w 1841071"/>
                <a:gd name="connsiteY541" fmla="*/ 1801887 h 4129480"/>
                <a:gd name="connsiteX542" fmla="*/ 1596598 w 1841071"/>
                <a:gd name="connsiteY542" fmla="*/ 1800134 h 4129480"/>
                <a:gd name="connsiteX543" fmla="*/ 1599081 w 1841071"/>
                <a:gd name="connsiteY543" fmla="*/ 1799258 h 4129480"/>
                <a:gd name="connsiteX544" fmla="*/ 1601784 w 1841071"/>
                <a:gd name="connsiteY544" fmla="*/ 1799258 h 4129480"/>
                <a:gd name="connsiteX545" fmla="*/ 1604121 w 1841071"/>
                <a:gd name="connsiteY545" fmla="*/ 1800572 h 4129480"/>
                <a:gd name="connsiteX546" fmla="*/ 1667151 w 1841071"/>
                <a:gd name="connsiteY546" fmla="*/ 1854546 h 4129480"/>
                <a:gd name="connsiteX547" fmla="*/ 1669560 w 1841071"/>
                <a:gd name="connsiteY547" fmla="*/ 1859366 h 4129480"/>
                <a:gd name="connsiteX548" fmla="*/ 1668027 w 1841071"/>
                <a:gd name="connsiteY548" fmla="*/ 1864624 h 4129480"/>
                <a:gd name="connsiteX549" fmla="*/ 1665762 w 1841071"/>
                <a:gd name="connsiteY549" fmla="*/ 1866450 h 4129480"/>
                <a:gd name="connsiteX550" fmla="*/ 1662914 w 1841071"/>
                <a:gd name="connsiteY550" fmla="*/ 1867254 h 4129480"/>
                <a:gd name="connsiteX551" fmla="*/ 286786 w 1841071"/>
                <a:gd name="connsiteY551" fmla="*/ 1816421 h 4129480"/>
                <a:gd name="connsiteX552" fmla="*/ 284156 w 1841071"/>
                <a:gd name="connsiteY552" fmla="*/ 1815837 h 4129480"/>
                <a:gd name="connsiteX553" fmla="*/ 280504 w 1841071"/>
                <a:gd name="connsiteY553" fmla="*/ 1811966 h 4129480"/>
                <a:gd name="connsiteX554" fmla="*/ 280504 w 1841071"/>
                <a:gd name="connsiteY554" fmla="*/ 1806488 h 4129480"/>
                <a:gd name="connsiteX555" fmla="*/ 292409 w 1841071"/>
                <a:gd name="connsiteY555" fmla="*/ 1748060 h 4129480"/>
                <a:gd name="connsiteX556" fmla="*/ 290730 w 1841071"/>
                <a:gd name="connsiteY556" fmla="*/ 1726588 h 4129480"/>
                <a:gd name="connsiteX557" fmla="*/ 291898 w 1841071"/>
                <a:gd name="connsiteY557" fmla="*/ 1721329 h 4129480"/>
                <a:gd name="connsiteX558" fmla="*/ 296280 w 1841071"/>
                <a:gd name="connsiteY558" fmla="*/ 1718408 h 4129480"/>
                <a:gd name="connsiteX559" fmla="*/ 301320 w 1841071"/>
                <a:gd name="connsiteY559" fmla="*/ 1719722 h 4129480"/>
                <a:gd name="connsiteX560" fmla="*/ 304022 w 1841071"/>
                <a:gd name="connsiteY560" fmla="*/ 1724397 h 4129480"/>
                <a:gd name="connsiteX561" fmla="*/ 305848 w 1841071"/>
                <a:gd name="connsiteY561" fmla="*/ 1748133 h 4129480"/>
                <a:gd name="connsiteX562" fmla="*/ 292921 w 1841071"/>
                <a:gd name="connsiteY562" fmla="*/ 1811747 h 4129480"/>
                <a:gd name="connsiteX563" fmla="*/ 290438 w 1841071"/>
                <a:gd name="connsiteY563" fmla="*/ 1814887 h 4129480"/>
                <a:gd name="connsiteX564" fmla="*/ 286858 w 1841071"/>
                <a:gd name="connsiteY564" fmla="*/ 1816129 h 4129480"/>
                <a:gd name="connsiteX565" fmla="*/ 1536271 w 1841071"/>
                <a:gd name="connsiteY565" fmla="*/ 1760476 h 4129480"/>
                <a:gd name="connsiteX566" fmla="*/ 1532108 w 1841071"/>
                <a:gd name="connsiteY566" fmla="*/ 1759015 h 4129480"/>
                <a:gd name="connsiteX567" fmla="*/ 1468130 w 1841071"/>
                <a:gd name="connsiteY567" fmla="*/ 1706357 h 4129480"/>
                <a:gd name="connsiteX568" fmla="*/ 1465573 w 1841071"/>
                <a:gd name="connsiteY568" fmla="*/ 1701610 h 4129480"/>
                <a:gd name="connsiteX569" fmla="*/ 1466888 w 1841071"/>
                <a:gd name="connsiteY569" fmla="*/ 1696351 h 4129480"/>
                <a:gd name="connsiteX570" fmla="*/ 1471416 w 1841071"/>
                <a:gd name="connsiteY570" fmla="*/ 1693649 h 4129480"/>
                <a:gd name="connsiteX571" fmla="*/ 1476382 w 1841071"/>
                <a:gd name="connsiteY571" fmla="*/ 1695110 h 4129480"/>
                <a:gd name="connsiteX572" fmla="*/ 1540434 w 1841071"/>
                <a:gd name="connsiteY572" fmla="*/ 1747768 h 4129480"/>
                <a:gd name="connsiteX573" fmla="*/ 1542187 w 1841071"/>
                <a:gd name="connsiteY573" fmla="*/ 1749886 h 4129480"/>
                <a:gd name="connsiteX574" fmla="*/ 1542991 w 1841071"/>
                <a:gd name="connsiteY574" fmla="*/ 1752515 h 4129480"/>
                <a:gd name="connsiteX575" fmla="*/ 1542991 w 1841071"/>
                <a:gd name="connsiteY575" fmla="*/ 1755364 h 4129480"/>
                <a:gd name="connsiteX576" fmla="*/ 1541749 w 1841071"/>
                <a:gd name="connsiteY576" fmla="*/ 1757774 h 4129480"/>
                <a:gd name="connsiteX577" fmla="*/ 1539484 w 1841071"/>
                <a:gd name="connsiteY577" fmla="*/ 1759746 h 4129480"/>
                <a:gd name="connsiteX578" fmla="*/ 1536636 w 1841071"/>
                <a:gd name="connsiteY578" fmla="*/ 1760476 h 4129480"/>
                <a:gd name="connsiteX579" fmla="*/ 1408167 w 1841071"/>
                <a:gd name="connsiteY579" fmla="*/ 1655305 h 4129480"/>
                <a:gd name="connsiteX580" fmla="*/ 1404078 w 1841071"/>
                <a:gd name="connsiteY580" fmla="*/ 1653845 h 4129480"/>
                <a:gd name="connsiteX581" fmla="*/ 1338346 w 1841071"/>
                <a:gd name="connsiteY581" fmla="*/ 1603523 h 4129480"/>
                <a:gd name="connsiteX582" fmla="*/ 1334913 w 1841071"/>
                <a:gd name="connsiteY582" fmla="*/ 1598849 h 4129480"/>
                <a:gd name="connsiteX583" fmla="*/ 1334913 w 1841071"/>
                <a:gd name="connsiteY583" fmla="*/ 1595855 h 4129480"/>
                <a:gd name="connsiteX584" fmla="*/ 1336009 w 1841071"/>
                <a:gd name="connsiteY584" fmla="*/ 1593006 h 4129480"/>
                <a:gd name="connsiteX585" fmla="*/ 1338127 w 1841071"/>
                <a:gd name="connsiteY585" fmla="*/ 1590961 h 4129480"/>
                <a:gd name="connsiteX586" fmla="*/ 1340829 w 1841071"/>
                <a:gd name="connsiteY586" fmla="*/ 1590012 h 4129480"/>
                <a:gd name="connsiteX587" fmla="*/ 1346161 w 1841071"/>
                <a:gd name="connsiteY587" fmla="*/ 1591838 h 4129480"/>
                <a:gd name="connsiteX588" fmla="*/ 1411892 w 1841071"/>
                <a:gd name="connsiteY588" fmla="*/ 1642524 h 4129480"/>
                <a:gd name="connsiteX589" fmla="*/ 1414230 w 1841071"/>
                <a:gd name="connsiteY589" fmla="*/ 1646103 h 4129480"/>
                <a:gd name="connsiteX590" fmla="*/ 1414230 w 1841071"/>
                <a:gd name="connsiteY590" fmla="*/ 1650412 h 4129480"/>
                <a:gd name="connsiteX591" fmla="*/ 1411819 w 1841071"/>
                <a:gd name="connsiteY591" fmla="*/ 1653918 h 4129480"/>
                <a:gd name="connsiteX592" fmla="*/ 1407876 w 1841071"/>
                <a:gd name="connsiteY592" fmla="*/ 1655305 h 4129480"/>
                <a:gd name="connsiteX593" fmla="*/ 267578 w 1841071"/>
                <a:gd name="connsiteY593" fmla="*/ 1653772 h 4129480"/>
                <a:gd name="connsiteX594" fmla="*/ 261881 w 1841071"/>
                <a:gd name="connsiteY594" fmla="*/ 1650339 h 4129480"/>
                <a:gd name="connsiteX595" fmla="*/ 248588 w 1841071"/>
                <a:gd name="connsiteY595" fmla="*/ 1628429 h 4129480"/>
                <a:gd name="connsiteX596" fmla="*/ 215138 w 1841071"/>
                <a:gd name="connsiteY596" fmla="*/ 1582270 h 4129480"/>
                <a:gd name="connsiteX597" fmla="*/ 213751 w 1841071"/>
                <a:gd name="connsiteY597" fmla="*/ 1579860 h 4129480"/>
                <a:gd name="connsiteX598" fmla="*/ 213751 w 1841071"/>
                <a:gd name="connsiteY598" fmla="*/ 1577012 h 4129480"/>
                <a:gd name="connsiteX599" fmla="*/ 216088 w 1841071"/>
                <a:gd name="connsiteY599" fmla="*/ 1572045 h 4129480"/>
                <a:gd name="connsiteX600" fmla="*/ 218498 w 1841071"/>
                <a:gd name="connsiteY600" fmla="*/ 1570731 h 4129480"/>
                <a:gd name="connsiteX601" fmla="*/ 221127 w 1841071"/>
                <a:gd name="connsiteY601" fmla="*/ 1570731 h 4129480"/>
                <a:gd name="connsiteX602" fmla="*/ 223757 w 1841071"/>
                <a:gd name="connsiteY602" fmla="*/ 1571607 h 4129480"/>
                <a:gd name="connsiteX603" fmla="*/ 225801 w 1841071"/>
                <a:gd name="connsiteY603" fmla="*/ 1573433 h 4129480"/>
                <a:gd name="connsiteX604" fmla="*/ 260493 w 1841071"/>
                <a:gd name="connsiteY604" fmla="*/ 1620906 h 4129480"/>
                <a:gd name="connsiteX605" fmla="*/ 274150 w 1841071"/>
                <a:gd name="connsiteY605" fmla="*/ 1643401 h 4129480"/>
                <a:gd name="connsiteX606" fmla="*/ 275027 w 1841071"/>
                <a:gd name="connsiteY606" fmla="*/ 1645957 h 4129480"/>
                <a:gd name="connsiteX607" fmla="*/ 273786 w 1841071"/>
                <a:gd name="connsiteY607" fmla="*/ 1651215 h 4129480"/>
                <a:gd name="connsiteX608" fmla="*/ 271814 w 1841071"/>
                <a:gd name="connsiteY608" fmla="*/ 1653114 h 4129480"/>
                <a:gd name="connsiteX609" fmla="*/ 267578 w 1841071"/>
                <a:gd name="connsiteY609" fmla="*/ 1653772 h 4129480"/>
                <a:gd name="connsiteX610" fmla="*/ 1276120 w 1841071"/>
                <a:gd name="connsiteY610" fmla="*/ 1555832 h 4129480"/>
                <a:gd name="connsiteX611" fmla="*/ 1272249 w 1841071"/>
                <a:gd name="connsiteY611" fmla="*/ 1554663 h 4129480"/>
                <a:gd name="connsiteX612" fmla="*/ 1257642 w 1841071"/>
                <a:gd name="connsiteY612" fmla="*/ 1544000 h 4129480"/>
                <a:gd name="connsiteX613" fmla="*/ 1206007 w 1841071"/>
                <a:gd name="connsiteY613" fmla="*/ 1506752 h 4129480"/>
                <a:gd name="connsiteX614" fmla="*/ 1203012 w 1841071"/>
                <a:gd name="connsiteY614" fmla="*/ 1502078 h 4129480"/>
                <a:gd name="connsiteX615" fmla="*/ 1203961 w 1841071"/>
                <a:gd name="connsiteY615" fmla="*/ 1496527 h 4129480"/>
                <a:gd name="connsiteX616" fmla="*/ 1205714 w 1841071"/>
                <a:gd name="connsiteY616" fmla="*/ 1494555 h 4129480"/>
                <a:gd name="connsiteX617" fmla="*/ 1210608 w 1841071"/>
                <a:gd name="connsiteY617" fmla="*/ 1493460 h 4129480"/>
                <a:gd name="connsiteX618" fmla="*/ 1213018 w 1841071"/>
                <a:gd name="connsiteY618" fmla="*/ 1494482 h 4129480"/>
                <a:gd name="connsiteX619" fmla="*/ 1265311 w 1841071"/>
                <a:gd name="connsiteY619" fmla="*/ 1532241 h 4129480"/>
                <a:gd name="connsiteX620" fmla="*/ 1279918 w 1841071"/>
                <a:gd name="connsiteY620" fmla="*/ 1542904 h 4129480"/>
                <a:gd name="connsiteX621" fmla="*/ 1282474 w 1841071"/>
                <a:gd name="connsiteY621" fmla="*/ 1546410 h 4129480"/>
                <a:gd name="connsiteX622" fmla="*/ 1282474 w 1841071"/>
                <a:gd name="connsiteY622" fmla="*/ 1550865 h 4129480"/>
                <a:gd name="connsiteX623" fmla="*/ 1280064 w 1841071"/>
                <a:gd name="connsiteY623" fmla="*/ 1554444 h 4129480"/>
                <a:gd name="connsiteX624" fmla="*/ 1276120 w 1841071"/>
                <a:gd name="connsiteY624" fmla="*/ 1555832 h 4129480"/>
                <a:gd name="connsiteX625" fmla="*/ 166570 w 1841071"/>
                <a:gd name="connsiteY625" fmla="*/ 1519971 h 4129480"/>
                <a:gd name="connsiteX626" fmla="*/ 163794 w 1841071"/>
                <a:gd name="connsiteY626" fmla="*/ 1519314 h 4129480"/>
                <a:gd name="connsiteX627" fmla="*/ 161458 w 1841071"/>
                <a:gd name="connsiteY627" fmla="*/ 1517488 h 4129480"/>
                <a:gd name="connsiteX628" fmla="*/ 128007 w 1841071"/>
                <a:gd name="connsiteY628" fmla="*/ 1477684 h 4129480"/>
                <a:gd name="connsiteX629" fmla="*/ 107631 w 1841071"/>
                <a:gd name="connsiteY629" fmla="*/ 1453656 h 4129480"/>
                <a:gd name="connsiteX630" fmla="*/ 105951 w 1841071"/>
                <a:gd name="connsiteY630" fmla="*/ 1448470 h 4129480"/>
                <a:gd name="connsiteX631" fmla="*/ 108215 w 1841071"/>
                <a:gd name="connsiteY631" fmla="*/ 1443577 h 4129480"/>
                <a:gd name="connsiteX632" fmla="*/ 110479 w 1841071"/>
                <a:gd name="connsiteY632" fmla="*/ 1442189 h 4129480"/>
                <a:gd name="connsiteX633" fmla="*/ 113108 w 1841071"/>
                <a:gd name="connsiteY633" fmla="*/ 1441824 h 4129480"/>
                <a:gd name="connsiteX634" fmla="*/ 115664 w 1841071"/>
                <a:gd name="connsiteY634" fmla="*/ 1442554 h 4129480"/>
                <a:gd name="connsiteX635" fmla="*/ 117783 w 1841071"/>
                <a:gd name="connsiteY635" fmla="*/ 1444234 h 4129480"/>
                <a:gd name="connsiteX636" fmla="*/ 138086 w 1841071"/>
                <a:gd name="connsiteY636" fmla="*/ 1468189 h 4129480"/>
                <a:gd name="connsiteX637" fmla="*/ 171683 w 1841071"/>
                <a:gd name="connsiteY637" fmla="*/ 1508213 h 4129480"/>
                <a:gd name="connsiteX638" fmla="*/ 173070 w 1841071"/>
                <a:gd name="connsiteY638" fmla="*/ 1510623 h 4129480"/>
                <a:gd name="connsiteX639" fmla="*/ 173070 w 1841071"/>
                <a:gd name="connsiteY639" fmla="*/ 1513398 h 4129480"/>
                <a:gd name="connsiteX640" fmla="*/ 172340 w 1841071"/>
                <a:gd name="connsiteY640" fmla="*/ 1516027 h 4129480"/>
                <a:gd name="connsiteX641" fmla="*/ 166278 w 1841071"/>
                <a:gd name="connsiteY641" fmla="*/ 1520190 h 4129480"/>
                <a:gd name="connsiteX642" fmla="*/ 1154443 w 1841071"/>
                <a:gd name="connsiteY642" fmla="*/ 1445183 h 4129480"/>
                <a:gd name="connsiteX643" fmla="*/ 1151084 w 1841071"/>
                <a:gd name="connsiteY643" fmla="*/ 1444234 h 4129480"/>
                <a:gd name="connsiteX644" fmla="*/ 1148601 w 1841071"/>
                <a:gd name="connsiteY644" fmla="*/ 1441678 h 4129480"/>
                <a:gd name="connsiteX645" fmla="*/ 1119387 w 1841071"/>
                <a:gd name="connsiteY645" fmla="*/ 1360098 h 4129480"/>
                <a:gd name="connsiteX646" fmla="*/ 1119387 w 1841071"/>
                <a:gd name="connsiteY646" fmla="*/ 1357322 h 4129480"/>
                <a:gd name="connsiteX647" fmla="*/ 1120336 w 1841071"/>
                <a:gd name="connsiteY647" fmla="*/ 1354693 h 4129480"/>
                <a:gd name="connsiteX648" fmla="*/ 1122161 w 1841071"/>
                <a:gd name="connsiteY648" fmla="*/ 1352721 h 4129480"/>
                <a:gd name="connsiteX649" fmla="*/ 1124572 w 1841071"/>
                <a:gd name="connsiteY649" fmla="*/ 1351625 h 4129480"/>
                <a:gd name="connsiteX650" fmla="*/ 1127201 w 1841071"/>
                <a:gd name="connsiteY650" fmla="*/ 1351625 h 4129480"/>
                <a:gd name="connsiteX651" fmla="*/ 1129684 w 1841071"/>
                <a:gd name="connsiteY651" fmla="*/ 1352575 h 4129480"/>
                <a:gd name="connsiteX652" fmla="*/ 1131583 w 1841071"/>
                <a:gd name="connsiteY652" fmla="*/ 1354547 h 4129480"/>
                <a:gd name="connsiteX653" fmla="*/ 1132679 w 1841071"/>
                <a:gd name="connsiteY653" fmla="*/ 1357030 h 4129480"/>
                <a:gd name="connsiteX654" fmla="*/ 1160578 w 1841071"/>
                <a:gd name="connsiteY654" fmla="*/ 1434593 h 4129480"/>
                <a:gd name="connsiteX655" fmla="*/ 1161527 w 1841071"/>
                <a:gd name="connsiteY655" fmla="*/ 1438172 h 4129480"/>
                <a:gd name="connsiteX656" fmla="*/ 1160651 w 1841071"/>
                <a:gd name="connsiteY656" fmla="*/ 1441751 h 4129480"/>
                <a:gd name="connsiteX657" fmla="*/ 1158168 w 1841071"/>
                <a:gd name="connsiteY657" fmla="*/ 1444380 h 4129480"/>
                <a:gd name="connsiteX658" fmla="*/ 1154736 w 1841071"/>
                <a:gd name="connsiteY658" fmla="*/ 1445329 h 4129480"/>
                <a:gd name="connsiteX659" fmla="*/ 60961 w 1841071"/>
                <a:gd name="connsiteY659" fmla="*/ 1390188 h 4129480"/>
                <a:gd name="connsiteX660" fmla="*/ 57893 w 1841071"/>
                <a:gd name="connsiteY660" fmla="*/ 1389530 h 4129480"/>
                <a:gd name="connsiteX661" fmla="*/ 55484 w 1841071"/>
                <a:gd name="connsiteY661" fmla="*/ 1387413 h 4129480"/>
                <a:gd name="connsiteX662" fmla="*/ 48764 w 1841071"/>
                <a:gd name="connsiteY662" fmla="*/ 1377699 h 4129480"/>
                <a:gd name="connsiteX663" fmla="*/ 13999 w 1841071"/>
                <a:gd name="connsiteY663" fmla="*/ 1311967 h 4129480"/>
                <a:gd name="connsiteX664" fmla="*/ 13999 w 1841071"/>
                <a:gd name="connsiteY664" fmla="*/ 1306124 h 4129480"/>
                <a:gd name="connsiteX665" fmla="*/ 15534 w 1841071"/>
                <a:gd name="connsiteY665" fmla="*/ 1303641 h 4129480"/>
                <a:gd name="connsiteX666" fmla="*/ 17870 w 1841071"/>
                <a:gd name="connsiteY666" fmla="*/ 1301961 h 4129480"/>
                <a:gd name="connsiteX667" fmla="*/ 20719 w 1841071"/>
                <a:gd name="connsiteY667" fmla="*/ 1301450 h 4129480"/>
                <a:gd name="connsiteX668" fmla="*/ 23421 w 1841071"/>
                <a:gd name="connsiteY668" fmla="*/ 1302253 h 4129480"/>
                <a:gd name="connsiteX669" fmla="*/ 25686 w 1841071"/>
                <a:gd name="connsiteY669" fmla="*/ 1304079 h 4129480"/>
                <a:gd name="connsiteX670" fmla="*/ 26927 w 1841071"/>
                <a:gd name="connsiteY670" fmla="*/ 1306709 h 4129480"/>
                <a:gd name="connsiteX671" fmla="*/ 60012 w 1841071"/>
                <a:gd name="connsiteY671" fmla="*/ 1369300 h 4129480"/>
                <a:gd name="connsiteX672" fmla="*/ 66585 w 1841071"/>
                <a:gd name="connsiteY672" fmla="*/ 1378721 h 4129480"/>
                <a:gd name="connsiteX673" fmla="*/ 65270 w 1841071"/>
                <a:gd name="connsiteY673" fmla="*/ 1388727 h 4129480"/>
                <a:gd name="connsiteX674" fmla="*/ 61254 w 1841071"/>
                <a:gd name="connsiteY674" fmla="*/ 1390334 h 4129480"/>
                <a:gd name="connsiteX675" fmla="*/ 1112156 w 1841071"/>
                <a:gd name="connsiteY675" fmla="*/ 1281658 h 4129480"/>
                <a:gd name="connsiteX676" fmla="*/ 1107774 w 1841071"/>
                <a:gd name="connsiteY676" fmla="*/ 1279978 h 4129480"/>
                <a:gd name="connsiteX677" fmla="*/ 1105437 w 1841071"/>
                <a:gd name="connsiteY677" fmla="*/ 1275669 h 4129480"/>
                <a:gd name="connsiteX678" fmla="*/ 1089954 w 1841071"/>
                <a:gd name="connsiteY678" fmla="*/ 1192190 h 4129480"/>
                <a:gd name="connsiteX679" fmla="*/ 1091195 w 1841071"/>
                <a:gd name="connsiteY679" fmla="*/ 1187223 h 4129480"/>
                <a:gd name="connsiteX680" fmla="*/ 1095285 w 1841071"/>
                <a:gd name="connsiteY680" fmla="*/ 1184302 h 4129480"/>
                <a:gd name="connsiteX681" fmla="*/ 1100106 w 1841071"/>
                <a:gd name="connsiteY681" fmla="*/ 1185105 h 4129480"/>
                <a:gd name="connsiteX682" fmla="*/ 1103246 w 1841071"/>
                <a:gd name="connsiteY682" fmla="*/ 1189122 h 4129480"/>
                <a:gd name="connsiteX683" fmla="*/ 1119095 w 1841071"/>
                <a:gd name="connsiteY683" fmla="*/ 1273259 h 4129480"/>
                <a:gd name="connsiteX684" fmla="*/ 1117926 w 1841071"/>
                <a:gd name="connsiteY684" fmla="*/ 1278517 h 4129480"/>
                <a:gd name="connsiteX685" fmla="*/ 1113617 w 1841071"/>
                <a:gd name="connsiteY685" fmla="*/ 1281439 h 4129480"/>
                <a:gd name="connsiteX686" fmla="*/ 5162 w 1841071"/>
                <a:gd name="connsiteY686" fmla="*/ 1233308 h 4129480"/>
                <a:gd name="connsiteX687" fmla="*/ 2606 w 1841071"/>
                <a:gd name="connsiteY687" fmla="*/ 1232797 h 4129480"/>
                <a:gd name="connsiteX688" fmla="*/ 415 w 1841071"/>
                <a:gd name="connsiteY688" fmla="*/ 1231190 h 4129480"/>
                <a:gd name="connsiteX689" fmla="*/ -972 w 1841071"/>
                <a:gd name="connsiteY689" fmla="*/ 1228853 h 4129480"/>
                <a:gd name="connsiteX690" fmla="*/ -1484 w 1841071"/>
                <a:gd name="connsiteY690" fmla="*/ 1226151 h 4129480"/>
                <a:gd name="connsiteX691" fmla="*/ 8814 w 1841071"/>
                <a:gd name="connsiteY691" fmla="*/ 1160857 h 4129480"/>
                <a:gd name="connsiteX692" fmla="*/ 15168 w 1841071"/>
                <a:gd name="connsiteY692" fmla="*/ 1140992 h 4129480"/>
                <a:gd name="connsiteX693" fmla="*/ 16556 w 1841071"/>
                <a:gd name="connsiteY693" fmla="*/ 1138582 h 4129480"/>
                <a:gd name="connsiteX694" fmla="*/ 18600 w 1841071"/>
                <a:gd name="connsiteY694" fmla="*/ 1136902 h 4129480"/>
                <a:gd name="connsiteX695" fmla="*/ 21157 w 1841071"/>
                <a:gd name="connsiteY695" fmla="*/ 1136172 h 4129480"/>
                <a:gd name="connsiteX696" fmla="*/ 23787 w 1841071"/>
                <a:gd name="connsiteY696" fmla="*/ 1136537 h 4129480"/>
                <a:gd name="connsiteX697" fmla="*/ 26050 w 1841071"/>
                <a:gd name="connsiteY697" fmla="*/ 1137924 h 4129480"/>
                <a:gd name="connsiteX698" fmla="*/ 27657 w 1841071"/>
                <a:gd name="connsiteY698" fmla="*/ 1140188 h 4129480"/>
                <a:gd name="connsiteX699" fmla="*/ 28315 w 1841071"/>
                <a:gd name="connsiteY699" fmla="*/ 1142891 h 4129480"/>
                <a:gd name="connsiteX700" fmla="*/ 28315 w 1841071"/>
                <a:gd name="connsiteY700" fmla="*/ 1145593 h 4129480"/>
                <a:gd name="connsiteX701" fmla="*/ 22034 w 1841071"/>
                <a:gd name="connsiteY701" fmla="*/ 1165312 h 4129480"/>
                <a:gd name="connsiteX702" fmla="*/ 12393 w 1841071"/>
                <a:gd name="connsiteY702" fmla="*/ 1226662 h 4129480"/>
                <a:gd name="connsiteX703" fmla="*/ 10201 w 1841071"/>
                <a:gd name="connsiteY703" fmla="*/ 1231410 h 4129480"/>
                <a:gd name="connsiteX704" fmla="*/ 5455 w 1841071"/>
                <a:gd name="connsiteY704" fmla="*/ 1233235 h 4129480"/>
                <a:gd name="connsiteX705" fmla="*/ 1076223 w 1841071"/>
                <a:gd name="connsiteY705" fmla="*/ 1114845 h 4129480"/>
                <a:gd name="connsiteX706" fmla="*/ 1072206 w 1841071"/>
                <a:gd name="connsiteY706" fmla="*/ 1113458 h 4129480"/>
                <a:gd name="connsiteX707" fmla="*/ 1069723 w 1841071"/>
                <a:gd name="connsiteY707" fmla="*/ 1109733 h 4129480"/>
                <a:gd name="connsiteX708" fmla="*/ 1045110 w 1841071"/>
                <a:gd name="connsiteY708" fmla="*/ 1028737 h 4129480"/>
                <a:gd name="connsiteX709" fmla="*/ 1044671 w 1841071"/>
                <a:gd name="connsiteY709" fmla="*/ 1026035 h 4129480"/>
                <a:gd name="connsiteX710" fmla="*/ 1045329 w 1841071"/>
                <a:gd name="connsiteY710" fmla="*/ 1023259 h 4129480"/>
                <a:gd name="connsiteX711" fmla="*/ 1046936 w 1841071"/>
                <a:gd name="connsiteY711" fmla="*/ 1021068 h 4129480"/>
                <a:gd name="connsiteX712" fmla="*/ 1049199 w 1841071"/>
                <a:gd name="connsiteY712" fmla="*/ 1019608 h 4129480"/>
                <a:gd name="connsiteX713" fmla="*/ 1054312 w 1841071"/>
                <a:gd name="connsiteY713" fmla="*/ 1019608 h 4129480"/>
                <a:gd name="connsiteX714" fmla="*/ 1057818 w 1841071"/>
                <a:gd name="connsiteY714" fmla="*/ 1023551 h 4129480"/>
                <a:gd name="connsiteX715" fmla="*/ 1082723 w 1841071"/>
                <a:gd name="connsiteY715" fmla="*/ 1105205 h 4129480"/>
                <a:gd name="connsiteX716" fmla="*/ 1082723 w 1841071"/>
                <a:gd name="connsiteY716" fmla="*/ 1107980 h 4129480"/>
                <a:gd name="connsiteX717" fmla="*/ 1081920 w 1841071"/>
                <a:gd name="connsiteY717" fmla="*/ 1110609 h 4129480"/>
                <a:gd name="connsiteX718" fmla="*/ 1080239 w 1841071"/>
                <a:gd name="connsiteY718" fmla="*/ 1112728 h 4129480"/>
                <a:gd name="connsiteX719" fmla="*/ 1077903 w 1841071"/>
                <a:gd name="connsiteY719" fmla="*/ 1113969 h 4129480"/>
                <a:gd name="connsiteX720" fmla="*/ 1076004 w 1841071"/>
                <a:gd name="connsiteY720" fmla="*/ 1114407 h 4129480"/>
                <a:gd name="connsiteX721" fmla="*/ 51102 w 1841071"/>
                <a:gd name="connsiteY721" fmla="*/ 1070367 h 4129480"/>
                <a:gd name="connsiteX722" fmla="*/ 48472 w 1841071"/>
                <a:gd name="connsiteY722" fmla="*/ 1069783 h 4129480"/>
                <a:gd name="connsiteX723" fmla="*/ 46281 w 1841071"/>
                <a:gd name="connsiteY723" fmla="*/ 1068249 h 4129480"/>
                <a:gd name="connsiteX724" fmla="*/ 44821 w 1841071"/>
                <a:gd name="connsiteY724" fmla="*/ 1065912 h 4129480"/>
                <a:gd name="connsiteX725" fmla="*/ 44309 w 1841071"/>
                <a:gd name="connsiteY725" fmla="*/ 1063136 h 4129480"/>
                <a:gd name="connsiteX726" fmla="*/ 44893 w 1841071"/>
                <a:gd name="connsiteY726" fmla="*/ 1060434 h 4129480"/>
                <a:gd name="connsiteX727" fmla="*/ 73669 w 1841071"/>
                <a:gd name="connsiteY727" fmla="*/ 992146 h 4129480"/>
                <a:gd name="connsiteX728" fmla="*/ 77832 w 1841071"/>
                <a:gd name="connsiteY728" fmla="*/ 982141 h 4129480"/>
                <a:gd name="connsiteX729" fmla="*/ 81630 w 1841071"/>
                <a:gd name="connsiteY729" fmla="*/ 978781 h 4129480"/>
                <a:gd name="connsiteX730" fmla="*/ 86597 w 1841071"/>
                <a:gd name="connsiteY730" fmla="*/ 978781 h 4129480"/>
                <a:gd name="connsiteX731" fmla="*/ 90102 w 1841071"/>
                <a:gd name="connsiteY731" fmla="*/ 982506 h 4129480"/>
                <a:gd name="connsiteX732" fmla="*/ 90102 w 1841071"/>
                <a:gd name="connsiteY732" fmla="*/ 987764 h 4129480"/>
                <a:gd name="connsiteX733" fmla="*/ 85720 w 1841071"/>
                <a:gd name="connsiteY733" fmla="*/ 997697 h 4129480"/>
                <a:gd name="connsiteX734" fmla="*/ 57163 w 1841071"/>
                <a:gd name="connsiteY734" fmla="*/ 1065766 h 4129480"/>
                <a:gd name="connsiteX735" fmla="*/ 54680 w 1841071"/>
                <a:gd name="connsiteY735" fmla="*/ 1068833 h 4129480"/>
                <a:gd name="connsiteX736" fmla="*/ 50955 w 1841071"/>
                <a:gd name="connsiteY736" fmla="*/ 1070002 h 4129480"/>
                <a:gd name="connsiteX737" fmla="*/ 1021520 w 1841071"/>
                <a:gd name="connsiteY737" fmla="*/ 954168 h 4129480"/>
                <a:gd name="connsiteX738" fmla="*/ 1017795 w 1841071"/>
                <a:gd name="connsiteY738" fmla="*/ 953000 h 4129480"/>
                <a:gd name="connsiteX739" fmla="*/ 1015312 w 1841071"/>
                <a:gd name="connsiteY739" fmla="*/ 949932 h 4129480"/>
                <a:gd name="connsiteX740" fmla="*/ 999024 w 1841071"/>
                <a:gd name="connsiteY740" fmla="*/ 912611 h 4129480"/>
                <a:gd name="connsiteX741" fmla="*/ 979889 w 1841071"/>
                <a:gd name="connsiteY741" fmla="*/ 873829 h 4129480"/>
                <a:gd name="connsiteX742" fmla="*/ 979232 w 1841071"/>
                <a:gd name="connsiteY742" fmla="*/ 868425 h 4129480"/>
                <a:gd name="connsiteX743" fmla="*/ 982446 w 1841071"/>
                <a:gd name="connsiteY743" fmla="*/ 864116 h 4129480"/>
                <a:gd name="connsiteX744" fmla="*/ 987558 w 1841071"/>
                <a:gd name="connsiteY744" fmla="*/ 863458 h 4129480"/>
                <a:gd name="connsiteX745" fmla="*/ 991648 w 1841071"/>
                <a:gd name="connsiteY745" fmla="*/ 866818 h 4129480"/>
                <a:gd name="connsiteX746" fmla="*/ 1011295 w 1841071"/>
                <a:gd name="connsiteY746" fmla="*/ 906403 h 4129480"/>
                <a:gd name="connsiteX747" fmla="*/ 1027727 w 1841071"/>
                <a:gd name="connsiteY747" fmla="*/ 944235 h 4129480"/>
                <a:gd name="connsiteX748" fmla="*/ 1027727 w 1841071"/>
                <a:gd name="connsiteY748" fmla="*/ 949640 h 4129480"/>
                <a:gd name="connsiteX749" fmla="*/ 1024149 w 1841071"/>
                <a:gd name="connsiteY749" fmla="*/ 953584 h 4129480"/>
                <a:gd name="connsiteX750" fmla="*/ 1021447 w 1841071"/>
                <a:gd name="connsiteY750" fmla="*/ 954095 h 4129480"/>
                <a:gd name="connsiteX751" fmla="*/ 112232 w 1841071"/>
                <a:gd name="connsiteY751" fmla="*/ 912392 h 4129480"/>
                <a:gd name="connsiteX752" fmla="*/ 110552 w 1841071"/>
                <a:gd name="connsiteY752" fmla="*/ 912392 h 4129480"/>
                <a:gd name="connsiteX753" fmla="*/ 106462 w 1841071"/>
                <a:gd name="connsiteY753" fmla="*/ 909105 h 4129480"/>
                <a:gd name="connsiteX754" fmla="*/ 105659 w 1841071"/>
                <a:gd name="connsiteY754" fmla="*/ 903701 h 4129480"/>
                <a:gd name="connsiteX755" fmla="*/ 112962 w 1841071"/>
                <a:gd name="connsiteY755" fmla="*/ 849509 h 4129480"/>
                <a:gd name="connsiteX756" fmla="*/ 110844 w 1841071"/>
                <a:gd name="connsiteY756" fmla="*/ 821901 h 4129480"/>
                <a:gd name="connsiteX757" fmla="*/ 110844 w 1841071"/>
                <a:gd name="connsiteY757" fmla="*/ 819126 h 4129480"/>
                <a:gd name="connsiteX758" fmla="*/ 111940 w 1841071"/>
                <a:gd name="connsiteY758" fmla="*/ 816570 h 4129480"/>
                <a:gd name="connsiteX759" fmla="*/ 113912 w 1841071"/>
                <a:gd name="connsiteY759" fmla="*/ 814671 h 4129480"/>
                <a:gd name="connsiteX760" fmla="*/ 116322 w 1841071"/>
                <a:gd name="connsiteY760" fmla="*/ 813722 h 4129480"/>
                <a:gd name="connsiteX761" fmla="*/ 121361 w 1841071"/>
                <a:gd name="connsiteY761" fmla="*/ 814963 h 4129480"/>
                <a:gd name="connsiteX762" fmla="*/ 124137 w 1841071"/>
                <a:gd name="connsiteY762" fmla="*/ 819564 h 4129480"/>
                <a:gd name="connsiteX763" fmla="*/ 126693 w 1841071"/>
                <a:gd name="connsiteY763" fmla="*/ 849217 h 4129480"/>
                <a:gd name="connsiteX764" fmla="*/ 119389 w 1841071"/>
                <a:gd name="connsiteY764" fmla="*/ 906914 h 4129480"/>
                <a:gd name="connsiteX765" fmla="*/ 116833 w 1841071"/>
                <a:gd name="connsiteY765" fmla="*/ 910858 h 4129480"/>
                <a:gd name="connsiteX766" fmla="*/ 112450 w 1841071"/>
                <a:gd name="connsiteY766" fmla="*/ 912319 h 4129480"/>
                <a:gd name="connsiteX767" fmla="*/ 941181 w 1841071"/>
                <a:gd name="connsiteY767" fmla="*/ 806272 h 4129480"/>
                <a:gd name="connsiteX768" fmla="*/ 938186 w 1841071"/>
                <a:gd name="connsiteY768" fmla="*/ 805542 h 4129480"/>
                <a:gd name="connsiteX769" fmla="*/ 935850 w 1841071"/>
                <a:gd name="connsiteY769" fmla="*/ 803496 h 4129480"/>
                <a:gd name="connsiteX770" fmla="*/ 882168 w 1841071"/>
                <a:gd name="connsiteY770" fmla="*/ 740978 h 4129480"/>
                <a:gd name="connsiteX771" fmla="*/ 880708 w 1841071"/>
                <a:gd name="connsiteY771" fmla="*/ 738714 h 4129480"/>
                <a:gd name="connsiteX772" fmla="*/ 880051 w 1841071"/>
                <a:gd name="connsiteY772" fmla="*/ 736012 h 4129480"/>
                <a:gd name="connsiteX773" fmla="*/ 880561 w 1841071"/>
                <a:gd name="connsiteY773" fmla="*/ 733310 h 4129480"/>
                <a:gd name="connsiteX774" fmla="*/ 881950 w 1841071"/>
                <a:gd name="connsiteY774" fmla="*/ 730900 h 4129480"/>
                <a:gd name="connsiteX775" fmla="*/ 884067 w 1841071"/>
                <a:gd name="connsiteY775" fmla="*/ 729293 h 4129480"/>
                <a:gd name="connsiteX776" fmla="*/ 886696 w 1841071"/>
                <a:gd name="connsiteY776" fmla="*/ 728709 h 4129480"/>
                <a:gd name="connsiteX777" fmla="*/ 889253 w 1841071"/>
                <a:gd name="connsiteY777" fmla="*/ 729147 h 4129480"/>
                <a:gd name="connsiteX778" fmla="*/ 891517 w 1841071"/>
                <a:gd name="connsiteY778" fmla="*/ 730608 h 4129480"/>
                <a:gd name="connsiteX779" fmla="*/ 946512 w 1841071"/>
                <a:gd name="connsiteY779" fmla="*/ 794878 h 4129480"/>
                <a:gd name="connsiteX780" fmla="*/ 947900 w 1841071"/>
                <a:gd name="connsiteY780" fmla="*/ 798457 h 4129480"/>
                <a:gd name="connsiteX781" fmla="*/ 947243 w 1841071"/>
                <a:gd name="connsiteY781" fmla="*/ 802328 h 4129480"/>
                <a:gd name="connsiteX782" fmla="*/ 944760 w 1841071"/>
                <a:gd name="connsiteY782" fmla="*/ 805249 h 4129480"/>
                <a:gd name="connsiteX783" fmla="*/ 941181 w 1841071"/>
                <a:gd name="connsiteY783" fmla="*/ 806199 h 4129480"/>
                <a:gd name="connsiteX784" fmla="*/ 91709 w 1841071"/>
                <a:gd name="connsiteY784" fmla="*/ 746602 h 4129480"/>
                <a:gd name="connsiteX785" fmla="*/ 87984 w 1841071"/>
                <a:gd name="connsiteY785" fmla="*/ 745433 h 4129480"/>
                <a:gd name="connsiteX786" fmla="*/ 85428 w 1841071"/>
                <a:gd name="connsiteY786" fmla="*/ 742293 h 4129480"/>
                <a:gd name="connsiteX787" fmla="*/ 65709 w 1841071"/>
                <a:gd name="connsiteY787" fmla="*/ 695405 h 4129480"/>
                <a:gd name="connsiteX788" fmla="*/ 52489 w 1841071"/>
                <a:gd name="connsiteY788" fmla="*/ 664292 h 4129480"/>
                <a:gd name="connsiteX789" fmla="*/ 52489 w 1841071"/>
                <a:gd name="connsiteY789" fmla="*/ 658887 h 4129480"/>
                <a:gd name="connsiteX790" fmla="*/ 56068 w 1841071"/>
                <a:gd name="connsiteY790" fmla="*/ 654870 h 4129480"/>
                <a:gd name="connsiteX791" fmla="*/ 61181 w 1841071"/>
                <a:gd name="connsiteY791" fmla="*/ 654870 h 4129480"/>
                <a:gd name="connsiteX792" fmla="*/ 64978 w 1841071"/>
                <a:gd name="connsiteY792" fmla="*/ 658668 h 4129480"/>
                <a:gd name="connsiteX793" fmla="*/ 78197 w 1841071"/>
                <a:gd name="connsiteY793" fmla="*/ 689635 h 4129480"/>
                <a:gd name="connsiteX794" fmla="*/ 98063 w 1841071"/>
                <a:gd name="connsiteY794" fmla="*/ 736815 h 4129480"/>
                <a:gd name="connsiteX795" fmla="*/ 98063 w 1841071"/>
                <a:gd name="connsiteY795" fmla="*/ 742293 h 4129480"/>
                <a:gd name="connsiteX796" fmla="*/ 94411 w 1841071"/>
                <a:gd name="connsiteY796" fmla="*/ 746237 h 4129480"/>
                <a:gd name="connsiteX797" fmla="*/ 91709 w 1841071"/>
                <a:gd name="connsiteY797" fmla="*/ 746529 h 4129480"/>
                <a:gd name="connsiteX798" fmla="*/ 825931 w 1841071"/>
                <a:gd name="connsiteY798" fmla="*/ 685983 h 4129480"/>
                <a:gd name="connsiteX799" fmla="*/ 821403 w 1841071"/>
                <a:gd name="connsiteY799" fmla="*/ 684230 h 4129480"/>
                <a:gd name="connsiteX800" fmla="*/ 762463 w 1841071"/>
                <a:gd name="connsiteY800" fmla="*/ 624487 h 4129480"/>
                <a:gd name="connsiteX801" fmla="*/ 762463 w 1841071"/>
                <a:gd name="connsiteY801" fmla="*/ 614408 h 4129480"/>
                <a:gd name="connsiteX802" fmla="*/ 771739 w 1841071"/>
                <a:gd name="connsiteY802" fmla="*/ 614131 h 4129480"/>
                <a:gd name="connsiteX803" fmla="*/ 772031 w 1841071"/>
                <a:gd name="connsiteY803" fmla="*/ 614408 h 4129480"/>
                <a:gd name="connsiteX804" fmla="*/ 830459 w 1841071"/>
                <a:gd name="connsiteY804" fmla="*/ 672837 h 4129480"/>
                <a:gd name="connsiteX805" fmla="*/ 832505 w 1841071"/>
                <a:gd name="connsiteY805" fmla="*/ 676488 h 4129480"/>
                <a:gd name="connsiteX806" fmla="*/ 832505 w 1841071"/>
                <a:gd name="connsiteY806" fmla="*/ 680724 h 4129480"/>
                <a:gd name="connsiteX807" fmla="*/ 830021 w 1841071"/>
                <a:gd name="connsiteY807" fmla="*/ 684011 h 4129480"/>
                <a:gd name="connsiteX808" fmla="*/ 825931 w 1841071"/>
                <a:gd name="connsiteY808" fmla="*/ 685910 h 4129480"/>
                <a:gd name="connsiteX809" fmla="*/ 31674 w 1841071"/>
                <a:gd name="connsiteY809" fmla="*/ 588043 h 4129480"/>
                <a:gd name="connsiteX810" fmla="*/ 27584 w 1841071"/>
                <a:gd name="connsiteY810" fmla="*/ 586582 h 4129480"/>
                <a:gd name="connsiteX811" fmla="*/ 25174 w 1841071"/>
                <a:gd name="connsiteY811" fmla="*/ 582711 h 4129480"/>
                <a:gd name="connsiteX812" fmla="*/ 13269 w 1841071"/>
                <a:gd name="connsiteY812" fmla="*/ 496749 h 4129480"/>
                <a:gd name="connsiteX813" fmla="*/ 15095 w 1841071"/>
                <a:gd name="connsiteY813" fmla="*/ 491636 h 4129480"/>
                <a:gd name="connsiteX814" fmla="*/ 19769 w 1841071"/>
                <a:gd name="connsiteY814" fmla="*/ 489299 h 4129480"/>
                <a:gd name="connsiteX815" fmla="*/ 22398 w 1841071"/>
                <a:gd name="connsiteY815" fmla="*/ 489810 h 4129480"/>
                <a:gd name="connsiteX816" fmla="*/ 24663 w 1841071"/>
                <a:gd name="connsiteY816" fmla="*/ 491271 h 4129480"/>
                <a:gd name="connsiteX817" fmla="*/ 26196 w 1841071"/>
                <a:gd name="connsiteY817" fmla="*/ 493535 h 4129480"/>
                <a:gd name="connsiteX818" fmla="*/ 26780 w 1841071"/>
                <a:gd name="connsiteY818" fmla="*/ 496238 h 4129480"/>
                <a:gd name="connsiteX819" fmla="*/ 38321 w 1841071"/>
                <a:gd name="connsiteY819" fmla="*/ 579205 h 4129480"/>
                <a:gd name="connsiteX820" fmla="*/ 38321 w 1841071"/>
                <a:gd name="connsiteY820" fmla="*/ 581981 h 4129480"/>
                <a:gd name="connsiteX821" fmla="*/ 37444 w 1841071"/>
                <a:gd name="connsiteY821" fmla="*/ 584683 h 4129480"/>
                <a:gd name="connsiteX822" fmla="*/ 35691 w 1841071"/>
                <a:gd name="connsiteY822" fmla="*/ 586801 h 4129480"/>
                <a:gd name="connsiteX823" fmla="*/ 33281 w 1841071"/>
                <a:gd name="connsiteY823" fmla="*/ 588043 h 4129480"/>
                <a:gd name="connsiteX824" fmla="*/ 718204 w 1841071"/>
                <a:gd name="connsiteY824" fmla="*/ 559340 h 4129480"/>
                <a:gd name="connsiteX825" fmla="*/ 714918 w 1841071"/>
                <a:gd name="connsiteY825" fmla="*/ 558391 h 4129480"/>
                <a:gd name="connsiteX826" fmla="*/ 712507 w 1841071"/>
                <a:gd name="connsiteY826" fmla="*/ 555907 h 4129480"/>
                <a:gd name="connsiteX827" fmla="*/ 686872 w 1841071"/>
                <a:gd name="connsiteY827" fmla="*/ 501861 h 4129480"/>
                <a:gd name="connsiteX828" fmla="*/ 678328 w 1841071"/>
                <a:gd name="connsiteY828" fmla="*/ 476737 h 4129480"/>
                <a:gd name="connsiteX829" fmla="*/ 677962 w 1841071"/>
                <a:gd name="connsiteY829" fmla="*/ 473962 h 4129480"/>
                <a:gd name="connsiteX830" fmla="*/ 678692 w 1841071"/>
                <a:gd name="connsiteY830" fmla="*/ 471333 h 4129480"/>
                <a:gd name="connsiteX831" fmla="*/ 680372 w 1841071"/>
                <a:gd name="connsiteY831" fmla="*/ 469142 h 4129480"/>
                <a:gd name="connsiteX832" fmla="*/ 682636 w 1841071"/>
                <a:gd name="connsiteY832" fmla="*/ 467754 h 4129480"/>
                <a:gd name="connsiteX833" fmla="*/ 685266 w 1841071"/>
                <a:gd name="connsiteY833" fmla="*/ 467754 h 4129480"/>
                <a:gd name="connsiteX834" fmla="*/ 687822 w 1841071"/>
                <a:gd name="connsiteY834" fmla="*/ 468484 h 4129480"/>
                <a:gd name="connsiteX835" fmla="*/ 689867 w 1841071"/>
                <a:gd name="connsiteY835" fmla="*/ 470237 h 4129480"/>
                <a:gd name="connsiteX836" fmla="*/ 691182 w 1841071"/>
                <a:gd name="connsiteY836" fmla="*/ 472647 h 4129480"/>
                <a:gd name="connsiteX837" fmla="*/ 699435 w 1841071"/>
                <a:gd name="connsiteY837" fmla="*/ 497114 h 4129480"/>
                <a:gd name="connsiteX838" fmla="*/ 723755 w 1841071"/>
                <a:gd name="connsiteY838" fmla="*/ 548677 h 4129480"/>
                <a:gd name="connsiteX839" fmla="*/ 724778 w 1841071"/>
                <a:gd name="connsiteY839" fmla="*/ 552255 h 4129480"/>
                <a:gd name="connsiteX840" fmla="*/ 723901 w 1841071"/>
                <a:gd name="connsiteY840" fmla="*/ 555907 h 4129480"/>
                <a:gd name="connsiteX841" fmla="*/ 721418 w 1841071"/>
                <a:gd name="connsiteY841" fmla="*/ 558610 h 4129480"/>
                <a:gd name="connsiteX842" fmla="*/ 717985 w 1841071"/>
                <a:gd name="connsiteY842" fmla="*/ 559559 h 4129480"/>
                <a:gd name="connsiteX843" fmla="*/ 26853 w 1841071"/>
                <a:gd name="connsiteY843" fmla="*/ 418455 h 4129480"/>
                <a:gd name="connsiteX844" fmla="*/ 25247 w 1841071"/>
                <a:gd name="connsiteY844" fmla="*/ 418455 h 4129480"/>
                <a:gd name="connsiteX845" fmla="*/ 21084 w 1841071"/>
                <a:gd name="connsiteY845" fmla="*/ 415534 h 4129480"/>
                <a:gd name="connsiteX846" fmla="*/ 19916 w 1841071"/>
                <a:gd name="connsiteY846" fmla="*/ 410348 h 4129480"/>
                <a:gd name="connsiteX847" fmla="*/ 45112 w 1841071"/>
                <a:gd name="connsiteY847" fmla="*/ 326942 h 4129480"/>
                <a:gd name="connsiteX848" fmla="*/ 48910 w 1841071"/>
                <a:gd name="connsiteY848" fmla="*/ 323655 h 4129480"/>
                <a:gd name="connsiteX849" fmla="*/ 57236 w 1841071"/>
                <a:gd name="connsiteY849" fmla="*/ 327600 h 4129480"/>
                <a:gd name="connsiteX850" fmla="*/ 57236 w 1841071"/>
                <a:gd name="connsiteY850" fmla="*/ 332712 h 4129480"/>
                <a:gd name="connsiteX851" fmla="*/ 33208 w 1841071"/>
                <a:gd name="connsiteY851" fmla="*/ 413050 h 4129480"/>
                <a:gd name="connsiteX852" fmla="*/ 30798 w 1841071"/>
                <a:gd name="connsiteY852" fmla="*/ 417287 h 4129480"/>
                <a:gd name="connsiteX853" fmla="*/ 26562 w 1841071"/>
                <a:gd name="connsiteY853" fmla="*/ 418382 h 4129480"/>
                <a:gd name="connsiteX854" fmla="*/ 666423 w 1841071"/>
                <a:gd name="connsiteY854" fmla="*/ 398443 h 4129480"/>
                <a:gd name="connsiteX855" fmla="*/ 661968 w 1841071"/>
                <a:gd name="connsiteY855" fmla="*/ 396618 h 4129480"/>
                <a:gd name="connsiteX856" fmla="*/ 659703 w 1841071"/>
                <a:gd name="connsiteY856" fmla="*/ 392236 h 4129480"/>
                <a:gd name="connsiteX857" fmla="*/ 656344 w 1841071"/>
                <a:gd name="connsiteY857" fmla="*/ 337824 h 4129480"/>
                <a:gd name="connsiteX858" fmla="*/ 657512 w 1841071"/>
                <a:gd name="connsiteY858" fmla="*/ 305251 h 4129480"/>
                <a:gd name="connsiteX859" fmla="*/ 658243 w 1841071"/>
                <a:gd name="connsiteY859" fmla="*/ 302549 h 4129480"/>
                <a:gd name="connsiteX860" fmla="*/ 659849 w 1841071"/>
                <a:gd name="connsiteY860" fmla="*/ 300357 h 4129480"/>
                <a:gd name="connsiteX861" fmla="*/ 662186 w 1841071"/>
                <a:gd name="connsiteY861" fmla="*/ 298970 h 4129480"/>
                <a:gd name="connsiteX862" fmla="*/ 664815 w 1841071"/>
                <a:gd name="connsiteY862" fmla="*/ 298970 h 4129480"/>
                <a:gd name="connsiteX863" fmla="*/ 667372 w 1841071"/>
                <a:gd name="connsiteY863" fmla="*/ 299700 h 4129480"/>
                <a:gd name="connsiteX864" fmla="*/ 669490 w 1841071"/>
                <a:gd name="connsiteY864" fmla="*/ 301453 h 4129480"/>
                <a:gd name="connsiteX865" fmla="*/ 670732 w 1841071"/>
                <a:gd name="connsiteY865" fmla="*/ 303863 h 4129480"/>
                <a:gd name="connsiteX866" fmla="*/ 670732 w 1841071"/>
                <a:gd name="connsiteY866" fmla="*/ 306639 h 4129480"/>
                <a:gd name="connsiteX867" fmla="*/ 669563 w 1841071"/>
                <a:gd name="connsiteY867" fmla="*/ 337897 h 4129480"/>
                <a:gd name="connsiteX868" fmla="*/ 672850 w 1841071"/>
                <a:gd name="connsiteY868" fmla="*/ 390483 h 4129480"/>
                <a:gd name="connsiteX869" fmla="*/ 672850 w 1841071"/>
                <a:gd name="connsiteY869" fmla="*/ 393258 h 4129480"/>
                <a:gd name="connsiteX870" fmla="*/ 671681 w 1841071"/>
                <a:gd name="connsiteY870" fmla="*/ 395814 h 4129480"/>
                <a:gd name="connsiteX871" fmla="*/ 669709 w 1841071"/>
                <a:gd name="connsiteY871" fmla="*/ 397713 h 4129480"/>
                <a:gd name="connsiteX872" fmla="*/ 667153 w 1841071"/>
                <a:gd name="connsiteY872" fmla="*/ 398590 h 4129480"/>
                <a:gd name="connsiteX873" fmla="*/ 88496 w 1841071"/>
                <a:gd name="connsiteY873" fmla="*/ 261137 h 4129480"/>
                <a:gd name="connsiteX874" fmla="*/ 85428 w 1841071"/>
                <a:gd name="connsiteY874" fmla="*/ 260334 h 4129480"/>
                <a:gd name="connsiteX875" fmla="*/ 83310 w 1841071"/>
                <a:gd name="connsiteY875" fmla="*/ 258581 h 4129480"/>
                <a:gd name="connsiteX876" fmla="*/ 82068 w 1841071"/>
                <a:gd name="connsiteY876" fmla="*/ 256171 h 4129480"/>
                <a:gd name="connsiteX877" fmla="*/ 82068 w 1841071"/>
                <a:gd name="connsiteY877" fmla="*/ 253396 h 4129480"/>
                <a:gd name="connsiteX878" fmla="*/ 82872 w 1841071"/>
                <a:gd name="connsiteY878" fmla="*/ 250693 h 4129480"/>
                <a:gd name="connsiteX879" fmla="*/ 99669 w 1841071"/>
                <a:gd name="connsiteY879" fmla="*/ 215417 h 4129480"/>
                <a:gd name="connsiteX880" fmla="*/ 115154 w 1841071"/>
                <a:gd name="connsiteY880" fmla="*/ 173715 h 4129480"/>
                <a:gd name="connsiteX881" fmla="*/ 116395 w 1841071"/>
                <a:gd name="connsiteY881" fmla="*/ 171304 h 4129480"/>
                <a:gd name="connsiteX882" fmla="*/ 118440 w 1841071"/>
                <a:gd name="connsiteY882" fmla="*/ 169552 h 4129480"/>
                <a:gd name="connsiteX883" fmla="*/ 123625 w 1841071"/>
                <a:gd name="connsiteY883" fmla="*/ 169040 h 4129480"/>
                <a:gd name="connsiteX884" fmla="*/ 127569 w 1841071"/>
                <a:gd name="connsiteY884" fmla="*/ 172546 h 4129480"/>
                <a:gd name="connsiteX885" fmla="*/ 128080 w 1841071"/>
                <a:gd name="connsiteY885" fmla="*/ 178023 h 4129480"/>
                <a:gd name="connsiteX886" fmla="*/ 111574 w 1841071"/>
                <a:gd name="connsiteY886" fmla="*/ 221844 h 4129480"/>
                <a:gd name="connsiteX887" fmla="*/ 94630 w 1841071"/>
                <a:gd name="connsiteY887" fmla="*/ 257632 h 4129480"/>
                <a:gd name="connsiteX888" fmla="*/ 92220 w 1841071"/>
                <a:gd name="connsiteY888" fmla="*/ 260334 h 4129480"/>
                <a:gd name="connsiteX889" fmla="*/ 88203 w 1841071"/>
                <a:gd name="connsiteY889" fmla="*/ 261064 h 4129480"/>
                <a:gd name="connsiteX890" fmla="*/ 678838 w 1841071"/>
                <a:gd name="connsiteY890" fmla="*/ 229002 h 4129480"/>
                <a:gd name="connsiteX891" fmla="*/ 677013 w 1841071"/>
                <a:gd name="connsiteY891" fmla="*/ 229002 h 4129480"/>
                <a:gd name="connsiteX892" fmla="*/ 672923 w 1841071"/>
                <a:gd name="connsiteY892" fmla="*/ 225642 h 4129480"/>
                <a:gd name="connsiteX893" fmla="*/ 672265 w 1841071"/>
                <a:gd name="connsiteY893" fmla="*/ 220165 h 4129480"/>
                <a:gd name="connsiteX894" fmla="*/ 686872 w 1841071"/>
                <a:gd name="connsiteY894" fmla="*/ 174883 h 4129480"/>
                <a:gd name="connsiteX895" fmla="*/ 702429 w 1841071"/>
                <a:gd name="connsiteY895" fmla="*/ 139388 h 4129480"/>
                <a:gd name="connsiteX896" fmla="*/ 704035 w 1841071"/>
                <a:gd name="connsiteY896" fmla="*/ 137197 h 4129480"/>
                <a:gd name="connsiteX897" fmla="*/ 706373 w 1841071"/>
                <a:gd name="connsiteY897" fmla="*/ 135882 h 4129480"/>
                <a:gd name="connsiteX898" fmla="*/ 709002 w 1841071"/>
                <a:gd name="connsiteY898" fmla="*/ 135882 h 4129480"/>
                <a:gd name="connsiteX899" fmla="*/ 711485 w 1841071"/>
                <a:gd name="connsiteY899" fmla="*/ 136613 h 4129480"/>
                <a:gd name="connsiteX900" fmla="*/ 713603 w 1841071"/>
                <a:gd name="connsiteY900" fmla="*/ 138365 h 4129480"/>
                <a:gd name="connsiteX901" fmla="*/ 714845 w 1841071"/>
                <a:gd name="connsiteY901" fmla="*/ 140776 h 4129480"/>
                <a:gd name="connsiteX902" fmla="*/ 714845 w 1841071"/>
                <a:gd name="connsiteY902" fmla="*/ 143551 h 4129480"/>
                <a:gd name="connsiteX903" fmla="*/ 714114 w 1841071"/>
                <a:gd name="connsiteY903" fmla="*/ 146180 h 4129480"/>
                <a:gd name="connsiteX904" fmla="*/ 699507 w 1841071"/>
                <a:gd name="connsiteY904" fmla="*/ 180287 h 4129480"/>
                <a:gd name="connsiteX905" fmla="*/ 685412 w 1841071"/>
                <a:gd name="connsiteY905" fmla="*/ 224109 h 4129480"/>
                <a:gd name="connsiteX906" fmla="*/ 682929 w 1841071"/>
                <a:gd name="connsiteY906" fmla="*/ 227688 h 4129480"/>
                <a:gd name="connsiteX907" fmla="*/ 678546 w 1841071"/>
                <a:gd name="connsiteY907" fmla="*/ 228929 h 4129480"/>
                <a:gd name="connsiteX908" fmla="*/ 136187 w 1841071"/>
                <a:gd name="connsiteY908" fmla="*/ 98999 h 4129480"/>
                <a:gd name="connsiteX909" fmla="*/ 135603 w 1841071"/>
                <a:gd name="connsiteY909" fmla="*/ 98999 h 4129480"/>
                <a:gd name="connsiteX910" fmla="*/ 133047 w 1841071"/>
                <a:gd name="connsiteY910" fmla="*/ 98269 h 4129480"/>
                <a:gd name="connsiteX911" fmla="*/ 130929 w 1841071"/>
                <a:gd name="connsiteY911" fmla="*/ 96516 h 4129480"/>
                <a:gd name="connsiteX912" fmla="*/ 129688 w 1841071"/>
                <a:gd name="connsiteY912" fmla="*/ 94106 h 4129480"/>
                <a:gd name="connsiteX913" fmla="*/ 129688 w 1841071"/>
                <a:gd name="connsiteY913" fmla="*/ 91331 h 4129480"/>
                <a:gd name="connsiteX914" fmla="*/ 131951 w 1841071"/>
                <a:gd name="connsiteY914" fmla="*/ 32464 h 4129480"/>
                <a:gd name="connsiteX915" fmla="*/ 131951 w 1841071"/>
                <a:gd name="connsiteY915" fmla="*/ 6683 h 4129480"/>
                <a:gd name="connsiteX916" fmla="*/ 132390 w 1841071"/>
                <a:gd name="connsiteY916" fmla="*/ 3908 h 4129480"/>
                <a:gd name="connsiteX917" fmla="*/ 133850 w 1841071"/>
                <a:gd name="connsiteY917" fmla="*/ 1571 h 4129480"/>
                <a:gd name="connsiteX918" fmla="*/ 135968 w 1841071"/>
                <a:gd name="connsiteY918" fmla="*/ -36 h 4129480"/>
                <a:gd name="connsiteX919" fmla="*/ 138598 w 1841071"/>
                <a:gd name="connsiteY919" fmla="*/ -620 h 4129480"/>
                <a:gd name="connsiteX920" fmla="*/ 143272 w 1841071"/>
                <a:gd name="connsiteY920" fmla="*/ 1351 h 4129480"/>
                <a:gd name="connsiteX921" fmla="*/ 145316 w 1841071"/>
                <a:gd name="connsiteY921" fmla="*/ 6318 h 4129480"/>
                <a:gd name="connsiteX922" fmla="*/ 145316 w 1841071"/>
                <a:gd name="connsiteY922" fmla="*/ 32464 h 4129480"/>
                <a:gd name="connsiteX923" fmla="*/ 143053 w 1841071"/>
                <a:gd name="connsiteY923" fmla="*/ 92573 h 4129480"/>
                <a:gd name="connsiteX924" fmla="*/ 140934 w 1841071"/>
                <a:gd name="connsiteY924" fmla="*/ 97173 h 4129480"/>
                <a:gd name="connsiteX925" fmla="*/ 136479 w 1841071"/>
                <a:gd name="connsiteY925" fmla="*/ 99146 h 4129480"/>
                <a:gd name="connsiteX926" fmla="*/ 751800 w 1841071"/>
                <a:gd name="connsiteY926" fmla="*/ 77454 h 4129480"/>
                <a:gd name="connsiteX927" fmla="*/ 747856 w 1841071"/>
                <a:gd name="connsiteY927" fmla="*/ 76067 h 4129480"/>
                <a:gd name="connsiteX928" fmla="*/ 746396 w 1841071"/>
                <a:gd name="connsiteY928" fmla="*/ 66133 h 4129480"/>
                <a:gd name="connsiteX929" fmla="*/ 780284 w 1841071"/>
                <a:gd name="connsiteY929" fmla="*/ 19172 h 4129480"/>
                <a:gd name="connsiteX930" fmla="*/ 782694 w 1841071"/>
                <a:gd name="connsiteY930" fmla="*/ 15886 h 4129480"/>
                <a:gd name="connsiteX931" fmla="*/ 795695 w 1841071"/>
                <a:gd name="connsiteY931" fmla="*/ 6464 h 4129480"/>
                <a:gd name="connsiteX932" fmla="*/ 800661 w 1841071"/>
                <a:gd name="connsiteY932" fmla="*/ 3762 h 4129480"/>
                <a:gd name="connsiteX933" fmla="*/ 803071 w 1841071"/>
                <a:gd name="connsiteY933" fmla="*/ 2812 h 4129480"/>
                <a:gd name="connsiteX934" fmla="*/ 805700 w 1841071"/>
                <a:gd name="connsiteY934" fmla="*/ 2812 h 4129480"/>
                <a:gd name="connsiteX935" fmla="*/ 808110 w 1841071"/>
                <a:gd name="connsiteY935" fmla="*/ 3981 h 4129480"/>
                <a:gd name="connsiteX936" fmla="*/ 809864 w 1841071"/>
                <a:gd name="connsiteY936" fmla="*/ 6026 h 4129480"/>
                <a:gd name="connsiteX937" fmla="*/ 810813 w 1841071"/>
                <a:gd name="connsiteY937" fmla="*/ 8655 h 4129480"/>
                <a:gd name="connsiteX938" fmla="*/ 810813 w 1841071"/>
                <a:gd name="connsiteY938" fmla="*/ 11430 h 4129480"/>
                <a:gd name="connsiteX939" fmla="*/ 809718 w 1841071"/>
                <a:gd name="connsiteY939" fmla="*/ 13914 h 4129480"/>
                <a:gd name="connsiteX940" fmla="*/ 807746 w 1841071"/>
                <a:gd name="connsiteY940" fmla="*/ 15740 h 4129480"/>
                <a:gd name="connsiteX941" fmla="*/ 801684 w 1841071"/>
                <a:gd name="connsiteY941" fmla="*/ 19099 h 4129480"/>
                <a:gd name="connsiteX942" fmla="*/ 793649 w 1841071"/>
                <a:gd name="connsiteY942" fmla="*/ 24796 h 4129480"/>
                <a:gd name="connsiteX943" fmla="*/ 791240 w 1841071"/>
                <a:gd name="connsiteY943" fmla="*/ 28156 h 4129480"/>
                <a:gd name="connsiteX944" fmla="*/ 757497 w 1841071"/>
                <a:gd name="connsiteY944" fmla="*/ 74679 h 4129480"/>
                <a:gd name="connsiteX945" fmla="*/ 755014 w 1841071"/>
                <a:gd name="connsiteY945" fmla="*/ 76797 h 4129480"/>
                <a:gd name="connsiteX946" fmla="*/ 751947 w 1841071"/>
                <a:gd name="connsiteY946" fmla="*/ 77454 h 412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</a:cxnLst>
              <a:rect l="l" t="t" r="r" b="b"/>
              <a:pathLst>
                <a:path w="1841071" h="4129480">
                  <a:moveTo>
                    <a:pt x="1084257" y="4128787"/>
                  </a:moveTo>
                  <a:cubicBezTo>
                    <a:pt x="1074981" y="4128714"/>
                    <a:pt x="1065632" y="4128056"/>
                    <a:pt x="1056430" y="4126815"/>
                  </a:cubicBezTo>
                  <a:cubicBezTo>
                    <a:pt x="1039486" y="4124550"/>
                    <a:pt x="1022688" y="4121337"/>
                    <a:pt x="1006036" y="4117320"/>
                  </a:cubicBezTo>
                  <a:cubicBezTo>
                    <a:pt x="1004283" y="4116882"/>
                    <a:pt x="1002749" y="4115787"/>
                    <a:pt x="1001800" y="4114180"/>
                  </a:cubicBezTo>
                  <a:cubicBezTo>
                    <a:pt x="1000850" y="4112573"/>
                    <a:pt x="1000559" y="4110601"/>
                    <a:pt x="1000923" y="4108775"/>
                  </a:cubicBezTo>
                  <a:cubicBezTo>
                    <a:pt x="1001362" y="4107022"/>
                    <a:pt x="1002384" y="4105415"/>
                    <a:pt x="1003918" y="4104393"/>
                  </a:cubicBezTo>
                  <a:cubicBezTo>
                    <a:pt x="1005451" y="4103370"/>
                    <a:pt x="1007277" y="4103079"/>
                    <a:pt x="1009030" y="4103443"/>
                  </a:cubicBezTo>
                  <a:cubicBezTo>
                    <a:pt x="1025244" y="4107387"/>
                    <a:pt x="1041604" y="4110455"/>
                    <a:pt x="1058110" y="4112719"/>
                  </a:cubicBezTo>
                  <a:cubicBezTo>
                    <a:pt x="1066801" y="4113888"/>
                    <a:pt x="1075493" y="4114472"/>
                    <a:pt x="1084257" y="4114545"/>
                  </a:cubicBezTo>
                  <a:lnTo>
                    <a:pt x="1087689" y="4114545"/>
                  </a:lnTo>
                  <a:cubicBezTo>
                    <a:pt x="1089369" y="4114764"/>
                    <a:pt x="1090976" y="4115567"/>
                    <a:pt x="1092071" y="4116882"/>
                  </a:cubicBezTo>
                  <a:cubicBezTo>
                    <a:pt x="1094482" y="4119658"/>
                    <a:pt x="1094482" y="4123747"/>
                    <a:pt x="1092071" y="4126523"/>
                  </a:cubicBezTo>
                  <a:cubicBezTo>
                    <a:pt x="1090976" y="4127838"/>
                    <a:pt x="1089369" y="4128641"/>
                    <a:pt x="1087689" y="4128860"/>
                  </a:cubicBezTo>
                  <a:close/>
                  <a:moveTo>
                    <a:pt x="1159702" y="4095702"/>
                  </a:moveTo>
                  <a:cubicBezTo>
                    <a:pt x="1158168" y="4095702"/>
                    <a:pt x="1156635" y="4095190"/>
                    <a:pt x="1155466" y="4094168"/>
                  </a:cubicBezTo>
                  <a:cubicBezTo>
                    <a:pt x="1154736" y="4093584"/>
                    <a:pt x="1154224" y="4092853"/>
                    <a:pt x="1153786" y="4092050"/>
                  </a:cubicBezTo>
                  <a:cubicBezTo>
                    <a:pt x="1153348" y="4091247"/>
                    <a:pt x="1153056" y="4090297"/>
                    <a:pt x="1152983" y="4089348"/>
                  </a:cubicBezTo>
                  <a:cubicBezTo>
                    <a:pt x="1152837" y="4088398"/>
                    <a:pt x="1152837" y="4087522"/>
                    <a:pt x="1152983" y="4086573"/>
                  </a:cubicBezTo>
                  <a:cubicBezTo>
                    <a:pt x="1153201" y="4085696"/>
                    <a:pt x="1153640" y="4084820"/>
                    <a:pt x="1154224" y="4084090"/>
                  </a:cubicBezTo>
                  <a:cubicBezTo>
                    <a:pt x="1165691" y="4067948"/>
                    <a:pt x="1173652" y="4049543"/>
                    <a:pt x="1177523" y="4030116"/>
                  </a:cubicBezTo>
                  <a:cubicBezTo>
                    <a:pt x="1179275" y="4022813"/>
                    <a:pt x="1181028" y="4015509"/>
                    <a:pt x="1182562" y="4008206"/>
                  </a:cubicBezTo>
                  <a:cubicBezTo>
                    <a:pt x="1183073" y="4006526"/>
                    <a:pt x="1184169" y="4004992"/>
                    <a:pt x="1185629" y="4004042"/>
                  </a:cubicBezTo>
                  <a:cubicBezTo>
                    <a:pt x="1188770" y="4002217"/>
                    <a:pt x="1192787" y="4003239"/>
                    <a:pt x="1194759" y="4006307"/>
                  </a:cubicBezTo>
                  <a:cubicBezTo>
                    <a:pt x="1195708" y="4007840"/>
                    <a:pt x="1196074" y="4009666"/>
                    <a:pt x="1195781" y="4011419"/>
                  </a:cubicBezTo>
                  <a:cubicBezTo>
                    <a:pt x="1194102" y="4018723"/>
                    <a:pt x="1192422" y="4026026"/>
                    <a:pt x="1190596" y="4033330"/>
                  </a:cubicBezTo>
                  <a:cubicBezTo>
                    <a:pt x="1186213" y="4054802"/>
                    <a:pt x="1177230" y="4075033"/>
                    <a:pt x="1164376" y="4092707"/>
                  </a:cubicBezTo>
                  <a:cubicBezTo>
                    <a:pt x="1163208" y="4094314"/>
                    <a:pt x="1161382" y="4095263"/>
                    <a:pt x="1159410" y="4095336"/>
                  </a:cubicBezTo>
                  <a:close/>
                  <a:moveTo>
                    <a:pt x="930226" y="4091831"/>
                  </a:moveTo>
                  <a:cubicBezTo>
                    <a:pt x="929349" y="4091758"/>
                    <a:pt x="928473" y="4091612"/>
                    <a:pt x="927670" y="4091320"/>
                  </a:cubicBezTo>
                  <a:cubicBezTo>
                    <a:pt x="902180" y="4080365"/>
                    <a:pt x="877567" y="4067437"/>
                    <a:pt x="854050" y="4052757"/>
                  </a:cubicBezTo>
                  <a:cubicBezTo>
                    <a:pt x="852516" y="4051735"/>
                    <a:pt x="851420" y="4050201"/>
                    <a:pt x="850983" y="4048448"/>
                  </a:cubicBezTo>
                  <a:cubicBezTo>
                    <a:pt x="850471" y="4046622"/>
                    <a:pt x="850690" y="4044650"/>
                    <a:pt x="851640" y="4042971"/>
                  </a:cubicBezTo>
                  <a:cubicBezTo>
                    <a:pt x="852589" y="4041436"/>
                    <a:pt x="854050" y="4040268"/>
                    <a:pt x="855802" y="4039757"/>
                  </a:cubicBezTo>
                  <a:cubicBezTo>
                    <a:pt x="857555" y="4039246"/>
                    <a:pt x="859454" y="4039537"/>
                    <a:pt x="860989" y="4040487"/>
                  </a:cubicBezTo>
                  <a:cubicBezTo>
                    <a:pt x="883921" y="4054876"/>
                    <a:pt x="907950" y="4067437"/>
                    <a:pt x="932782" y="4078100"/>
                  </a:cubicBezTo>
                  <a:cubicBezTo>
                    <a:pt x="934242" y="4078757"/>
                    <a:pt x="935484" y="4079926"/>
                    <a:pt x="936214" y="4081314"/>
                  </a:cubicBezTo>
                  <a:cubicBezTo>
                    <a:pt x="937017" y="4082775"/>
                    <a:pt x="937237" y="4084454"/>
                    <a:pt x="936944" y="4086061"/>
                  </a:cubicBezTo>
                  <a:cubicBezTo>
                    <a:pt x="936653" y="4087668"/>
                    <a:pt x="935776" y="4089129"/>
                    <a:pt x="934535" y="4090224"/>
                  </a:cubicBezTo>
                  <a:cubicBezTo>
                    <a:pt x="933366" y="4091247"/>
                    <a:pt x="931832" y="4091758"/>
                    <a:pt x="930299" y="4091831"/>
                  </a:cubicBezTo>
                  <a:close/>
                  <a:moveTo>
                    <a:pt x="790656" y="4005284"/>
                  </a:moveTo>
                  <a:cubicBezTo>
                    <a:pt x="789194" y="4005284"/>
                    <a:pt x="787734" y="4004773"/>
                    <a:pt x="786565" y="4003824"/>
                  </a:cubicBezTo>
                  <a:cubicBezTo>
                    <a:pt x="764655" y="3986222"/>
                    <a:pt x="742744" y="3969570"/>
                    <a:pt x="720834" y="3954452"/>
                  </a:cubicBezTo>
                  <a:cubicBezTo>
                    <a:pt x="720103" y="3953867"/>
                    <a:pt x="719446" y="3953210"/>
                    <a:pt x="718935" y="3952407"/>
                  </a:cubicBezTo>
                  <a:cubicBezTo>
                    <a:pt x="718497" y="3951604"/>
                    <a:pt x="718131" y="3950727"/>
                    <a:pt x="717985" y="3949851"/>
                  </a:cubicBezTo>
                  <a:cubicBezTo>
                    <a:pt x="717839" y="3948901"/>
                    <a:pt x="717839" y="3947952"/>
                    <a:pt x="717985" y="3947002"/>
                  </a:cubicBezTo>
                  <a:cubicBezTo>
                    <a:pt x="718204" y="3946126"/>
                    <a:pt x="718570" y="3945250"/>
                    <a:pt x="719081" y="3944446"/>
                  </a:cubicBezTo>
                  <a:cubicBezTo>
                    <a:pt x="719592" y="3943642"/>
                    <a:pt x="720250" y="3942985"/>
                    <a:pt x="720980" y="3942474"/>
                  </a:cubicBezTo>
                  <a:cubicBezTo>
                    <a:pt x="721710" y="3941963"/>
                    <a:pt x="722586" y="3941671"/>
                    <a:pt x="723463" y="3941452"/>
                  </a:cubicBezTo>
                  <a:cubicBezTo>
                    <a:pt x="724339" y="3941232"/>
                    <a:pt x="725216" y="3941232"/>
                    <a:pt x="726092" y="3941452"/>
                  </a:cubicBezTo>
                  <a:cubicBezTo>
                    <a:pt x="726968" y="3941598"/>
                    <a:pt x="727845" y="3942036"/>
                    <a:pt x="728576" y="3942547"/>
                  </a:cubicBezTo>
                  <a:cubicBezTo>
                    <a:pt x="750486" y="3957812"/>
                    <a:pt x="772397" y="3974610"/>
                    <a:pt x="794964" y="3992430"/>
                  </a:cubicBezTo>
                  <a:cubicBezTo>
                    <a:pt x="796133" y="3993306"/>
                    <a:pt x="796937" y="3994548"/>
                    <a:pt x="797301" y="3996009"/>
                  </a:cubicBezTo>
                  <a:cubicBezTo>
                    <a:pt x="797667" y="3997397"/>
                    <a:pt x="797667" y="3998930"/>
                    <a:pt x="797301" y="4000318"/>
                  </a:cubicBezTo>
                  <a:cubicBezTo>
                    <a:pt x="796863" y="4001706"/>
                    <a:pt x="796060" y="4002947"/>
                    <a:pt x="794891" y="4003824"/>
                  </a:cubicBezTo>
                  <a:cubicBezTo>
                    <a:pt x="793796" y="4004700"/>
                    <a:pt x="792408" y="4005211"/>
                    <a:pt x="790947" y="4005211"/>
                  </a:cubicBezTo>
                  <a:close/>
                  <a:moveTo>
                    <a:pt x="1204691" y="3933199"/>
                  </a:moveTo>
                  <a:lnTo>
                    <a:pt x="1204034" y="3933199"/>
                  </a:lnTo>
                  <a:cubicBezTo>
                    <a:pt x="1203085" y="3933126"/>
                    <a:pt x="1202209" y="3932833"/>
                    <a:pt x="1201478" y="3932322"/>
                  </a:cubicBezTo>
                  <a:cubicBezTo>
                    <a:pt x="1200674" y="3931884"/>
                    <a:pt x="1199944" y="3931227"/>
                    <a:pt x="1199433" y="3930423"/>
                  </a:cubicBezTo>
                  <a:cubicBezTo>
                    <a:pt x="1198848" y="3929620"/>
                    <a:pt x="1198484" y="3928817"/>
                    <a:pt x="1198264" y="3927867"/>
                  </a:cubicBezTo>
                  <a:cubicBezTo>
                    <a:pt x="1198118" y="3926918"/>
                    <a:pt x="1198118" y="3926041"/>
                    <a:pt x="1198264" y="3925092"/>
                  </a:cubicBezTo>
                  <a:cubicBezTo>
                    <a:pt x="1201186" y="3901866"/>
                    <a:pt x="1202719" y="3878495"/>
                    <a:pt x="1202719" y="3855124"/>
                  </a:cubicBezTo>
                  <a:lnTo>
                    <a:pt x="1202719" y="3840955"/>
                  </a:lnTo>
                  <a:cubicBezTo>
                    <a:pt x="1202719" y="3840006"/>
                    <a:pt x="1202866" y="3839056"/>
                    <a:pt x="1203158" y="3838180"/>
                  </a:cubicBezTo>
                  <a:cubicBezTo>
                    <a:pt x="1203523" y="3837304"/>
                    <a:pt x="1203961" y="3836573"/>
                    <a:pt x="1204545" y="3835843"/>
                  </a:cubicBezTo>
                  <a:cubicBezTo>
                    <a:pt x="1205130" y="3835185"/>
                    <a:pt x="1205933" y="3834601"/>
                    <a:pt x="1206737" y="3834236"/>
                  </a:cubicBezTo>
                  <a:cubicBezTo>
                    <a:pt x="1207540" y="3833871"/>
                    <a:pt x="1208416" y="3833652"/>
                    <a:pt x="1209293" y="3833579"/>
                  </a:cubicBezTo>
                  <a:cubicBezTo>
                    <a:pt x="1210169" y="3833579"/>
                    <a:pt x="1211046" y="3833725"/>
                    <a:pt x="1211922" y="3834017"/>
                  </a:cubicBezTo>
                  <a:cubicBezTo>
                    <a:pt x="1212725" y="3834382"/>
                    <a:pt x="1213528" y="3834821"/>
                    <a:pt x="1214186" y="3835478"/>
                  </a:cubicBezTo>
                  <a:cubicBezTo>
                    <a:pt x="1214843" y="3836135"/>
                    <a:pt x="1215354" y="3836938"/>
                    <a:pt x="1215720" y="3837814"/>
                  </a:cubicBezTo>
                  <a:cubicBezTo>
                    <a:pt x="1216012" y="3838691"/>
                    <a:pt x="1216231" y="3839567"/>
                    <a:pt x="1216231" y="3840517"/>
                  </a:cubicBezTo>
                  <a:lnTo>
                    <a:pt x="1216231" y="3855124"/>
                  </a:lnTo>
                  <a:cubicBezTo>
                    <a:pt x="1216158" y="3879153"/>
                    <a:pt x="1214624" y="3903108"/>
                    <a:pt x="1211557" y="3926918"/>
                  </a:cubicBezTo>
                  <a:cubicBezTo>
                    <a:pt x="1211411" y="3928671"/>
                    <a:pt x="1210608" y="3930277"/>
                    <a:pt x="1209366" y="3931446"/>
                  </a:cubicBezTo>
                  <a:cubicBezTo>
                    <a:pt x="1208124" y="3932615"/>
                    <a:pt x="1206517" y="3933272"/>
                    <a:pt x="1204838" y="3933199"/>
                  </a:cubicBezTo>
                  <a:close/>
                  <a:moveTo>
                    <a:pt x="655394" y="3910850"/>
                  </a:moveTo>
                  <a:cubicBezTo>
                    <a:pt x="654226" y="3910850"/>
                    <a:pt x="653057" y="3910485"/>
                    <a:pt x="652034" y="3909900"/>
                  </a:cubicBezTo>
                  <a:cubicBezTo>
                    <a:pt x="628371" y="3895878"/>
                    <a:pt x="604197" y="3882804"/>
                    <a:pt x="580241" y="3871265"/>
                  </a:cubicBezTo>
                  <a:cubicBezTo>
                    <a:pt x="579438" y="3870900"/>
                    <a:pt x="578708" y="3870316"/>
                    <a:pt x="578123" y="3869658"/>
                  </a:cubicBezTo>
                  <a:cubicBezTo>
                    <a:pt x="577539" y="3869001"/>
                    <a:pt x="577028" y="3868197"/>
                    <a:pt x="576735" y="3867321"/>
                  </a:cubicBezTo>
                  <a:cubicBezTo>
                    <a:pt x="576443" y="3866444"/>
                    <a:pt x="576297" y="3865495"/>
                    <a:pt x="576297" y="3864545"/>
                  </a:cubicBezTo>
                  <a:cubicBezTo>
                    <a:pt x="576370" y="3863596"/>
                    <a:pt x="576589" y="3862720"/>
                    <a:pt x="576955" y="3861843"/>
                  </a:cubicBezTo>
                  <a:cubicBezTo>
                    <a:pt x="577319" y="3860967"/>
                    <a:pt x="577831" y="3860237"/>
                    <a:pt x="578488" y="3859580"/>
                  </a:cubicBezTo>
                  <a:cubicBezTo>
                    <a:pt x="579145" y="3858922"/>
                    <a:pt x="579875" y="3858411"/>
                    <a:pt x="580753" y="3858118"/>
                  </a:cubicBezTo>
                  <a:cubicBezTo>
                    <a:pt x="581556" y="3857754"/>
                    <a:pt x="582432" y="3857608"/>
                    <a:pt x="583309" y="3857681"/>
                  </a:cubicBezTo>
                  <a:cubicBezTo>
                    <a:pt x="584258" y="3857681"/>
                    <a:pt x="585135" y="3857899"/>
                    <a:pt x="585938" y="3858338"/>
                  </a:cubicBezTo>
                  <a:cubicBezTo>
                    <a:pt x="610185" y="3870096"/>
                    <a:pt x="634652" y="3883243"/>
                    <a:pt x="658973" y="3897484"/>
                  </a:cubicBezTo>
                  <a:cubicBezTo>
                    <a:pt x="659776" y="3897923"/>
                    <a:pt x="660433" y="3898580"/>
                    <a:pt x="661018" y="3899310"/>
                  </a:cubicBezTo>
                  <a:cubicBezTo>
                    <a:pt x="661529" y="3900040"/>
                    <a:pt x="661968" y="3900917"/>
                    <a:pt x="662186" y="3901793"/>
                  </a:cubicBezTo>
                  <a:cubicBezTo>
                    <a:pt x="662332" y="3902743"/>
                    <a:pt x="662332" y="3903619"/>
                    <a:pt x="662186" y="3904569"/>
                  </a:cubicBezTo>
                  <a:cubicBezTo>
                    <a:pt x="662040" y="3905518"/>
                    <a:pt x="661748" y="3906394"/>
                    <a:pt x="661310" y="3907198"/>
                  </a:cubicBezTo>
                  <a:cubicBezTo>
                    <a:pt x="660799" y="3908293"/>
                    <a:pt x="659923" y="3909243"/>
                    <a:pt x="658900" y="3909900"/>
                  </a:cubicBezTo>
                  <a:cubicBezTo>
                    <a:pt x="657877" y="3910485"/>
                    <a:pt x="656709" y="3910850"/>
                    <a:pt x="655541" y="3910850"/>
                  </a:cubicBezTo>
                  <a:close/>
                  <a:moveTo>
                    <a:pt x="508082" y="3839860"/>
                  </a:moveTo>
                  <a:cubicBezTo>
                    <a:pt x="507352" y="3840006"/>
                    <a:pt x="506549" y="3840006"/>
                    <a:pt x="505819" y="3839860"/>
                  </a:cubicBezTo>
                  <a:cubicBezTo>
                    <a:pt x="489020" y="3833652"/>
                    <a:pt x="471711" y="3827882"/>
                    <a:pt x="454694" y="3822843"/>
                  </a:cubicBezTo>
                  <a:cubicBezTo>
                    <a:pt x="445856" y="3820140"/>
                    <a:pt x="437092" y="3817292"/>
                    <a:pt x="428474" y="3814151"/>
                  </a:cubicBezTo>
                  <a:cubicBezTo>
                    <a:pt x="427597" y="3813860"/>
                    <a:pt x="426794" y="3813348"/>
                    <a:pt x="426137" y="3812764"/>
                  </a:cubicBezTo>
                  <a:cubicBezTo>
                    <a:pt x="425480" y="3812107"/>
                    <a:pt x="424968" y="3811303"/>
                    <a:pt x="424530" y="3810499"/>
                  </a:cubicBezTo>
                  <a:cubicBezTo>
                    <a:pt x="424165" y="3809623"/>
                    <a:pt x="423946" y="3808747"/>
                    <a:pt x="423872" y="3807797"/>
                  </a:cubicBezTo>
                  <a:cubicBezTo>
                    <a:pt x="423872" y="3806848"/>
                    <a:pt x="424019" y="3805971"/>
                    <a:pt x="424311" y="3805095"/>
                  </a:cubicBezTo>
                  <a:cubicBezTo>
                    <a:pt x="424822" y="3803342"/>
                    <a:pt x="426064" y="3801882"/>
                    <a:pt x="427744" y="3801005"/>
                  </a:cubicBezTo>
                  <a:cubicBezTo>
                    <a:pt x="429350" y="3800347"/>
                    <a:pt x="431249" y="3800347"/>
                    <a:pt x="432857" y="3801005"/>
                  </a:cubicBezTo>
                  <a:cubicBezTo>
                    <a:pt x="441255" y="3804072"/>
                    <a:pt x="449800" y="3806848"/>
                    <a:pt x="458419" y="3809185"/>
                  </a:cubicBezTo>
                  <a:cubicBezTo>
                    <a:pt x="475728" y="3814443"/>
                    <a:pt x="493256" y="3820214"/>
                    <a:pt x="510420" y="3826568"/>
                  </a:cubicBezTo>
                  <a:cubicBezTo>
                    <a:pt x="513560" y="3827882"/>
                    <a:pt x="515313" y="3831096"/>
                    <a:pt x="514802" y="3834455"/>
                  </a:cubicBezTo>
                  <a:cubicBezTo>
                    <a:pt x="514509" y="3836062"/>
                    <a:pt x="513779" y="3837596"/>
                    <a:pt x="512537" y="3838691"/>
                  </a:cubicBezTo>
                  <a:cubicBezTo>
                    <a:pt x="511369" y="3839786"/>
                    <a:pt x="509762" y="3840371"/>
                    <a:pt x="508155" y="3840371"/>
                  </a:cubicBezTo>
                  <a:close/>
                  <a:moveTo>
                    <a:pt x="357046" y="3778364"/>
                  </a:moveTo>
                  <a:cubicBezTo>
                    <a:pt x="355804" y="3778364"/>
                    <a:pt x="354635" y="3777999"/>
                    <a:pt x="353613" y="3777342"/>
                  </a:cubicBezTo>
                  <a:cubicBezTo>
                    <a:pt x="329803" y="3762443"/>
                    <a:pt x="307747" y="3744914"/>
                    <a:pt x="287881" y="3724975"/>
                  </a:cubicBezTo>
                  <a:cubicBezTo>
                    <a:pt x="287224" y="3724318"/>
                    <a:pt x="286786" y="3723587"/>
                    <a:pt x="286421" y="3722711"/>
                  </a:cubicBezTo>
                  <a:cubicBezTo>
                    <a:pt x="286055" y="3721835"/>
                    <a:pt x="285837" y="3720958"/>
                    <a:pt x="285764" y="3720009"/>
                  </a:cubicBezTo>
                  <a:cubicBezTo>
                    <a:pt x="285764" y="3719059"/>
                    <a:pt x="285909" y="3718110"/>
                    <a:pt x="286274" y="3717233"/>
                  </a:cubicBezTo>
                  <a:cubicBezTo>
                    <a:pt x="286567" y="3716357"/>
                    <a:pt x="287005" y="3715554"/>
                    <a:pt x="287663" y="3714897"/>
                  </a:cubicBezTo>
                  <a:cubicBezTo>
                    <a:pt x="288247" y="3714239"/>
                    <a:pt x="288977" y="3713655"/>
                    <a:pt x="289780" y="3713290"/>
                  </a:cubicBezTo>
                  <a:cubicBezTo>
                    <a:pt x="290583" y="3712924"/>
                    <a:pt x="291533" y="3712705"/>
                    <a:pt x="292409" y="3712632"/>
                  </a:cubicBezTo>
                  <a:cubicBezTo>
                    <a:pt x="293286" y="3712632"/>
                    <a:pt x="294162" y="3712778"/>
                    <a:pt x="294966" y="3713144"/>
                  </a:cubicBezTo>
                  <a:cubicBezTo>
                    <a:pt x="295843" y="3713436"/>
                    <a:pt x="296573" y="3713947"/>
                    <a:pt x="297230" y="3714604"/>
                  </a:cubicBezTo>
                  <a:cubicBezTo>
                    <a:pt x="316365" y="3733812"/>
                    <a:pt x="337692" y="3750757"/>
                    <a:pt x="360625" y="3765145"/>
                  </a:cubicBezTo>
                  <a:cubicBezTo>
                    <a:pt x="362158" y="3766167"/>
                    <a:pt x="363327" y="3767701"/>
                    <a:pt x="363765" y="3769527"/>
                  </a:cubicBezTo>
                  <a:cubicBezTo>
                    <a:pt x="364203" y="3771353"/>
                    <a:pt x="363911" y="3773252"/>
                    <a:pt x="363034" y="3774931"/>
                  </a:cubicBezTo>
                  <a:cubicBezTo>
                    <a:pt x="362377" y="3775954"/>
                    <a:pt x="361501" y="3776830"/>
                    <a:pt x="360478" y="3777487"/>
                  </a:cubicBezTo>
                  <a:cubicBezTo>
                    <a:pt x="359456" y="3778072"/>
                    <a:pt x="358214" y="3778364"/>
                    <a:pt x="357046" y="3778364"/>
                  </a:cubicBezTo>
                  <a:close/>
                  <a:moveTo>
                    <a:pt x="1201040" y="3762953"/>
                  </a:moveTo>
                  <a:cubicBezTo>
                    <a:pt x="1199433" y="3762953"/>
                    <a:pt x="1197827" y="3762296"/>
                    <a:pt x="1196658" y="3761201"/>
                  </a:cubicBezTo>
                  <a:cubicBezTo>
                    <a:pt x="1195416" y="3760033"/>
                    <a:pt x="1194613" y="3758571"/>
                    <a:pt x="1194393" y="3756892"/>
                  </a:cubicBezTo>
                  <a:cubicBezTo>
                    <a:pt x="1190596" y="3730599"/>
                    <a:pt x="1185922" y="3703941"/>
                    <a:pt x="1181467" y="3678160"/>
                  </a:cubicBezTo>
                  <a:lnTo>
                    <a:pt x="1180736" y="3672755"/>
                  </a:lnTo>
                  <a:cubicBezTo>
                    <a:pt x="1180444" y="3670929"/>
                    <a:pt x="1180882" y="3669030"/>
                    <a:pt x="1181905" y="3667497"/>
                  </a:cubicBezTo>
                  <a:cubicBezTo>
                    <a:pt x="1182854" y="3665963"/>
                    <a:pt x="1184387" y="3664941"/>
                    <a:pt x="1186140" y="3664575"/>
                  </a:cubicBezTo>
                  <a:cubicBezTo>
                    <a:pt x="1187017" y="3664356"/>
                    <a:pt x="1187893" y="3664356"/>
                    <a:pt x="1188770" y="3664575"/>
                  </a:cubicBezTo>
                  <a:cubicBezTo>
                    <a:pt x="1189647" y="3664795"/>
                    <a:pt x="1190450" y="3665159"/>
                    <a:pt x="1191180" y="3665671"/>
                  </a:cubicBezTo>
                  <a:cubicBezTo>
                    <a:pt x="1191910" y="3666182"/>
                    <a:pt x="1192567" y="3666840"/>
                    <a:pt x="1193006" y="3667643"/>
                  </a:cubicBezTo>
                  <a:cubicBezTo>
                    <a:pt x="1193444" y="3668446"/>
                    <a:pt x="1193736" y="3669323"/>
                    <a:pt x="1193956" y="3670199"/>
                  </a:cubicBezTo>
                  <a:lnTo>
                    <a:pt x="1194832" y="3675457"/>
                  </a:lnTo>
                  <a:cubicBezTo>
                    <a:pt x="1199433" y="3701385"/>
                    <a:pt x="1204108" y="3728189"/>
                    <a:pt x="1207905" y="3754700"/>
                  </a:cubicBezTo>
                  <a:cubicBezTo>
                    <a:pt x="1208051" y="3755650"/>
                    <a:pt x="1208051" y="3756526"/>
                    <a:pt x="1207905" y="3757476"/>
                  </a:cubicBezTo>
                  <a:cubicBezTo>
                    <a:pt x="1207686" y="3758425"/>
                    <a:pt x="1207321" y="3759302"/>
                    <a:pt x="1206737" y="3760033"/>
                  </a:cubicBezTo>
                  <a:cubicBezTo>
                    <a:pt x="1206225" y="3760763"/>
                    <a:pt x="1205568" y="3761420"/>
                    <a:pt x="1204765" y="3761931"/>
                  </a:cubicBezTo>
                  <a:cubicBezTo>
                    <a:pt x="1204034" y="3762369"/>
                    <a:pt x="1203158" y="3762735"/>
                    <a:pt x="1202282" y="3762880"/>
                  </a:cubicBezTo>
                  <a:close/>
                  <a:moveTo>
                    <a:pt x="238291" y="3663042"/>
                  </a:moveTo>
                  <a:cubicBezTo>
                    <a:pt x="237268" y="3663042"/>
                    <a:pt x="236319" y="3662822"/>
                    <a:pt x="235369" y="3662385"/>
                  </a:cubicBezTo>
                  <a:cubicBezTo>
                    <a:pt x="234493" y="3661873"/>
                    <a:pt x="233690" y="3661216"/>
                    <a:pt x="233032" y="3660413"/>
                  </a:cubicBezTo>
                  <a:cubicBezTo>
                    <a:pt x="215722" y="3638502"/>
                    <a:pt x="198925" y="3615350"/>
                    <a:pt x="182930" y="3592709"/>
                  </a:cubicBezTo>
                  <a:cubicBezTo>
                    <a:pt x="182272" y="3591979"/>
                    <a:pt x="181762" y="3591029"/>
                    <a:pt x="181469" y="3590080"/>
                  </a:cubicBezTo>
                  <a:cubicBezTo>
                    <a:pt x="181104" y="3589130"/>
                    <a:pt x="181031" y="3588108"/>
                    <a:pt x="181104" y="3587085"/>
                  </a:cubicBezTo>
                  <a:cubicBezTo>
                    <a:pt x="181177" y="3586062"/>
                    <a:pt x="181469" y="3585113"/>
                    <a:pt x="181980" y="3584237"/>
                  </a:cubicBezTo>
                  <a:cubicBezTo>
                    <a:pt x="182419" y="3583360"/>
                    <a:pt x="183076" y="3582557"/>
                    <a:pt x="183879" y="3581973"/>
                  </a:cubicBezTo>
                  <a:cubicBezTo>
                    <a:pt x="184682" y="3581388"/>
                    <a:pt x="185559" y="3580950"/>
                    <a:pt x="186508" y="3580804"/>
                  </a:cubicBezTo>
                  <a:cubicBezTo>
                    <a:pt x="188480" y="3580439"/>
                    <a:pt x="190452" y="3580950"/>
                    <a:pt x="191986" y="3582191"/>
                  </a:cubicBezTo>
                  <a:cubicBezTo>
                    <a:pt x="192717" y="3582849"/>
                    <a:pt x="193374" y="3583653"/>
                    <a:pt x="193812" y="3584529"/>
                  </a:cubicBezTo>
                  <a:cubicBezTo>
                    <a:pt x="209295" y="3606950"/>
                    <a:pt x="226386" y="3629591"/>
                    <a:pt x="243476" y="3651721"/>
                  </a:cubicBezTo>
                  <a:cubicBezTo>
                    <a:pt x="244352" y="3652744"/>
                    <a:pt x="244863" y="3653985"/>
                    <a:pt x="245083" y="3655300"/>
                  </a:cubicBezTo>
                  <a:cubicBezTo>
                    <a:pt x="245229" y="3656615"/>
                    <a:pt x="245009" y="3658002"/>
                    <a:pt x="244499" y="3659244"/>
                  </a:cubicBezTo>
                  <a:cubicBezTo>
                    <a:pt x="243914" y="3660486"/>
                    <a:pt x="243037" y="3661507"/>
                    <a:pt x="241943" y="3662238"/>
                  </a:cubicBezTo>
                  <a:cubicBezTo>
                    <a:pt x="240847" y="3662969"/>
                    <a:pt x="239605" y="3663333"/>
                    <a:pt x="238291" y="3663261"/>
                  </a:cubicBezTo>
                  <a:close/>
                  <a:moveTo>
                    <a:pt x="1173141" y="3594389"/>
                  </a:moveTo>
                  <a:cubicBezTo>
                    <a:pt x="1171533" y="3594389"/>
                    <a:pt x="1169927" y="3593731"/>
                    <a:pt x="1168758" y="3592636"/>
                  </a:cubicBezTo>
                  <a:cubicBezTo>
                    <a:pt x="1167517" y="3591467"/>
                    <a:pt x="1166714" y="3589934"/>
                    <a:pt x="1166494" y="3588254"/>
                  </a:cubicBezTo>
                  <a:cubicBezTo>
                    <a:pt x="1162550" y="3560062"/>
                    <a:pt x="1158825" y="3531798"/>
                    <a:pt x="1155320" y="3503460"/>
                  </a:cubicBezTo>
                  <a:cubicBezTo>
                    <a:pt x="1155100" y="3501561"/>
                    <a:pt x="1155539" y="3499662"/>
                    <a:pt x="1156635" y="3498056"/>
                  </a:cubicBezTo>
                  <a:cubicBezTo>
                    <a:pt x="1157146" y="3497325"/>
                    <a:pt x="1157876" y="3496668"/>
                    <a:pt x="1158679" y="3496230"/>
                  </a:cubicBezTo>
                  <a:cubicBezTo>
                    <a:pt x="1159410" y="3495718"/>
                    <a:pt x="1160286" y="3495426"/>
                    <a:pt x="1161236" y="3495352"/>
                  </a:cubicBezTo>
                  <a:cubicBezTo>
                    <a:pt x="1163062" y="3495061"/>
                    <a:pt x="1164888" y="3495572"/>
                    <a:pt x="1166275" y="3496741"/>
                  </a:cubicBezTo>
                  <a:cubicBezTo>
                    <a:pt x="1167736" y="3497909"/>
                    <a:pt x="1168686" y="3499589"/>
                    <a:pt x="1168977" y="3501415"/>
                  </a:cubicBezTo>
                  <a:cubicBezTo>
                    <a:pt x="1172410" y="3529680"/>
                    <a:pt x="1176061" y="3557871"/>
                    <a:pt x="1180079" y="3585989"/>
                  </a:cubicBezTo>
                  <a:cubicBezTo>
                    <a:pt x="1180298" y="3586939"/>
                    <a:pt x="1180298" y="3587888"/>
                    <a:pt x="1180079" y="3588838"/>
                  </a:cubicBezTo>
                  <a:cubicBezTo>
                    <a:pt x="1179859" y="3589714"/>
                    <a:pt x="1179495" y="3590591"/>
                    <a:pt x="1178983" y="3591321"/>
                  </a:cubicBezTo>
                  <a:cubicBezTo>
                    <a:pt x="1178472" y="3592052"/>
                    <a:pt x="1177815" y="3592709"/>
                    <a:pt x="1177011" y="3593220"/>
                  </a:cubicBezTo>
                  <a:cubicBezTo>
                    <a:pt x="1176208" y="3593731"/>
                    <a:pt x="1175331" y="3594023"/>
                    <a:pt x="1174455" y="3594169"/>
                  </a:cubicBezTo>
                  <a:close/>
                  <a:moveTo>
                    <a:pt x="142103" y="3525882"/>
                  </a:moveTo>
                  <a:cubicBezTo>
                    <a:pt x="141007" y="3525882"/>
                    <a:pt x="139839" y="3525589"/>
                    <a:pt x="138890" y="3525005"/>
                  </a:cubicBezTo>
                  <a:cubicBezTo>
                    <a:pt x="137941" y="3524421"/>
                    <a:pt x="137136" y="3523618"/>
                    <a:pt x="136479" y="3522668"/>
                  </a:cubicBezTo>
                  <a:cubicBezTo>
                    <a:pt x="121872" y="3498859"/>
                    <a:pt x="107265" y="3474391"/>
                    <a:pt x="93243" y="3449633"/>
                  </a:cubicBezTo>
                  <a:cubicBezTo>
                    <a:pt x="92294" y="3448026"/>
                    <a:pt x="92074" y="3446054"/>
                    <a:pt x="92512" y="3444228"/>
                  </a:cubicBezTo>
                  <a:cubicBezTo>
                    <a:pt x="92951" y="3442402"/>
                    <a:pt x="94046" y="3440869"/>
                    <a:pt x="95653" y="3439919"/>
                  </a:cubicBezTo>
                  <a:cubicBezTo>
                    <a:pt x="97186" y="3438970"/>
                    <a:pt x="99012" y="3438678"/>
                    <a:pt x="100765" y="3439116"/>
                  </a:cubicBezTo>
                  <a:cubicBezTo>
                    <a:pt x="102518" y="3439700"/>
                    <a:pt x="103979" y="3440869"/>
                    <a:pt x="104855" y="3442402"/>
                  </a:cubicBezTo>
                  <a:cubicBezTo>
                    <a:pt x="118440" y="3466869"/>
                    <a:pt x="132901" y="3491336"/>
                    <a:pt x="147727" y="3514561"/>
                  </a:cubicBezTo>
                  <a:cubicBezTo>
                    <a:pt x="148238" y="3515292"/>
                    <a:pt x="148603" y="3516168"/>
                    <a:pt x="148750" y="3517118"/>
                  </a:cubicBezTo>
                  <a:cubicBezTo>
                    <a:pt x="148968" y="3517994"/>
                    <a:pt x="148968" y="3519017"/>
                    <a:pt x="148750" y="3519893"/>
                  </a:cubicBezTo>
                  <a:cubicBezTo>
                    <a:pt x="148603" y="3520769"/>
                    <a:pt x="148238" y="3521646"/>
                    <a:pt x="147800" y="3522449"/>
                  </a:cubicBezTo>
                  <a:cubicBezTo>
                    <a:pt x="147288" y="3523252"/>
                    <a:pt x="146631" y="3523909"/>
                    <a:pt x="145901" y="3524421"/>
                  </a:cubicBezTo>
                  <a:cubicBezTo>
                    <a:pt x="144805" y="3525298"/>
                    <a:pt x="143490" y="3525808"/>
                    <a:pt x="142103" y="3525882"/>
                  </a:cubicBezTo>
                  <a:close/>
                  <a:moveTo>
                    <a:pt x="1153348" y="3425093"/>
                  </a:moveTo>
                  <a:cubicBezTo>
                    <a:pt x="1151668" y="3425020"/>
                    <a:pt x="1150061" y="3424363"/>
                    <a:pt x="1148819" y="3423195"/>
                  </a:cubicBezTo>
                  <a:cubicBezTo>
                    <a:pt x="1147578" y="3421953"/>
                    <a:pt x="1146847" y="3420346"/>
                    <a:pt x="1146702" y="3418593"/>
                  </a:cubicBezTo>
                  <a:lnTo>
                    <a:pt x="1145314" y="3403255"/>
                  </a:lnTo>
                  <a:cubicBezTo>
                    <a:pt x="1142977" y="3376233"/>
                    <a:pt x="1140566" y="3354322"/>
                    <a:pt x="1137573" y="3334018"/>
                  </a:cubicBezTo>
                  <a:cubicBezTo>
                    <a:pt x="1137353" y="3333069"/>
                    <a:pt x="1137353" y="3332119"/>
                    <a:pt x="1137573" y="3331170"/>
                  </a:cubicBezTo>
                  <a:cubicBezTo>
                    <a:pt x="1137791" y="3330220"/>
                    <a:pt x="1138157" y="3329417"/>
                    <a:pt x="1138741" y="3328614"/>
                  </a:cubicBezTo>
                  <a:cubicBezTo>
                    <a:pt x="1139252" y="3327883"/>
                    <a:pt x="1139909" y="3327226"/>
                    <a:pt x="1140713" y="3326788"/>
                  </a:cubicBezTo>
                  <a:cubicBezTo>
                    <a:pt x="1141443" y="3326277"/>
                    <a:pt x="1142319" y="3325984"/>
                    <a:pt x="1143196" y="3325838"/>
                  </a:cubicBezTo>
                  <a:cubicBezTo>
                    <a:pt x="1144072" y="3325619"/>
                    <a:pt x="1145021" y="3325619"/>
                    <a:pt x="1145898" y="3325838"/>
                  </a:cubicBezTo>
                  <a:cubicBezTo>
                    <a:pt x="1146775" y="3326058"/>
                    <a:pt x="1147578" y="3326423"/>
                    <a:pt x="1148309" y="3327007"/>
                  </a:cubicBezTo>
                  <a:cubicBezTo>
                    <a:pt x="1149039" y="3327591"/>
                    <a:pt x="1149623" y="3328249"/>
                    <a:pt x="1150061" y="3329052"/>
                  </a:cubicBezTo>
                  <a:cubicBezTo>
                    <a:pt x="1150572" y="3329855"/>
                    <a:pt x="1150865" y="3330732"/>
                    <a:pt x="1150938" y="3331681"/>
                  </a:cubicBezTo>
                  <a:cubicBezTo>
                    <a:pt x="1153786" y="3352277"/>
                    <a:pt x="1156196" y="3374553"/>
                    <a:pt x="1158752" y="3401795"/>
                  </a:cubicBezTo>
                  <a:lnTo>
                    <a:pt x="1160067" y="3417059"/>
                  </a:lnTo>
                  <a:cubicBezTo>
                    <a:pt x="1160213" y="3418885"/>
                    <a:pt x="1159702" y="3420784"/>
                    <a:pt x="1158534" y="3422245"/>
                  </a:cubicBezTo>
                  <a:cubicBezTo>
                    <a:pt x="1157438" y="3423705"/>
                    <a:pt x="1155831" y="3424655"/>
                    <a:pt x="1154006" y="3424801"/>
                  </a:cubicBezTo>
                  <a:close/>
                  <a:moveTo>
                    <a:pt x="60304" y="3378351"/>
                  </a:moveTo>
                  <a:cubicBezTo>
                    <a:pt x="59062" y="3378351"/>
                    <a:pt x="57820" y="3377985"/>
                    <a:pt x="56726" y="3377328"/>
                  </a:cubicBezTo>
                  <a:cubicBezTo>
                    <a:pt x="55703" y="3376598"/>
                    <a:pt x="54827" y="3375576"/>
                    <a:pt x="54242" y="3374407"/>
                  </a:cubicBezTo>
                  <a:cubicBezTo>
                    <a:pt x="42118" y="3348334"/>
                    <a:pt x="31747" y="3321529"/>
                    <a:pt x="23275" y="3294068"/>
                  </a:cubicBezTo>
                  <a:cubicBezTo>
                    <a:pt x="22545" y="3292315"/>
                    <a:pt x="22545" y="3290343"/>
                    <a:pt x="23275" y="3288590"/>
                  </a:cubicBezTo>
                  <a:cubicBezTo>
                    <a:pt x="23713" y="3287787"/>
                    <a:pt x="24297" y="3287057"/>
                    <a:pt x="24954" y="3286399"/>
                  </a:cubicBezTo>
                  <a:cubicBezTo>
                    <a:pt x="25612" y="3285815"/>
                    <a:pt x="26416" y="3285376"/>
                    <a:pt x="27219" y="3285085"/>
                  </a:cubicBezTo>
                  <a:cubicBezTo>
                    <a:pt x="28899" y="3284428"/>
                    <a:pt x="30798" y="3284573"/>
                    <a:pt x="32404" y="3285523"/>
                  </a:cubicBezTo>
                  <a:cubicBezTo>
                    <a:pt x="33208" y="3285888"/>
                    <a:pt x="33938" y="3286472"/>
                    <a:pt x="34449" y="3287202"/>
                  </a:cubicBezTo>
                  <a:cubicBezTo>
                    <a:pt x="35033" y="3287933"/>
                    <a:pt x="35472" y="3288737"/>
                    <a:pt x="35764" y="3289613"/>
                  </a:cubicBezTo>
                  <a:cubicBezTo>
                    <a:pt x="44017" y="3316344"/>
                    <a:pt x="54169" y="3342490"/>
                    <a:pt x="66000" y="3367833"/>
                  </a:cubicBezTo>
                  <a:cubicBezTo>
                    <a:pt x="66366" y="3368637"/>
                    <a:pt x="66658" y="3369513"/>
                    <a:pt x="66658" y="3370463"/>
                  </a:cubicBezTo>
                  <a:cubicBezTo>
                    <a:pt x="66803" y="3371412"/>
                    <a:pt x="66803" y="3372288"/>
                    <a:pt x="66658" y="3373238"/>
                  </a:cubicBezTo>
                  <a:cubicBezTo>
                    <a:pt x="66366" y="3374114"/>
                    <a:pt x="65927" y="3374918"/>
                    <a:pt x="65343" y="3375576"/>
                  </a:cubicBezTo>
                  <a:cubicBezTo>
                    <a:pt x="64759" y="3376306"/>
                    <a:pt x="64029" y="3376890"/>
                    <a:pt x="63225" y="3377255"/>
                  </a:cubicBezTo>
                  <a:cubicBezTo>
                    <a:pt x="62130" y="3377766"/>
                    <a:pt x="60961" y="3377985"/>
                    <a:pt x="59792" y="3377766"/>
                  </a:cubicBezTo>
                  <a:close/>
                  <a:moveTo>
                    <a:pt x="1128078" y="3256528"/>
                  </a:moveTo>
                  <a:cubicBezTo>
                    <a:pt x="1126617" y="3256528"/>
                    <a:pt x="1125156" y="3256017"/>
                    <a:pt x="1123987" y="3255068"/>
                  </a:cubicBezTo>
                  <a:cubicBezTo>
                    <a:pt x="1122819" y="3254118"/>
                    <a:pt x="1121943" y="3252803"/>
                    <a:pt x="1121577" y="3251343"/>
                  </a:cubicBezTo>
                  <a:cubicBezTo>
                    <a:pt x="1114566" y="3224392"/>
                    <a:pt x="1105071" y="3198100"/>
                    <a:pt x="1093020" y="3172976"/>
                  </a:cubicBezTo>
                  <a:cubicBezTo>
                    <a:pt x="1092656" y="3172100"/>
                    <a:pt x="1092363" y="3171223"/>
                    <a:pt x="1092290" y="3170274"/>
                  </a:cubicBezTo>
                  <a:cubicBezTo>
                    <a:pt x="1092144" y="3169324"/>
                    <a:pt x="1092144" y="3168448"/>
                    <a:pt x="1092290" y="3167499"/>
                  </a:cubicBezTo>
                  <a:cubicBezTo>
                    <a:pt x="1092583" y="3166622"/>
                    <a:pt x="1093020" y="3165818"/>
                    <a:pt x="1093532" y="3165088"/>
                  </a:cubicBezTo>
                  <a:cubicBezTo>
                    <a:pt x="1094116" y="3164358"/>
                    <a:pt x="1094846" y="3163774"/>
                    <a:pt x="1095651" y="3163335"/>
                  </a:cubicBezTo>
                  <a:cubicBezTo>
                    <a:pt x="1096454" y="3162897"/>
                    <a:pt x="1097330" y="3162605"/>
                    <a:pt x="1098207" y="3162532"/>
                  </a:cubicBezTo>
                  <a:cubicBezTo>
                    <a:pt x="1099083" y="3162459"/>
                    <a:pt x="1099959" y="3162605"/>
                    <a:pt x="1100836" y="3162897"/>
                  </a:cubicBezTo>
                  <a:cubicBezTo>
                    <a:pt x="1101712" y="3163189"/>
                    <a:pt x="1102515" y="3163701"/>
                    <a:pt x="1103172" y="3164284"/>
                  </a:cubicBezTo>
                  <a:cubicBezTo>
                    <a:pt x="1103830" y="3164942"/>
                    <a:pt x="1104414" y="3165673"/>
                    <a:pt x="1104780" y="3166549"/>
                  </a:cubicBezTo>
                  <a:cubicBezTo>
                    <a:pt x="1117049" y="3192549"/>
                    <a:pt x="1126836" y="3219645"/>
                    <a:pt x="1133994" y="3247472"/>
                  </a:cubicBezTo>
                  <a:cubicBezTo>
                    <a:pt x="1134505" y="3249298"/>
                    <a:pt x="1134285" y="3251196"/>
                    <a:pt x="1133409" y="3252876"/>
                  </a:cubicBezTo>
                  <a:cubicBezTo>
                    <a:pt x="1132533" y="3254483"/>
                    <a:pt x="1131072" y="3255652"/>
                    <a:pt x="1129393" y="3256235"/>
                  </a:cubicBezTo>
                  <a:cubicBezTo>
                    <a:pt x="1128954" y="3256382"/>
                    <a:pt x="1128516" y="3256455"/>
                    <a:pt x="1128078" y="3256528"/>
                  </a:cubicBezTo>
                  <a:close/>
                  <a:moveTo>
                    <a:pt x="10640" y="3215775"/>
                  </a:moveTo>
                  <a:cubicBezTo>
                    <a:pt x="8960" y="3215775"/>
                    <a:pt x="7427" y="3215117"/>
                    <a:pt x="6185" y="3214022"/>
                  </a:cubicBezTo>
                  <a:cubicBezTo>
                    <a:pt x="5016" y="3212853"/>
                    <a:pt x="4213" y="3211320"/>
                    <a:pt x="3920" y="3209712"/>
                  </a:cubicBezTo>
                  <a:cubicBezTo>
                    <a:pt x="3190" y="3204673"/>
                    <a:pt x="2533" y="3199488"/>
                    <a:pt x="2021" y="3194375"/>
                  </a:cubicBezTo>
                  <a:cubicBezTo>
                    <a:pt x="927" y="3184881"/>
                    <a:pt x="415" y="3175313"/>
                    <a:pt x="488" y="3165746"/>
                  </a:cubicBezTo>
                  <a:cubicBezTo>
                    <a:pt x="488" y="3151066"/>
                    <a:pt x="1730" y="3136385"/>
                    <a:pt x="4213" y="3121925"/>
                  </a:cubicBezTo>
                  <a:cubicBezTo>
                    <a:pt x="4359" y="3121047"/>
                    <a:pt x="4651" y="3120171"/>
                    <a:pt x="5162" y="3119368"/>
                  </a:cubicBezTo>
                  <a:cubicBezTo>
                    <a:pt x="5673" y="3118564"/>
                    <a:pt x="6258" y="3117907"/>
                    <a:pt x="6988" y="3117323"/>
                  </a:cubicBezTo>
                  <a:cubicBezTo>
                    <a:pt x="7718" y="3116812"/>
                    <a:pt x="8595" y="3116447"/>
                    <a:pt x="9471" y="3116228"/>
                  </a:cubicBezTo>
                  <a:cubicBezTo>
                    <a:pt x="10347" y="3116081"/>
                    <a:pt x="11224" y="3116081"/>
                    <a:pt x="12100" y="3116228"/>
                  </a:cubicBezTo>
                  <a:cubicBezTo>
                    <a:pt x="12977" y="3116374"/>
                    <a:pt x="13853" y="3116739"/>
                    <a:pt x="14584" y="3117250"/>
                  </a:cubicBezTo>
                  <a:cubicBezTo>
                    <a:pt x="15314" y="3117761"/>
                    <a:pt x="15971" y="3118418"/>
                    <a:pt x="16483" y="3119221"/>
                  </a:cubicBezTo>
                  <a:cubicBezTo>
                    <a:pt x="17505" y="3120829"/>
                    <a:pt x="17870" y="3122728"/>
                    <a:pt x="17505" y="3124554"/>
                  </a:cubicBezTo>
                  <a:cubicBezTo>
                    <a:pt x="15168" y="3138065"/>
                    <a:pt x="13999" y="3151723"/>
                    <a:pt x="13926" y="3165380"/>
                  </a:cubicBezTo>
                  <a:cubicBezTo>
                    <a:pt x="13926" y="3174363"/>
                    <a:pt x="14511" y="3183420"/>
                    <a:pt x="15460" y="3192330"/>
                  </a:cubicBezTo>
                  <a:cubicBezTo>
                    <a:pt x="15971" y="3197370"/>
                    <a:pt x="16628" y="3202336"/>
                    <a:pt x="17286" y="3206937"/>
                  </a:cubicBezTo>
                  <a:cubicBezTo>
                    <a:pt x="17433" y="3207886"/>
                    <a:pt x="17433" y="3208763"/>
                    <a:pt x="17286" y="3209712"/>
                  </a:cubicBezTo>
                  <a:cubicBezTo>
                    <a:pt x="17067" y="3210589"/>
                    <a:pt x="16701" y="3211465"/>
                    <a:pt x="16191" y="3212269"/>
                  </a:cubicBezTo>
                  <a:cubicBezTo>
                    <a:pt x="15607" y="3212999"/>
                    <a:pt x="14949" y="3213656"/>
                    <a:pt x="14219" y="3214167"/>
                  </a:cubicBezTo>
                  <a:cubicBezTo>
                    <a:pt x="13415" y="3214606"/>
                    <a:pt x="12612" y="3214971"/>
                    <a:pt x="11736" y="3215117"/>
                  </a:cubicBezTo>
                  <a:close/>
                  <a:moveTo>
                    <a:pt x="1059060" y="3101985"/>
                  </a:moveTo>
                  <a:cubicBezTo>
                    <a:pt x="1057672" y="3101985"/>
                    <a:pt x="1056358" y="3101548"/>
                    <a:pt x="1055262" y="3100744"/>
                  </a:cubicBezTo>
                  <a:cubicBezTo>
                    <a:pt x="1054166" y="3099941"/>
                    <a:pt x="1053290" y="3098845"/>
                    <a:pt x="1052778" y="3097530"/>
                  </a:cubicBezTo>
                  <a:cubicBezTo>
                    <a:pt x="1049638" y="3089350"/>
                    <a:pt x="1047009" y="3081170"/>
                    <a:pt x="1044526" y="3072553"/>
                  </a:cubicBezTo>
                  <a:cubicBezTo>
                    <a:pt x="1040655" y="3059845"/>
                    <a:pt x="1038536" y="3046625"/>
                    <a:pt x="1038317" y="3033333"/>
                  </a:cubicBezTo>
                  <a:cubicBezTo>
                    <a:pt x="1038244" y="3025372"/>
                    <a:pt x="1039340" y="3017338"/>
                    <a:pt x="1041458" y="3009669"/>
                  </a:cubicBezTo>
                  <a:cubicBezTo>
                    <a:pt x="1041969" y="3007916"/>
                    <a:pt x="1043138" y="3006383"/>
                    <a:pt x="1044671" y="3005433"/>
                  </a:cubicBezTo>
                  <a:cubicBezTo>
                    <a:pt x="1046279" y="3004557"/>
                    <a:pt x="1048105" y="3004337"/>
                    <a:pt x="1049857" y="3004922"/>
                  </a:cubicBezTo>
                  <a:cubicBezTo>
                    <a:pt x="1051610" y="3005506"/>
                    <a:pt x="1053070" y="3006748"/>
                    <a:pt x="1053874" y="3008355"/>
                  </a:cubicBezTo>
                  <a:cubicBezTo>
                    <a:pt x="1054677" y="3010034"/>
                    <a:pt x="1054896" y="3011933"/>
                    <a:pt x="1054385" y="3013759"/>
                  </a:cubicBezTo>
                  <a:cubicBezTo>
                    <a:pt x="1052706" y="3020113"/>
                    <a:pt x="1051829" y="3026760"/>
                    <a:pt x="1051902" y="3033333"/>
                  </a:cubicBezTo>
                  <a:cubicBezTo>
                    <a:pt x="1052121" y="3045238"/>
                    <a:pt x="1054020" y="3056996"/>
                    <a:pt x="1057452" y="3068389"/>
                  </a:cubicBezTo>
                  <a:cubicBezTo>
                    <a:pt x="1059790" y="3076496"/>
                    <a:pt x="1062346" y="3084676"/>
                    <a:pt x="1065268" y="3092272"/>
                  </a:cubicBezTo>
                  <a:cubicBezTo>
                    <a:pt x="1065852" y="3094025"/>
                    <a:pt x="1065852" y="3095924"/>
                    <a:pt x="1065268" y="3097676"/>
                  </a:cubicBezTo>
                  <a:cubicBezTo>
                    <a:pt x="1064537" y="3099356"/>
                    <a:pt x="1063222" y="3100744"/>
                    <a:pt x="1061543" y="3101474"/>
                  </a:cubicBezTo>
                  <a:cubicBezTo>
                    <a:pt x="1060813" y="3101840"/>
                    <a:pt x="1060009" y="3102058"/>
                    <a:pt x="1059205" y="3102132"/>
                  </a:cubicBezTo>
                  <a:close/>
                  <a:moveTo>
                    <a:pt x="39854" y="3051299"/>
                  </a:moveTo>
                  <a:cubicBezTo>
                    <a:pt x="38612" y="3051299"/>
                    <a:pt x="37444" y="3050934"/>
                    <a:pt x="36422" y="3050277"/>
                  </a:cubicBezTo>
                  <a:cubicBezTo>
                    <a:pt x="34887" y="3049254"/>
                    <a:pt x="33719" y="3047721"/>
                    <a:pt x="33281" y="3045895"/>
                  </a:cubicBezTo>
                  <a:cubicBezTo>
                    <a:pt x="33134" y="3044945"/>
                    <a:pt x="33134" y="3044069"/>
                    <a:pt x="33281" y="3043119"/>
                  </a:cubicBezTo>
                  <a:cubicBezTo>
                    <a:pt x="33427" y="3042243"/>
                    <a:pt x="33719" y="3041367"/>
                    <a:pt x="34157" y="3040563"/>
                  </a:cubicBezTo>
                  <a:cubicBezTo>
                    <a:pt x="47377" y="3017484"/>
                    <a:pt x="63371" y="2996084"/>
                    <a:pt x="81922" y="2977022"/>
                  </a:cubicBezTo>
                  <a:lnTo>
                    <a:pt x="86085" y="2972713"/>
                  </a:lnTo>
                  <a:cubicBezTo>
                    <a:pt x="87327" y="2971398"/>
                    <a:pt x="89080" y="2970668"/>
                    <a:pt x="90905" y="2970668"/>
                  </a:cubicBezTo>
                  <a:cubicBezTo>
                    <a:pt x="92731" y="2970668"/>
                    <a:pt x="94411" y="2971398"/>
                    <a:pt x="95653" y="2972713"/>
                  </a:cubicBezTo>
                  <a:cubicBezTo>
                    <a:pt x="96967" y="2974101"/>
                    <a:pt x="97625" y="2975854"/>
                    <a:pt x="97625" y="2977752"/>
                  </a:cubicBezTo>
                  <a:cubicBezTo>
                    <a:pt x="97625" y="2979651"/>
                    <a:pt x="96895" y="2981477"/>
                    <a:pt x="95653" y="2982865"/>
                  </a:cubicBezTo>
                  <a:lnTo>
                    <a:pt x="91489" y="2987101"/>
                  </a:lnTo>
                  <a:cubicBezTo>
                    <a:pt x="73815" y="3005360"/>
                    <a:pt x="58478" y="3025664"/>
                    <a:pt x="45842" y="3047721"/>
                  </a:cubicBezTo>
                  <a:cubicBezTo>
                    <a:pt x="45332" y="3048816"/>
                    <a:pt x="44455" y="3049766"/>
                    <a:pt x="43433" y="3050423"/>
                  </a:cubicBezTo>
                  <a:cubicBezTo>
                    <a:pt x="42410" y="3051080"/>
                    <a:pt x="41241" y="3051446"/>
                    <a:pt x="40000" y="3051446"/>
                  </a:cubicBezTo>
                  <a:close/>
                  <a:moveTo>
                    <a:pt x="1105729" y="2963000"/>
                  </a:moveTo>
                  <a:cubicBezTo>
                    <a:pt x="1104195" y="2963000"/>
                    <a:pt x="1102662" y="2962488"/>
                    <a:pt x="1101493" y="2961466"/>
                  </a:cubicBezTo>
                  <a:cubicBezTo>
                    <a:pt x="1100251" y="2960443"/>
                    <a:pt x="1099374" y="2958983"/>
                    <a:pt x="1099083" y="2957376"/>
                  </a:cubicBezTo>
                  <a:cubicBezTo>
                    <a:pt x="1098791" y="2955770"/>
                    <a:pt x="1099010" y="2954089"/>
                    <a:pt x="1099740" y="2952629"/>
                  </a:cubicBezTo>
                  <a:cubicBezTo>
                    <a:pt x="1100470" y="2951241"/>
                    <a:pt x="1101639" y="2950073"/>
                    <a:pt x="1103026" y="2949343"/>
                  </a:cubicBezTo>
                  <a:cubicBezTo>
                    <a:pt x="1128370" y="2938460"/>
                    <a:pt x="1154443" y="2929331"/>
                    <a:pt x="1181028" y="2921954"/>
                  </a:cubicBezTo>
                  <a:cubicBezTo>
                    <a:pt x="1181905" y="2921808"/>
                    <a:pt x="1182781" y="2921808"/>
                    <a:pt x="1183657" y="2921954"/>
                  </a:cubicBezTo>
                  <a:cubicBezTo>
                    <a:pt x="1184534" y="2922100"/>
                    <a:pt x="1185410" y="2922392"/>
                    <a:pt x="1186213" y="2922830"/>
                  </a:cubicBezTo>
                  <a:cubicBezTo>
                    <a:pt x="1187017" y="2923269"/>
                    <a:pt x="1187675" y="2923926"/>
                    <a:pt x="1188259" y="2924656"/>
                  </a:cubicBezTo>
                  <a:cubicBezTo>
                    <a:pt x="1188770" y="2925387"/>
                    <a:pt x="1189208" y="2926263"/>
                    <a:pt x="1189427" y="2927140"/>
                  </a:cubicBezTo>
                  <a:cubicBezTo>
                    <a:pt x="1189865" y="2928965"/>
                    <a:pt x="1189647" y="2930864"/>
                    <a:pt x="1188770" y="2932544"/>
                  </a:cubicBezTo>
                  <a:cubicBezTo>
                    <a:pt x="1187966" y="2934151"/>
                    <a:pt x="1186506" y="2935393"/>
                    <a:pt x="1184753" y="2935977"/>
                  </a:cubicBezTo>
                  <a:cubicBezTo>
                    <a:pt x="1158825" y="2943134"/>
                    <a:pt x="1133409" y="2952118"/>
                    <a:pt x="1108723" y="2962854"/>
                  </a:cubicBezTo>
                  <a:cubicBezTo>
                    <a:pt x="1107774" y="2963292"/>
                    <a:pt x="1106751" y="2963511"/>
                    <a:pt x="1105729" y="2963438"/>
                  </a:cubicBezTo>
                  <a:close/>
                  <a:moveTo>
                    <a:pt x="148968" y="2925898"/>
                  </a:moveTo>
                  <a:cubicBezTo>
                    <a:pt x="148092" y="2925898"/>
                    <a:pt x="147142" y="2925679"/>
                    <a:pt x="146339" y="2925314"/>
                  </a:cubicBezTo>
                  <a:cubicBezTo>
                    <a:pt x="145462" y="2924876"/>
                    <a:pt x="144732" y="2924291"/>
                    <a:pt x="144148" y="2923561"/>
                  </a:cubicBezTo>
                  <a:cubicBezTo>
                    <a:pt x="141519" y="2920786"/>
                    <a:pt x="141519" y="2916330"/>
                    <a:pt x="144148" y="2913555"/>
                  </a:cubicBezTo>
                  <a:cubicBezTo>
                    <a:pt x="158755" y="2898948"/>
                    <a:pt x="173582" y="2884341"/>
                    <a:pt x="188700" y="2869734"/>
                  </a:cubicBezTo>
                  <a:lnTo>
                    <a:pt x="203307" y="2855127"/>
                  </a:lnTo>
                  <a:cubicBezTo>
                    <a:pt x="204622" y="2853812"/>
                    <a:pt x="206374" y="2853155"/>
                    <a:pt x="208200" y="2853228"/>
                  </a:cubicBezTo>
                  <a:cubicBezTo>
                    <a:pt x="210976" y="2853374"/>
                    <a:pt x="213386" y="2855273"/>
                    <a:pt x="214262" y="2857902"/>
                  </a:cubicBezTo>
                  <a:cubicBezTo>
                    <a:pt x="214627" y="2858779"/>
                    <a:pt x="214773" y="2859655"/>
                    <a:pt x="214700" y="2860605"/>
                  </a:cubicBezTo>
                  <a:cubicBezTo>
                    <a:pt x="214700" y="2861554"/>
                    <a:pt x="214481" y="2862503"/>
                    <a:pt x="214043" y="2863307"/>
                  </a:cubicBezTo>
                  <a:cubicBezTo>
                    <a:pt x="213678" y="2864183"/>
                    <a:pt x="213166" y="2864914"/>
                    <a:pt x="212509" y="2865571"/>
                  </a:cubicBezTo>
                  <a:lnTo>
                    <a:pt x="197902" y="2880178"/>
                  </a:lnTo>
                  <a:lnTo>
                    <a:pt x="153424" y="2923999"/>
                  </a:lnTo>
                  <a:cubicBezTo>
                    <a:pt x="152255" y="2925241"/>
                    <a:pt x="150649" y="2925971"/>
                    <a:pt x="148968" y="2926117"/>
                  </a:cubicBezTo>
                  <a:close/>
                  <a:moveTo>
                    <a:pt x="1259102" y="2908954"/>
                  </a:moveTo>
                  <a:cubicBezTo>
                    <a:pt x="1257715" y="2908954"/>
                    <a:pt x="1256400" y="2908516"/>
                    <a:pt x="1255305" y="2907712"/>
                  </a:cubicBezTo>
                  <a:cubicBezTo>
                    <a:pt x="1254136" y="2906909"/>
                    <a:pt x="1253260" y="2905740"/>
                    <a:pt x="1252748" y="2904426"/>
                  </a:cubicBezTo>
                  <a:cubicBezTo>
                    <a:pt x="1252091" y="2902673"/>
                    <a:pt x="1252091" y="2900774"/>
                    <a:pt x="1252748" y="2899021"/>
                  </a:cubicBezTo>
                  <a:cubicBezTo>
                    <a:pt x="1253479" y="2897341"/>
                    <a:pt x="1254793" y="2896027"/>
                    <a:pt x="1256473" y="2895296"/>
                  </a:cubicBezTo>
                  <a:cubicBezTo>
                    <a:pt x="1280794" y="2885363"/>
                    <a:pt x="1305627" y="2873970"/>
                    <a:pt x="1330458" y="2861335"/>
                  </a:cubicBezTo>
                  <a:cubicBezTo>
                    <a:pt x="1332137" y="2860605"/>
                    <a:pt x="1333963" y="2860605"/>
                    <a:pt x="1335644" y="2861335"/>
                  </a:cubicBezTo>
                  <a:cubicBezTo>
                    <a:pt x="1337324" y="2861992"/>
                    <a:pt x="1338711" y="2863307"/>
                    <a:pt x="1339514" y="2864987"/>
                  </a:cubicBezTo>
                  <a:cubicBezTo>
                    <a:pt x="1340172" y="2866739"/>
                    <a:pt x="1340172" y="2868711"/>
                    <a:pt x="1339514" y="2870464"/>
                  </a:cubicBezTo>
                  <a:cubicBezTo>
                    <a:pt x="1338930" y="2872217"/>
                    <a:pt x="1337688" y="2873605"/>
                    <a:pt x="1336082" y="2874481"/>
                  </a:cubicBezTo>
                  <a:cubicBezTo>
                    <a:pt x="1310958" y="2887335"/>
                    <a:pt x="1285687" y="2898948"/>
                    <a:pt x="1261074" y="2908881"/>
                  </a:cubicBezTo>
                  <a:cubicBezTo>
                    <a:pt x="1260564" y="2908954"/>
                    <a:pt x="1260052" y="2909027"/>
                    <a:pt x="1259541" y="2908954"/>
                  </a:cubicBezTo>
                  <a:close/>
                  <a:moveTo>
                    <a:pt x="1405173" y="2834896"/>
                  </a:moveTo>
                  <a:cubicBezTo>
                    <a:pt x="1404005" y="2834896"/>
                    <a:pt x="1402836" y="2834531"/>
                    <a:pt x="1401813" y="2833947"/>
                  </a:cubicBezTo>
                  <a:cubicBezTo>
                    <a:pt x="1400791" y="2833289"/>
                    <a:pt x="1399914" y="2832413"/>
                    <a:pt x="1399330" y="2831318"/>
                  </a:cubicBezTo>
                  <a:cubicBezTo>
                    <a:pt x="1398381" y="2829637"/>
                    <a:pt x="1398162" y="2827666"/>
                    <a:pt x="1398673" y="2825840"/>
                  </a:cubicBezTo>
                  <a:cubicBezTo>
                    <a:pt x="1399111" y="2824014"/>
                    <a:pt x="1400207" y="2822480"/>
                    <a:pt x="1401813" y="2821531"/>
                  </a:cubicBezTo>
                  <a:cubicBezTo>
                    <a:pt x="1420511" y="2810283"/>
                    <a:pt x="1439427" y="2798305"/>
                    <a:pt x="1459657" y="2785013"/>
                  </a:cubicBezTo>
                  <a:lnTo>
                    <a:pt x="1471197" y="2777710"/>
                  </a:lnTo>
                  <a:cubicBezTo>
                    <a:pt x="1472658" y="2776760"/>
                    <a:pt x="1474484" y="2776468"/>
                    <a:pt x="1476237" y="2776906"/>
                  </a:cubicBezTo>
                  <a:cubicBezTo>
                    <a:pt x="1477989" y="2777344"/>
                    <a:pt x="1479596" y="2778440"/>
                    <a:pt x="1480472" y="2780047"/>
                  </a:cubicBezTo>
                  <a:cubicBezTo>
                    <a:pt x="1480911" y="2780850"/>
                    <a:pt x="1481276" y="2781726"/>
                    <a:pt x="1481349" y="2782603"/>
                  </a:cubicBezTo>
                  <a:cubicBezTo>
                    <a:pt x="1481495" y="2783552"/>
                    <a:pt x="1481495" y="2784429"/>
                    <a:pt x="1481349" y="2785378"/>
                  </a:cubicBezTo>
                  <a:cubicBezTo>
                    <a:pt x="1481129" y="2786328"/>
                    <a:pt x="1480765" y="2787131"/>
                    <a:pt x="1480253" y="2787935"/>
                  </a:cubicBezTo>
                  <a:cubicBezTo>
                    <a:pt x="1479742" y="2788665"/>
                    <a:pt x="1479085" y="2789322"/>
                    <a:pt x="1478281" y="2789834"/>
                  </a:cubicBezTo>
                  <a:lnTo>
                    <a:pt x="1466888" y="2797137"/>
                  </a:lnTo>
                  <a:cubicBezTo>
                    <a:pt x="1446511" y="2810648"/>
                    <a:pt x="1427449" y="2822626"/>
                    <a:pt x="1408460" y="2833655"/>
                  </a:cubicBezTo>
                  <a:cubicBezTo>
                    <a:pt x="1407656" y="2834312"/>
                    <a:pt x="1406634" y="2834750"/>
                    <a:pt x="1405611" y="2834896"/>
                  </a:cubicBezTo>
                  <a:close/>
                  <a:moveTo>
                    <a:pt x="266993" y="2808823"/>
                  </a:moveTo>
                  <a:cubicBezTo>
                    <a:pt x="266117" y="2808823"/>
                    <a:pt x="265167" y="2808676"/>
                    <a:pt x="264364" y="2808311"/>
                  </a:cubicBezTo>
                  <a:cubicBezTo>
                    <a:pt x="263488" y="2807873"/>
                    <a:pt x="262757" y="2807362"/>
                    <a:pt x="262100" y="2806632"/>
                  </a:cubicBezTo>
                  <a:cubicBezTo>
                    <a:pt x="261515" y="2805974"/>
                    <a:pt x="261005" y="2805171"/>
                    <a:pt x="260639" y="2804368"/>
                  </a:cubicBezTo>
                  <a:cubicBezTo>
                    <a:pt x="260274" y="2803491"/>
                    <a:pt x="260128" y="2802542"/>
                    <a:pt x="260128" y="2801592"/>
                  </a:cubicBezTo>
                  <a:cubicBezTo>
                    <a:pt x="260128" y="2800643"/>
                    <a:pt x="260274" y="2799766"/>
                    <a:pt x="260639" y="2798890"/>
                  </a:cubicBezTo>
                  <a:cubicBezTo>
                    <a:pt x="261005" y="2798086"/>
                    <a:pt x="261515" y="2797283"/>
                    <a:pt x="262100" y="2796626"/>
                  </a:cubicBezTo>
                  <a:cubicBezTo>
                    <a:pt x="284011" y="2774715"/>
                    <a:pt x="302488" y="2755288"/>
                    <a:pt x="319870" y="2736810"/>
                  </a:cubicBezTo>
                  <a:cubicBezTo>
                    <a:pt x="321112" y="2735466"/>
                    <a:pt x="322792" y="2734677"/>
                    <a:pt x="324618" y="2734619"/>
                  </a:cubicBezTo>
                  <a:cubicBezTo>
                    <a:pt x="326444" y="2734611"/>
                    <a:pt x="328197" y="2735349"/>
                    <a:pt x="329438" y="2736664"/>
                  </a:cubicBezTo>
                  <a:cubicBezTo>
                    <a:pt x="330753" y="2738015"/>
                    <a:pt x="331484" y="2739826"/>
                    <a:pt x="331484" y="2741703"/>
                  </a:cubicBezTo>
                  <a:cubicBezTo>
                    <a:pt x="331484" y="2743566"/>
                    <a:pt x="330826" y="2745370"/>
                    <a:pt x="329585" y="2746743"/>
                  </a:cubicBezTo>
                  <a:cubicBezTo>
                    <a:pt x="312129" y="2765440"/>
                    <a:pt x="293067" y="2785086"/>
                    <a:pt x="271157" y="2806924"/>
                  </a:cubicBezTo>
                  <a:cubicBezTo>
                    <a:pt x="269988" y="2808092"/>
                    <a:pt x="268381" y="2808749"/>
                    <a:pt x="266702" y="2808823"/>
                  </a:cubicBezTo>
                  <a:close/>
                  <a:moveTo>
                    <a:pt x="1542845" y="2743529"/>
                  </a:moveTo>
                  <a:cubicBezTo>
                    <a:pt x="1541383" y="2743566"/>
                    <a:pt x="1539996" y="2743098"/>
                    <a:pt x="1538900" y="2742215"/>
                  </a:cubicBezTo>
                  <a:cubicBezTo>
                    <a:pt x="1537732" y="2741323"/>
                    <a:pt x="1536855" y="2740097"/>
                    <a:pt x="1536417" y="2738709"/>
                  </a:cubicBezTo>
                  <a:cubicBezTo>
                    <a:pt x="1535979" y="2737285"/>
                    <a:pt x="1535979" y="2735751"/>
                    <a:pt x="1536417" y="2734327"/>
                  </a:cubicBezTo>
                  <a:cubicBezTo>
                    <a:pt x="1536782" y="2732902"/>
                    <a:pt x="1537658" y="2731654"/>
                    <a:pt x="1538827" y="2730748"/>
                  </a:cubicBezTo>
                  <a:cubicBezTo>
                    <a:pt x="1560300" y="2714191"/>
                    <a:pt x="1578997" y="2694289"/>
                    <a:pt x="1594115" y="2671809"/>
                  </a:cubicBezTo>
                  <a:cubicBezTo>
                    <a:pt x="1594553" y="2671057"/>
                    <a:pt x="1595210" y="2670414"/>
                    <a:pt x="1595941" y="2669910"/>
                  </a:cubicBezTo>
                  <a:cubicBezTo>
                    <a:pt x="1596671" y="2669391"/>
                    <a:pt x="1597548" y="2669018"/>
                    <a:pt x="1598424" y="2668814"/>
                  </a:cubicBezTo>
                  <a:cubicBezTo>
                    <a:pt x="1599301" y="2668632"/>
                    <a:pt x="1600177" y="2668632"/>
                    <a:pt x="1601053" y="2668814"/>
                  </a:cubicBezTo>
                  <a:cubicBezTo>
                    <a:pt x="1601930" y="2668968"/>
                    <a:pt x="1602733" y="2669340"/>
                    <a:pt x="1603463" y="2669910"/>
                  </a:cubicBezTo>
                  <a:cubicBezTo>
                    <a:pt x="1604924" y="2671005"/>
                    <a:pt x="1605947" y="2672627"/>
                    <a:pt x="1606312" y="2674438"/>
                  </a:cubicBezTo>
                  <a:cubicBezTo>
                    <a:pt x="1606677" y="2676315"/>
                    <a:pt x="1606239" y="2678250"/>
                    <a:pt x="1605216" y="2679843"/>
                  </a:cubicBezTo>
                  <a:cubicBezTo>
                    <a:pt x="1589222" y="2703593"/>
                    <a:pt x="1569502" y="2724584"/>
                    <a:pt x="1546788" y="2741995"/>
                  </a:cubicBezTo>
                  <a:cubicBezTo>
                    <a:pt x="1545693" y="2742930"/>
                    <a:pt x="1544232" y="2743449"/>
                    <a:pt x="1542771" y="2743456"/>
                  </a:cubicBezTo>
                  <a:close/>
                  <a:moveTo>
                    <a:pt x="375232" y="2681961"/>
                  </a:moveTo>
                  <a:cubicBezTo>
                    <a:pt x="374136" y="2681946"/>
                    <a:pt x="373113" y="2681698"/>
                    <a:pt x="372164" y="2681230"/>
                  </a:cubicBezTo>
                  <a:cubicBezTo>
                    <a:pt x="370557" y="2680332"/>
                    <a:pt x="369389" y="2678879"/>
                    <a:pt x="368805" y="2677140"/>
                  </a:cubicBezTo>
                  <a:cubicBezTo>
                    <a:pt x="368073" y="2675380"/>
                    <a:pt x="368073" y="2673423"/>
                    <a:pt x="368805" y="2671662"/>
                  </a:cubicBezTo>
                  <a:cubicBezTo>
                    <a:pt x="375377" y="2658114"/>
                    <a:pt x="378883" y="2643266"/>
                    <a:pt x="378957" y="2628207"/>
                  </a:cubicBezTo>
                  <a:cubicBezTo>
                    <a:pt x="378810" y="2616572"/>
                    <a:pt x="376984" y="2605018"/>
                    <a:pt x="373624" y="2593880"/>
                  </a:cubicBezTo>
                  <a:cubicBezTo>
                    <a:pt x="373040" y="2592091"/>
                    <a:pt x="373260" y="2590155"/>
                    <a:pt x="374063" y="2588476"/>
                  </a:cubicBezTo>
                  <a:cubicBezTo>
                    <a:pt x="374939" y="2586840"/>
                    <a:pt x="376326" y="2585591"/>
                    <a:pt x="378080" y="2584970"/>
                  </a:cubicBezTo>
                  <a:cubicBezTo>
                    <a:pt x="379760" y="2584408"/>
                    <a:pt x="381659" y="2584590"/>
                    <a:pt x="383192" y="2585481"/>
                  </a:cubicBezTo>
                  <a:cubicBezTo>
                    <a:pt x="384799" y="2586357"/>
                    <a:pt x="386041" y="2587862"/>
                    <a:pt x="386552" y="2589644"/>
                  </a:cubicBezTo>
                  <a:cubicBezTo>
                    <a:pt x="390350" y="2602155"/>
                    <a:pt x="392322" y="2615133"/>
                    <a:pt x="392468" y="2628207"/>
                  </a:cubicBezTo>
                  <a:cubicBezTo>
                    <a:pt x="392395" y="2645443"/>
                    <a:pt x="388451" y="2662446"/>
                    <a:pt x="380928" y="2677944"/>
                  </a:cubicBezTo>
                  <a:cubicBezTo>
                    <a:pt x="380417" y="2679112"/>
                    <a:pt x="379541" y="2680120"/>
                    <a:pt x="378518" y="2680865"/>
                  </a:cubicBezTo>
                  <a:cubicBezTo>
                    <a:pt x="377495" y="2681551"/>
                    <a:pt x="376254" y="2681931"/>
                    <a:pt x="375012" y="2681961"/>
                  </a:cubicBezTo>
                  <a:close/>
                  <a:moveTo>
                    <a:pt x="1640273" y="2608925"/>
                  </a:moveTo>
                  <a:cubicBezTo>
                    <a:pt x="1639104" y="2608859"/>
                    <a:pt x="1638009" y="2608560"/>
                    <a:pt x="1636987" y="2608049"/>
                  </a:cubicBezTo>
                  <a:cubicBezTo>
                    <a:pt x="1636183" y="2607560"/>
                    <a:pt x="1635526" y="2606946"/>
                    <a:pt x="1634942" y="2606223"/>
                  </a:cubicBezTo>
                  <a:cubicBezTo>
                    <a:pt x="1634430" y="2605471"/>
                    <a:pt x="1633992" y="2604631"/>
                    <a:pt x="1633773" y="2603740"/>
                  </a:cubicBezTo>
                  <a:cubicBezTo>
                    <a:pt x="1633627" y="2602820"/>
                    <a:pt x="1633627" y="2601885"/>
                    <a:pt x="1633773" y="2600964"/>
                  </a:cubicBezTo>
                  <a:cubicBezTo>
                    <a:pt x="1633919" y="2600044"/>
                    <a:pt x="1634212" y="2599153"/>
                    <a:pt x="1634649" y="2598335"/>
                  </a:cubicBezTo>
                  <a:cubicBezTo>
                    <a:pt x="1647869" y="2573503"/>
                    <a:pt x="1661015" y="2548598"/>
                    <a:pt x="1674015" y="2523620"/>
                  </a:cubicBezTo>
                  <a:cubicBezTo>
                    <a:pt x="1674965" y="2522153"/>
                    <a:pt x="1676352" y="2521086"/>
                    <a:pt x="1678033" y="2520626"/>
                  </a:cubicBezTo>
                  <a:cubicBezTo>
                    <a:pt x="1679712" y="2520180"/>
                    <a:pt x="1681465" y="2520414"/>
                    <a:pt x="1682999" y="2521283"/>
                  </a:cubicBezTo>
                  <a:cubicBezTo>
                    <a:pt x="1684460" y="2522203"/>
                    <a:pt x="1685628" y="2523628"/>
                    <a:pt x="1686139" y="2525300"/>
                  </a:cubicBezTo>
                  <a:cubicBezTo>
                    <a:pt x="1686797" y="2526973"/>
                    <a:pt x="1686797" y="2528813"/>
                    <a:pt x="1686139" y="2530486"/>
                  </a:cubicBezTo>
                  <a:cubicBezTo>
                    <a:pt x="1673139" y="2555464"/>
                    <a:pt x="1659847" y="2580442"/>
                    <a:pt x="1646627" y="2605274"/>
                  </a:cubicBezTo>
                  <a:cubicBezTo>
                    <a:pt x="1646043" y="2606333"/>
                    <a:pt x="1645240" y="2607238"/>
                    <a:pt x="1644217" y="2607903"/>
                  </a:cubicBezTo>
                  <a:cubicBezTo>
                    <a:pt x="1643195" y="2608567"/>
                    <a:pt x="1642026" y="2608925"/>
                    <a:pt x="1640784" y="2608925"/>
                  </a:cubicBezTo>
                  <a:close/>
                  <a:moveTo>
                    <a:pt x="343607" y="2522744"/>
                  </a:moveTo>
                  <a:cubicBezTo>
                    <a:pt x="342439" y="2522751"/>
                    <a:pt x="341343" y="2522444"/>
                    <a:pt x="340321" y="2521868"/>
                  </a:cubicBezTo>
                  <a:cubicBezTo>
                    <a:pt x="339371" y="2521269"/>
                    <a:pt x="338495" y="2520443"/>
                    <a:pt x="337911" y="2519457"/>
                  </a:cubicBezTo>
                  <a:cubicBezTo>
                    <a:pt x="323376" y="2495918"/>
                    <a:pt x="307236" y="2473350"/>
                    <a:pt x="289780" y="2451900"/>
                  </a:cubicBezTo>
                  <a:cubicBezTo>
                    <a:pt x="289196" y="2451184"/>
                    <a:pt x="288757" y="2450366"/>
                    <a:pt x="288466" y="2449490"/>
                  </a:cubicBezTo>
                  <a:cubicBezTo>
                    <a:pt x="287881" y="2447678"/>
                    <a:pt x="288027" y="2445714"/>
                    <a:pt x="288904" y="2444012"/>
                  </a:cubicBezTo>
                  <a:cubicBezTo>
                    <a:pt x="289269" y="2443187"/>
                    <a:pt x="289853" y="2442456"/>
                    <a:pt x="290583" y="2441894"/>
                  </a:cubicBezTo>
                  <a:cubicBezTo>
                    <a:pt x="291241" y="2441273"/>
                    <a:pt x="291971" y="2440798"/>
                    <a:pt x="292848" y="2440506"/>
                  </a:cubicBezTo>
                  <a:cubicBezTo>
                    <a:pt x="293724" y="2440324"/>
                    <a:pt x="294601" y="2440324"/>
                    <a:pt x="295477" y="2440506"/>
                  </a:cubicBezTo>
                  <a:cubicBezTo>
                    <a:pt x="296353" y="2440572"/>
                    <a:pt x="297230" y="2440820"/>
                    <a:pt x="298033" y="2441237"/>
                  </a:cubicBezTo>
                  <a:cubicBezTo>
                    <a:pt x="298836" y="2441675"/>
                    <a:pt x="299494" y="2442274"/>
                    <a:pt x="300078" y="2442989"/>
                  </a:cubicBezTo>
                  <a:cubicBezTo>
                    <a:pt x="317971" y="2464915"/>
                    <a:pt x="334404" y="2487972"/>
                    <a:pt x="349304" y="2512008"/>
                  </a:cubicBezTo>
                  <a:cubicBezTo>
                    <a:pt x="350253" y="2513636"/>
                    <a:pt x="350619" y="2515557"/>
                    <a:pt x="350253" y="2517412"/>
                  </a:cubicBezTo>
                  <a:cubicBezTo>
                    <a:pt x="349888" y="2519209"/>
                    <a:pt x="348866" y="2520801"/>
                    <a:pt x="347332" y="2521868"/>
                  </a:cubicBezTo>
                  <a:cubicBezTo>
                    <a:pt x="346236" y="2522568"/>
                    <a:pt x="344922" y="2522897"/>
                    <a:pt x="343607" y="2522817"/>
                  </a:cubicBezTo>
                  <a:close/>
                  <a:moveTo>
                    <a:pt x="1717836" y="2458692"/>
                  </a:moveTo>
                  <a:cubicBezTo>
                    <a:pt x="1714769" y="2458699"/>
                    <a:pt x="1712140" y="2456662"/>
                    <a:pt x="1711336" y="2453726"/>
                  </a:cubicBezTo>
                  <a:cubicBezTo>
                    <a:pt x="1710752" y="2451936"/>
                    <a:pt x="1710972" y="2450001"/>
                    <a:pt x="1711775" y="2448321"/>
                  </a:cubicBezTo>
                  <a:cubicBezTo>
                    <a:pt x="1724994" y="2421298"/>
                    <a:pt x="1736899" y="2396393"/>
                    <a:pt x="1748292" y="2371999"/>
                  </a:cubicBezTo>
                  <a:cubicBezTo>
                    <a:pt x="1748657" y="2371174"/>
                    <a:pt x="1749169" y="2370429"/>
                    <a:pt x="1749826" y="2369808"/>
                  </a:cubicBezTo>
                  <a:cubicBezTo>
                    <a:pt x="1750483" y="2369151"/>
                    <a:pt x="1751213" y="2368647"/>
                    <a:pt x="1752090" y="2368348"/>
                  </a:cubicBezTo>
                  <a:cubicBezTo>
                    <a:pt x="1753770" y="2367734"/>
                    <a:pt x="1755669" y="2367866"/>
                    <a:pt x="1757276" y="2368713"/>
                  </a:cubicBezTo>
                  <a:cubicBezTo>
                    <a:pt x="1758955" y="2369524"/>
                    <a:pt x="1760197" y="2370977"/>
                    <a:pt x="1760708" y="2372730"/>
                  </a:cubicBezTo>
                  <a:cubicBezTo>
                    <a:pt x="1761365" y="2374468"/>
                    <a:pt x="1761365" y="2376396"/>
                    <a:pt x="1760708" y="2378134"/>
                  </a:cubicBezTo>
                  <a:cubicBezTo>
                    <a:pt x="1749533" y="2402601"/>
                    <a:pt x="1737483" y="2427725"/>
                    <a:pt x="1724191" y="2454821"/>
                  </a:cubicBezTo>
                  <a:cubicBezTo>
                    <a:pt x="1723680" y="2455960"/>
                    <a:pt x="1722875" y="2456925"/>
                    <a:pt x="1721854" y="2457596"/>
                  </a:cubicBezTo>
                  <a:cubicBezTo>
                    <a:pt x="1720904" y="2458254"/>
                    <a:pt x="1719735" y="2458634"/>
                    <a:pt x="1718567" y="2458692"/>
                  </a:cubicBezTo>
                  <a:close/>
                  <a:moveTo>
                    <a:pt x="240190" y="2391354"/>
                  </a:moveTo>
                  <a:cubicBezTo>
                    <a:pt x="239313" y="2391354"/>
                    <a:pt x="238364" y="2391149"/>
                    <a:pt x="237560" y="2390769"/>
                  </a:cubicBezTo>
                  <a:cubicBezTo>
                    <a:pt x="236756" y="2390390"/>
                    <a:pt x="235953" y="2389842"/>
                    <a:pt x="235369" y="2389162"/>
                  </a:cubicBezTo>
                  <a:cubicBezTo>
                    <a:pt x="222588" y="2375432"/>
                    <a:pt x="209588" y="2361921"/>
                    <a:pt x="196587" y="2348336"/>
                  </a:cubicBezTo>
                  <a:lnTo>
                    <a:pt x="177891" y="2328763"/>
                  </a:lnTo>
                  <a:cubicBezTo>
                    <a:pt x="177306" y="2328069"/>
                    <a:pt x="176795" y="2327280"/>
                    <a:pt x="176429" y="2326426"/>
                  </a:cubicBezTo>
                  <a:cubicBezTo>
                    <a:pt x="176065" y="2325571"/>
                    <a:pt x="175918" y="2324650"/>
                    <a:pt x="175918" y="2323723"/>
                  </a:cubicBezTo>
                  <a:cubicBezTo>
                    <a:pt x="175918" y="2322774"/>
                    <a:pt x="176065" y="2321831"/>
                    <a:pt x="176429" y="2320948"/>
                  </a:cubicBezTo>
                  <a:cubicBezTo>
                    <a:pt x="176795" y="2320115"/>
                    <a:pt x="177306" y="2319348"/>
                    <a:pt x="177891" y="2318684"/>
                  </a:cubicBezTo>
                  <a:cubicBezTo>
                    <a:pt x="179132" y="2317347"/>
                    <a:pt x="180885" y="2316580"/>
                    <a:pt x="182711" y="2316566"/>
                  </a:cubicBezTo>
                  <a:cubicBezTo>
                    <a:pt x="184537" y="2316558"/>
                    <a:pt x="186290" y="2317333"/>
                    <a:pt x="187531" y="2318684"/>
                  </a:cubicBezTo>
                  <a:lnTo>
                    <a:pt x="206228" y="2338257"/>
                  </a:lnTo>
                  <a:cubicBezTo>
                    <a:pt x="219229" y="2351769"/>
                    <a:pt x="232228" y="2365426"/>
                    <a:pt x="244936" y="2379011"/>
                  </a:cubicBezTo>
                  <a:cubicBezTo>
                    <a:pt x="246251" y="2380384"/>
                    <a:pt x="246982" y="2382217"/>
                    <a:pt x="246982" y="2384123"/>
                  </a:cubicBezTo>
                  <a:cubicBezTo>
                    <a:pt x="246982" y="2386000"/>
                    <a:pt x="246251" y="2387811"/>
                    <a:pt x="244936" y="2389162"/>
                  </a:cubicBezTo>
                  <a:cubicBezTo>
                    <a:pt x="243768" y="2390572"/>
                    <a:pt x="242016" y="2391419"/>
                    <a:pt x="240190" y="2391500"/>
                  </a:cubicBezTo>
                  <a:close/>
                  <a:moveTo>
                    <a:pt x="1787877" y="2304223"/>
                  </a:moveTo>
                  <a:cubicBezTo>
                    <a:pt x="1787001" y="2304172"/>
                    <a:pt x="1786051" y="2303967"/>
                    <a:pt x="1785248" y="2303639"/>
                  </a:cubicBezTo>
                  <a:cubicBezTo>
                    <a:pt x="1783568" y="2302821"/>
                    <a:pt x="1782326" y="2301411"/>
                    <a:pt x="1781669" y="2299694"/>
                  </a:cubicBezTo>
                  <a:cubicBezTo>
                    <a:pt x="1780939" y="2297935"/>
                    <a:pt x="1780939" y="2295977"/>
                    <a:pt x="1781669" y="2294217"/>
                  </a:cubicBezTo>
                  <a:cubicBezTo>
                    <a:pt x="1789411" y="2274936"/>
                    <a:pt x="1797226" y="2255508"/>
                    <a:pt x="1803580" y="2236519"/>
                  </a:cubicBezTo>
                  <a:cubicBezTo>
                    <a:pt x="1806209" y="2229216"/>
                    <a:pt x="1808546" y="2222350"/>
                    <a:pt x="1810883" y="2215266"/>
                  </a:cubicBezTo>
                  <a:cubicBezTo>
                    <a:pt x="1811176" y="2214389"/>
                    <a:pt x="1811613" y="2213571"/>
                    <a:pt x="1812198" y="2212856"/>
                  </a:cubicBezTo>
                  <a:cubicBezTo>
                    <a:pt x="1812782" y="2212155"/>
                    <a:pt x="1813439" y="2211563"/>
                    <a:pt x="1814243" y="2211103"/>
                  </a:cubicBezTo>
                  <a:cubicBezTo>
                    <a:pt x="1815850" y="2210285"/>
                    <a:pt x="1817676" y="2210124"/>
                    <a:pt x="1819429" y="2210665"/>
                  </a:cubicBezTo>
                  <a:cubicBezTo>
                    <a:pt x="1820378" y="2210876"/>
                    <a:pt x="1821255" y="2211329"/>
                    <a:pt x="1821985" y="2211979"/>
                  </a:cubicBezTo>
                  <a:cubicBezTo>
                    <a:pt x="1822788" y="2212578"/>
                    <a:pt x="1823372" y="2213360"/>
                    <a:pt x="1823811" y="2214244"/>
                  </a:cubicBezTo>
                  <a:cubicBezTo>
                    <a:pt x="1824248" y="2215127"/>
                    <a:pt x="1824541" y="2216099"/>
                    <a:pt x="1824614" y="2217092"/>
                  </a:cubicBezTo>
                  <a:cubicBezTo>
                    <a:pt x="1824614" y="2218085"/>
                    <a:pt x="1824468" y="2219071"/>
                    <a:pt x="1824176" y="2220013"/>
                  </a:cubicBezTo>
                  <a:cubicBezTo>
                    <a:pt x="1821912" y="2227317"/>
                    <a:pt x="1819502" y="2234620"/>
                    <a:pt x="1816873" y="2241924"/>
                  </a:cubicBezTo>
                  <a:cubicBezTo>
                    <a:pt x="1810007" y="2261059"/>
                    <a:pt x="1802266" y="2280632"/>
                    <a:pt x="1794450" y="2300352"/>
                  </a:cubicBezTo>
                  <a:cubicBezTo>
                    <a:pt x="1793939" y="2301652"/>
                    <a:pt x="1792990" y="2302755"/>
                    <a:pt x="1791821" y="2303492"/>
                  </a:cubicBezTo>
                  <a:cubicBezTo>
                    <a:pt x="1790652" y="2304201"/>
                    <a:pt x="1789265" y="2304530"/>
                    <a:pt x="1787877" y="2304442"/>
                  </a:cubicBezTo>
                  <a:close/>
                  <a:moveTo>
                    <a:pt x="128956" y="2266829"/>
                  </a:moveTo>
                  <a:cubicBezTo>
                    <a:pt x="127789" y="2266807"/>
                    <a:pt x="126693" y="2266478"/>
                    <a:pt x="125670" y="2265879"/>
                  </a:cubicBezTo>
                  <a:cubicBezTo>
                    <a:pt x="124721" y="2265280"/>
                    <a:pt x="123844" y="2264448"/>
                    <a:pt x="123260" y="2263469"/>
                  </a:cubicBezTo>
                  <a:cubicBezTo>
                    <a:pt x="120996" y="2259818"/>
                    <a:pt x="118878" y="2256166"/>
                    <a:pt x="116833" y="2252148"/>
                  </a:cubicBezTo>
                  <a:cubicBezTo>
                    <a:pt x="105293" y="2229888"/>
                    <a:pt x="97698" y="2205830"/>
                    <a:pt x="94192" y="2181012"/>
                  </a:cubicBezTo>
                  <a:cubicBezTo>
                    <a:pt x="94119" y="2179216"/>
                    <a:pt x="94703" y="2177448"/>
                    <a:pt x="95799" y="2176046"/>
                  </a:cubicBezTo>
                  <a:cubicBezTo>
                    <a:pt x="97990" y="2173212"/>
                    <a:pt x="102080" y="2172657"/>
                    <a:pt x="104929" y="2174805"/>
                  </a:cubicBezTo>
                  <a:cubicBezTo>
                    <a:pt x="106389" y="2175878"/>
                    <a:pt x="107338" y="2177434"/>
                    <a:pt x="107704" y="2179186"/>
                  </a:cubicBezTo>
                  <a:cubicBezTo>
                    <a:pt x="110844" y="2202288"/>
                    <a:pt x="118001" y="2224673"/>
                    <a:pt x="128738" y="2245356"/>
                  </a:cubicBezTo>
                  <a:cubicBezTo>
                    <a:pt x="130637" y="2248935"/>
                    <a:pt x="132535" y="2252660"/>
                    <a:pt x="134653" y="2255800"/>
                  </a:cubicBezTo>
                  <a:cubicBezTo>
                    <a:pt x="135165" y="2256604"/>
                    <a:pt x="135457" y="2257495"/>
                    <a:pt x="135603" y="2258430"/>
                  </a:cubicBezTo>
                  <a:cubicBezTo>
                    <a:pt x="135749" y="2259343"/>
                    <a:pt x="135749" y="2260285"/>
                    <a:pt x="135603" y="2261205"/>
                  </a:cubicBezTo>
                  <a:cubicBezTo>
                    <a:pt x="135384" y="2262118"/>
                    <a:pt x="135019" y="2262987"/>
                    <a:pt x="134507" y="2263761"/>
                  </a:cubicBezTo>
                  <a:cubicBezTo>
                    <a:pt x="133996" y="2264550"/>
                    <a:pt x="133339" y="2265207"/>
                    <a:pt x="132535" y="2265660"/>
                  </a:cubicBezTo>
                  <a:cubicBezTo>
                    <a:pt x="131587" y="2266442"/>
                    <a:pt x="130491" y="2266902"/>
                    <a:pt x="129249" y="2266975"/>
                  </a:cubicBezTo>
                  <a:close/>
                  <a:moveTo>
                    <a:pt x="1831990" y="2140916"/>
                  </a:moveTo>
                  <a:cubicBezTo>
                    <a:pt x="1831041" y="2140909"/>
                    <a:pt x="1830165" y="2140683"/>
                    <a:pt x="1829361" y="2140259"/>
                  </a:cubicBezTo>
                  <a:cubicBezTo>
                    <a:pt x="1828558" y="2139901"/>
                    <a:pt x="1827828" y="2139346"/>
                    <a:pt x="1827243" y="2138652"/>
                  </a:cubicBezTo>
                  <a:cubicBezTo>
                    <a:pt x="1826586" y="2137951"/>
                    <a:pt x="1826074" y="2137133"/>
                    <a:pt x="1825783" y="2136242"/>
                  </a:cubicBezTo>
                  <a:cubicBezTo>
                    <a:pt x="1825636" y="2135322"/>
                    <a:pt x="1825636" y="2134379"/>
                    <a:pt x="1825783" y="2133466"/>
                  </a:cubicBezTo>
                  <a:lnTo>
                    <a:pt x="1825783" y="2122730"/>
                  </a:lnTo>
                  <a:cubicBezTo>
                    <a:pt x="1825856" y="2098687"/>
                    <a:pt x="1822350" y="2074768"/>
                    <a:pt x="1815484" y="2051740"/>
                  </a:cubicBezTo>
                  <a:cubicBezTo>
                    <a:pt x="1815338" y="2050827"/>
                    <a:pt x="1815338" y="2049885"/>
                    <a:pt x="1815484" y="2048965"/>
                  </a:cubicBezTo>
                  <a:cubicBezTo>
                    <a:pt x="1815558" y="2048023"/>
                    <a:pt x="1815777" y="2047110"/>
                    <a:pt x="1816215" y="2046263"/>
                  </a:cubicBezTo>
                  <a:cubicBezTo>
                    <a:pt x="1816580" y="2045452"/>
                    <a:pt x="1817164" y="2044729"/>
                    <a:pt x="1817821" y="2044144"/>
                  </a:cubicBezTo>
                  <a:cubicBezTo>
                    <a:pt x="1818479" y="2043502"/>
                    <a:pt x="1819282" y="2043027"/>
                    <a:pt x="1820159" y="2042757"/>
                  </a:cubicBezTo>
                  <a:cubicBezTo>
                    <a:pt x="1821035" y="2042567"/>
                    <a:pt x="1821912" y="2042567"/>
                    <a:pt x="1822788" y="2042757"/>
                  </a:cubicBezTo>
                  <a:cubicBezTo>
                    <a:pt x="1823664" y="2042852"/>
                    <a:pt x="1824468" y="2043100"/>
                    <a:pt x="1825271" y="2043487"/>
                  </a:cubicBezTo>
                  <a:cubicBezTo>
                    <a:pt x="1826074" y="2043903"/>
                    <a:pt x="1826805" y="2044510"/>
                    <a:pt x="1827316" y="2045240"/>
                  </a:cubicBezTo>
                  <a:cubicBezTo>
                    <a:pt x="1827900" y="2045956"/>
                    <a:pt x="1828339" y="2046774"/>
                    <a:pt x="1828631" y="2047650"/>
                  </a:cubicBezTo>
                  <a:cubicBezTo>
                    <a:pt x="1836008" y="2072095"/>
                    <a:pt x="1839660" y="2097497"/>
                    <a:pt x="1839586" y="2123022"/>
                  </a:cubicBezTo>
                  <a:lnTo>
                    <a:pt x="1839586" y="2134416"/>
                  </a:lnTo>
                  <a:cubicBezTo>
                    <a:pt x="1839513" y="2136264"/>
                    <a:pt x="1838710" y="2138017"/>
                    <a:pt x="1837395" y="2139310"/>
                  </a:cubicBezTo>
                  <a:cubicBezTo>
                    <a:pt x="1835935" y="2140690"/>
                    <a:pt x="1833963" y="2141340"/>
                    <a:pt x="1831990" y="2141062"/>
                  </a:cubicBezTo>
                  <a:close/>
                  <a:moveTo>
                    <a:pt x="112889" y="2103668"/>
                  </a:moveTo>
                  <a:cubicBezTo>
                    <a:pt x="112159" y="2103778"/>
                    <a:pt x="111429" y="2103778"/>
                    <a:pt x="110698" y="2103668"/>
                  </a:cubicBezTo>
                  <a:cubicBezTo>
                    <a:pt x="107119" y="2102244"/>
                    <a:pt x="105293" y="2098278"/>
                    <a:pt x="106462" y="2094612"/>
                  </a:cubicBezTo>
                  <a:cubicBezTo>
                    <a:pt x="115518" y="2067070"/>
                    <a:pt x="128592" y="2041004"/>
                    <a:pt x="145244" y="2017268"/>
                  </a:cubicBezTo>
                  <a:cubicBezTo>
                    <a:pt x="146266" y="2015800"/>
                    <a:pt x="147873" y="2014799"/>
                    <a:pt x="149626" y="2014492"/>
                  </a:cubicBezTo>
                  <a:cubicBezTo>
                    <a:pt x="151379" y="2014200"/>
                    <a:pt x="153205" y="2014646"/>
                    <a:pt x="154665" y="2015734"/>
                  </a:cubicBezTo>
                  <a:cubicBezTo>
                    <a:pt x="155395" y="2016311"/>
                    <a:pt x="155980" y="2016997"/>
                    <a:pt x="156491" y="2017779"/>
                  </a:cubicBezTo>
                  <a:cubicBezTo>
                    <a:pt x="156930" y="2018597"/>
                    <a:pt x="157221" y="2019488"/>
                    <a:pt x="157367" y="2020408"/>
                  </a:cubicBezTo>
                  <a:cubicBezTo>
                    <a:pt x="157513" y="2021329"/>
                    <a:pt x="157513" y="2022263"/>
                    <a:pt x="157367" y="2023183"/>
                  </a:cubicBezTo>
                  <a:cubicBezTo>
                    <a:pt x="157149" y="2024089"/>
                    <a:pt x="156710" y="2024951"/>
                    <a:pt x="156199" y="2025739"/>
                  </a:cubicBezTo>
                  <a:cubicBezTo>
                    <a:pt x="140497" y="2048286"/>
                    <a:pt x="128226" y="2073015"/>
                    <a:pt x="119682" y="2099140"/>
                  </a:cubicBezTo>
                  <a:cubicBezTo>
                    <a:pt x="119243" y="2100557"/>
                    <a:pt x="118367" y="2101806"/>
                    <a:pt x="117198" y="2102719"/>
                  </a:cubicBezTo>
                  <a:cubicBezTo>
                    <a:pt x="116030" y="2103581"/>
                    <a:pt x="114642" y="2104041"/>
                    <a:pt x="113182" y="2104033"/>
                  </a:cubicBezTo>
                  <a:close/>
                  <a:moveTo>
                    <a:pt x="1783057" y="1981918"/>
                  </a:moveTo>
                  <a:cubicBezTo>
                    <a:pt x="1782035" y="1981918"/>
                    <a:pt x="1781012" y="1981670"/>
                    <a:pt x="1780136" y="1981188"/>
                  </a:cubicBezTo>
                  <a:cubicBezTo>
                    <a:pt x="1779186" y="1980721"/>
                    <a:pt x="1778383" y="1980049"/>
                    <a:pt x="1777798" y="1979216"/>
                  </a:cubicBezTo>
                  <a:cubicBezTo>
                    <a:pt x="1767574" y="1965683"/>
                    <a:pt x="1756107" y="1953121"/>
                    <a:pt x="1743545" y="1941676"/>
                  </a:cubicBezTo>
                  <a:lnTo>
                    <a:pt x="1720319" y="1920788"/>
                  </a:lnTo>
                  <a:cubicBezTo>
                    <a:pt x="1719662" y="1920146"/>
                    <a:pt x="1719078" y="1919371"/>
                    <a:pt x="1718713" y="1918524"/>
                  </a:cubicBezTo>
                  <a:cubicBezTo>
                    <a:pt x="1718275" y="1917692"/>
                    <a:pt x="1718056" y="1916764"/>
                    <a:pt x="1718056" y="1915822"/>
                  </a:cubicBezTo>
                  <a:cubicBezTo>
                    <a:pt x="1717836" y="1914880"/>
                    <a:pt x="1717836" y="1913916"/>
                    <a:pt x="1718056" y="1912974"/>
                  </a:cubicBezTo>
                  <a:cubicBezTo>
                    <a:pt x="1718347" y="1912097"/>
                    <a:pt x="1718859" y="1911279"/>
                    <a:pt x="1719443" y="1910563"/>
                  </a:cubicBezTo>
                  <a:cubicBezTo>
                    <a:pt x="1720028" y="1909847"/>
                    <a:pt x="1720758" y="1909271"/>
                    <a:pt x="1721561" y="1908883"/>
                  </a:cubicBezTo>
                  <a:cubicBezTo>
                    <a:pt x="1722365" y="1908474"/>
                    <a:pt x="1723241" y="1908226"/>
                    <a:pt x="1724191" y="1908153"/>
                  </a:cubicBezTo>
                  <a:cubicBezTo>
                    <a:pt x="1725067" y="1908117"/>
                    <a:pt x="1726016" y="1908263"/>
                    <a:pt x="1726820" y="1908591"/>
                  </a:cubicBezTo>
                  <a:cubicBezTo>
                    <a:pt x="1727696" y="1908891"/>
                    <a:pt x="1728499" y="1909395"/>
                    <a:pt x="1729157" y="1910052"/>
                  </a:cubicBezTo>
                  <a:lnTo>
                    <a:pt x="1752382" y="1931013"/>
                  </a:lnTo>
                  <a:cubicBezTo>
                    <a:pt x="1765602" y="1943020"/>
                    <a:pt x="1777652" y="1956217"/>
                    <a:pt x="1788389" y="1970452"/>
                  </a:cubicBezTo>
                  <a:cubicBezTo>
                    <a:pt x="1789192" y="1971511"/>
                    <a:pt x="1789703" y="1972775"/>
                    <a:pt x="1789849" y="1974104"/>
                  </a:cubicBezTo>
                  <a:cubicBezTo>
                    <a:pt x="1789995" y="1975426"/>
                    <a:pt x="1789776" y="1976755"/>
                    <a:pt x="1789265" y="1977975"/>
                  </a:cubicBezTo>
                  <a:cubicBezTo>
                    <a:pt x="1788680" y="1979187"/>
                    <a:pt x="1787804" y="1980224"/>
                    <a:pt x="1786709" y="1980969"/>
                  </a:cubicBezTo>
                  <a:cubicBezTo>
                    <a:pt x="1785613" y="1981692"/>
                    <a:pt x="1784371" y="1982050"/>
                    <a:pt x="1783057" y="1981991"/>
                  </a:cubicBezTo>
                  <a:close/>
                  <a:moveTo>
                    <a:pt x="198632" y="1959424"/>
                  </a:moveTo>
                  <a:cubicBezTo>
                    <a:pt x="197245" y="1959402"/>
                    <a:pt x="195857" y="1958942"/>
                    <a:pt x="194761" y="1958109"/>
                  </a:cubicBezTo>
                  <a:cubicBezTo>
                    <a:pt x="194031" y="1957547"/>
                    <a:pt x="193374" y="1956853"/>
                    <a:pt x="192935" y="1956064"/>
                  </a:cubicBezTo>
                  <a:cubicBezTo>
                    <a:pt x="192424" y="1955283"/>
                    <a:pt x="192132" y="1954413"/>
                    <a:pt x="191986" y="1953508"/>
                  </a:cubicBezTo>
                  <a:cubicBezTo>
                    <a:pt x="191767" y="1952566"/>
                    <a:pt x="191767" y="1951601"/>
                    <a:pt x="191986" y="1950660"/>
                  </a:cubicBezTo>
                  <a:cubicBezTo>
                    <a:pt x="192132" y="1949732"/>
                    <a:pt x="192498" y="1948856"/>
                    <a:pt x="193082" y="1948104"/>
                  </a:cubicBezTo>
                  <a:cubicBezTo>
                    <a:pt x="208565" y="1925024"/>
                    <a:pt x="224048" y="1901653"/>
                    <a:pt x="239532" y="1878209"/>
                  </a:cubicBezTo>
                  <a:cubicBezTo>
                    <a:pt x="240554" y="1876697"/>
                    <a:pt x="242161" y="1875630"/>
                    <a:pt x="243914" y="1875214"/>
                  </a:cubicBezTo>
                  <a:cubicBezTo>
                    <a:pt x="245740" y="1874886"/>
                    <a:pt x="247565" y="1875309"/>
                    <a:pt x="249027" y="1876383"/>
                  </a:cubicBezTo>
                  <a:cubicBezTo>
                    <a:pt x="250487" y="1877508"/>
                    <a:pt x="251510" y="1879151"/>
                    <a:pt x="251802" y="1880984"/>
                  </a:cubicBezTo>
                  <a:cubicBezTo>
                    <a:pt x="252167" y="1882861"/>
                    <a:pt x="251729" y="1884796"/>
                    <a:pt x="250706" y="1886389"/>
                  </a:cubicBezTo>
                  <a:cubicBezTo>
                    <a:pt x="235223" y="1909855"/>
                    <a:pt x="219740" y="1933255"/>
                    <a:pt x="204183" y="1956575"/>
                  </a:cubicBezTo>
                  <a:cubicBezTo>
                    <a:pt x="203599" y="1957466"/>
                    <a:pt x="202723" y="1958190"/>
                    <a:pt x="201773" y="1958693"/>
                  </a:cubicBezTo>
                  <a:cubicBezTo>
                    <a:pt x="200824" y="1959190"/>
                    <a:pt x="199801" y="1959439"/>
                    <a:pt x="198705" y="1959424"/>
                  </a:cubicBezTo>
                  <a:close/>
                  <a:moveTo>
                    <a:pt x="1662768" y="1867546"/>
                  </a:moveTo>
                  <a:cubicBezTo>
                    <a:pt x="1661234" y="1867451"/>
                    <a:pt x="1659701" y="1866866"/>
                    <a:pt x="1658532" y="1865866"/>
                  </a:cubicBezTo>
                  <a:cubicBezTo>
                    <a:pt x="1637863" y="1847753"/>
                    <a:pt x="1616829" y="1829787"/>
                    <a:pt x="1595576" y="1811966"/>
                  </a:cubicBezTo>
                  <a:cubicBezTo>
                    <a:pt x="1594188" y="1810739"/>
                    <a:pt x="1593238" y="1809008"/>
                    <a:pt x="1593093" y="1807145"/>
                  </a:cubicBezTo>
                  <a:cubicBezTo>
                    <a:pt x="1592947" y="1805276"/>
                    <a:pt x="1593457" y="1803406"/>
                    <a:pt x="1594553" y="1801887"/>
                  </a:cubicBezTo>
                  <a:cubicBezTo>
                    <a:pt x="1595137" y="1801171"/>
                    <a:pt x="1595795" y="1800572"/>
                    <a:pt x="1596598" y="1800134"/>
                  </a:cubicBezTo>
                  <a:cubicBezTo>
                    <a:pt x="1597328" y="1799674"/>
                    <a:pt x="1598205" y="1799375"/>
                    <a:pt x="1599081" y="1799258"/>
                  </a:cubicBezTo>
                  <a:cubicBezTo>
                    <a:pt x="1599958" y="1799075"/>
                    <a:pt x="1600907" y="1799075"/>
                    <a:pt x="1601784" y="1799258"/>
                  </a:cubicBezTo>
                  <a:cubicBezTo>
                    <a:pt x="1602660" y="1799506"/>
                    <a:pt x="1603463" y="1799959"/>
                    <a:pt x="1604121" y="1800572"/>
                  </a:cubicBezTo>
                  <a:cubicBezTo>
                    <a:pt x="1625155" y="1818393"/>
                    <a:pt x="1646189" y="1836382"/>
                    <a:pt x="1667151" y="1854546"/>
                  </a:cubicBezTo>
                  <a:cubicBezTo>
                    <a:pt x="1668465" y="1855824"/>
                    <a:pt x="1669341" y="1857533"/>
                    <a:pt x="1669560" y="1859366"/>
                  </a:cubicBezTo>
                  <a:cubicBezTo>
                    <a:pt x="1669780" y="1861250"/>
                    <a:pt x="1669195" y="1863134"/>
                    <a:pt x="1668027" y="1864624"/>
                  </a:cubicBezTo>
                  <a:cubicBezTo>
                    <a:pt x="1667442" y="1865406"/>
                    <a:pt x="1666639" y="1866034"/>
                    <a:pt x="1665762" y="1866450"/>
                  </a:cubicBezTo>
                  <a:cubicBezTo>
                    <a:pt x="1664886" y="1866939"/>
                    <a:pt x="1663937" y="1867209"/>
                    <a:pt x="1662914" y="1867254"/>
                  </a:cubicBezTo>
                  <a:close/>
                  <a:moveTo>
                    <a:pt x="286786" y="1816421"/>
                  </a:moveTo>
                  <a:cubicBezTo>
                    <a:pt x="285909" y="1816384"/>
                    <a:pt x="284960" y="1816187"/>
                    <a:pt x="284156" y="1815837"/>
                  </a:cubicBezTo>
                  <a:cubicBezTo>
                    <a:pt x="282477" y="1815099"/>
                    <a:pt x="281162" y="1813697"/>
                    <a:pt x="280504" y="1811966"/>
                  </a:cubicBezTo>
                  <a:cubicBezTo>
                    <a:pt x="279774" y="1810206"/>
                    <a:pt x="279774" y="1808241"/>
                    <a:pt x="280504" y="1806488"/>
                  </a:cubicBezTo>
                  <a:cubicBezTo>
                    <a:pt x="288173" y="1787952"/>
                    <a:pt x="292191" y="1768115"/>
                    <a:pt x="292409" y="1748060"/>
                  </a:cubicBezTo>
                  <a:cubicBezTo>
                    <a:pt x="292409" y="1740873"/>
                    <a:pt x="291825" y="1733694"/>
                    <a:pt x="290730" y="1726588"/>
                  </a:cubicBezTo>
                  <a:cubicBezTo>
                    <a:pt x="290438" y="1724747"/>
                    <a:pt x="290876" y="1722870"/>
                    <a:pt x="291898" y="1721329"/>
                  </a:cubicBezTo>
                  <a:cubicBezTo>
                    <a:pt x="292921" y="1719846"/>
                    <a:pt x="294527" y="1718802"/>
                    <a:pt x="296280" y="1718408"/>
                  </a:cubicBezTo>
                  <a:cubicBezTo>
                    <a:pt x="298033" y="1718167"/>
                    <a:pt x="299859" y="1718641"/>
                    <a:pt x="301320" y="1719722"/>
                  </a:cubicBezTo>
                  <a:cubicBezTo>
                    <a:pt x="302780" y="1720877"/>
                    <a:pt x="303730" y="1722549"/>
                    <a:pt x="304022" y="1724397"/>
                  </a:cubicBezTo>
                  <a:cubicBezTo>
                    <a:pt x="305190" y="1732255"/>
                    <a:pt x="305848" y="1740187"/>
                    <a:pt x="305848" y="1748133"/>
                  </a:cubicBezTo>
                  <a:cubicBezTo>
                    <a:pt x="305629" y="1769971"/>
                    <a:pt x="301247" y="1791567"/>
                    <a:pt x="292921" y="1811747"/>
                  </a:cubicBezTo>
                  <a:cubicBezTo>
                    <a:pt x="292409" y="1813003"/>
                    <a:pt x="291533" y="1814091"/>
                    <a:pt x="290438" y="1814887"/>
                  </a:cubicBezTo>
                  <a:cubicBezTo>
                    <a:pt x="289415" y="1815632"/>
                    <a:pt x="288173" y="1816063"/>
                    <a:pt x="286858" y="1816129"/>
                  </a:cubicBezTo>
                  <a:close/>
                  <a:moveTo>
                    <a:pt x="1536271" y="1760476"/>
                  </a:moveTo>
                  <a:cubicBezTo>
                    <a:pt x="1534738" y="1760483"/>
                    <a:pt x="1533277" y="1759965"/>
                    <a:pt x="1532108" y="1759015"/>
                  </a:cubicBezTo>
                  <a:cubicBezTo>
                    <a:pt x="1510855" y="1741414"/>
                    <a:pt x="1489455" y="1723886"/>
                    <a:pt x="1468130" y="1706357"/>
                  </a:cubicBezTo>
                  <a:cubicBezTo>
                    <a:pt x="1466669" y="1705159"/>
                    <a:pt x="1465792" y="1703458"/>
                    <a:pt x="1465573" y="1701610"/>
                  </a:cubicBezTo>
                  <a:cubicBezTo>
                    <a:pt x="1465354" y="1699755"/>
                    <a:pt x="1465792" y="1697870"/>
                    <a:pt x="1466888" y="1696351"/>
                  </a:cubicBezTo>
                  <a:cubicBezTo>
                    <a:pt x="1467984" y="1694920"/>
                    <a:pt x="1469590" y="1693956"/>
                    <a:pt x="1471416" y="1693649"/>
                  </a:cubicBezTo>
                  <a:cubicBezTo>
                    <a:pt x="1473169" y="1693430"/>
                    <a:pt x="1474995" y="1693956"/>
                    <a:pt x="1476382" y="1695110"/>
                  </a:cubicBezTo>
                  <a:cubicBezTo>
                    <a:pt x="1497782" y="1712543"/>
                    <a:pt x="1519108" y="1730093"/>
                    <a:pt x="1540434" y="1747768"/>
                  </a:cubicBezTo>
                  <a:cubicBezTo>
                    <a:pt x="1541165" y="1748360"/>
                    <a:pt x="1541749" y="1749075"/>
                    <a:pt x="1542187" y="1749886"/>
                  </a:cubicBezTo>
                  <a:cubicBezTo>
                    <a:pt x="1542625" y="1750696"/>
                    <a:pt x="1542918" y="1751595"/>
                    <a:pt x="1542991" y="1752515"/>
                  </a:cubicBezTo>
                  <a:cubicBezTo>
                    <a:pt x="1543136" y="1753458"/>
                    <a:pt x="1543136" y="1754421"/>
                    <a:pt x="1542991" y="1755364"/>
                  </a:cubicBezTo>
                  <a:cubicBezTo>
                    <a:pt x="1542698" y="1756240"/>
                    <a:pt x="1542333" y="1757058"/>
                    <a:pt x="1541749" y="1757774"/>
                  </a:cubicBezTo>
                  <a:cubicBezTo>
                    <a:pt x="1541165" y="1758614"/>
                    <a:pt x="1540361" y="1759300"/>
                    <a:pt x="1539484" y="1759746"/>
                  </a:cubicBezTo>
                  <a:cubicBezTo>
                    <a:pt x="1538608" y="1760242"/>
                    <a:pt x="1537658" y="1760490"/>
                    <a:pt x="1536636" y="1760476"/>
                  </a:cubicBezTo>
                  <a:close/>
                  <a:moveTo>
                    <a:pt x="1408167" y="1655305"/>
                  </a:moveTo>
                  <a:cubicBezTo>
                    <a:pt x="1406707" y="1655305"/>
                    <a:pt x="1405246" y="1654787"/>
                    <a:pt x="1404078" y="1653845"/>
                  </a:cubicBezTo>
                  <a:cubicBezTo>
                    <a:pt x="1384358" y="1637996"/>
                    <a:pt x="1362959" y="1621198"/>
                    <a:pt x="1338346" y="1603523"/>
                  </a:cubicBezTo>
                  <a:cubicBezTo>
                    <a:pt x="1336593" y="1602508"/>
                    <a:pt x="1335351" y="1600814"/>
                    <a:pt x="1334913" y="1598849"/>
                  </a:cubicBezTo>
                  <a:cubicBezTo>
                    <a:pt x="1334694" y="1597863"/>
                    <a:pt x="1334694" y="1596834"/>
                    <a:pt x="1334913" y="1595855"/>
                  </a:cubicBezTo>
                  <a:cubicBezTo>
                    <a:pt x="1335059" y="1594832"/>
                    <a:pt x="1335425" y="1593861"/>
                    <a:pt x="1336009" y="1593006"/>
                  </a:cubicBezTo>
                  <a:cubicBezTo>
                    <a:pt x="1336520" y="1592166"/>
                    <a:pt x="1337250" y="1591465"/>
                    <a:pt x="1338127" y="1590961"/>
                  </a:cubicBezTo>
                  <a:cubicBezTo>
                    <a:pt x="1338930" y="1590428"/>
                    <a:pt x="1339880" y="1590107"/>
                    <a:pt x="1340829" y="1590012"/>
                  </a:cubicBezTo>
                  <a:cubicBezTo>
                    <a:pt x="1342801" y="1589764"/>
                    <a:pt x="1344773" y="1590443"/>
                    <a:pt x="1346161" y="1591838"/>
                  </a:cubicBezTo>
                  <a:cubicBezTo>
                    <a:pt x="1370627" y="1610024"/>
                    <a:pt x="1392100" y="1626603"/>
                    <a:pt x="1411892" y="1642524"/>
                  </a:cubicBezTo>
                  <a:cubicBezTo>
                    <a:pt x="1413061" y="1643437"/>
                    <a:pt x="1413864" y="1644693"/>
                    <a:pt x="1414230" y="1646103"/>
                  </a:cubicBezTo>
                  <a:cubicBezTo>
                    <a:pt x="1414668" y="1647505"/>
                    <a:pt x="1414668" y="1649010"/>
                    <a:pt x="1414230" y="1650412"/>
                  </a:cubicBezTo>
                  <a:cubicBezTo>
                    <a:pt x="1413791" y="1651792"/>
                    <a:pt x="1412988" y="1653012"/>
                    <a:pt x="1411819" y="1653918"/>
                  </a:cubicBezTo>
                  <a:cubicBezTo>
                    <a:pt x="1410723" y="1654794"/>
                    <a:pt x="1409336" y="1655276"/>
                    <a:pt x="1407876" y="1655305"/>
                  </a:cubicBezTo>
                  <a:close/>
                  <a:moveTo>
                    <a:pt x="267578" y="1653772"/>
                  </a:moveTo>
                  <a:cubicBezTo>
                    <a:pt x="265167" y="1653794"/>
                    <a:pt x="262977" y="1652465"/>
                    <a:pt x="261881" y="1650339"/>
                  </a:cubicBezTo>
                  <a:cubicBezTo>
                    <a:pt x="257791" y="1643036"/>
                    <a:pt x="253336" y="1635732"/>
                    <a:pt x="248588" y="1628429"/>
                  </a:cubicBezTo>
                  <a:cubicBezTo>
                    <a:pt x="238218" y="1612478"/>
                    <a:pt x="227043" y="1597074"/>
                    <a:pt x="215138" y="1582270"/>
                  </a:cubicBezTo>
                  <a:cubicBezTo>
                    <a:pt x="214481" y="1581584"/>
                    <a:pt x="214043" y="1580759"/>
                    <a:pt x="213751" y="1579860"/>
                  </a:cubicBezTo>
                  <a:cubicBezTo>
                    <a:pt x="213532" y="1578918"/>
                    <a:pt x="213532" y="1577954"/>
                    <a:pt x="213751" y="1577012"/>
                  </a:cubicBezTo>
                  <a:cubicBezTo>
                    <a:pt x="213823" y="1575113"/>
                    <a:pt x="214700" y="1573331"/>
                    <a:pt x="216088" y="1572045"/>
                  </a:cubicBezTo>
                  <a:cubicBezTo>
                    <a:pt x="216818" y="1571468"/>
                    <a:pt x="217621" y="1571023"/>
                    <a:pt x="218498" y="1570731"/>
                  </a:cubicBezTo>
                  <a:cubicBezTo>
                    <a:pt x="219374" y="1570548"/>
                    <a:pt x="220250" y="1570548"/>
                    <a:pt x="221127" y="1570731"/>
                  </a:cubicBezTo>
                  <a:cubicBezTo>
                    <a:pt x="222076" y="1570797"/>
                    <a:pt x="222953" y="1571103"/>
                    <a:pt x="223757" y="1571607"/>
                  </a:cubicBezTo>
                  <a:cubicBezTo>
                    <a:pt x="224560" y="1572082"/>
                    <a:pt x="225217" y="1572703"/>
                    <a:pt x="225801" y="1573433"/>
                  </a:cubicBezTo>
                  <a:cubicBezTo>
                    <a:pt x="238291" y="1588588"/>
                    <a:pt x="249830" y="1604436"/>
                    <a:pt x="260493" y="1620906"/>
                  </a:cubicBezTo>
                  <a:cubicBezTo>
                    <a:pt x="265460" y="1628209"/>
                    <a:pt x="269988" y="1636024"/>
                    <a:pt x="274150" y="1643401"/>
                  </a:cubicBezTo>
                  <a:cubicBezTo>
                    <a:pt x="274589" y="1644182"/>
                    <a:pt x="274881" y="1645051"/>
                    <a:pt x="275027" y="1645957"/>
                  </a:cubicBezTo>
                  <a:cubicBezTo>
                    <a:pt x="275392" y="1647805"/>
                    <a:pt x="274881" y="1649711"/>
                    <a:pt x="273786" y="1651215"/>
                  </a:cubicBezTo>
                  <a:cubicBezTo>
                    <a:pt x="273274" y="1651990"/>
                    <a:pt x="272617" y="1652640"/>
                    <a:pt x="271814" y="1653114"/>
                  </a:cubicBezTo>
                  <a:cubicBezTo>
                    <a:pt x="270499" y="1653801"/>
                    <a:pt x="269038" y="1654035"/>
                    <a:pt x="267578" y="1653772"/>
                  </a:cubicBezTo>
                  <a:close/>
                  <a:moveTo>
                    <a:pt x="1276120" y="1555832"/>
                  </a:moveTo>
                  <a:cubicBezTo>
                    <a:pt x="1274732" y="1555817"/>
                    <a:pt x="1273418" y="1555408"/>
                    <a:pt x="1272249" y="1554663"/>
                  </a:cubicBezTo>
                  <a:lnTo>
                    <a:pt x="1257642" y="1544000"/>
                  </a:lnTo>
                  <a:lnTo>
                    <a:pt x="1206007" y="1506752"/>
                  </a:lnTo>
                  <a:cubicBezTo>
                    <a:pt x="1204472" y="1505613"/>
                    <a:pt x="1203377" y="1503947"/>
                    <a:pt x="1203012" y="1502078"/>
                  </a:cubicBezTo>
                  <a:cubicBezTo>
                    <a:pt x="1202646" y="1500171"/>
                    <a:pt x="1203012" y="1498207"/>
                    <a:pt x="1203961" y="1496527"/>
                  </a:cubicBezTo>
                  <a:cubicBezTo>
                    <a:pt x="1204399" y="1495775"/>
                    <a:pt x="1205057" y="1495103"/>
                    <a:pt x="1205714" y="1494555"/>
                  </a:cubicBezTo>
                  <a:cubicBezTo>
                    <a:pt x="1207101" y="1493482"/>
                    <a:pt x="1208927" y="1493080"/>
                    <a:pt x="1210608" y="1493460"/>
                  </a:cubicBezTo>
                  <a:cubicBezTo>
                    <a:pt x="1211484" y="1493613"/>
                    <a:pt x="1212287" y="1493963"/>
                    <a:pt x="1213018" y="1494482"/>
                  </a:cubicBezTo>
                  <a:cubicBezTo>
                    <a:pt x="1230911" y="1507555"/>
                    <a:pt x="1248075" y="1519898"/>
                    <a:pt x="1265311" y="1532241"/>
                  </a:cubicBezTo>
                  <a:lnTo>
                    <a:pt x="1279918" y="1542904"/>
                  </a:lnTo>
                  <a:cubicBezTo>
                    <a:pt x="1281086" y="1543788"/>
                    <a:pt x="1281962" y="1545008"/>
                    <a:pt x="1282474" y="1546410"/>
                  </a:cubicBezTo>
                  <a:cubicBezTo>
                    <a:pt x="1282912" y="1547863"/>
                    <a:pt x="1282912" y="1549412"/>
                    <a:pt x="1282474" y="1550865"/>
                  </a:cubicBezTo>
                  <a:cubicBezTo>
                    <a:pt x="1282035" y="1552275"/>
                    <a:pt x="1281232" y="1553524"/>
                    <a:pt x="1280064" y="1554444"/>
                  </a:cubicBezTo>
                  <a:cubicBezTo>
                    <a:pt x="1278969" y="1555335"/>
                    <a:pt x="1277580" y="1555824"/>
                    <a:pt x="1276120" y="1555832"/>
                  </a:cubicBezTo>
                  <a:close/>
                  <a:moveTo>
                    <a:pt x="166570" y="1519971"/>
                  </a:moveTo>
                  <a:cubicBezTo>
                    <a:pt x="165620" y="1519971"/>
                    <a:pt x="164671" y="1519745"/>
                    <a:pt x="163794" y="1519314"/>
                  </a:cubicBezTo>
                  <a:cubicBezTo>
                    <a:pt x="162918" y="1518868"/>
                    <a:pt x="162115" y="1518248"/>
                    <a:pt x="161458" y="1517488"/>
                  </a:cubicBezTo>
                  <a:cubicBezTo>
                    <a:pt x="150502" y="1504123"/>
                    <a:pt x="139547" y="1490903"/>
                    <a:pt x="128007" y="1477684"/>
                  </a:cubicBezTo>
                  <a:lnTo>
                    <a:pt x="107631" y="1453656"/>
                  </a:lnTo>
                  <a:cubicBezTo>
                    <a:pt x="106389" y="1452209"/>
                    <a:pt x="105805" y="1450354"/>
                    <a:pt x="105951" y="1448470"/>
                  </a:cubicBezTo>
                  <a:cubicBezTo>
                    <a:pt x="106024" y="1446607"/>
                    <a:pt x="106901" y="1444862"/>
                    <a:pt x="108215" y="1443577"/>
                  </a:cubicBezTo>
                  <a:cubicBezTo>
                    <a:pt x="108872" y="1442956"/>
                    <a:pt x="109603" y="1442481"/>
                    <a:pt x="110479" y="1442189"/>
                  </a:cubicBezTo>
                  <a:cubicBezTo>
                    <a:pt x="111356" y="1441889"/>
                    <a:pt x="112232" y="1441765"/>
                    <a:pt x="113108" y="1441824"/>
                  </a:cubicBezTo>
                  <a:cubicBezTo>
                    <a:pt x="113985" y="1441889"/>
                    <a:pt x="114861" y="1442138"/>
                    <a:pt x="115664" y="1442554"/>
                  </a:cubicBezTo>
                  <a:cubicBezTo>
                    <a:pt x="116468" y="1442941"/>
                    <a:pt x="117198" y="1443518"/>
                    <a:pt x="117783" y="1444234"/>
                  </a:cubicBezTo>
                  <a:lnTo>
                    <a:pt x="138086" y="1468189"/>
                  </a:lnTo>
                  <a:cubicBezTo>
                    <a:pt x="149407" y="1481431"/>
                    <a:pt x="160654" y="1494774"/>
                    <a:pt x="171683" y="1508213"/>
                  </a:cubicBezTo>
                  <a:cubicBezTo>
                    <a:pt x="172340" y="1508899"/>
                    <a:pt x="172778" y="1509725"/>
                    <a:pt x="173070" y="1510623"/>
                  </a:cubicBezTo>
                  <a:cubicBezTo>
                    <a:pt x="173216" y="1511536"/>
                    <a:pt x="173216" y="1512485"/>
                    <a:pt x="173070" y="1513398"/>
                  </a:cubicBezTo>
                  <a:cubicBezTo>
                    <a:pt x="172997" y="1514318"/>
                    <a:pt x="172778" y="1515209"/>
                    <a:pt x="172340" y="1516027"/>
                  </a:cubicBezTo>
                  <a:cubicBezTo>
                    <a:pt x="171244" y="1518408"/>
                    <a:pt x="168907" y="1519993"/>
                    <a:pt x="166278" y="1520190"/>
                  </a:cubicBezTo>
                  <a:close/>
                  <a:moveTo>
                    <a:pt x="1154443" y="1445183"/>
                  </a:moveTo>
                  <a:cubicBezTo>
                    <a:pt x="1153274" y="1445198"/>
                    <a:pt x="1152107" y="1444869"/>
                    <a:pt x="1151084" y="1444234"/>
                  </a:cubicBezTo>
                  <a:cubicBezTo>
                    <a:pt x="1150061" y="1443635"/>
                    <a:pt x="1149185" y="1442744"/>
                    <a:pt x="1148601" y="1441678"/>
                  </a:cubicBezTo>
                  <a:cubicBezTo>
                    <a:pt x="1134870" y="1416093"/>
                    <a:pt x="1125010" y="1388596"/>
                    <a:pt x="1119387" y="1360098"/>
                  </a:cubicBezTo>
                  <a:cubicBezTo>
                    <a:pt x="1119241" y="1359177"/>
                    <a:pt x="1119241" y="1358242"/>
                    <a:pt x="1119387" y="1357322"/>
                  </a:cubicBezTo>
                  <a:cubicBezTo>
                    <a:pt x="1119605" y="1356409"/>
                    <a:pt x="1119898" y="1355518"/>
                    <a:pt x="1120336" y="1354693"/>
                  </a:cubicBezTo>
                  <a:cubicBezTo>
                    <a:pt x="1120847" y="1353933"/>
                    <a:pt x="1121431" y="1353269"/>
                    <a:pt x="1122161" y="1352721"/>
                  </a:cubicBezTo>
                  <a:cubicBezTo>
                    <a:pt x="1122892" y="1352180"/>
                    <a:pt x="1123696" y="1351808"/>
                    <a:pt x="1124572" y="1351625"/>
                  </a:cubicBezTo>
                  <a:cubicBezTo>
                    <a:pt x="1125449" y="1351406"/>
                    <a:pt x="1126325" y="1351406"/>
                    <a:pt x="1127201" y="1351625"/>
                  </a:cubicBezTo>
                  <a:cubicBezTo>
                    <a:pt x="1128078" y="1351757"/>
                    <a:pt x="1128954" y="1352078"/>
                    <a:pt x="1129684" y="1352575"/>
                  </a:cubicBezTo>
                  <a:cubicBezTo>
                    <a:pt x="1130414" y="1353108"/>
                    <a:pt x="1131072" y="1353772"/>
                    <a:pt x="1131583" y="1354547"/>
                  </a:cubicBezTo>
                  <a:cubicBezTo>
                    <a:pt x="1132095" y="1355299"/>
                    <a:pt x="1132460" y="1356139"/>
                    <a:pt x="1132679" y="1357030"/>
                  </a:cubicBezTo>
                  <a:cubicBezTo>
                    <a:pt x="1138010" y="1384133"/>
                    <a:pt x="1147432" y="1410280"/>
                    <a:pt x="1160578" y="1434593"/>
                  </a:cubicBezTo>
                  <a:cubicBezTo>
                    <a:pt x="1161163" y="1435689"/>
                    <a:pt x="1161527" y="1436916"/>
                    <a:pt x="1161527" y="1438172"/>
                  </a:cubicBezTo>
                  <a:cubicBezTo>
                    <a:pt x="1161527" y="1439421"/>
                    <a:pt x="1161236" y="1440655"/>
                    <a:pt x="1160651" y="1441751"/>
                  </a:cubicBezTo>
                  <a:cubicBezTo>
                    <a:pt x="1160067" y="1442839"/>
                    <a:pt x="1159191" y="1443752"/>
                    <a:pt x="1158168" y="1444380"/>
                  </a:cubicBezTo>
                  <a:cubicBezTo>
                    <a:pt x="1157146" y="1445023"/>
                    <a:pt x="1155977" y="1445351"/>
                    <a:pt x="1154736" y="1445329"/>
                  </a:cubicBezTo>
                  <a:close/>
                  <a:moveTo>
                    <a:pt x="60961" y="1390188"/>
                  </a:moveTo>
                  <a:cubicBezTo>
                    <a:pt x="59939" y="1390195"/>
                    <a:pt x="58843" y="1389969"/>
                    <a:pt x="57893" y="1389530"/>
                  </a:cubicBezTo>
                  <a:cubicBezTo>
                    <a:pt x="56944" y="1389012"/>
                    <a:pt x="56141" y="1388289"/>
                    <a:pt x="55484" y="1387413"/>
                  </a:cubicBezTo>
                  <a:cubicBezTo>
                    <a:pt x="53219" y="1384199"/>
                    <a:pt x="50955" y="1380985"/>
                    <a:pt x="48764" y="1377699"/>
                  </a:cubicBezTo>
                  <a:cubicBezTo>
                    <a:pt x="34596" y="1357249"/>
                    <a:pt x="22910" y="1335185"/>
                    <a:pt x="13999" y="1311967"/>
                  </a:cubicBezTo>
                  <a:cubicBezTo>
                    <a:pt x="13196" y="1310105"/>
                    <a:pt x="13196" y="1307987"/>
                    <a:pt x="13999" y="1306124"/>
                  </a:cubicBezTo>
                  <a:cubicBezTo>
                    <a:pt x="14365" y="1305204"/>
                    <a:pt x="14876" y="1304357"/>
                    <a:pt x="15534" y="1303641"/>
                  </a:cubicBezTo>
                  <a:cubicBezTo>
                    <a:pt x="16191" y="1302918"/>
                    <a:pt x="16994" y="1302341"/>
                    <a:pt x="17870" y="1301961"/>
                  </a:cubicBezTo>
                  <a:cubicBezTo>
                    <a:pt x="18747" y="1301618"/>
                    <a:pt x="19769" y="1301443"/>
                    <a:pt x="20719" y="1301450"/>
                  </a:cubicBezTo>
                  <a:cubicBezTo>
                    <a:pt x="21668" y="1301501"/>
                    <a:pt x="22618" y="1301779"/>
                    <a:pt x="23421" y="1302253"/>
                  </a:cubicBezTo>
                  <a:cubicBezTo>
                    <a:pt x="24297" y="1302692"/>
                    <a:pt x="25101" y="1303313"/>
                    <a:pt x="25686" y="1304079"/>
                  </a:cubicBezTo>
                  <a:cubicBezTo>
                    <a:pt x="26270" y="1304861"/>
                    <a:pt x="26707" y="1305759"/>
                    <a:pt x="26927" y="1306709"/>
                  </a:cubicBezTo>
                  <a:cubicBezTo>
                    <a:pt x="35399" y="1328838"/>
                    <a:pt x="46500" y="1349858"/>
                    <a:pt x="60012" y="1369300"/>
                  </a:cubicBezTo>
                  <a:cubicBezTo>
                    <a:pt x="62130" y="1372514"/>
                    <a:pt x="64321" y="1375581"/>
                    <a:pt x="66585" y="1378721"/>
                  </a:cubicBezTo>
                  <a:cubicBezTo>
                    <a:pt x="68922" y="1381869"/>
                    <a:pt x="68338" y="1386280"/>
                    <a:pt x="65270" y="1388727"/>
                  </a:cubicBezTo>
                  <a:cubicBezTo>
                    <a:pt x="64174" y="1389735"/>
                    <a:pt x="62714" y="1390312"/>
                    <a:pt x="61254" y="1390334"/>
                  </a:cubicBezTo>
                  <a:close/>
                  <a:moveTo>
                    <a:pt x="1112156" y="1281658"/>
                  </a:moveTo>
                  <a:cubicBezTo>
                    <a:pt x="1110549" y="1281672"/>
                    <a:pt x="1108943" y="1281073"/>
                    <a:pt x="1107774" y="1279978"/>
                  </a:cubicBezTo>
                  <a:cubicBezTo>
                    <a:pt x="1106533" y="1278853"/>
                    <a:pt x="1105729" y="1277334"/>
                    <a:pt x="1105437" y="1275669"/>
                  </a:cubicBezTo>
                  <a:cubicBezTo>
                    <a:pt x="1100763" y="1247185"/>
                    <a:pt x="1095431" y="1219140"/>
                    <a:pt x="1089954" y="1192190"/>
                  </a:cubicBezTo>
                  <a:cubicBezTo>
                    <a:pt x="1089734" y="1190437"/>
                    <a:pt x="1090173" y="1188677"/>
                    <a:pt x="1091195" y="1187223"/>
                  </a:cubicBezTo>
                  <a:cubicBezTo>
                    <a:pt x="1092144" y="1185799"/>
                    <a:pt x="1093605" y="1184762"/>
                    <a:pt x="1095285" y="1184302"/>
                  </a:cubicBezTo>
                  <a:cubicBezTo>
                    <a:pt x="1096965" y="1183944"/>
                    <a:pt x="1098644" y="1184229"/>
                    <a:pt x="1100106" y="1185105"/>
                  </a:cubicBezTo>
                  <a:cubicBezTo>
                    <a:pt x="1101566" y="1186025"/>
                    <a:pt x="1102735" y="1187449"/>
                    <a:pt x="1103246" y="1189122"/>
                  </a:cubicBezTo>
                  <a:cubicBezTo>
                    <a:pt x="1109016" y="1216218"/>
                    <a:pt x="1114347" y="1244629"/>
                    <a:pt x="1119095" y="1273259"/>
                  </a:cubicBezTo>
                  <a:cubicBezTo>
                    <a:pt x="1119387" y="1275099"/>
                    <a:pt x="1118948" y="1276976"/>
                    <a:pt x="1117926" y="1278517"/>
                  </a:cubicBezTo>
                  <a:cubicBezTo>
                    <a:pt x="1116903" y="1280022"/>
                    <a:pt x="1115370" y="1281073"/>
                    <a:pt x="1113617" y="1281439"/>
                  </a:cubicBezTo>
                  <a:close/>
                  <a:moveTo>
                    <a:pt x="5162" y="1233308"/>
                  </a:moveTo>
                  <a:cubicBezTo>
                    <a:pt x="4286" y="1233323"/>
                    <a:pt x="3409" y="1233148"/>
                    <a:pt x="2606" y="1232797"/>
                  </a:cubicBezTo>
                  <a:cubicBezTo>
                    <a:pt x="1803" y="1232395"/>
                    <a:pt x="1072" y="1231855"/>
                    <a:pt x="415" y="1231190"/>
                  </a:cubicBezTo>
                  <a:cubicBezTo>
                    <a:pt x="-169" y="1230511"/>
                    <a:pt x="-681" y="1229715"/>
                    <a:pt x="-972" y="1228853"/>
                  </a:cubicBezTo>
                  <a:cubicBezTo>
                    <a:pt x="-1338" y="1227999"/>
                    <a:pt x="-1484" y="1227079"/>
                    <a:pt x="-1484" y="1226151"/>
                  </a:cubicBezTo>
                  <a:cubicBezTo>
                    <a:pt x="-1119" y="1204007"/>
                    <a:pt x="2314" y="1182030"/>
                    <a:pt x="8814" y="1160857"/>
                  </a:cubicBezTo>
                  <a:cubicBezTo>
                    <a:pt x="10859" y="1154285"/>
                    <a:pt x="13050" y="1147565"/>
                    <a:pt x="15168" y="1140992"/>
                  </a:cubicBezTo>
                  <a:cubicBezTo>
                    <a:pt x="15460" y="1140108"/>
                    <a:pt x="15971" y="1139290"/>
                    <a:pt x="16556" y="1138582"/>
                  </a:cubicBezTo>
                  <a:cubicBezTo>
                    <a:pt x="17140" y="1137881"/>
                    <a:pt x="17797" y="1137311"/>
                    <a:pt x="18600" y="1136902"/>
                  </a:cubicBezTo>
                  <a:cubicBezTo>
                    <a:pt x="19404" y="1136486"/>
                    <a:pt x="20280" y="1136237"/>
                    <a:pt x="21157" y="1136172"/>
                  </a:cubicBezTo>
                  <a:cubicBezTo>
                    <a:pt x="22034" y="1136106"/>
                    <a:pt x="22910" y="1136230"/>
                    <a:pt x="23787" y="1136537"/>
                  </a:cubicBezTo>
                  <a:cubicBezTo>
                    <a:pt x="24663" y="1136836"/>
                    <a:pt x="25393" y="1137311"/>
                    <a:pt x="26050" y="1137924"/>
                  </a:cubicBezTo>
                  <a:cubicBezTo>
                    <a:pt x="26780" y="1138545"/>
                    <a:pt x="27292" y="1139320"/>
                    <a:pt x="27657" y="1140188"/>
                  </a:cubicBezTo>
                  <a:cubicBezTo>
                    <a:pt x="28095" y="1141021"/>
                    <a:pt x="28315" y="1141949"/>
                    <a:pt x="28315" y="1142891"/>
                  </a:cubicBezTo>
                  <a:cubicBezTo>
                    <a:pt x="28460" y="1143782"/>
                    <a:pt x="28460" y="1144702"/>
                    <a:pt x="28315" y="1145593"/>
                  </a:cubicBezTo>
                  <a:cubicBezTo>
                    <a:pt x="26123" y="1152166"/>
                    <a:pt x="24005" y="1158666"/>
                    <a:pt x="22034" y="1165312"/>
                  </a:cubicBezTo>
                  <a:cubicBezTo>
                    <a:pt x="15825" y="1185178"/>
                    <a:pt x="12612" y="1205847"/>
                    <a:pt x="12393" y="1226662"/>
                  </a:cubicBezTo>
                  <a:cubicBezTo>
                    <a:pt x="12246" y="1228459"/>
                    <a:pt x="11516" y="1230153"/>
                    <a:pt x="10201" y="1231410"/>
                  </a:cubicBezTo>
                  <a:cubicBezTo>
                    <a:pt x="8960" y="1232636"/>
                    <a:pt x="7207" y="1233294"/>
                    <a:pt x="5455" y="1233235"/>
                  </a:cubicBezTo>
                  <a:close/>
                  <a:moveTo>
                    <a:pt x="1076223" y="1114845"/>
                  </a:moveTo>
                  <a:cubicBezTo>
                    <a:pt x="1074762" y="1114831"/>
                    <a:pt x="1073374" y="1114342"/>
                    <a:pt x="1072206" y="1113458"/>
                  </a:cubicBezTo>
                  <a:cubicBezTo>
                    <a:pt x="1071037" y="1112508"/>
                    <a:pt x="1070160" y="1111201"/>
                    <a:pt x="1069723" y="1109733"/>
                  </a:cubicBezTo>
                  <a:cubicBezTo>
                    <a:pt x="1061981" y="1082126"/>
                    <a:pt x="1054239" y="1054956"/>
                    <a:pt x="1045110" y="1028737"/>
                  </a:cubicBezTo>
                  <a:cubicBezTo>
                    <a:pt x="1044744" y="1027883"/>
                    <a:pt x="1044598" y="1026955"/>
                    <a:pt x="1044671" y="1026035"/>
                  </a:cubicBezTo>
                  <a:cubicBezTo>
                    <a:pt x="1044744" y="1025078"/>
                    <a:pt x="1044964" y="1024143"/>
                    <a:pt x="1045329" y="1023259"/>
                  </a:cubicBezTo>
                  <a:cubicBezTo>
                    <a:pt x="1045694" y="1022412"/>
                    <a:pt x="1046206" y="1021667"/>
                    <a:pt x="1046936" y="1021068"/>
                  </a:cubicBezTo>
                  <a:cubicBezTo>
                    <a:pt x="1047593" y="1020411"/>
                    <a:pt x="1048323" y="1019907"/>
                    <a:pt x="1049199" y="1019608"/>
                  </a:cubicBezTo>
                  <a:cubicBezTo>
                    <a:pt x="1050807" y="1018885"/>
                    <a:pt x="1052706" y="1018885"/>
                    <a:pt x="1054312" y="1019608"/>
                  </a:cubicBezTo>
                  <a:cubicBezTo>
                    <a:pt x="1055919" y="1020440"/>
                    <a:pt x="1057161" y="1021842"/>
                    <a:pt x="1057818" y="1023551"/>
                  </a:cubicBezTo>
                  <a:cubicBezTo>
                    <a:pt x="1066801" y="1049990"/>
                    <a:pt x="1075200" y="1077598"/>
                    <a:pt x="1082723" y="1105205"/>
                  </a:cubicBezTo>
                  <a:cubicBezTo>
                    <a:pt x="1082942" y="1106118"/>
                    <a:pt x="1082942" y="1107067"/>
                    <a:pt x="1082723" y="1107980"/>
                  </a:cubicBezTo>
                  <a:cubicBezTo>
                    <a:pt x="1082650" y="1108900"/>
                    <a:pt x="1082358" y="1109799"/>
                    <a:pt x="1081920" y="1110609"/>
                  </a:cubicBezTo>
                  <a:cubicBezTo>
                    <a:pt x="1081554" y="1111435"/>
                    <a:pt x="1080970" y="1112165"/>
                    <a:pt x="1080239" y="1112728"/>
                  </a:cubicBezTo>
                  <a:cubicBezTo>
                    <a:pt x="1079582" y="1113297"/>
                    <a:pt x="1078779" y="1113721"/>
                    <a:pt x="1077903" y="1113969"/>
                  </a:cubicBezTo>
                  <a:cubicBezTo>
                    <a:pt x="1077319" y="1114181"/>
                    <a:pt x="1076661" y="1114334"/>
                    <a:pt x="1076004" y="1114407"/>
                  </a:cubicBezTo>
                  <a:close/>
                  <a:moveTo>
                    <a:pt x="51102" y="1070367"/>
                  </a:moveTo>
                  <a:cubicBezTo>
                    <a:pt x="50225" y="1070403"/>
                    <a:pt x="49276" y="1070199"/>
                    <a:pt x="48472" y="1069783"/>
                  </a:cubicBezTo>
                  <a:cubicBezTo>
                    <a:pt x="47668" y="1069447"/>
                    <a:pt x="46865" y="1068921"/>
                    <a:pt x="46281" y="1068249"/>
                  </a:cubicBezTo>
                  <a:cubicBezTo>
                    <a:pt x="45624" y="1067592"/>
                    <a:pt x="45112" y="1066796"/>
                    <a:pt x="44821" y="1065912"/>
                  </a:cubicBezTo>
                  <a:cubicBezTo>
                    <a:pt x="44455" y="1065028"/>
                    <a:pt x="44309" y="1064086"/>
                    <a:pt x="44309" y="1063136"/>
                  </a:cubicBezTo>
                  <a:cubicBezTo>
                    <a:pt x="44309" y="1062209"/>
                    <a:pt x="44528" y="1061289"/>
                    <a:pt x="44893" y="1060434"/>
                  </a:cubicBezTo>
                  <a:cubicBezTo>
                    <a:pt x="54095" y="1037501"/>
                    <a:pt x="63883" y="1014787"/>
                    <a:pt x="73669" y="992146"/>
                  </a:cubicBezTo>
                  <a:lnTo>
                    <a:pt x="77832" y="982141"/>
                  </a:lnTo>
                  <a:cubicBezTo>
                    <a:pt x="78636" y="980607"/>
                    <a:pt x="80023" y="979409"/>
                    <a:pt x="81630" y="978781"/>
                  </a:cubicBezTo>
                  <a:cubicBezTo>
                    <a:pt x="83236" y="978160"/>
                    <a:pt x="84990" y="978160"/>
                    <a:pt x="86597" y="978781"/>
                  </a:cubicBezTo>
                  <a:cubicBezTo>
                    <a:pt x="88203" y="979511"/>
                    <a:pt x="89445" y="980848"/>
                    <a:pt x="90102" y="982506"/>
                  </a:cubicBezTo>
                  <a:cubicBezTo>
                    <a:pt x="90759" y="984200"/>
                    <a:pt x="90759" y="986070"/>
                    <a:pt x="90102" y="987764"/>
                  </a:cubicBezTo>
                  <a:lnTo>
                    <a:pt x="85720" y="997697"/>
                  </a:lnTo>
                  <a:cubicBezTo>
                    <a:pt x="76079" y="1020192"/>
                    <a:pt x="66366" y="1042906"/>
                    <a:pt x="57163" y="1065766"/>
                  </a:cubicBezTo>
                  <a:cubicBezTo>
                    <a:pt x="56652" y="1067007"/>
                    <a:pt x="55776" y="1068074"/>
                    <a:pt x="54680" y="1068833"/>
                  </a:cubicBezTo>
                  <a:cubicBezTo>
                    <a:pt x="53585" y="1069600"/>
                    <a:pt x="52270" y="1070009"/>
                    <a:pt x="50955" y="1070002"/>
                  </a:cubicBezTo>
                  <a:close/>
                  <a:moveTo>
                    <a:pt x="1021520" y="954168"/>
                  </a:moveTo>
                  <a:cubicBezTo>
                    <a:pt x="1020205" y="954183"/>
                    <a:pt x="1018890" y="953774"/>
                    <a:pt x="1017795" y="953000"/>
                  </a:cubicBezTo>
                  <a:cubicBezTo>
                    <a:pt x="1016699" y="952240"/>
                    <a:pt x="1015823" y="951174"/>
                    <a:pt x="1015312" y="949932"/>
                  </a:cubicBezTo>
                  <a:cubicBezTo>
                    <a:pt x="1010126" y="937443"/>
                    <a:pt x="1004721" y="924954"/>
                    <a:pt x="999024" y="912611"/>
                  </a:cubicBezTo>
                  <a:cubicBezTo>
                    <a:pt x="993328" y="900268"/>
                    <a:pt x="986536" y="886245"/>
                    <a:pt x="979889" y="873829"/>
                  </a:cubicBezTo>
                  <a:cubicBezTo>
                    <a:pt x="979013" y="872172"/>
                    <a:pt x="978794" y="870243"/>
                    <a:pt x="979232" y="868425"/>
                  </a:cubicBezTo>
                  <a:cubicBezTo>
                    <a:pt x="979743" y="866636"/>
                    <a:pt x="980839" y="865094"/>
                    <a:pt x="982446" y="864116"/>
                  </a:cubicBezTo>
                  <a:cubicBezTo>
                    <a:pt x="983979" y="863217"/>
                    <a:pt x="985805" y="862984"/>
                    <a:pt x="987558" y="863458"/>
                  </a:cubicBezTo>
                  <a:cubicBezTo>
                    <a:pt x="989311" y="864028"/>
                    <a:pt x="990771" y="865226"/>
                    <a:pt x="991648" y="866818"/>
                  </a:cubicBezTo>
                  <a:cubicBezTo>
                    <a:pt x="998513" y="879599"/>
                    <a:pt x="1005014" y="892891"/>
                    <a:pt x="1011295" y="906403"/>
                  </a:cubicBezTo>
                  <a:cubicBezTo>
                    <a:pt x="1017575" y="919915"/>
                    <a:pt x="1022469" y="931527"/>
                    <a:pt x="1027727" y="944235"/>
                  </a:cubicBezTo>
                  <a:cubicBezTo>
                    <a:pt x="1028385" y="945973"/>
                    <a:pt x="1028385" y="947902"/>
                    <a:pt x="1027727" y="949640"/>
                  </a:cubicBezTo>
                  <a:cubicBezTo>
                    <a:pt x="1027070" y="951356"/>
                    <a:pt x="1025828" y="952766"/>
                    <a:pt x="1024149" y="953584"/>
                  </a:cubicBezTo>
                  <a:cubicBezTo>
                    <a:pt x="1023272" y="953934"/>
                    <a:pt x="1022396" y="954110"/>
                    <a:pt x="1021447" y="954095"/>
                  </a:cubicBezTo>
                  <a:close/>
                  <a:moveTo>
                    <a:pt x="112232" y="912392"/>
                  </a:moveTo>
                  <a:lnTo>
                    <a:pt x="110552" y="912392"/>
                  </a:lnTo>
                  <a:cubicBezTo>
                    <a:pt x="108799" y="911888"/>
                    <a:pt x="107338" y="910705"/>
                    <a:pt x="106462" y="909105"/>
                  </a:cubicBezTo>
                  <a:cubicBezTo>
                    <a:pt x="105512" y="907462"/>
                    <a:pt x="105293" y="905541"/>
                    <a:pt x="105659" y="903701"/>
                  </a:cubicBezTo>
                  <a:cubicBezTo>
                    <a:pt x="110260" y="885997"/>
                    <a:pt x="112743" y="867804"/>
                    <a:pt x="112962" y="849509"/>
                  </a:cubicBezTo>
                  <a:cubicBezTo>
                    <a:pt x="112962" y="840270"/>
                    <a:pt x="112232" y="831038"/>
                    <a:pt x="110844" y="821901"/>
                  </a:cubicBezTo>
                  <a:cubicBezTo>
                    <a:pt x="110698" y="820989"/>
                    <a:pt x="110698" y="820039"/>
                    <a:pt x="110844" y="819126"/>
                  </a:cubicBezTo>
                  <a:cubicBezTo>
                    <a:pt x="111063" y="818213"/>
                    <a:pt x="111429" y="817344"/>
                    <a:pt x="111940" y="816570"/>
                  </a:cubicBezTo>
                  <a:cubicBezTo>
                    <a:pt x="112450" y="815818"/>
                    <a:pt x="113108" y="815175"/>
                    <a:pt x="113912" y="814671"/>
                  </a:cubicBezTo>
                  <a:cubicBezTo>
                    <a:pt x="114642" y="814174"/>
                    <a:pt x="115445" y="813853"/>
                    <a:pt x="116322" y="813722"/>
                  </a:cubicBezTo>
                  <a:cubicBezTo>
                    <a:pt x="118074" y="813415"/>
                    <a:pt x="119900" y="813867"/>
                    <a:pt x="121361" y="814963"/>
                  </a:cubicBezTo>
                  <a:cubicBezTo>
                    <a:pt x="122822" y="816088"/>
                    <a:pt x="123844" y="817731"/>
                    <a:pt x="124137" y="819564"/>
                  </a:cubicBezTo>
                  <a:cubicBezTo>
                    <a:pt x="125743" y="829373"/>
                    <a:pt x="126547" y="839284"/>
                    <a:pt x="126693" y="849217"/>
                  </a:cubicBezTo>
                  <a:cubicBezTo>
                    <a:pt x="126547" y="868673"/>
                    <a:pt x="124137" y="888042"/>
                    <a:pt x="119389" y="906914"/>
                  </a:cubicBezTo>
                  <a:cubicBezTo>
                    <a:pt x="119024" y="908477"/>
                    <a:pt x="118074" y="909865"/>
                    <a:pt x="116833" y="910858"/>
                  </a:cubicBezTo>
                  <a:cubicBezTo>
                    <a:pt x="115591" y="911851"/>
                    <a:pt x="114058" y="912363"/>
                    <a:pt x="112450" y="912319"/>
                  </a:cubicBezTo>
                  <a:close/>
                  <a:moveTo>
                    <a:pt x="941181" y="806272"/>
                  </a:moveTo>
                  <a:cubicBezTo>
                    <a:pt x="940158" y="806279"/>
                    <a:pt x="939136" y="806031"/>
                    <a:pt x="938186" y="805542"/>
                  </a:cubicBezTo>
                  <a:cubicBezTo>
                    <a:pt x="937310" y="805023"/>
                    <a:pt x="936507" y="804329"/>
                    <a:pt x="935850" y="803496"/>
                  </a:cubicBezTo>
                  <a:cubicBezTo>
                    <a:pt x="919635" y="781257"/>
                    <a:pt x="901669" y="760355"/>
                    <a:pt x="882168" y="740978"/>
                  </a:cubicBezTo>
                  <a:cubicBezTo>
                    <a:pt x="881511" y="740328"/>
                    <a:pt x="881073" y="739562"/>
                    <a:pt x="880708" y="738714"/>
                  </a:cubicBezTo>
                  <a:cubicBezTo>
                    <a:pt x="880342" y="737860"/>
                    <a:pt x="880124" y="736947"/>
                    <a:pt x="880051" y="736012"/>
                  </a:cubicBezTo>
                  <a:cubicBezTo>
                    <a:pt x="880051" y="735084"/>
                    <a:pt x="880197" y="734164"/>
                    <a:pt x="880561" y="733310"/>
                  </a:cubicBezTo>
                  <a:cubicBezTo>
                    <a:pt x="880854" y="732419"/>
                    <a:pt x="881292" y="731601"/>
                    <a:pt x="881950" y="730900"/>
                  </a:cubicBezTo>
                  <a:cubicBezTo>
                    <a:pt x="882534" y="730220"/>
                    <a:pt x="883264" y="729680"/>
                    <a:pt x="884067" y="729293"/>
                  </a:cubicBezTo>
                  <a:cubicBezTo>
                    <a:pt x="884870" y="728913"/>
                    <a:pt x="885820" y="728709"/>
                    <a:pt x="886696" y="728709"/>
                  </a:cubicBezTo>
                  <a:cubicBezTo>
                    <a:pt x="887573" y="728672"/>
                    <a:pt x="888449" y="728818"/>
                    <a:pt x="889253" y="729147"/>
                  </a:cubicBezTo>
                  <a:cubicBezTo>
                    <a:pt x="890056" y="729505"/>
                    <a:pt x="890860" y="729994"/>
                    <a:pt x="891517" y="730608"/>
                  </a:cubicBezTo>
                  <a:cubicBezTo>
                    <a:pt x="911601" y="750466"/>
                    <a:pt x="930006" y="771967"/>
                    <a:pt x="946512" y="794878"/>
                  </a:cubicBezTo>
                  <a:cubicBezTo>
                    <a:pt x="947316" y="795923"/>
                    <a:pt x="947754" y="797164"/>
                    <a:pt x="947900" y="798457"/>
                  </a:cubicBezTo>
                  <a:cubicBezTo>
                    <a:pt x="948046" y="799786"/>
                    <a:pt x="947827" y="801123"/>
                    <a:pt x="947243" y="802328"/>
                  </a:cubicBezTo>
                  <a:cubicBezTo>
                    <a:pt x="946659" y="803504"/>
                    <a:pt x="945855" y="804512"/>
                    <a:pt x="944760" y="805249"/>
                  </a:cubicBezTo>
                  <a:cubicBezTo>
                    <a:pt x="943664" y="805870"/>
                    <a:pt x="942422" y="806199"/>
                    <a:pt x="941181" y="806199"/>
                  </a:cubicBezTo>
                  <a:close/>
                  <a:moveTo>
                    <a:pt x="91709" y="746602"/>
                  </a:moveTo>
                  <a:cubicBezTo>
                    <a:pt x="90395" y="746617"/>
                    <a:pt x="89080" y="746208"/>
                    <a:pt x="87984" y="745433"/>
                  </a:cubicBezTo>
                  <a:cubicBezTo>
                    <a:pt x="86816" y="744696"/>
                    <a:pt x="85940" y="743593"/>
                    <a:pt x="85428" y="742293"/>
                  </a:cubicBezTo>
                  <a:cubicBezTo>
                    <a:pt x="79147" y="726518"/>
                    <a:pt x="72427" y="710961"/>
                    <a:pt x="65709" y="695405"/>
                  </a:cubicBezTo>
                  <a:cubicBezTo>
                    <a:pt x="61254" y="684961"/>
                    <a:pt x="56798" y="674589"/>
                    <a:pt x="52489" y="664292"/>
                  </a:cubicBezTo>
                  <a:cubicBezTo>
                    <a:pt x="51832" y="662553"/>
                    <a:pt x="51832" y="660625"/>
                    <a:pt x="52489" y="658887"/>
                  </a:cubicBezTo>
                  <a:cubicBezTo>
                    <a:pt x="53146" y="657141"/>
                    <a:pt x="54388" y="655702"/>
                    <a:pt x="56068" y="654870"/>
                  </a:cubicBezTo>
                  <a:cubicBezTo>
                    <a:pt x="57674" y="654184"/>
                    <a:pt x="59573" y="654184"/>
                    <a:pt x="61181" y="654870"/>
                  </a:cubicBezTo>
                  <a:cubicBezTo>
                    <a:pt x="62860" y="655607"/>
                    <a:pt x="64247" y="656966"/>
                    <a:pt x="64978" y="658668"/>
                  </a:cubicBezTo>
                  <a:cubicBezTo>
                    <a:pt x="69287" y="669039"/>
                    <a:pt x="73742" y="679264"/>
                    <a:pt x="78197" y="689635"/>
                  </a:cubicBezTo>
                  <a:cubicBezTo>
                    <a:pt x="84990" y="705337"/>
                    <a:pt x="91709" y="720967"/>
                    <a:pt x="98063" y="736815"/>
                  </a:cubicBezTo>
                  <a:cubicBezTo>
                    <a:pt x="98793" y="738576"/>
                    <a:pt x="98793" y="740533"/>
                    <a:pt x="98063" y="742293"/>
                  </a:cubicBezTo>
                  <a:cubicBezTo>
                    <a:pt x="97406" y="744024"/>
                    <a:pt x="96091" y="745433"/>
                    <a:pt x="94411" y="746237"/>
                  </a:cubicBezTo>
                  <a:cubicBezTo>
                    <a:pt x="93535" y="746485"/>
                    <a:pt x="92585" y="746588"/>
                    <a:pt x="91709" y="746529"/>
                  </a:cubicBezTo>
                  <a:close/>
                  <a:moveTo>
                    <a:pt x="825931" y="685983"/>
                  </a:moveTo>
                  <a:cubicBezTo>
                    <a:pt x="824252" y="686005"/>
                    <a:pt x="822645" y="685377"/>
                    <a:pt x="821403" y="684230"/>
                  </a:cubicBezTo>
                  <a:cubicBezTo>
                    <a:pt x="804605" y="668455"/>
                    <a:pt x="782694" y="647712"/>
                    <a:pt x="762463" y="624487"/>
                  </a:cubicBezTo>
                  <a:cubicBezTo>
                    <a:pt x="759761" y="621668"/>
                    <a:pt x="759761" y="617228"/>
                    <a:pt x="762463" y="614408"/>
                  </a:cubicBezTo>
                  <a:cubicBezTo>
                    <a:pt x="764947" y="611765"/>
                    <a:pt x="769110" y="611641"/>
                    <a:pt x="771739" y="614131"/>
                  </a:cubicBezTo>
                  <a:cubicBezTo>
                    <a:pt x="771885" y="614218"/>
                    <a:pt x="771958" y="614313"/>
                    <a:pt x="772031" y="614408"/>
                  </a:cubicBezTo>
                  <a:cubicBezTo>
                    <a:pt x="791897" y="636976"/>
                    <a:pt x="813516" y="657646"/>
                    <a:pt x="830459" y="672837"/>
                  </a:cubicBezTo>
                  <a:cubicBezTo>
                    <a:pt x="831482" y="673830"/>
                    <a:pt x="832212" y="675101"/>
                    <a:pt x="832505" y="676488"/>
                  </a:cubicBezTo>
                  <a:cubicBezTo>
                    <a:pt x="832942" y="677869"/>
                    <a:pt x="832942" y="679344"/>
                    <a:pt x="832505" y="680724"/>
                  </a:cubicBezTo>
                  <a:cubicBezTo>
                    <a:pt x="831993" y="682039"/>
                    <a:pt x="831117" y="683178"/>
                    <a:pt x="830021" y="684011"/>
                  </a:cubicBezTo>
                  <a:cubicBezTo>
                    <a:pt x="828926" y="685150"/>
                    <a:pt x="827465" y="685837"/>
                    <a:pt x="825931" y="685910"/>
                  </a:cubicBezTo>
                  <a:close/>
                  <a:moveTo>
                    <a:pt x="31674" y="588043"/>
                  </a:moveTo>
                  <a:cubicBezTo>
                    <a:pt x="30214" y="588043"/>
                    <a:pt x="28752" y="587524"/>
                    <a:pt x="27584" y="586582"/>
                  </a:cubicBezTo>
                  <a:cubicBezTo>
                    <a:pt x="26416" y="585582"/>
                    <a:pt x="25539" y="584223"/>
                    <a:pt x="25174" y="582711"/>
                  </a:cubicBezTo>
                  <a:cubicBezTo>
                    <a:pt x="18309" y="554534"/>
                    <a:pt x="14292" y="525736"/>
                    <a:pt x="13269" y="496749"/>
                  </a:cubicBezTo>
                  <a:cubicBezTo>
                    <a:pt x="13196" y="494872"/>
                    <a:pt x="13853" y="493039"/>
                    <a:pt x="15095" y="491636"/>
                  </a:cubicBezTo>
                  <a:cubicBezTo>
                    <a:pt x="16264" y="490234"/>
                    <a:pt x="17943" y="489387"/>
                    <a:pt x="19769" y="489299"/>
                  </a:cubicBezTo>
                  <a:cubicBezTo>
                    <a:pt x="20646" y="489292"/>
                    <a:pt x="21595" y="489467"/>
                    <a:pt x="22398" y="489810"/>
                  </a:cubicBezTo>
                  <a:cubicBezTo>
                    <a:pt x="23275" y="490132"/>
                    <a:pt x="24005" y="490628"/>
                    <a:pt x="24663" y="491271"/>
                  </a:cubicBezTo>
                  <a:cubicBezTo>
                    <a:pt x="25320" y="491921"/>
                    <a:pt x="25831" y="492688"/>
                    <a:pt x="26196" y="493535"/>
                  </a:cubicBezTo>
                  <a:cubicBezTo>
                    <a:pt x="26562" y="494397"/>
                    <a:pt x="26707" y="495310"/>
                    <a:pt x="26780" y="496238"/>
                  </a:cubicBezTo>
                  <a:cubicBezTo>
                    <a:pt x="27803" y="524210"/>
                    <a:pt x="31674" y="552015"/>
                    <a:pt x="38321" y="579205"/>
                  </a:cubicBezTo>
                  <a:cubicBezTo>
                    <a:pt x="38467" y="580126"/>
                    <a:pt x="38467" y="581061"/>
                    <a:pt x="38321" y="581981"/>
                  </a:cubicBezTo>
                  <a:cubicBezTo>
                    <a:pt x="38174" y="582923"/>
                    <a:pt x="37882" y="583836"/>
                    <a:pt x="37444" y="584683"/>
                  </a:cubicBezTo>
                  <a:cubicBezTo>
                    <a:pt x="37005" y="585494"/>
                    <a:pt x="36422" y="586210"/>
                    <a:pt x="35691" y="586801"/>
                  </a:cubicBezTo>
                  <a:cubicBezTo>
                    <a:pt x="34960" y="587386"/>
                    <a:pt x="34157" y="587809"/>
                    <a:pt x="33281" y="588043"/>
                  </a:cubicBezTo>
                  <a:close/>
                  <a:moveTo>
                    <a:pt x="718204" y="559340"/>
                  </a:moveTo>
                  <a:cubicBezTo>
                    <a:pt x="717036" y="559355"/>
                    <a:pt x="715868" y="559026"/>
                    <a:pt x="714918" y="558391"/>
                  </a:cubicBezTo>
                  <a:cubicBezTo>
                    <a:pt x="713896" y="557792"/>
                    <a:pt x="713092" y="556937"/>
                    <a:pt x="712507" y="555907"/>
                  </a:cubicBezTo>
                  <a:cubicBezTo>
                    <a:pt x="702429" y="538664"/>
                    <a:pt x="693811" y="520580"/>
                    <a:pt x="686872" y="501861"/>
                  </a:cubicBezTo>
                  <a:cubicBezTo>
                    <a:pt x="683805" y="493755"/>
                    <a:pt x="680957" y="485575"/>
                    <a:pt x="678328" y="476737"/>
                  </a:cubicBezTo>
                  <a:cubicBezTo>
                    <a:pt x="678035" y="475846"/>
                    <a:pt x="677889" y="474904"/>
                    <a:pt x="677962" y="473962"/>
                  </a:cubicBezTo>
                  <a:cubicBezTo>
                    <a:pt x="678035" y="473049"/>
                    <a:pt x="678328" y="472165"/>
                    <a:pt x="678692" y="471333"/>
                  </a:cubicBezTo>
                  <a:cubicBezTo>
                    <a:pt x="679058" y="470485"/>
                    <a:pt x="679642" y="469740"/>
                    <a:pt x="680372" y="469142"/>
                  </a:cubicBezTo>
                  <a:cubicBezTo>
                    <a:pt x="681030" y="468543"/>
                    <a:pt x="681833" y="468075"/>
                    <a:pt x="682636" y="467754"/>
                  </a:cubicBezTo>
                  <a:cubicBezTo>
                    <a:pt x="683513" y="467571"/>
                    <a:pt x="684389" y="467571"/>
                    <a:pt x="685266" y="467754"/>
                  </a:cubicBezTo>
                  <a:cubicBezTo>
                    <a:pt x="686142" y="467820"/>
                    <a:pt x="687018" y="468068"/>
                    <a:pt x="687822" y="468484"/>
                  </a:cubicBezTo>
                  <a:cubicBezTo>
                    <a:pt x="688625" y="468922"/>
                    <a:pt x="689283" y="469522"/>
                    <a:pt x="689867" y="470237"/>
                  </a:cubicBezTo>
                  <a:cubicBezTo>
                    <a:pt x="690451" y="470953"/>
                    <a:pt x="690889" y="471771"/>
                    <a:pt x="691182" y="472647"/>
                  </a:cubicBezTo>
                  <a:cubicBezTo>
                    <a:pt x="693738" y="480827"/>
                    <a:pt x="696513" y="488934"/>
                    <a:pt x="699435" y="497114"/>
                  </a:cubicBezTo>
                  <a:cubicBezTo>
                    <a:pt x="706080" y="514942"/>
                    <a:pt x="714260" y="532185"/>
                    <a:pt x="723755" y="548677"/>
                  </a:cubicBezTo>
                  <a:cubicBezTo>
                    <a:pt x="724339" y="549780"/>
                    <a:pt x="724705" y="551007"/>
                    <a:pt x="724778" y="552255"/>
                  </a:cubicBezTo>
                  <a:cubicBezTo>
                    <a:pt x="724778" y="553526"/>
                    <a:pt x="724485" y="554782"/>
                    <a:pt x="723901" y="555907"/>
                  </a:cubicBezTo>
                  <a:cubicBezTo>
                    <a:pt x="723317" y="557003"/>
                    <a:pt x="722440" y="557938"/>
                    <a:pt x="721418" y="558610"/>
                  </a:cubicBezTo>
                  <a:cubicBezTo>
                    <a:pt x="720396" y="559201"/>
                    <a:pt x="719227" y="559530"/>
                    <a:pt x="717985" y="559559"/>
                  </a:cubicBezTo>
                  <a:close/>
                  <a:moveTo>
                    <a:pt x="26853" y="418455"/>
                  </a:moveTo>
                  <a:lnTo>
                    <a:pt x="25247" y="418455"/>
                  </a:lnTo>
                  <a:cubicBezTo>
                    <a:pt x="23494" y="418090"/>
                    <a:pt x="22034" y="417031"/>
                    <a:pt x="21084" y="415534"/>
                  </a:cubicBezTo>
                  <a:cubicBezTo>
                    <a:pt x="20062" y="414015"/>
                    <a:pt x="19623" y="412160"/>
                    <a:pt x="19916" y="410348"/>
                  </a:cubicBezTo>
                  <a:cubicBezTo>
                    <a:pt x="25393" y="381740"/>
                    <a:pt x="33792" y="353782"/>
                    <a:pt x="45112" y="326942"/>
                  </a:cubicBezTo>
                  <a:cubicBezTo>
                    <a:pt x="45916" y="325431"/>
                    <a:pt x="47304" y="324269"/>
                    <a:pt x="48910" y="323655"/>
                  </a:cubicBezTo>
                  <a:cubicBezTo>
                    <a:pt x="52270" y="322560"/>
                    <a:pt x="55921" y="324291"/>
                    <a:pt x="57236" y="327600"/>
                  </a:cubicBezTo>
                  <a:cubicBezTo>
                    <a:pt x="57820" y="329250"/>
                    <a:pt x="57820" y="331062"/>
                    <a:pt x="57236" y="332712"/>
                  </a:cubicBezTo>
                  <a:cubicBezTo>
                    <a:pt x="46427" y="358566"/>
                    <a:pt x="38321" y="385495"/>
                    <a:pt x="33208" y="413050"/>
                  </a:cubicBezTo>
                  <a:cubicBezTo>
                    <a:pt x="32916" y="414694"/>
                    <a:pt x="32040" y="416191"/>
                    <a:pt x="30798" y="417287"/>
                  </a:cubicBezTo>
                  <a:cubicBezTo>
                    <a:pt x="29556" y="418134"/>
                    <a:pt x="28022" y="418521"/>
                    <a:pt x="26562" y="418382"/>
                  </a:cubicBezTo>
                  <a:close/>
                  <a:moveTo>
                    <a:pt x="666423" y="398443"/>
                  </a:moveTo>
                  <a:cubicBezTo>
                    <a:pt x="664743" y="398422"/>
                    <a:pt x="663136" y="397764"/>
                    <a:pt x="661968" y="396618"/>
                  </a:cubicBezTo>
                  <a:cubicBezTo>
                    <a:pt x="660726" y="395464"/>
                    <a:pt x="659923" y="393915"/>
                    <a:pt x="659703" y="392236"/>
                  </a:cubicBezTo>
                  <a:cubicBezTo>
                    <a:pt x="657440" y="374189"/>
                    <a:pt x="656344" y="356010"/>
                    <a:pt x="656344" y="337824"/>
                  </a:cubicBezTo>
                  <a:cubicBezTo>
                    <a:pt x="656344" y="327015"/>
                    <a:pt x="656782" y="315914"/>
                    <a:pt x="657512" y="305251"/>
                  </a:cubicBezTo>
                  <a:cubicBezTo>
                    <a:pt x="657585" y="304309"/>
                    <a:pt x="657804" y="303389"/>
                    <a:pt x="658243" y="302549"/>
                  </a:cubicBezTo>
                  <a:cubicBezTo>
                    <a:pt x="658608" y="301723"/>
                    <a:pt x="659192" y="300978"/>
                    <a:pt x="659849" y="300357"/>
                  </a:cubicBezTo>
                  <a:cubicBezTo>
                    <a:pt x="660507" y="299751"/>
                    <a:pt x="661310" y="299284"/>
                    <a:pt x="662186" y="298970"/>
                  </a:cubicBezTo>
                  <a:cubicBezTo>
                    <a:pt x="663063" y="298824"/>
                    <a:pt x="663939" y="298824"/>
                    <a:pt x="664815" y="298970"/>
                  </a:cubicBezTo>
                  <a:cubicBezTo>
                    <a:pt x="665692" y="299036"/>
                    <a:pt x="666569" y="299284"/>
                    <a:pt x="667372" y="299700"/>
                  </a:cubicBezTo>
                  <a:cubicBezTo>
                    <a:pt x="668176" y="300146"/>
                    <a:pt x="668906" y="300737"/>
                    <a:pt x="669490" y="301453"/>
                  </a:cubicBezTo>
                  <a:cubicBezTo>
                    <a:pt x="670001" y="302191"/>
                    <a:pt x="670439" y="303001"/>
                    <a:pt x="670732" y="303863"/>
                  </a:cubicBezTo>
                  <a:cubicBezTo>
                    <a:pt x="670878" y="304783"/>
                    <a:pt x="670878" y="305726"/>
                    <a:pt x="670732" y="306639"/>
                  </a:cubicBezTo>
                  <a:cubicBezTo>
                    <a:pt x="669928" y="316936"/>
                    <a:pt x="669563" y="327453"/>
                    <a:pt x="669563" y="337897"/>
                  </a:cubicBezTo>
                  <a:cubicBezTo>
                    <a:pt x="669563" y="355477"/>
                    <a:pt x="670659" y="373042"/>
                    <a:pt x="672850" y="390483"/>
                  </a:cubicBezTo>
                  <a:cubicBezTo>
                    <a:pt x="672995" y="391403"/>
                    <a:pt x="672995" y="392338"/>
                    <a:pt x="672850" y="393258"/>
                  </a:cubicBezTo>
                  <a:cubicBezTo>
                    <a:pt x="672631" y="394186"/>
                    <a:pt x="672265" y="395062"/>
                    <a:pt x="671681" y="395814"/>
                  </a:cubicBezTo>
                  <a:cubicBezTo>
                    <a:pt x="671169" y="396567"/>
                    <a:pt x="670512" y="397210"/>
                    <a:pt x="669709" y="397713"/>
                  </a:cubicBezTo>
                  <a:cubicBezTo>
                    <a:pt x="668906" y="398210"/>
                    <a:pt x="668029" y="398509"/>
                    <a:pt x="667153" y="398590"/>
                  </a:cubicBezTo>
                  <a:close/>
                  <a:moveTo>
                    <a:pt x="88496" y="261137"/>
                  </a:moveTo>
                  <a:cubicBezTo>
                    <a:pt x="87400" y="261130"/>
                    <a:pt x="86377" y="260853"/>
                    <a:pt x="85428" y="260334"/>
                  </a:cubicBezTo>
                  <a:cubicBezTo>
                    <a:pt x="84625" y="259889"/>
                    <a:pt x="83894" y="259297"/>
                    <a:pt x="83310" y="258581"/>
                  </a:cubicBezTo>
                  <a:cubicBezTo>
                    <a:pt x="82799" y="257844"/>
                    <a:pt x="82360" y="257033"/>
                    <a:pt x="82068" y="256171"/>
                  </a:cubicBezTo>
                  <a:cubicBezTo>
                    <a:pt x="81922" y="255258"/>
                    <a:pt x="81922" y="254309"/>
                    <a:pt x="82068" y="253396"/>
                  </a:cubicBezTo>
                  <a:cubicBezTo>
                    <a:pt x="82142" y="252446"/>
                    <a:pt x="82433" y="251526"/>
                    <a:pt x="82872" y="250693"/>
                  </a:cubicBezTo>
                  <a:cubicBezTo>
                    <a:pt x="88642" y="239008"/>
                    <a:pt x="94338" y="227395"/>
                    <a:pt x="99669" y="215417"/>
                  </a:cubicBezTo>
                  <a:cubicBezTo>
                    <a:pt x="105805" y="201884"/>
                    <a:pt x="110917" y="187949"/>
                    <a:pt x="115154" y="173715"/>
                  </a:cubicBezTo>
                  <a:cubicBezTo>
                    <a:pt x="115445" y="172838"/>
                    <a:pt x="115811" y="172020"/>
                    <a:pt x="116395" y="171304"/>
                  </a:cubicBezTo>
                  <a:cubicBezTo>
                    <a:pt x="116979" y="170588"/>
                    <a:pt x="117637" y="169990"/>
                    <a:pt x="118440" y="169552"/>
                  </a:cubicBezTo>
                  <a:cubicBezTo>
                    <a:pt x="120046" y="168653"/>
                    <a:pt x="121872" y="168471"/>
                    <a:pt x="123625" y="169040"/>
                  </a:cubicBezTo>
                  <a:cubicBezTo>
                    <a:pt x="125378" y="169639"/>
                    <a:pt x="126766" y="170896"/>
                    <a:pt x="127569" y="172546"/>
                  </a:cubicBezTo>
                  <a:cubicBezTo>
                    <a:pt x="128446" y="174233"/>
                    <a:pt x="128665" y="176198"/>
                    <a:pt x="128080" y="178023"/>
                  </a:cubicBezTo>
                  <a:cubicBezTo>
                    <a:pt x="123625" y="193003"/>
                    <a:pt x="118074" y="207647"/>
                    <a:pt x="111574" y="221844"/>
                  </a:cubicBezTo>
                  <a:cubicBezTo>
                    <a:pt x="106170" y="233969"/>
                    <a:pt x="100400" y="245800"/>
                    <a:pt x="94630" y="257632"/>
                  </a:cubicBezTo>
                  <a:cubicBezTo>
                    <a:pt x="94046" y="258720"/>
                    <a:pt x="93243" y="259648"/>
                    <a:pt x="92220" y="260334"/>
                  </a:cubicBezTo>
                  <a:cubicBezTo>
                    <a:pt x="90979" y="260955"/>
                    <a:pt x="89591" y="261211"/>
                    <a:pt x="88203" y="261064"/>
                  </a:cubicBezTo>
                  <a:close/>
                  <a:moveTo>
                    <a:pt x="678838" y="229002"/>
                  </a:moveTo>
                  <a:lnTo>
                    <a:pt x="677013" y="229002"/>
                  </a:lnTo>
                  <a:cubicBezTo>
                    <a:pt x="675260" y="228433"/>
                    <a:pt x="673799" y="227235"/>
                    <a:pt x="672923" y="225642"/>
                  </a:cubicBezTo>
                  <a:cubicBezTo>
                    <a:pt x="671974" y="223970"/>
                    <a:pt x="671754" y="222005"/>
                    <a:pt x="672265" y="220165"/>
                  </a:cubicBezTo>
                  <a:cubicBezTo>
                    <a:pt x="676355" y="205558"/>
                    <a:pt x="681248" y="190001"/>
                    <a:pt x="686872" y="174883"/>
                  </a:cubicBezTo>
                  <a:cubicBezTo>
                    <a:pt x="691473" y="162796"/>
                    <a:pt x="696659" y="150949"/>
                    <a:pt x="702429" y="139388"/>
                  </a:cubicBezTo>
                  <a:cubicBezTo>
                    <a:pt x="702794" y="138570"/>
                    <a:pt x="703378" y="137825"/>
                    <a:pt x="704035" y="137197"/>
                  </a:cubicBezTo>
                  <a:cubicBezTo>
                    <a:pt x="704693" y="136620"/>
                    <a:pt x="705496" y="136174"/>
                    <a:pt x="706373" y="135882"/>
                  </a:cubicBezTo>
                  <a:cubicBezTo>
                    <a:pt x="707249" y="135700"/>
                    <a:pt x="708126" y="135700"/>
                    <a:pt x="709002" y="135882"/>
                  </a:cubicBezTo>
                  <a:cubicBezTo>
                    <a:pt x="709878" y="135933"/>
                    <a:pt x="710755" y="136182"/>
                    <a:pt x="711485" y="136613"/>
                  </a:cubicBezTo>
                  <a:cubicBezTo>
                    <a:pt x="712288" y="137058"/>
                    <a:pt x="713019" y="137650"/>
                    <a:pt x="713603" y="138365"/>
                  </a:cubicBezTo>
                  <a:cubicBezTo>
                    <a:pt x="714187" y="139067"/>
                    <a:pt x="714626" y="139892"/>
                    <a:pt x="714845" y="140776"/>
                  </a:cubicBezTo>
                  <a:cubicBezTo>
                    <a:pt x="714990" y="141689"/>
                    <a:pt x="714990" y="142638"/>
                    <a:pt x="714845" y="143551"/>
                  </a:cubicBezTo>
                  <a:cubicBezTo>
                    <a:pt x="714772" y="144471"/>
                    <a:pt x="714553" y="145369"/>
                    <a:pt x="714114" y="146180"/>
                  </a:cubicBezTo>
                  <a:cubicBezTo>
                    <a:pt x="708636" y="157282"/>
                    <a:pt x="703597" y="168675"/>
                    <a:pt x="699507" y="180287"/>
                  </a:cubicBezTo>
                  <a:cubicBezTo>
                    <a:pt x="694102" y="194894"/>
                    <a:pt x="689283" y="209502"/>
                    <a:pt x="685412" y="224109"/>
                  </a:cubicBezTo>
                  <a:cubicBezTo>
                    <a:pt x="684973" y="225526"/>
                    <a:pt x="684097" y="226775"/>
                    <a:pt x="682929" y="227688"/>
                  </a:cubicBezTo>
                  <a:cubicBezTo>
                    <a:pt x="681687" y="228601"/>
                    <a:pt x="680080" y="229039"/>
                    <a:pt x="678546" y="228929"/>
                  </a:cubicBezTo>
                  <a:close/>
                  <a:moveTo>
                    <a:pt x="136187" y="98999"/>
                  </a:moveTo>
                  <a:lnTo>
                    <a:pt x="135603" y="98999"/>
                  </a:lnTo>
                  <a:cubicBezTo>
                    <a:pt x="134727" y="98912"/>
                    <a:pt x="133850" y="98664"/>
                    <a:pt x="133047" y="98269"/>
                  </a:cubicBezTo>
                  <a:cubicBezTo>
                    <a:pt x="132244" y="97824"/>
                    <a:pt x="131513" y="97232"/>
                    <a:pt x="130929" y="96516"/>
                  </a:cubicBezTo>
                  <a:cubicBezTo>
                    <a:pt x="130345" y="95815"/>
                    <a:pt x="129906" y="94990"/>
                    <a:pt x="129688" y="94106"/>
                  </a:cubicBezTo>
                  <a:cubicBezTo>
                    <a:pt x="129541" y="93193"/>
                    <a:pt x="129541" y="92244"/>
                    <a:pt x="129688" y="91331"/>
                  </a:cubicBezTo>
                  <a:cubicBezTo>
                    <a:pt x="131221" y="73291"/>
                    <a:pt x="131951" y="54083"/>
                    <a:pt x="131951" y="32464"/>
                  </a:cubicBezTo>
                  <a:lnTo>
                    <a:pt x="131951" y="6683"/>
                  </a:lnTo>
                  <a:cubicBezTo>
                    <a:pt x="131951" y="5741"/>
                    <a:pt x="132097" y="4806"/>
                    <a:pt x="132390" y="3908"/>
                  </a:cubicBezTo>
                  <a:cubicBezTo>
                    <a:pt x="132754" y="3046"/>
                    <a:pt x="133193" y="2250"/>
                    <a:pt x="133850" y="1571"/>
                  </a:cubicBezTo>
                  <a:cubicBezTo>
                    <a:pt x="134434" y="891"/>
                    <a:pt x="135165" y="351"/>
                    <a:pt x="135968" y="-36"/>
                  </a:cubicBezTo>
                  <a:cubicBezTo>
                    <a:pt x="136772" y="-416"/>
                    <a:pt x="137721" y="-620"/>
                    <a:pt x="138598" y="-620"/>
                  </a:cubicBezTo>
                  <a:cubicBezTo>
                    <a:pt x="140350" y="-606"/>
                    <a:pt x="142030" y="103"/>
                    <a:pt x="143272" y="1351"/>
                  </a:cubicBezTo>
                  <a:cubicBezTo>
                    <a:pt x="144586" y="2688"/>
                    <a:pt x="145316" y="4463"/>
                    <a:pt x="145316" y="6318"/>
                  </a:cubicBezTo>
                  <a:lnTo>
                    <a:pt x="145316" y="32464"/>
                  </a:lnTo>
                  <a:cubicBezTo>
                    <a:pt x="145316" y="54375"/>
                    <a:pt x="144659" y="74168"/>
                    <a:pt x="143053" y="92573"/>
                  </a:cubicBezTo>
                  <a:cubicBezTo>
                    <a:pt x="142906" y="94311"/>
                    <a:pt x="142176" y="95940"/>
                    <a:pt x="140934" y="97173"/>
                  </a:cubicBezTo>
                  <a:cubicBezTo>
                    <a:pt x="139766" y="98357"/>
                    <a:pt x="138159" y="99065"/>
                    <a:pt x="136479" y="99146"/>
                  </a:cubicBezTo>
                  <a:close/>
                  <a:moveTo>
                    <a:pt x="751800" y="77454"/>
                  </a:moveTo>
                  <a:cubicBezTo>
                    <a:pt x="750413" y="77388"/>
                    <a:pt x="749025" y="76906"/>
                    <a:pt x="747856" y="76067"/>
                  </a:cubicBezTo>
                  <a:cubicBezTo>
                    <a:pt x="744789" y="73671"/>
                    <a:pt x="744205" y="69310"/>
                    <a:pt x="746396" y="66133"/>
                  </a:cubicBezTo>
                  <a:cubicBezTo>
                    <a:pt x="757351" y="50285"/>
                    <a:pt x="768818" y="34802"/>
                    <a:pt x="780284" y="19172"/>
                  </a:cubicBezTo>
                  <a:lnTo>
                    <a:pt x="782694" y="15886"/>
                  </a:lnTo>
                  <a:cubicBezTo>
                    <a:pt x="786200" y="11766"/>
                    <a:pt x="790656" y="8538"/>
                    <a:pt x="795695" y="6464"/>
                  </a:cubicBezTo>
                  <a:cubicBezTo>
                    <a:pt x="797374" y="5588"/>
                    <a:pt x="799054" y="4711"/>
                    <a:pt x="800661" y="3762"/>
                  </a:cubicBezTo>
                  <a:cubicBezTo>
                    <a:pt x="801392" y="3265"/>
                    <a:pt x="802195" y="2944"/>
                    <a:pt x="803071" y="2812"/>
                  </a:cubicBezTo>
                  <a:cubicBezTo>
                    <a:pt x="803948" y="2630"/>
                    <a:pt x="804824" y="2630"/>
                    <a:pt x="805700" y="2812"/>
                  </a:cubicBezTo>
                  <a:cubicBezTo>
                    <a:pt x="806577" y="3017"/>
                    <a:pt x="807380" y="3418"/>
                    <a:pt x="808110" y="3981"/>
                  </a:cubicBezTo>
                  <a:cubicBezTo>
                    <a:pt x="808841" y="4521"/>
                    <a:pt x="809425" y="5215"/>
                    <a:pt x="809864" y="6026"/>
                  </a:cubicBezTo>
                  <a:cubicBezTo>
                    <a:pt x="810375" y="6829"/>
                    <a:pt x="810667" y="7720"/>
                    <a:pt x="810813" y="8655"/>
                  </a:cubicBezTo>
                  <a:cubicBezTo>
                    <a:pt x="810959" y="9568"/>
                    <a:pt x="810959" y="10510"/>
                    <a:pt x="810813" y="11430"/>
                  </a:cubicBezTo>
                  <a:cubicBezTo>
                    <a:pt x="810594" y="12321"/>
                    <a:pt x="810229" y="13161"/>
                    <a:pt x="809718" y="13914"/>
                  </a:cubicBezTo>
                  <a:cubicBezTo>
                    <a:pt x="809206" y="14666"/>
                    <a:pt x="808549" y="15287"/>
                    <a:pt x="807746" y="15740"/>
                  </a:cubicBezTo>
                  <a:cubicBezTo>
                    <a:pt x="805774" y="16989"/>
                    <a:pt x="803801" y="18113"/>
                    <a:pt x="801684" y="19099"/>
                  </a:cubicBezTo>
                  <a:cubicBezTo>
                    <a:pt x="798689" y="20458"/>
                    <a:pt x="795914" y="22393"/>
                    <a:pt x="793649" y="24796"/>
                  </a:cubicBezTo>
                  <a:lnTo>
                    <a:pt x="791240" y="28156"/>
                  </a:lnTo>
                  <a:cubicBezTo>
                    <a:pt x="779846" y="43566"/>
                    <a:pt x="768453" y="58976"/>
                    <a:pt x="757497" y="74679"/>
                  </a:cubicBezTo>
                  <a:cubicBezTo>
                    <a:pt x="756840" y="75562"/>
                    <a:pt x="755964" y="76285"/>
                    <a:pt x="755014" y="76797"/>
                  </a:cubicBezTo>
                  <a:cubicBezTo>
                    <a:pt x="754065" y="77272"/>
                    <a:pt x="753042" y="77498"/>
                    <a:pt x="751947" y="7745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BACB114-5FC0-4AB5-B1F1-75003D49ABBF}"/>
                </a:ext>
              </a:extLst>
            </p:cNvPr>
            <p:cNvSpPr/>
            <p:nvPr/>
          </p:nvSpPr>
          <p:spPr>
            <a:xfrm>
              <a:off x="2838416" y="2514893"/>
              <a:ext cx="2874965" cy="2433238"/>
            </a:xfrm>
            <a:custGeom>
              <a:avLst/>
              <a:gdLst>
                <a:gd name="connsiteX0" fmla="*/ 2362733 w 2874965"/>
                <a:gd name="connsiteY0" fmla="*/ 2432618 h 2433238"/>
                <a:gd name="connsiteX1" fmla="*/ 2253180 w 2874965"/>
                <a:gd name="connsiteY1" fmla="*/ 2413555 h 2433238"/>
                <a:gd name="connsiteX2" fmla="*/ 1961040 w 2874965"/>
                <a:gd name="connsiteY2" fmla="*/ 2187146 h 2433238"/>
                <a:gd name="connsiteX3" fmla="*/ 1903050 w 2874965"/>
                <a:gd name="connsiteY3" fmla="*/ 2133831 h 2433238"/>
                <a:gd name="connsiteX4" fmla="*/ 1894724 w 2874965"/>
                <a:gd name="connsiteY4" fmla="*/ 2127112 h 2433238"/>
                <a:gd name="connsiteX5" fmla="*/ 1710675 w 2874965"/>
                <a:gd name="connsiteY5" fmla="*/ 2072847 h 2433238"/>
                <a:gd name="connsiteX6" fmla="*/ 1398377 w 2874965"/>
                <a:gd name="connsiteY6" fmla="*/ 2006239 h 2433238"/>
                <a:gd name="connsiteX7" fmla="*/ 1173940 w 2874965"/>
                <a:gd name="connsiteY7" fmla="*/ 1841544 h 2433238"/>
                <a:gd name="connsiteX8" fmla="*/ 987846 w 2874965"/>
                <a:gd name="connsiteY8" fmla="*/ 1670204 h 2433238"/>
                <a:gd name="connsiteX9" fmla="*/ 861204 w 2874965"/>
                <a:gd name="connsiteY9" fmla="*/ 1600674 h 2433238"/>
                <a:gd name="connsiteX10" fmla="*/ 850979 w 2874965"/>
                <a:gd name="connsiteY10" fmla="*/ 1594904 h 2433238"/>
                <a:gd name="connsiteX11" fmla="*/ 735437 w 2874965"/>
                <a:gd name="connsiteY11" fmla="*/ 1494190 h 2433238"/>
                <a:gd name="connsiteX12" fmla="*/ 713527 w 2874965"/>
                <a:gd name="connsiteY12" fmla="*/ 1458037 h 2433238"/>
                <a:gd name="connsiteX13" fmla="*/ 657289 w 2874965"/>
                <a:gd name="connsiteY13" fmla="*/ 1360096 h 2433238"/>
                <a:gd name="connsiteX14" fmla="*/ 540945 w 2874965"/>
                <a:gd name="connsiteY14" fmla="*/ 1073799 h 2433238"/>
                <a:gd name="connsiteX15" fmla="*/ 476235 w 2874965"/>
                <a:gd name="connsiteY15" fmla="*/ 876604 h 2433238"/>
                <a:gd name="connsiteX16" fmla="*/ 462723 w 2874965"/>
                <a:gd name="connsiteY16" fmla="*/ 852502 h 2433238"/>
                <a:gd name="connsiteX17" fmla="*/ 438841 w 2874965"/>
                <a:gd name="connsiteY17" fmla="*/ 863384 h 2433238"/>
                <a:gd name="connsiteX18" fmla="*/ 323226 w 2874965"/>
                <a:gd name="connsiteY18" fmla="*/ 954094 h 2433238"/>
                <a:gd name="connsiteX19" fmla="*/ 224629 w 2874965"/>
                <a:gd name="connsiteY19" fmla="*/ 1044365 h 2433238"/>
                <a:gd name="connsiteX20" fmla="*/ 114492 w 2874965"/>
                <a:gd name="connsiteY20" fmla="*/ 1144789 h 2433238"/>
                <a:gd name="connsiteX21" fmla="*/ 49198 w 2874965"/>
                <a:gd name="connsiteY21" fmla="*/ 1191678 h 2433238"/>
                <a:gd name="connsiteX22" fmla="*/ 19474 w 2874965"/>
                <a:gd name="connsiteY22" fmla="*/ 1211251 h 2433238"/>
                <a:gd name="connsiteX23" fmla="*/ 9322 w 2874965"/>
                <a:gd name="connsiteY23" fmla="*/ 1213296 h 2433238"/>
                <a:gd name="connsiteX24" fmla="*/ 776 w 2874965"/>
                <a:gd name="connsiteY24" fmla="*/ 1207161 h 2433238"/>
                <a:gd name="connsiteX25" fmla="*/ -1196 w 2874965"/>
                <a:gd name="connsiteY25" fmla="*/ 1196425 h 2433238"/>
                <a:gd name="connsiteX26" fmla="*/ 4647 w 2874965"/>
                <a:gd name="connsiteY26" fmla="*/ 1187442 h 2433238"/>
                <a:gd name="connsiteX27" fmla="*/ 35030 w 2874965"/>
                <a:gd name="connsiteY27" fmla="*/ 1167357 h 2433238"/>
                <a:gd name="connsiteX28" fmla="*/ 97110 w 2874965"/>
                <a:gd name="connsiteY28" fmla="*/ 1122878 h 2433238"/>
                <a:gd name="connsiteX29" fmla="*/ 206663 w 2874965"/>
                <a:gd name="connsiteY29" fmla="*/ 1022967 h 2433238"/>
                <a:gd name="connsiteX30" fmla="*/ 305771 w 2874965"/>
                <a:gd name="connsiteY30" fmla="*/ 932330 h 2433238"/>
                <a:gd name="connsiteX31" fmla="*/ 424380 w 2874965"/>
                <a:gd name="connsiteY31" fmla="*/ 839283 h 2433238"/>
                <a:gd name="connsiteX32" fmla="*/ 470903 w 2874965"/>
                <a:gd name="connsiteY32" fmla="*/ 825406 h 2433238"/>
                <a:gd name="connsiteX33" fmla="*/ 501286 w 2874965"/>
                <a:gd name="connsiteY33" fmla="*/ 866233 h 2433238"/>
                <a:gd name="connsiteX34" fmla="*/ 567018 w 2874965"/>
                <a:gd name="connsiteY34" fmla="*/ 1065765 h 2433238"/>
                <a:gd name="connsiteX35" fmla="*/ 680661 w 2874965"/>
                <a:gd name="connsiteY35" fmla="*/ 1346293 h 2433238"/>
                <a:gd name="connsiteX36" fmla="*/ 735948 w 2874965"/>
                <a:gd name="connsiteY36" fmla="*/ 1442773 h 2433238"/>
                <a:gd name="connsiteX37" fmla="*/ 757859 w 2874965"/>
                <a:gd name="connsiteY37" fmla="*/ 1479290 h 2433238"/>
                <a:gd name="connsiteX38" fmla="*/ 863176 w 2874965"/>
                <a:gd name="connsiteY38" fmla="*/ 1569854 h 2433238"/>
                <a:gd name="connsiteX39" fmla="*/ 873473 w 2874965"/>
                <a:gd name="connsiteY39" fmla="*/ 1575623 h 2433238"/>
                <a:gd name="connsiteX40" fmla="*/ 999312 w 2874965"/>
                <a:gd name="connsiteY40" fmla="*/ 1644860 h 2433238"/>
                <a:gd name="connsiteX41" fmla="*/ 1194536 w 2874965"/>
                <a:gd name="connsiteY41" fmla="*/ 1823869 h 2433238"/>
                <a:gd name="connsiteX42" fmla="*/ 1406922 w 2874965"/>
                <a:gd name="connsiteY42" fmla="*/ 1979727 h 2433238"/>
                <a:gd name="connsiteX43" fmla="*/ 1711917 w 2874965"/>
                <a:gd name="connsiteY43" fmla="*/ 2045020 h 2433238"/>
                <a:gd name="connsiteX44" fmla="*/ 1911084 w 2874965"/>
                <a:gd name="connsiteY44" fmla="*/ 2105274 h 2433238"/>
                <a:gd name="connsiteX45" fmla="*/ 1919191 w 2874965"/>
                <a:gd name="connsiteY45" fmla="*/ 2111994 h 2433238"/>
                <a:gd name="connsiteX46" fmla="*/ 1980687 w 2874965"/>
                <a:gd name="connsiteY46" fmla="*/ 2169107 h 2433238"/>
                <a:gd name="connsiteX47" fmla="*/ 2261141 w 2874965"/>
                <a:gd name="connsiteY47" fmla="*/ 2387116 h 2433238"/>
                <a:gd name="connsiteX48" fmla="*/ 2583154 w 2874965"/>
                <a:gd name="connsiteY48" fmla="*/ 2272890 h 2433238"/>
                <a:gd name="connsiteX49" fmla="*/ 2639317 w 2874965"/>
                <a:gd name="connsiteY49" fmla="*/ 2175461 h 2433238"/>
                <a:gd name="connsiteX50" fmla="*/ 2671014 w 2874965"/>
                <a:gd name="connsiteY50" fmla="*/ 2119370 h 2433238"/>
                <a:gd name="connsiteX51" fmla="*/ 2782101 w 2874965"/>
                <a:gd name="connsiteY51" fmla="*/ 1993458 h 2433238"/>
                <a:gd name="connsiteX52" fmla="*/ 2825264 w 2874965"/>
                <a:gd name="connsiteY52" fmla="*/ 1951389 h 2433238"/>
                <a:gd name="connsiteX53" fmla="*/ 2841406 w 2874965"/>
                <a:gd name="connsiteY53" fmla="*/ 1924878 h 2433238"/>
                <a:gd name="connsiteX54" fmla="*/ 2845349 w 2874965"/>
                <a:gd name="connsiteY54" fmla="*/ 1893765 h 2433238"/>
                <a:gd name="connsiteX55" fmla="*/ 2834102 w 2874965"/>
                <a:gd name="connsiteY55" fmla="*/ 1862652 h 2433238"/>
                <a:gd name="connsiteX56" fmla="*/ 2811534 w 2874965"/>
                <a:gd name="connsiteY56" fmla="*/ 1839281 h 2433238"/>
                <a:gd name="connsiteX57" fmla="*/ 2634497 w 2874965"/>
                <a:gd name="connsiteY57" fmla="*/ 1766245 h 2433238"/>
                <a:gd name="connsiteX58" fmla="*/ 2627193 w 2874965"/>
                <a:gd name="connsiteY58" fmla="*/ 1764273 h 2433238"/>
                <a:gd name="connsiteX59" fmla="*/ 2274725 w 2874965"/>
                <a:gd name="connsiteY59" fmla="*/ 1633687 h 2433238"/>
                <a:gd name="connsiteX60" fmla="*/ 2105357 w 2874965"/>
                <a:gd name="connsiteY60" fmla="*/ 1467458 h 2433238"/>
                <a:gd name="connsiteX61" fmla="*/ 2065918 w 2874965"/>
                <a:gd name="connsiteY61" fmla="*/ 1335995 h 2433238"/>
                <a:gd name="connsiteX62" fmla="*/ 1914151 w 2874965"/>
                <a:gd name="connsiteY62" fmla="*/ 946207 h 2433238"/>
                <a:gd name="connsiteX63" fmla="*/ 1879386 w 2874965"/>
                <a:gd name="connsiteY63" fmla="*/ 879306 h 2433238"/>
                <a:gd name="connsiteX64" fmla="*/ 1732878 w 2874965"/>
                <a:gd name="connsiteY64" fmla="*/ 592936 h 2433238"/>
                <a:gd name="connsiteX65" fmla="*/ 1763479 w 2874965"/>
                <a:gd name="connsiteY65" fmla="*/ 347537 h 2433238"/>
                <a:gd name="connsiteX66" fmla="*/ 1790430 w 2874965"/>
                <a:gd name="connsiteY66" fmla="*/ 312407 h 2433238"/>
                <a:gd name="connsiteX67" fmla="*/ 1798171 w 2874965"/>
                <a:gd name="connsiteY67" fmla="*/ 301306 h 2433238"/>
                <a:gd name="connsiteX68" fmla="*/ 1790064 w 2874965"/>
                <a:gd name="connsiteY68" fmla="*/ 164511 h 2433238"/>
                <a:gd name="connsiteX69" fmla="*/ 1629387 w 2874965"/>
                <a:gd name="connsiteY69" fmla="*/ 46267 h 2433238"/>
                <a:gd name="connsiteX70" fmla="*/ 1575999 w 2874965"/>
                <a:gd name="connsiteY70" fmla="*/ 27935 h 2433238"/>
                <a:gd name="connsiteX71" fmla="*/ 1535537 w 2874965"/>
                <a:gd name="connsiteY71" fmla="*/ 78111 h 2433238"/>
                <a:gd name="connsiteX72" fmla="*/ 1507272 w 2874965"/>
                <a:gd name="connsiteY72" fmla="*/ 159691 h 2433238"/>
                <a:gd name="connsiteX73" fmla="*/ 1363174 w 2874965"/>
                <a:gd name="connsiteY73" fmla="*/ 376751 h 2433238"/>
                <a:gd name="connsiteX74" fmla="*/ 1165979 w 2874965"/>
                <a:gd name="connsiteY74" fmla="*/ 555103 h 2433238"/>
                <a:gd name="connsiteX75" fmla="*/ 1142754 w 2874965"/>
                <a:gd name="connsiteY75" fmla="*/ 577014 h 2433238"/>
                <a:gd name="connsiteX76" fmla="*/ 888226 w 2874965"/>
                <a:gd name="connsiteY76" fmla="*/ 697157 h 2433238"/>
                <a:gd name="connsiteX77" fmla="*/ 830383 w 2874965"/>
                <a:gd name="connsiteY77" fmla="*/ 704460 h 2433238"/>
                <a:gd name="connsiteX78" fmla="*/ 540652 w 2874965"/>
                <a:gd name="connsiteY78" fmla="*/ 767271 h 2433238"/>
                <a:gd name="connsiteX79" fmla="*/ 446071 w 2874965"/>
                <a:gd name="connsiteY79" fmla="*/ 722791 h 2433238"/>
                <a:gd name="connsiteX80" fmla="*/ 386694 w 2874965"/>
                <a:gd name="connsiteY80" fmla="*/ 574968 h 2433238"/>
                <a:gd name="connsiteX81" fmla="*/ 199870 w 2874965"/>
                <a:gd name="connsiteY81" fmla="*/ 292323 h 2433238"/>
                <a:gd name="connsiteX82" fmla="*/ 1434 w 2874965"/>
                <a:gd name="connsiteY82" fmla="*/ 58245 h 2433238"/>
                <a:gd name="connsiteX83" fmla="*/ -757 w 2874965"/>
                <a:gd name="connsiteY83" fmla="*/ 47582 h 2433238"/>
                <a:gd name="connsiteX84" fmla="*/ 4647 w 2874965"/>
                <a:gd name="connsiteY84" fmla="*/ 38526 h 2433238"/>
                <a:gd name="connsiteX85" fmla="*/ 14799 w 2874965"/>
                <a:gd name="connsiteY85" fmla="*/ 36262 h 2433238"/>
                <a:gd name="connsiteX86" fmla="*/ 23490 w 2874965"/>
                <a:gd name="connsiteY86" fmla="*/ 42177 h 2433238"/>
                <a:gd name="connsiteX87" fmla="*/ 217326 w 2874965"/>
                <a:gd name="connsiteY87" fmla="*/ 270632 h 2433238"/>
                <a:gd name="connsiteX88" fmla="*/ 412037 w 2874965"/>
                <a:gd name="connsiteY88" fmla="*/ 564890 h 2433238"/>
                <a:gd name="connsiteX89" fmla="*/ 470466 w 2874965"/>
                <a:gd name="connsiteY89" fmla="*/ 710960 h 2433238"/>
                <a:gd name="connsiteX90" fmla="*/ 530427 w 2874965"/>
                <a:gd name="connsiteY90" fmla="*/ 741343 h 2433238"/>
                <a:gd name="connsiteX91" fmla="*/ 827461 w 2874965"/>
                <a:gd name="connsiteY91" fmla="*/ 676634 h 2433238"/>
                <a:gd name="connsiteX92" fmla="*/ 885086 w 2874965"/>
                <a:gd name="connsiteY92" fmla="*/ 669769 h 2433238"/>
                <a:gd name="connsiteX93" fmla="*/ 1124714 w 2874965"/>
                <a:gd name="connsiteY93" fmla="*/ 556564 h 2433238"/>
                <a:gd name="connsiteX94" fmla="*/ 1147940 w 2874965"/>
                <a:gd name="connsiteY94" fmla="*/ 534654 h 2433238"/>
                <a:gd name="connsiteX95" fmla="*/ 1346814 w 2874965"/>
                <a:gd name="connsiteY95" fmla="*/ 355133 h 2433238"/>
                <a:gd name="connsiteX96" fmla="*/ 1481344 w 2874965"/>
                <a:gd name="connsiteY96" fmla="*/ 153191 h 2433238"/>
                <a:gd name="connsiteX97" fmla="*/ 1512384 w 2874965"/>
                <a:gd name="connsiteY97" fmla="*/ 64599 h 2433238"/>
                <a:gd name="connsiteX98" fmla="*/ 1569279 w 2874965"/>
                <a:gd name="connsiteY98" fmla="*/ 1205 h 2433238"/>
                <a:gd name="connsiteX99" fmla="*/ 1643264 w 2874965"/>
                <a:gd name="connsiteY99" fmla="*/ 22458 h 2433238"/>
                <a:gd name="connsiteX100" fmla="*/ 1807447 w 2874965"/>
                <a:gd name="connsiteY100" fmla="*/ 143331 h 2433238"/>
                <a:gd name="connsiteX101" fmla="*/ 1820081 w 2874965"/>
                <a:gd name="connsiteY101" fmla="*/ 319273 h 2433238"/>
                <a:gd name="connsiteX102" fmla="*/ 1812340 w 2874965"/>
                <a:gd name="connsiteY102" fmla="*/ 330082 h 2433238"/>
                <a:gd name="connsiteX103" fmla="*/ 1783126 w 2874965"/>
                <a:gd name="connsiteY103" fmla="*/ 368279 h 2433238"/>
                <a:gd name="connsiteX104" fmla="*/ 1757271 w 2874965"/>
                <a:gd name="connsiteY104" fmla="*/ 580885 h 2433238"/>
                <a:gd name="connsiteX105" fmla="*/ 1903342 w 2874965"/>
                <a:gd name="connsiteY105" fmla="*/ 866525 h 2433238"/>
                <a:gd name="connsiteX106" fmla="*/ 1938326 w 2874965"/>
                <a:gd name="connsiteY106" fmla="*/ 933206 h 2433238"/>
                <a:gd name="connsiteX107" fmla="*/ 2092649 w 2874965"/>
                <a:gd name="connsiteY107" fmla="*/ 1329860 h 2433238"/>
                <a:gd name="connsiteX108" fmla="*/ 2131357 w 2874965"/>
                <a:gd name="connsiteY108" fmla="*/ 1458183 h 2433238"/>
                <a:gd name="connsiteX109" fmla="*/ 2285608 w 2874965"/>
                <a:gd name="connsiteY109" fmla="*/ 1608051 h 2433238"/>
                <a:gd name="connsiteX110" fmla="*/ 2634789 w 2874965"/>
                <a:gd name="connsiteY110" fmla="*/ 1737762 h 2433238"/>
                <a:gd name="connsiteX111" fmla="*/ 2642092 w 2874965"/>
                <a:gd name="connsiteY111" fmla="*/ 1739734 h 2433238"/>
                <a:gd name="connsiteX112" fmla="*/ 2828186 w 2874965"/>
                <a:gd name="connsiteY112" fmla="*/ 1817442 h 2433238"/>
                <a:gd name="connsiteX113" fmla="*/ 2858496 w 2874965"/>
                <a:gd name="connsiteY113" fmla="*/ 1849651 h 2433238"/>
                <a:gd name="connsiteX114" fmla="*/ 2873103 w 2874965"/>
                <a:gd name="connsiteY114" fmla="*/ 1892158 h 2433238"/>
                <a:gd name="connsiteX115" fmla="*/ 2867844 w 2874965"/>
                <a:gd name="connsiteY115" fmla="*/ 1935175 h 2433238"/>
                <a:gd name="connsiteX116" fmla="*/ 2845934 w 2874965"/>
                <a:gd name="connsiteY116" fmla="*/ 1972058 h 2433238"/>
                <a:gd name="connsiteX117" fmla="*/ 2798095 w 2874965"/>
                <a:gd name="connsiteY117" fmla="*/ 2018435 h 2433238"/>
                <a:gd name="connsiteX118" fmla="*/ 2695116 w 2874965"/>
                <a:gd name="connsiteY118" fmla="*/ 2134196 h 2433238"/>
                <a:gd name="connsiteX119" fmla="*/ 2663492 w 2874965"/>
                <a:gd name="connsiteY119" fmla="*/ 2189922 h 2433238"/>
                <a:gd name="connsiteX120" fmla="*/ 2606963 w 2874965"/>
                <a:gd name="connsiteY120" fmla="*/ 2287862 h 2433238"/>
                <a:gd name="connsiteX121" fmla="*/ 2362733 w 2874965"/>
                <a:gd name="connsiteY121" fmla="*/ 2432618 h 24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874965" h="2433238">
                  <a:moveTo>
                    <a:pt x="2362733" y="2432618"/>
                  </a:moveTo>
                  <a:cubicBezTo>
                    <a:pt x="2325412" y="2432399"/>
                    <a:pt x="2288383" y="2425972"/>
                    <a:pt x="2253180" y="2413555"/>
                  </a:cubicBezTo>
                  <a:cubicBezTo>
                    <a:pt x="2129021" y="2370173"/>
                    <a:pt x="2039333" y="2279171"/>
                    <a:pt x="1961040" y="2187146"/>
                  </a:cubicBezTo>
                  <a:cubicBezTo>
                    <a:pt x="1943292" y="2167720"/>
                    <a:pt x="1923865" y="2149898"/>
                    <a:pt x="1903050" y="2133831"/>
                  </a:cubicBezTo>
                  <a:lnTo>
                    <a:pt x="1894724" y="2127112"/>
                  </a:lnTo>
                  <a:cubicBezTo>
                    <a:pt x="1843599" y="2084679"/>
                    <a:pt x="1780935" y="2077448"/>
                    <a:pt x="1710675" y="2072847"/>
                  </a:cubicBezTo>
                  <a:cubicBezTo>
                    <a:pt x="1603898" y="2066127"/>
                    <a:pt x="1498655" y="2043706"/>
                    <a:pt x="1398377" y="2006239"/>
                  </a:cubicBezTo>
                  <a:cubicBezTo>
                    <a:pt x="1309274" y="1974103"/>
                    <a:pt x="1231345" y="1916916"/>
                    <a:pt x="1173940" y="1841544"/>
                  </a:cubicBezTo>
                  <a:cubicBezTo>
                    <a:pt x="1126321" y="1779975"/>
                    <a:pt x="1066870" y="1711396"/>
                    <a:pt x="987846" y="1670204"/>
                  </a:cubicBezTo>
                  <a:cubicBezTo>
                    <a:pt x="945121" y="1648294"/>
                    <a:pt x="902614" y="1623827"/>
                    <a:pt x="861204" y="1600674"/>
                  </a:cubicBezTo>
                  <a:lnTo>
                    <a:pt x="850979" y="1594904"/>
                  </a:lnTo>
                  <a:cubicBezTo>
                    <a:pt x="810444" y="1572117"/>
                    <a:pt x="764651" y="1543780"/>
                    <a:pt x="735437" y="1494190"/>
                  </a:cubicBezTo>
                  <a:lnTo>
                    <a:pt x="713527" y="1458037"/>
                  </a:lnTo>
                  <a:cubicBezTo>
                    <a:pt x="694391" y="1426340"/>
                    <a:pt x="674745" y="1393547"/>
                    <a:pt x="657289" y="1360096"/>
                  </a:cubicBezTo>
                  <a:cubicBezTo>
                    <a:pt x="602220" y="1252662"/>
                    <a:pt x="565411" y="1161733"/>
                    <a:pt x="540945" y="1073799"/>
                  </a:cubicBezTo>
                  <a:cubicBezTo>
                    <a:pt x="524073" y="1012084"/>
                    <a:pt x="502893" y="947740"/>
                    <a:pt x="476235" y="876604"/>
                  </a:cubicBezTo>
                  <a:cubicBezTo>
                    <a:pt x="468931" y="857176"/>
                    <a:pt x="464622" y="853160"/>
                    <a:pt x="462723" y="852502"/>
                  </a:cubicBezTo>
                  <a:cubicBezTo>
                    <a:pt x="460824" y="851845"/>
                    <a:pt x="454982" y="852502"/>
                    <a:pt x="438841" y="863384"/>
                  </a:cubicBezTo>
                  <a:cubicBezTo>
                    <a:pt x="398307" y="890992"/>
                    <a:pt x="359671" y="921301"/>
                    <a:pt x="323226" y="954094"/>
                  </a:cubicBezTo>
                  <a:cubicBezTo>
                    <a:pt x="289923" y="983308"/>
                    <a:pt x="256765" y="1014494"/>
                    <a:pt x="224629" y="1044365"/>
                  </a:cubicBezTo>
                  <a:cubicBezTo>
                    <a:pt x="188842" y="1077597"/>
                    <a:pt x="151594" y="1111923"/>
                    <a:pt x="114492" y="1144789"/>
                  </a:cubicBezTo>
                  <a:cubicBezTo>
                    <a:pt x="93896" y="1161952"/>
                    <a:pt x="72059" y="1177655"/>
                    <a:pt x="49198" y="1191678"/>
                  </a:cubicBezTo>
                  <a:cubicBezTo>
                    <a:pt x="39266" y="1198105"/>
                    <a:pt x="29260" y="1204605"/>
                    <a:pt x="19474" y="1211251"/>
                  </a:cubicBezTo>
                  <a:cubicBezTo>
                    <a:pt x="16552" y="1213296"/>
                    <a:pt x="12827" y="1214026"/>
                    <a:pt x="9322" y="1213296"/>
                  </a:cubicBezTo>
                  <a:cubicBezTo>
                    <a:pt x="5743" y="1212493"/>
                    <a:pt x="2675" y="1210229"/>
                    <a:pt x="776" y="1207161"/>
                  </a:cubicBezTo>
                  <a:cubicBezTo>
                    <a:pt x="-1269" y="1203947"/>
                    <a:pt x="-1926" y="1200150"/>
                    <a:pt x="-1196" y="1196425"/>
                  </a:cubicBezTo>
                  <a:cubicBezTo>
                    <a:pt x="-465" y="1192773"/>
                    <a:pt x="1653" y="1189559"/>
                    <a:pt x="4647" y="1187442"/>
                  </a:cubicBezTo>
                  <a:cubicBezTo>
                    <a:pt x="14653" y="1180576"/>
                    <a:pt x="24805" y="1174003"/>
                    <a:pt x="35030" y="1167357"/>
                  </a:cubicBezTo>
                  <a:cubicBezTo>
                    <a:pt x="56794" y="1154064"/>
                    <a:pt x="77536" y="1139238"/>
                    <a:pt x="97110" y="1122878"/>
                  </a:cubicBezTo>
                  <a:cubicBezTo>
                    <a:pt x="134138" y="1090232"/>
                    <a:pt x="170948" y="1056124"/>
                    <a:pt x="206663" y="1022967"/>
                  </a:cubicBezTo>
                  <a:cubicBezTo>
                    <a:pt x="238944" y="993022"/>
                    <a:pt x="272394" y="962128"/>
                    <a:pt x="305771" y="932330"/>
                  </a:cubicBezTo>
                  <a:cubicBezTo>
                    <a:pt x="343165" y="898661"/>
                    <a:pt x="382823" y="867621"/>
                    <a:pt x="424380" y="839283"/>
                  </a:cubicBezTo>
                  <a:cubicBezTo>
                    <a:pt x="442128" y="827451"/>
                    <a:pt x="456881" y="820586"/>
                    <a:pt x="470903" y="825406"/>
                  </a:cubicBezTo>
                  <a:cubicBezTo>
                    <a:pt x="484926" y="830227"/>
                    <a:pt x="493472" y="845198"/>
                    <a:pt x="501286" y="866233"/>
                  </a:cubicBezTo>
                  <a:cubicBezTo>
                    <a:pt x="528236" y="937881"/>
                    <a:pt x="549709" y="1003100"/>
                    <a:pt x="567018" y="1065765"/>
                  </a:cubicBezTo>
                  <a:cubicBezTo>
                    <a:pt x="590243" y="1151581"/>
                    <a:pt x="626542" y="1241050"/>
                    <a:pt x="680661" y="1346293"/>
                  </a:cubicBezTo>
                  <a:cubicBezTo>
                    <a:pt x="697459" y="1378940"/>
                    <a:pt x="717179" y="1411586"/>
                    <a:pt x="735948" y="1442773"/>
                  </a:cubicBezTo>
                  <a:cubicBezTo>
                    <a:pt x="743252" y="1454897"/>
                    <a:pt x="750555" y="1467239"/>
                    <a:pt x="757859" y="1479290"/>
                  </a:cubicBezTo>
                  <a:cubicBezTo>
                    <a:pt x="783494" y="1522673"/>
                    <a:pt x="823956" y="1547797"/>
                    <a:pt x="863176" y="1569854"/>
                  </a:cubicBezTo>
                  <a:lnTo>
                    <a:pt x="873473" y="1575623"/>
                  </a:lnTo>
                  <a:cubicBezTo>
                    <a:pt x="914519" y="1598702"/>
                    <a:pt x="957026" y="1622731"/>
                    <a:pt x="999312" y="1644860"/>
                  </a:cubicBezTo>
                  <a:cubicBezTo>
                    <a:pt x="1083158" y="1688681"/>
                    <a:pt x="1145383" y="1759891"/>
                    <a:pt x="1194536" y="1823869"/>
                  </a:cubicBezTo>
                  <a:cubicBezTo>
                    <a:pt x="1248874" y="1895152"/>
                    <a:pt x="1322639" y="1949271"/>
                    <a:pt x="1406922" y="1979727"/>
                  </a:cubicBezTo>
                  <a:cubicBezTo>
                    <a:pt x="1504862" y="2016318"/>
                    <a:pt x="1607623" y="2038374"/>
                    <a:pt x="1711917" y="2045020"/>
                  </a:cubicBezTo>
                  <a:cubicBezTo>
                    <a:pt x="1786778" y="2049914"/>
                    <a:pt x="1853459" y="2057801"/>
                    <a:pt x="1911084" y="2105274"/>
                  </a:cubicBezTo>
                  <a:lnTo>
                    <a:pt x="1919191" y="2111994"/>
                  </a:lnTo>
                  <a:cubicBezTo>
                    <a:pt x="1941394" y="2129084"/>
                    <a:pt x="1961989" y="2148219"/>
                    <a:pt x="1980687" y="2169107"/>
                  </a:cubicBezTo>
                  <a:cubicBezTo>
                    <a:pt x="2056496" y="2257918"/>
                    <a:pt x="2142971" y="2345925"/>
                    <a:pt x="2261141" y="2387116"/>
                  </a:cubicBezTo>
                  <a:cubicBezTo>
                    <a:pt x="2391801" y="2432691"/>
                    <a:pt x="2512236" y="2389965"/>
                    <a:pt x="2583154" y="2272890"/>
                  </a:cubicBezTo>
                  <a:cubicBezTo>
                    <a:pt x="2602580" y="2240901"/>
                    <a:pt x="2621278" y="2207596"/>
                    <a:pt x="2639317" y="2175461"/>
                  </a:cubicBezTo>
                  <a:cubicBezTo>
                    <a:pt x="2649615" y="2156691"/>
                    <a:pt x="2660205" y="2137994"/>
                    <a:pt x="2671014" y="2119370"/>
                  </a:cubicBezTo>
                  <a:cubicBezTo>
                    <a:pt x="2698549" y="2069852"/>
                    <a:pt x="2736381" y="2026907"/>
                    <a:pt x="2782101" y="1993458"/>
                  </a:cubicBezTo>
                  <a:cubicBezTo>
                    <a:pt x="2798022" y="1981114"/>
                    <a:pt x="2812556" y="1967019"/>
                    <a:pt x="2825264" y="1951389"/>
                  </a:cubicBezTo>
                  <a:cubicBezTo>
                    <a:pt x="2832422" y="1943793"/>
                    <a:pt x="2837972" y="1934737"/>
                    <a:pt x="2841406" y="1924878"/>
                  </a:cubicBezTo>
                  <a:cubicBezTo>
                    <a:pt x="2844838" y="1914872"/>
                    <a:pt x="2846225" y="1904281"/>
                    <a:pt x="2845349" y="1893765"/>
                  </a:cubicBezTo>
                  <a:cubicBezTo>
                    <a:pt x="2843816" y="1882736"/>
                    <a:pt x="2839944" y="1872146"/>
                    <a:pt x="2834102" y="1862652"/>
                  </a:cubicBezTo>
                  <a:cubicBezTo>
                    <a:pt x="2828332" y="1853303"/>
                    <a:pt x="2820663" y="1845342"/>
                    <a:pt x="2811534" y="1839281"/>
                  </a:cubicBezTo>
                  <a:cubicBezTo>
                    <a:pt x="2758802" y="1800133"/>
                    <a:pt x="2695262" y="1782678"/>
                    <a:pt x="2634497" y="1766245"/>
                  </a:cubicBezTo>
                  <a:lnTo>
                    <a:pt x="2627193" y="1764273"/>
                  </a:lnTo>
                  <a:cubicBezTo>
                    <a:pt x="2510337" y="1731626"/>
                    <a:pt x="2398301" y="1685834"/>
                    <a:pt x="2274725" y="1633687"/>
                  </a:cubicBezTo>
                  <a:cubicBezTo>
                    <a:pt x="2186645" y="1596293"/>
                    <a:pt x="2132819" y="1543488"/>
                    <a:pt x="2105357" y="1467458"/>
                  </a:cubicBezTo>
                  <a:cubicBezTo>
                    <a:pt x="2089654" y="1424441"/>
                    <a:pt x="2076509" y="1380546"/>
                    <a:pt x="2065918" y="1335995"/>
                  </a:cubicBezTo>
                  <a:cubicBezTo>
                    <a:pt x="2036704" y="1211835"/>
                    <a:pt x="1988355" y="1087676"/>
                    <a:pt x="1914151" y="946207"/>
                  </a:cubicBezTo>
                  <a:lnTo>
                    <a:pt x="1879386" y="879306"/>
                  </a:lnTo>
                  <a:cubicBezTo>
                    <a:pt x="1830380" y="786040"/>
                    <a:pt x="1779694" y="689415"/>
                    <a:pt x="1732878" y="592936"/>
                  </a:cubicBezTo>
                  <a:cubicBezTo>
                    <a:pt x="1687961" y="500473"/>
                    <a:pt x="1698259" y="417651"/>
                    <a:pt x="1763479" y="347537"/>
                  </a:cubicBezTo>
                  <a:cubicBezTo>
                    <a:pt x="1773267" y="336509"/>
                    <a:pt x="1782250" y="324750"/>
                    <a:pt x="1790430" y="312407"/>
                  </a:cubicBezTo>
                  <a:lnTo>
                    <a:pt x="1798171" y="301306"/>
                  </a:lnTo>
                  <a:cubicBezTo>
                    <a:pt x="1836953" y="246603"/>
                    <a:pt x="1834689" y="203366"/>
                    <a:pt x="1790064" y="164511"/>
                  </a:cubicBezTo>
                  <a:cubicBezTo>
                    <a:pt x="1739816" y="120749"/>
                    <a:pt x="1686135" y="81200"/>
                    <a:pt x="1629387" y="46267"/>
                  </a:cubicBezTo>
                  <a:cubicBezTo>
                    <a:pt x="1603460" y="30492"/>
                    <a:pt x="1587027" y="24868"/>
                    <a:pt x="1575999" y="27935"/>
                  </a:cubicBezTo>
                  <a:cubicBezTo>
                    <a:pt x="1563144" y="31514"/>
                    <a:pt x="1551459" y="49043"/>
                    <a:pt x="1535537" y="78111"/>
                  </a:cubicBezTo>
                  <a:cubicBezTo>
                    <a:pt x="1522829" y="104060"/>
                    <a:pt x="1513334" y="131456"/>
                    <a:pt x="1507272" y="159691"/>
                  </a:cubicBezTo>
                  <a:cubicBezTo>
                    <a:pt x="1485362" y="245288"/>
                    <a:pt x="1439642" y="314233"/>
                    <a:pt x="1363174" y="376751"/>
                  </a:cubicBezTo>
                  <a:cubicBezTo>
                    <a:pt x="1294960" y="432623"/>
                    <a:pt x="1229373" y="494849"/>
                    <a:pt x="1165979" y="555103"/>
                  </a:cubicBezTo>
                  <a:lnTo>
                    <a:pt x="1142754" y="577014"/>
                  </a:lnTo>
                  <a:cubicBezTo>
                    <a:pt x="1073443" y="643987"/>
                    <a:pt x="983975" y="686202"/>
                    <a:pt x="888226" y="697157"/>
                  </a:cubicBezTo>
                  <a:cubicBezTo>
                    <a:pt x="869018" y="699640"/>
                    <a:pt x="849737" y="702050"/>
                    <a:pt x="830383" y="704460"/>
                  </a:cubicBezTo>
                  <a:cubicBezTo>
                    <a:pt x="733538" y="715780"/>
                    <a:pt x="633188" y="727321"/>
                    <a:pt x="540652" y="767271"/>
                  </a:cubicBezTo>
                  <a:cubicBezTo>
                    <a:pt x="499314" y="785018"/>
                    <a:pt x="467617" y="770119"/>
                    <a:pt x="446071" y="722791"/>
                  </a:cubicBezTo>
                  <a:cubicBezTo>
                    <a:pt x="424526" y="675465"/>
                    <a:pt x="405610" y="625582"/>
                    <a:pt x="386694" y="574968"/>
                  </a:cubicBezTo>
                  <a:cubicBezTo>
                    <a:pt x="342215" y="455556"/>
                    <a:pt x="281085" y="362802"/>
                    <a:pt x="199870" y="292323"/>
                  </a:cubicBezTo>
                  <a:cubicBezTo>
                    <a:pt x="130122" y="231411"/>
                    <a:pt x="65194" y="154871"/>
                    <a:pt x="1434" y="58245"/>
                  </a:cubicBezTo>
                  <a:cubicBezTo>
                    <a:pt x="-611" y="55105"/>
                    <a:pt x="-1414" y="51285"/>
                    <a:pt x="-757" y="47582"/>
                  </a:cubicBezTo>
                  <a:cubicBezTo>
                    <a:pt x="-173" y="43996"/>
                    <a:pt x="1799" y="40768"/>
                    <a:pt x="4647" y="38526"/>
                  </a:cubicBezTo>
                  <a:cubicBezTo>
                    <a:pt x="7569" y="36422"/>
                    <a:pt x="11221" y="35604"/>
                    <a:pt x="14799" y="36262"/>
                  </a:cubicBezTo>
                  <a:cubicBezTo>
                    <a:pt x="18378" y="36985"/>
                    <a:pt x="21519" y="39117"/>
                    <a:pt x="23490" y="42177"/>
                  </a:cubicBezTo>
                  <a:cubicBezTo>
                    <a:pt x="85935" y="136612"/>
                    <a:pt x="149184" y="211400"/>
                    <a:pt x="217326" y="270632"/>
                  </a:cubicBezTo>
                  <a:cubicBezTo>
                    <a:pt x="302119" y="344543"/>
                    <a:pt x="365806" y="440876"/>
                    <a:pt x="412037" y="564890"/>
                  </a:cubicBezTo>
                  <a:cubicBezTo>
                    <a:pt x="430734" y="614919"/>
                    <a:pt x="449285" y="663853"/>
                    <a:pt x="470466" y="710960"/>
                  </a:cubicBezTo>
                  <a:cubicBezTo>
                    <a:pt x="489162" y="752298"/>
                    <a:pt x="510343" y="749888"/>
                    <a:pt x="530427" y="741343"/>
                  </a:cubicBezTo>
                  <a:cubicBezTo>
                    <a:pt x="626542" y="699859"/>
                    <a:pt x="728718" y="688028"/>
                    <a:pt x="827461" y="676634"/>
                  </a:cubicBezTo>
                  <a:cubicBezTo>
                    <a:pt x="846597" y="674442"/>
                    <a:pt x="866243" y="672179"/>
                    <a:pt x="885086" y="669769"/>
                  </a:cubicBezTo>
                  <a:cubicBezTo>
                    <a:pt x="975211" y="659397"/>
                    <a:pt x="1059494" y="619594"/>
                    <a:pt x="1124714" y="556564"/>
                  </a:cubicBezTo>
                  <a:lnTo>
                    <a:pt x="1147940" y="534654"/>
                  </a:lnTo>
                  <a:cubicBezTo>
                    <a:pt x="1211845" y="474107"/>
                    <a:pt x="1277796" y="411443"/>
                    <a:pt x="1346814" y="355133"/>
                  </a:cubicBezTo>
                  <a:cubicBezTo>
                    <a:pt x="1418388" y="296705"/>
                    <a:pt x="1461114" y="232726"/>
                    <a:pt x="1481344" y="153191"/>
                  </a:cubicBezTo>
                  <a:cubicBezTo>
                    <a:pt x="1487918" y="122479"/>
                    <a:pt x="1498362" y="92718"/>
                    <a:pt x="1512384" y="64599"/>
                  </a:cubicBezTo>
                  <a:cubicBezTo>
                    <a:pt x="1529840" y="32902"/>
                    <a:pt x="1545105" y="7997"/>
                    <a:pt x="1569279" y="1205"/>
                  </a:cubicBezTo>
                  <a:cubicBezTo>
                    <a:pt x="1588341" y="-4127"/>
                    <a:pt x="1609814" y="2008"/>
                    <a:pt x="1643264" y="22458"/>
                  </a:cubicBezTo>
                  <a:cubicBezTo>
                    <a:pt x="1701181" y="58187"/>
                    <a:pt x="1756104" y="98612"/>
                    <a:pt x="1807447" y="143331"/>
                  </a:cubicBezTo>
                  <a:cubicBezTo>
                    <a:pt x="1846229" y="177000"/>
                    <a:pt x="1880482" y="234917"/>
                    <a:pt x="1820081" y="319273"/>
                  </a:cubicBezTo>
                  <a:lnTo>
                    <a:pt x="1812340" y="330082"/>
                  </a:lnTo>
                  <a:cubicBezTo>
                    <a:pt x="1803503" y="343520"/>
                    <a:pt x="1793716" y="356229"/>
                    <a:pt x="1783126" y="368279"/>
                  </a:cubicBezTo>
                  <a:cubicBezTo>
                    <a:pt x="1726158" y="429848"/>
                    <a:pt x="1717395" y="499304"/>
                    <a:pt x="1757271" y="580885"/>
                  </a:cubicBezTo>
                  <a:cubicBezTo>
                    <a:pt x="1803795" y="676999"/>
                    <a:pt x="1854482" y="773259"/>
                    <a:pt x="1903342" y="866525"/>
                  </a:cubicBezTo>
                  <a:lnTo>
                    <a:pt x="1938326" y="933206"/>
                  </a:lnTo>
                  <a:cubicBezTo>
                    <a:pt x="2013698" y="1077158"/>
                    <a:pt x="2062486" y="1203436"/>
                    <a:pt x="2092649" y="1329860"/>
                  </a:cubicBezTo>
                  <a:cubicBezTo>
                    <a:pt x="2103093" y="1373316"/>
                    <a:pt x="2116020" y="1416188"/>
                    <a:pt x="2131357" y="1458183"/>
                  </a:cubicBezTo>
                  <a:cubicBezTo>
                    <a:pt x="2155971" y="1526251"/>
                    <a:pt x="2204977" y="1573870"/>
                    <a:pt x="2285608" y="1608051"/>
                  </a:cubicBezTo>
                  <a:cubicBezTo>
                    <a:pt x="2408234" y="1660052"/>
                    <a:pt x="2519321" y="1705991"/>
                    <a:pt x="2634789" y="1737762"/>
                  </a:cubicBezTo>
                  <a:lnTo>
                    <a:pt x="2642092" y="1739734"/>
                  </a:lnTo>
                  <a:cubicBezTo>
                    <a:pt x="2705414" y="1757261"/>
                    <a:pt x="2771000" y="1775375"/>
                    <a:pt x="2828186" y="1817442"/>
                  </a:cubicBezTo>
                  <a:cubicBezTo>
                    <a:pt x="2840456" y="1825915"/>
                    <a:pt x="2850827" y="1836870"/>
                    <a:pt x="2858496" y="1849651"/>
                  </a:cubicBezTo>
                  <a:cubicBezTo>
                    <a:pt x="2866238" y="1862652"/>
                    <a:pt x="2871204" y="1877112"/>
                    <a:pt x="2873103" y="1892158"/>
                  </a:cubicBezTo>
                  <a:cubicBezTo>
                    <a:pt x="2874345" y="1906692"/>
                    <a:pt x="2872519" y="1921372"/>
                    <a:pt x="2867844" y="1935175"/>
                  </a:cubicBezTo>
                  <a:cubicBezTo>
                    <a:pt x="2863243" y="1948906"/>
                    <a:pt x="2855720" y="1961468"/>
                    <a:pt x="2845934" y="1972058"/>
                  </a:cubicBezTo>
                  <a:cubicBezTo>
                    <a:pt x="2831838" y="1989294"/>
                    <a:pt x="2815770" y="2004851"/>
                    <a:pt x="2798095" y="2018435"/>
                  </a:cubicBezTo>
                  <a:cubicBezTo>
                    <a:pt x="2755808" y="2049110"/>
                    <a:pt x="2720678" y="2088622"/>
                    <a:pt x="2695116" y="2134196"/>
                  </a:cubicBezTo>
                  <a:cubicBezTo>
                    <a:pt x="2684453" y="2152747"/>
                    <a:pt x="2674009" y="2171298"/>
                    <a:pt x="2663492" y="2189922"/>
                  </a:cubicBezTo>
                  <a:cubicBezTo>
                    <a:pt x="2645379" y="2222569"/>
                    <a:pt x="2626536" y="2255653"/>
                    <a:pt x="2606963" y="2287862"/>
                  </a:cubicBezTo>
                  <a:cubicBezTo>
                    <a:pt x="2548753" y="2382004"/>
                    <a:pt x="2461841" y="2432618"/>
                    <a:pt x="2362733" y="2432618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64840D2-1F81-4EB5-AE6A-181AB3B583A0}"/>
                </a:ext>
              </a:extLst>
            </p:cNvPr>
            <p:cNvSpPr/>
            <p:nvPr/>
          </p:nvSpPr>
          <p:spPr>
            <a:xfrm>
              <a:off x="5598978" y="10312"/>
              <a:ext cx="1571612" cy="6843999"/>
            </a:xfrm>
            <a:custGeom>
              <a:avLst/>
              <a:gdLst>
                <a:gd name="connsiteX0" fmla="*/ 331500 w 1571612"/>
                <a:gd name="connsiteY0" fmla="*/ 6843270 h 6843999"/>
                <a:gd name="connsiteX1" fmla="*/ 329236 w 1571612"/>
                <a:gd name="connsiteY1" fmla="*/ 6843270 h 6843999"/>
                <a:gd name="connsiteX2" fmla="*/ 326971 w 1571612"/>
                <a:gd name="connsiteY2" fmla="*/ 6841882 h 6843999"/>
                <a:gd name="connsiteX3" fmla="*/ 325365 w 1571612"/>
                <a:gd name="connsiteY3" fmla="*/ 6839691 h 6843999"/>
                <a:gd name="connsiteX4" fmla="*/ 324708 w 1571612"/>
                <a:gd name="connsiteY4" fmla="*/ 6836989 h 6843999"/>
                <a:gd name="connsiteX5" fmla="*/ 324708 w 1571612"/>
                <a:gd name="connsiteY5" fmla="*/ 6834214 h 6843999"/>
                <a:gd name="connsiteX6" fmla="*/ 332449 w 1571612"/>
                <a:gd name="connsiteY6" fmla="*/ 6809746 h 6843999"/>
                <a:gd name="connsiteX7" fmla="*/ 351000 w 1571612"/>
                <a:gd name="connsiteY7" fmla="*/ 6755262 h 6843999"/>
                <a:gd name="connsiteX8" fmla="*/ 383136 w 1571612"/>
                <a:gd name="connsiteY8" fmla="*/ 6682227 h 6843999"/>
                <a:gd name="connsiteX9" fmla="*/ 437985 w 1571612"/>
                <a:gd name="connsiteY9" fmla="*/ 6533966 h 6843999"/>
                <a:gd name="connsiteX10" fmla="*/ 452592 w 1571612"/>
                <a:gd name="connsiteY10" fmla="*/ 6456037 h 6843999"/>
                <a:gd name="connsiteX11" fmla="*/ 468076 w 1571612"/>
                <a:gd name="connsiteY11" fmla="*/ 6373289 h 6843999"/>
                <a:gd name="connsiteX12" fmla="*/ 558712 w 1571612"/>
                <a:gd name="connsiteY12" fmla="*/ 6221010 h 6843999"/>
                <a:gd name="connsiteX13" fmla="*/ 725670 w 1571612"/>
                <a:gd name="connsiteY13" fmla="*/ 6039810 h 6843999"/>
                <a:gd name="connsiteX14" fmla="*/ 855965 w 1571612"/>
                <a:gd name="connsiteY14" fmla="*/ 5829322 h 6843999"/>
                <a:gd name="connsiteX15" fmla="*/ 966321 w 1571612"/>
                <a:gd name="connsiteY15" fmla="*/ 5696253 h 6843999"/>
                <a:gd name="connsiteX16" fmla="*/ 1209455 w 1571612"/>
                <a:gd name="connsiteY16" fmla="*/ 5503148 h 6843999"/>
                <a:gd name="connsiteX17" fmla="*/ 1328576 w 1571612"/>
                <a:gd name="connsiteY17" fmla="*/ 5452023 h 6843999"/>
                <a:gd name="connsiteX18" fmla="*/ 1404314 w 1571612"/>
                <a:gd name="connsiteY18" fmla="*/ 5420326 h 6843999"/>
                <a:gd name="connsiteX19" fmla="*/ 1540158 w 1571612"/>
                <a:gd name="connsiteY19" fmla="*/ 5304565 h 6843999"/>
                <a:gd name="connsiteX20" fmla="*/ 1553963 w 1571612"/>
                <a:gd name="connsiteY20" fmla="*/ 5174490 h 6843999"/>
                <a:gd name="connsiteX21" fmla="*/ 1362026 w 1571612"/>
                <a:gd name="connsiteY21" fmla="*/ 4871978 h 6843999"/>
                <a:gd name="connsiteX22" fmla="*/ 1224793 w 1571612"/>
                <a:gd name="connsiteY22" fmla="*/ 4788645 h 6843999"/>
                <a:gd name="connsiteX23" fmla="*/ 897376 w 1571612"/>
                <a:gd name="connsiteY23" fmla="*/ 4425587 h 6843999"/>
                <a:gd name="connsiteX24" fmla="*/ 787239 w 1571612"/>
                <a:gd name="connsiteY24" fmla="*/ 4283899 h 6843999"/>
                <a:gd name="connsiteX25" fmla="*/ 616702 w 1571612"/>
                <a:gd name="connsiteY25" fmla="*/ 4143891 h 6843999"/>
                <a:gd name="connsiteX26" fmla="*/ 500430 w 1571612"/>
                <a:gd name="connsiteY26" fmla="*/ 3898565 h 6843999"/>
                <a:gd name="connsiteX27" fmla="*/ 495464 w 1571612"/>
                <a:gd name="connsiteY27" fmla="*/ 3839334 h 6843999"/>
                <a:gd name="connsiteX28" fmla="*/ 479981 w 1571612"/>
                <a:gd name="connsiteY28" fmla="*/ 3693994 h 6843999"/>
                <a:gd name="connsiteX29" fmla="*/ 469829 w 1571612"/>
                <a:gd name="connsiteY29" fmla="*/ 3635201 h 6843999"/>
                <a:gd name="connsiteX30" fmla="*/ 454272 w 1571612"/>
                <a:gd name="connsiteY30" fmla="*/ 3417995 h 6843999"/>
                <a:gd name="connsiteX31" fmla="*/ 495025 w 1571612"/>
                <a:gd name="connsiteY31" fmla="*/ 3282222 h 6843999"/>
                <a:gd name="connsiteX32" fmla="*/ 717929 w 1571612"/>
                <a:gd name="connsiteY32" fmla="*/ 3166534 h 6843999"/>
                <a:gd name="connsiteX33" fmla="*/ 878606 w 1571612"/>
                <a:gd name="connsiteY33" fmla="*/ 3162152 h 6843999"/>
                <a:gd name="connsiteX34" fmla="*/ 1030008 w 1571612"/>
                <a:gd name="connsiteY34" fmla="*/ 3158135 h 6843999"/>
                <a:gd name="connsiteX35" fmla="*/ 1150005 w 1571612"/>
                <a:gd name="connsiteY35" fmla="*/ 3044712 h 6843999"/>
                <a:gd name="connsiteX36" fmla="*/ 1146426 w 1571612"/>
                <a:gd name="connsiteY36" fmla="*/ 2857011 h 6843999"/>
                <a:gd name="connsiteX37" fmla="*/ 1102605 w 1571612"/>
                <a:gd name="connsiteY37" fmla="*/ 2723284 h 6843999"/>
                <a:gd name="connsiteX38" fmla="*/ 1072587 w 1571612"/>
                <a:gd name="connsiteY38" fmla="*/ 2634620 h 6843999"/>
                <a:gd name="connsiteX39" fmla="*/ 1073610 w 1571612"/>
                <a:gd name="connsiteY39" fmla="*/ 2438812 h 6843999"/>
                <a:gd name="connsiteX40" fmla="*/ 1123712 w 1571612"/>
                <a:gd name="connsiteY40" fmla="*/ 2335394 h 6843999"/>
                <a:gd name="connsiteX41" fmla="*/ 1147521 w 1571612"/>
                <a:gd name="connsiteY41" fmla="*/ 2290551 h 6843999"/>
                <a:gd name="connsiteX42" fmla="*/ 1166729 w 1571612"/>
                <a:gd name="connsiteY42" fmla="*/ 2255567 h 6843999"/>
                <a:gd name="connsiteX43" fmla="*/ 1208360 w 1571612"/>
                <a:gd name="connsiteY43" fmla="*/ 2139952 h 6843999"/>
                <a:gd name="connsiteX44" fmla="*/ 1083105 w 1571612"/>
                <a:gd name="connsiteY44" fmla="*/ 1876149 h 6843999"/>
                <a:gd name="connsiteX45" fmla="*/ 923450 w 1571612"/>
                <a:gd name="connsiteY45" fmla="*/ 1747023 h 6843999"/>
                <a:gd name="connsiteX46" fmla="*/ 726693 w 1571612"/>
                <a:gd name="connsiteY46" fmla="*/ 1581014 h 6843999"/>
                <a:gd name="connsiteX47" fmla="*/ 670163 w 1571612"/>
                <a:gd name="connsiteY47" fmla="*/ 1522586 h 6843999"/>
                <a:gd name="connsiteX48" fmla="*/ 480711 w 1571612"/>
                <a:gd name="connsiteY48" fmla="*/ 1312902 h 6843999"/>
                <a:gd name="connsiteX49" fmla="*/ 314336 w 1571612"/>
                <a:gd name="connsiteY49" fmla="*/ 993447 h 6843999"/>
                <a:gd name="connsiteX50" fmla="*/ 293595 w 1571612"/>
                <a:gd name="connsiteY50" fmla="*/ 942979 h 6843999"/>
                <a:gd name="connsiteX51" fmla="*/ 128681 w 1571612"/>
                <a:gd name="connsiteY51" fmla="*/ 654490 h 6843999"/>
                <a:gd name="connsiteX52" fmla="*/ -737 w 1571612"/>
                <a:gd name="connsiteY52" fmla="*/ 307428 h 6843999"/>
                <a:gd name="connsiteX53" fmla="*/ 28477 w 1571612"/>
                <a:gd name="connsiteY53" fmla="*/ 201380 h 6843999"/>
                <a:gd name="connsiteX54" fmla="*/ 145845 w 1571612"/>
                <a:gd name="connsiteY54" fmla="*/ 58085 h 6843999"/>
                <a:gd name="connsiteX55" fmla="*/ 193390 w 1571612"/>
                <a:gd name="connsiteY55" fmla="*/ 1921 h 6843999"/>
                <a:gd name="connsiteX56" fmla="*/ 195435 w 1571612"/>
                <a:gd name="connsiteY56" fmla="*/ 242 h 6843999"/>
                <a:gd name="connsiteX57" fmla="*/ 197991 w 1571612"/>
                <a:gd name="connsiteY57" fmla="*/ -489 h 6843999"/>
                <a:gd name="connsiteX58" fmla="*/ 200621 w 1571612"/>
                <a:gd name="connsiteY58" fmla="*/ -489 h 6843999"/>
                <a:gd name="connsiteX59" fmla="*/ 202885 w 1571612"/>
                <a:gd name="connsiteY59" fmla="*/ 899 h 6843999"/>
                <a:gd name="connsiteX60" fmla="*/ 204491 w 1571612"/>
                <a:gd name="connsiteY60" fmla="*/ 3090 h 6843999"/>
                <a:gd name="connsiteX61" fmla="*/ 205149 w 1571612"/>
                <a:gd name="connsiteY61" fmla="*/ 5792 h 6843999"/>
                <a:gd name="connsiteX62" fmla="*/ 205149 w 1571612"/>
                <a:gd name="connsiteY62" fmla="*/ 8495 h 6843999"/>
                <a:gd name="connsiteX63" fmla="*/ 203834 w 1571612"/>
                <a:gd name="connsiteY63" fmla="*/ 10905 h 6843999"/>
                <a:gd name="connsiteX64" fmla="*/ 156215 w 1571612"/>
                <a:gd name="connsiteY64" fmla="*/ 67215 h 6843999"/>
                <a:gd name="connsiteX65" fmla="*/ 39359 w 1571612"/>
                <a:gd name="connsiteY65" fmla="*/ 209853 h 6843999"/>
                <a:gd name="connsiteX66" fmla="*/ 12993 w 1571612"/>
                <a:gd name="connsiteY66" fmla="*/ 307793 h 6843999"/>
                <a:gd name="connsiteX67" fmla="*/ 138687 w 1571612"/>
                <a:gd name="connsiteY67" fmla="*/ 644412 h 6843999"/>
                <a:gd name="connsiteX68" fmla="*/ 306157 w 1571612"/>
                <a:gd name="connsiteY68" fmla="*/ 936991 h 6843999"/>
                <a:gd name="connsiteX69" fmla="*/ 327045 w 1571612"/>
                <a:gd name="connsiteY69" fmla="*/ 987531 h 6843999"/>
                <a:gd name="connsiteX70" fmla="*/ 491374 w 1571612"/>
                <a:gd name="connsiteY70" fmla="*/ 1303554 h 6843999"/>
                <a:gd name="connsiteX71" fmla="*/ 679878 w 1571612"/>
                <a:gd name="connsiteY71" fmla="*/ 1512069 h 6843999"/>
                <a:gd name="connsiteX72" fmla="*/ 736552 w 1571612"/>
                <a:gd name="connsiteY72" fmla="*/ 1570497 h 6843999"/>
                <a:gd name="connsiteX73" fmla="*/ 931557 w 1571612"/>
                <a:gd name="connsiteY73" fmla="*/ 1734972 h 6843999"/>
                <a:gd name="connsiteX74" fmla="*/ 1092234 w 1571612"/>
                <a:gd name="connsiteY74" fmla="*/ 1865559 h 6843999"/>
                <a:gd name="connsiteX75" fmla="*/ 1222091 w 1571612"/>
                <a:gd name="connsiteY75" fmla="*/ 2140098 h 6843999"/>
                <a:gd name="connsiteX76" fmla="*/ 1178270 w 1571612"/>
                <a:gd name="connsiteY76" fmla="*/ 2263017 h 6843999"/>
                <a:gd name="connsiteX77" fmla="*/ 1159353 w 1571612"/>
                <a:gd name="connsiteY77" fmla="*/ 2297270 h 6843999"/>
                <a:gd name="connsiteX78" fmla="*/ 1135398 w 1571612"/>
                <a:gd name="connsiteY78" fmla="*/ 2342406 h 6843999"/>
                <a:gd name="connsiteX79" fmla="*/ 1086099 w 1571612"/>
                <a:gd name="connsiteY79" fmla="*/ 2444071 h 6843999"/>
                <a:gd name="connsiteX80" fmla="*/ 1085441 w 1571612"/>
                <a:gd name="connsiteY80" fmla="*/ 2630164 h 6843999"/>
                <a:gd name="connsiteX81" fmla="*/ 1115240 w 1571612"/>
                <a:gd name="connsiteY81" fmla="*/ 2718391 h 6843999"/>
                <a:gd name="connsiteX82" fmla="*/ 1159061 w 1571612"/>
                <a:gd name="connsiteY82" fmla="*/ 2852994 h 6843999"/>
                <a:gd name="connsiteX83" fmla="*/ 1162931 w 1571612"/>
                <a:gd name="connsiteY83" fmla="*/ 3047706 h 6843999"/>
                <a:gd name="connsiteX84" fmla="*/ 1030300 w 1571612"/>
                <a:gd name="connsiteY84" fmla="*/ 3172377 h 6843999"/>
                <a:gd name="connsiteX85" fmla="*/ 878387 w 1571612"/>
                <a:gd name="connsiteY85" fmla="*/ 3176248 h 6843999"/>
                <a:gd name="connsiteX86" fmla="*/ 718513 w 1571612"/>
                <a:gd name="connsiteY86" fmla="*/ 3180703 h 6843999"/>
                <a:gd name="connsiteX87" fmla="*/ 506711 w 1571612"/>
                <a:gd name="connsiteY87" fmla="*/ 3289452 h 6843999"/>
                <a:gd name="connsiteX88" fmla="*/ 467930 w 1571612"/>
                <a:gd name="connsiteY88" fmla="*/ 3420039 h 6843999"/>
                <a:gd name="connsiteX89" fmla="*/ 483413 w 1571612"/>
                <a:gd name="connsiteY89" fmla="*/ 3632717 h 6843999"/>
                <a:gd name="connsiteX90" fmla="*/ 493565 w 1571612"/>
                <a:gd name="connsiteY90" fmla="*/ 3691803 h 6843999"/>
                <a:gd name="connsiteX91" fmla="*/ 509122 w 1571612"/>
                <a:gd name="connsiteY91" fmla="*/ 3837874 h 6843999"/>
                <a:gd name="connsiteX92" fmla="*/ 514087 w 1571612"/>
                <a:gd name="connsiteY92" fmla="*/ 3897032 h 6843999"/>
                <a:gd name="connsiteX93" fmla="*/ 624370 w 1571612"/>
                <a:gd name="connsiteY93" fmla="*/ 4131913 h 6843999"/>
                <a:gd name="connsiteX94" fmla="*/ 796806 w 1571612"/>
                <a:gd name="connsiteY94" fmla="*/ 4273236 h 6843999"/>
                <a:gd name="connsiteX95" fmla="*/ 908697 w 1571612"/>
                <a:gd name="connsiteY95" fmla="*/ 4417115 h 6843999"/>
                <a:gd name="connsiteX96" fmla="*/ 1233484 w 1571612"/>
                <a:gd name="connsiteY96" fmla="*/ 4776667 h 6843999"/>
                <a:gd name="connsiteX97" fmla="*/ 1368160 w 1571612"/>
                <a:gd name="connsiteY97" fmla="*/ 4858320 h 6843999"/>
                <a:gd name="connsiteX98" fmla="*/ 1567766 w 1571612"/>
                <a:gd name="connsiteY98" fmla="*/ 5172372 h 6843999"/>
                <a:gd name="connsiteX99" fmla="*/ 1553159 w 1571612"/>
                <a:gd name="connsiteY99" fmla="*/ 5309166 h 6843999"/>
                <a:gd name="connsiteX100" fmla="*/ 1409791 w 1571612"/>
                <a:gd name="connsiteY100" fmla="*/ 5432815 h 6843999"/>
                <a:gd name="connsiteX101" fmla="*/ 1333907 w 1571612"/>
                <a:gd name="connsiteY101" fmla="*/ 5464658 h 6843999"/>
                <a:gd name="connsiteX102" fmla="*/ 1215152 w 1571612"/>
                <a:gd name="connsiteY102" fmla="*/ 5515271 h 6843999"/>
                <a:gd name="connsiteX103" fmla="*/ 976984 w 1571612"/>
                <a:gd name="connsiteY103" fmla="*/ 5704432 h 6843999"/>
                <a:gd name="connsiteX104" fmla="*/ 866263 w 1571612"/>
                <a:gd name="connsiteY104" fmla="*/ 5837868 h 6843999"/>
                <a:gd name="connsiteX105" fmla="*/ 738013 w 1571612"/>
                <a:gd name="connsiteY105" fmla="*/ 6045507 h 6843999"/>
                <a:gd name="connsiteX106" fmla="*/ 565724 w 1571612"/>
                <a:gd name="connsiteY106" fmla="*/ 6232404 h 6843999"/>
                <a:gd name="connsiteX107" fmla="*/ 481733 w 1571612"/>
                <a:gd name="connsiteY107" fmla="*/ 6375115 h 6843999"/>
                <a:gd name="connsiteX108" fmla="*/ 466177 w 1571612"/>
                <a:gd name="connsiteY108" fmla="*/ 6457644 h 6843999"/>
                <a:gd name="connsiteX109" fmla="*/ 451934 w 1571612"/>
                <a:gd name="connsiteY109" fmla="*/ 6535719 h 6843999"/>
                <a:gd name="connsiteX110" fmla="*/ 395990 w 1571612"/>
                <a:gd name="connsiteY110" fmla="*/ 6687485 h 6843999"/>
                <a:gd name="connsiteX111" fmla="*/ 364219 w 1571612"/>
                <a:gd name="connsiteY111" fmla="*/ 6759499 h 6843999"/>
                <a:gd name="connsiteX112" fmla="*/ 345960 w 1571612"/>
                <a:gd name="connsiteY112" fmla="*/ 6813033 h 6843999"/>
                <a:gd name="connsiteX113" fmla="*/ 338219 w 1571612"/>
                <a:gd name="connsiteY113" fmla="*/ 6837500 h 6843999"/>
                <a:gd name="connsiteX114" fmla="*/ 335881 w 1571612"/>
                <a:gd name="connsiteY114" fmla="*/ 6841152 h 6843999"/>
                <a:gd name="connsiteX115" fmla="*/ 331500 w 1571612"/>
                <a:gd name="connsiteY115" fmla="*/ 6843270 h 684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71612" h="6843999">
                  <a:moveTo>
                    <a:pt x="331500" y="6843270"/>
                  </a:moveTo>
                  <a:cubicBezTo>
                    <a:pt x="330769" y="6843416"/>
                    <a:pt x="329966" y="6843416"/>
                    <a:pt x="329236" y="6843270"/>
                  </a:cubicBezTo>
                  <a:cubicBezTo>
                    <a:pt x="328360" y="6842977"/>
                    <a:pt x="327628" y="6842540"/>
                    <a:pt x="326971" y="6841882"/>
                  </a:cubicBezTo>
                  <a:cubicBezTo>
                    <a:pt x="326314" y="6841298"/>
                    <a:pt x="325729" y="6840494"/>
                    <a:pt x="325365" y="6839691"/>
                  </a:cubicBezTo>
                  <a:cubicBezTo>
                    <a:pt x="324999" y="6838815"/>
                    <a:pt x="324781" y="6837938"/>
                    <a:pt x="324708" y="6836989"/>
                  </a:cubicBezTo>
                  <a:cubicBezTo>
                    <a:pt x="324562" y="6836039"/>
                    <a:pt x="324562" y="6835163"/>
                    <a:pt x="324708" y="6834214"/>
                  </a:cubicBezTo>
                  <a:cubicBezTo>
                    <a:pt x="327410" y="6826107"/>
                    <a:pt x="329966" y="6817927"/>
                    <a:pt x="332449" y="6809746"/>
                  </a:cubicBezTo>
                  <a:cubicBezTo>
                    <a:pt x="338146" y="6791707"/>
                    <a:pt x="343916" y="6773228"/>
                    <a:pt x="351000" y="6755262"/>
                  </a:cubicBezTo>
                  <a:cubicBezTo>
                    <a:pt x="360714" y="6730796"/>
                    <a:pt x="372108" y="6706256"/>
                    <a:pt x="383136" y="6682227"/>
                  </a:cubicBezTo>
                  <a:cubicBezTo>
                    <a:pt x="405046" y="6635193"/>
                    <a:pt x="427833" y="6586478"/>
                    <a:pt x="437985" y="6533966"/>
                  </a:cubicBezTo>
                  <a:cubicBezTo>
                    <a:pt x="443024" y="6508038"/>
                    <a:pt x="447626" y="6482037"/>
                    <a:pt x="452592" y="6456037"/>
                  </a:cubicBezTo>
                  <a:cubicBezTo>
                    <a:pt x="457558" y="6428430"/>
                    <a:pt x="462452" y="6400749"/>
                    <a:pt x="468076" y="6373289"/>
                  </a:cubicBezTo>
                  <a:cubicBezTo>
                    <a:pt x="478812" y="6318220"/>
                    <a:pt x="498020" y="6257090"/>
                    <a:pt x="558712" y="6221010"/>
                  </a:cubicBezTo>
                  <a:cubicBezTo>
                    <a:pt x="630797" y="6178138"/>
                    <a:pt x="688788" y="6115182"/>
                    <a:pt x="725670" y="6039810"/>
                  </a:cubicBezTo>
                  <a:cubicBezTo>
                    <a:pt x="763503" y="5964437"/>
                    <a:pt x="801992" y="5891548"/>
                    <a:pt x="855965" y="5829322"/>
                  </a:cubicBezTo>
                  <a:cubicBezTo>
                    <a:pt x="892483" y="5787546"/>
                    <a:pt x="925713" y="5746136"/>
                    <a:pt x="966321" y="5696253"/>
                  </a:cubicBezTo>
                  <a:cubicBezTo>
                    <a:pt x="1031177" y="5613723"/>
                    <a:pt x="1114437" y="5547626"/>
                    <a:pt x="1209455" y="5503148"/>
                  </a:cubicBezTo>
                  <a:cubicBezTo>
                    <a:pt x="1248894" y="5485400"/>
                    <a:pt x="1289356" y="5468603"/>
                    <a:pt x="1328576" y="5452023"/>
                  </a:cubicBezTo>
                  <a:cubicBezTo>
                    <a:pt x="1353845" y="5441506"/>
                    <a:pt x="1379188" y="5431062"/>
                    <a:pt x="1404314" y="5420326"/>
                  </a:cubicBezTo>
                  <a:cubicBezTo>
                    <a:pt x="1464785" y="5394252"/>
                    <a:pt x="1516714" y="5367668"/>
                    <a:pt x="1540158" y="5304565"/>
                  </a:cubicBezTo>
                  <a:cubicBezTo>
                    <a:pt x="1554838" y="5262862"/>
                    <a:pt x="1559585" y="5218311"/>
                    <a:pt x="1553963" y="5174490"/>
                  </a:cubicBezTo>
                  <a:cubicBezTo>
                    <a:pt x="1539866" y="5029734"/>
                    <a:pt x="1477057" y="4930772"/>
                    <a:pt x="1362026" y="4871978"/>
                  </a:cubicBezTo>
                  <a:cubicBezTo>
                    <a:pt x="1320030" y="4850578"/>
                    <a:pt x="1267883" y="4823921"/>
                    <a:pt x="1224793" y="4788645"/>
                  </a:cubicBezTo>
                  <a:cubicBezTo>
                    <a:pt x="1098369" y="4684423"/>
                    <a:pt x="988013" y="4562090"/>
                    <a:pt x="897376" y="4425587"/>
                  </a:cubicBezTo>
                  <a:cubicBezTo>
                    <a:pt x="862757" y="4374024"/>
                    <a:pt x="828285" y="4324288"/>
                    <a:pt x="787239" y="4283899"/>
                  </a:cubicBezTo>
                  <a:cubicBezTo>
                    <a:pt x="734142" y="4232847"/>
                    <a:pt x="677102" y="4186032"/>
                    <a:pt x="616702" y="4143891"/>
                  </a:cubicBezTo>
                  <a:cubicBezTo>
                    <a:pt x="528330" y="4080496"/>
                    <a:pt x="508172" y="3984308"/>
                    <a:pt x="500430" y="3898565"/>
                  </a:cubicBezTo>
                  <a:cubicBezTo>
                    <a:pt x="498604" y="3878919"/>
                    <a:pt x="496997" y="3859054"/>
                    <a:pt x="495464" y="3839334"/>
                  </a:cubicBezTo>
                  <a:cubicBezTo>
                    <a:pt x="491666" y="3791423"/>
                    <a:pt x="487722" y="3741905"/>
                    <a:pt x="479981" y="3693994"/>
                  </a:cubicBezTo>
                  <a:cubicBezTo>
                    <a:pt x="476840" y="3674421"/>
                    <a:pt x="473334" y="3654847"/>
                    <a:pt x="469829" y="3635201"/>
                  </a:cubicBezTo>
                  <a:cubicBezTo>
                    <a:pt x="457266" y="3565233"/>
                    <a:pt x="444120" y="3492709"/>
                    <a:pt x="454272" y="3417995"/>
                  </a:cubicBezTo>
                  <a:cubicBezTo>
                    <a:pt x="459457" y="3378920"/>
                    <a:pt x="468879" y="3328234"/>
                    <a:pt x="495025" y="3282222"/>
                  </a:cubicBezTo>
                  <a:cubicBezTo>
                    <a:pt x="549291" y="3187276"/>
                    <a:pt x="642702" y="3170478"/>
                    <a:pt x="717929" y="3166534"/>
                  </a:cubicBezTo>
                  <a:cubicBezTo>
                    <a:pt x="771463" y="3163686"/>
                    <a:pt x="825802" y="3162882"/>
                    <a:pt x="878606" y="3162152"/>
                  </a:cubicBezTo>
                  <a:cubicBezTo>
                    <a:pt x="928269" y="3161422"/>
                    <a:pt x="979394" y="3160692"/>
                    <a:pt x="1030008" y="3158135"/>
                  </a:cubicBezTo>
                  <a:cubicBezTo>
                    <a:pt x="1090846" y="3155214"/>
                    <a:pt x="1135689" y="3112780"/>
                    <a:pt x="1150005" y="3044712"/>
                  </a:cubicBezTo>
                  <a:cubicBezTo>
                    <a:pt x="1164100" y="2982778"/>
                    <a:pt x="1162859" y="2918361"/>
                    <a:pt x="1146426" y="2857011"/>
                  </a:cubicBezTo>
                  <a:cubicBezTo>
                    <a:pt x="1133864" y="2811949"/>
                    <a:pt x="1118161" y="2767251"/>
                    <a:pt x="1102605" y="2723284"/>
                  </a:cubicBezTo>
                  <a:cubicBezTo>
                    <a:pt x="1092526" y="2694070"/>
                    <a:pt x="1082082" y="2664418"/>
                    <a:pt x="1072587" y="2634620"/>
                  </a:cubicBezTo>
                  <a:cubicBezTo>
                    <a:pt x="1050676" y="2564871"/>
                    <a:pt x="1050676" y="2498920"/>
                    <a:pt x="1073610" y="2438812"/>
                  </a:cubicBezTo>
                  <a:cubicBezTo>
                    <a:pt x="1087925" y="2403244"/>
                    <a:pt x="1104723" y="2368698"/>
                    <a:pt x="1123712" y="2335394"/>
                  </a:cubicBezTo>
                  <a:cubicBezTo>
                    <a:pt x="1131454" y="2320787"/>
                    <a:pt x="1139853" y="2305596"/>
                    <a:pt x="1147521" y="2290551"/>
                  </a:cubicBezTo>
                  <a:cubicBezTo>
                    <a:pt x="1153437" y="2278719"/>
                    <a:pt x="1160156" y="2267179"/>
                    <a:pt x="1166729" y="2255567"/>
                  </a:cubicBezTo>
                  <a:cubicBezTo>
                    <a:pt x="1187983" y="2218684"/>
                    <a:pt x="1207994" y="2183846"/>
                    <a:pt x="1208360" y="2139952"/>
                  </a:cubicBezTo>
                  <a:cubicBezTo>
                    <a:pt x="1209309" y="2042450"/>
                    <a:pt x="1168337" y="1956196"/>
                    <a:pt x="1083105" y="1876149"/>
                  </a:cubicBezTo>
                  <a:cubicBezTo>
                    <a:pt x="1032199" y="1830349"/>
                    <a:pt x="978883" y="1787244"/>
                    <a:pt x="923450" y="1747023"/>
                  </a:cubicBezTo>
                  <a:cubicBezTo>
                    <a:pt x="856257" y="1696410"/>
                    <a:pt x="786728" y="1644044"/>
                    <a:pt x="726693" y="1581014"/>
                  </a:cubicBezTo>
                  <a:cubicBezTo>
                    <a:pt x="707996" y="1561368"/>
                    <a:pt x="689079" y="1541867"/>
                    <a:pt x="670163" y="1522586"/>
                  </a:cubicBezTo>
                  <a:cubicBezTo>
                    <a:pt x="605601" y="1456051"/>
                    <a:pt x="538700" y="1387252"/>
                    <a:pt x="480711" y="1312902"/>
                  </a:cubicBezTo>
                  <a:cubicBezTo>
                    <a:pt x="406653" y="1217957"/>
                    <a:pt x="359691" y="1103949"/>
                    <a:pt x="314336" y="993447"/>
                  </a:cubicBezTo>
                  <a:cubicBezTo>
                    <a:pt x="307471" y="976649"/>
                    <a:pt x="300533" y="959704"/>
                    <a:pt x="293595" y="942979"/>
                  </a:cubicBezTo>
                  <a:cubicBezTo>
                    <a:pt x="251964" y="843433"/>
                    <a:pt x="204930" y="738992"/>
                    <a:pt x="128681" y="654490"/>
                  </a:cubicBezTo>
                  <a:cubicBezTo>
                    <a:pt x="34538" y="550415"/>
                    <a:pt x="-7748" y="436772"/>
                    <a:pt x="-737" y="307428"/>
                  </a:cubicBezTo>
                  <a:cubicBezTo>
                    <a:pt x="1235" y="269814"/>
                    <a:pt x="6566" y="231033"/>
                    <a:pt x="28477" y="201380"/>
                  </a:cubicBezTo>
                  <a:cubicBezTo>
                    <a:pt x="65944" y="152374"/>
                    <a:pt x="106552" y="104244"/>
                    <a:pt x="145845" y="58085"/>
                  </a:cubicBezTo>
                  <a:lnTo>
                    <a:pt x="193390" y="1921"/>
                  </a:lnTo>
                  <a:cubicBezTo>
                    <a:pt x="193902" y="1205"/>
                    <a:pt x="194632" y="629"/>
                    <a:pt x="195435" y="242"/>
                  </a:cubicBezTo>
                  <a:cubicBezTo>
                    <a:pt x="196238" y="-175"/>
                    <a:pt x="197115" y="-423"/>
                    <a:pt x="197991" y="-489"/>
                  </a:cubicBezTo>
                  <a:cubicBezTo>
                    <a:pt x="198867" y="-664"/>
                    <a:pt x="199744" y="-664"/>
                    <a:pt x="200621" y="-489"/>
                  </a:cubicBezTo>
                  <a:cubicBezTo>
                    <a:pt x="201498" y="-196"/>
                    <a:pt x="202228" y="278"/>
                    <a:pt x="202885" y="899"/>
                  </a:cubicBezTo>
                  <a:cubicBezTo>
                    <a:pt x="203542" y="1513"/>
                    <a:pt x="204127" y="2257"/>
                    <a:pt x="204491" y="3090"/>
                  </a:cubicBezTo>
                  <a:cubicBezTo>
                    <a:pt x="204857" y="3937"/>
                    <a:pt x="205076" y="4857"/>
                    <a:pt x="205149" y="5792"/>
                  </a:cubicBezTo>
                  <a:cubicBezTo>
                    <a:pt x="205295" y="6683"/>
                    <a:pt x="205295" y="7604"/>
                    <a:pt x="205149" y="8495"/>
                  </a:cubicBezTo>
                  <a:cubicBezTo>
                    <a:pt x="204857" y="9385"/>
                    <a:pt x="204418" y="10203"/>
                    <a:pt x="203834" y="10905"/>
                  </a:cubicBezTo>
                  <a:cubicBezTo>
                    <a:pt x="188278" y="29748"/>
                    <a:pt x="172137" y="48445"/>
                    <a:pt x="156215" y="67215"/>
                  </a:cubicBezTo>
                  <a:cubicBezTo>
                    <a:pt x="117068" y="113300"/>
                    <a:pt x="76534" y="160919"/>
                    <a:pt x="39359" y="209853"/>
                  </a:cubicBezTo>
                  <a:cubicBezTo>
                    <a:pt x="19420" y="236072"/>
                    <a:pt x="14965" y="272298"/>
                    <a:pt x="12993" y="307793"/>
                  </a:cubicBezTo>
                  <a:cubicBezTo>
                    <a:pt x="6274" y="433121"/>
                    <a:pt x="47393" y="543258"/>
                    <a:pt x="138687" y="644412"/>
                  </a:cubicBezTo>
                  <a:cubicBezTo>
                    <a:pt x="216177" y="730739"/>
                    <a:pt x="264015" y="836202"/>
                    <a:pt x="306157" y="936991"/>
                  </a:cubicBezTo>
                  <a:cubicBezTo>
                    <a:pt x="313460" y="953350"/>
                    <a:pt x="320107" y="970660"/>
                    <a:pt x="327045" y="987531"/>
                  </a:cubicBezTo>
                  <a:cubicBezTo>
                    <a:pt x="372034" y="1097084"/>
                    <a:pt x="418558" y="1210288"/>
                    <a:pt x="491374" y="1303554"/>
                  </a:cubicBezTo>
                  <a:cubicBezTo>
                    <a:pt x="549072" y="1377027"/>
                    <a:pt x="615533" y="1445826"/>
                    <a:pt x="679878" y="1512069"/>
                  </a:cubicBezTo>
                  <a:cubicBezTo>
                    <a:pt x="698794" y="1531643"/>
                    <a:pt x="717783" y="1551216"/>
                    <a:pt x="736552" y="1570497"/>
                  </a:cubicBezTo>
                  <a:cubicBezTo>
                    <a:pt x="795784" y="1632650"/>
                    <a:pt x="864729" y="1684724"/>
                    <a:pt x="931557" y="1734972"/>
                  </a:cubicBezTo>
                  <a:cubicBezTo>
                    <a:pt x="987429" y="1775624"/>
                    <a:pt x="1041036" y="1819211"/>
                    <a:pt x="1092234" y="1865559"/>
                  </a:cubicBezTo>
                  <a:cubicBezTo>
                    <a:pt x="1180606" y="1948381"/>
                    <a:pt x="1223040" y="2038287"/>
                    <a:pt x="1222091" y="2140098"/>
                  </a:cubicBezTo>
                  <a:cubicBezTo>
                    <a:pt x="1221579" y="2187863"/>
                    <a:pt x="1199668" y="2226061"/>
                    <a:pt x="1178270" y="2263017"/>
                  </a:cubicBezTo>
                  <a:cubicBezTo>
                    <a:pt x="1171769" y="2274337"/>
                    <a:pt x="1165269" y="2285657"/>
                    <a:pt x="1159353" y="2297270"/>
                  </a:cubicBezTo>
                  <a:cubicBezTo>
                    <a:pt x="1151612" y="2312461"/>
                    <a:pt x="1143505" y="2327506"/>
                    <a:pt x="1135398" y="2342406"/>
                  </a:cubicBezTo>
                  <a:cubicBezTo>
                    <a:pt x="1116701" y="2375169"/>
                    <a:pt x="1100268" y="2409131"/>
                    <a:pt x="1086099" y="2444071"/>
                  </a:cubicBezTo>
                  <a:cubicBezTo>
                    <a:pt x="1064189" y="2501184"/>
                    <a:pt x="1064189" y="2563629"/>
                    <a:pt x="1085441" y="2630164"/>
                  </a:cubicBezTo>
                  <a:cubicBezTo>
                    <a:pt x="1094790" y="2659378"/>
                    <a:pt x="1105161" y="2689542"/>
                    <a:pt x="1115240" y="2718391"/>
                  </a:cubicBezTo>
                  <a:cubicBezTo>
                    <a:pt x="1130724" y="2762212"/>
                    <a:pt x="1146280" y="2807494"/>
                    <a:pt x="1159061" y="2852994"/>
                  </a:cubicBezTo>
                  <a:cubicBezTo>
                    <a:pt x="1176005" y="2916608"/>
                    <a:pt x="1177320" y="2983435"/>
                    <a:pt x="1162931" y="3047706"/>
                  </a:cubicBezTo>
                  <a:cubicBezTo>
                    <a:pt x="1147448" y="3121180"/>
                    <a:pt x="1096543" y="3169090"/>
                    <a:pt x="1030300" y="3172377"/>
                  </a:cubicBezTo>
                  <a:cubicBezTo>
                    <a:pt x="979686" y="3174787"/>
                    <a:pt x="928051" y="3175517"/>
                    <a:pt x="878387" y="3176248"/>
                  </a:cubicBezTo>
                  <a:cubicBezTo>
                    <a:pt x="825948" y="3177052"/>
                    <a:pt x="771756" y="3177928"/>
                    <a:pt x="718513" y="3180703"/>
                  </a:cubicBezTo>
                  <a:cubicBezTo>
                    <a:pt x="642118" y="3184720"/>
                    <a:pt x="557178" y="3200861"/>
                    <a:pt x="506711" y="3289452"/>
                  </a:cubicBezTo>
                  <a:cubicBezTo>
                    <a:pt x="481733" y="3333273"/>
                    <a:pt x="472749" y="3382134"/>
                    <a:pt x="467930" y="3420039"/>
                  </a:cubicBezTo>
                  <a:cubicBezTo>
                    <a:pt x="458288" y="3492490"/>
                    <a:pt x="471216" y="3563772"/>
                    <a:pt x="483413" y="3632717"/>
                  </a:cubicBezTo>
                  <a:cubicBezTo>
                    <a:pt x="486992" y="3652364"/>
                    <a:pt x="490717" y="3672010"/>
                    <a:pt x="493565" y="3691803"/>
                  </a:cubicBezTo>
                  <a:cubicBezTo>
                    <a:pt x="501306" y="3740226"/>
                    <a:pt x="505031" y="3789743"/>
                    <a:pt x="509122" y="3837874"/>
                  </a:cubicBezTo>
                  <a:cubicBezTo>
                    <a:pt x="510655" y="3857666"/>
                    <a:pt x="512262" y="3877313"/>
                    <a:pt x="514087" y="3897032"/>
                  </a:cubicBezTo>
                  <a:cubicBezTo>
                    <a:pt x="521830" y="3983651"/>
                    <a:pt x="540892" y="4072316"/>
                    <a:pt x="624370" y="4131913"/>
                  </a:cubicBezTo>
                  <a:cubicBezTo>
                    <a:pt x="685501" y="4174419"/>
                    <a:pt x="743126" y="4221673"/>
                    <a:pt x="796806" y="4273236"/>
                  </a:cubicBezTo>
                  <a:cubicBezTo>
                    <a:pt x="838656" y="4314574"/>
                    <a:pt x="873566" y="4364895"/>
                    <a:pt x="908697" y="4417115"/>
                  </a:cubicBezTo>
                  <a:cubicBezTo>
                    <a:pt x="998675" y="4552303"/>
                    <a:pt x="1108083" y="4673468"/>
                    <a:pt x="1233484" y="4776667"/>
                  </a:cubicBezTo>
                  <a:cubicBezTo>
                    <a:pt x="1275406" y="4811067"/>
                    <a:pt x="1326896" y="4837359"/>
                    <a:pt x="1368160" y="4858320"/>
                  </a:cubicBezTo>
                  <a:cubicBezTo>
                    <a:pt x="1487793" y="4919378"/>
                    <a:pt x="1553086" y="5021993"/>
                    <a:pt x="1567766" y="5172372"/>
                  </a:cubicBezTo>
                  <a:cubicBezTo>
                    <a:pt x="1573609" y="5218457"/>
                    <a:pt x="1568570" y="5265345"/>
                    <a:pt x="1553159" y="5309166"/>
                  </a:cubicBezTo>
                  <a:cubicBezTo>
                    <a:pt x="1527816" y="5377309"/>
                    <a:pt x="1470921" y="5406595"/>
                    <a:pt x="1409791" y="5432815"/>
                  </a:cubicBezTo>
                  <a:cubicBezTo>
                    <a:pt x="1384593" y="5443624"/>
                    <a:pt x="1359250" y="5454214"/>
                    <a:pt x="1333907" y="5464658"/>
                  </a:cubicBezTo>
                  <a:cubicBezTo>
                    <a:pt x="1295126" y="5480945"/>
                    <a:pt x="1254372" y="5497232"/>
                    <a:pt x="1215152" y="5515271"/>
                  </a:cubicBezTo>
                  <a:cubicBezTo>
                    <a:pt x="1125173" y="5556099"/>
                    <a:pt x="1047171" y="5617520"/>
                    <a:pt x="976984" y="5704432"/>
                  </a:cubicBezTo>
                  <a:cubicBezTo>
                    <a:pt x="936522" y="5754388"/>
                    <a:pt x="902635" y="5795946"/>
                    <a:pt x="866263" y="5837868"/>
                  </a:cubicBezTo>
                  <a:cubicBezTo>
                    <a:pt x="813385" y="5898925"/>
                    <a:pt x="775407" y="5970938"/>
                    <a:pt x="738013" y="6045507"/>
                  </a:cubicBezTo>
                  <a:cubicBezTo>
                    <a:pt x="699962" y="6123216"/>
                    <a:pt x="640073" y="6188144"/>
                    <a:pt x="565724" y="6232404"/>
                  </a:cubicBezTo>
                  <a:cubicBezTo>
                    <a:pt x="509925" y="6265489"/>
                    <a:pt x="492689" y="6320630"/>
                    <a:pt x="481733" y="6375115"/>
                  </a:cubicBezTo>
                  <a:cubicBezTo>
                    <a:pt x="476329" y="6402503"/>
                    <a:pt x="471435" y="6430110"/>
                    <a:pt x="466177" y="6457644"/>
                  </a:cubicBezTo>
                  <a:cubicBezTo>
                    <a:pt x="461576" y="6483718"/>
                    <a:pt x="456901" y="6509791"/>
                    <a:pt x="451934" y="6535719"/>
                  </a:cubicBezTo>
                  <a:cubicBezTo>
                    <a:pt x="441418" y="6590130"/>
                    <a:pt x="418265" y="6639721"/>
                    <a:pt x="395990" y="6687485"/>
                  </a:cubicBezTo>
                  <a:cubicBezTo>
                    <a:pt x="385035" y="6710930"/>
                    <a:pt x="374080" y="6735177"/>
                    <a:pt x="364219" y="6759499"/>
                  </a:cubicBezTo>
                  <a:cubicBezTo>
                    <a:pt x="356916" y="6776880"/>
                    <a:pt x="351584" y="6795212"/>
                    <a:pt x="345960" y="6813033"/>
                  </a:cubicBezTo>
                  <a:cubicBezTo>
                    <a:pt x="343331" y="6821213"/>
                    <a:pt x="340775" y="6829320"/>
                    <a:pt x="338219" y="6837500"/>
                  </a:cubicBezTo>
                  <a:cubicBezTo>
                    <a:pt x="337854" y="6838960"/>
                    <a:pt x="336977" y="6840202"/>
                    <a:pt x="335881" y="6841152"/>
                  </a:cubicBezTo>
                  <a:cubicBezTo>
                    <a:pt x="334787" y="6842393"/>
                    <a:pt x="333179" y="6843197"/>
                    <a:pt x="331500" y="684327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F958809-68A1-42C5-97FE-101A0CE09318}"/>
                </a:ext>
              </a:extLst>
            </p:cNvPr>
            <p:cNvSpPr/>
            <p:nvPr/>
          </p:nvSpPr>
          <p:spPr>
            <a:xfrm>
              <a:off x="5718197" y="6938"/>
              <a:ext cx="2582220" cy="2029427"/>
            </a:xfrm>
            <a:custGeom>
              <a:avLst/>
              <a:gdLst>
                <a:gd name="connsiteX0" fmla="*/ 1511941 w 2582220"/>
                <a:gd name="connsiteY0" fmla="*/ 2028807 h 2029427"/>
                <a:gd name="connsiteX1" fmla="*/ 1361927 w 2582220"/>
                <a:gd name="connsiteY1" fmla="*/ 1967312 h 2029427"/>
                <a:gd name="connsiteX2" fmla="*/ 1269977 w 2582220"/>
                <a:gd name="connsiteY2" fmla="*/ 1856445 h 2029427"/>
                <a:gd name="connsiteX3" fmla="*/ 1039623 w 2582220"/>
                <a:gd name="connsiteY3" fmla="*/ 1707161 h 2029427"/>
                <a:gd name="connsiteX4" fmla="*/ 643627 w 2582220"/>
                <a:gd name="connsiteY4" fmla="*/ 1495359 h 2029427"/>
                <a:gd name="connsiteX5" fmla="*/ 372301 w 2582220"/>
                <a:gd name="connsiteY5" fmla="*/ 1177071 h 2029427"/>
                <a:gd name="connsiteX6" fmla="*/ 197017 w 2582220"/>
                <a:gd name="connsiteY6" fmla="*/ 843082 h 2029427"/>
                <a:gd name="connsiteX7" fmla="*/ 73660 w 2582220"/>
                <a:gd name="connsiteY7" fmla="*/ 588043 h 2029427"/>
                <a:gd name="connsiteX8" fmla="*/ 15232 w 2582220"/>
                <a:gd name="connsiteY8" fmla="*/ 477030 h 2029427"/>
                <a:gd name="connsiteX9" fmla="*/ 47441 w 2582220"/>
                <a:gd name="connsiteY9" fmla="*/ 244413 h 2029427"/>
                <a:gd name="connsiteX10" fmla="*/ 248361 w 2582220"/>
                <a:gd name="connsiteY10" fmla="*/ 76432 h 2029427"/>
                <a:gd name="connsiteX11" fmla="*/ 407869 w 2582220"/>
                <a:gd name="connsiteY11" fmla="*/ 89870 h 2029427"/>
                <a:gd name="connsiteX12" fmla="*/ 494489 w 2582220"/>
                <a:gd name="connsiteY12" fmla="*/ 205120 h 2029427"/>
                <a:gd name="connsiteX13" fmla="*/ 509535 w 2582220"/>
                <a:gd name="connsiteY13" fmla="*/ 236014 h 2029427"/>
                <a:gd name="connsiteX14" fmla="*/ 556058 w 2582220"/>
                <a:gd name="connsiteY14" fmla="*/ 323656 h 2029427"/>
                <a:gd name="connsiteX15" fmla="*/ 724477 w 2582220"/>
                <a:gd name="connsiteY15" fmla="*/ 469726 h 2029427"/>
                <a:gd name="connsiteX16" fmla="*/ 728932 w 2582220"/>
                <a:gd name="connsiteY16" fmla="*/ 472720 h 2029427"/>
                <a:gd name="connsiteX17" fmla="*/ 1046708 w 2582220"/>
                <a:gd name="connsiteY17" fmla="*/ 761282 h 2029427"/>
                <a:gd name="connsiteX18" fmla="*/ 1148957 w 2582220"/>
                <a:gd name="connsiteY18" fmla="*/ 868133 h 2029427"/>
                <a:gd name="connsiteX19" fmla="*/ 1276695 w 2582220"/>
                <a:gd name="connsiteY19" fmla="*/ 869447 h 2029427"/>
                <a:gd name="connsiteX20" fmla="*/ 1317449 w 2582220"/>
                <a:gd name="connsiteY20" fmla="*/ 836362 h 2029427"/>
                <a:gd name="connsiteX21" fmla="*/ 1562336 w 2582220"/>
                <a:gd name="connsiteY21" fmla="*/ 616673 h 2029427"/>
                <a:gd name="connsiteX22" fmla="*/ 1771216 w 2582220"/>
                <a:gd name="connsiteY22" fmla="*/ 171159 h 2029427"/>
                <a:gd name="connsiteX23" fmla="*/ 1766908 w 2582220"/>
                <a:gd name="connsiteY23" fmla="*/ 61606 h 2029427"/>
                <a:gd name="connsiteX24" fmla="*/ 1764717 w 2582220"/>
                <a:gd name="connsiteY24" fmla="*/ 6756 h 2029427"/>
                <a:gd name="connsiteX25" fmla="*/ 1766469 w 2582220"/>
                <a:gd name="connsiteY25" fmla="*/ 1644 h 2029427"/>
                <a:gd name="connsiteX26" fmla="*/ 1771216 w 2582220"/>
                <a:gd name="connsiteY26" fmla="*/ -620 h 2029427"/>
                <a:gd name="connsiteX27" fmla="*/ 1775964 w 2582220"/>
                <a:gd name="connsiteY27" fmla="*/ 1352 h 2029427"/>
                <a:gd name="connsiteX28" fmla="*/ 1778227 w 2582220"/>
                <a:gd name="connsiteY28" fmla="*/ 6245 h 2029427"/>
                <a:gd name="connsiteX29" fmla="*/ 1780418 w 2582220"/>
                <a:gd name="connsiteY29" fmla="*/ 60948 h 2029427"/>
                <a:gd name="connsiteX30" fmla="*/ 1784655 w 2582220"/>
                <a:gd name="connsiteY30" fmla="*/ 170501 h 2029427"/>
                <a:gd name="connsiteX31" fmla="*/ 1570662 w 2582220"/>
                <a:gd name="connsiteY31" fmla="*/ 627482 h 2029427"/>
                <a:gd name="connsiteX32" fmla="*/ 1327820 w 2582220"/>
                <a:gd name="connsiteY32" fmla="*/ 845273 h 2029427"/>
                <a:gd name="connsiteX33" fmla="*/ 1284510 w 2582220"/>
                <a:gd name="connsiteY33" fmla="*/ 880768 h 2029427"/>
                <a:gd name="connsiteX34" fmla="*/ 1141726 w 2582220"/>
                <a:gd name="connsiteY34" fmla="*/ 879234 h 2029427"/>
                <a:gd name="connsiteX35" fmla="*/ 1036045 w 2582220"/>
                <a:gd name="connsiteY35" fmla="*/ 769243 h 2029427"/>
                <a:gd name="connsiteX36" fmla="*/ 721994 w 2582220"/>
                <a:gd name="connsiteY36" fmla="*/ 484406 h 2029427"/>
                <a:gd name="connsiteX37" fmla="*/ 717612 w 2582220"/>
                <a:gd name="connsiteY37" fmla="*/ 481485 h 2029427"/>
                <a:gd name="connsiteX38" fmla="*/ 545103 w 2582220"/>
                <a:gd name="connsiteY38" fmla="*/ 331543 h 2029427"/>
                <a:gd name="connsiteX39" fmla="*/ 497264 w 2582220"/>
                <a:gd name="connsiteY39" fmla="*/ 242295 h 2029427"/>
                <a:gd name="connsiteX40" fmla="*/ 482657 w 2582220"/>
                <a:gd name="connsiteY40" fmla="*/ 211620 h 2029427"/>
                <a:gd name="connsiteX41" fmla="*/ 400054 w 2582220"/>
                <a:gd name="connsiteY41" fmla="*/ 101337 h 2029427"/>
                <a:gd name="connsiteX42" fmla="*/ 255079 w 2582220"/>
                <a:gd name="connsiteY42" fmla="*/ 88775 h 2029427"/>
                <a:gd name="connsiteX43" fmla="*/ 57885 w 2582220"/>
                <a:gd name="connsiteY43" fmla="*/ 253469 h 2029427"/>
                <a:gd name="connsiteX44" fmla="*/ 27867 w 2582220"/>
                <a:gd name="connsiteY44" fmla="*/ 472574 h 2029427"/>
                <a:gd name="connsiteX45" fmla="*/ 85054 w 2582220"/>
                <a:gd name="connsiteY45" fmla="*/ 580520 h 2029427"/>
                <a:gd name="connsiteX46" fmla="*/ 209725 w 2582220"/>
                <a:gd name="connsiteY46" fmla="*/ 838481 h 2029427"/>
                <a:gd name="connsiteX47" fmla="*/ 383110 w 2582220"/>
                <a:gd name="connsiteY47" fmla="*/ 1169257 h 2029427"/>
                <a:gd name="connsiteX48" fmla="*/ 652610 w 2582220"/>
                <a:gd name="connsiteY48" fmla="*/ 1485280 h 2029427"/>
                <a:gd name="connsiteX49" fmla="*/ 1041522 w 2582220"/>
                <a:gd name="connsiteY49" fmla="*/ 1693430 h 2029427"/>
                <a:gd name="connsiteX50" fmla="*/ 1281151 w 2582220"/>
                <a:gd name="connsiteY50" fmla="*/ 1849068 h 2029427"/>
                <a:gd name="connsiteX51" fmla="*/ 1370546 w 2582220"/>
                <a:gd name="connsiteY51" fmla="*/ 1956722 h 2029427"/>
                <a:gd name="connsiteX52" fmla="*/ 1638585 w 2582220"/>
                <a:gd name="connsiteY52" fmla="*/ 1980385 h 2029427"/>
                <a:gd name="connsiteX53" fmla="*/ 1699570 w 2582220"/>
                <a:gd name="connsiteY53" fmla="*/ 1947738 h 2029427"/>
                <a:gd name="connsiteX54" fmla="*/ 1899832 w 2582220"/>
                <a:gd name="connsiteY54" fmla="*/ 1857175 h 2029427"/>
                <a:gd name="connsiteX55" fmla="*/ 2082419 w 2582220"/>
                <a:gd name="connsiteY55" fmla="*/ 1810578 h 2029427"/>
                <a:gd name="connsiteX56" fmla="*/ 2104769 w 2582220"/>
                <a:gd name="connsiteY56" fmla="*/ 1805393 h 2029427"/>
                <a:gd name="connsiteX57" fmla="*/ 2341694 w 2582220"/>
                <a:gd name="connsiteY57" fmla="*/ 1641283 h 2029427"/>
                <a:gd name="connsiteX58" fmla="*/ 2436201 w 2582220"/>
                <a:gd name="connsiteY58" fmla="*/ 1495213 h 2029427"/>
                <a:gd name="connsiteX59" fmla="*/ 2528373 w 2582220"/>
                <a:gd name="connsiteY59" fmla="*/ 1352940 h 2029427"/>
                <a:gd name="connsiteX60" fmla="*/ 2564890 w 2582220"/>
                <a:gd name="connsiteY60" fmla="*/ 1190802 h 2029427"/>
                <a:gd name="connsiteX61" fmla="*/ 2491855 w 2582220"/>
                <a:gd name="connsiteY61" fmla="*/ 1078985 h 2029427"/>
                <a:gd name="connsiteX62" fmla="*/ 2461252 w 2582220"/>
                <a:gd name="connsiteY62" fmla="*/ 1052547 h 2029427"/>
                <a:gd name="connsiteX63" fmla="*/ 2391066 w 2582220"/>
                <a:gd name="connsiteY63" fmla="*/ 989517 h 2029427"/>
                <a:gd name="connsiteX64" fmla="*/ 2351335 w 2582220"/>
                <a:gd name="connsiteY64" fmla="*/ 739153 h 2029427"/>
                <a:gd name="connsiteX65" fmla="*/ 2421156 w 2582220"/>
                <a:gd name="connsiteY65" fmla="*/ 616015 h 2029427"/>
                <a:gd name="connsiteX66" fmla="*/ 2444892 w 2582220"/>
                <a:gd name="connsiteY66" fmla="*/ 577307 h 2029427"/>
                <a:gd name="connsiteX67" fmla="*/ 2535018 w 2582220"/>
                <a:gd name="connsiteY67" fmla="*/ 340673 h 2029427"/>
                <a:gd name="connsiteX68" fmla="*/ 2528736 w 2582220"/>
                <a:gd name="connsiteY68" fmla="*/ 124562 h 2029427"/>
                <a:gd name="connsiteX69" fmla="*/ 2516759 w 2582220"/>
                <a:gd name="connsiteY69" fmla="*/ 44223 h 2029427"/>
                <a:gd name="connsiteX70" fmla="*/ 2512013 w 2582220"/>
                <a:gd name="connsiteY70" fmla="*/ 7706 h 2029427"/>
                <a:gd name="connsiteX71" fmla="*/ 2513254 w 2582220"/>
                <a:gd name="connsiteY71" fmla="*/ 2374 h 2029427"/>
                <a:gd name="connsiteX72" fmla="*/ 2517708 w 2582220"/>
                <a:gd name="connsiteY72" fmla="*/ -401 h 2029427"/>
                <a:gd name="connsiteX73" fmla="*/ 2522749 w 2582220"/>
                <a:gd name="connsiteY73" fmla="*/ 914 h 2029427"/>
                <a:gd name="connsiteX74" fmla="*/ 2525450 w 2582220"/>
                <a:gd name="connsiteY74" fmla="*/ 5588 h 2029427"/>
                <a:gd name="connsiteX75" fmla="*/ 2530271 w 2582220"/>
                <a:gd name="connsiteY75" fmla="*/ 42105 h 2029427"/>
                <a:gd name="connsiteX76" fmla="*/ 2542029 w 2582220"/>
                <a:gd name="connsiteY76" fmla="*/ 121348 h 2029427"/>
                <a:gd name="connsiteX77" fmla="*/ 2548311 w 2582220"/>
                <a:gd name="connsiteY77" fmla="*/ 343229 h 2029427"/>
                <a:gd name="connsiteX78" fmla="*/ 2456432 w 2582220"/>
                <a:gd name="connsiteY78" fmla="*/ 585122 h 2029427"/>
                <a:gd name="connsiteX79" fmla="*/ 2432550 w 2582220"/>
                <a:gd name="connsiteY79" fmla="*/ 623903 h 2029427"/>
                <a:gd name="connsiteX80" fmla="*/ 2363459 w 2582220"/>
                <a:gd name="connsiteY80" fmla="*/ 745580 h 2029427"/>
                <a:gd name="connsiteX81" fmla="*/ 2399976 w 2582220"/>
                <a:gd name="connsiteY81" fmla="*/ 979292 h 2029427"/>
                <a:gd name="connsiteX82" fmla="*/ 2469725 w 2582220"/>
                <a:gd name="connsiteY82" fmla="*/ 1041737 h 2029427"/>
                <a:gd name="connsiteX83" fmla="*/ 2500765 w 2582220"/>
                <a:gd name="connsiteY83" fmla="*/ 1068249 h 2029427"/>
                <a:gd name="connsiteX84" fmla="*/ 2578254 w 2582220"/>
                <a:gd name="connsiteY84" fmla="*/ 1188830 h 2029427"/>
                <a:gd name="connsiteX85" fmla="*/ 2539545 w 2582220"/>
                <a:gd name="connsiteY85" fmla="*/ 1360755 h 2029427"/>
                <a:gd name="connsiteX86" fmla="*/ 2447010 w 2582220"/>
                <a:gd name="connsiteY86" fmla="*/ 1503612 h 2029427"/>
                <a:gd name="connsiteX87" fmla="*/ 2352869 w 2582220"/>
                <a:gd name="connsiteY87" fmla="*/ 1649098 h 2029427"/>
                <a:gd name="connsiteX88" fmla="*/ 2107470 w 2582220"/>
                <a:gd name="connsiteY88" fmla="*/ 1819489 h 2029427"/>
                <a:gd name="connsiteX89" fmla="*/ 2085194 w 2582220"/>
                <a:gd name="connsiteY89" fmla="*/ 1824747 h 2029427"/>
                <a:gd name="connsiteX90" fmla="*/ 1903337 w 2582220"/>
                <a:gd name="connsiteY90" fmla="*/ 1871052 h 2029427"/>
                <a:gd name="connsiteX91" fmla="*/ 1705557 w 2582220"/>
                <a:gd name="connsiteY91" fmla="*/ 1960812 h 2029427"/>
                <a:gd name="connsiteX92" fmla="*/ 1644355 w 2582220"/>
                <a:gd name="connsiteY92" fmla="*/ 1993459 h 2029427"/>
                <a:gd name="connsiteX93" fmla="*/ 1511941 w 2582220"/>
                <a:gd name="connsiteY93" fmla="*/ 2028807 h 202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582220" h="2029427">
                  <a:moveTo>
                    <a:pt x="1511941" y="2028807"/>
                  </a:moveTo>
                  <a:cubicBezTo>
                    <a:pt x="1455924" y="2028304"/>
                    <a:pt x="1402169" y="2006290"/>
                    <a:pt x="1361927" y="1967312"/>
                  </a:cubicBezTo>
                  <a:cubicBezTo>
                    <a:pt x="1326213" y="1934855"/>
                    <a:pt x="1295246" y="1897534"/>
                    <a:pt x="1269977" y="1856445"/>
                  </a:cubicBezTo>
                  <a:cubicBezTo>
                    <a:pt x="1218852" y="1773257"/>
                    <a:pt x="1143772" y="1724470"/>
                    <a:pt x="1039623" y="1707161"/>
                  </a:cubicBezTo>
                  <a:cubicBezTo>
                    <a:pt x="893553" y="1682621"/>
                    <a:pt x="764208" y="1613748"/>
                    <a:pt x="643627" y="1495359"/>
                  </a:cubicBezTo>
                  <a:cubicBezTo>
                    <a:pt x="527355" y="1381132"/>
                    <a:pt x="440881" y="1279832"/>
                    <a:pt x="372301" y="1177071"/>
                  </a:cubicBezTo>
                  <a:cubicBezTo>
                    <a:pt x="286996" y="1049625"/>
                    <a:pt x="233534" y="946646"/>
                    <a:pt x="197017" y="843082"/>
                  </a:cubicBezTo>
                  <a:cubicBezTo>
                    <a:pt x="166123" y="753504"/>
                    <a:pt x="124712" y="667900"/>
                    <a:pt x="73660" y="588043"/>
                  </a:cubicBezTo>
                  <a:cubicBezTo>
                    <a:pt x="50435" y="551525"/>
                    <a:pt x="28817" y="515957"/>
                    <a:pt x="15232" y="477030"/>
                  </a:cubicBezTo>
                  <a:cubicBezTo>
                    <a:pt x="-15004" y="390921"/>
                    <a:pt x="-4195" y="312628"/>
                    <a:pt x="47441" y="244413"/>
                  </a:cubicBezTo>
                  <a:cubicBezTo>
                    <a:pt x="95205" y="181091"/>
                    <a:pt x="156994" y="129163"/>
                    <a:pt x="248361" y="76432"/>
                  </a:cubicBezTo>
                  <a:cubicBezTo>
                    <a:pt x="300873" y="45830"/>
                    <a:pt x="356015" y="50504"/>
                    <a:pt x="407869" y="89870"/>
                  </a:cubicBezTo>
                  <a:cubicBezTo>
                    <a:pt x="449353" y="121494"/>
                    <a:pt x="474915" y="165900"/>
                    <a:pt x="494489" y="205120"/>
                  </a:cubicBezTo>
                  <a:cubicBezTo>
                    <a:pt x="499601" y="215345"/>
                    <a:pt x="504568" y="225716"/>
                    <a:pt x="509535" y="236014"/>
                  </a:cubicBezTo>
                  <a:cubicBezTo>
                    <a:pt x="523119" y="266213"/>
                    <a:pt x="538676" y="295493"/>
                    <a:pt x="556058" y="323656"/>
                  </a:cubicBezTo>
                  <a:cubicBezTo>
                    <a:pt x="598418" y="388146"/>
                    <a:pt x="662470" y="429703"/>
                    <a:pt x="724477" y="469726"/>
                  </a:cubicBezTo>
                  <a:lnTo>
                    <a:pt x="728932" y="472720"/>
                  </a:lnTo>
                  <a:cubicBezTo>
                    <a:pt x="828187" y="536772"/>
                    <a:pt x="953734" y="627774"/>
                    <a:pt x="1046708" y="761282"/>
                  </a:cubicBezTo>
                  <a:cubicBezTo>
                    <a:pt x="1074534" y="802401"/>
                    <a:pt x="1109080" y="838524"/>
                    <a:pt x="1148957" y="868133"/>
                  </a:cubicBezTo>
                  <a:cubicBezTo>
                    <a:pt x="1197014" y="902605"/>
                    <a:pt x="1227981" y="902898"/>
                    <a:pt x="1276695" y="869447"/>
                  </a:cubicBezTo>
                  <a:cubicBezTo>
                    <a:pt x="1291595" y="860187"/>
                    <a:pt x="1305324" y="849071"/>
                    <a:pt x="1317449" y="836362"/>
                  </a:cubicBezTo>
                  <a:cubicBezTo>
                    <a:pt x="1393990" y="748720"/>
                    <a:pt x="1484187" y="675685"/>
                    <a:pt x="1562336" y="616673"/>
                  </a:cubicBezTo>
                  <a:cubicBezTo>
                    <a:pt x="1707676" y="507120"/>
                    <a:pt x="1777936" y="356887"/>
                    <a:pt x="1771216" y="171159"/>
                  </a:cubicBezTo>
                  <a:cubicBezTo>
                    <a:pt x="1769902" y="134787"/>
                    <a:pt x="1768441" y="98269"/>
                    <a:pt x="1766908" y="61606"/>
                  </a:cubicBezTo>
                  <a:lnTo>
                    <a:pt x="1764717" y="6756"/>
                  </a:lnTo>
                  <a:cubicBezTo>
                    <a:pt x="1764643" y="4894"/>
                    <a:pt x="1765228" y="3061"/>
                    <a:pt x="1766469" y="1644"/>
                  </a:cubicBezTo>
                  <a:cubicBezTo>
                    <a:pt x="1767637" y="271"/>
                    <a:pt x="1769390" y="-547"/>
                    <a:pt x="1771216" y="-620"/>
                  </a:cubicBezTo>
                  <a:cubicBezTo>
                    <a:pt x="1772969" y="-562"/>
                    <a:pt x="1774648" y="139"/>
                    <a:pt x="1775964" y="1352"/>
                  </a:cubicBezTo>
                  <a:cubicBezTo>
                    <a:pt x="1777278" y="2637"/>
                    <a:pt x="1778154" y="4383"/>
                    <a:pt x="1778227" y="6245"/>
                  </a:cubicBezTo>
                  <a:lnTo>
                    <a:pt x="1780418" y="60948"/>
                  </a:lnTo>
                  <a:cubicBezTo>
                    <a:pt x="1781879" y="97466"/>
                    <a:pt x="1783268" y="133983"/>
                    <a:pt x="1784655" y="170501"/>
                  </a:cubicBezTo>
                  <a:cubicBezTo>
                    <a:pt x="1791520" y="360904"/>
                    <a:pt x="1719508" y="514716"/>
                    <a:pt x="1570662" y="627482"/>
                  </a:cubicBezTo>
                  <a:cubicBezTo>
                    <a:pt x="1493099" y="686494"/>
                    <a:pt x="1403485" y="758069"/>
                    <a:pt x="1327820" y="845273"/>
                  </a:cubicBezTo>
                  <a:cubicBezTo>
                    <a:pt x="1314892" y="858872"/>
                    <a:pt x="1300359" y="870799"/>
                    <a:pt x="1284510" y="880768"/>
                  </a:cubicBezTo>
                  <a:cubicBezTo>
                    <a:pt x="1230757" y="917285"/>
                    <a:pt x="1194750" y="917285"/>
                    <a:pt x="1141726" y="879234"/>
                  </a:cubicBezTo>
                  <a:cubicBezTo>
                    <a:pt x="1100534" y="848808"/>
                    <a:pt x="1064820" y="811611"/>
                    <a:pt x="1036045" y="769243"/>
                  </a:cubicBezTo>
                  <a:cubicBezTo>
                    <a:pt x="944678" y="637780"/>
                    <a:pt x="820225" y="547801"/>
                    <a:pt x="721994" y="484406"/>
                  </a:cubicBezTo>
                  <a:lnTo>
                    <a:pt x="717612" y="481485"/>
                  </a:lnTo>
                  <a:cubicBezTo>
                    <a:pt x="654436" y="440658"/>
                    <a:pt x="589069" y="398590"/>
                    <a:pt x="545103" y="331543"/>
                  </a:cubicBezTo>
                  <a:cubicBezTo>
                    <a:pt x="527209" y="302892"/>
                    <a:pt x="511214" y="273079"/>
                    <a:pt x="497264" y="242295"/>
                  </a:cubicBezTo>
                  <a:cubicBezTo>
                    <a:pt x="492371" y="231996"/>
                    <a:pt x="487405" y="221699"/>
                    <a:pt x="482657" y="211620"/>
                  </a:cubicBezTo>
                  <a:cubicBezTo>
                    <a:pt x="463815" y="173861"/>
                    <a:pt x="439275" y="131281"/>
                    <a:pt x="400054" y="101337"/>
                  </a:cubicBezTo>
                  <a:cubicBezTo>
                    <a:pt x="352801" y="65403"/>
                    <a:pt x="302699" y="61021"/>
                    <a:pt x="255079" y="88775"/>
                  </a:cubicBezTo>
                  <a:cubicBezTo>
                    <a:pt x="165758" y="140849"/>
                    <a:pt x="104847" y="191681"/>
                    <a:pt x="57885" y="253469"/>
                  </a:cubicBezTo>
                  <a:cubicBezTo>
                    <a:pt x="9462" y="317521"/>
                    <a:pt x="-544" y="391140"/>
                    <a:pt x="27867" y="472574"/>
                  </a:cubicBezTo>
                  <a:cubicBezTo>
                    <a:pt x="41087" y="509968"/>
                    <a:pt x="62486" y="544952"/>
                    <a:pt x="85054" y="580520"/>
                  </a:cubicBezTo>
                  <a:cubicBezTo>
                    <a:pt x="136617" y="661304"/>
                    <a:pt x="178466" y="747895"/>
                    <a:pt x="209725" y="838481"/>
                  </a:cubicBezTo>
                  <a:cubicBezTo>
                    <a:pt x="245293" y="940730"/>
                    <a:pt x="298754" y="1042468"/>
                    <a:pt x="383110" y="1169257"/>
                  </a:cubicBezTo>
                  <a:cubicBezTo>
                    <a:pt x="451252" y="1271506"/>
                    <a:pt x="536484" y="1371710"/>
                    <a:pt x="652610" y="1485280"/>
                  </a:cubicBezTo>
                  <a:cubicBezTo>
                    <a:pt x="771146" y="1601625"/>
                    <a:pt x="898374" y="1669767"/>
                    <a:pt x="1041522" y="1693430"/>
                  </a:cubicBezTo>
                  <a:cubicBezTo>
                    <a:pt x="1150052" y="1711324"/>
                    <a:pt x="1228054" y="1762302"/>
                    <a:pt x="1281151" y="1849068"/>
                  </a:cubicBezTo>
                  <a:cubicBezTo>
                    <a:pt x="1305690" y="1888989"/>
                    <a:pt x="1335781" y="1925236"/>
                    <a:pt x="1370546" y="1956722"/>
                  </a:cubicBezTo>
                  <a:cubicBezTo>
                    <a:pt x="1446794" y="2025959"/>
                    <a:pt x="1534436" y="2033700"/>
                    <a:pt x="1638585" y="1980385"/>
                  </a:cubicBezTo>
                  <a:cubicBezTo>
                    <a:pt x="1659035" y="1969941"/>
                    <a:pt x="1679266" y="1959132"/>
                    <a:pt x="1699570" y="1947738"/>
                  </a:cubicBezTo>
                  <a:cubicBezTo>
                    <a:pt x="1763256" y="1913558"/>
                    <a:pt x="1829134" y="1878136"/>
                    <a:pt x="1899832" y="1857175"/>
                  </a:cubicBezTo>
                  <a:cubicBezTo>
                    <a:pt x="1960086" y="1839208"/>
                    <a:pt x="2022312" y="1824528"/>
                    <a:pt x="2082419" y="1810578"/>
                  </a:cubicBezTo>
                  <a:lnTo>
                    <a:pt x="2104769" y="1805393"/>
                  </a:lnTo>
                  <a:cubicBezTo>
                    <a:pt x="2214321" y="1779758"/>
                    <a:pt x="2289400" y="1727610"/>
                    <a:pt x="2341694" y="1641283"/>
                  </a:cubicBezTo>
                  <a:cubicBezTo>
                    <a:pt x="2371711" y="1591546"/>
                    <a:pt x="2404503" y="1542539"/>
                    <a:pt x="2436201" y="1495213"/>
                  </a:cubicBezTo>
                  <a:cubicBezTo>
                    <a:pt x="2467899" y="1447886"/>
                    <a:pt x="2499012" y="1401143"/>
                    <a:pt x="2528373" y="1352940"/>
                  </a:cubicBezTo>
                  <a:cubicBezTo>
                    <a:pt x="2560434" y="1300282"/>
                    <a:pt x="2572704" y="1245797"/>
                    <a:pt x="2564890" y="1190802"/>
                  </a:cubicBezTo>
                  <a:cubicBezTo>
                    <a:pt x="2557587" y="1140481"/>
                    <a:pt x="2527568" y="1110463"/>
                    <a:pt x="2491855" y="1078985"/>
                  </a:cubicBezTo>
                  <a:cubicBezTo>
                    <a:pt x="2481702" y="1070075"/>
                    <a:pt x="2471405" y="1061238"/>
                    <a:pt x="2461252" y="1052547"/>
                  </a:cubicBezTo>
                  <a:cubicBezTo>
                    <a:pt x="2438027" y="1032389"/>
                    <a:pt x="2413706" y="1011720"/>
                    <a:pt x="2391066" y="989517"/>
                  </a:cubicBezTo>
                  <a:cubicBezTo>
                    <a:pt x="2324823" y="924954"/>
                    <a:pt x="2309631" y="828840"/>
                    <a:pt x="2351335" y="739153"/>
                  </a:cubicBezTo>
                  <a:cubicBezTo>
                    <a:pt x="2372076" y="696719"/>
                    <a:pt x="2395374" y="655600"/>
                    <a:pt x="2421156" y="616015"/>
                  </a:cubicBezTo>
                  <a:cubicBezTo>
                    <a:pt x="2428898" y="603088"/>
                    <a:pt x="2437079" y="590307"/>
                    <a:pt x="2444892" y="577307"/>
                  </a:cubicBezTo>
                  <a:cubicBezTo>
                    <a:pt x="2488640" y="504337"/>
                    <a:pt x="2519097" y="424233"/>
                    <a:pt x="2535018" y="340673"/>
                  </a:cubicBezTo>
                  <a:cubicBezTo>
                    <a:pt x="2551012" y="260334"/>
                    <a:pt x="2540057" y="183136"/>
                    <a:pt x="2528736" y="124562"/>
                  </a:cubicBezTo>
                  <a:cubicBezTo>
                    <a:pt x="2523551" y="97977"/>
                    <a:pt x="2520119" y="70735"/>
                    <a:pt x="2516759" y="44223"/>
                  </a:cubicBezTo>
                  <a:cubicBezTo>
                    <a:pt x="2515226" y="32026"/>
                    <a:pt x="2513692" y="19756"/>
                    <a:pt x="2512013" y="7706"/>
                  </a:cubicBezTo>
                  <a:cubicBezTo>
                    <a:pt x="2511720" y="5836"/>
                    <a:pt x="2512157" y="3923"/>
                    <a:pt x="2513254" y="2374"/>
                  </a:cubicBezTo>
                  <a:cubicBezTo>
                    <a:pt x="2514349" y="928"/>
                    <a:pt x="2515955" y="-58"/>
                    <a:pt x="2517708" y="-401"/>
                  </a:cubicBezTo>
                  <a:cubicBezTo>
                    <a:pt x="2519534" y="-679"/>
                    <a:pt x="2521287" y="-197"/>
                    <a:pt x="2522749" y="914"/>
                  </a:cubicBezTo>
                  <a:cubicBezTo>
                    <a:pt x="2524209" y="2067"/>
                    <a:pt x="2525158" y="3740"/>
                    <a:pt x="2525450" y="5588"/>
                  </a:cubicBezTo>
                  <a:cubicBezTo>
                    <a:pt x="2527203" y="17785"/>
                    <a:pt x="2528736" y="30128"/>
                    <a:pt x="2530271" y="42105"/>
                  </a:cubicBezTo>
                  <a:cubicBezTo>
                    <a:pt x="2533558" y="68252"/>
                    <a:pt x="2536917" y="95348"/>
                    <a:pt x="2542029" y="121348"/>
                  </a:cubicBezTo>
                  <a:cubicBezTo>
                    <a:pt x="2553715" y="181237"/>
                    <a:pt x="2564817" y="260627"/>
                    <a:pt x="2548311" y="343229"/>
                  </a:cubicBezTo>
                  <a:cubicBezTo>
                    <a:pt x="2532170" y="428644"/>
                    <a:pt x="2501057" y="510531"/>
                    <a:pt x="2456432" y="585122"/>
                  </a:cubicBezTo>
                  <a:cubicBezTo>
                    <a:pt x="2448617" y="598122"/>
                    <a:pt x="2440877" y="610976"/>
                    <a:pt x="2432550" y="623903"/>
                  </a:cubicBezTo>
                  <a:cubicBezTo>
                    <a:pt x="2407060" y="663013"/>
                    <a:pt x="2383982" y="703650"/>
                    <a:pt x="2363459" y="745580"/>
                  </a:cubicBezTo>
                  <a:cubicBezTo>
                    <a:pt x="2324676" y="829497"/>
                    <a:pt x="2338554" y="919038"/>
                    <a:pt x="2399976" y="979292"/>
                  </a:cubicBezTo>
                  <a:cubicBezTo>
                    <a:pt x="2421887" y="1001203"/>
                    <a:pt x="2446499" y="1021726"/>
                    <a:pt x="2469725" y="1041737"/>
                  </a:cubicBezTo>
                  <a:lnTo>
                    <a:pt x="2500765" y="1068249"/>
                  </a:lnTo>
                  <a:cubicBezTo>
                    <a:pt x="2537283" y="1100311"/>
                    <a:pt x="2570514" y="1133542"/>
                    <a:pt x="2578254" y="1188830"/>
                  </a:cubicBezTo>
                  <a:cubicBezTo>
                    <a:pt x="2586654" y="1247258"/>
                    <a:pt x="2573727" y="1305175"/>
                    <a:pt x="2539545" y="1360755"/>
                  </a:cubicBezTo>
                  <a:cubicBezTo>
                    <a:pt x="2510331" y="1409761"/>
                    <a:pt x="2478050" y="1457234"/>
                    <a:pt x="2447010" y="1503612"/>
                  </a:cubicBezTo>
                  <a:cubicBezTo>
                    <a:pt x="2415970" y="1549989"/>
                    <a:pt x="2382520" y="1600164"/>
                    <a:pt x="2352869" y="1649098"/>
                  </a:cubicBezTo>
                  <a:cubicBezTo>
                    <a:pt x="2298602" y="1738858"/>
                    <a:pt x="2220601" y="1792977"/>
                    <a:pt x="2107470" y="1819489"/>
                  </a:cubicBezTo>
                  <a:lnTo>
                    <a:pt x="2085194" y="1824747"/>
                  </a:lnTo>
                  <a:cubicBezTo>
                    <a:pt x="2025232" y="1838770"/>
                    <a:pt x="1963226" y="1853304"/>
                    <a:pt x="1903337" y="1871052"/>
                  </a:cubicBezTo>
                  <a:cubicBezTo>
                    <a:pt x="1833588" y="1891647"/>
                    <a:pt x="1768661" y="1926704"/>
                    <a:pt x="1705557" y="1960812"/>
                  </a:cubicBezTo>
                  <a:cubicBezTo>
                    <a:pt x="1685253" y="1971767"/>
                    <a:pt x="1664805" y="1982722"/>
                    <a:pt x="1644355" y="1993459"/>
                  </a:cubicBezTo>
                  <a:cubicBezTo>
                    <a:pt x="1603674" y="2015573"/>
                    <a:pt x="1558246" y="2027690"/>
                    <a:pt x="1511941" y="202880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EFBD2E1-F367-4241-B286-D174487AFD09}"/>
                </a:ext>
              </a:extLst>
            </p:cNvPr>
            <p:cNvSpPr/>
            <p:nvPr/>
          </p:nvSpPr>
          <p:spPr>
            <a:xfrm>
              <a:off x="7463586" y="4066102"/>
              <a:ext cx="1883061" cy="2484054"/>
            </a:xfrm>
            <a:custGeom>
              <a:avLst/>
              <a:gdLst>
                <a:gd name="connsiteX0" fmla="*/ 689644 w 1883061"/>
                <a:gd name="connsiteY0" fmla="*/ 2482339 h 2484054"/>
                <a:gd name="connsiteX1" fmla="*/ 468421 w 1883061"/>
                <a:gd name="connsiteY1" fmla="*/ 2477664 h 2484054"/>
                <a:gd name="connsiteX2" fmla="*/ 415982 w 1883061"/>
                <a:gd name="connsiteY2" fmla="*/ 2475985 h 2484054"/>
                <a:gd name="connsiteX3" fmla="*/ 218787 w 1883061"/>
                <a:gd name="connsiteY3" fmla="*/ 2431068 h 2484054"/>
                <a:gd name="connsiteX4" fmla="*/ 76076 w 1883061"/>
                <a:gd name="connsiteY4" fmla="*/ 2326262 h 2484054"/>
                <a:gd name="connsiteX5" fmla="*/ 1215 w 1883061"/>
                <a:gd name="connsiteY5" fmla="*/ 2110882 h 2484054"/>
                <a:gd name="connsiteX6" fmla="*/ 26046 w 1883061"/>
                <a:gd name="connsiteY6" fmla="*/ 1912007 h 2484054"/>
                <a:gd name="connsiteX7" fmla="*/ 205640 w 1883061"/>
                <a:gd name="connsiteY7" fmla="*/ 1728543 h 2484054"/>
                <a:gd name="connsiteX8" fmla="*/ 463745 w 1883061"/>
                <a:gd name="connsiteY8" fmla="*/ 1607377 h 2484054"/>
                <a:gd name="connsiteX9" fmla="*/ 536780 w 1883061"/>
                <a:gd name="connsiteY9" fmla="*/ 1574000 h 2484054"/>
                <a:gd name="connsiteX10" fmla="*/ 753038 w 1883061"/>
                <a:gd name="connsiteY10" fmla="*/ 1448307 h 2484054"/>
                <a:gd name="connsiteX11" fmla="*/ 935114 w 1883061"/>
                <a:gd name="connsiteY11" fmla="*/ 1188740 h 2484054"/>
                <a:gd name="connsiteX12" fmla="*/ 952059 w 1883061"/>
                <a:gd name="connsiteY12" fmla="*/ 1080064 h 2484054"/>
                <a:gd name="connsiteX13" fmla="*/ 954980 w 1883061"/>
                <a:gd name="connsiteY13" fmla="*/ 1056547 h 2484054"/>
                <a:gd name="connsiteX14" fmla="*/ 945121 w 1883061"/>
                <a:gd name="connsiteY14" fmla="*/ 730737 h 2484054"/>
                <a:gd name="connsiteX15" fmla="*/ 918098 w 1883061"/>
                <a:gd name="connsiteY15" fmla="*/ 603144 h 2484054"/>
                <a:gd name="connsiteX16" fmla="*/ 881581 w 1883061"/>
                <a:gd name="connsiteY16" fmla="*/ 422455 h 2484054"/>
                <a:gd name="connsiteX17" fmla="*/ 907143 w 1883061"/>
                <a:gd name="connsiteY17" fmla="*/ 209266 h 2484054"/>
                <a:gd name="connsiteX18" fmla="*/ 1056280 w 1883061"/>
                <a:gd name="connsiteY18" fmla="*/ 66920 h 2484054"/>
                <a:gd name="connsiteX19" fmla="*/ 1369308 w 1883061"/>
                <a:gd name="connsiteY19" fmla="*/ 6886 h 2484054"/>
                <a:gd name="connsiteX20" fmla="*/ 1605285 w 1883061"/>
                <a:gd name="connsiteY20" fmla="*/ 111179 h 2484054"/>
                <a:gd name="connsiteX21" fmla="*/ 1872083 w 1883061"/>
                <a:gd name="connsiteY21" fmla="*/ 192030 h 2484054"/>
                <a:gd name="connsiteX22" fmla="*/ 1874786 w 1883061"/>
                <a:gd name="connsiteY22" fmla="*/ 192030 h 2484054"/>
                <a:gd name="connsiteX23" fmla="*/ 1879605 w 1883061"/>
                <a:gd name="connsiteY23" fmla="*/ 194074 h 2484054"/>
                <a:gd name="connsiteX24" fmla="*/ 1881578 w 1883061"/>
                <a:gd name="connsiteY24" fmla="*/ 199114 h 2484054"/>
                <a:gd name="connsiteX25" fmla="*/ 1879605 w 1883061"/>
                <a:gd name="connsiteY25" fmla="*/ 204153 h 2484054"/>
                <a:gd name="connsiteX26" fmla="*/ 1874786 w 1883061"/>
                <a:gd name="connsiteY26" fmla="*/ 206198 h 2484054"/>
                <a:gd name="connsiteX27" fmla="*/ 1872302 w 1883061"/>
                <a:gd name="connsiteY27" fmla="*/ 206198 h 2484054"/>
                <a:gd name="connsiteX28" fmla="*/ 1598566 w 1883061"/>
                <a:gd name="connsiteY28" fmla="*/ 123376 h 2484054"/>
                <a:gd name="connsiteX29" fmla="*/ 1367192 w 1883061"/>
                <a:gd name="connsiteY29" fmla="*/ 21127 h 2484054"/>
                <a:gd name="connsiteX30" fmla="*/ 1063292 w 1883061"/>
                <a:gd name="connsiteY30" fmla="*/ 79555 h 2484054"/>
                <a:gd name="connsiteX31" fmla="*/ 919193 w 1883061"/>
                <a:gd name="connsiteY31" fmla="*/ 216423 h 2484054"/>
                <a:gd name="connsiteX32" fmla="*/ 895164 w 1883061"/>
                <a:gd name="connsiteY32" fmla="*/ 420411 h 2484054"/>
                <a:gd name="connsiteX33" fmla="*/ 931682 w 1883061"/>
                <a:gd name="connsiteY33" fmla="*/ 599931 h 2484054"/>
                <a:gd name="connsiteX34" fmla="*/ 958705 w 1883061"/>
                <a:gd name="connsiteY34" fmla="*/ 727888 h 2484054"/>
                <a:gd name="connsiteX35" fmla="*/ 968711 w 1883061"/>
                <a:gd name="connsiteY35" fmla="*/ 1058446 h 2484054"/>
                <a:gd name="connsiteX36" fmla="*/ 965862 w 1883061"/>
                <a:gd name="connsiteY36" fmla="*/ 1081890 h 2484054"/>
                <a:gd name="connsiteX37" fmla="*/ 948627 w 1883061"/>
                <a:gd name="connsiteY37" fmla="*/ 1192392 h 2484054"/>
                <a:gd name="connsiteX38" fmla="*/ 761729 w 1883061"/>
                <a:gd name="connsiteY38" fmla="*/ 1459993 h 2484054"/>
                <a:gd name="connsiteX39" fmla="*/ 542624 w 1883061"/>
                <a:gd name="connsiteY39" fmla="*/ 1587439 h 2484054"/>
                <a:gd name="connsiteX40" fmla="*/ 469588 w 1883061"/>
                <a:gd name="connsiteY40" fmla="*/ 1620816 h 2484054"/>
                <a:gd name="connsiteX41" fmla="*/ 211701 w 1883061"/>
                <a:gd name="connsiteY41" fmla="*/ 1741908 h 2484054"/>
                <a:gd name="connsiteX42" fmla="*/ 38535 w 1883061"/>
                <a:gd name="connsiteY42" fmla="*/ 1918799 h 2484054"/>
                <a:gd name="connsiteX43" fmla="*/ 15310 w 1883061"/>
                <a:gd name="connsiteY43" fmla="*/ 2110152 h 2484054"/>
                <a:gd name="connsiteX44" fmla="*/ 87324 w 1883061"/>
                <a:gd name="connsiteY44" fmla="*/ 2318375 h 2484054"/>
                <a:gd name="connsiteX45" fmla="*/ 223972 w 1883061"/>
                <a:gd name="connsiteY45" fmla="*/ 2418433 h 2484054"/>
                <a:gd name="connsiteX46" fmla="*/ 416638 w 1883061"/>
                <a:gd name="connsiteY46" fmla="*/ 2462254 h 2484054"/>
                <a:gd name="connsiteX47" fmla="*/ 469005 w 1883061"/>
                <a:gd name="connsiteY47" fmla="*/ 2463860 h 2484054"/>
                <a:gd name="connsiteX48" fmla="*/ 724628 w 1883061"/>
                <a:gd name="connsiteY48" fmla="*/ 2468389 h 2484054"/>
                <a:gd name="connsiteX49" fmla="*/ 912255 w 1883061"/>
                <a:gd name="connsiteY49" fmla="*/ 2452029 h 2484054"/>
                <a:gd name="connsiteX50" fmla="*/ 1103022 w 1883061"/>
                <a:gd name="connsiteY50" fmla="*/ 2347077 h 2484054"/>
                <a:gd name="connsiteX51" fmla="*/ 1106747 w 1883061"/>
                <a:gd name="connsiteY51" fmla="*/ 2344083 h 2484054"/>
                <a:gd name="connsiteX52" fmla="*/ 1332646 w 1883061"/>
                <a:gd name="connsiteY52" fmla="*/ 2263744 h 2484054"/>
                <a:gd name="connsiteX53" fmla="*/ 1335201 w 1883061"/>
                <a:gd name="connsiteY53" fmla="*/ 2263744 h 2484054"/>
                <a:gd name="connsiteX54" fmla="*/ 1434384 w 1883061"/>
                <a:gd name="connsiteY54" fmla="*/ 2259728 h 2484054"/>
                <a:gd name="connsiteX55" fmla="*/ 1628219 w 1883061"/>
                <a:gd name="connsiteY55" fmla="*/ 2080207 h 2484054"/>
                <a:gd name="connsiteX56" fmla="*/ 1675911 w 1883061"/>
                <a:gd name="connsiteY56" fmla="*/ 1889877 h 2484054"/>
                <a:gd name="connsiteX57" fmla="*/ 1683215 w 1883061"/>
                <a:gd name="connsiteY57" fmla="*/ 1846056 h 2484054"/>
                <a:gd name="connsiteX58" fmla="*/ 1705708 w 1883061"/>
                <a:gd name="connsiteY58" fmla="*/ 1712913 h 2484054"/>
                <a:gd name="connsiteX59" fmla="*/ 1735434 w 1883061"/>
                <a:gd name="connsiteY59" fmla="*/ 1538213 h 2484054"/>
                <a:gd name="connsiteX60" fmla="*/ 1869745 w 1883061"/>
                <a:gd name="connsiteY60" fmla="*/ 1378851 h 2484054"/>
                <a:gd name="connsiteX61" fmla="*/ 1872375 w 1883061"/>
                <a:gd name="connsiteY61" fmla="*/ 1378851 h 2484054"/>
                <a:gd name="connsiteX62" fmla="*/ 1874932 w 1883061"/>
                <a:gd name="connsiteY62" fmla="*/ 1379581 h 2484054"/>
                <a:gd name="connsiteX63" fmla="*/ 1876975 w 1883061"/>
                <a:gd name="connsiteY63" fmla="*/ 1381334 h 2484054"/>
                <a:gd name="connsiteX64" fmla="*/ 1878584 w 1883061"/>
                <a:gd name="connsiteY64" fmla="*/ 1386519 h 2484054"/>
                <a:gd name="connsiteX65" fmla="*/ 1877926 w 1883061"/>
                <a:gd name="connsiteY65" fmla="*/ 1389148 h 2484054"/>
                <a:gd name="connsiteX66" fmla="*/ 1873982 w 1883061"/>
                <a:gd name="connsiteY66" fmla="*/ 1392728 h 2484054"/>
                <a:gd name="connsiteX67" fmla="*/ 1748654 w 1883061"/>
                <a:gd name="connsiteY67" fmla="*/ 1541135 h 2484054"/>
                <a:gd name="connsiteX68" fmla="*/ 1718928 w 1883061"/>
                <a:gd name="connsiteY68" fmla="*/ 1715469 h 2484054"/>
                <a:gd name="connsiteX69" fmla="*/ 1696433 w 1883061"/>
                <a:gd name="connsiteY69" fmla="*/ 1848759 h 2484054"/>
                <a:gd name="connsiteX70" fmla="*/ 1689129 w 1883061"/>
                <a:gd name="connsiteY70" fmla="*/ 1892580 h 2484054"/>
                <a:gd name="connsiteX71" fmla="*/ 1640415 w 1883061"/>
                <a:gd name="connsiteY71" fmla="*/ 2086634 h 2484054"/>
                <a:gd name="connsiteX72" fmla="*/ 1437597 w 1883061"/>
                <a:gd name="connsiteY72" fmla="*/ 2274335 h 2484054"/>
                <a:gd name="connsiteX73" fmla="*/ 1334472 w 1883061"/>
                <a:gd name="connsiteY73" fmla="*/ 2278717 h 2484054"/>
                <a:gd name="connsiteX74" fmla="*/ 1331842 w 1883061"/>
                <a:gd name="connsiteY74" fmla="*/ 2278717 h 2484054"/>
                <a:gd name="connsiteX75" fmla="*/ 1114782 w 1883061"/>
                <a:gd name="connsiteY75" fmla="*/ 2355842 h 2484054"/>
                <a:gd name="connsiteX76" fmla="*/ 1111057 w 1883061"/>
                <a:gd name="connsiteY76" fmla="*/ 2358836 h 2484054"/>
                <a:gd name="connsiteX77" fmla="*/ 913862 w 1883061"/>
                <a:gd name="connsiteY77" fmla="*/ 2466636 h 2484054"/>
                <a:gd name="connsiteX78" fmla="*/ 724702 w 1883061"/>
                <a:gd name="connsiteY78" fmla="*/ 2483434 h 2484054"/>
                <a:gd name="connsiteX79" fmla="*/ 689644 w 1883061"/>
                <a:gd name="connsiteY79" fmla="*/ 2482339 h 248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83061" h="2484054">
                  <a:moveTo>
                    <a:pt x="689644" y="2482339"/>
                  </a:moveTo>
                  <a:cubicBezTo>
                    <a:pt x="615659" y="2482339"/>
                    <a:pt x="540944" y="2480002"/>
                    <a:pt x="468421" y="2477664"/>
                  </a:cubicBezTo>
                  <a:lnTo>
                    <a:pt x="415982" y="2475985"/>
                  </a:lnTo>
                  <a:cubicBezTo>
                    <a:pt x="354704" y="2474159"/>
                    <a:pt x="290214" y="2459698"/>
                    <a:pt x="218787" y="2431068"/>
                  </a:cubicBezTo>
                  <a:cubicBezTo>
                    <a:pt x="154150" y="2405286"/>
                    <a:pt x="108796" y="2371983"/>
                    <a:pt x="76076" y="2326262"/>
                  </a:cubicBezTo>
                  <a:cubicBezTo>
                    <a:pt x="31743" y="2262722"/>
                    <a:pt x="5815" y="2188226"/>
                    <a:pt x="1215" y="2110882"/>
                  </a:cubicBezTo>
                  <a:cubicBezTo>
                    <a:pt x="-4701" y="2035655"/>
                    <a:pt x="-2729" y="1972991"/>
                    <a:pt x="26046" y="1912007"/>
                  </a:cubicBezTo>
                  <a:cubicBezTo>
                    <a:pt x="63002" y="1832033"/>
                    <a:pt x="126469" y="1767178"/>
                    <a:pt x="205640" y="1728543"/>
                  </a:cubicBezTo>
                  <a:cubicBezTo>
                    <a:pt x="290872" y="1686182"/>
                    <a:pt x="378733" y="1646086"/>
                    <a:pt x="463745" y="1607377"/>
                  </a:cubicBezTo>
                  <a:lnTo>
                    <a:pt x="536780" y="1574000"/>
                  </a:lnTo>
                  <a:cubicBezTo>
                    <a:pt x="609452" y="1540624"/>
                    <a:pt x="686066" y="1503448"/>
                    <a:pt x="753038" y="1448307"/>
                  </a:cubicBezTo>
                  <a:cubicBezTo>
                    <a:pt x="827753" y="1386958"/>
                    <a:pt x="908092" y="1308079"/>
                    <a:pt x="935114" y="1188740"/>
                  </a:cubicBezTo>
                  <a:cubicBezTo>
                    <a:pt x="942637" y="1152806"/>
                    <a:pt x="948334" y="1116581"/>
                    <a:pt x="952059" y="1080064"/>
                  </a:cubicBezTo>
                  <a:lnTo>
                    <a:pt x="954980" y="1056547"/>
                  </a:lnTo>
                  <a:cubicBezTo>
                    <a:pt x="968931" y="948090"/>
                    <a:pt x="965571" y="838171"/>
                    <a:pt x="945121" y="730737"/>
                  </a:cubicBezTo>
                  <a:cubicBezTo>
                    <a:pt x="936794" y="688011"/>
                    <a:pt x="927301" y="644847"/>
                    <a:pt x="918098" y="603144"/>
                  </a:cubicBezTo>
                  <a:cubicBezTo>
                    <a:pt x="905171" y="544132"/>
                    <a:pt x="891805" y="483148"/>
                    <a:pt x="881581" y="422455"/>
                  </a:cubicBezTo>
                  <a:cubicBezTo>
                    <a:pt x="867338" y="338611"/>
                    <a:pt x="875665" y="269081"/>
                    <a:pt x="907143" y="209266"/>
                  </a:cubicBezTo>
                  <a:cubicBezTo>
                    <a:pt x="943661" y="140320"/>
                    <a:pt x="1003184" y="99713"/>
                    <a:pt x="1056280" y="66920"/>
                  </a:cubicBezTo>
                  <a:cubicBezTo>
                    <a:pt x="1149254" y="7980"/>
                    <a:pt x="1261144" y="-13491"/>
                    <a:pt x="1369308" y="6886"/>
                  </a:cubicBezTo>
                  <a:cubicBezTo>
                    <a:pt x="1451619" y="21493"/>
                    <a:pt x="1523194" y="59178"/>
                    <a:pt x="1605285" y="111179"/>
                  </a:cubicBezTo>
                  <a:cubicBezTo>
                    <a:pt x="1691321" y="165518"/>
                    <a:pt x="1778670" y="192030"/>
                    <a:pt x="1872083" y="192030"/>
                  </a:cubicBezTo>
                  <a:cubicBezTo>
                    <a:pt x="1872960" y="192176"/>
                    <a:pt x="1873909" y="192176"/>
                    <a:pt x="1874786" y="192030"/>
                  </a:cubicBezTo>
                  <a:cubicBezTo>
                    <a:pt x="1876612" y="192030"/>
                    <a:pt x="1878364" y="192760"/>
                    <a:pt x="1879605" y="194074"/>
                  </a:cubicBezTo>
                  <a:cubicBezTo>
                    <a:pt x="1880920" y="195462"/>
                    <a:pt x="1881578" y="197215"/>
                    <a:pt x="1881578" y="199114"/>
                  </a:cubicBezTo>
                  <a:cubicBezTo>
                    <a:pt x="1881578" y="201013"/>
                    <a:pt x="1880920" y="202766"/>
                    <a:pt x="1879605" y="204153"/>
                  </a:cubicBezTo>
                  <a:cubicBezTo>
                    <a:pt x="1878364" y="205468"/>
                    <a:pt x="1876612" y="206198"/>
                    <a:pt x="1874786" y="206198"/>
                  </a:cubicBezTo>
                  <a:lnTo>
                    <a:pt x="1872302" y="206198"/>
                  </a:lnTo>
                  <a:cubicBezTo>
                    <a:pt x="1776335" y="206198"/>
                    <a:pt x="1686720" y="179102"/>
                    <a:pt x="1598566" y="123376"/>
                  </a:cubicBezTo>
                  <a:cubicBezTo>
                    <a:pt x="1517716" y="72252"/>
                    <a:pt x="1447530" y="35222"/>
                    <a:pt x="1367192" y="21127"/>
                  </a:cubicBezTo>
                  <a:cubicBezTo>
                    <a:pt x="1262166" y="1335"/>
                    <a:pt x="1153491" y="22223"/>
                    <a:pt x="1063292" y="79555"/>
                  </a:cubicBezTo>
                  <a:cubicBezTo>
                    <a:pt x="1011728" y="111252"/>
                    <a:pt x="953739" y="150691"/>
                    <a:pt x="919193" y="216423"/>
                  </a:cubicBezTo>
                  <a:cubicBezTo>
                    <a:pt x="889248" y="273098"/>
                    <a:pt x="881435" y="339780"/>
                    <a:pt x="895164" y="420411"/>
                  </a:cubicBezTo>
                  <a:cubicBezTo>
                    <a:pt x="905390" y="480737"/>
                    <a:pt x="918389" y="541503"/>
                    <a:pt x="931682" y="599931"/>
                  </a:cubicBezTo>
                  <a:cubicBezTo>
                    <a:pt x="940885" y="641780"/>
                    <a:pt x="950379" y="685090"/>
                    <a:pt x="958705" y="727888"/>
                  </a:cubicBezTo>
                  <a:cubicBezTo>
                    <a:pt x="979520" y="836856"/>
                    <a:pt x="982880" y="948454"/>
                    <a:pt x="968711" y="1058446"/>
                  </a:cubicBezTo>
                  <a:lnTo>
                    <a:pt x="965862" y="1081890"/>
                  </a:lnTo>
                  <a:cubicBezTo>
                    <a:pt x="962137" y="1118991"/>
                    <a:pt x="956369" y="1155874"/>
                    <a:pt x="948627" y="1192392"/>
                  </a:cubicBezTo>
                  <a:cubicBezTo>
                    <a:pt x="920434" y="1316113"/>
                    <a:pt x="838343" y="1396890"/>
                    <a:pt x="761729" y="1459993"/>
                  </a:cubicBezTo>
                  <a:cubicBezTo>
                    <a:pt x="693515" y="1516156"/>
                    <a:pt x="616097" y="1553696"/>
                    <a:pt x="542624" y="1587439"/>
                  </a:cubicBezTo>
                  <a:lnTo>
                    <a:pt x="469588" y="1620816"/>
                  </a:lnTo>
                  <a:cubicBezTo>
                    <a:pt x="384284" y="1659524"/>
                    <a:pt x="296715" y="1699621"/>
                    <a:pt x="211701" y="1741908"/>
                  </a:cubicBezTo>
                  <a:cubicBezTo>
                    <a:pt x="135380" y="1779229"/>
                    <a:pt x="74177" y="1841674"/>
                    <a:pt x="38535" y="1918799"/>
                  </a:cubicBezTo>
                  <a:cubicBezTo>
                    <a:pt x="11147" y="1976789"/>
                    <a:pt x="9321" y="2037190"/>
                    <a:pt x="15310" y="2110152"/>
                  </a:cubicBezTo>
                  <a:cubicBezTo>
                    <a:pt x="19620" y="2184867"/>
                    <a:pt x="44597" y="2256952"/>
                    <a:pt x="87324" y="2318375"/>
                  </a:cubicBezTo>
                  <a:cubicBezTo>
                    <a:pt x="118290" y="2362196"/>
                    <a:pt x="161819" y="2393601"/>
                    <a:pt x="223972" y="2418433"/>
                  </a:cubicBezTo>
                  <a:cubicBezTo>
                    <a:pt x="293721" y="2446260"/>
                    <a:pt x="356750" y="2460574"/>
                    <a:pt x="416638" y="2462254"/>
                  </a:cubicBezTo>
                  <a:lnTo>
                    <a:pt x="469005" y="2463860"/>
                  </a:lnTo>
                  <a:cubicBezTo>
                    <a:pt x="552996" y="2466563"/>
                    <a:pt x="639541" y="2469265"/>
                    <a:pt x="724628" y="2468389"/>
                  </a:cubicBezTo>
                  <a:cubicBezTo>
                    <a:pt x="787438" y="2466782"/>
                    <a:pt x="850102" y="2461377"/>
                    <a:pt x="912255" y="2452029"/>
                  </a:cubicBezTo>
                  <a:cubicBezTo>
                    <a:pt x="986824" y="2441950"/>
                    <a:pt x="1045910" y="2393601"/>
                    <a:pt x="1103022" y="2347077"/>
                  </a:cubicBezTo>
                  <a:lnTo>
                    <a:pt x="1106747" y="2344083"/>
                  </a:lnTo>
                  <a:cubicBezTo>
                    <a:pt x="1178468" y="2285654"/>
                    <a:pt x="1252161" y="2259362"/>
                    <a:pt x="1332646" y="2263744"/>
                  </a:cubicBezTo>
                  <a:lnTo>
                    <a:pt x="1335201" y="2263744"/>
                  </a:lnTo>
                  <a:cubicBezTo>
                    <a:pt x="1368579" y="2265716"/>
                    <a:pt x="1403197" y="2267615"/>
                    <a:pt x="1434384" y="2259728"/>
                  </a:cubicBezTo>
                  <a:cubicBezTo>
                    <a:pt x="1519688" y="2238255"/>
                    <a:pt x="1583448" y="2179389"/>
                    <a:pt x="1628219" y="2080207"/>
                  </a:cubicBezTo>
                  <a:cubicBezTo>
                    <a:pt x="1655388" y="2020099"/>
                    <a:pt x="1665758" y="1953929"/>
                    <a:pt x="1675911" y="1889877"/>
                  </a:cubicBezTo>
                  <a:cubicBezTo>
                    <a:pt x="1678247" y="1875270"/>
                    <a:pt x="1680658" y="1860663"/>
                    <a:pt x="1683215" y="1846056"/>
                  </a:cubicBezTo>
                  <a:cubicBezTo>
                    <a:pt x="1690882" y="1801651"/>
                    <a:pt x="1698405" y="1757245"/>
                    <a:pt x="1705708" y="1712913"/>
                  </a:cubicBezTo>
                  <a:cubicBezTo>
                    <a:pt x="1715496" y="1654485"/>
                    <a:pt x="1725283" y="1596057"/>
                    <a:pt x="1735434" y="1538213"/>
                  </a:cubicBezTo>
                  <a:cubicBezTo>
                    <a:pt x="1749310" y="1457874"/>
                    <a:pt x="1794593" y="1404631"/>
                    <a:pt x="1869745" y="1378851"/>
                  </a:cubicBezTo>
                  <a:cubicBezTo>
                    <a:pt x="1870622" y="1378705"/>
                    <a:pt x="1871498" y="1378705"/>
                    <a:pt x="1872375" y="1378851"/>
                  </a:cubicBezTo>
                  <a:cubicBezTo>
                    <a:pt x="1873251" y="1378924"/>
                    <a:pt x="1874128" y="1379142"/>
                    <a:pt x="1874932" y="1379581"/>
                  </a:cubicBezTo>
                  <a:cubicBezTo>
                    <a:pt x="1875734" y="1380019"/>
                    <a:pt x="1876392" y="1380603"/>
                    <a:pt x="1876975" y="1381334"/>
                  </a:cubicBezTo>
                  <a:cubicBezTo>
                    <a:pt x="1878145" y="1382794"/>
                    <a:pt x="1878728" y="1384620"/>
                    <a:pt x="1878584" y="1386519"/>
                  </a:cubicBezTo>
                  <a:cubicBezTo>
                    <a:pt x="1878511" y="1387395"/>
                    <a:pt x="1878291" y="1388345"/>
                    <a:pt x="1877926" y="1389148"/>
                  </a:cubicBezTo>
                  <a:cubicBezTo>
                    <a:pt x="1877122" y="1390829"/>
                    <a:pt x="1875734" y="1392070"/>
                    <a:pt x="1873982" y="1392728"/>
                  </a:cubicBezTo>
                  <a:cubicBezTo>
                    <a:pt x="1803796" y="1417194"/>
                    <a:pt x="1761728" y="1466639"/>
                    <a:pt x="1748654" y="1541135"/>
                  </a:cubicBezTo>
                  <a:cubicBezTo>
                    <a:pt x="1738574" y="1598906"/>
                    <a:pt x="1728642" y="1657041"/>
                    <a:pt x="1718928" y="1715469"/>
                  </a:cubicBezTo>
                  <a:cubicBezTo>
                    <a:pt x="1711478" y="1759948"/>
                    <a:pt x="1703956" y="1804354"/>
                    <a:pt x="1696433" y="1848759"/>
                  </a:cubicBezTo>
                  <a:cubicBezTo>
                    <a:pt x="1693951" y="1863366"/>
                    <a:pt x="1691613" y="1877973"/>
                    <a:pt x="1689129" y="1892580"/>
                  </a:cubicBezTo>
                  <a:cubicBezTo>
                    <a:pt x="1678905" y="1957800"/>
                    <a:pt x="1668315" y="2024773"/>
                    <a:pt x="1640415" y="2086634"/>
                  </a:cubicBezTo>
                  <a:cubicBezTo>
                    <a:pt x="1593891" y="2190198"/>
                    <a:pt x="1527430" y="2251475"/>
                    <a:pt x="1437597" y="2274335"/>
                  </a:cubicBezTo>
                  <a:cubicBezTo>
                    <a:pt x="1404438" y="2282441"/>
                    <a:pt x="1368871" y="2280615"/>
                    <a:pt x="1334472" y="2278717"/>
                  </a:cubicBezTo>
                  <a:lnTo>
                    <a:pt x="1331842" y="2278717"/>
                  </a:lnTo>
                  <a:cubicBezTo>
                    <a:pt x="1255009" y="2274188"/>
                    <a:pt x="1184019" y="2299531"/>
                    <a:pt x="1114782" y="2355842"/>
                  </a:cubicBezTo>
                  <a:lnTo>
                    <a:pt x="1111057" y="2358836"/>
                  </a:lnTo>
                  <a:cubicBezTo>
                    <a:pt x="1052629" y="2406674"/>
                    <a:pt x="991936" y="2456046"/>
                    <a:pt x="913862" y="2466636"/>
                  </a:cubicBezTo>
                  <a:cubicBezTo>
                    <a:pt x="851197" y="2476204"/>
                    <a:pt x="788022" y="2481828"/>
                    <a:pt x="724702" y="2483434"/>
                  </a:cubicBezTo>
                  <a:cubicBezTo>
                    <a:pt x="713161" y="2482339"/>
                    <a:pt x="701475" y="2482339"/>
                    <a:pt x="689644" y="248233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7D388E8-6ED0-4A97-B5D5-8D9AD9BC4CAE}"/>
                </a:ext>
              </a:extLst>
            </p:cNvPr>
            <p:cNvSpPr/>
            <p:nvPr/>
          </p:nvSpPr>
          <p:spPr>
            <a:xfrm>
              <a:off x="7570143" y="4163088"/>
              <a:ext cx="1777126" cy="2290372"/>
            </a:xfrm>
            <a:custGeom>
              <a:avLst/>
              <a:gdLst>
                <a:gd name="connsiteX0" fmla="*/ 378516 w 1777126"/>
                <a:gd name="connsiteY0" fmla="*/ 2289750 h 2290372"/>
                <a:gd name="connsiteX1" fmla="*/ 247053 w 1777126"/>
                <a:gd name="connsiteY1" fmla="*/ 2272879 h 2290372"/>
                <a:gd name="connsiteX2" fmla="*/ 24661 w 1777126"/>
                <a:gd name="connsiteY2" fmla="*/ 2094599 h 2290372"/>
                <a:gd name="connsiteX3" fmla="*/ 72497 w 1777126"/>
                <a:gd name="connsiteY3" fmla="*/ 1789897 h 2290372"/>
                <a:gd name="connsiteX4" fmla="*/ 190743 w 1777126"/>
                <a:gd name="connsiteY4" fmla="*/ 1700137 h 2290372"/>
                <a:gd name="connsiteX5" fmla="*/ 308621 w 1777126"/>
                <a:gd name="connsiteY5" fmla="*/ 1643900 h 2290372"/>
                <a:gd name="connsiteX6" fmla="*/ 410870 w 1777126"/>
                <a:gd name="connsiteY6" fmla="*/ 1595770 h 2290372"/>
                <a:gd name="connsiteX7" fmla="*/ 817968 w 1777126"/>
                <a:gd name="connsiteY7" fmla="*/ 1297348 h 2290372"/>
                <a:gd name="connsiteX8" fmla="*/ 907216 w 1777126"/>
                <a:gd name="connsiteY8" fmla="*/ 1118704 h 2290372"/>
                <a:gd name="connsiteX9" fmla="*/ 924088 w 1777126"/>
                <a:gd name="connsiteY9" fmla="*/ 992061 h 2290372"/>
                <a:gd name="connsiteX10" fmla="*/ 928398 w 1777126"/>
                <a:gd name="connsiteY10" fmla="*/ 942105 h 2290372"/>
                <a:gd name="connsiteX11" fmla="*/ 916346 w 1777126"/>
                <a:gd name="connsiteY11" fmla="*/ 680932 h 2290372"/>
                <a:gd name="connsiteX12" fmla="*/ 889323 w 1777126"/>
                <a:gd name="connsiteY12" fmla="*/ 548446 h 2290372"/>
                <a:gd name="connsiteX13" fmla="*/ 859597 w 1777126"/>
                <a:gd name="connsiteY13" fmla="*/ 400039 h 2290372"/>
                <a:gd name="connsiteX14" fmla="*/ 868581 w 1777126"/>
                <a:gd name="connsiteY14" fmla="*/ 222125 h 2290372"/>
                <a:gd name="connsiteX15" fmla="*/ 1031376 w 1777126"/>
                <a:gd name="connsiteY15" fmla="*/ 43481 h 2290372"/>
                <a:gd name="connsiteX16" fmla="*/ 1246976 w 1777126"/>
                <a:gd name="connsiteY16" fmla="*/ 4773 h 2290372"/>
                <a:gd name="connsiteX17" fmla="*/ 1440812 w 1777126"/>
                <a:gd name="connsiteY17" fmla="*/ 100302 h 2290372"/>
                <a:gd name="connsiteX18" fmla="*/ 1769470 w 1777126"/>
                <a:gd name="connsiteY18" fmla="*/ 203866 h 2290372"/>
                <a:gd name="connsiteX19" fmla="*/ 1772027 w 1777126"/>
                <a:gd name="connsiteY19" fmla="*/ 204523 h 2290372"/>
                <a:gd name="connsiteX20" fmla="*/ 1774143 w 1777126"/>
                <a:gd name="connsiteY20" fmla="*/ 206203 h 2290372"/>
                <a:gd name="connsiteX21" fmla="*/ 1775532 w 1777126"/>
                <a:gd name="connsiteY21" fmla="*/ 208540 h 2290372"/>
                <a:gd name="connsiteX22" fmla="*/ 1775532 w 1777126"/>
                <a:gd name="connsiteY22" fmla="*/ 211315 h 2290372"/>
                <a:gd name="connsiteX23" fmla="*/ 1773414 w 1777126"/>
                <a:gd name="connsiteY23" fmla="*/ 216282 h 2290372"/>
                <a:gd name="connsiteX24" fmla="*/ 1771150 w 1777126"/>
                <a:gd name="connsiteY24" fmla="*/ 217669 h 2290372"/>
                <a:gd name="connsiteX25" fmla="*/ 1768519 w 1777126"/>
                <a:gd name="connsiteY25" fmla="*/ 217669 h 2290372"/>
                <a:gd name="connsiteX26" fmla="*/ 1432558 w 1777126"/>
                <a:gd name="connsiteY26" fmla="*/ 111623 h 2290372"/>
                <a:gd name="connsiteX27" fmla="*/ 1244639 w 1777126"/>
                <a:gd name="connsiteY27" fmla="*/ 18503 h 2290372"/>
                <a:gd name="connsiteX28" fmla="*/ 1037439 w 1777126"/>
                <a:gd name="connsiteY28" fmla="*/ 56042 h 2290372"/>
                <a:gd name="connsiteX29" fmla="*/ 881071 w 1777126"/>
                <a:gd name="connsiteY29" fmla="*/ 226361 h 2290372"/>
                <a:gd name="connsiteX30" fmla="*/ 872817 w 1777126"/>
                <a:gd name="connsiteY30" fmla="*/ 396898 h 2290372"/>
                <a:gd name="connsiteX31" fmla="*/ 902470 w 1777126"/>
                <a:gd name="connsiteY31" fmla="*/ 544575 h 2290372"/>
                <a:gd name="connsiteX32" fmla="*/ 929566 w 1777126"/>
                <a:gd name="connsiteY32" fmla="*/ 677645 h 2290372"/>
                <a:gd name="connsiteX33" fmla="*/ 941762 w 1777126"/>
                <a:gd name="connsiteY33" fmla="*/ 943274 h 2290372"/>
                <a:gd name="connsiteX34" fmla="*/ 937381 w 1777126"/>
                <a:gd name="connsiteY34" fmla="*/ 992864 h 2290372"/>
                <a:gd name="connsiteX35" fmla="*/ 920217 w 1777126"/>
                <a:gd name="connsiteY35" fmla="*/ 1121845 h 2290372"/>
                <a:gd name="connsiteX36" fmla="*/ 828265 w 1777126"/>
                <a:gd name="connsiteY36" fmla="*/ 1306112 h 2290372"/>
                <a:gd name="connsiteX37" fmla="*/ 416201 w 1777126"/>
                <a:gd name="connsiteY37" fmla="*/ 1608039 h 2290372"/>
                <a:gd name="connsiteX38" fmla="*/ 313223 w 1777126"/>
                <a:gd name="connsiteY38" fmla="*/ 1656535 h 2290372"/>
                <a:gd name="connsiteX39" fmla="*/ 196367 w 1777126"/>
                <a:gd name="connsiteY39" fmla="*/ 1712407 h 2290372"/>
                <a:gd name="connsiteX40" fmla="*/ 81336 w 1777126"/>
                <a:gd name="connsiteY40" fmla="*/ 1800049 h 2290372"/>
                <a:gd name="connsiteX41" fmla="*/ 36565 w 1777126"/>
                <a:gd name="connsiteY41" fmla="*/ 2088684 h 2290372"/>
                <a:gd name="connsiteX42" fmla="*/ 249462 w 1777126"/>
                <a:gd name="connsiteY42" fmla="*/ 2258564 h 2290372"/>
                <a:gd name="connsiteX43" fmla="*/ 649329 w 1777126"/>
                <a:gd name="connsiteY43" fmla="*/ 2180416 h 2290372"/>
                <a:gd name="connsiteX44" fmla="*/ 705931 w 1777126"/>
                <a:gd name="connsiteY44" fmla="*/ 2107381 h 2290372"/>
                <a:gd name="connsiteX45" fmla="*/ 872013 w 1777126"/>
                <a:gd name="connsiteY45" fmla="*/ 1973727 h 2290372"/>
                <a:gd name="connsiteX46" fmla="*/ 1206588 w 1777126"/>
                <a:gd name="connsiteY46" fmla="*/ 1918658 h 2290372"/>
                <a:gd name="connsiteX47" fmla="*/ 1327315 w 1777126"/>
                <a:gd name="connsiteY47" fmla="*/ 1898573 h 2290372"/>
                <a:gd name="connsiteX48" fmla="*/ 1459655 w 1777126"/>
                <a:gd name="connsiteY48" fmla="*/ 1736289 h 2290372"/>
                <a:gd name="connsiteX49" fmla="*/ 1498801 w 1777126"/>
                <a:gd name="connsiteY49" fmla="*/ 1499582 h 2290372"/>
                <a:gd name="connsiteX50" fmla="*/ 1506105 w 1777126"/>
                <a:gd name="connsiteY50" fmla="*/ 1307500 h 2290372"/>
                <a:gd name="connsiteX51" fmla="*/ 1597033 w 1777126"/>
                <a:gd name="connsiteY51" fmla="*/ 1169537 h 2290372"/>
                <a:gd name="connsiteX52" fmla="*/ 1714620 w 1777126"/>
                <a:gd name="connsiteY52" fmla="*/ 1114980 h 2290372"/>
                <a:gd name="connsiteX53" fmla="*/ 1765745 w 1777126"/>
                <a:gd name="connsiteY53" fmla="*/ 1093069 h 2290372"/>
                <a:gd name="connsiteX54" fmla="*/ 1770930 w 1777126"/>
                <a:gd name="connsiteY54" fmla="*/ 1093069 h 2290372"/>
                <a:gd name="connsiteX55" fmla="*/ 1774582 w 1777126"/>
                <a:gd name="connsiteY55" fmla="*/ 1096866 h 2290372"/>
                <a:gd name="connsiteX56" fmla="*/ 1774582 w 1777126"/>
                <a:gd name="connsiteY56" fmla="*/ 1102344 h 2290372"/>
                <a:gd name="connsiteX57" fmla="*/ 1770930 w 1777126"/>
                <a:gd name="connsiteY57" fmla="*/ 1106215 h 2290372"/>
                <a:gd name="connsiteX58" fmla="*/ 1719367 w 1777126"/>
                <a:gd name="connsiteY58" fmla="*/ 1128126 h 2290372"/>
                <a:gd name="connsiteX59" fmla="*/ 1603096 w 1777126"/>
                <a:gd name="connsiteY59" fmla="*/ 1182099 h 2290372"/>
                <a:gd name="connsiteX60" fmla="*/ 1545399 w 1777126"/>
                <a:gd name="connsiteY60" fmla="*/ 1233880 h 2290372"/>
                <a:gd name="connsiteX61" fmla="*/ 1519178 w 1777126"/>
                <a:gd name="connsiteY61" fmla="*/ 1308815 h 2290372"/>
                <a:gd name="connsiteX62" fmla="*/ 1512313 w 1777126"/>
                <a:gd name="connsiteY62" fmla="*/ 1499582 h 2290372"/>
                <a:gd name="connsiteX63" fmla="*/ 1472217 w 1777126"/>
                <a:gd name="connsiteY63" fmla="*/ 1741402 h 2290372"/>
                <a:gd name="connsiteX64" fmla="*/ 1331478 w 1777126"/>
                <a:gd name="connsiteY64" fmla="*/ 1912158 h 2290372"/>
                <a:gd name="connsiteX65" fmla="*/ 1206078 w 1777126"/>
                <a:gd name="connsiteY65" fmla="*/ 1932900 h 2290372"/>
                <a:gd name="connsiteX66" fmla="*/ 876835 w 1777126"/>
                <a:gd name="connsiteY66" fmla="*/ 1987019 h 2290372"/>
                <a:gd name="connsiteX67" fmla="*/ 717618 w 1777126"/>
                <a:gd name="connsiteY67" fmla="*/ 2114903 h 2290372"/>
                <a:gd name="connsiteX68" fmla="*/ 657364 w 1777126"/>
                <a:gd name="connsiteY68" fmla="*/ 2191810 h 2290372"/>
                <a:gd name="connsiteX69" fmla="*/ 378516 w 1777126"/>
                <a:gd name="connsiteY69" fmla="*/ 2289750 h 229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777126" h="2290372">
                  <a:moveTo>
                    <a:pt x="378516" y="2289750"/>
                  </a:moveTo>
                  <a:cubicBezTo>
                    <a:pt x="334183" y="2289458"/>
                    <a:pt x="290069" y="2283761"/>
                    <a:pt x="247053" y="2272879"/>
                  </a:cubicBezTo>
                  <a:cubicBezTo>
                    <a:pt x="136257" y="2245563"/>
                    <a:pt x="63587" y="2187282"/>
                    <a:pt x="24661" y="2094599"/>
                  </a:cubicBezTo>
                  <a:cubicBezTo>
                    <a:pt x="-22812" y="1981614"/>
                    <a:pt x="-4919" y="1867753"/>
                    <a:pt x="72497" y="1789897"/>
                  </a:cubicBezTo>
                  <a:cubicBezTo>
                    <a:pt x="107409" y="1754475"/>
                    <a:pt x="147212" y="1724238"/>
                    <a:pt x="190743" y="1700137"/>
                  </a:cubicBezTo>
                  <a:cubicBezTo>
                    <a:pt x="229523" y="1679395"/>
                    <a:pt x="269546" y="1661355"/>
                    <a:pt x="308621" y="1643900"/>
                  </a:cubicBezTo>
                  <a:cubicBezTo>
                    <a:pt x="342508" y="1628709"/>
                    <a:pt x="377492" y="1613079"/>
                    <a:pt x="410870" y="1595770"/>
                  </a:cubicBezTo>
                  <a:cubicBezTo>
                    <a:pt x="562564" y="1516892"/>
                    <a:pt x="708123" y="1434509"/>
                    <a:pt x="817968" y="1297348"/>
                  </a:cubicBezTo>
                  <a:cubicBezTo>
                    <a:pt x="860767" y="1245274"/>
                    <a:pt x="891222" y="1184217"/>
                    <a:pt x="907216" y="1118704"/>
                  </a:cubicBezTo>
                  <a:cubicBezTo>
                    <a:pt x="916053" y="1077001"/>
                    <a:pt x="921677" y="1034641"/>
                    <a:pt x="924088" y="992061"/>
                  </a:cubicBezTo>
                  <a:cubicBezTo>
                    <a:pt x="925402" y="975701"/>
                    <a:pt x="926718" y="958684"/>
                    <a:pt x="928398" y="942105"/>
                  </a:cubicBezTo>
                  <a:cubicBezTo>
                    <a:pt x="936650" y="854901"/>
                    <a:pt x="932633" y="766967"/>
                    <a:pt x="916346" y="680932"/>
                  </a:cubicBezTo>
                  <a:cubicBezTo>
                    <a:pt x="908604" y="636527"/>
                    <a:pt x="898745" y="591756"/>
                    <a:pt x="889323" y="548446"/>
                  </a:cubicBezTo>
                  <a:cubicBezTo>
                    <a:pt x="878807" y="500023"/>
                    <a:pt x="867851" y="449921"/>
                    <a:pt x="859597" y="400039"/>
                  </a:cubicBezTo>
                  <a:cubicBezTo>
                    <a:pt x="847840" y="329194"/>
                    <a:pt x="850687" y="272665"/>
                    <a:pt x="868581" y="222125"/>
                  </a:cubicBezTo>
                  <a:cubicBezTo>
                    <a:pt x="895678" y="145146"/>
                    <a:pt x="947313" y="88324"/>
                    <a:pt x="1031376" y="43481"/>
                  </a:cubicBezTo>
                  <a:cubicBezTo>
                    <a:pt x="1106384" y="3384"/>
                    <a:pt x="1174891" y="-8958"/>
                    <a:pt x="1246976" y="4773"/>
                  </a:cubicBezTo>
                  <a:cubicBezTo>
                    <a:pt x="1310589" y="16750"/>
                    <a:pt x="1370260" y="46256"/>
                    <a:pt x="1440812" y="100302"/>
                  </a:cubicBezTo>
                  <a:cubicBezTo>
                    <a:pt x="1547005" y="181883"/>
                    <a:pt x="1666490" y="198243"/>
                    <a:pt x="1769470" y="203866"/>
                  </a:cubicBezTo>
                  <a:cubicBezTo>
                    <a:pt x="1770345" y="203939"/>
                    <a:pt x="1771223" y="204158"/>
                    <a:pt x="1772027" y="204523"/>
                  </a:cubicBezTo>
                  <a:cubicBezTo>
                    <a:pt x="1772829" y="204961"/>
                    <a:pt x="1773560" y="205473"/>
                    <a:pt x="1774143" y="206203"/>
                  </a:cubicBezTo>
                  <a:cubicBezTo>
                    <a:pt x="1774801" y="206860"/>
                    <a:pt x="1775240" y="207663"/>
                    <a:pt x="1775532" y="208540"/>
                  </a:cubicBezTo>
                  <a:cubicBezTo>
                    <a:pt x="1775679" y="209489"/>
                    <a:pt x="1775679" y="210366"/>
                    <a:pt x="1775532" y="211315"/>
                  </a:cubicBezTo>
                  <a:cubicBezTo>
                    <a:pt x="1775459" y="213214"/>
                    <a:pt x="1774728" y="214967"/>
                    <a:pt x="1773414" y="216282"/>
                  </a:cubicBezTo>
                  <a:cubicBezTo>
                    <a:pt x="1772756" y="216939"/>
                    <a:pt x="1772027" y="217378"/>
                    <a:pt x="1771150" y="217669"/>
                  </a:cubicBezTo>
                  <a:cubicBezTo>
                    <a:pt x="1770274" y="217889"/>
                    <a:pt x="1769397" y="217889"/>
                    <a:pt x="1768519" y="217669"/>
                  </a:cubicBezTo>
                  <a:cubicBezTo>
                    <a:pt x="1663642" y="212338"/>
                    <a:pt x="1542111" y="195759"/>
                    <a:pt x="1432558" y="111623"/>
                  </a:cubicBezTo>
                  <a:cubicBezTo>
                    <a:pt x="1363979" y="58891"/>
                    <a:pt x="1305989" y="29969"/>
                    <a:pt x="1244639" y="18503"/>
                  </a:cubicBezTo>
                  <a:cubicBezTo>
                    <a:pt x="1175548" y="5430"/>
                    <a:pt x="1109670" y="17261"/>
                    <a:pt x="1037439" y="56042"/>
                  </a:cubicBezTo>
                  <a:cubicBezTo>
                    <a:pt x="956442" y="98769"/>
                    <a:pt x="906997" y="152887"/>
                    <a:pt x="881071" y="226361"/>
                  </a:cubicBezTo>
                  <a:cubicBezTo>
                    <a:pt x="864126" y="274418"/>
                    <a:pt x="861496" y="328610"/>
                    <a:pt x="872817" y="396898"/>
                  </a:cubicBezTo>
                  <a:cubicBezTo>
                    <a:pt x="880559" y="446343"/>
                    <a:pt x="891880" y="496299"/>
                    <a:pt x="902470" y="544575"/>
                  </a:cubicBezTo>
                  <a:cubicBezTo>
                    <a:pt x="911892" y="588396"/>
                    <a:pt x="921677" y="633020"/>
                    <a:pt x="929566" y="677645"/>
                  </a:cubicBezTo>
                  <a:cubicBezTo>
                    <a:pt x="946072" y="765214"/>
                    <a:pt x="950162" y="854609"/>
                    <a:pt x="941762" y="943274"/>
                  </a:cubicBezTo>
                  <a:cubicBezTo>
                    <a:pt x="940009" y="959561"/>
                    <a:pt x="938695" y="975921"/>
                    <a:pt x="937381" y="992864"/>
                  </a:cubicBezTo>
                  <a:cubicBezTo>
                    <a:pt x="935043" y="1036248"/>
                    <a:pt x="929273" y="1079339"/>
                    <a:pt x="920217" y="1121845"/>
                  </a:cubicBezTo>
                  <a:cubicBezTo>
                    <a:pt x="903784" y="1189402"/>
                    <a:pt x="872305" y="1252359"/>
                    <a:pt x="828265" y="1306112"/>
                  </a:cubicBezTo>
                  <a:cubicBezTo>
                    <a:pt x="716523" y="1445755"/>
                    <a:pt x="569648" y="1528650"/>
                    <a:pt x="416201" y="1608039"/>
                  </a:cubicBezTo>
                  <a:cubicBezTo>
                    <a:pt x="382533" y="1625568"/>
                    <a:pt x="347330" y="1641344"/>
                    <a:pt x="313223" y="1656535"/>
                  </a:cubicBezTo>
                  <a:cubicBezTo>
                    <a:pt x="274441" y="1673917"/>
                    <a:pt x="234271" y="1691884"/>
                    <a:pt x="196367" y="1712407"/>
                  </a:cubicBezTo>
                  <a:cubicBezTo>
                    <a:pt x="154006" y="1735924"/>
                    <a:pt x="115224" y="1765430"/>
                    <a:pt x="81336" y="1800049"/>
                  </a:cubicBezTo>
                  <a:cubicBezTo>
                    <a:pt x="8301" y="1873084"/>
                    <a:pt x="-8424" y="1981468"/>
                    <a:pt x="36565" y="2088684"/>
                  </a:cubicBezTo>
                  <a:cubicBezTo>
                    <a:pt x="73594" y="2176983"/>
                    <a:pt x="143343" y="2232636"/>
                    <a:pt x="249462" y="2258564"/>
                  </a:cubicBezTo>
                  <a:cubicBezTo>
                    <a:pt x="400719" y="2295958"/>
                    <a:pt x="535249" y="2269592"/>
                    <a:pt x="649329" y="2180416"/>
                  </a:cubicBezTo>
                  <a:cubicBezTo>
                    <a:pt x="668684" y="2165298"/>
                    <a:pt x="687236" y="2141561"/>
                    <a:pt x="705931" y="2107381"/>
                  </a:cubicBezTo>
                  <a:cubicBezTo>
                    <a:pt x="748000" y="2031789"/>
                    <a:pt x="813585" y="1997098"/>
                    <a:pt x="872013" y="1973727"/>
                  </a:cubicBezTo>
                  <a:cubicBezTo>
                    <a:pt x="972073" y="1933338"/>
                    <a:pt x="1081333" y="1915299"/>
                    <a:pt x="1206588" y="1918658"/>
                  </a:cubicBezTo>
                  <a:cubicBezTo>
                    <a:pt x="1247707" y="1919170"/>
                    <a:pt x="1288606" y="1912377"/>
                    <a:pt x="1327315" y="1898573"/>
                  </a:cubicBezTo>
                  <a:cubicBezTo>
                    <a:pt x="1396113" y="1874983"/>
                    <a:pt x="1430003" y="1816994"/>
                    <a:pt x="1459655" y="1736289"/>
                  </a:cubicBezTo>
                  <a:cubicBezTo>
                    <a:pt x="1485508" y="1666322"/>
                    <a:pt x="1498436" y="1588904"/>
                    <a:pt x="1498801" y="1499582"/>
                  </a:cubicBezTo>
                  <a:cubicBezTo>
                    <a:pt x="1498801" y="1431368"/>
                    <a:pt x="1500044" y="1369799"/>
                    <a:pt x="1506105" y="1307500"/>
                  </a:cubicBezTo>
                  <a:cubicBezTo>
                    <a:pt x="1510780" y="1248999"/>
                    <a:pt x="1545106" y="1196925"/>
                    <a:pt x="1597033" y="1169537"/>
                  </a:cubicBezTo>
                  <a:cubicBezTo>
                    <a:pt x="1635303" y="1149379"/>
                    <a:pt x="1674524" y="1131193"/>
                    <a:pt x="1714620" y="1114980"/>
                  </a:cubicBezTo>
                  <a:cubicBezTo>
                    <a:pt x="1731857" y="1107676"/>
                    <a:pt x="1748947" y="1100373"/>
                    <a:pt x="1765745" y="1093069"/>
                  </a:cubicBezTo>
                  <a:cubicBezTo>
                    <a:pt x="1767425" y="1092338"/>
                    <a:pt x="1769251" y="1092338"/>
                    <a:pt x="1770930" y="1093069"/>
                  </a:cubicBezTo>
                  <a:cubicBezTo>
                    <a:pt x="1772610" y="1093873"/>
                    <a:pt x="1773853" y="1095187"/>
                    <a:pt x="1774582" y="1096866"/>
                  </a:cubicBezTo>
                  <a:cubicBezTo>
                    <a:pt x="1775313" y="1098619"/>
                    <a:pt x="1775313" y="1100591"/>
                    <a:pt x="1774582" y="1102344"/>
                  </a:cubicBezTo>
                  <a:cubicBezTo>
                    <a:pt x="1773926" y="1104025"/>
                    <a:pt x="1772610" y="1105412"/>
                    <a:pt x="1770930" y="1106215"/>
                  </a:cubicBezTo>
                  <a:cubicBezTo>
                    <a:pt x="1753841" y="1113519"/>
                    <a:pt x="1736677" y="1120822"/>
                    <a:pt x="1719367" y="1128126"/>
                  </a:cubicBezTo>
                  <a:cubicBezTo>
                    <a:pt x="1679709" y="1144121"/>
                    <a:pt x="1640927" y="1162087"/>
                    <a:pt x="1603096" y="1182099"/>
                  </a:cubicBezTo>
                  <a:cubicBezTo>
                    <a:pt x="1579725" y="1194077"/>
                    <a:pt x="1559859" y="1211897"/>
                    <a:pt x="1545399" y="1233880"/>
                  </a:cubicBezTo>
                  <a:cubicBezTo>
                    <a:pt x="1530645" y="1256303"/>
                    <a:pt x="1521589" y="1282083"/>
                    <a:pt x="1519178" y="1308815"/>
                  </a:cubicBezTo>
                  <a:cubicBezTo>
                    <a:pt x="1513481" y="1370530"/>
                    <a:pt x="1512679" y="1431733"/>
                    <a:pt x="1512313" y="1499582"/>
                  </a:cubicBezTo>
                  <a:cubicBezTo>
                    <a:pt x="1511729" y="1590803"/>
                    <a:pt x="1498655" y="1669828"/>
                    <a:pt x="1472217" y="1741402"/>
                  </a:cubicBezTo>
                  <a:cubicBezTo>
                    <a:pt x="1445339" y="1814437"/>
                    <a:pt x="1409699" y="1885354"/>
                    <a:pt x="1331478" y="1912158"/>
                  </a:cubicBezTo>
                  <a:cubicBezTo>
                    <a:pt x="1291236" y="1926473"/>
                    <a:pt x="1248802" y="1933484"/>
                    <a:pt x="1206078" y="1932900"/>
                  </a:cubicBezTo>
                  <a:cubicBezTo>
                    <a:pt x="1082940" y="1929686"/>
                    <a:pt x="975140" y="1947507"/>
                    <a:pt x="876835" y="1987019"/>
                  </a:cubicBezTo>
                  <a:cubicBezTo>
                    <a:pt x="820598" y="2009806"/>
                    <a:pt x="757714" y="2042818"/>
                    <a:pt x="717618" y="2114903"/>
                  </a:cubicBezTo>
                  <a:cubicBezTo>
                    <a:pt x="697972" y="2150325"/>
                    <a:pt x="678252" y="2175450"/>
                    <a:pt x="657364" y="2191810"/>
                  </a:cubicBezTo>
                  <a:cubicBezTo>
                    <a:pt x="578412" y="2255423"/>
                    <a:pt x="479961" y="2290042"/>
                    <a:pt x="378516" y="228975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7D126CF-A1CC-4CD8-8DBD-812635604AA5}"/>
                </a:ext>
              </a:extLst>
            </p:cNvPr>
            <p:cNvSpPr/>
            <p:nvPr/>
          </p:nvSpPr>
          <p:spPr>
            <a:xfrm>
              <a:off x="6420933" y="3970315"/>
              <a:ext cx="2925769" cy="2883959"/>
            </a:xfrm>
            <a:custGeom>
              <a:avLst/>
              <a:gdLst>
                <a:gd name="connsiteX0" fmla="*/ 35910 w 2925769"/>
                <a:gd name="connsiteY0" fmla="*/ 2883340 h 2883959"/>
                <a:gd name="connsiteX1" fmla="*/ 31527 w 2925769"/>
                <a:gd name="connsiteY1" fmla="*/ 2881514 h 2883959"/>
                <a:gd name="connsiteX2" fmla="*/ 29263 w 2925769"/>
                <a:gd name="connsiteY2" fmla="*/ 2877204 h 2883959"/>
                <a:gd name="connsiteX3" fmla="*/ 26122 w 2925769"/>
                <a:gd name="connsiteY3" fmla="*/ 2855293 h 2883959"/>
                <a:gd name="connsiteX4" fmla="*/ 19550 w 2925769"/>
                <a:gd name="connsiteY4" fmla="*/ 2808405 h 2883959"/>
                <a:gd name="connsiteX5" fmla="*/ 11808 w 2925769"/>
                <a:gd name="connsiteY5" fmla="*/ 2755236 h 2883959"/>
                <a:gd name="connsiteX6" fmla="*/ -1484 w 2925769"/>
                <a:gd name="connsiteY6" fmla="*/ 2629615 h 2883959"/>
                <a:gd name="connsiteX7" fmla="*/ 100765 w 2925769"/>
                <a:gd name="connsiteY7" fmla="*/ 2510057 h 2883959"/>
                <a:gd name="connsiteX8" fmla="*/ 244425 w 2925769"/>
                <a:gd name="connsiteY8" fmla="*/ 2503264 h 2883959"/>
                <a:gd name="connsiteX9" fmla="*/ 495300 w 2925769"/>
                <a:gd name="connsiteY9" fmla="*/ 2448561 h 2883959"/>
                <a:gd name="connsiteX10" fmla="*/ 548762 w 2925769"/>
                <a:gd name="connsiteY10" fmla="*/ 2426651 h 2883959"/>
                <a:gd name="connsiteX11" fmla="*/ 674748 w 2925769"/>
                <a:gd name="connsiteY11" fmla="*/ 2377644 h 2883959"/>
                <a:gd name="connsiteX12" fmla="*/ 794964 w 2925769"/>
                <a:gd name="connsiteY12" fmla="*/ 2351132 h 2883959"/>
                <a:gd name="connsiteX13" fmla="*/ 824689 w 2925769"/>
                <a:gd name="connsiteY13" fmla="*/ 2345946 h 2883959"/>
                <a:gd name="connsiteX14" fmla="*/ 867341 w 2925769"/>
                <a:gd name="connsiteY14" fmla="*/ 2325424 h 2883959"/>
                <a:gd name="connsiteX15" fmla="*/ 890348 w 2925769"/>
                <a:gd name="connsiteY15" fmla="*/ 2282333 h 2883959"/>
                <a:gd name="connsiteX16" fmla="*/ 926061 w 2925769"/>
                <a:gd name="connsiteY16" fmla="*/ 2119100 h 2883959"/>
                <a:gd name="connsiteX17" fmla="*/ 1202719 w 2925769"/>
                <a:gd name="connsiteY17" fmla="*/ 1737710 h 2883959"/>
                <a:gd name="connsiteX18" fmla="*/ 1463893 w 2925769"/>
                <a:gd name="connsiteY18" fmla="*/ 1628668 h 2883959"/>
                <a:gd name="connsiteX19" fmla="*/ 1547884 w 2925769"/>
                <a:gd name="connsiteY19" fmla="*/ 1597336 h 2883959"/>
                <a:gd name="connsiteX20" fmla="*/ 1777286 w 2925769"/>
                <a:gd name="connsiteY20" fmla="*/ 1465873 h 2883959"/>
                <a:gd name="connsiteX21" fmla="*/ 1933071 w 2925769"/>
                <a:gd name="connsiteY21" fmla="*/ 1108001 h 2883959"/>
                <a:gd name="connsiteX22" fmla="*/ 1933071 w 2925769"/>
                <a:gd name="connsiteY22" fmla="*/ 944329 h 2883959"/>
                <a:gd name="connsiteX23" fmla="*/ 1923722 w 2925769"/>
                <a:gd name="connsiteY23" fmla="*/ 856687 h 2883959"/>
                <a:gd name="connsiteX24" fmla="*/ 1854850 w 2925769"/>
                <a:gd name="connsiteY24" fmla="*/ 583463 h 2883959"/>
                <a:gd name="connsiteX25" fmla="*/ 1833889 w 2925769"/>
                <a:gd name="connsiteY25" fmla="*/ 511961 h 2883959"/>
                <a:gd name="connsiteX26" fmla="*/ 1822202 w 2925769"/>
                <a:gd name="connsiteY26" fmla="*/ 189876 h 2883959"/>
                <a:gd name="connsiteX27" fmla="*/ 1899255 w 2925769"/>
                <a:gd name="connsiteY27" fmla="*/ 102745 h 2883959"/>
                <a:gd name="connsiteX28" fmla="*/ 2008297 w 2925769"/>
                <a:gd name="connsiteY28" fmla="*/ 66227 h 2883959"/>
                <a:gd name="connsiteX29" fmla="*/ 2090972 w 2925769"/>
                <a:gd name="connsiteY29" fmla="*/ 38182 h 2883959"/>
                <a:gd name="connsiteX30" fmla="*/ 2396259 w 2925769"/>
                <a:gd name="connsiteY30" fmla="*/ 7069 h 2883959"/>
                <a:gd name="connsiteX31" fmla="*/ 2716227 w 2925769"/>
                <a:gd name="connsiteY31" fmla="*/ 102599 h 2883959"/>
                <a:gd name="connsiteX32" fmla="*/ 2722216 w 2925769"/>
                <a:gd name="connsiteY32" fmla="*/ 105009 h 2883959"/>
                <a:gd name="connsiteX33" fmla="*/ 2918168 w 2925769"/>
                <a:gd name="connsiteY33" fmla="*/ 157449 h 2883959"/>
                <a:gd name="connsiteX34" fmla="*/ 2922478 w 2925769"/>
                <a:gd name="connsiteY34" fmla="*/ 159786 h 2883959"/>
                <a:gd name="connsiteX35" fmla="*/ 2922478 w 2925769"/>
                <a:gd name="connsiteY35" fmla="*/ 169353 h 2883959"/>
                <a:gd name="connsiteX36" fmla="*/ 2918168 w 2925769"/>
                <a:gd name="connsiteY36" fmla="*/ 171690 h 2883959"/>
                <a:gd name="connsiteX37" fmla="*/ 2717248 w 2925769"/>
                <a:gd name="connsiteY37" fmla="*/ 118374 h 2883959"/>
                <a:gd name="connsiteX38" fmla="*/ 2711261 w 2925769"/>
                <a:gd name="connsiteY38" fmla="*/ 115891 h 2883959"/>
                <a:gd name="connsiteX39" fmla="*/ 2393558 w 2925769"/>
                <a:gd name="connsiteY39" fmla="*/ 20946 h 2883959"/>
                <a:gd name="connsiteX40" fmla="*/ 2094551 w 2925769"/>
                <a:gd name="connsiteY40" fmla="*/ 51766 h 2883959"/>
                <a:gd name="connsiteX41" fmla="*/ 2012022 w 2925769"/>
                <a:gd name="connsiteY41" fmla="*/ 79666 h 2883959"/>
                <a:gd name="connsiteX42" fmla="*/ 1902470 w 2925769"/>
                <a:gd name="connsiteY42" fmla="*/ 116184 h 2883959"/>
                <a:gd name="connsiteX43" fmla="*/ 1834620 w 2925769"/>
                <a:gd name="connsiteY43" fmla="*/ 193308 h 2883959"/>
                <a:gd name="connsiteX44" fmla="*/ 1846085 w 2925769"/>
                <a:gd name="connsiteY44" fmla="*/ 507360 h 2883959"/>
                <a:gd name="connsiteX45" fmla="*/ 1867120 w 2925769"/>
                <a:gd name="connsiteY45" fmla="*/ 578861 h 2883959"/>
                <a:gd name="connsiteX46" fmla="*/ 1936357 w 2925769"/>
                <a:gd name="connsiteY46" fmla="*/ 853912 h 2883959"/>
                <a:gd name="connsiteX47" fmla="*/ 1945998 w 2925769"/>
                <a:gd name="connsiteY47" fmla="*/ 943671 h 2883959"/>
                <a:gd name="connsiteX48" fmla="*/ 1945998 w 2925769"/>
                <a:gd name="connsiteY48" fmla="*/ 1108147 h 2883959"/>
                <a:gd name="connsiteX49" fmla="*/ 1785321 w 2925769"/>
                <a:gd name="connsiteY49" fmla="*/ 1476828 h 2883959"/>
                <a:gd name="connsiteX50" fmla="*/ 1551608 w 2925769"/>
                <a:gd name="connsiteY50" fmla="*/ 1610483 h 2883959"/>
                <a:gd name="connsiteX51" fmla="*/ 1467472 w 2925769"/>
                <a:gd name="connsiteY51" fmla="*/ 1641815 h 2883959"/>
                <a:gd name="connsiteX52" fmla="*/ 1207905 w 2925769"/>
                <a:gd name="connsiteY52" fmla="*/ 1750272 h 2883959"/>
                <a:gd name="connsiteX53" fmla="*/ 938406 w 2925769"/>
                <a:gd name="connsiteY53" fmla="*/ 2121509 h 2883959"/>
                <a:gd name="connsiteX54" fmla="*/ 902544 w 2925769"/>
                <a:gd name="connsiteY54" fmla="*/ 2286058 h 2883959"/>
                <a:gd name="connsiteX55" fmla="*/ 875595 w 2925769"/>
                <a:gd name="connsiteY55" fmla="*/ 2336014 h 2883959"/>
                <a:gd name="connsiteX56" fmla="*/ 826077 w 2925769"/>
                <a:gd name="connsiteY56" fmla="*/ 2360116 h 2883959"/>
                <a:gd name="connsiteX57" fmla="*/ 796351 w 2925769"/>
                <a:gd name="connsiteY57" fmla="*/ 2365301 h 2883959"/>
                <a:gd name="connsiteX58" fmla="*/ 677815 w 2925769"/>
                <a:gd name="connsiteY58" fmla="*/ 2391447 h 2883959"/>
                <a:gd name="connsiteX59" fmla="*/ 552926 w 2925769"/>
                <a:gd name="connsiteY59" fmla="*/ 2439797 h 2883959"/>
                <a:gd name="connsiteX60" fmla="*/ 499171 w 2925769"/>
                <a:gd name="connsiteY60" fmla="*/ 2461708 h 2883959"/>
                <a:gd name="connsiteX61" fmla="*/ 243548 w 2925769"/>
                <a:gd name="connsiteY61" fmla="*/ 2517433 h 2883959"/>
                <a:gd name="connsiteX62" fmla="*/ 101276 w 2925769"/>
                <a:gd name="connsiteY62" fmla="*/ 2524079 h 2883959"/>
                <a:gd name="connsiteX63" fmla="*/ 11588 w 2925769"/>
                <a:gd name="connsiteY63" fmla="*/ 2629469 h 2883959"/>
                <a:gd name="connsiteX64" fmla="*/ 24662 w 2925769"/>
                <a:gd name="connsiteY64" fmla="*/ 2752680 h 2883959"/>
                <a:gd name="connsiteX65" fmla="*/ 32403 w 2925769"/>
                <a:gd name="connsiteY65" fmla="*/ 2806287 h 2883959"/>
                <a:gd name="connsiteX66" fmla="*/ 38904 w 2925769"/>
                <a:gd name="connsiteY66" fmla="*/ 2852884 h 2883959"/>
                <a:gd name="connsiteX67" fmla="*/ 42118 w 2925769"/>
                <a:gd name="connsiteY67" fmla="*/ 2874794 h 2883959"/>
                <a:gd name="connsiteX68" fmla="*/ 40876 w 2925769"/>
                <a:gd name="connsiteY68" fmla="*/ 2880125 h 2883959"/>
                <a:gd name="connsiteX69" fmla="*/ 36421 w 2925769"/>
                <a:gd name="connsiteY69" fmla="*/ 2882974 h 288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925769" h="2883959">
                  <a:moveTo>
                    <a:pt x="35910" y="2883340"/>
                  </a:moveTo>
                  <a:cubicBezTo>
                    <a:pt x="34302" y="2883266"/>
                    <a:pt x="32696" y="2882682"/>
                    <a:pt x="31527" y="2881514"/>
                  </a:cubicBezTo>
                  <a:cubicBezTo>
                    <a:pt x="30286" y="2880345"/>
                    <a:pt x="29483" y="2878884"/>
                    <a:pt x="29263" y="2877204"/>
                  </a:cubicBezTo>
                  <a:lnTo>
                    <a:pt x="26122" y="2855293"/>
                  </a:lnTo>
                  <a:cubicBezTo>
                    <a:pt x="23786" y="2839592"/>
                    <a:pt x="21594" y="2824035"/>
                    <a:pt x="19550" y="2808405"/>
                  </a:cubicBezTo>
                  <a:cubicBezTo>
                    <a:pt x="17212" y="2790731"/>
                    <a:pt x="14437" y="2772910"/>
                    <a:pt x="11808" y="2755236"/>
                  </a:cubicBezTo>
                  <a:cubicBezTo>
                    <a:pt x="4066" y="2713751"/>
                    <a:pt x="-389" y="2671756"/>
                    <a:pt x="-1484" y="2629615"/>
                  </a:cubicBezTo>
                  <a:cubicBezTo>
                    <a:pt x="-1484" y="2558479"/>
                    <a:pt x="35033" y="2516045"/>
                    <a:pt x="100765" y="2510057"/>
                  </a:cubicBezTo>
                  <a:cubicBezTo>
                    <a:pt x="148529" y="2505236"/>
                    <a:pt x="196441" y="2502972"/>
                    <a:pt x="244425" y="2503264"/>
                  </a:cubicBezTo>
                  <a:cubicBezTo>
                    <a:pt x="321038" y="2504652"/>
                    <a:pt x="397798" y="2487635"/>
                    <a:pt x="495300" y="2448561"/>
                  </a:cubicBezTo>
                  <a:cubicBezTo>
                    <a:pt x="513194" y="2441258"/>
                    <a:pt x="530941" y="2433954"/>
                    <a:pt x="548762" y="2426651"/>
                  </a:cubicBezTo>
                  <a:cubicBezTo>
                    <a:pt x="589663" y="2409414"/>
                    <a:pt x="631949" y="2391666"/>
                    <a:pt x="674748" y="2377644"/>
                  </a:cubicBezTo>
                  <a:cubicBezTo>
                    <a:pt x="714186" y="2366031"/>
                    <a:pt x="754356" y="2357194"/>
                    <a:pt x="794964" y="2351132"/>
                  </a:cubicBezTo>
                  <a:lnTo>
                    <a:pt x="824689" y="2345946"/>
                  </a:lnTo>
                  <a:cubicBezTo>
                    <a:pt x="840757" y="2343974"/>
                    <a:pt x="855729" y="2336744"/>
                    <a:pt x="867341" y="2325424"/>
                  </a:cubicBezTo>
                  <a:cubicBezTo>
                    <a:pt x="879246" y="2313812"/>
                    <a:pt x="887281" y="2298693"/>
                    <a:pt x="890348" y="2282333"/>
                  </a:cubicBezTo>
                  <a:cubicBezTo>
                    <a:pt x="901303" y="2237855"/>
                    <a:pt x="915252" y="2178988"/>
                    <a:pt x="926061" y="2119100"/>
                  </a:cubicBezTo>
                  <a:cubicBezTo>
                    <a:pt x="957101" y="1945787"/>
                    <a:pt x="1050221" y="1817173"/>
                    <a:pt x="1202719" y="1737710"/>
                  </a:cubicBezTo>
                  <a:cubicBezTo>
                    <a:pt x="1287220" y="1693889"/>
                    <a:pt x="1377053" y="1660585"/>
                    <a:pt x="1463893" y="1628668"/>
                  </a:cubicBezTo>
                  <a:cubicBezTo>
                    <a:pt x="1492011" y="1618297"/>
                    <a:pt x="1519984" y="1608000"/>
                    <a:pt x="1547884" y="1597336"/>
                  </a:cubicBezTo>
                  <a:cubicBezTo>
                    <a:pt x="1615076" y="1571628"/>
                    <a:pt x="1701914" y="1533430"/>
                    <a:pt x="1777286" y="1465873"/>
                  </a:cubicBezTo>
                  <a:cubicBezTo>
                    <a:pt x="1878075" y="1376113"/>
                    <a:pt x="1929127" y="1258672"/>
                    <a:pt x="1933071" y="1108001"/>
                  </a:cubicBezTo>
                  <a:cubicBezTo>
                    <a:pt x="1934458" y="1054393"/>
                    <a:pt x="1934458" y="999324"/>
                    <a:pt x="1933071" y="944329"/>
                  </a:cubicBezTo>
                  <a:cubicBezTo>
                    <a:pt x="1931974" y="914969"/>
                    <a:pt x="1928834" y="885682"/>
                    <a:pt x="1923722" y="856687"/>
                  </a:cubicBezTo>
                  <a:cubicBezTo>
                    <a:pt x="1908165" y="763641"/>
                    <a:pt x="1881215" y="672054"/>
                    <a:pt x="1854850" y="583463"/>
                  </a:cubicBezTo>
                  <a:cubicBezTo>
                    <a:pt x="1847547" y="559653"/>
                    <a:pt x="1840753" y="535843"/>
                    <a:pt x="1833889" y="511961"/>
                  </a:cubicBezTo>
                  <a:cubicBezTo>
                    <a:pt x="1800657" y="396566"/>
                    <a:pt x="1796859" y="291614"/>
                    <a:pt x="1822202" y="189876"/>
                  </a:cubicBezTo>
                  <a:cubicBezTo>
                    <a:pt x="1834254" y="142038"/>
                    <a:pt x="1857259" y="115965"/>
                    <a:pt x="1899255" y="102745"/>
                  </a:cubicBezTo>
                  <a:cubicBezTo>
                    <a:pt x="1935772" y="91279"/>
                    <a:pt x="1972290" y="78278"/>
                    <a:pt x="2008297" y="66227"/>
                  </a:cubicBezTo>
                  <a:cubicBezTo>
                    <a:pt x="2035830" y="56733"/>
                    <a:pt x="2063364" y="47238"/>
                    <a:pt x="2090972" y="38182"/>
                  </a:cubicBezTo>
                  <a:cubicBezTo>
                    <a:pt x="2206368" y="496"/>
                    <a:pt x="2303432" y="-9437"/>
                    <a:pt x="2396259" y="7069"/>
                  </a:cubicBezTo>
                  <a:cubicBezTo>
                    <a:pt x="2506031" y="27300"/>
                    <a:pt x="2613319" y="59362"/>
                    <a:pt x="2716227" y="102599"/>
                  </a:cubicBezTo>
                  <a:lnTo>
                    <a:pt x="2722216" y="105009"/>
                  </a:lnTo>
                  <a:cubicBezTo>
                    <a:pt x="2784223" y="130718"/>
                    <a:pt x="2849077" y="157303"/>
                    <a:pt x="2918168" y="157449"/>
                  </a:cubicBezTo>
                  <a:cubicBezTo>
                    <a:pt x="2919848" y="157594"/>
                    <a:pt x="2921381" y="158471"/>
                    <a:pt x="2922478" y="159786"/>
                  </a:cubicBezTo>
                  <a:cubicBezTo>
                    <a:pt x="2924889" y="162561"/>
                    <a:pt x="2924889" y="166578"/>
                    <a:pt x="2922478" y="169353"/>
                  </a:cubicBezTo>
                  <a:cubicBezTo>
                    <a:pt x="2921381" y="170668"/>
                    <a:pt x="2919848" y="171544"/>
                    <a:pt x="2918168" y="171690"/>
                  </a:cubicBezTo>
                  <a:cubicBezTo>
                    <a:pt x="2846520" y="171690"/>
                    <a:pt x="2780789" y="144448"/>
                    <a:pt x="2717248" y="118374"/>
                  </a:cubicBezTo>
                  <a:lnTo>
                    <a:pt x="2711261" y="115891"/>
                  </a:lnTo>
                  <a:cubicBezTo>
                    <a:pt x="2609085" y="72947"/>
                    <a:pt x="2502526" y="41103"/>
                    <a:pt x="2393558" y="20946"/>
                  </a:cubicBezTo>
                  <a:cubicBezTo>
                    <a:pt x="2302774" y="4659"/>
                    <a:pt x="2207536" y="14665"/>
                    <a:pt x="2094551" y="51766"/>
                  </a:cubicBezTo>
                  <a:cubicBezTo>
                    <a:pt x="2066943" y="60750"/>
                    <a:pt x="2039555" y="70171"/>
                    <a:pt x="2012022" y="79666"/>
                  </a:cubicBezTo>
                  <a:cubicBezTo>
                    <a:pt x="1976307" y="92009"/>
                    <a:pt x="1938987" y="104717"/>
                    <a:pt x="1902470" y="116184"/>
                  </a:cubicBezTo>
                  <a:cubicBezTo>
                    <a:pt x="1865952" y="127650"/>
                    <a:pt x="1845429" y="150291"/>
                    <a:pt x="1834620" y="193308"/>
                  </a:cubicBezTo>
                  <a:cubicBezTo>
                    <a:pt x="1809933" y="292052"/>
                    <a:pt x="1813731" y="394813"/>
                    <a:pt x="1846085" y="507360"/>
                  </a:cubicBezTo>
                  <a:cubicBezTo>
                    <a:pt x="1852952" y="531315"/>
                    <a:pt x="1860036" y="555052"/>
                    <a:pt x="1867120" y="578861"/>
                  </a:cubicBezTo>
                  <a:cubicBezTo>
                    <a:pt x="1893558" y="667891"/>
                    <a:pt x="1920946" y="759843"/>
                    <a:pt x="1936357" y="853912"/>
                  </a:cubicBezTo>
                  <a:cubicBezTo>
                    <a:pt x="1941542" y="883564"/>
                    <a:pt x="1944755" y="913581"/>
                    <a:pt x="1945998" y="943671"/>
                  </a:cubicBezTo>
                  <a:cubicBezTo>
                    <a:pt x="1947532" y="998886"/>
                    <a:pt x="1947605" y="1054247"/>
                    <a:pt x="1945998" y="1108147"/>
                  </a:cubicBezTo>
                  <a:cubicBezTo>
                    <a:pt x="1941835" y="1263200"/>
                    <a:pt x="1889323" y="1383854"/>
                    <a:pt x="1785321" y="1476828"/>
                  </a:cubicBezTo>
                  <a:cubicBezTo>
                    <a:pt x="1708342" y="1545481"/>
                    <a:pt x="1620115" y="1584336"/>
                    <a:pt x="1551608" y="1610483"/>
                  </a:cubicBezTo>
                  <a:cubicBezTo>
                    <a:pt x="1523635" y="1621146"/>
                    <a:pt x="1495589" y="1631517"/>
                    <a:pt x="1467472" y="1641815"/>
                  </a:cubicBezTo>
                  <a:cubicBezTo>
                    <a:pt x="1380998" y="1673658"/>
                    <a:pt x="1291529" y="1706524"/>
                    <a:pt x="1207905" y="1750272"/>
                  </a:cubicBezTo>
                  <a:cubicBezTo>
                    <a:pt x="1057159" y="1828931"/>
                    <a:pt x="969080" y="1950389"/>
                    <a:pt x="938406" y="2121509"/>
                  </a:cubicBezTo>
                  <a:cubicBezTo>
                    <a:pt x="927595" y="2182202"/>
                    <a:pt x="913573" y="2241360"/>
                    <a:pt x="902544" y="2286058"/>
                  </a:cubicBezTo>
                  <a:cubicBezTo>
                    <a:pt x="898892" y="2305047"/>
                    <a:pt x="889471" y="2322502"/>
                    <a:pt x="875595" y="2336014"/>
                  </a:cubicBezTo>
                  <a:cubicBezTo>
                    <a:pt x="862156" y="2349233"/>
                    <a:pt x="844774" y="2357633"/>
                    <a:pt x="826077" y="2360116"/>
                  </a:cubicBezTo>
                  <a:lnTo>
                    <a:pt x="796351" y="2365301"/>
                  </a:lnTo>
                  <a:cubicBezTo>
                    <a:pt x="756255" y="2371217"/>
                    <a:pt x="716670" y="2379981"/>
                    <a:pt x="677815" y="2391447"/>
                  </a:cubicBezTo>
                  <a:cubicBezTo>
                    <a:pt x="635527" y="2405032"/>
                    <a:pt x="593532" y="2422706"/>
                    <a:pt x="552926" y="2439797"/>
                  </a:cubicBezTo>
                  <a:cubicBezTo>
                    <a:pt x="535031" y="2447101"/>
                    <a:pt x="517138" y="2454842"/>
                    <a:pt x="499171" y="2461708"/>
                  </a:cubicBezTo>
                  <a:cubicBezTo>
                    <a:pt x="400209" y="2501512"/>
                    <a:pt x="320892" y="2518821"/>
                    <a:pt x="243548" y="2517433"/>
                  </a:cubicBezTo>
                  <a:cubicBezTo>
                    <a:pt x="196075" y="2517214"/>
                    <a:pt x="148529" y="2519405"/>
                    <a:pt x="101276" y="2524079"/>
                  </a:cubicBezTo>
                  <a:cubicBezTo>
                    <a:pt x="42848" y="2529411"/>
                    <a:pt x="11662" y="2565783"/>
                    <a:pt x="11588" y="2629469"/>
                  </a:cubicBezTo>
                  <a:cubicBezTo>
                    <a:pt x="12757" y="2670807"/>
                    <a:pt x="17139" y="2711998"/>
                    <a:pt x="24662" y="2752680"/>
                  </a:cubicBezTo>
                  <a:cubicBezTo>
                    <a:pt x="27511" y="2770573"/>
                    <a:pt x="30432" y="2788394"/>
                    <a:pt x="32403" y="2806287"/>
                  </a:cubicBezTo>
                  <a:cubicBezTo>
                    <a:pt x="34449" y="2821917"/>
                    <a:pt x="36713" y="2837400"/>
                    <a:pt x="38904" y="2852884"/>
                  </a:cubicBezTo>
                  <a:lnTo>
                    <a:pt x="42118" y="2874794"/>
                  </a:lnTo>
                  <a:cubicBezTo>
                    <a:pt x="42409" y="2876693"/>
                    <a:pt x="41971" y="2878592"/>
                    <a:pt x="40876" y="2880125"/>
                  </a:cubicBezTo>
                  <a:cubicBezTo>
                    <a:pt x="39853" y="2881660"/>
                    <a:pt x="38247" y="2882682"/>
                    <a:pt x="36421" y="288297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395EE92-D5C7-4CC2-8B46-7A2DE508255F}"/>
                </a:ext>
              </a:extLst>
            </p:cNvPr>
            <p:cNvSpPr/>
            <p:nvPr/>
          </p:nvSpPr>
          <p:spPr>
            <a:xfrm>
              <a:off x="2843087" y="7181"/>
              <a:ext cx="2029813" cy="2399399"/>
            </a:xfrm>
            <a:custGeom>
              <a:avLst/>
              <a:gdLst>
                <a:gd name="connsiteX0" fmla="*/ 1539119 w 2029813"/>
                <a:gd name="connsiteY0" fmla="*/ 2398779 h 2399399"/>
                <a:gd name="connsiteX1" fmla="*/ 1469370 w 2029813"/>
                <a:gd name="connsiteY1" fmla="*/ 2375846 h 2399399"/>
                <a:gd name="connsiteX2" fmla="*/ 1436724 w 2029813"/>
                <a:gd name="connsiteY2" fmla="*/ 2357368 h 2399399"/>
                <a:gd name="connsiteX3" fmla="*/ 1391442 w 2029813"/>
                <a:gd name="connsiteY3" fmla="*/ 2330710 h 2399399"/>
                <a:gd name="connsiteX4" fmla="*/ 1188770 w 2029813"/>
                <a:gd name="connsiteY4" fmla="*/ 2311283 h 2399399"/>
                <a:gd name="connsiteX5" fmla="*/ 1152982 w 2029813"/>
                <a:gd name="connsiteY5" fmla="*/ 2322311 h 2399399"/>
                <a:gd name="connsiteX6" fmla="*/ 1003260 w 2029813"/>
                <a:gd name="connsiteY6" fmla="*/ 2365694 h 2399399"/>
                <a:gd name="connsiteX7" fmla="*/ 815998 w 2029813"/>
                <a:gd name="connsiteY7" fmla="*/ 2375773 h 2399399"/>
                <a:gd name="connsiteX8" fmla="*/ 660945 w 2029813"/>
                <a:gd name="connsiteY8" fmla="*/ 2264760 h 2399399"/>
                <a:gd name="connsiteX9" fmla="*/ 575639 w 2029813"/>
                <a:gd name="connsiteY9" fmla="*/ 2168353 h 2399399"/>
                <a:gd name="connsiteX10" fmla="*/ 378444 w 2029813"/>
                <a:gd name="connsiteY10" fmla="*/ 2173977 h 2399399"/>
                <a:gd name="connsiteX11" fmla="*/ 340466 w 2029813"/>
                <a:gd name="connsiteY11" fmla="*/ 2190848 h 2399399"/>
                <a:gd name="connsiteX12" fmla="*/ 162918 w 2029813"/>
                <a:gd name="connsiteY12" fmla="*/ 2261692 h 2399399"/>
                <a:gd name="connsiteX13" fmla="*/ 54387 w 2029813"/>
                <a:gd name="connsiteY13" fmla="*/ 2277103 h 2399399"/>
                <a:gd name="connsiteX14" fmla="*/ 6330 w 2029813"/>
                <a:gd name="connsiteY14" fmla="*/ 2280827 h 2399399"/>
                <a:gd name="connsiteX15" fmla="*/ 3628 w 2029813"/>
                <a:gd name="connsiteY15" fmla="*/ 2280827 h 2399399"/>
                <a:gd name="connsiteX16" fmla="*/ 1145 w 2029813"/>
                <a:gd name="connsiteY16" fmla="*/ 2279512 h 2399399"/>
                <a:gd name="connsiteX17" fmla="*/ -608 w 2029813"/>
                <a:gd name="connsiteY17" fmla="*/ 2277321 h 2399399"/>
                <a:gd name="connsiteX18" fmla="*/ -1265 w 2029813"/>
                <a:gd name="connsiteY18" fmla="*/ 2271698 h 2399399"/>
                <a:gd name="connsiteX19" fmla="*/ -24 w 2029813"/>
                <a:gd name="connsiteY19" fmla="*/ 2269142 h 2399399"/>
                <a:gd name="connsiteX20" fmla="*/ 2022 w 2029813"/>
                <a:gd name="connsiteY20" fmla="*/ 2267243 h 2399399"/>
                <a:gd name="connsiteX21" fmla="*/ 4651 w 2029813"/>
                <a:gd name="connsiteY21" fmla="*/ 2266366 h 2399399"/>
                <a:gd name="connsiteX22" fmla="*/ 53292 w 2029813"/>
                <a:gd name="connsiteY22" fmla="*/ 2262641 h 2399399"/>
                <a:gd name="connsiteX23" fmla="*/ 158828 w 2029813"/>
                <a:gd name="connsiteY23" fmla="*/ 2248034 h 2399399"/>
                <a:gd name="connsiteX24" fmla="*/ 334842 w 2029813"/>
                <a:gd name="connsiteY24" fmla="*/ 2177701 h 2399399"/>
                <a:gd name="connsiteX25" fmla="*/ 372821 w 2029813"/>
                <a:gd name="connsiteY25" fmla="*/ 2160903 h 2399399"/>
                <a:gd name="connsiteX26" fmla="*/ 583089 w 2029813"/>
                <a:gd name="connsiteY26" fmla="*/ 2156521 h 2399399"/>
                <a:gd name="connsiteX27" fmla="*/ 671900 w 2029813"/>
                <a:gd name="connsiteY27" fmla="*/ 2257018 h 2399399"/>
                <a:gd name="connsiteX28" fmla="*/ 817970 w 2029813"/>
                <a:gd name="connsiteY28" fmla="*/ 2361604 h 2399399"/>
                <a:gd name="connsiteX29" fmla="*/ 1000558 w 2029813"/>
                <a:gd name="connsiteY29" fmla="*/ 2351817 h 2399399"/>
                <a:gd name="connsiteX30" fmla="*/ 1149623 w 2029813"/>
                <a:gd name="connsiteY30" fmla="*/ 2308581 h 2399399"/>
                <a:gd name="connsiteX31" fmla="*/ 1185483 w 2029813"/>
                <a:gd name="connsiteY31" fmla="*/ 2297552 h 2399399"/>
                <a:gd name="connsiteX32" fmla="*/ 1399257 w 2029813"/>
                <a:gd name="connsiteY32" fmla="*/ 2318805 h 2399399"/>
                <a:gd name="connsiteX33" fmla="*/ 1443078 w 2029813"/>
                <a:gd name="connsiteY33" fmla="*/ 2344733 h 2399399"/>
                <a:gd name="connsiteX34" fmla="*/ 1476309 w 2029813"/>
                <a:gd name="connsiteY34" fmla="*/ 2363503 h 2399399"/>
                <a:gd name="connsiteX35" fmla="*/ 1579435 w 2029813"/>
                <a:gd name="connsiteY35" fmla="*/ 2372705 h 2399399"/>
                <a:gd name="connsiteX36" fmla="*/ 1752601 w 2029813"/>
                <a:gd name="connsiteY36" fmla="*/ 2217652 h 2399399"/>
                <a:gd name="connsiteX37" fmla="*/ 1963746 w 2029813"/>
                <a:gd name="connsiteY37" fmla="*/ 1879572 h 2399399"/>
                <a:gd name="connsiteX38" fmla="*/ 2014870 w 2029813"/>
                <a:gd name="connsiteY38" fmla="*/ 1729631 h 2399399"/>
                <a:gd name="connsiteX39" fmla="*/ 1932633 w 2029813"/>
                <a:gd name="connsiteY39" fmla="*/ 1536088 h 2399399"/>
                <a:gd name="connsiteX40" fmla="*/ 1906632 w 2029813"/>
                <a:gd name="connsiteY40" fmla="*/ 1505267 h 2399399"/>
                <a:gd name="connsiteX41" fmla="*/ 1815922 w 2029813"/>
                <a:gd name="connsiteY41" fmla="*/ 1391551 h 2399399"/>
                <a:gd name="connsiteX42" fmla="*/ 1769618 w 2029813"/>
                <a:gd name="connsiteY42" fmla="*/ 1219846 h 2399399"/>
                <a:gd name="connsiteX43" fmla="*/ 1808400 w 2029813"/>
                <a:gd name="connsiteY43" fmla="*/ 1027252 h 2399399"/>
                <a:gd name="connsiteX44" fmla="*/ 1831698 w 2029813"/>
                <a:gd name="connsiteY44" fmla="*/ 790618 h 2399399"/>
                <a:gd name="connsiteX45" fmla="*/ 1786708 w 2029813"/>
                <a:gd name="connsiteY45" fmla="*/ 490297 h 2399399"/>
                <a:gd name="connsiteX46" fmla="*/ 1794012 w 2029813"/>
                <a:gd name="connsiteY46" fmla="*/ 220067 h 2399399"/>
                <a:gd name="connsiteX47" fmla="*/ 1829946 w 2029813"/>
                <a:gd name="connsiteY47" fmla="*/ 71879 h 2399399"/>
                <a:gd name="connsiteX48" fmla="*/ 1846086 w 2029813"/>
                <a:gd name="connsiteY48" fmla="*/ 4760 h 2399399"/>
                <a:gd name="connsiteX49" fmla="*/ 1849153 w 2029813"/>
                <a:gd name="connsiteY49" fmla="*/ 378 h 2399399"/>
                <a:gd name="connsiteX50" fmla="*/ 1854339 w 2029813"/>
                <a:gd name="connsiteY50" fmla="*/ -426 h 2399399"/>
                <a:gd name="connsiteX51" fmla="*/ 1858429 w 2029813"/>
                <a:gd name="connsiteY51" fmla="*/ 2861 h 2399399"/>
                <a:gd name="connsiteX52" fmla="*/ 1859160 w 2029813"/>
                <a:gd name="connsiteY52" fmla="*/ 8266 h 2399399"/>
                <a:gd name="connsiteX53" fmla="*/ 1843091 w 2029813"/>
                <a:gd name="connsiteY53" fmla="*/ 75385 h 2399399"/>
                <a:gd name="connsiteX54" fmla="*/ 1807086 w 2029813"/>
                <a:gd name="connsiteY54" fmla="*/ 223792 h 2399399"/>
                <a:gd name="connsiteX55" fmla="*/ 1800658 w 2029813"/>
                <a:gd name="connsiteY55" fmla="*/ 487376 h 2399399"/>
                <a:gd name="connsiteX56" fmla="*/ 1845867 w 2029813"/>
                <a:gd name="connsiteY56" fmla="*/ 788792 h 2399399"/>
                <a:gd name="connsiteX57" fmla="*/ 1821693 w 2029813"/>
                <a:gd name="connsiteY57" fmla="*/ 1031196 h 2399399"/>
                <a:gd name="connsiteX58" fmla="*/ 1783641 w 2029813"/>
                <a:gd name="connsiteY58" fmla="*/ 1221087 h 2399399"/>
                <a:gd name="connsiteX59" fmla="*/ 1826951 w 2029813"/>
                <a:gd name="connsiteY59" fmla="*/ 1382933 h 2399399"/>
                <a:gd name="connsiteX60" fmla="*/ 1916930 w 2029813"/>
                <a:gd name="connsiteY60" fmla="*/ 1495699 h 2399399"/>
                <a:gd name="connsiteX61" fmla="*/ 1943004 w 2029813"/>
                <a:gd name="connsiteY61" fmla="*/ 1526666 h 2399399"/>
                <a:gd name="connsiteX62" fmla="*/ 2028235 w 2029813"/>
                <a:gd name="connsiteY62" fmla="*/ 1729923 h 2399399"/>
                <a:gd name="connsiteX63" fmla="*/ 1975139 w 2029813"/>
                <a:gd name="connsiteY63" fmla="*/ 1887095 h 2399399"/>
                <a:gd name="connsiteX64" fmla="*/ 1763337 w 2029813"/>
                <a:gd name="connsiteY64" fmla="*/ 2225759 h 2399399"/>
                <a:gd name="connsiteX65" fmla="*/ 1586008 w 2029813"/>
                <a:gd name="connsiteY65" fmla="*/ 2384756 h 2399399"/>
                <a:gd name="connsiteX66" fmla="*/ 1539119 w 2029813"/>
                <a:gd name="connsiteY66" fmla="*/ 2398779 h 239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29813" h="2399399">
                  <a:moveTo>
                    <a:pt x="1539119" y="2398779"/>
                  </a:moveTo>
                  <a:cubicBezTo>
                    <a:pt x="1514214" y="2397756"/>
                    <a:pt x="1490040" y="2389818"/>
                    <a:pt x="1469370" y="2375846"/>
                  </a:cubicBezTo>
                  <a:cubicBezTo>
                    <a:pt x="1458707" y="2369273"/>
                    <a:pt x="1447460" y="2363357"/>
                    <a:pt x="1436724" y="2357368"/>
                  </a:cubicBezTo>
                  <a:cubicBezTo>
                    <a:pt x="1421094" y="2349429"/>
                    <a:pt x="1405976" y="2340526"/>
                    <a:pt x="1391442" y="2330710"/>
                  </a:cubicBezTo>
                  <a:cubicBezTo>
                    <a:pt x="1334840" y="2291855"/>
                    <a:pt x="1272322" y="2285866"/>
                    <a:pt x="1188770" y="2311283"/>
                  </a:cubicBezTo>
                  <a:lnTo>
                    <a:pt x="1152982" y="2322311"/>
                  </a:lnTo>
                  <a:cubicBezTo>
                    <a:pt x="1104122" y="2336918"/>
                    <a:pt x="1053582" y="2352840"/>
                    <a:pt x="1003260" y="2365694"/>
                  </a:cubicBezTo>
                  <a:cubicBezTo>
                    <a:pt x="942130" y="2381470"/>
                    <a:pt x="878443" y="2384895"/>
                    <a:pt x="815998" y="2375773"/>
                  </a:cubicBezTo>
                  <a:cubicBezTo>
                    <a:pt x="751873" y="2366278"/>
                    <a:pt x="701041" y="2330053"/>
                    <a:pt x="660945" y="2264760"/>
                  </a:cubicBezTo>
                  <a:cubicBezTo>
                    <a:pt x="639107" y="2227358"/>
                    <a:pt x="610112" y="2194609"/>
                    <a:pt x="575639" y="2168353"/>
                  </a:cubicBezTo>
                  <a:cubicBezTo>
                    <a:pt x="509907" y="2122341"/>
                    <a:pt x="439283" y="2147173"/>
                    <a:pt x="378444" y="2173977"/>
                  </a:cubicBezTo>
                  <a:lnTo>
                    <a:pt x="340466" y="2190848"/>
                  </a:lnTo>
                  <a:cubicBezTo>
                    <a:pt x="282768" y="2217966"/>
                    <a:pt x="223464" y="2241622"/>
                    <a:pt x="162918" y="2261692"/>
                  </a:cubicBezTo>
                  <a:cubicBezTo>
                    <a:pt x="128007" y="2272428"/>
                    <a:pt x="90613" y="2274765"/>
                    <a:pt x="54387" y="2277103"/>
                  </a:cubicBezTo>
                  <a:cubicBezTo>
                    <a:pt x="38320" y="2278052"/>
                    <a:pt x="22253" y="2279147"/>
                    <a:pt x="6330" y="2280827"/>
                  </a:cubicBezTo>
                  <a:cubicBezTo>
                    <a:pt x="5454" y="2281010"/>
                    <a:pt x="4505" y="2281010"/>
                    <a:pt x="3628" y="2280827"/>
                  </a:cubicBezTo>
                  <a:cubicBezTo>
                    <a:pt x="2752" y="2280557"/>
                    <a:pt x="1875" y="2280104"/>
                    <a:pt x="1145" y="2279512"/>
                  </a:cubicBezTo>
                  <a:cubicBezTo>
                    <a:pt x="415" y="2278921"/>
                    <a:pt x="-170" y="2278169"/>
                    <a:pt x="-608" y="2277321"/>
                  </a:cubicBezTo>
                  <a:cubicBezTo>
                    <a:pt x="-1484" y="2275576"/>
                    <a:pt x="-1703" y="2273589"/>
                    <a:pt x="-1265" y="2271698"/>
                  </a:cubicBezTo>
                  <a:cubicBezTo>
                    <a:pt x="-1046" y="2270763"/>
                    <a:pt x="-608" y="2269886"/>
                    <a:pt x="-24" y="2269142"/>
                  </a:cubicBezTo>
                  <a:cubicBezTo>
                    <a:pt x="487" y="2268345"/>
                    <a:pt x="1218" y="2267695"/>
                    <a:pt x="2022" y="2267243"/>
                  </a:cubicBezTo>
                  <a:cubicBezTo>
                    <a:pt x="2825" y="2266797"/>
                    <a:pt x="3701" y="2266505"/>
                    <a:pt x="4651" y="2266366"/>
                  </a:cubicBezTo>
                  <a:cubicBezTo>
                    <a:pt x="20718" y="2264687"/>
                    <a:pt x="37297" y="2263591"/>
                    <a:pt x="53292" y="2262641"/>
                  </a:cubicBezTo>
                  <a:cubicBezTo>
                    <a:pt x="88714" y="2260450"/>
                    <a:pt x="125378" y="2258040"/>
                    <a:pt x="158828" y="2248034"/>
                  </a:cubicBezTo>
                  <a:cubicBezTo>
                    <a:pt x="218863" y="2228169"/>
                    <a:pt x="277656" y="2204681"/>
                    <a:pt x="334842" y="2177701"/>
                  </a:cubicBezTo>
                  <a:lnTo>
                    <a:pt x="372821" y="2160903"/>
                  </a:lnTo>
                  <a:cubicBezTo>
                    <a:pt x="437165" y="2132566"/>
                    <a:pt x="511588" y="2106638"/>
                    <a:pt x="583089" y="2156521"/>
                  </a:cubicBezTo>
                  <a:cubicBezTo>
                    <a:pt x="619022" y="2183873"/>
                    <a:pt x="649186" y="2218017"/>
                    <a:pt x="671900" y="2257018"/>
                  </a:cubicBezTo>
                  <a:cubicBezTo>
                    <a:pt x="710097" y="2318513"/>
                    <a:pt x="757862" y="2352840"/>
                    <a:pt x="817970" y="2361604"/>
                  </a:cubicBezTo>
                  <a:cubicBezTo>
                    <a:pt x="878881" y="2370551"/>
                    <a:pt x="940961" y="2367221"/>
                    <a:pt x="1000558" y="2351817"/>
                  </a:cubicBezTo>
                  <a:cubicBezTo>
                    <a:pt x="1050514" y="2339109"/>
                    <a:pt x="1101347" y="2323626"/>
                    <a:pt x="1149623" y="2308581"/>
                  </a:cubicBezTo>
                  <a:lnTo>
                    <a:pt x="1185483" y="2297552"/>
                  </a:lnTo>
                  <a:cubicBezTo>
                    <a:pt x="1273125" y="2270894"/>
                    <a:pt x="1338856" y="2277468"/>
                    <a:pt x="1399257" y="2318805"/>
                  </a:cubicBezTo>
                  <a:cubicBezTo>
                    <a:pt x="1413207" y="2328300"/>
                    <a:pt x="1428471" y="2336626"/>
                    <a:pt x="1443078" y="2344733"/>
                  </a:cubicBezTo>
                  <a:cubicBezTo>
                    <a:pt x="1454325" y="2350795"/>
                    <a:pt x="1465427" y="2356930"/>
                    <a:pt x="1476309" y="2363503"/>
                  </a:cubicBezTo>
                  <a:cubicBezTo>
                    <a:pt x="1515748" y="2387970"/>
                    <a:pt x="1550440" y="2390891"/>
                    <a:pt x="1579435" y="2372705"/>
                  </a:cubicBezTo>
                  <a:cubicBezTo>
                    <a:pt x="1639250" y="2335092"/>
                    <a:pt x="1706662" y="2287254"/>
                    <a:pt x="1752601" y="2217652"/>
                  </a:cubicBezTo>
                  <a:cubicBezTo>
                    <a:pt x="1827608" y="2104155"/>
                    <a:pt x="1898671" y="1988029"/>
                    <a:pt x="1963746" y="1879572"/>
                  </a:cubicBezTo>
                  <a:cubicBezTo>
                    <a:pt x="1997999" y="1822459"/>
                    <a:pt x="2013774" y="1776519"/>
                    <a:pt x="2014870" y="1729631"/>
                  </a:cubicBezTo>
                  <a:cubicBezTo>
                    <a:pt x="2016623" y="1648051"/>
                    <a:pt x="1974335" y="1586044"/>
                    <a:pt x="1932633" y="1536088"/>
                  </a:cubicBezTo>
                  <a:lnTo>
                    <a:pt x="1906632" y="1505267"/>
                  </a:lnTo>
                  <a:cubicBezTo>
                    <a:pt x="1875593" y="1468749"/>
                    <a:pt x="1844114" y="1431209"/>
                    <a:pt x="1815922" y="1391551"/>
                  </a:cubicBezTo>
                  <a:cubicBezTo>
                    <a:pt x="1780281" y="1341778"/>
                    <a:pt x="1763848" y="1280793"/>
                    <a:pt x="1769618" y="1219846"/>
                  </a:cubicBezTo>
                  <a:cubicBezTo>
                    <a:pt x="1776922" y="1154640"/>
                    <a:pt x="1789922" y="1090201"/>
                    <a:pt x="1808400" y="1027252"/>
                  </a:cubicBezTo>
                  <a:cubicBezTo>
                    <a:pt x="1831698" y="942458"/>
                    <a:pt x="1839440" y="865041"/>
                    <a:pt x="1831698" y="790618"/>
                  </a:cubicBezTo>
                  <a:cubicBezTo>
                    <a:pt x="1822569" y="700858"/>
                    <a:pt x="1808400" y="605328"/>
                    <a:pt x="1786708" y="490297"/>
                  </a:cubicBezTo>
                  <a:cubicBezTo>
                    <a:pt x="1769253" y="400778"/>
                    <a:pt x="1771736" y="308513"/>
                    <a:pt x="1794012" y="220067"/>
                  </a:cubicBezTo>
                  <a:cubicBezTo>
                    <a:pt x="1806209" y="171134"/>
                    <a:pt x="1818113" y="121324"/>
                    <a:pt x="1829946" y="71879"/>
                  </a:cubicBezTo>
                  <a:lnTo>
                    <a:pt x="1846086" y="4760"/>
                  </a:lnTo>
                  <a:cubicBezTo>
                    <a:pt x="1846524" y="2963"/>
                    <a:pt x="1847619" y="1400"/>
                    <a:pt x="1849153" y="378"/>
                  </a:cubicBezTo>
                  <a:cubicBezTo>
                    <a:pt x="1850687" y="-564"/>
                    <a:pt x="1852586" y="-857"/>
                    <a:pt x="1854339" y="-426"/>
                  </a:cubicBezTo>
                  <a:cubicBezTo>
                    <a:pt x="1856092" y="122"/>
                    <a:pt x="1857552" y="1298"/>
                    <a:pt x="1858429" y="2861"/>
                  </a:cubicBezTo>
                  <a:cubicBezTo>
                    <a:pt x="1859378" y="4504"/>
                    <a:pt x="1859597" y="6440"/>
                    <a:pt x="1859160" y="8266"/>
                  </a:cubicBezTo>
                  <a:lnTo>
                    <a:pt x="1843091" y="75385"/>
                  </a:lnTo>
                  <a:cubicBezTo>
                    <a:pt x="1831187" y="124902"/>
                    <a:pt x="1819355" y="174420"/>
                    <a:pt x="1807086" y="223792"/>
                  </a:cubicBezTo>
                  <a:cubicBezTo>
                    <a:pt x="1785613" y="310112"/>
                    <a:pt x="1783421" y="400106"/>
                    <a:pt x="1800658" y="487376"/>
                  </a:cubicBezTo>
                  <a:cubicBezTo>
                    <a:pt x="1822569" y="602772"/>
                    <a:pt x="1836737" y="698667"/>
                    <a:pt x="1845867" y="788792"/>
                  </a:cubicBezTo>
                  <a:cubicBezTo>
                    <a:pt x="1853609" y="865406"/>
                    <a:pt x="1845867" y="944576"/>
                    <a:pt x="1821693" y="1031196"/>
                  </a:cubicBezTo>
                  <a:cubicBezTo>
                    <a:pt x="1803506" y="1093269"/>
                    <a:pt x="1790798" y="1156802"/>
                    <a:pt x="1783641" y="1221087"/>
                  </a:cubicBezTo>
                  <a:cubicBezTo>
                    <a:pt x="1778017" y="1278500"/>
                    <a:pt x="1793355" y="1336008"/>
                    <a:pt x="1826951" y="1382933"/>
                  </a:cubicBezTo>
                  <a:cubicBezTo>
                    <a:pt x="1854850" y="1422080"/>
                    <a:pt x="1886402" y="1459474"/>
                    <a:pt x="1916930" y="1495699"/>
                  </a:cubicBezTo>
                  <a:lnTo>
                    <a:pt x="1943004" y="1526666"/>
                  </a:lnTo>
                  <a:cubicBezTo>
                    <a:pt x="1986313" y="1578667"/>
                    <a:pt x="2030646" y="1643523"/>
                    <a:pt x="2028235" y="1729923"/>
                  </a:cubicBezTo>
                  <a:cubicBezTo>
                    <a:pt x="2027213" y="1779441"/>
                    <a:pt x="2010853" y="1827863"/>
                    <a:pt x="1975139" y="1887095"/>
                  </a:cubicBezTo>
                  <a:cubicBezTo>
                    <a:pt x="1909846" y="1995698"/>
                    <a:pt x="1838856" y="2112043"/>
                    <a:pt x="1763337" y="2225759"/>
                  </a:cubicBezTo>
                  <a:cubicBezTo>
                    <a:pt x="1715937" y="2297406"/>
                    <a:pt x="1647065" y="2346340"/>
                    <a:pt x="1586008" y="2384756"/>
                  </a:cubicBezTo>
                  <a:cubicBezTo>
                    <a:pt x="1572058" y="2393791"/>
                    <a:pt x="1555771" y="2398655"/>
                    <a:pt x="1539119" y="239877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713A1A6-48A6-4886-B079-04F1D24E04BD}"/>
                </a:ext>
              </a:extLst>
            </p:cNvPr>
            <p:cNvSpPr/>
            <p:nvPr/>
          </p:nvSpPr>
          <p:spPr>
            <a:xfrm>
              <a:off x="7067847" y="6503"/>
              <a:ext cx="1127353" cy="1784609"/>
            </a:xfrm>
            <a:custGeom>
              <a:avLst/>
              <a:gdLst>
                <a:gd name="connsiteX0" fmla="*/ 305075 w 1127353"/>
                <a:gd name="connsiteY0" fmla="*/ 1783406 h 1784609"/>
                <a:gd name="connsiteX1" fmla="*/ 140380 w 1127353"/>
                <a:gd name="connsiteY1" fmla="*/ 1668083 h 1784609"/>
                <a:gd name="connsiteX2" fmla="*/ 26520 w 1127353"/>
                <a:gd name="connsiteY2" fmla="*/ 1342931 h 1784609"/>
                <a:gd name="connsiteX3" fmla="*/ 299 w 1127353"/>
                <a:gd name="connsiteY3" fmla="*/ 1218333 h 1784609"/>
                <a:gd name="connsiteX4" fmla="*/ 88380 w 1127353"/>
                <a:gd name="connsiteY4" fmla="*/ 886023 h 1784609"/>
                <a:gd name="connsiteX5" fmla="*/ 245771 w 1127353"/>
                <a:gd name="connsiteY5" fmla="*/ 713368 h 1784609"/>
                <a:gd name="connsiteX6" fmla="*/ 277979 w 1127353"/>
                <a:gd name="connsiteY6" fmla="*/ 685541 h 1784609"/>
                <a:gd name="connsiteX7" fmla="*/ 486641 w 1127353"/>
                <a:gd name="connsiteY7" fmla="*/ 229510 h 1784609"/>
                <a:gd name="connsiteX8" fmla="*/ 482404 w 1127353"/>
                <a:gd name="connsiteY8" fmla="*/ 76136 h 1784609"/>
                <a:gd name="connsiteX9" fmla="*/ 480286 w 1127353"/>
                <a:gd name="connsiteY9" fmla="*/ 7556 h 1784609"/>
                <a:gd name="connsiteX10" fmla="*/ 482112 w 1127353"/>
                <a:gd name="connsiteY10" fmla="*/ 2516 h 1784609"/>
                <a:gd name="connsiteX11" fmla="*/ 486860 w 1127353"/>
                <a:gd name="connsiteY11" fmla="*/ 252 h 1784609"/>
                <a:gd name="connsiteX12" fmla="*/ 489489 w 1127353"/>
                <a:gd name="connsiteY12" fmla="*/ 617 h 1784609"/>
                <a:gd name="connsiteX13" fmla="*/ 491753 w 1127353"/>
                <a:gd name="connsiteY13" fmla="*/ 2078 h 1784609"/>
                <a:gd name="connsiteX14" fmla="*/ 493798 w 1127353"/>
                <a:gd name="connsiteY14" fmla="*/ 7191 h 1784609"/>
                <a:gd name="connsiteX15" fmla="*/ 495990 w 1127353"/>
                <a:gd name="connsiteY15" fmla="*/ 75625 h 1784609"/>
                <a:gd name="connsiteX16" fmla="*/ 500078 w 1127353"/>
                <a:gd name="connsiteY16" fmla="*/ 229510 h 1784609"/>
                <a:gd name="connsiteX17" fmla="*/ 286670 w 1127353"/>
                <a:gd name="connsiteY17" fmla="*/ 696935 h 1784609"/>
                <a:gd name="connsiteX18" fmla="*/ 254316 w 1127353"/>
                <a:gd name="connsiteY18" fmla="*/ 724980 h 1784609"/>
                <a:gd name="connsiteX19" fmla="*/ 100065 w 1127353"/>
                <a:gd name="connsiteY19" fmla="*/ 893691 h 1784609"/>
                <a:gd name="connsiteX20" fmla="*/ 13738 w 1127353"/>
                <a:gd name="connsiteY20" fmla="*/ 1217456 h 1784609"/>
                <a:gd name="connsiteX21" fmla="*/ 39301 w 1127353"/>
                <a:gd name="connsiteY21" fmla="*/ 1338694 h 1784609"/>
                <a:gd name="connsiteX22" fmla="*/ 153015 w 1127353"/>
                <a:gd name="connsiteY22" fmla="*/ 1663190 h 1784609"/>
                <a:gd name="connsiteX23" fmla="*/ 314643 w 1127353"/>
                <a:gd name="connsiteY23" fmla="*/ 1769310 h 1784609"/>
                <a:gd name="connsiteX24" fmla="*/ 546676 w 1127353"/>
                <a:gd name="connsiteY24" fmla="*/ 1723444 h 1784609"/>
                <a:gd name="connsiteX25" fmla="*/ 586114 w 1127353"/>
                <a:gd name="connsiteY25" fmla="*/ 1711393 h 1784609"/>
                <a:gd name="connsiteX26" fmla="*/ 801714 w 1127353"/>
                <a:gd name="connsiteY26" fmla="*/ 1633756 h 1784609"/>
                <a:gd name="connsiteX27" fmla="*/ 1071142 w 1127353"/>
                <a:gd name="connsiteY27" fmla="*/ 1328031 h 1784609"/>
                <a:gd name="connsiteX28" fmla="*/ 1027830 w 1127353"/>
                <a:gd name="connsiteY28" fmla="*/ 1147415 h 1784609"/>
                <a:gd name="connsiteX29" fmla="*/ 1005410 w 1127353"/>
                <a:gd name="connsiteY29" fmla="*/ 1120977 h 1784609"/>
                <a:gd name="connsiteX30" fmla="*/ 936829 w 1127353"/>
                <a:gd name="connsiteY30" fmla="*/ 1037498 h 1784609"/>
                <a:gd name="connsiteX31" fmla="*/ 920615 w 1127353"/>
                <a:gd name="connsiteY31" fmla="*/ 671080 h 1784609"/>
                <a:gd name="connsiteX32" fmla="*/ 992773 w 1127353"/>
                <a:gd name="connsiteY32" fmla="*/ 562696 h 1784609"/>
                <a:gd name="connsiteX33" fmla="*/ 1030534 w 1127353"/>
                <a:gd name="connsiteY33" fmla="*/ 509234 h 1784609"/>
                <a:gd name="connsiteX34" fmla="*/ 1110287 w 1127353"/>
                <a:gd name="connsiteY34" fmla="*/ 185834 h 1784609"/>
                <a:gd name="connsiteX35" fmla="*/ 1097433 w 1127353"/>
                <a:gd name="connsiteY35" fmla="*/ 63866 h 1784609"/>
                <a:gd name="connsiteX36" fmla="*/ 1091080 w 1127353"/>
                <a:gd name="connsiteY36" fmla="*/ 8213 h 1784609"/>
                <a:gd name="connsiteX37" fmla="*/ 1091080 w 1127353"/>
                <a:gd name="connsiteY37" fmla="*/ 5219 h 1784609"/>
                <a:gd name="connsiteX38" fmla="*/ 1092175 w 1127353"/>
                <a:gd name="connsiteY38" fmla="*/ 2516 h 1784609"/>
                <a:gd name="connsiteX39" fmla="*/ 1094293 w 1127353"/>
                <a:gd name="connsiteY39" fmla="*/ 472 h 1784609"/>
                <a:gd name="connsiteX40" fmla="*/ 1096921 w 1127353"/>
                <a:gd name="connsiteY40" fmla="*/ -478 h 1784609"/>
                <a:gd name="connsiteX41" fmla="*/ 1099771 w 1127353"/>
                <a:gd name="connsiteY41" fmla="*/ -478 h 1784609"/>
                <a:gd name="connsiteX42" fmla="*/ 1102253 w 1127353"/>
                <a:gd name="connsiteY42" fmla="*/ 982 h 1784609"/>
                <a:gd name="connsiteX43" fmla="*/ 1103934 w 1127353"/>
                <a:gd name="connsiteY43" fmla="*/ 3393 h 1784609"/>
                <a:gd name="connsiteX44" fmla="*/ 1104517 w 1127353"/>
                <a:gd name="connsiteY44" fmla="*/ 6241 h 1784609"/>
                <a:gd name="connsiteX45" fmla="*/ 1110872 w 1127353"/>
                <a:gd name="connsiteY45" fmla="*/ 61748 h 1784609"/>
                <a:gd name="connsiteX46" fmla="*/ 1123800 w 1127353"/>
                <a:gd name="connsiteY46" fmla="*/ 184155 h 1784609"/>
                <a:gd name="connsiteX47" fmla="*/ 1041489 w 1127353"/>
                <a:gd name="connsiteY47" fmla="*/ 517122 h 1784609"/>
                <a:gd name="connsiteX48" fmla="*/ 1003511 w 1127353"/>
                <a:gd name="connsiteY48" fmla="*/ 570876 h 1784609"/>
                <a:gd name="connsiteX49" fmla="*/ 932446 w 1127353"/>
                <a:gd name="connsiteY49" fmla="*/ 678530 h 1784609"/>
                <a:gd name="connsiteX50" fmla="*/ 947930 w 1127353"/>
                <a:gd name="connsiteY50" fmla="*/ 1029098 h 1784609"/>
                <a:gd name="connsiteX51" fmla="*/ 1015927 w 1127353"/>
                <a:gd name="connsiteY51" fmla="*/ 1111920 h 1784609"/>
                <a:gd name="connsiteX52" fmla="*/ 1038493 w 1127353"/>
                <a:gd name="connsiteY52" fmla="*/ 1138432 h 1784609"/>
                <a:gd name="connsiteX53" fmla="*/ 1084360 w 1127353"/>
                <a:gd name="connsiteY53" fmla="*/ 1333509 h 1784609"/>
                <a:gd name="connsiteX54" fmla="*/ 976340 w 1127353"/>
                <a:gd name="connsiteY54" fmla="*/ 1519675 h 1784609"/>
                <a:gd name="connsiteX55" fmla="*/ 808359 w 1127353"/>
                <a:gd name="connsiteY55" fmla="*/ 1647122 h 1784609"/>
                <a:gd name="connsiteX56" fmla="*/ 590716 w 1127353"/>
                <a:gd name="connsiteY56" fmla="*/ 1725635 h 1784609"/>
                <a:gd name="connsiteX57" fmla="*/ 551422 w 1127353"/>
                <a:gd name="connsiteY57" fmla="*/ 1737539 h 1784609"/>
                <a:gd name="connsiteX58" fmla="*/ 316030 w 1127353"/>
                <a:gd name="connsiteY58" fmla="*/ 1783990 h 178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27353" h="1784609">
                  <a:moveTo>
                    <a:pt x="305075" y="1783406"/>
                  </a:moveTo>
                  <a:cubicBezTo>
                    <a:pt x="225102" y="1783406"/>
                    <a:pt x="169814" y="1744624"/>
                    <a:pt x="140380" y="1668083"/>
                  </a:cubicBezTo>
                  <a:cubicBezTo>
                    <a:pt x="97948" y="1557142"/>
                    <a:pt x="60553" y="1446275"/>
                    <a:pt x="26520" y="1342931"/>
                  </a:cubicBezTo>
                  <a:cubicBezTo>
                    <a:pt x="13081" y="1302520"/>
                    <a:pt x="4317" y="1260722"/>
                    <a:pt x="299" y="1218333"/>
                  </a:cubicBezTo>
                  <a:cubicBezTo>
                    <a:pt x="-11604" y="1087746"/>
                    <a:pt x="38131" y="977317"/>
                    <a:pt x="88380" y="886023"/>
                  </a:cubicBezTo>
                  <a:cubicBezTo>
                    <a:pt x="127745" y="814594"/>
                    <a:pt x="187780" y="763104"/>
                    <a:pt x="245771" y="713368"/>
                  </a:cubicBezTo>
                  <a:cubicBezTo>
                    <a:pt x="256507" y="704092"/>
                    <a:pt x="267316" y="694889"/>
                    <a:pt x="277979" y="685541"/>
                  </a:cubicBezTo>
                  <a:cubicBezTo>
                    <a:pt x="420836" y="559482"/>
                    <a:pt x="489269" y="410417"/>
                    <a:pt x="486641" y="229510"/>
                  </a:cubicBezTo>
                  <a:cubicBezTo>
                    <a:pt x="485837" y="178385"/>
                    <a:pt x="484157" y="126165"/>
                    <a:pt x="482404" y="76136"/>
                  </a:cubicBezTo>
                  <a:cubicBezTo>
                    <a:pt x="481747" y="53276"/>
                    <a:pt x="480944" y="30416"/>
                    <a:pt x="480286" y="7556"/>
                  </a:cubicBezTo>
                  <a:cubicBezTo>
                    <a:pt x="480213" y="5708"/>
                    <a:pt x="480871" y="3904"/>
                    <a:pt x="482112" y="2516"/>
                  </a:cubicBezTo>
                  <a:cubicBezTo>
                    <a:pt x="483280" y="1143"/>
                    <a:pt x="485035" y="325"/>
                    <a:pt x="486860" y="252"/>
                  </a:cubicBezTo>
                  <a:cubicBezTo>
                    <a:pt x="487736" y="194"/>
                    <a:pt x="488613" y="318"/>
                    <a:pt x="489489" y="617"/>
                  </a:cubicBezTo>
                  <a:cubicBezTo>
                    <a:pt x="490366" y="946"/>
                    <a:pt x="491095" y="1443"/>
                    <a:pt x="491753" y="2078"/>
                  </a:cubicBezTo>
                  <a:cubicBezTo>
                    <a:pt x="493067" y="3451"/>
                    <a:pt x="493798" y="5285"/>
                    <a:pt x="493798" y="7191"/>
                  </a:cubicBezTo>
                  <a:cubicBezTo>
                    <a:pt x="494455" y="29978"/>
                    <a:pt x="495259" y="52765"/>
                    <a:pt x="495990" y="75625"/>
                  </a:cubicBezTo>
                  <a:cubicBezTo>
                    <a:pt x="497596" y="126092"/>
                    <a:pt x="499422" y="177874"/>
                    <a:pt x="500078" y="229510"/>
                  </a:cubicBezTo>
                  <a:cubicBezTo>
                    <a:pt x="502855" y="412098"/>
                    <a:pt x="430987" y="569561"/>
                    <a:pt x="286670" y="696935"/>
                  </a:cubicBezTo>
                  <a:cubicBezTo>
                    <a:pt x="276007" y="706356"/>
                    <a:pt x="265125" y="715632"/>
                    <a:pt x="254316" y="724980"/>
                  </a:cubicBezTo>
                  <a:cubicBezTo>
                    <a:pt x="197202" y="773914"/>
                    <a:pt x="137971" y="824527"/>
                    <a:pt x="100065" y="893691"/>
                  </a:cubicBezTo>
                  <a:cubicBezTo>
                    <a:pt x="50912" y="982940"/>
                    <a:pt x="2198" y="1090886"/>
                    <a:pt x="13738" y="1217456"/>
                  </a:cubicBezTo>
                  <a:cubicBezTo>
                    <a:pt x="17754" y="1258692"/>
                    <a:pt x="26300" y="1299358"/>
                    <a:pt x="39301" y="1338694"/>
                  </a:cubicBezTo>
                  <a:cubicBezTo>
                    <a:pt x="73335" y="1441966"/>
                    <a:pt x="110656" y="1552614"/>
                    <a:pt x="153015" y="1663190"/>
                  </a:cubicBezTo>
                  <a:cubicBezTo>
                    <a:pt x="181281" y="1736663"/>
                    <a:pt x="235765" y="1772742"/>
                    <a:pt x="314643" y="1769310"/>
                  </a:cubicBezTo>
                  <a:cubicBezTo>
                    <a:pt x="398195" y="1765950"/>
                    <a:pt x="478753" y="1744186"/>
                    <a:pt x="546676" y="1723444"/>
                  </a:cubicBezTo>
                  <a:cubicBezTo>
                    <a:pt x="559822" y="1719354"/>
                    <a:pt x="572894" y="1715264"/>
                    <a:pt x="586114" y="1711393"/>
                  </a:cubicBezTo>
                  <a:cubicBezTo>
                    <a:pt x="658493" y="1689482"/>
                    <a:pt x="733354" y="1666988"/>
                    <a:pt x="801714" y="1633756"/>
                  </a:cubicBezTo>
                  <a:cubicBezTo>
                    <a:pt x="931205" y="1570727"/>
                    <a:pt x="1021843" y="1467821"/>
                    <a:pt x="1071142" y="1328031"/>
                  </a:cubicBezTo>
                  <a:cubicBezTo>
                    <a:pt x="1093052" y="1266755"/>
                    <a:pt x="1078882" y="1207743"/>
                    <a:pt x="1027830" y="1147415"/>
                  </a:cubicBezTo>
                  <a:lnTo>
                    <a:pt x="1005410" y="1120977"/>
                  </a:lnTo>
                  <a:cubicBezTo>
                    <a:pt x="982110" y="1094173"/>
                    <a:pt x="958886" y="1066347"/>
                    <a:pt x="936829" y="1037498"/>
                  </a:cubicBezTo>
                  <a:cubicBezTo>
                    <a:pt x="850647" y="924293"/>
                    <a:pt x="845316" y="804442"/>
                    <a:pt x="920615" y="671080"/>
                  </a:cubicBezTo>
                  <a:cubicBezTo>
                    <a:pt x="942672" y="633679"/>
                    <a:pt x="966774" y="597497"/>
                    <a:pt x="992773" y="562696"/>
                  </a:cubicBezTo>
                  <a:cubicBezTo>
                    <a:pt x="1005554" y="545022"/>
                    <a:pt x="1018262" y="527347"/>
                    <a:pt x="1030534" y="509234"/>
                  </a:cubicBezTo>
                  <a:cubicBezTo>
                    <a:pt x="1093416" y="416553"/>
                    <a:pt x="1120294" y="307657"/>
                    <a:pt x="1110287" y="185834"/>
                  </a:cubicBezTo>
                  <a:cubicBezTo>
                    <a:pt x="1106928" y="145081"/>
                    <a:pt x="1102035" y="103743"/>
                    <a:pt x="1097433" y="63866"/>
                  </a:cubicBezTo>
                  <a:cubicBezTo>
                    <a:pt x="1095242" y="45220"/>
                    <a:pt x="1093123" y="26669"/>
                    <a:pt x="1091080" y="8213"/>
                  </a:cubicBezTo>
                  <a:cubicBezTo>
                    <a:pt x="1090861" y="7227"/>
                    <a:pt x="1090861" y="6205"/>
                    <a:pt x="1091080" y="5219"/>
                  </a:cubicBezTo>
                  <a:cubicBezTo>
                    <a:pt x="1091226" y="4247"/>
                    <a:pt x="1091590" y="3320"/>
                    <a:pt x="1092175" y="2516"/>
                  </a:cubicBezTo>
                  <a:cubicBezTo>
                    <a:pt x="1092760" y="1698"/>
                    <a:pt x="1093489" y="1005"/>
                    <a:pt x="1094293" y="472"/>
                  </a:cubicBezTo>
                  <a:cubicBezTo>
                    <a:pt x="1095096" y="-25"/>
                    <a:pt x="1095973" y="-346"/>
                    <a:pt x="1096921" y="-478"/>
                  </a:cubicBezTo>
                  <a:cubicBezTo>
                    <a:pt x="1097872" y="-668"/>
                    <a:pt x="1098820" y="-668"/>
                    <a:pt x="1099771" y="-478"/>
                  </a:cubicBezTo>
                  <a:cubicBezTo>
                    <a:pt x="1100719" y="-164"/>
                    <a:pt x="1101524" y="333"/>
                    <a:pt x="1102253" y="982"/>
                  </a:cubicBezTo>
                  <a:cubicBezTo>
                    <a:pt x="1102984" y="1684"/>
                    <a:pt x="1103496" y="2495"/>
                    <a:pt x="1103934" y="3393"/>
                  </a:cubicBezTo>
                  <a:cubicBezTo>
                    <a:pt x="1104298" y="4291"/>
                    <a:pt x="1104517" y="5262"/>
                    <a:pt x="1104517" y="6241"/>
                  </a:cubicBezTo>
                  <a:cubicBezTo>
                    <a:pt x="1106563" y="24792"/>
                    <a:pt x="1108754" y="43270"/>
                    <a:pt x="1110872" y="61748"/>
                  </a:cubicBezTo>
                  <a:cubicBezTo>
                    <a:pt x="1115546" y="101917"/>
                    <a:pt x="1120367" y="143401"/>
                    <a:pt x="1123800" y="184155"/>
                  </a:cubicBezTo>
                  <a:cubicBezTo>
                    <a:pt x="1134024" y="309410"/>
                    <a:pt x="1106343" y="421519"/>
                    <a:pt x="1041489" y="517122"/>
                  </a:cubicBezTo>
                  <a:cubicBezTo>
                    <a:pt x="1029218" y="535235"/>
                    <a:pt x="1016437" y="553128"/>
                    <a:pt x="1003511" y="570876"/>
                  </a:cubicBezTo>
                  <a:cubicBezTo>
                    <a:pt x="977876" y="605436"/>
                    <a:pt x="954139" y="641377"/>
                    <a:pt x="932446" y="678530"/>
                  </a:cubicBezTo>
                  <a:cubicBezTo>
                    <a:pt x="860434" y="806195"/>
                    <a:pt x="865400" y="920787"/>
                    <a:pt x="947930" y="1029098"/>
                  </a:cubicBezTo>
                  <a:cubicBezTo>
                    <a:pt x="969841" y="1057582"/>
                    <a:pt x="993139" y="1085262"/>
                    <a:pt x="1015927" y="1111920"/>
                  </a:cubicBezTo>
                  <a:lnTo>
                    <a:pt x="1038493" y="1138432"/>
                  </a:lnTo>
                  <a:cubicBezTo>
                    <a:pt x="1092248" y="1202192"/>
                    <a:pt x="1107659" y="1267704"/>
                    <a:pt x="1084360" y="1333509"/>
                  </a:cubicBezTo>
                  <a:cubicBezTo>
                    <a:pt x="1060843" y="1402016"/>
                    <a:pt x="1024179" y="1465265"/>
                    <a:pt x="976340" y="1519675"/>
                  </a:cubicBezTo>
                  <a:cubicBezTo>
                    <a:pt x="929525" y="1573086"/>
                    <a:pt x="872411" y="1616440"/>
                    <a:pt x="808359" y="1647122"/>
                  </a:cubicBezTo>
                  <a:cubicBezTo>
                    <a:pt x="738612" y="1680864"/>
                    <a:pt x="663678" y="1703651"/>
                    <a:pt x="590716" y="1725635"/>
                  </a:cubicBezTo>
                  <a:lnTo>
                    <a:pt x="551422" y="1737539"/>
                  </a:lnTo>
                  <a:cubicBezTo>
                    <a:pt x="482697" y="1758573"/>
                    <a:pt x="401115" y="1780630"/>
                    <a:pt x="316030" y="178399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D0A5122-E4BF-47EB-B0FB-4CC2BC20CB7D}"/>
                </a:ext>
              </a:extLst>
            </p:cNvPr>
            <p:cNvSpPr/>
            <p:nvPr/>
          </p:nvSpPr>
          <p:spPr>
            <a:xfrm>
              <a:off x="2845515" y="4566084"/>
              <a:ext cx="2294527" cy="2288132"/>
            </a:xfrm>
            <a:custGeom>
              <a:avLst/>
              <a:gdLst>
                <a:gd name="connsiteX0" fmla="*/ 2181956 w 2294527"/>
                <a:gd name="connsiteY0" fmla="*/ 2287498 h 2288132"/>
                <a:gd name="connsiteX1" fmla="*/ 2179327 w 2294527"/>
                <a:gd name="connsiteY1" fmla="*/ 2286986 h 2288132"/>
                <a:gd name="connsiteX2" fmla="*/ 2177136 w 2294527"/>
                <a:gd name="connsiteY2" fmla="*/ 2285453 h 2288132"/>
                <a:gd name="connsiteX3" fmla="*/ 2175675 w 2294527"/>
                <a:gd name="connsiteY3" fmla="*/ 2283116 h 2288132"/>
                <a:gd name="connsiteX4" fmla="*/ 2175164 w 2294527"/>
                <a:gd name="connsiteY4" fmla="*/ 2280341 h 2288132"/>
                <a:gd name="connsiteX5" fmla="*/ 2175164 w 2294527"/>
                <a:gd name="connsiteY5" fmla="*/ 2264053 h 2288132"/>
                <a:gd name="connsiteX6" fmla="*/ 2176114 w 2294527"/>
                <a:gd name="connsiteY6" fmla="*/ 2194525 h 2288132"/>
                <a:gd name="connsiteX7" fmla="*/ 2176698 w 2294527"/>
                <a:gd name="connsiteY7" fmla="*/ 2191749 h 2288132"/>
                <a:gd name="connsiteX8" fmla="*/ 2178231 w 2294527"/>
                <a:gd name="connsiteY8" fmla="*/ 2189485 h 2288132"/>
                <a:gd name="connsiteX9" fmla="*/ 2183052 w 2294527"/>
                <a:gd name="connsiteY9" fmla="*/ 2187586 h 2288132"/>
                <a:gd name="connsiteX10" fmla="*/ 2187799 w 2294527"/>
                <a:gd name="connsiteY10" fmla="*/ 2189850 h 2288132"/>
                <a:gd name="connsiteX11" fmla="*/ 2189552 w 2294527"/>
                <a:gd name="connsiteY11" fmla="*/ 2194962 h 2288132"/>
                <a:gd name="connsiteX12" fmla="*/ 2188749 w 2294527"/>
                <a:gd name="connsiteY12" fmla="*/ 2264053 h 2288132"/>
                <a:gd name="connsiteX13" fmla="*/ 2188749 w 2294527"/>
                <a:gd name="connsiteY13" fmla="*/ 2280341 h 2288132"/>
                <a:gd name="connsiteX14" fmla="*/ 2188237 w 2294527"/>
                <a:gd name="connsiteY14" fmla="*/ 2283116 h 2288132"/>
                <a:gd name="connsiteX15" fmla="*/ 2186777 w 2294527"/>
                <a:gd name="connsiteY15" fmla="*/ 2285453 h 2288132"/>
                <a:gd name="connsiteX16" fmla="*/ 2184585 w 2294527"/>
                <a:gd name="connsiteY16" fmla="*/ 2286986 h 2288132"/>
                <a:gd name="connsiteX17" fmla="*/ 2181956 w 2294527"/>
                <a:gd name="connsiteY17" fmla="*/ 2287498 h 2288132"/>
                <a:gd name="connsiteX18" fmla="*/ 2190209 w 2294527"/>
                <a:gd name="connsiteY18" fmla="*/ 2116888 h 2288132"/>
                <a:gd name="connsiteX19" fmla="*/ 2189113 w 2294527"/>
                <a:gd name="connsiteY19" fmla="*/ 2116888 h 2288132"/>
                <a:gd name="connsiteX20" fmla="*/ 2186630 w 2294527"/>
                <a:gd name="connsiteY20" fmla="*/ 2115939 h 2288132"/>
                <a:gd name="connsiteX21" fmla="*/ 2184731 w 2294527"/>
                <a:gd name="connsiteY21" fmla="*/ 2114040 h 2288132"/>
                <a:gd name="connsiteX22" fmla="*/ 2183636 w 2294527"/>
                <a:gd name="connsiteY22" fmla="*/ 2111484 h 2288132"/>
                <a:gd name="connsiteX23" fmla="*/ 2183636 w 2294527"/>
                <a:gd name="connsiteY23" fmla="*/ 2108708 h 2288132"/>
                <a:gd name="connsiteX24" fmla="*/ 2204525 w 2294527"/>
                <a:gd name="connsiteY24" fmla="*/ 2024863 h 2288132"/>
                <a:gd name="connsiteX25" fmla="*/ 2208103 w 2294527"/>
                <a:gd name="connsiteY25" fmla="*/ 2020847 h 2288132"/>
                <a:gd name="connsiteX26" fmla="*/ 2213288 w 2294527"/>
                <a:gd name="connsiteY26" fmla="*/ 2020847 h 2288132"/>
                <a:gd name="connsiteX27" fmla="*/ 2217013 w 2294527"/>
                <a:gd name="connsiteY27" fmla="*/ 2024572 h 2288132"/>
                <a:gd name="connsiteX28" fmla="*/ 2217013 w 2294527"/>
                <a:gd name="connsiteY28" fmla="*/ 2030049 h 2288132"/>
                <a:gd name="connsiteX29" fmla="*/ 2196782 w 2294527"/>
                <a:gd name="connsiteY29" fmla="*/ 2111191 h 2288132"/>
                <a:gd name="connsiteX30" fmla="*/ 2194446 w 2294527"/>
                <a:gd name="connsiteY30" fmla="*/ 2115354 h 2288132"/>
                <a:gd name="connsiteX31" fmla="*/ 2190209 w 2294527"/>
                <a:gd name="connsiteY31" fmla="*/ 2116888 h 2288132"/>
                <a:gd name="connsiteX32" fmla="*/ 2243890 w 2294527"/>
                <a:gd name="connsiteY32" fmla="*/ 1956211 h 2288132"/>
                <a:gd name="connsiteX33" fmla="*/ 2240969 w 2294527"/>
                <a:gd name="connsiteY33" fmla="*/ 1955480 h 2288132"/>
                <a:gd name="connsiteX34" fmla="*/ 2238851 w 2294527"/>
                <a:gd name="connsiteY34" fmla="*/ 1953873 h 2288132"/>
                <a:gd name="connsiteX35" fmla="*/ 2237463 w 2294527"/>
                <a:gd name="connsiteY35" fmla="*/ 1951463 h 2288132"/>
                <a:gd name="connsiteX36" fmla="*/ 2237463 w 2294527"/>
                <a:gd name="connsiteY36" fmla="*/ 1948688 h 2288132"/>
                <a:gd name="connsiteX37" fmla="*/ 2238194 w 2294527"/>
                <a:gd name="connsiteY37" fmla="*/ 1946059 h 2288132"/>
                <a:gd name="connsiteX38" fmla="*/ 2247761 w 2294527"/>
                <a:gd name="connsiteY38" fmla="*/ 1924878 h 2288132"/>
                <a:gd name="connsiteX39" fmla="*/ 2268065 w 2294527"/>
                <a:gd name="connsiteY39" fmla="*/ 1867765 h 2288132"/>
                <a:gd name="connsiteX40" fmla="*/ 2271278 w 2294527"/>
                <a:gd name="connsiteY40" fmla="*/ 1863456 h 2288132"/>
                <a:gd name="connsiteX41" fmla="*/ 2276391 w 2294527"/>
                <a:gd name="connsiteY41" fmla="*/ 1862799 h 2288132"/>
                <a:gd name="connsiteX42" fmla="*/ 2280480 w 2294527"/>
                <a:gd name="connsiteY42" fmla="*/ 1866158 h 2288132"/>
                <a:gd name="connsiteX43" fmla="*/ 2281138 w 2294527"/>
                <a:gd name="connsiteY43" fmla="*/ 1871635 h 2288132"/>
                <a:gd name="connsiteX44" fmla="*/ 2259958 w 2294527"/>
                <a:gd name="connsiteY44" fmla="*/ 1930867 h 2288132"/>
                <a:gd name="connsiteX45" fmla="*/ 2250317 w 2294527"/>
                <a:gd name="connsiteY45" fmla="*/ 1951901 h 2288132"/>
                <a:gd name="connsiteX46" fmla="*/ 2247907 w 2294527"/>
                <a:gd name="connsiteY46" fmla="*/ 1954969 h 2288132"/>
                <a:gd name="connsiteX47" fmla="*/ 2243890 w 2294527"/>
                <a:gd name="connsiteY47" fmla="*/ 1956356 h 2288132"/>
                <a:gd name="connsiteX48" fmla="*/ 2286177 w 2294527"/>
                <a:gd name="connsiteY48" fmla="*/ 1792977 h 2288132"/>
                <a:gd name="connsiteX49" fmla="*/ 2283548 w 2294527"/>
                <a:gd name="connsiteY49" fmla="*/ 1792393 h 2288132"/>
                <a:gd name="connsiteX50" fmla="*/ 2281430 w 2294527"/>
                <a:gd name="connsiteY50" fmla="*/ 1790786 h 2288132"/>
                <a:gd name="connsiteX51" fmla="*/ 2280043 w 2294527"/>
                <a:gd name="connsiteY51" fmla="*/ 1788448 h 2288132"/>
                <a:gd name="connsiteX52" fmla="*/ 2279604 w 2294527"/>
                <a:gd name="connsiteY52" fmla="*/ 1785673 h 2288132"/>
                <a:gd name="connsiteX53" fmla="*/ 2279604 w 2294527"/>
                <a:gd name="connsiteY53" fmla="*/ 1774207 h 2288132"/>
                <a:gd name="connsiteX54" fmla="*/ 2273542 w 2294527"/>
                <a:gd name="connsiteY54" fmla="*/ 1701902 h 2288132"/>
                <a:gd name="connsiteX55" fmla="*/ 2274930 w 2294527"/>
                <a:gd name="connsiteY55" fmla="*/ 1696936 h 2288132"/>
                <a:gd name="connsiteX56" fmla="*/ 2279166 w 2294527"/>
                <a:gd name="connsiteY56" fmla="*/ 1694234 h 2288132"/>
                <a:gd name="connsiteX57" fmla="*/ 2284059 w 2294527"/>
                <a:gd name="connsiteY57" fmla="*/ 1695329 h 2288132"/>
                <a:gd name="connsiteX58" fmla="*/ 2286908 w 2294527"/>
                <a:gd name="connsiteY58" fmla="*/ 1699565 h 2288132"/>
                <a:gd name="connsiteX59" fmla="*/ 2293043 w 2294527"/>
                <a:gd name="connsiteY59" fmla="*/ 1774353 h 2288132"/>
                <a:gd name="connsiteX60" fmla="*/ 2293043 w 2294527"/>
                <a:gd name="connsiteY60" fmla="*/ 1786039 h 2288132"/>
                <a:gd name="connsiteX61" fmla="*/ 2290998 w 2294527"/>
                <a:gd name="connsiteY61" fmla="*/ 1790713 h 2288132"/>
                <a:gd name="connsiteX62" fmla="*/ 2286470 w 2294527"/>
                <a:gd name="connsiteY62" fmla="*/ 1792685 h 2288132"/>
                <a:gd name="connsiteX63" fmla="*/ 2262003 w 2294527"/>
                <a:gd name="connsiteY63" fmla="*/ 1624996 h 2288132"/>
                <a:gd name="connsiteX64" fmla="*/ 2257767 w 2294527"/>
                <a:gd name="connsiteY64" fmla="*/ 1623389 h 2288132"/>
                <a:gd name="connsiteX65" fmla="*/ 2255503 w 2294527"/>
                <a:gd name="connsiteY65" fmla="*/ 1619300 h 2288132"/>
                <a:gd name="connsiteX66" fmla="*/ 2234176 w 2294527"/>
                <a:gd name="connsiteY66" fmla="*/ 1537062 h 2288132"/>
                <a:gd name="connsiteX67" fmla="*/ 2234760 w 2294527"/>
                <a:gd name="connsiteY67" fmla="*/ 1531657 h 2288132"/>
                <a:gd name="connsiteX68" fmla="*/ 2238778 w 2294527"/>
                <a:gd name="connsiteY68" fmla="*/ 1528224 h 2288132"/>
                <a:gd name="connsiteX69" fmla="*/ 2243963 w 2294527"/>
                <a:gd name="connsiteY69" fmla="*/ 1528882 h 2288132"/>
                <a:gd name="connsiteX70" fmla="*/ 2247177 w 2294527"/>
                <a:gd name="connsiteY70" fmla="*/ 1533118 h 2288132"/>
                <a:gd name="connsiteX71" fmla="*/ 2268576 w 2294527"/>
                <a:gd name="connsiteY71" fmla="*/ 1615721 h 2288132"/>
                <a:gd name="connsiteX72" fmla="*/ 2267845 w 2294527"/>
                <a:gd name="connsiteY72" fmla="*/ 1621125 h 2288132"/>
                <a:gd name="connsiteX73" fmla="*/ 2263756 w 2294527"/>
                <a:gd name="connsiteY73" fmla="*/ 1624485 h 2288132"/>
                <a:gd name="connsiteX74" fmla="*/ 2217670 w 2294527"/>
                <a:gd name="connsiteY74" fmla="*/ 1460521 h 2288132"/>
                <a:gd name="connsiteX75" fmla="*/ 2213654 w 2294527"/>
                <a:gd name="connsiteY75" fmla="*/ 1459133 h 2288132"/>
                <a:gd name="connsiteX76" fmla="*/ 2211097 w 2294527"/>
                <a:gd name="connsiteY76" fmla="*/ 1455554 h 2288132"/>
                <a:gd name="connsiteX77" fmla="*/ 2169102 w 2294527"/>
                <a:gd name="connsiteY77" fmla="*/ 1392818 h 2288132"/>
                <a:gd name="connsiteX78" fmla="*/ 2165596 w 2294527"/>
                <a:gd name="connsiteY78" fmla="*/ 1388873 h 2288132"/>
                <a:gd name="connsiteX79" fmla="*/ 2165596 w 2294527"/>
                <a:gd name="connsiteY79" fmla="*/ 1383396 h 2288132"/>
                <a:gd name="connsiteX80" fmla="*/ 2169467 w 2294527"/>
                <a:gd name="connsiteY80" fmla="*/ 1379671 h 2288132"/>
                <a:gd name="connsiteX81" fmla="*/ 2174653 w 2294527"/>
                <a:gd name="connsiteY81" fmla="*/ 1379671 h 2288132"/>
                <a:gd name="connsiteX82" fmla="*/ 2223951 w 2294527"/>
                <a:gd name="connsiteY82" fmla="*/ 1451026 h 2288132"/>
                <a:gd name="connsiteX83" fmla="*/ 2223440 w 2294527"/>
                <a:gd name="connsiteY83" fmla="*/ 1456504 h 2288132"/>
                <a:gd name="connsiteX84" fmla="*/ 2219496 w 2294527"/>
                <a:gd name="connsiteY84" fmla="*/ 1459936 h 2288132"/>
                <a:gd name="connsiteX85" fmla="*/ 2217524 w 2294527"/>
                <a:gd name="connsiteY85" fmla="*/ 1459936 h 2288132"/>
                <a:gd name="connsiteX86" fmla="*/ 1746374 w 2294527"/>
                <a:gd name="connsiteY86" fmla="*/ 1382300 h 2288132"/>
                <a:gd name="connsiteX87" fmla="*/ 1685829 w 2294527"/>
                <a:gd name="connsiteY87" fmla="*/ 1379233 h 2288132"/>
                <a:gd name="connsiteX88" fmla="*/ 1683273 w 2294527"/>
                <a:gd name="connsiteY88" fmla="*/ 1378357 h 2288132"/>
                <a:gd name="connsiteX89" fmla="*/ 1681154 w 2294527"/>
                <a:gd name="connsiteY89" fmla="*/ 1376531 h 2288132"/>
                <a:gd name="connsiteX90" fmla="*/ 1679986 w 2294527"/>
                <a:gd name="connsiteY90" fmla="*/ 1373901 h 2288132"/>
                <a:gd name="connsiteX91" fmla="*/ 1679986 w 2294527"/>
                <a:gd name="connsiteY91" fmla="*/ 1371053 h 2288132"/>
                <a:gd name="connsiteX92" fmla="*/ 1682469 w 2294527"/>
                <a:gd name="connsiteY92" fmla="*/ 1366306 h 2288132"/>
                <a:gd name="connsiteX93" fmla="*/ 1687362 w 2294527"/>
                <a:gd name="connsiteY93" fmla="*/ 1364699 h 2288132"/>
                <a:gd name="connsiteX94" fmla="*/ 1767701 w 2294527"/>
                <a:gd name="connsiteY94" fmla="*/ 1367401 h 2288132"/>
                <a:gd name="connsiteX95" fmla="*/ 1770257 w 2294527"/>
                <a:gd name="connsiteY95" fmla="*/ 1367839 h 2288132"/>
                <a:gd name="connsiteX96" fmla="*/ 1772521 w 2294527"/>
                <a:gd name="connsiteY96" fmla="*/ 1369300 h 2288132"/>
                <a:gd name="connsiteX97" fmla="*/ 1774055 w 2294527"/>
                <a:gd name="connsiteY97" fmla="*/ 1371564 h 2288132"/>
                <a:gd name="connsiteX98" fmla="*/ 1774639 w 2294527"/>
                <a:gd name="connsiteY98" fmla="*/ 1374266 h 2288132"/>
                <a:gd name="connsiteX99" fmla="*/ 1774201 w 2294527"/>
                <a:gd name="connsiteY99" fmla="*/ 1376969 h 2288132"/>
                <a:gd name="connsiteX100" fmla="*/ 1772886 w 2294527"/>
                <a:gd name="connsiteY100" fmla="*/ 1379306 h 2288132"/>
                <a:gd name="connsiteX101" fmla="*/ 1770696 w 2294527"/>
                <a:gd name="connsiteY101" fmla="*/ 1380986 h 2288132"/>
                <a:gd name="connsiteX102" fmla="*/ 1768140 w 2294527"/>
                <a:gd name="connsiteY102" fmla="*/ 1381570 h 2288132"/>
                <a:gd name="connsiteX103" fmla="*/ 1746667 w 2294527"/>
                <a:gd name="connsiteY103" fmla="*/ 1382008 h 2288132"/>
                <a:gd name="connsiteX104" fmla="*/ 2092196 w 2294527"/>
                <a:gd name="connsiteY104" fmla="*/ 1381204 h 2288132"/>
                <a:gd name="connsiteX105" fmla="*/ 2049032 w 2294527"/>
                <a:gd name="connsiteY105" fmla="*/ 1378430 h 2288132"/>
                <a:gd name="connsiteX106" fmla="*/ 2011127 w 2294527"/>
                <a:gd name="connsiteY106" fmla="*/ 1375873 h 2288132"/>
                <a:gd name="connsiteX107" fmla="*/ 2006380 w 2294527"/>
                <a:gd name="connsiteY107" fmla="*/ 1373536 h 2288132"/>
                <a:gd name="connsiteX108" fmla="*/ 2004627 w 2294527"/>
                <a:gd name="connsiteY108" fmla="*/ 1368423 h 2288132"/>
                <a:gd name="connsiteX109" fmla="*/ 2006745 w 2294527"/>
                <a:gd name="connsiteY109" fmla="*/ 1363457 h 2288132"/>
                <a:gd name="connsiteX110" fmla="*/ 2009009 w 2294527"/>
                <a:gd name="connsiteY110" fmla="*/ 1361997 h 2288132"/>
                <a:gd name="connsiteX111" fmla="*/ 2011638 w 2294527"/>
                <a:gd name="connsiteY111" fmla="*/ 1361558 h 2288132"/>
                <a:gd name="connsiteX112" fmla="*/ 2050420 w 2294527"/>
                <a:gd name="connsiteY112" fmla="*/ 1364187 h 2288132"/>
                <a:gd name="connsiteX113" fmla="*/ 2093073 w 2294527"/>
                <a:gd name="connsiteY113" fmla="*/ 1366890 h 2288132"/>
                <a:gd name="connsiteX114" fmla="*/ 2097819 w 2294527"/>
                <a:gd name="connsiteY114" fmla="*/ 1369154 h 2288132"/>
                <a:gd name="connsiteX115" fmla="*/ 2099208 w 2294527"/>
                <a:gd name="connsiteY115" fmla="*/ 1371564 h 2288132"/>
                <a:gd name="connsiteX116" fmla="*/ 2099208 w 2294527"/>
                <a:gd name="connsiteY116" fmla="*/ 1377042 h 2288132"/>
                <a:gd name="connsiteX117" fmla="*/ 2097601 w 2294527"/>
                <a:gd name="connsiteY117" fmla="*/ 1379233 h 2288132"/>
                <a:gd name="connsiteX118" fmla="*/ 2095263 w 2294527"/>
                <a:gd name="connsiteY118" fmla="*/ 1380620 h 2288132"/>
                <a:gd name="connsiteX119" fmla="*/ 2092561 w 2294527"/>
                <a:gd name="connsiteY119" fmla="*/ 1380620 h 2288132"/>
                <a:gd name="connsiteX120" fmla="*/ 1848770 w 2294527"/>
                <a:gd name="connsiteY120" fmla="*/ 1378794 h 2288132"/>
                <a:gd name="connsiteX121" fmla="*/ 1844022 w 2294527"/>
                <a:gd name="connsiteY121" fmla="*/ 1376749 h 2288132"/>
                <a:gd name="connsiteX122" fmla="*/ 1842051 w 2294527"/>
                <a:gd name="connsiteY122" fmla="*/ 1371710 h 2288132"/>
                <a:gd name="connsiteX123" fmla="*/ 1844022 w 2294527"/>
                <a:gd name="connsiteY123" fmla="*/ 1366670 h 2288132"/>
                <a:gd name="connsiteX124" fmla="*/ 1848770 w 2294527"/>
                <a:gd name="connsiteY124" fmla="*/ 1364626 h 2288132"/>
                <a:gd name="connsiteX125" fmla="*/ 1930058 w 2294527"/>
                <a:gd name="connsiteY125" fmla="*/ 1362069 h 2288132"/>
                <a:gd name="connsiteX126" fmla="*/ 1934367 w 2294527"/>
                <a:gd name="connsiteY126" fmla="*/ 1364407 h 2288132"/>
                <a:gd name="connsiteX127" fmla="*/ 1934367 w 2294527"/>
                <a:gd name="connsiteY127" fmla="*/ 1374047 h 2288132"/>
                <a:gd name="connsiteX128" fmla="*/ 1930058 w 2294527"/>
                <a:gd name="connsiteY128" fmla="*/ 1376385 h 2288132"/>
                <a:gd name="connsiteX129" fmla="*/ 1848916 w 2294527"/>
                <a:gd name="connsiteY129" fmla="*/ 1378794 h 2288132"/>
                <a:gd name="connsiteX130" fmla="*/ 1606440 w 2294527"/>
                <a:gd name="connsiteY130" fmla="*/ 1365283 h 2288132"/>
                <a:gd name="connsiteX131" fmla="*/ 1604905 w 2294527"/>
                <a:gd name="connsiteY131" fmla="*/ 1365283 h 2288132"/>
                <a:gd name="connsiteX132" fmla="*/ 1526392 w 2294527"/>
                <a:gd name="connsiteY132" fmla="*/ 1340817 h 2288132"/>
                <a:gd name="connsiteX133" fmla="*/ 1523983 w 2294527"/>
                <a:gd name="connsiteY133" fmla="*/ 1339428 h 2288132"/>
                <a:gd name="connsiteX134" fmla="*/ 1522303 w 2294527"/>
                <a:gd name="connsiteY134" fmla="*/ 1337165 h 2288132"/>
                <a:gd name="connsiteX135" fmla="*/ 1522303 w 2294527"/>
                <a:gd name="connsiteY135" fmla="*/ 1331541 h 2288132"/>
                <a:gd name="connsiteX136" fmla="*/ 1523763 w 2294527"/>
                <a:gd name="connsiteY136" fmla="*/ 1329058 h 2288132"/>
                <a:gd name="connsiteX137" fmla="*/ 1525955 w 2294527"/>
                <a:gd name="connsiteY137" fmla="*/ 1327451 h 2288132"/>
                <a:gd name="connsiteX138" fmla="*/ 1528657 w 2294527"/>
                <a:gd name="connsiteY138" fmla="*/ 1326867 h 2288132"/>
                <a:gd name="connsiteX139" fmla="*/ 1531286 w 2294527"/>
                <a:gd name="connsiteY139" fmla="*/ 1327451 h 2288132"/>
                <a:gd name="connsiteX140" fmla="*/ 1608192 w 2294527"/>
                <a:gd name="connsiteY140" fmla="*/ 1351990 h 2288132"/>
                <a:gd name="connsiteX141" fmla="*/ 1612282 w 2294527"/>
                <a:gd name="connsiteY141" fmla="*/ 1354766 h 2288132"/>
                <a:gd name="connsiteX142" fmla="*/ 1613524 w 2294527"/>
                <a:gd name="connsiteY142" fmla="*/ 1359659 h 2288132"/>
                <a:gd name="connsiteX143" fmla="*/ 1611259 w 2294527"/>
                <a:gd name="connsiteY143" fmla="*/ 1364187 h 2288132"/>
                <a:gd name="connsiteX144" fmla="*/ 1606731 w 2294527"/>
                <a:gd name="connsiteY144" fmla="*/ 1366013 h 2288132"/>
                <a:gd name="connsiteX145" fmla="*/ 1454161 w 2294527"/>
                <a:gd name="connsiteY145" fmla="*/ 1306855 h 2288132"/>
                <a:gd name="connsiteX146" fmla="*/ 1451094 w 2294527"/>
                <a:gd name="connsiteY146" fmla="*/ 1306125 h 2288132"/>
                <a:gd name="connsiteX147" fmla="*/ 1379592 w 2294527"/>
                <a:gd name="connsiteY147" fmla="*/ 1264276 h 2288132"/>
                <a:gd name="connsiteX148" fmla="*/ 1377693 w 2294527"/>
                <a:gd name="connsiteY148" fmla="*/ 1262377 h 2288132"/>
                <a:gd name="connsiteX149" fmla="*/ 1376597 w 2294527"/>
                <a:gd name="connsiteY149" fmla="*/ 1259820 h 2288132"/>
                <a:gd name="connsiteX150" fmla="*/ 1376597 w 2294527"/>
                <a:gd name="connsiteY150" fmla="*/ 1257045 h 2288132"/>
                <a:gd name="connsiteX151" fmla="*/ 1377547 w 2294527"/>
                <a:gd name="connsiteY151" fmla="*/ 1254489 h 2288132"/>
                <a:gd name="connsiteX152" fmla="*/ 1379300 w 2294527"/>
                <a:gd name="connsiteY152" fmla="*/ 1252444 h 2288132"/>
                <a:gd name="connsiteX153" fmla="*/ 1381710 w 2294527"/>
                <a:gd name="connsiteY153" fmla="*/ 1251275 h 2288132"/>
                <a:gd name="connsiteX154" fmla="*/ 1384339 w 2294527"/>
                <a:gd name="connsiteY154" fmla="*/ 1251275 h 2288132"/>
                <a:gd name="connsiteX155" fmla="*/ 1386822 w 2294527"/>
                <a:gd name="connsiteY155" fmla="*/ 1252225 h 2288132"/>
                <a:gd name="connsiteX156" fmla="*/ 1457228 w 2294527"/>
                <a:gd name="connsiteY156" fmla="*/ 1293051 h 2288132"/>
                <a:gd name="connsiteX157" fmla="*/ 1460296 w 2294527"/>
                <a:gd name="connsiteY157" fmla="*/ 1296411 h 2288132"/>
                <a:gd name="connsiteX158" fmla="*/ 1460734 w 2294527"/>
                <a:gd name="connsiteY158" fmla="*/ 1301085 h 2288132"/>
                <a:gd name="connsiteX159" fmla="*/ 1458324 w 2294527"/>
                <a:gd name="connsiteY159" fmla="*/ 1305029 h 2288132"/>
                <a:gd name="connsiteX160" fmla="*/ 1454234 w 2294527"/>
                <a:gd name="connsiteY160" fmla="*/ 1306563 h 2288132"/>
                <a:gd name="connsiteX161" fmla="*/ 1314591 w 2294527"/>
                <a:gd name="connsiteY161" fmla="*/ 1219213 h 2288132"/>
                <a:gd name="connsiteX162" fmla="*/ 1310793 w 2294527"/>
                <a:gd name="connsiteY162" fmla="*/ 1217898 h 2288132"/>
                <a:gd name="connsiteX163" fmla="*/ 1247691 w 2294527"/>
                <a:gd name="connsiteY163" fmla="*/ 1161734 h 2288132"/>
                <a:gd name="connsiteX164" fmla="*/ 1246376 w 2294527"/>
                <a:gd name="connsiteY164" fmla="*/ 1159397 h 2288132"/>
                <a:gd name="connsiteX165" fmla="*/ 1246376 w 2294527"/>
                <a:gd name="connsiteY165" fmla="*/ 1156621 h 2288132"/>
                <a:gd name="connsiteX166" fmla="*/ 1247033 w 2294527"/>
                <a:gd name="connsiteY166" fmla="*/ 1153919 h 2288132"/>
                <a:gd name="connsiteX167" fmla="*/ 1248567 w 2294527"/>
                <a:gd name="connsiteY167" fmla="*/ 1151728 h 2288132"/>
                <a:gd name="connsiteX168" fmla="*/ 1250831 w 2294527"/>
                <a:gd name="connsiteY168" fmla="*/ 1150340 h 2288132"/>
                <a:gd name="connsiteX169" fmla="*/ 1253460 w 2294527"/>
                <a:gd name="connsiteY169" fmla="*/ 1149903 h 2288132"/>
                <a:gd name="connsiteX170" fmla="*/ 1256017 w 2294527"/>
                <a:gd name="connsiteY170" fmla="*/ 1150633 h 2288132"/>
                <a:gd name="connsiteX171" fmla="*/ 1258135 w 2294527"/>
                <a:gd name="connsiteY171" fmla="*/ 1152312 h 2288132"/>
                <a:gd name="connsiteX172" fmla="*/ 1318754 w 2294527"/>
                <a:gd name="connsiteY172" fmla="*/ 1206139 h 2288132"/>
                <a:gd name="connsiteX173" fmla="*/ 1321310 w 2294527"/>
                <a:gd name="connsiteY173" fmla="*/ 1209718 h 2288132"/>
                <a:gd name="connsiteX174" fmla="*/ 1321310 w 2294527"/>
                <a:gd name="connsiteY174" fmla="*/ 1214101 h 2288132"/>
                <a:gd name="connsiteX175" fmla="*/ 1318827 w 2294527"/>
                <a:gd name="connsiteY175" fmla="*/ 1217753 h 2288132"/>
                <a:gd name="connsiteX176" fmla="*/ 1314591 w 2294527"/>
                <a:gd name="connsiteY176" fmla="*/ 1219213 h 2288132"/>
                <a:gd name="connsiteX177" fmla="*/ 1211319 w 2294527"/>
                <a:gd name="connsiteY177" fmla="*/ 1091328 h 2288132"/>
                <a:gd name="connsiteX178" fmla="*/ 1207449 w 2294527"/>
                <a:gd name="connsiteY178" fmla="*/ 1090013 h 2288132"/>
                <a:gd name="connsiteX179" fmla="*/ 1204965 w 2294527"/>
                <a:gd name="connsiteY179" fmla="*/ 1086654 h 2288132"/>
                <a:gd name="connsiteX180" fmla="*/ 1187802 w 2294527"/>
                <a:gd name="connsiteY180" fmla="*/ 1016613 h 2288132"/>
                <a:gd name="connsiteX181" fmla="*/ 1185756 w 2294527"/>
                <a:gd name="connsiteY181" fmla="*/ 1002006 h 2288132"/>
                <a:gd name="connsiteX182" fmla="*/ 1185756 w 2294527"/>
                <a:gd name="connsiteY182" fmla="*/ 999158 h 2288132"/>
                <a:gd name="connsiteX183" fmla="*/ 1186852 w 2294527"/>
                <a:gd name="connsiteY183" fmla="*/ 996602 h 2288132"/>
                <a:gd name="connsiteX184" fmla="*/ 1188897 w 2294527"/>
                <a:gd name="connsiteY184" fmla="*/ 994703 h 2288132"/>
                <a:gd name="connsiteX185" fmla="*/ 1191380 w 2294527"/>
                <a:gd name="connsiteY185" fmla="*/ 993826 h 2288132"/>
                <a:gd name="connsiteX186" fmla="*/ 1196493 w 2294527"/>
                <a:gd name="connsiteY186" fmla="*/ 995141 h 2288132"/>
                <a:gd name="connsiteX187" fmla="*/ 1199196 w 2294527"/>
                <a:gd name="connsiteY187" fmla="*/ 999888 h 2288132"/>
                <a:gd name="connsiteX188" fmla="*/ 1201168 w 2294527"/>
                <a:gd name="connsiteY188" fmla="*/ 1013838 h 2288132"/>
                <a:gd name="connsiteX189" fmla="*/ 1217601 w 2294527"/>
                <a:gd name="connsiteY189" fmla="*/ 1081322 h 2288132"/>
                <a:gd name="connsiteX190" fmla="*/ 1217601 w 2294527"/>
                <a:gd name="connsiteY190" fmla="*/ 1086800 h 2288132"/>
                <a:gd name="connsiteX191" fmla="*/ 1213803 w 2294527"/>
                <a:gd name="connsiteY191" fmla="*/ 1090525 h 2288132"/>
                <a:gd name="connsiteX192" fmla="*/ 1211611 w 2294527"/>
                <a:gd name="connsiteY192" fmla="*/ 1090525 h 2288132"/>
                <a:gd name="connsiteX193" fmla="*/ 1187510 w 2294527"/>
                <a:gd name="connsiteY193" fmla="*/ 923347 h 2288132"/>
                <a:gd name="connsiteX194" fmla="*/ 1184953 w 2294527"/>
                <a:gd name="connsiteY194" fmla="*/ 922763 h 2288132"/>
                <a:gd name="connsiteX195" fmla="*/ 1182763 w 2294527"/>
                <a:gd name="connsiteY195" fmla="*/ 921229 h 2288132"/>
                <a:gd name="connsiteX196" fmla="*/ 1181301 w 2294527"/>
                <a:gd name="connsiteY196" fmla="*/ 918892 h 2288132"/>
                <a:gd name="connsiteX197" fmla="*/ 1180864 w 2294527"/>
                <a:gd name="connsiteY197" fmla="*/ 916190 h 2288132"/>
                <a:gd name="connsiteX198" fmla="*/ 1187145 w 2294527"/>
                <a:gd name="connsiteY198" fmla="*/ 830154 h 2288132"/>
                <a:gd name="connsiteX199" fmla="*/ 1187948 w 2294527"/>
                <a:gd name="connsiteY199" fmla="*/ 827452 h 2288132"/>
                <a:gd name="connsiteX200" fmla="*/ 1189774 w 2294527"/>
                <a:gd name="connsiteY200" fmla="*/ 825334 h 2288132"/>
                <a:gd name="connsiteX201" fmla="*/ 1192184 w 2294527"/>
                <a:gd name="connsiteY201" fmla="*/ 824093 h 2288132"/>
                <a:gd name="connsiteX202" fmla="*/ 1194886 w 2294527"/>
                <a:gd name="connsiteY202" fmla="*/ 824093 h 2288132"/>
                <a:gd name="connsiteX203" fmla="*/ 1197443 w 2294527"/>
                <a:gd name="connsiteY203" fmla="*/ 824969 h 2288132"/>
                <a:gd name="connsiteX204" fmla="*/ 1199487 w 2294527"/>
                <a:gd name="connsiteY204" fmla="*/ 826868 h 2288132"/>
                <a:gd name="connsiteX205" fmla="*/ 1200802 w 2294527"/>
                <a:gd name="connsiteY205" fmla="*/ 832273 h 2288132"/>
                <a:gd name="connsiteX206" fmla="*/ 1194594 w 2294527"/>
                <a:gd name="connsiteY206" fmla="*/ 916628 h 2288132"/>
                <a:gd name="connsiteX207" fmla="*/ 1192330 w 2294527"/>
                <a:gd name="connsiteY207" fmla="*/ 921229 h 2288132"/>
                <a:gd name="connsiteX208" fmla="*/ 1187729 w 2294527"/>
                <a:gd name="connsiteY208" fmla="*/ 923055 h 2288132"/>
                <a:gd name="connsiteX209" fmla="*/ 1207522 w 2294527"/>
                <a:gd name="connsiteY209" fmla="*/ 753906 h 2288132"/>
                <a:gd name="connsiteX210" fmla="*/ 1206207 w 2294527"/>
                <a:gd name="connsiteY210" fmla="*/ 753906 h 2288132"/>
                <a:gd name="connsiteX211" fmla="*/ 1202044 w 2294527"/>
                <a:gd name="connsiteY211" fmla="*/ 750985 h 2288132"/>
                <a:gd name="connsiteX212" fmla="*/ 1200948 w 2294527"/>
                <a:gd name="connsiteY212" fmla="*/ 745726 h 2288132"/>
                <a:gd name="connsiteX213" fmla="*/ 1216432 w 2294527"/>
                <a:gd name="connsiteY213" fmla="*/ 672691 h 2288132"/>
                <a:gd name="connsiteX214" fmla="*/ 1218695 w 2294527"/>
                <a:gd name="connsiteY214" fmla="*/ 662393 h 2288132"/>
                <a:gd name="connsiteX215" fmla="*/ 1221690 w 2294527"/>
                <a:gd name="connsiteY215" fmla="*/ 657938 h 2288132"/>
                <a:gd name="connsiteX216" fmla="*/ 1226730 w 2294527"/>
                <a:gd name="connsiteY216" fmla="*/ 656988 h 2288132"/>
                <a:gd name="connsiteX217" fmla="*/ 1230966 w 2294527"/>
                <a:gd name="connsiteY217" fmla="*/ 660128 h 2288132"/>
                <a:gd name="connsiteX218" fmla="*/ 1231842 w 2294527"/>
                <a:gd name="connsiteY218" fmla="*/ 665460 h 2288132"/>
                <a:gd name="connsiteX219" fmla="*/ 1229651 w 2294527"/>
                <a:gd name="connsiteY219" fmla="*/ 675831 h 2288132"/>
                <a:gd name="connsiteX220" fmla="*/ 1214094 w 2294527"/>
                <a:gd name="connsiteY220" fmla="*/ 748866 h 2288132"/>
                <a:gd name="connsiteX221" fmla="*/ 1207740 w 2294527"/>
                <a:gd name="connsiteY221" fmla="*/ 754052 h 2288132"/>
                <a:gd name="connsiteX222" fmla="*/ 1234325 w 2294527"/>
                <a:gd name="connsiteY222" fmla="*/ 585925 h 2288132"/>
                <a:gd name="connsiteX223" fmla="*/ 1229651 w 2294527"/>
                <a:gd name="connsiteY223" fmla="*/ 583953 h 2288132"/>
                <a:gd name="connsiteX224" fmla="*/ 1227606 w 2294527"/>
                <a:gd name="connsiteY224" fmla="*/ 579060 h 2288132"/>
                <a:gd name="connsiteX225" fmla="*/ 1207156 w 2294527"/>
                <a:gd name="connsiteY225" fmla="*/ 500985 h 2288132"/>
                <a:gd name="connsiteX226" fmla="*/ 1206426 w 2294527"/>
                <a:gd name="connsiteY226" fmla="*/ 495581 h 2288132"/>
                <a:gd name="connsiteX227" fmla="*/ 1209493 w 2294527"/>
                <a:gd name="connsiteY227" fmla="*/ 491271 h 2288132"/>
                <a:gd name="connsiteX228" fmla="*/ 1214606 w 2294527"/>
                <a:gd name="connsiteY228" fmla="*/ 490468 h 2288132"/>
                <a:gd name="connsiteX229" fmla="*/ 1218768 w 2294527"/>
                <a:gd name="connsiteY229" fmla="*/ 493755 h 2288132"/>
                <a:gd name="connsiteX230" fmla="*/ 1241191 w 2294527"/>
                <a:gd name="connsiteY230" fmla="*/ 578622 h 2288132"/>
                <a:gd name="connsiteX231" fmla="*/ 1239292 w 2294527"/>
                <a:gd name="connsiteY231" fmla="*/ 583734 h 2288132"/>
                <a:gd name="connsiteX232" fmla="*/ 1234617 w 2294527"/>
                <a:gd name="connsiteY232" fmla="*/ 585925 h 2288132"/>
                <a:gd name="connsiteX233" fmla="*/ 1159318 w 2294527"/>
                <a:gd name="connsiteY233" fmla="*/ 440805 h 2288132"/>
                <a:gd name="connsiteX234" fmla="*/ 1154936 w 2294527"/>
                <a:gd name="connsiteY234" fmla="*/ 439051 h 2288132"/>
                <a:gd name="connsiteX235" fmla="*/ 1100233 w 2294527"/>
                <a:gd name="connsiteY235" fmla="*/ 398809 h 2288132"/>
                <a:gd name="connsiteX236" fmla="*/ 1088840 w 2294527"/>
                <a:gd name="connsiteY236" fmla="*/ 391506 h 2288132"/>
                <a:gd name="connsiteX237" fmla="*/ 1086575 w 2294527"/>
                <a:gd name="connsiteY237" fmla="*/ 389752 h 2288132"/>
                <a:gd name="connsiteX238" fmla="*/ 1085261 w 2294527"/>
                <a:gd name="connsiteY238" fmla="*/ 387123 h 2288132"/>
                <a:gd name="connsiteX239" fmla="*/ 1085261 w 2294527"/>
                <a:gd name="connsiteY239" fmla="*/ 384202 h 2288132"/>
                <a:gd name="connsiteX240" fmla="*/ 1086210 w 2294527"/>
                <a:gd name="connsiteY240" fmla="*/ 381354 h 2288132"/>
                <a:gd name="connsiteX241" fmla="*/ 1088036 w 2294527"/>
                <a:gd name="connsiteY241" fmla="*/ 379162 h 2288132"/>
                <a:gd name="connsiteX242" fmla="*/ 1090665 w 2294527"/>
                <a:gd name="connsiteY242" fmla="*/ 377994 h 2288132"/>
                <a:gd name="connsiteX243" fmla="*/ 1093441 w 2294527"/>
                <a:gd name="connsiteY243" fmla="*/ 377994 h 2288132"/>
                <a:gd name="connsiteX244" fmla="*/ 1096070 w 2294527"/>
                <a:gd name="connsiteY244" fmla="*/ 379162 h 2288132"/>
                <a:gd name="connsiteX245" fmla="*/ 1107463 w 2294527"/>
                <a:gd name="connsiteY245" fmla="*/ 386466 h 2288132"/>
                <a:gd name="connsiteX246" fmla="*/ 1163992 w 2294527"/>
                <a:gd name="connsiteY246" fmla="*/ 428023 h 2288132"/>
                <a:gd name="connsiteX247" fmla="*/ 1166257 w 2294527"/>
                <a:gd name="connsiteY247" fmla="*/ 431675 h 2288132"/>
                <a:gd name="connsiteX248" fmla="*/ 1166257 w 2294527"/>
                <a:gd name="connsiteY248" fmla="*/ 435984 h 2288132"/>
                <a:gd name="connsiteX249" fmla="*/ 1163774 w 2294527"/>
                <a:gd name="connsiteY249" fmla="*/ 439416 h 2288132"/>
                <a:gd name="connsiteX250" fmla="*/ 1159318 w 2294527"/>
                <a:gd name="connsiteY250" fmla="*/ 440147 h 2288132"/>
                <a:gd name="connsiteX251" fmla="*/ 5362 w 2294527"/>
                <a:gd name="connsiteY251" fmla="*/ 427731 h 2288132"/>
                <a:gd name="connsiteX252" fmla="*/ 616 w 2294527"/>
                <a:gd name="connsiteY252" fmla="*/ 425613 h 2288132"/>
                <a:gd name="connsiteX253" fmla="*/ -1429 w 2294527"/>
                <a:gd name="connsiteY253" fmla="*/ 420647 h 2288132"/>
                <a:gd name="connsiteX254" fmla="*/ -1429 w 2294527"/>
                <a:gd name="connsiteY254" fmla="*/ 418018 h 2288132"/>
                <a:gd name="connsiteX255" fmla="*/ -1429 w 2294527"/>
                <a:gd name="connsiteY255" fmla="*/ 413854 h 2288132"/>
                <a:gd name="connsiteX256" fmla="*/ -42 w 2294527"/>
                <a:gd name="connsiteY256" fmla="*/ 407135 h 2288132"/>
                <a:gd name="connsiteX257" fmla="*/ 7700 w 2294527"/>
                <a:gd name="connsiteY257" fmla="*/ 391797 h 2288132"/>
                <a:gd name="connsiteX258" fmla="*/ 9380 w 2294527"/>
                <a:gd name="connsiteY258" fmla="*/ 389680 h 2288132"/>
                <a:gd name="connsiteX259" fmla="*/ 11716 w 2294527"/>
                <a:gd name="connsiteY259" fmla="*/ 388365 h 2288132"/>
                <a:gd name="connsiteX260" fmla="*/ 16903 w 2294527"/>
                <a:gd name="connsiteY260" fmla="*/ 388876 h 2288132"/>
                <a:gd name="connsiteX261" fmla="*/ 18948 w 2294527"/>
                <a:gd name="connsiteY261" fmla="*/ 390629 h 2288132"/>
                <a:gd name="connsiteX262" fmla="*/ 20189 w 2294527"/>
                <a:gd name="connsiteY262" fmla="*/ 393039 h 2288132"/>
                <a:gd name="connsiteX263" fmla="*/ 20189 w 2294527"/>
                <a:gd name="connsiteY263" fmla="*/ 395815 h 2288132"/>
                <a:gd name="connsiteX264" fmla="*/ 19459 w 2294527"/>
                <a:gd name="connsiteY264" fmla="*/ 398517 h 2288132"/>
                <a:gd name="connsiteX265" fmla="*/ 11716 w 2294527"/>
                <a:gd name="connsiteY265" fmla="*/ 413854 h 2288132"/>
                <a:gd name="connsiteX266" fmla="*/ 11716 w 2294527"/>
                <a:gd name="connsiteY266" fmla="*/ 416483 h 2288132"/>
                <a:gd name="connsiteX267" fmla="*/ 11716 w 2294527"/>
                <a:gd name="connsiteY267" fmla="*/ 420647 h 2288132"/>
                <a:gd name="connsiteX268" fmla="*/ 9818 w 2294527"/>
                <a:gd name="connsiteY268" fmla="*/ 425540 h 2288132"/>
                <a:gd name="connsiteX269" fmla="*/ 5362 w 2294527"/>
                <a:gd name="connsiteY269" fmla="*/ 427074 h 2288132"/>
                <a:gd name="connsiteX270" fmla="*/ 1021720 w 2294527"/>
                <a:gd name="connsiteY270" fmla="*/ 350605 h 2288132"/>
                <a:gd name="connsiteX271" fmla="*/ 1018507 w 2294527"/>
                <a:gd name="connsiteY271" fmla="*/ 349802 h 2288132"/>
                <a:gd name="connsiteX272" fmla="*/ 945472 w 2294527"/>
                <a:gd name="connsiteY272" fmla="*/ 315403 h 2288132"/>
                <a:gd name="connsiteX273" fmla="*/ 941674 w 2294527"/>
                <a:gd name="connsiteY273" fmla="*/ 311751 h 2288132"/>
                <a:gd name="connsiteX274" fmla="*/ 941674 w 2294527"/>
                <a:gd name="connsiteY274" fmla="*/ 306274 h 2288132"/>
                <a:gd name="connsiteX275" fmla="*/ 943061 w 2294527"/>
                <a:gd name="connsiteY275" fmla="*/ 303864 h 2288132"/>
                <a:gd name="connsiteX276" fmla="*/ 945179 w 2294527"/>
                <a:gd name="connsiteY276" fmla="*/ 302256 h 2288132"/>
                <a:gd name="connsiteX277" fmla="*/ 947735 w 2294527"/>
                <a:gd name="connsiteY277" fmla="*/ 301599 h 2288132"/>
                <a:gd name="connsiteX278" fmla="*/ 950364 w 2294527"/>
                <a:gd name="connsiteY278" fmla="*/ 302038 h 2288132"/>
                <a:gd name="connsiteX279" fmla="*/ 1025298 w 2294527"/>
                <a:gd name="connsiteY279" fmla="*/ 337094 h 2288132"/>
                <a:gd name="connsiteX280" fmla="*/ 1027417 w 2294527"/>
                <a:gd name="connsiteY280" fmla="*/ 338847 h 2288132"/>
                <a:gd name="connsiteX281" fmla="*/ 1028659 w 2294527"/>
                <a:gd name="connsiteY281" fmla="*/ 341331 h 2288132"/>
                <a:gd name="connsiteX282" fmla="*/ 1028659 w 2294527"/>
                <a:gd name="connsiteY282" fmla="*/ 344105 h 2288132"/>
                <a:gd name="connsiteX283" fmla="*/ 1025445 w 2294527"/>
                <a:gd name="connsiteY283" fmla="*/ 349583 h 2288132"/>
                <a:gd name="connsiteX284" fmla="*/ 1021720 w 2294527"/>
                <a:gd name="connsiteY284" fmla="*/ 349948 h 2288132"/>
                <a:gd name="connsiteX285" fmla="*/ 51156 w 2294527"/>
                <a:gd name="connsiteY285" fmla="*/ 326651 h 2288132"/>
                <a:gd name="connsiteX286" fmla="*/ 47942 w 2294527"/>
                <a:gd name="connsiteY286" fmla="*/ 325846 h 2288132"/>
                <a:gd name="connsiteX287" fmla="*/ 44655 w 2294527"/>
                <a:gd name="connsiteY287" fmla="*/ 321684 h 2288132"/>
                <a:gd name="connsiteX288" fmla="*/ 45167 w 2294527"/>
                <a:gd name="connsiteY288" fmla="*/ 316206 h 2288132"/>
                <a:gd name="connsiteX289" fmla="*/ 83948 w 2294527"/>
                <a:gd name="connsiteY289" fmla="*/ 240834 h 2288132"/>
                <a:gd name="connsiteX290" fmla="*/ 87966 w 2294527"/>
                <a:gd name="connsiteY290" fmla="*/ 237401 h 2288132"/>
                <a:gd name="connsiteX291" fmla="*/ 93078 w 2294527"/>
                <a:gd name="connsiteY291" fmla="*/ 237986 h 2288132"/>
                <a:gd name="connsiteX292" fmla="*/ 96292 w 2294527"/>
                <a:gd name="connsiteY292" fmla="*/ 242222 h 2288132"/>
                <a:gd name="connsiteX293" fmla="*/ 95780 w 2294527"/>
                <a:gd name="connsiteY293" fmla="*/ 247626 h 2288132"/>
                <a:gd name="connsiteX294" fmla="*/ 57437 w 2294527"/>
                <a:gd name="connsiteY294" fmla="*/ 322926 h 2288132"/>
                <a:gd name="connsiteX295" fmla="*/ 54807 w 2294527"/>
                <a:gd name="connsiteY295" fmla="*/ 325774 h 2288132"/>
                <a:gd name="connsiteX296" fmla="*/ 51156 w 2294527"/>
                <a:gd name="connsiteY296" fmla="*/ 325993 h 2288132"/>
                <a:gd name="connsiteX297" fmla="*/ 869149 w 2294527"/>
                <a:gd name="connsiteY297" fmla="*/ 294003 h 2288132"/>
                <a:gd name="connsiteX298" fmla="*/ 867981 w 2294527"/>
                <a:gd name="connsiteY298" fmla="*/ 294003 h 2288132"/>
                <a:gd name="connsiteX299" fmla="*/ 788080 w 2294527"/>
                <a:gd name="connsiteY299" fmla="*/ 282098 h 2288132"/>
                <a:gd name="connsiteX300" fmla="*/ 785451 w 2294527"/>
                <a:gd name="connsiteY300" fmla="*/ 281295 h 2288132"/>
                <a:gd name="connsiteX301" fmla="*/ 783406 w 2294527"/>
                <a:gd name="connsiteY301" fmla="*/ 279396 h 2288132"/>
                <a:gd name="connsiteX302" fmla="*/ 782165 w 2294527"/>
                <a:gd name="connsiteY302" fmla="*/ 276840 h 2288132"/>
                <a:gd name="connsiteX303" fmla="*/ 782165 w 2294527"/>
                <a:gd name="connsiteY303" fmla="*/ 273992 h 2288132"/>
                <a:gd name="connsiteX304" fmla="*/ 783041 w 2294527"/>
                <a:gd name="connsiteY304" fmla="*/ 271289 h 2288132"/>
                <a:gd name="connsiteX305" fmla="*/ 784794 w 2294527"/>
                <a:gd name="connsiteY305" fmla="*/ 269099 h 2288132"/>
                <a:gd name="connsiteX306" fmla="*/ 787204 w 2294527"/>
                <a:gd name="connsiteY306" fmla="*/ 267857 h 2288132"/>
                <a:gd name="connsiteX307" fmla="*/ 789906 w 2294527"/>
                <a:gd name="connsiteY307" fmla="*/ 267857 h 2288132"/>
                <a:gd name="connsiteX308" fmla="*/ 870757 w 2294527"/>
                <a:gd name="connsiteY308" fmla="*/ 279908 h 2288132"/>
                <a:gd name="connsiteX309" fmla="*/ 873167 w 2294527"/>
                <a:gd name="connsiteY309" fmla="*/ 280857 h 2288132"/>
                <a:gd name="connsiteX310" fmla="*/ 875066 w 2294527"/>
                <a:gd name="connsiteY310" fmla="*/ 282830 h 2288132"/>
                <a:gd name="connsiteX311" fmla="*/ 876161 w 2294527"/>
                <a:gd name="connsiteY311" fmla="*/ 285312 h 2288132"/>
                <a:gd name="connsiteX312" fmla="*/ 876161 w 2294527"/>
                <a:gd name="connsiteY312" fmla="*/ 288088 h 2288132"/>
                <a:gd name="connsiteX313" fmla="*/ 873897 w 2294527"/>
                <a:gd name="connsiteY313" fmla="*/ 292543 h 2288132"/>
                <a:gd name="connsiteX314" fmla="*/ 869295 w 2294527"/>
                <a:gd name="connsiteY314" fmla="*/ 294296 h 2288132"/>
                <a:gd name="connsiteX315" fmla="*/ 707888 w 2294527"/>
                <a:gd name="connsiteY315" fmla="*/ 274065 h 2288132"/>
                <a:gd name="connsiteX316" fmla="*/ 707304 w 2294527"/>
                <a:gd name="connsiteY316" fmla="*/ 274065 h 2288132"/>
                <a:gd name="connsiteX317" fmla="*/ 626161 w 2294527"/>
                <a:gd name="connsiteY317" fmla="*/ 259458 h 2288132"/>
                <a:gd name="connsiteX318" fmla="*/ 622072 w 2294527"/>
                <a:gd name="connsiteY318" fmla="*/ 256098 h 2288132"/>
                <a:gd name="connsiteX319" fmla="*/ 621488 w 2294527"/>
                <a:gd name="connsiteY319" fmla="*/ 250694 h 2288132"/>
                <a:gd name="connsiteX320" fmla="*/ 624628 w 2294527"/>
                <a:gd name="connsiteY320" fmla="*/ 246385 h 2288132"/>
                <a:gd name="connsiteX321" fmla="*/ 629741 w 2294527"/>
                <a:gd name="connsiteY321" fmla="*/ 245727 h 2288132"/>
                <a:gd name="connsiteX322" fmla="*/ 708545 w 2294527"/>
                <a:gd name="connsiteY322" fmla="*/ 259896 h 2288132"/>
                <a:gd name="connsiteX323" fmla="*/ 712782 w 2294527"/>
                <a:gd name="connsiteY323" fmla="*/ 262452 h 2288132"/>
                <a:gd name="connsiteX324" fmla="*/ 714388 w 2294527"/>
                <a:gd name="connsiteY324" fmla="*/ 267346 h 2288132"/>
                <a:gd name="connsiteX325" fmla="*/ 712416 w 2294527"/>
                <a:gd name="connsiteY325" fmla="*/ 272093 h 2288132"/>
                <a:gd name="connsiteX326" fmla="*/ 707888 w 2294527"/>
                <a:gd name="connsiteY326" fmla="*/ 274211 h 2288132"/>
                <a:gd name="connsiteX327" fmla="*/ 552834 w 2294527"/>
                <a:gd name="connsiteY327" fmla="*/ 227907 h 2288132"/>
                <a:gd name="connsiteX328" fmla="*/ 549547 w 2294527"/>
                <a:gd name="connsiteY328" fmla="*/ 227031 h 2288132"/>
                <a:gd name="connsiteX329" fmla="*/ 495283 w 2294527"/>
                <a:gd name="connsiteY329" fmla="*/ 185839 h 2288132"/>
                <a:gd name="connsiteX330" fmla="*/ 483597 w 2294527"/>
                <a:gd name="connsiteY330" fmla="*/ 174372 h 2288132"/>
                <a:gd name="connsiteX331" fmla="*/ 481552 w 2294527"/>
                <a:gd name="connsiteY331" fmla="*/ 169406 h 2288132"/>
                <a:gd name="connsiteX332" fmla="*/ 483524 w 2294527"/>
                <a:gd name="connsiteY332" fmla="*/ 164293 h 2288132"/>
                <a:gd name="connsiteX333" fmla="*/ 488271 w 2294527"/>
                <a:gd name="connsiteY333" fmla="*/ 162175 h 2288132"/>
                <a:gd name="connsiteX334" fmla="*/ 493091 w 2294527"/>
                <a:gd name="connsiteY334" fmla="*/ 164221 h 2288132"/>
                <a:gd name="connsiteX335" fmla="*/ 504412 w 2294527"/>
                <a:gd name="connsiteY335" fmla="*/ 175321 h 2288132"/>
                <a:gd name="connsiteX336" fmla="*/ 556121 w 2294527"/>
                <a:gd name="connsiteY336" fmla="*/ 214541 h 2288132"/>
                <a:gd name="connsiteX337" fmla="*/ 559335 w 2294527"/>
                <a:gd name="connsiteY337" fmla="*/ 218851 h 2288132"/>
                <a:gd name="connsiteX338" fmla="*/ 558750 w 2294527"/>
                <a:gd name="connsiteY338" fmla="*/ 224255 h 2288132"/>
                <a:gd name="connsiteX339" fmla="*/ 556267 w 2294527"/>
                <a:gd name="connsiteY339" fmla="*/ 227031 h 2288132"/>
                <a:gd name="connsiteX340" fmla="*/ 552761 w 2294527"/>
                <a:gd name="connsiteY340" fmla="*/ 228053 h 2288132"/>
                <a:gd name="connsiteX341" fmla="*/ 129231 w 2294527"/>
                <a:gd name="connsiteY341" fmla="*/ 176782 h 2288132"/>
                <a:gd name="connsiteX342" fmla="*/ 125725 w 2294527"/>
                <a:gd name="connsiteY342" fmla="*/ 175687 h 2288132"/>
                <a:gd name="connsiteX343" fmla="*/ 123753 w 2294527"/>
                <a:gd name="connsiteY343" fmla="*/ 173861 h 2288132"/>
                <a:gd name="connsiteX344" fmla="*/ 122657 w 2294527"/>
                <a:gd name="connsiteY344" fmla="*/ 171305 h 2288132"/>
                <a:gd name="connsiteX345" fmla="*/ 122657 w 2294527"/>
                <a:gd name="connsiteY345" fmla="*/ 168529 h 2288132"/>
                <a:gd name="connsiteX346" fmla="*/ 123534 w 2294527"/>
                <a:gd name="connsiteY346" fmla="*/ 165900 h 2288132"/>
                <a:gd name="connsiteX347" fmla="*/ 170057 w 2294527"/>
                <a:gd name="connsiteY347" fmla="*/ 94764 h 2288132"/>
                <a:gd name="connsiteX348" fmla="*/ 179260 w 2294527"/>
                <a:gd name="connsiteY348" fmla="*/ 93376 h 2288132"/>
                <a:gd name="connsiteX349" fmla="*/ 179625 w 2294527"/>
                <a:gd name="connsiteY349" fmla="*/ 93668 h 2288132"/>
                <a:gd name="connsiteX350" fmla="*/ 181305 w 2294527"/>
                <a:gd name="connsiteY350" fmla="*/ 95859 h 2288132"/>
                <a:gd name="connsiteX351" fmla="*/ 182108 w 2294527"/>
                <a:gd name="connsiteY351" fmla="*/ 98489 h 2288132"/>
                <a:gd name="connsiteX352" fmla="*/ 182108 w 2294527"/>
                <a:gd name="connsiteY352" fmla="*/ 101263 h 2288132"/>
                <a:gd name="connsiteX353" fmla="*/ 180793 w 2294527"/>
                <a:gd name="connsiteY353" fmla="*/ 103747 h 2288132"/>
                <a:gd name="connsiteX354" fmla="*/ 135365 w 2294527"/>
                <a:gd name="connsiteY354" fmla="*/ 173277 h 2288132"/>
                <a:gd name="connsiteX355" fmla="*/ 132882 w 2294527"/>
                <a:gd name="connsiteY355" fmla="*/ 175906 h 2288132"/>
                <a:gd name="connsiteX356" fmla="*/ 129450 w 2294527"/>
                <a:gd name="connsiteY356" fmla="*/ 176855 h 2288132"/>
                <a:gd name="connsiteX357" fmla="*/ 432034 w 2294527"/>
                <a:gd name="connsiteY357" fmla="*/ 114410 h 2288132"/>
                <a:gd name="connsiteX358" fmla="*/ 429259 w 2294527"/>
                <a:gd name="connsiteY358" fmla="*/ 113826 h 2288132"/>
                <a:gd name="connsiteX359" fmla="*/ 426995 w 2294527"/>
                <a:gd name="connsiteY359" fmla="*/ 112146 h 2288132"/>
                <a:gd name="connsiteX360" fmla="*/ 422758 w 2294527"/>
                <a:gd name="connsiteY360" fmla="*/ 107253 h 2288132"/>
                <a:gd name="connsiteX361" fmla="*/ 390112 w 2294527"/>
                <a:gd name="connsiteY361" fmla="*/ 69713 h 2288132"/>
                <a:gd name="connsiteX362" fmla="*/ 378864 w 2294527"/>
                <a:gd name="connsiteY362" fmla="*/ 57808 h 2288132"/>
                <a:gd name="connsiteX363" fmla="*/ 371561 w 2294527"/>
                <a:gd name="connsiteY363" fmla="*/ 50504 h 2288132"/>
                <a:gd name="connsiteX364" fmla="*/ 369589 w 2294527"/>
                <a:gd name="connsiteY364" fmla="*/ 45465 h 2288132"/>
                <a:gd name="connsiteX365" fmla="*/ 371561 w 2294527"/>
                <a:gd name="connsiteY365" fmla="*/ 40425 h 2288132"/>
                <a:gd name="connsiteX366" fmla="*/ 373752 w 2294527"/>
                <a:gd name="connsiteY366" fmla="*/ 38892 h 2288132"/>
                <a:gd name="connsiteX367" fmla="*/ 376308 w 2294527"/>
                <a:gd name="connsiteY367" fmla="*/ 38380 h 2288132"/>
                <a:gd name="connsiteX368" fmla="*/ 378937 w 2294527"/>
                <a:gd name="connsiteY368" fmla="*/ 38892 h 2288132"/>
                <a:gd name="connsiteX369" fmla="*/ 381056 w 2294527"/>
                <a:gd name="connsiteY369" fmla="*/ 40425 h 2288132"/>
                <a:gd name="connsiteX370" fmla="*/ 388870 w 2294527"/>
                <a:gd name="connsiteY370" fmla="*/ 47729 h 2288132"/>
                <a:gd name="connsiteX371" fmla="*/ 400410 w 2294527"/>
                <a:gd name="connsiteY371" fmla="*/ 59999 h 2288132"/>
                <a:gd name="connsiteX372" fmla="*/ 433276 w 2294527"/>
                <a:gd name="connsiteY372" fmla="*/ 97685 h 2288132"/>
                <a:gd name="connsiteX373" fmla="*/ 437439 w 2294527"/>
                <a:gd name="connsiteY373" fmla="*/ 102578 h 2288132"/>
                <a:gd name="connsiteX374" fmla="*/ 438827 w 2294527"/>
                <a:gd name="connsiteY374" fmla="*/ 104988 h 2288132"/>
                <a:gd name="connsiteX375" fmla="*/ 438827 w 2294527"/>
                <a:gd name="connsiteY375" fmla="*/ 107764 h 2288132"/>
                <a:gd name="connsiteX376" fmla="*/ 438242 w 2294527"/>
                <a:gd name="connsiteY376" fmla="*/ 110466 h 2288132"/>
                <a:gd name="connsiteX377" fmla="*/ 436635 w 2294527"/>
                <a:gd name="connsiteY377" fmla="*/ 112730 h 2288132"/>
                <a:gd name="connsiteX378" fmla="*/ 434299 w 2294527"/>
                <a:gd name="connsiteY378" fmla="*/ 114191 h 2288132"/>
                <a:gd name="connsiteX379" fmla="*/ 431596 w 2294527"/>
                <a:gd name="connsiteY379" fmla="*/ 114191 h 2288132"/>
                <a:gd name="connsiteX380" fmla="*/ 232648 w 2294527"/>
                <a:gd name="connsiteY380" fmla="*/ 46269 h 2288132"/>
                <a:gd name="connsiteX381" fmla="*/ 229654 w 2294527"/>
                <a:gd name="connsiteY381" fmla="*/ 45538 h 2288132"/>
                <a:gd name="connsiteX382" fmla="*/ 227316 w 2294527"/>
                <a:gd name="connsiteY382" fmla="*/ 43493 h 2288132"/>
                <a:gd name="connsiteX383" fmla="*/ 226075 w 2294527"/>
                <a:gd name="connsiteY383" fmla="*/ 41009 h 2288132"/>
                <a:gd name="connsiteX384" fmla="*/ 226075 w 2294527"/>
                <a:gd name="connsiteY384" fmla="*/ 38307 h 2288132"/>
                <a:gd name="connsiteX385" fmla="*/ 226952 w 2294527"/>
                <a:gd name="connsiteY385" fmla="*/ 35678 h 2288132"/>
                <a:gd name="connsiteX386" fmla="*/ 228631 w 2294527"/>
                <a:gd name="connsiteY386" fmla="*/ 33561 h 2288132"/>
                <a:gd name="connsiteX387" fmla="*/ 303930 w 2294527"/>
                <a:gd name="connsiteY387" fmla="*/ -620 h 2288132"/>
                <a:gd name="connsiteX388" fmla="*/ 306341 w 2294527"/>
                <a:gd name="connsiteY388" fmla="*/ -620 h 2288132"/>
                <a:gd name="connsiteX389" fmla="*/ 311088 w 2294527"/>
                <a:gd name="connsiteY389" fmla="*/ 1425 h 2288132"/>
                <a:gd name="connsiteX390" fmla="*/ 313060 w 2294527"/>
                <a:gd name="connsiteY390" fmla="*/ 6464 h 2288132"/>
                <a:gd name="connsiteX391" fmla="*/ 311088 w 2294527"/>
                <a:gd name="connsiteY391" fmla="*/ 11504 h 2288132"/>
                <a:gd name="connsiteX392" fmla="*/ 306341 w 2294527"/>
                <a:gd name="connsiteY392" fmla="*/ 13549 h 2288132"/>
                <a:gd name="connsiteX393" fmla="*/ 304296 w 2294527"/>
                <a:gd name="connsiteY393" fmla="*/ 13549 h 2288132"/>
                <a:gd name="connsiteX394" fmla="*/ 237395 w 2294527"/>
                <a:gd name="connsiteY394" fmla="*/ 44734 h 2288132"/>
                <a:gd name="connsiteX395" fmla="*/ 232940 w 2294527"/>
                <a:gd name="connsiteY395" fmla="*/ 45684 h 228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</a:cxnLst>
              <a:rect l="l" t="t" r="r" b="b"/>
              <a:pathLst>
                <a:path w="2294527" h="2288132">
                  <a:moveTo>
                    <a:pt x="2181956" y="2287498"/>
                  </a:moveTo>
                  <a:cubicBezTo>
                    <a:pt x="2181080" y="2287571"/>
                    <a:pt x="2180130" y="2287352"/>
                    <a:pt x="2179327" y="2286986"/>
                  </a:cubicBezTo>
                  <a:cubicBezTo>
                    <a:pt x="2178524" y="2286622"/>
                    <a:pt x="2177793" y="2286110"/>
                    <a:pt x="2177136" y="2285453"/>
                  </a:cubicBezTo>
                  <a:cubicBezTo>
                    <a:pt x="2176478" y="2284796"/>
                    <a:pt x="2175968" y="2283993"/>
                    <a:pt x="2175675" y="2283116"/>
                  </a:cubicBezTo>
                  <a:cubicBezTo>
                    <a:pt x="2175311" y="2282240"/>
                    <a:pt x="2175164" y="2281290"/>
                    <a:pt x="2175164" y="2280341"/>
                  </a:cubicBezTo>
                  <a:lnTo>
                    <a:pt x="2175164" y="2264053"/>
                  </a:lnTo>
                  <a:cubicBezTo>
                    <a:pt x="2175164" y="2242143"/>
                    <a:pt x="2175164" y="2218261"/>
                    <a:pt x="2176114" y="2194525"/>
                  </a:cubicBezTo>
                  <a:cubicBezTo>
                    <a:pt x="2176114" y="2193575"/>
                    <a:pt x="2176332" y="2192626"/>
                    <a:pt x="2176698" y="2191749"/>
                  </a:cubicBezTo>
                  <a:cubicBezTo>
                    <a:pt x="2177063" y="2190946"/>
                    <a:pt x="2177574" y="2190142"/>
                    <a:pt x="2178231" y="2189485"/>
                  </a:cubicBezTo>
                  <a:cubicBezTo>
                    <a:pt x="2179473" y="2188171"/>
                    <a:pt x="2181226" y="2187513"/>
                    <a:pt x="2183052" y="2187586"/>
                  </a:cubicBezTo>
                  <a:cubicBezTo>
                    <a:pt x="2184878" y="2187659"/>
                    <a:pt x="2186630" y="2188462"/>
                    <a:pt x="2187799" y="2189850"/>
                  </a:cubicBezTo>
                  <a:cubicBezTo>
                    <a:pt x="2189041" y="2191237"/>
                    <a:pt x="2189625" y="2193063"/>
                    <a:pt x="2189552" y="2194962"/>
                  </a:cubicBezTo>
                  <a:cubicBezTo>
                    <a:pt x="2188822" y="2218552"/>
                    <a:pt x="2188749" y="2241997"/>
                    <a:pt x="2188749" y="2264053"/>
                  </a:cubicBezTo>
                  <a:lnTo>
                    <a:pt x="2188749" y="2280341"/>
                  </a:lnTo>
                  <a:cubicBezTo>
                    <a:pt x="2188749" y="2281290"/>
                    <a:pt x="2188603" y="2282240"/>
                    <a:pt x="2188237" y="2283116"/>
                  </a:cubicBezTo>
                  <a:cubicBezTo>
                    <a:pt x="2187872" y="2283993"/>
                    <a:pt x="2187434" y="2284796"/>
                    <a:pt x="2186777" y="2285453"/>
                  </a:cubicBezTo>
                  <a:cubicBezTo>
                    <a:pt x="2186120" y="2286110"/>
                    <a:pt x="2185389" y="2286622"/>
                    <a:pt x="2184585" y="2286986"/>
                  </a:cubicBezTo>
                  <a:cubicBezTo>
                    <a:pt x="2183782" y="2287352"/>
                    <a:pt x="2182832" y="2287498"/>
                    <a:pt x="2181956" y="2287498"/>
                  </a:cubicBezTo>
                  <a:close/>
                  <a:moveTo>
                    <a:pt x="2190209" y="2116888"/>
                  </a:moveTo>
                  <a:lnTo>
                    <a:pt x="2189113" y="2116888"/>
                  </a:lnTo>
                  <a:cubicBezTo>
                    <a:pt x="2188237" y="2116742"/>
                    <a:pt x="2187361" y="2116450"/>
                    <a:pt x="2186630" y="2115939"/>
                  </a:cubicBezTo>
                  <a:cubicBezTo>
                    <a:pt x="2185900" y="2115427"/>
                    <a:pt x="2185243" y="2114770"/>
                    <a:pt x="2184731" y="2114040"/>
                  </a:cubicBezTo>
                  <a:cubicBezTo>
                    <a:pt x="2184221" y="2113236"/>
                    <a:pt x="2183855" y="2112433"/>
                    <a:pt x="2183636" y="2111484"/>
                  </a:cubicBezTo>
                  <a:cubicBezTo>
                    <a:pt x="2183490" y="2110534"/>
                    <a:pt x="2183490" y="2109658"/>
                    <a:pt x="2183636" y="2108708"/>
                  </a:cubicBezTo>
                  <a:cubicBezTo>
                    <a:pt x="2187799" y="2080151"/>
                    <a:pt x="2194810" y="2052033"/>
                    <a:pt x="2204525" y="2024863"/>
                  </a:cubicBezTo>
                  <a:cubicBezTo>
                    <a:pt x="2205182" y="2023110"/>
                    <a:pt x="2206423" y="2021650"/>
                    <a:pt x="2208103" y="2020847"/>
                  </a:cubicBezTo>
                  <a:cubicBezTo>
                    <a:pt x="2209783" y="2020190"/>
                    <a:pt x="2211609" y="2020190"/>
                    <a:pt x="2213288" y="2020847"/>
                  </a:cubicBezTo>
                  <a:cubicBezTo>
                    <a:pt x="2214968" y="2021577"/>
                    <a:pt x="2216283" y="2022892"/>
                    <a:pt x="2217013" y="2024572"/>
                  </a:cubicBezTo>
                  <a:cubicBezTo>
                    <a:pt x="2217743" y="2026324"/>
                    <a:pt x="2217743" y="2028296"/>
                    <a:pt x="2217013" y="2030049"/>
                  </a:cubicBezTo>
                  <a:cubicBezTo>
                    <a:pt x="2207665" y="2056342"/>
                    <a:pt x="2200873" y="2083511"/>
                    <a:pt x="2196782" y="2111191"/>
                  </a:cubicBezTo>
                  <a:cubicBezTo>
                    <a:pt x="2196490" y="2112798"/>
                    <a:pt x="2195687" y="2114259"/>
                    <a:pt x="2194446" y="2115354"/>
                  </a:cubicBezTo>
                  <a:cubicBezTo>
                    <a:pt x="2193277" y="2116376"/>
                    <a:pt x="2191743" y="2116888"/>
                    <a:pt x="2190209" y="2116888"/>
                  </a:cubicBezTo>
                  <a:close/>
                  <a:moveTo>
                    <a:pt x="2243890" y="1956211"/>
                  </a:moveTo>
                  <a:cubicBezTo>
                    <a:pt x="2242868" y="1956211"/>
                    <a:pt x="2241845" y="1955991"/>
                    <a:pt x="2240969" y="1955480"/>
                  </a:cubicBezTo>
                  <a:cubicBezTo>
                    <a:pt x="2240166" y="1955115"/>
                    <a:pt x="2239435" y="1954530"/>
                    <a:pt x="2238851" y="1953873"/>
                  </a:cubicBezTo>
                  <a:cubicBezTo>
                    <a:pt x="2238267" y="1953143"/>
                    <a:pt x="2237755" y="1952340"/>
                    <a:pt x="2237463" y="1951463"/>
                  </a:cubicBezTo>
                  <a:cubicBezTo>
                    <a:pt x="2237317" y="1950514"/>
                    <a:pt x="2237317" y="1949637"/>
                    <a:pt x="2237463" y="1948688"/>
                  </a:cubicBezTo>
                  <a:cubicBezTo>
                    <a:pt x="2237536" y="1947738"/>
                    <a:pt x="2237755" y="1946862"/>
                    <a:pt x="2238194" y="1946059"/>
                  </a:cubicBezTo>
                  <a:lnTo>
                    <a:pt x="2247761" y="1924878"/>
                  </a:lnTo>
                  <a:cubicBezTo>
                    <a:pt x="2256160" y="1906473"/>
                    <a:pt x="2262953" y="1887338"/>
                    <a:pt x="2268065" y="1867765"/>
                  </a:cubicBezTo>
                  <a:cubicBezTo>
                    <a:pt x="2268576" y="1865939"/>
                    <a:pt x="2269671" y="1864405"/>
                    <a:pt x="2271278" y="1863456"/>
                  </a:cubicBezTo>
                  <a:cubicBezTo>
                    <a:pt x="2272812" y="1862579"/>
                    <a:pt x="2274638" y="1862288"/>
                    <a:pt x="2276391" y="1862799"/>
                  </a:cubicBezTo>
                  <a:cubicBezTo>
                    <a:pt x="2278144" y="1863382"/>
                    <a:pt x="2279604" y="1864551"/>
                    <a:pt x="2280480" y="1866158"/>
                  </a:cubicBezTo>
                  <a:cubicBezTo>
                    <a:pt x="2281357" y="1867838"/>
                    <a:pt x="2281576" y="1869810"/>
                    <a:pt x="2281138" y="1871635"/>
                  </a:cubicBezTo>
                  <a:cubicBezTo>
                    <a:pt x="2275734" y="1891939"/>
                    <a:pt x="2268649" y="1911732"/>
                    <a:pt x="2259958" y="1930867"/>
                  </a:cubicBezTo>
                  <a:lnTo>
                    <a:pt x="2250317" y="1951901"/>
                  </a:lnTo>
                  <a:cubicBezTo>
                    <a:pt x="2249806" y="1953143"/>
                    <a:pt x="2249003" y="1954239"/>
                    <a:pt x="2247907" y="1954969"/>
                  </a:cubicBezTo>
                  <a:cubicBezTo>
                    <a:pt x="2246811" y="1955918"/>
                    <a:pt x="2245351" y="1956356"/>
                    <a:pt x="2243890" y="1956356"/>
                  </a:cubicBezTo>
                  <a:close/>
                  <a:moveTo>
                    <a:pt x="2286177" y="1792977"/>
                  </a:moveTo>
                  <a:cubicBezTo>
                    <a:pt x="2285301" y="1792977"/>
                    <a:pt x="2284352" y="1792758"/>
                    <a:pt x="2283548" y="1792393"/>
                  </a:cubicBezTo>
                  <a:cubicBezTo>
                    <a:pt x="2282745" y="1792027"/>
                    <a:pt x="2282015" y="1791443"/>
                    <a:pt x="2281430" y="1790786"/>
                  </a:cubicBezTo>
                  <a:cubicBezTo>
                    <a:pt x="2280773" y="1790129"/>
                    <a:pt x="2280335" y="1789325"/>
                    <a:pt x="2280043" y="1788448"/>
                  </a:cubicBezTo>
                  <a:cubicBezTo>
                    <a:pt x="2279677" y="1787572"/>
                    <a:pt x="2279531" y="1786622"/>
                    <a:pt x="2279604" y="1785673"/>
                  </a:cubicBezTo>
                  <a:lnTo>
                    <a:pt x="2279604" y="1774207"/>
                  </a:lnTo>
                  <a:cubicBezTo>
                    <a:pt x="2279458" y="1749960"/>
                    <a:pt x="2277487" y="1725785"/>
                    <a:pt x="2273542" y="1701902"/>
                  </a:cubicBezTo>
                  <a:cubicBezTo>
                    <a:pt x="2273396" y="1700149"/>
                    <a:pt x="2273908" y="1698396"/>
                    <a:pt x="2274930" y="1696936"/>
                  </a:cubicBezTo>
                  <a:cubicBezTo>
                    <a:pt x="2275952" y="1695548"/>
                    <a:pt x="2277487" y="1694525"/>
                    <a:pt x="2279166" y="1694234"/>
                  </a:cubicBezTo>
                  <a:cubicBezTo>
                    <a:pt x="2280846" y="1693941"/>
                    <a:pt x="2282672" y="1694307"/>
                    <a:pt x="2284059" y="1695329"/>
                  </a:cubicBezTo>
                  <a:cubicBezTo>
                    <a:pt x="2285520" y="1696278"/>
                    <a:pt x="2286543" y="1697812"/>
                    <a:pt x="2286908" y="1699565"/>
                  </a:cubicBezTo>
                  <a:cubicBezTo>
                    <a:pt x="2290925" y="1724324"/>
                    <a:pt x="2292970" y="1749302"/>
                    <a:pt x="2293043" y="1774353"/>
                  </a:cubicBezTo>
                  <a:lnTo>
                    <a:pt x="2293043" y="1786039"/>
                  </a:lnTo>
                  <a:cubicBezTo>
                    <a:pt x="2292970" y="1787791"/>
                    <a:pt x="2292239" y="1789471"/>
                    <a:pt x="2290998" y="1790713"/>
                  </a:cubicBezTo>
                  <a:cubicBezTo>
                    <a:pt x="2289829" y="1791955"/>
                    <a:pt x="2288149" y="1792685"/>
                    <a:pt x="2286470" y="1792685"/>
                  </a:cubicBezTo>
                  <a:close/>
                  <a:moveTo>
                    <a:pt x="2262003" y="1624996"/>
                  </a:moveTo>
                  <a:cubicBezTo>
                    <a:pt x="2260469" y="1624996"/>
                    <a:pt x="2258935" y="1624412"/>
                    <a:pt x="2257767" y="1623389"/>
                  </a:cubicBezTo>
                  <a:cubicBezTo>
                    <a:pt x="2256599" y="1622293"/>
                    <a:pt x="2255795" y="1620906"/>
                    <a:pt x="2255503" y="1619300"/>
                  </a:cubicBezTo>
                  <a:cubicBezTo>
                    <a:pt x="2248710" y="1591765"/>
                    <a:pt x="2241553" y="1564377"/>
                    <a:pt x="2234176" y="1537062"/>
                  </a:cubicBezTo>
                  <a:cubicBezTo>
                    <a:pt x="2233666" y="1535236"/>
                    <a:pt x="2233884" y="1533337"/>
                    <a:pt x="2234760" y="1531657"/>
                  </a:cubicBezTo>
                  <a:cubicBezTo>
                    <a:pt x="2235565" y="1530050"/>
                    <a:pt x="2237025" y="1528809"/>
                    <a:pt x="2238778" y="1528224"/>
                  </a:cubicBezTo>
                  <a:cubicBezTo>
                    <a:pt x="2240530" y="1527713"/>
                    <a:pt x="2242429" y="1527933"/>
                    <a:pt x="2243963" y="1528882"/>
                  </a:cubicBezTo>
                  <a:cubicBezTo>
                    <a:pt x="2245497" y="1529832"/>
                    <a:pt x="2246665" y="1531365"/>
                    <a:pt x="2247177" y="1533118"/>
                  </a:cubicBezTo>
                  <a:cubicBezTo>
                    <a:pt x="2254627" y="1560360"/>
                    <a:pt x="2261784" y="1587894"/>
                    <a:pt x="2268576" y="1615721"/>
                  </a:cubicBezTo>
                  <a:cubicBezTo>
                    <a:pt x="2269014" y="1617547"/>
                    <a:pt x="2268795" y="1619518"/>
                    <a:pt x="2267845" y="1621125"/>
                  </a:cubicBezTo>
                  <a:cubicBezTo>
                    <a:pt x="2266969" y="1622732"/>
                    <a:pt x="2265509" y="1623901"/>
                    <a:pt x="2263756" y="1624485"/>
                  </a:cubicBezTo>
                  <a:close/>
                  <a:moveTo>
                    <a:pt x="2217670" y="1460521"/>
                  </a:moveTo>
                  <a:cubicBezTo>
                    <a:pt x="2216210" y="1460521"/>
                    <a:pt x="2214822" y="1460010"/>
                    <a:pt x="2213654" y="1459133"/>
                  </a:cubicBezTo>
                  <a:cubicBezTo>
                    <a:pt x="2212485" y="1458184"/>
                    <a:pt x="2211609" y="1456943"/>
                    <a:pt x="2211097" y="1455554"/>
                  </a:cubicBezTo>
                  <a:cubicBezTo>
                    <a:pt x="2201384" y="1422908"/>
                    <a:pt x="2192108" y="1404430"/>
                    <a:pt x="2169102" y="1392818"/>
                  </a:cubicBezTo>
                  <a:cubicBezTo>
                    <a:pt x="2167422" y="1392014"/>
                    <a:pt x="2166181" y="1390626"/>
                    <a:pt x="2165596" y="1388873"/>
                  </a:cubicBezTo>
                  <a:cubicBezTo>
                    <a:pt x="2164866" y="1387121"/>
                    <a:pt x="2164866" y="1385149"/>
                    <a:pt x="2165596" y="1383396"/>
                  </a:cubicBezTo>
                  <a:cubicBezTo>
                    <a:pt x="2166400" y="1381716"/>
                    <a:pt x="2167715" y="1380401"/>
                    <a:pt x="2169467" y="1379671"/>
                  </a:cubicBezTo>
                  <a:cubicBezTo>
                    <a:pt x="2171147" y="1378941"/>
                    <a:pt x="2172973" y="1378941"/>
                    <a:pt x="2174653" y="1379671"/>
                  </a:cubicBezTo>
                  <a:cubicBezTo>
                    <a:pt x="2204743" y="1394278"/>
                    <a:pt x="2215187" y="1421739"/>
                    <a:pt x="2223951" y="1451026"/>
                  </a:cubicBezTo>
                  <a:cubicBezTo>
                    <a:pt x="2224536" y="1452852"/>
                    <a:pt x="2224317" y="1454824"/>
                    <a:pt x="2223440" y="1456504"/>
                  </a:cubicBezTo>
                  <a:cubicBezTo>
                    <a:pt x="2222637" y="1458111"/>
                    <a:pt x="2221249" y="1459352"/>
                    <a:pt x="2219496" y="1459936"/>
                  </a:cubicBezTo>
                  <a:cubicBezTo>
                    <a:pt x="2218839" y="1460083"/>
                    <a:pt x="2218182" y="1460083"/>
                    <a:pt x="2217524" y="1459936"/>
                  </a:cubicBezTo>
                  <a:close/>
                  <a:moveTo>
                    <a:pt x="1746374" y="1382300"/>
                  </a:moveTo>
                  <a:cubicBezTo>
                    <a:pt x="1726144" y="1382300"/>
                    <a:pt x="1705913" y="1381277"/>
                    <a:pt x="1685829" y="1379233"/>
                  </a:cubicBezTo>
                  <a:cubicBezTo>
                    <a:pt x="1684952" y="1379087"/>
                    <a:pt x="1684076" y="1378794"/>
                    <a:pt x="1683273" y="1378357"/>
                  </a:cubicBezTo>
                  <a:cubicBezTo>
                    <a:pt x="1682469" y="1377918"/>
                    <a:pt x="1681738" y="1377261"/>
                    <a:pt x="1681154" y="1376531"/>
                  </a:cubicBezTo>
                  <a:cubicBezTo>
                    <a:pt x="1680570" y="1375727"/>
                    <a:pt x="1680205" y="1374850"/>
                    <a:pt x="1679986" y="1373901"/>
                  </a:cubicBezTo>
                  <a:cubicBezTo>
                    <a:pt x="1679766" y="1372952"/>
                    <a:pt x="1679766" y="1372003"/>
                    <a:pt x="1679986" y="1371053"/>
                  </a:cubicBezTo>
                  <a:cubicBezTo>
                    <a:pt x="1680205" y="1369227"/>
                    <a:pt x="1681081" y="1367547"/>
                    <a:pt x="1682469" y="1366306"/>
                  </a:cubicBezTo>
                  <a:cubicBezTo>
                    <a:pt x="1683784" y="1365064"/>
                    <a:pt x="1685536" y="1364480"/>
                    <a:pt x="1687362" y="1364699"/>
                  </a:cubicBezTo>
                  <a:cubicBezTo>
                    <a:pt x="1714020" y="1367401"/>
                    <a:pt x="1740897" y="1368351"/>
                    <a:pt x="1767701" y="1367401"/>
                  </a:cubicBezTo>
                  <a:cubicBezTo>
                    <a:pt x="1768577" y="1367328"/>
                    <a:pt x="1769454" y="1367475"/>
                    <a:pt x="1770257" y="1367839"/>
                  </a:cubicBezTo>
                  <a:cubicBezTo>
                    <a:pt x="1771133" y="1368132"/>
                    <a:pt x="1771864" y="1368642"/>
                    <a:pt x="1772521" y="1369300"/>
                  </a:cubicBezTo>
                  <a:cubicBezTo>
                    <a:pt x="1773179" y="1369958"/>
                    <a:pt x="1773689" y="1370688"/>
                    <a:pt x="1774055" y="1371564"/>
                  </a:cubicBezTo>
                  <a:cubicBezTo>
                    <a:pt x="1774420" y="1372440"/>
                    <a:pt x="1774639" y="1373317"/>
                    <a:pt x="1774639" y="1374266"/>
                  </a:cubicBezTo>
                  <a:cubicBezTo>
                    <a:pt x="1774712" y="1375216"/>
                    <a:pt x="1774567" y="1376092"/>
                    <a:pt x="1774201" y="1376969"/>
                  </a:cubicBezTo>
                  <a:cubicBezTo>
                    <a:pt x="1773909" y="1377845"/>
                    <a:pt x="1773471" y="1378648"/>
                    <a:pt x="1772886" y="1379306"/>
                  </a:cubicBezTo>
                  <a:cubicBezTo>
                    <a:pt x="1772229" y="1379963"/>
                    <a:pt x="1771499" y="1380547"/>
                    <a:pt x="1770696" y="1380986"/>
                  </a:cubicBezTo>
                  <a:cubicBezTo>
                    <a:pt x="1769892" y="1381351"/>
                    <a:pt x="1769016" y="1381570"/>
                    <a:pt x="1768140" y="1381570"/>
                  </a:cubicBezTo>
                  <a:cubicBezTo>
                    <a:pt x="1760836" y="1381570"/>
                    <a:pt x="1753533" y="1382008"/>
                    <a:pt x="1746667" y="1382008"/>
                  </a:cubicBezTo>
                  <a:close/>
                  <a:moveTo>
                    <a:pt x="2092196" y="1381204"/>
                  </a:moveTo>
                  <a:cubicBezTo>
                    <a:pt x="2077589" y="1380620"/>
                    <a:pt x="2063420" y="1379525"/>
                    <a:pt x="2049032" y="1378430"/>
                  </a:cubicBezTo>
                  <a:cubicBezTo>
                    <a:pt x="2036397" y="1377407"/>
                    <a:pt x="2023763" y="1376458"/>
                    <a:pt x="2011127" y="1375873"/>
                  </a:cubicBezTo>
                  <a:cubicBezTo>
                    <a:pt x="2009301" y="1375800"/>
                    <a:pt x="2007548" y="1374923"/>
                    <a:pt x="2006380" y="1373536"/>
                  </a:cubicBezTo>
                  <a:cubicBezTo>
                    <a:pt x="2005138" y="1372148"/>
                    <a:pt x="2004554" y="1370322"/>
                    <a:pt x="2004627" y="1368423"/>
                  </a:cubicBezTo>
                  <a:cubicBezTo>
                    <a:pt x="2004700" y="1366525"/>
                    <a:pt x="2005431" y="1364771"/>
                    <a:pt x="2006745" y="1363457"/>
                  </a:cubicBezTo>
                  <a:cubicBezTo>
                    <a:pt x="2007402" y="1362800"/>
                    <a:pt x="2008133" y="1362288"/>
                    <a:pt x="2009009" y="1361997"/>
                  </a:cubicBezTo>
                  <a:cubicBezTo>
                    <a:pt x="2009886" y="1361705"/>
                    <a:pt x="2010762" y="1361558"/>
                    <a:pt x="2011638" y="1361558"/>
                  </a:cubicBezTo>
                  <a:cubicBezTo>
                    <a:pt x="2024420" y="1362215"/>
                    <a:pt x="2037274" y="1363238"/>
                    <a:pt x="2050420" y="1364187"/>
                  </a:cubicBezTo>
                  <a:cubicBezTo>
                    <a:pt x="2063566" y="1365137"/>
                    <a:pt x="2078904" y="1366379"/>
                    <a:pt x="2093073" y="1366890"/>
                  </a:cubicBezTo>
                  <a:cubicBezTo>
                    <a:pt x="2094899" y="1367036"/>
                    <a:pt x="2096578" y="1367839"/>
                    <a:pt x="2097819" y="1369154"/>
                  </a:cubicBezTo>
                  <a:cubicBezTo>
                    <a:pt x="2098404" y="1369884"/>
                    <a:pt x="2098842" y="1370688"/>
                    <a:pt x="2099208" y="1371564"/>
                  </a:cubicBezTo>
                  <a:cubicBezTo>
                    <a:pt x="2099938" y="1373317"/>
                    <a:pt x="2099938" y="1375289"/>
                    <a:pt x="2099208" y="1377042"/>
                  </a:cubicBezTo>
                  <a:cubicBezTo>
                    <a:pt x="2098842" y="1377918"/>
                    <a:pt x="2098258" y="1378648"/>
                    <a:pt x="2097601" y="1379233"/>
                  </a:cubicBezTo>
                  <a:cubicBezTo>
                    <a:pt x="2096870" y="1379817"/>
                    <a:pt x="2096140" y="1380256"/>
                    <a:pt x="2095263" y="1380620"/>
                  </a:cubicBezTo>
                  <a:cubicBezTo>
                    <a:pt x="2094387" y="1380767"/>
                    <a:pt x="2093437" y="1380767"/>
                    <a:pt x="2092561" y="1380620"/>
                  </a:cubicBezTo>
                  <a:close/>
                  <a:moveTo>
                    <a:pt x="1848770" y="1378794"/>
                  </a:moveTo>
                  <a:cubicBezTo>
                    <a:pt x="1846944" y="1378794"/>
                    <a:pt x="1845264" y="1378064"/>
                    <a:pt x="1844022" y="1376749"/>
                  </a:cubicBezTo>
                  <a:cubicBezTo>
                    <a:pt x="1842708" y="1375362"/>
                    <a:pt x="1842051" y="1373609"/>
                    <a:pt x="1842051" y="1371710"/>
                  </a:cubicBezTo>
                  <a:cubicBezTo>
                    <a:pt x="1842051" y="1369811"/>
                    <a:pt x="1842708" y="1368059"/>
                    <a:pt x="1844022" y="1366670"/>
                  </a:cubicBezTo>
                  <a:cubicBezTo>
                    <a:pt x="1845264" y="1365356"/>
                    <a:pt x="1846944" y="1364626"/>
                    <a:pt x="1848770" y="1364626"/>
                  </a:cubicBezTo>
                  <a:cubicBezTo>
                    <a:pt x="1875866" y="1363603"/>
                    <a:pt x="1903035" y="1362727"/>
                    <a:pt x="1930058" y="1362069"/>
                  </a:cubicBezTo>
                  <a:cubicBezTo>
                    <a:pt x="1931738" y="1362288"/>
                    <a:pt x="1933272" y="1363092"/>
                    <a:pt x="1934367" y="1364407"/>
                  </a:cubicBezTo>
                  <a:cubicBezTo>
                    <a:pt x="1936777" y="1367182"/>
                    <a:pt x="1936777" y="1371272"/>
                    <a:pt x="1934367" y="1374047"/>
                  </a:cubicBezTo>
                  <a:cubicBezTo>
                    <a:pt x="1933272" y="1375362"/>
                    <a:pt x="1931738" y="1376165"/>
                    <a:pt x="1930058" y="1376385"/>
                  </a:cubicBezTo>
                  <a:cubicBezTo>
                    <a:pt x="1902962" y="1376969"/>
                    <a:pt x="1875793" y="1377845"/>
                    <a:pt x="1848916" y="1378794"/>
                  </a:cubicBezTo>
                  <a:close/>
                  <a:moveTo>
                    <a:pt x="1606440" y="1365283"/>
                  </a:moveTo>
                  <a:lnTo>
                    <a:pt x="1604905" y="1365283"/>
                  </a:lnTo>
                  <a:cubicBezTo>
                    <a:pt x="1578248" y="1358783"/>
                    <a:pt x="1552028" y="1350603"/>
                    <a:pt x="1526392" y="1340817"/>
                  </a:cubicBezTo>
                  <a:cubicBezTo>
                    <a:pt x="1525516" y="1340524"/>
                    <a:pt x="1524713" y="1340013"/>
                    <a:pt x="1523983" y="1339428"/>
                  </a:cubicBezTo>
                  <a:cubicBezTo>
                    <a:pt x="1523252" y="1338844"/>
                    <a:pt x="1522668" y="1338041"/>
                    <a:pt x="1522303" y="1337165"/>
                  </a:cubicBezTo>
                  <a:cubicBezTo>
                    <a:pt x="1521573" y="1335339"/>
                    <a:pt x="1521573" y="1333367"/>
                    <a:pt x="1522303" y="1331541"/>
                  </a:cubicBezTo>
                  <a:cubicBezTo>
                    <a:pt x="1522595" y="1330591"/>
                    <a:pt x="1523106" y="1329788"/>
                    <a:pt x="1523763" y="1329058"/>
                  </a:cubicBezTo>
                  <a:cubicBezTo>
                    <a:pt x="1524348" y="1328400"/>
                    <a:pt x="1525151" y="1327816"/>
                    <a:pt x="1525955" y="1327451"/>
                  </a:cubicBezTo>
                  <a:cubicBezTo>
                    <a:pt x="1526831" y="1327086"/>
                    <a:pt x="1527708" y="1326867"/>
                    <a:pt x="1528657" y="1326867"/>
                  </a:cubicBezTo>
                  <a:cubicBezTo>
                    <a:pt x="1529533" y="1326867"/>
                    <a:pt x="1530483" y="1327086"/>
                    <a:pt x="1531286" y="1327451"/>
                  </a:cubicBezTo>
                  <a:cubicBezTo>
                    <a:pt x="1556410" y="1337238"/>
                    <a:pt x="1582045" y="1345418"/>
                    <a:pt x="1608192" y="1351990"/>
                  </a:cubicBezTo>
                  <a:cubicBezTo>
                    <a:pt x="1609872" y="1352356"/>
                    <a:pt x="1611332" y="1353378"/>
                    <a:pt x="1612282" y="1354766"/>
                  </a:cubicBezTo>
                  <a:cubicBezTo>
                    <a:pt x="1613231" y="1356227"/>
                    <a:pt x="1613670" y="1357907"/>
                    <a:pt x="1613524" y="1359659"/>
                  </a:cubicBezTo>
                  <a:cubicBezTo>
                    <a:pt x="1613304" y="1361412"/>
                    <a:pt x="1612501" y="1363019"/>
                    <a:pt x="1611259" y="1364187"/>
                  </a:cubicBezTo>
                  <a:cubicBezTo>
                    <a:pt x="1610018" y="1365356"/>
                    <a:pt x="1608412" y="1366013"/>
                    <a:pt x="1606731" y="1366013"/>
                  </a:cubicBezTo>
                  <a:close/>
                  <a:moveTo>
                    <a:pt x="1454161" y="1306855"/>
                  </a:moveTo>
                  <a:cubicBezTo>
                    <a:pt x="1453066" y="1306855"/>
                    <a:pt x="1452043" y="1306563"/>
                    <a:pt x="1451094" y="1306125"/>
                  </a:cubicBezTo>
                  <a:cubicBezTo>
                    <a:pt x="1427868" y="1293781"/>
                    <a:pt x="1403402" y="1279686"/>
                    <a:pt x="1379592" y="1264276"/>
                  </a:cubicBezTo>
                  <a:cubicBezTo>
                    <a:pt x="1378862" y="1263764"/>
                    <a:pt x="1378205" y="1263107"/>
                    <a:pt x="1377693" y="1262377"/>
                  </a:cubicBezTo>
                  <a:cubicBezTo>
                    <a:pt x="1377182" y="1261574"/>
                    <a:pt x="1376817" y="1260696"/>
                    <a:pt x="1376597" y="1259820"/>
                  </a:cubicBezTo>
                  <a:cubicBezTo>
                    <a:pt x="1376452" y="1258870"/>
                    <a:pt x="1376452" y="1257994"/>
                    <a:pt x="1376597" y="1257045"/>
                  </a:cubicBezTo>
                  <a:cubicBezTo>
                    <a:pt x="1376744" y="1256168"/>
                    <a:pt x="1377036" y="1255292"/>
                    <a:pt x="1377547" y="1254489"/>
                  </a:cubicBezTo>
                  <a:cubicBezTo>
                    <a:pt x="1377985" y="1253685"/>
                    <a:pt x="1378569" y="1253028"/>
                    <a:pt x="1379300" y="1252444"/>
                  </a:cubicBezTo>
                  <a:cubicBezTo>
                    <a:pt x="1380031" y="1251859"/>
                    <a:pt x="1380834" y="1251495"/>
                    <a:pt x="1381710" y="1251275"/>
                  </a:cubicBezTo>
                  <a:cubicBezTo>
                    <a:pt x="1382587" y="1251056"/>
                    <a:pt x="1383463" y="1251056"/>
                    <a:pt x="1384339" y="1251275"/>
                  </a:cubicBezTo>
                  <a:cubicBezTo>
                    <a:pt x="1385216" y="1251422"/>
                    <a:pt x="1386092" y="1251786"/>
                    <a:pt x="1386822" y="1252225"/>
                  </a:cubicBezTo>
                  <a:cubicBezTo>
                    <a:pt x="1409536" y="1267123"/>
                    <a:pt x="1433054" y="1280709"/>
                    <a:pt x="1457228" y="1293051"/>
                  </a:cubicBezTo>
                  <a:cubicBezTo>
                    <a:pt x="1458617" y="1293781"/>
                    <a:pt x="1459638" y="1295023"/>
                    <a:pt x="1460296" y="1296411"/>
                  </a:cubicBezTo>
                  <a:cubicBezTo>
                    <a:pt x="1460880" y="1297872"/>
                    <a:pt x="1461026" y="1299552"/>
                    <a:pt x="1460734" y="1301085"/>
                  </a:cubicBezTo>
                  <a:cubicBezTo>
                    <a:pt x="1460369" y="1302619"/>
                    <a:pt x="1459566" y="1304007"/>
                    <a:pt x="1458324" y="1305029"/>
                  </a:cubicBezTo>
                  <a:cubicBezTo>
                    <a:pt x="1457155" y="1305979"/>
                    <a:pt x="1455768" y="1306563"/>
                    <a:pt x="1454234" y="1306563"/>
                  </a:cubicBezTo>
                  <a:close/>
                  <a:moveTo>
                    <a:pt x="1314591" y="1219213"/>
                  </a:moveTo>
                  <a:cubicBezTo>
                    <a:pt x="1313203" y="1219213"/>
                    <a:pt x="1311888" y="1218774"/>
                    <a:pt x="1310793" y="1217898"/>
                  </a:cubicBezTo>
                  <a:cubicBezTo>
                    <a:pt x="1287422" y="1201977"/>
                    <a:pt x="1266241" y="1183061"/>
                    <a:pt x="1247691" y="1161734"/>
                  </a:cubicBezTo>
                  <a:cubicBezTo>
                    <a:pt x="1247106" y="1161077"/>
                    <a:pt x="1246668" y="1160273"/>
                    <a:pt x="1246376" y="1159397"/>
                  </a:cubicBezTo>
                  <a:cubicBezTo>
                    <a:pt x="1246230" y="1158447"/>
                    <a:pt x="1246230" y="1157571"/>
                    <a:pt x="1246376" y="1156621"/>
                  </a:cubicBezTo>
                  <a:cubicBezTo>
                    <a:pt x="1246376" y="1155673"/>
                    <a:pt x="1246595" y="1154723"/>
                    <a:pt x="1247033" y="1153919"/>
                  </a:cubicBezTo>
                  <a:cubicBezTo>
                    <a:pt x="1247399" y="1153116"/>
                    <a:pt x="1247909" y="1152312"/>
                    <a:pt x="1248567" y="1151728"/>
                  </a:cubicBezTo>
                  <a:cubicBezTo>
                    <a:pt x="1249224" y="1151071"/>
                    <a:pt x="1249955" y="1150633"/>
                    <a:pt x="1250831" y="1150340"/>
                  </a:cubicBezTo>
                  <a:cubicBezTo>
                    <a:pt x="1251634" y="1150049"/>
                    <a:pt x="1252584" y="1149903"/>
                    <a:pt x="1253460" y="1149903"/>
                  </a:cubicBezTo>
                  <a:cubicBezTo>
                    <a:pt x="1254337" y="1149976"/>
                    <a:pt x="1255213" y="1150195"/>
                    <a:pt x="1256017" y="1150633"/>
                  </a:cubicBezTo>
                  <a:cubicBezTo>
                    <a:pt x="1256820" y="1150998"/>
                    <a:pt x="1257551" y="1151582"/>
                    <a:pt x="1258135" y="1152312"/>
                  </a:cubicBezTo>
                  <a:cubicBezTo>
                    <a:pt x="1275956" y="1172763"/>
                    <a:pt x="1296332" y="1190802"/>
                    <a:pt x="1318754" y="1206139"/>
                  </a:cubicBezTo>
                  <a:cubicBezTo>
                    <a:pt x="1319923" y="1207016"/>
                    <a:pt x="1320871" y="1208258"/>
                    <a:pt x="1321310" y="1209718"/>
                  </a:cubicBezTo>
                  <a:cubicBezTo>
                    <a:pt x="1321676" y="1211179"/>
                    <a:pt x="1321676" y="1212640"/>
                    <a:pt x="1321310" y="1214101"/>
                  </a:cubicBezTo>
                  <a:cubicBezTo>
                    <a:pt x="1320871" y="1215561"/>
                    <a:pt x="1319995" y="1216803"/>
                    <a:pt x="1318827" y="1217753"/>
                  </a:cubicBezTo>
                  <a:cubicBezTo>
                    <a:pt x="1317658" y="1218774"/>
                    <a:pt x="1316125" y="1219286"/>
                    <a:pt x="1314591" y="1219213"/>
                  </a:cubicBezTo>
                  <a:close/>
                  <a:moveTo>
                    <a:pt x="1211319" y="1091328"/>
                  </a:moveTo>
                  <a:cubicBezTo>
                    <a:pt x="1209932" y="1091328"/>
                    <a:pt x="1208544" y="1090890"/>
                    <a:pt x="1207449" y="1090013"/>
                  </a:cubicBezTo>
                  <a:cubicBezTo>
                    <a:pt x="1206280" y="1089210"/>
                    <a:pt x="1205403" y="1088042"/>
                    <a:pt x="1204965" y="1086654"/>
                  </a:cubicBezTo>
                  <a:cubicBezTo>
                    <a:pt x="1197150" y="1063867"/>
                    <a:pt x="1191380" y="1040423"/>
                    <a:pt x="1187802" y="1016613"/>
                  </a:cubicBezTo>
                  <a:cubicBezTo>
                    <a:pt x="1187071" y="1011793"/>
                    <a:pt x="1186341" y="1006972"/>
                    <a:pt x="1185756" y="1002006"/>
                  </a:cubicBezTo>
                  <a:cubicBezTo>
                    <a:pt x="1185538" y="1001057"/>
                    <a:pt x="1185538" y="1000107"/>
                    <a:pt x="1185756" y="999158"/>
                  </a:cubicBezTo>
                  <a:cubicBezTo>
                    <a:pt x="1185976" y="998282"/>
                    <a:pt x="1186341" y="997405"/>
                    <a:pt x="1186852" y="996602"/>
                  </a:cubicBezTo>
                  <a:cubicBezTo>
                    <a:pt x="1187437" y="995872"/>
                    <a:pt x="1188094" y="995214"/>
                    <a:pt x="1188897" y="994703"/>
                  </a:cubicBezTo>
                  <a:cubicBezTo>
                    <a:pt x="1189701" y="994264"/>
                    <a:pt x="1190504" y="993973"/>
                    <a:pt x="1191380" y="993826"/>
                  </a:cubicBezTo>
                  <a:cubicBezTo>
                    <a:pt x="1193206" y="993534"/>
                    <a:pt x="1195032" y="994046"/>
                    <a:pt x="1196493" y="995141"/>
                  </a:cubicBezTo>
                  <a:cubicBezTo>
                    <a:pt x="1197954" y="996309"/>
                    <a:pt x="1198976" y="997989"/>
                    <a:pt x="1199196" y="999888"/>
                  </a:cubicBezTo>
                  <a:cubicBezTo>
                    <a:pt x="1199780" y="1004489"/>
                    <a:pt x="1200510" y="1009164"/>
                    <a:pt x="1201168" y="1013838"/>
                  </a:cubicBezTo>
                  <a:cubicBezTo>
                    <a:pt x="1204600" y="1036771"/>
                    <a:pt x="1210078" y="1059339"/>
                    <a:pt x="1217601" y="1081322"/>
                  </a:cubicBezTo>
                  <a:cubicBezTo>
                    <a:pt x="1218331" y="1083075"/>
                    <a:pt x="1218331" y="1085047"/>
                    <a:pt x="1217601" y="1086800"/>
                  </a:cubicBezTo>
                  <a:cubicBezTo>
                    <a:pt x="1216870" y="1088480"/>
                    <a:pt x="1215482" y="1089795"/>
                    <a:pt x="1213803" y="1090525"/>
                  </a:cubicBezTo>
                  <a:cubicBezTo>
                    <a:pt x="1213072" y="1090671"/>
                    <a:pt x="1212341" y="1090671"/>
                    <a:pt x="1211611" y="1090525"/>
                  </a:cubicBezTo>
                  <a:close/>
                  <a:moveTo>
                    <a:pt x="1187510" y="923347"/>
                  </a:moveTo>
                  <a:cubicBezTo>
                    <a:pt x="1186634" y="923347"/>
                    <a:pt x="1185756" y="923128"/>
                    <a:pt x="1184953" y="922763"/>
                  </a:cubicBezTo>
                  <a:cubicBezTo>
                    <a:pt x="1184150" y="922398"/>
                    <a:pt x="1183347" y="921887"/>
                    <a:pt x="1182763" y="921229"/>
                  </a:cubicBezTo>
                  <a:cubicBezTo>
                    <a:pt x="1182105" y="920572"/>
                    <a:pt x="1181667" y="919769"/>
                    <a:pt x="1181301" y="918892"/>
                  </a:cubicBezTo>
                  <a:cubicBezTo>
                    <a:pt x="1181010" y="918016"/>
                    <a:pt x="1180864" y="917140"/>
                    <a:pt x="1180864" y="916190"/>
                  </a:cubicBezTo>
                  <a:cubicBezTo>
                    <a:pt x="1181375" y="887414"/>
                    <a:pt x="1183493" y="858711"/>
                    <a:pt x="1187145" y="830154"/>
                  </a:cubicBezTo>
                  <a:cubicBezTo>
                    <a:pt x="1187218" y="829205"/>
                    <a:pt x="1187510" y="828256"/>
                    <a:pt x="1187948" y="827452"/>
                  </a:cubicBezTo>
                  <a:cubicBezTo>
                    <a:pt x="1188460" y="826649"/>
                    <a:pt x="1189044" y="825919"/>
                    <a:pt x="1189774" y="825334"/>
                  </a:cubicBezTo>
                  <a:cubicBezTo>
                    <a:pt x="1190504" y="824750"/>
                    <a:pt x="1191307" y="824311"/>
                    <a:pt x="1192184" y="824093"/>
                  </a:cubicBezTo>
                  <a:cubicBezTo>
                    <a:pt x="1193060" y="823947"/>
                    <a:pt x="1194009" y="823947"/>
                    <a:pt x="1194886" y="824093"/>
                  </a:cubicBezTo>
                  <a:cubicBezTo>
                    <a:pt x="1195763" y="824239"/>
                    <a:pt x="1196640" y="824531"/>
                    <a:pt x="1197443" y="824969"/>
                  </a:cubicBezTo>
                  <a:cubicBezTo>
                    <a:pt x="1198246" y="825480"/>
                    <a:pt x="1198903" y="826137"/>
                    <a:pt x="1199487" y="826868"/>
                  </a:cubicBezTo>
                  <a:cubicBezTo>
                    <a:pt x="1200656" y="828402"/>
                    <a:pt x="1201095" y="830374"/>
                    <a:pt x="1200802" y="832273"/>
                  </a:cubicBezTo>
                  <a:cubicBezTo>
                    <a:pt x="1197150" y="860245"/>
                    <a:pt x="1195105" y="888436"/>
                    <a:pt x="1194594" y="916628"/>
                  </a:cubicBezTo>
                  <a:cubicBezTo>
                    <a:pt x="1194448" y="918381"/>
                    <a:pt x="1193645" y="919988"/>
                    <a:pt x="1192330" y="921229"/>
                  </a:cubicBezTo>
                  <a:cubicBezTo>
                    <a:pt x="1191162" y="922471"/>
                    <a:pt x="1189481" y="923128"/>
                    <a:pt x="1187729" y="923055"/>
                  </a:cubicBezTo>
                  <a:close/>
                  <a:moveTo>
                    <a:pt x="1207522" y="753906"/>
                  </a:moveTo>
                  <a:lnTo>
                    <a:pt x="1206207" y="753906"/>
                  </a:lnTo>
                  <a:cubicBezTo>
                    <a:pt x="1204454" y="753541"/>
                    <a:pt x="1202994" y="752518"/>
                    <a:pt x="1202044" y="750985"/>
                  </a:cubicBezTo>
                  <a:cubicBezTo>
                    <a:pt x="1201021" y="749450"/>
                    <a:pt x="1200656" y="747552"/>
                    <a:pt x="1200948" y="745726"/>
                  </a:cubicBezTo>
                  <a:cubicBezTo>
                    <a:pt x="1205841" y="721405"/>
                    <a:pt x="1210954" y="697012"/>
                    <a:pt x="1216432" y="672691"/>
                  </a:cubicBezTo>
                  <a:lnTo>
                    <a:pt x="1218695" y="662393"/>
                  </a:lnTo>
                  <a:cubicBezTo>
                    <a:pt x="1219061" y="660567"/>
                    <a:pt x="1220157" y="658961"/>
                    <a:pt x="1221690" y="657938"/>
                  </a:cubicBezTo>
                  <a:cubicBezTo>
                    <a:pt x="1223151" y="656915"/>
                    <a:pt x="1224977" y="656623"/>
                    <a:pt x="1226730" y="656988"/>
                  </a:cubicBezTo>
                  <a:cubicBezTo>
                    <a:pt x="1228483" y="657426"/>
                    <a:pt x="1230016" y="658522"/>
                    <a:pt x="1230966" y="660128"/>
                  </a:cubicBezTo>
                  <a:cubicBezTo>
                    <a:pt x="1231915" y="661736"/>
                    <a:pt x="1232208" y="663634"/>
                    <a:pt x="1231842" y="665460"/>
                  </a:cubicBezTo>
                  <a:lnTo>
                    <a:pt x="1229651" y="675831"/>
                  </a:lnTo>
                  <a:cubicBezTo>
                    <a:pt x="1224319" y="700371"/>
                    <a:pt x="1219134" y="724837"/>
                    <a:pt x="1214094" y="748866"/>
                  </a:cubicBezTo>
                  <a:cubicBezTo>
                    <a:pt x="1213364" y="751788"/>
                    <a:pt x="1210735" y="753906"/>
                    <a:pt x="1207740" y="754052"/>
                  </a:cubicBezTo>
                  <a:close/>
                  <a:moveTo>
                    <a:pt x="1234325" y="585925"/>
                  </a:moveTo>
                  <a:cubicBezTo>
                    <a:pt x="1232572" y="585999"/>
                    <a:pt x="1230819" y="585267"/>
                    <a:pt x="1229651" y="583953"/>
                  </a:cubicBezTo>
                  <a:cubicBezTo>
                    <a:pt x="1228410" y="582638"/>
                    <a:pt x="1227679" y="580886"/>
                    <a:pt x="1227606" y="579060"/>
                  </a:cubicBezTo>
                  <a:cubicBezTo>
                    <a:pt x="1227314" y="551745"/>
                    <a:pt x="1220303" y="524940"/>
                    <a:pt x="1207156" y="500985"/>
                  </a:cubicBezTo>
                  <a:cubicBezTo>
                    <a:pt x="1206207" y="499378"/>
                    <a:pt x="1205987" y="497407"/>
                    <a:pt x="1206426" y="495581"/>
                  </a:cubicBezTo>
                  <a:cubicBezTo>
                    <a:pt x="1206864" y="493827"/>
                    <a:pt x="1207959" y="492294"/>
                    <a:pt x="1209493" y="491271"/>
                  </a:cubicBezTo>
                  <a:cubicBezTo>
                    <a:pt x="1211027" y="490322"/>
                    <a:pt x="1212853" y="490030"/>
                    <a:pt x="1214606" y="490468"/>
                  </a:cubicBezTo>
                  <a:cubicBezTo>
                    <a:pt x="1216359" y="490907"/>
                    <a:pt x="1217892" y="492148"/>
                    <a:pt x="1218768" y="493755"/>
                  </a:cubicBezTo>
                  <a:cubicBezTo>
                    <a:pt x="1233084" y="519755"/>
                    <a:pt x="1240752" y="548896"/>
                    <a:pt x="1241191" y="578622"/>
                  </a:cubicBezTo>
                  <a:cubicBezTo>
                    <a:pt x="1241264" y="580521"/>
                    <a:pt x="1240533" y="582347"/>
                    <a:pt x="1239292" y="583734"/>
                  </a:cubicBezTo>
                  <a:cubicBezTo>
                    <a:pt x="1238050" y="585049"/>
                    <a:pt x="1236370" y="585852"/>
                    <a:pt x="1234617" y="585925"/>
                  </a:cubicBezTo>
                  <a:close/>
                  <a:moveTo>
                    <a:pt x="1159318" y="440805"/>
                  </a:moveTo>
                  <a:cubicBezTo>
                    <a:pt x="1157711" y="440731"/>
                    <a:pt x="1156178" y="440074"/>
                    <a:pt x="1154936" y="439051"/>
                  </a:cubicBezTo>
                  <a:cubicBezTo>
                    <a:pt x="1137846" y="424152"/>
                    <a:pt x="1119587" y="410641"/>
                    <a:pt x="1100233" y="398809"/>
                  </a:cubicBezTo>
                  <a:lnTo>
                    <a:pt x="1088840" y="391506"/>
                  </a:lnTo>
                  <a:cubicBezTo>
                    <a:pt x="1087963" y="391067"/>
                    <a:pt x="1087232" y="390483"/>
                    <a:pt x="1086575" y="389752"/>
                  </a:cubicBezTo>
                  <a:cubicBezTo>
                    <a:pt x="1085991" y="388949"/>
                    <a:pt x="1085552" y="388073"/>
                    <a:pt x="1085261" y="387123"/>
                  </a:cubicBezTo>
                  <a:cubicBezTo>
                    <a:pt x="1085115" y="386174"/>
                    <a:pt x="1085115" y="385152"/>
                    <a:pt x="1085261" y="384202"/>
                  </a:cubicBezTo>
                  <a:cubicBezTo>
                    <a:pt x="1085406" y="383180"/>
                    <a:pt x="1085699" y="382230"/>
                    <a:pt x="1086210" y="381354"/>
                  </a:cubicBezTo>
                  <a:cubicBezTo>
                    <a:pt x="1086648" y="380477"/>
                    <a:pt x="1087305" y="379746"/>
                    <a:pt x="1088036" y="379162"/>
                  </a:cubicBezTo>
                  <a:cubicBezTo>
                    <a:pt x="1088840" y="378579"/>
                    <a:pt x="1089716" y="378213"/>
                    <a:pt x="1090665" y="377994"/>
                  </a:cubicBezTo>
                  <a:cubicBezTo>
                    <a:pt x="1091542" y="377775"/>
                    <a:pt x="1092564" y="377775"/>
                    <a:pt x="1093441" y="377994"/>
                  </a:cubicBezTo>
                  <a:cubicBezTo>
                    <a:pt x="1094390" y="378213"/>
                    <a:pt x="1095267" y="378579"/>
                    <a:pt x="1096070" y="379162"/>
                  </a:cubicBezTo>
                  <a:lnTo>
                    <a:pt x="1107463" y="386466"/>
                  </a:lnTo>
                  <a:cubicBezTo>
                    <a:pt x="1127401" y="398736"/>
                    <a:pt x="1146318" y="412612"/>
                    <a:pt x="1163992" y="428023"/>
                  </a:cubicBezTo>
                  <a:cubicBezTo>
                    <a:pt x="1165088" y="428973"/>
                    <a:pt x="1165891" y="430287"/>
                    <a:pt x="1166257" y="431675"/>
                  </a:cubicBezTo>
                  <a:cubicBezTo>
                    <a:pt x="1166694" y="433062"/>
                    <a:pt x="1166694" y="434596"/>
                    <a:pt x="1166257" y="435984"/>
                  </a:cubicBezTo>
                  <a:cubicBezTo>
                    <a:pt x="1165745" y="437298"/>
                    <a:pt x="1164869" y="438540"/>
                    <a:pt x="1163774" y="439416"/>
                  </a:cubicBezTo>
                  <a:cubicBezTo>
                    <a:pt x="1162386" y="440147"/>
                    <a:pt x="1160852" y="440366"/>
                    <a:pt x="1159318" y="440147"/>
                  </a:cubicBezTo>
                  <a:close/>
                  <a:moveTo>
                    <a:pt x="5362" y="427731"/>
                  </a:moveTo>
                  <a:cubicBezTo>
                    <a:pt x="3537" y="427731"/>
                    <a:pt x="1857" y="426928"/>
                    <a:pt x="616" y="425613"/>
                  </a:cubicBezTo>
                  <a:cubicBezTo>
                    <a:pt x="-699" y="424299"/>
                    <a:pt x="-1429" y="422473"/>
                    <a:pt x="-1429" y="420647"/>
                  </a:cubicBezTo>
                  <a:lnTo>
                    <a:pt x="-1429" y="418018"/>
                  </a:lnTo>
                  <a:cubicBezTo>
                    <a:pt x="-1502" y="416630"/>
                    <a:pt x="-1502" y="415242"/>
                    <a:pt x="-1429" y="413854"/>
                  </a:cubicBezTo>
                  <a:cubicBezTo>
                    <a:pt x="-1502" y="411517"/>
                    <a:pt x="-992" y="409253"/>
                    <a:pt x="-42" y="407135"/>
                  </a:cubicBezTo>
                  <a:lnTo>
                    <a:pt x="7700" y="391797"/>
                  </a:lnTo>
                  <a:cubicBezTo>
                    <a:pt x="8138" y="390994"/>
                    <a:pt x="8723" y="390264"/>
                    <a:pt x="9380" y="389680"/>
                  </a:cubicBezTo>
                  <a:cubicBezTo>
                    <a:pt x="10037" y="389095"/>
                    <a:pt x="10840" y="388657"/>
                    <a:pt x="11716" y="388365"/>
                  </a:cubicBezTo>
                  <a:cubicBezTo>
                    <a:pt x="13470" y="387781"/>
                    <a:pt x="15296" y="387999"/>
                    <a:pt x="16903" y="388876"/>
                  </a:cubicBezTo>
                  <a:cubicBezTo>
                    <a:pt x="17706" y="389314"/>
                    <a:pt x="18363" y="389898"/>
                    <a:pt x="18948" y="390629"/>
                  </a:cubicBezTo>
                  <a:cubicBezTo>
                    <a:pt x="19459" y="391360"/>
                    <a:pt x="19897" y="392163"/>
                    <a:pt x="20189" y="393039"/>
                  </a:cubicBezTo>
                  <a:cubicBezTo>
                    <a:pt x="20335" y="393989"/>
                    <a:pt x="20335" y="394865"/>
                    <a:pt x="20189" y="395815"/>
                  </a:cubicBezTo>
                  <a:cubicBezTo>
                    <a:pt x="20116" y="396764"/>
                    <a:pt x="19824" y="397641"/>
                    <a:pt x="19459" y="398517"/>
                  </a:cubicBezTo>
                  <a:lnTo>
                    <a:pt x="11716" y="413854"/>
                  </a:lnTo>
                  <a:lnTo>
                    <a:pt x="11716" y="416483"/>
                  </a:lnTo>
                  <a:cubicBezTo>
                    <a:pt x="11790" y="417871"/>
                    <a:pt x="11790" y="419259"/>
                    <a:pt x="11716" y="420647"/>
                  </a:cubicBezTo>
                  <a:cubicBezTo>
                    <a:pt x="11716" y="422473"/>
                    <a:pt x="11059" y="424225"/>
                    <a:pt x="9818" y="425540"/>
                  </a:cubicBezTo>
                  <a:cubicBezTo>
                    <a:pt x="8576" y="426562"/>
                    <a:pt x="6970" y="427074"/>
                    <a:pt x="5362" y="427074"/>
                  </a:cubicBezTo>
                  <a:close/>
                  <a:moveTo>
                    <a:pt x="1021720" y="350605"/>
                  </a:moveTo>
                  <a:cubicBezTo>
                    <a:pt x="1020624" y="350605"/>
                    <a:pt x="1019529" y="350314"/>
                    <a:pt x="1018507" y="349802"/>
                  </a:cubicBezTo>
                  <a:cubicBezTo>
                    <a:pt x="994989" y="336730"/>
                    <a:pt x="970595" y="325189"/>
                    <a:pt x="945472" y="315403"/>
                  </a:cubicBezTo>
                  <a:cubicBezTo>
                    <a:pt x="943792" y="314673"/>
                    <a:pt x="942477" y="313431"/>
                    <a:pt x="941674" y="311751"/>
                  </a:cubicBezTo>
                  <a:cubicBezTo>
                    <a:pt x="941016" y="309998"/>
                    <a:pt x="941016" y="308026"/>
                    <a:pt x="941674" y="306274"/>
                  </a:cubicBezTo>
                  <a:cubicBezTo>
                    <a:pt x="941966" y="305397"/>
                    <a:pt x="942477" y="304594"/>
                    <a:pt x="943061" y="303864"/>
                  </a:cubicBezTo>
                  <a:cubicBezTo>
                    <a:pt x="943646" y="303206"/>
                    <a:pt x="944376" y="302622"/>
                    <a:pt x="945179" y="302256"/>
                  </a:cubicBezTo>
                  <a:cubicBezTo>
                    <a:pt x="945982" y="301892"/>
                    <a:pt x="946859" y="301672"/>
                    <a:pt x="947735" y="301599"/>
                  </a:cubicBezTo>
                  <a:cubicBezTo>
                    <a:pt x="948612" y="301599"/>
                    <a:pt x="949561" y="301745"/>
                    <a:pt x="950364" y="302038"/>
                  </a:cubicBezTo>
                  <a:cubicBezTo>
                    <a:pt x="976073" y="312044"/>
                    <a:pt x="1001124" y="323729"/>
                    <a:pt x="1025298" y="337094"/>
                  </a:cubicBezTo>
                  <a:cubicBezTo>
                    <a:pt x="1026102" y="337533"/>
                    <a:pt x="1026833" y="338117"/>
                    <a:pt x="1027417" y="338847"/>
                  </a:cubicBezTo>
                  <a:cubicBezTo>
                    <a:pt x="1027928" y="339577"/>
                    <a:pt x="1028366" y="340453"/>
                    <a:pt x="1028659" y="341331"/>
                  </a:cubicBezTo>
                  <a:cubicBezTo>
                    <a:pt x="1028804" y="342279"/>
                    <a:pt x="1028804" y="343157"/>
                    <a:pt x="1028659" y="344105"/>
                  </a:cubicBezTo>
                  <a:cubicBezTo>
                    <a:pt x="1028512" y="346297"/>
                    <a:pt x="1027271" y="348342"/>
                    <a:pt x="1025445" y="349583"/>
                  </a:cubicBezTo>
                  <a:cubicBezTo>
                    <a:pt x="1024276" y="350022"/>
                    <a:pt x="1022962" y="350168"/>
                    <a:pt x="1021720" y="349948"/>
                  </a:cubicBezTo>
                  <a:close/>
                  <a:moveTo>
                    <a:pt x="51156" y="326651"/>
                  </a:moveTo>
                  <a:cubicBezTo>
                    <a:pt x="50060" y="326724"/>
                    <a:pt x="48892" y="326431"/>
                    <a:pt x="47942" y="325846"/>
                  </a:cubicBezTo>
                  <a:cubicBezTo>
                    <a:pt x="46336" y="324898"/>
                    <a:pt x="45167" y="323437"/>
                    <a:pt x="44655" y="321684"/>
                  </a:cubicBezTo>
                  <a:cubicBezTo>
                    <a:pt x="44145" y="319858"/>
                    <a:pt x="44364" y="317886"/>
                    <a:pt x="45167" y="316206"/>
                  </a:cubicBezTo>
                  <a:cubicBezTo>
                    <a:pt x="57802" y="291083"/>
                    <a:pt x="70729" y="265885"/>
                    <a:pt x="83948" y="240834"/>
                  </a:cubicBezTo>
                  <a:cubicBezTo>
                    <a:pt x="84752" y="239154"/>
                    <a:pt x="86213" y="237913"/>
                    <a:pt x="87966" y="237401"/>
                  </a:cubicBezTo>
                  <a:cubicBezTo>
                    <a:pt x="89645" y="236890"/>
                    <a:pt x="91544" y="237109"/>
                    <a:pt x="93078" y="237986"/>
                  </a:cubicBezTo>
                  <a:cubicBezTo>
                    <a:pt x="94612" y="238935"/>
                    <a:pt x="95780" y="240469"/>
                    <a:pt x="96292" y="242222"/>
                  </a:cubicBezTo>
                  <a:cubicBezTo>
                    <a:pt x="96803" y="244047"/>
                    <a:pt x="96656" y="245946"/>
                    <a:pt x="95780" y="247626"/>
                  </a:cubicBezTo>
                  <a:cubicBezTo>
                    <a:pt x="82780" y="272604"/>
                    <a:pt x="69999" y="297728"/>
                    <a:pt x="57437" y="322926"/>
                  </a:cubicBezTo>
                  <a:cubicBezTo>
                    <a:pt x="56853" y="324094"/>
                    <a:pt x="55903" y="325043"/>
                    <a:pt x="54807" y="325774"/>
                  </a:cubicBezTo>
                  <a:cubicBezTo>
                    <a:pt x="53639" y="326212"/>
                    <a:pt x="52398" y="326285"/>
                    <a:pt x="51156" y="325993"/>
                  </a:cubicBezTo>
                  <a:close/>
                  <a:moveTo>
                    <a:pt x="869149" y="294003"/>
                  </a:moveTo>
                  <a:lnTo>
                    <a:pt x="867981" y="294003"/>
                  </a:lnTo>
                  <a:cubicBezTo>
                    <a:pt x="844099" y="289475"/>
                    <a:pt x="818755" y="285896"/>
                    <a:pt x="788080" y="282098"/>
                  </a:cubicBezTo>
                  <a:cubicBezTo>
                    <a:pt x="787131" y="282025"/>
                    <a:pt x="786255" y="281734"/>
                    <a:pt x="785451" y="281295"/>
                  </a:cubicBezTo>
                  <a:cubicBezTo>
                    <a:pt x="784648" y="280784"/>
                    <a:pt x="783991" y="280127"/>
                    <a:pt x="783406" y="279396"/>
                  </a:cubicBezTo>
                  <a:cubicBezTo>
                    <a:pt x="782822" y="278666"/>
                    <a:pt x="782383" y="277790"/>
                    <a:pt x="782165" y="276840"/>
                  </a:cubicBezTo>
                  <a:cubicBezTo>
                    <a:pt x="781946" y="275891"/>
                    <a:pt x="781946" y="274941"/>
                    <a:pt x="782165" y="273992"/>
                  </a:cubicBezTo>
                  <a:cubicBezTo>
                    <a:pt x="782237" y="273042"/>
                    <a:pt x="782530" y="272093"/>
                    <a:pt x="783041" y="271289"/>
                  </a:cubicBezTo>
                  <a:cubicBezTo>
                    <a:pt x="783479" y="270413"/>
                    <a:pt x="784063" y="269683"/>
                    <a:pt x="784794" y="269099"/>
                  </a:cubicBezTo>
                  <a:cubicBezTo>
                    <a:pt x="785524" y="268514"/>
                    <a:pt x="786328" y="268076"/>
                    <a:pt x="787204" y="267857"/>
                  </a:cubicBezTo>
                  <a:cubicBezTo>
                    <a:pt x="788080" y="267711"/>
                    <a:pt x="789030" y="267711"/>
                    <a:pt x="789906" y="267857"/>
                  </a:cubicBezTo>
                  <a:cubicBezTo>
                    <a:pt x="820946" y="271363"/>
                    <a:pt x="846582" y="275160"/>
                    <a:pt x="870757" y="279908"/>
                  </a:cubicBezTo>
                  <a:cubicBezTo>
                    <a:pt x="871633" y="280054"/>
                    <a:pt x="872436" y="280419"/>
                    <a:pt x="873167" y="280857"/>
                  </a:cubicBezTo>
                  <a:cubicBezTo>
                    <a:pt x="873970" y="281368"/>
                    <a:pt x="874554" y="282025"/>
                    <a:pt x="875066" y="282830"/>
                  </a:cubicBezTo>
                  <a:cubicBezTo>
                    <a:pt x="875576" y="283560"/>
                    <a:pt x="875942" y="284436"/>
                    <a:pt x="876161" y="285312"/>
                  </a:cubicBezTo>
                  <a:cubicBezTo>
                    <a:pt x="876307" y="286262"/>
                    <a:pt x="876307" y="287138"/>
                    <a:pt x="876161" y="288088"/>
                  </a:cubicBezTo>
                  <a:cubicBezTo>
                    <a:pt x="875942" y="289768"/>
                    <a:pt x="875139" y="291374"/>
                    <a:pt x="873897" y="292543"/>
                  </a:cubicBezTo>
                  <a:cubicBezTo>
                    <a:pt x="872655" y="293712"/>
                    <a:pt x="870975" y="294296"/>
                    <a:pt x="869295" y="294296"/>
                  </a:cubicBezTo>
                  <a:close/>
                  <a:moveTo>
                    <a:pt x="707888" y="274065"/>
                  </a:moveTo>
                  <a:lnTo>
                    <a:pt x="707304" y="274065"/>
                  </a:lnTo>
                  <a:cubicBezTo>
                    <a:pt x="679843" y="271582"/>
                    <a:pt x="652746" y="266688"/>
                    <a:pt x="626161" y="259458"/>
                  </a:cubicBezTo>
                  <a:cubicBezTo>
                    <a:pt x="624408" y="258874"/>
                    <a:pt x="622948" y="257705"/>
                    <a:pt x="622072" y="256098"/>
                  </a:cubicBezTo>
                  <a:cubicBezTo>
                    <a:pt x="621195" y="254419"/>
                    <a:pt x="620976" y="252520"/>
                    <a:pt x="621488" y="250694"/>
                  </a:cubicBezTo>
                  <a:cubicBezTo>
                    <a:pt x="621925" y="248941"/>
                    <a:pt x="623094" y="247407"/>
                    <a:pt x="624628" y="246385"/>
                  </a:cubicBezTo>
                  <a:cubicBezTo>
                    <a:pt x="626161" y="245436"/>
                    <a:pt x="627987" y="245216"/>
                    <a:pt x="629741" y="245727"/>
                  </a:cubicBezTo>
                  <a:cubicBezTo>
                    <a:pt x="655521" y="252811"/>
                    <a:pt x="681887" y="257559"/>
                    <a:pt x="708545" y="259896"/>
                  </a:cubicBezTo>
                  <a:cubicBezTo>
                    <a:pt x="710225" y="260188"/>
                    <a:pt x="711759" y="261064"/>
                    <a:pt x="712782" y="262452"/>
                  </a:cubicBezTo>
                  <a:cubicBezTo>
                    <a:pt x="713876" y="263840"/>
                    <a:pt x="714461" y="265592"/>
                    <a:pt x="714388" y="267346"/>
                  </a:cubicBezTo>
                  <a:cubicBezTo>
                    <a:pt x="714315" y="269099"/>
                    <a:pt x="713658" y="270779"/>
                    <a:pt x="712416" y="272093"/>
                  </a:cubicBezTo>
                  <a:cubicBezTo>
                    <a:pt x="711174" y="273335"/>
                    <a:pt x="709568" y="274065"/>
                    <a:pt x="707888" y="274211"/>
                  </a:cubicBezTo>
                  <a:close/>
                  <a:moveTo>
                    <a:pt x="552834" y="227907"/>
                  </a:moveTo>
                  <a:cubicBezTo>
                    <a:pt x="551666" y="227907"/>
                    <a:pt x="550570" y="227615"/>
                    <a:pt x="549547" y="227031"/>
                  </a:cubicBezTo>
                  <a:cubicBezTo>
                    <a:pt x="529901" y="215490"/>
                    <a:pt x="511716" y="201614"/>
                    <a:pt x="495283" y="185839"/>
                  </a:cubicBezTo>
                  <a:cubicBezTo>
                    <a:pt x="491265" y="182041"/>
                    <a:pt x="487467" y="178535"/>
                    <a:pt x="483597" y="174372"/>
                  </a:cubicBezTo>
                  <a:cubicBezTo>
                    <a:pt x="482282" y="173057"/>
                    <a:pt x="481552" y="171232"/>
                    <a:pt x="481552" y="169406"/>
                  </a:cubicBezTo>
                  <a:cubicBezTo>
                    <a:pt x="481552" y="167507"/>
                    <a:pt x="482282" y="165681"/>
                    <a:pt x="483524" y="164293"/>
                  </a:cubicBezTo>
                  <a:cubicBezTo>
                    <a:pt x="484765" y="162979"/>
                    <a:pt x="486445" y="162175"/>
                    <a:pt x="488271" y="162175"/>
                  </a:cubicBezTo>
                  <a:cubicBezTo>
                    <a:pt x="490097" y="162175"/>
                    <a:pt x="491850" y="162906"/>
                    <a:pt x="493091" y="164221"/>
                  </a:cubicBezTo>
                  <a:lnTo>
                    <a:pt x="504412" y="175321"/>
                  </a:lnTo>
                  <a:cubicBezTo>
                    <a:pt x="520042" y="190367"/>
                    <a:pt x="537424" y="203513"/>
                    <a:pt x="556121" y="214541"/>
                  </a:cubicBezTo>
                  <a:cubicBezTo>
                    <a:pt x="557727" y="215490"/>
                    <a:pt x="558823" y="217025"/>
                    <a:pt x="559335" y="218851"/>
                  </a:cubicBezTo>
                  <a:cubicBezTo>
                    <a:pt x="559846" y="220677"/>
                    <a:pt x="559626" y="222576"/>
                    <a:pt x="558750" y="224255"/>
                  </a:cubicBezTo>
                  <a:cubicBezTo>
                    <a:pt x="558166" y="225351"/>
                    <a:pt x="557290" y="226300"/>
                    <a:pt x="556267" y="227031"/>
                  </a:cubicBezTo>
                  <a:cubicBezTo>
                    <a:pt x="555244" y="227688"/>
                    <a:pt x="554002" y="228053"/>
                    <a:pt x="552761" y="228053"/>
                  </a:cubicBezTo>
                  <a:close/>
                  <a:moveTo>
                    <a:pt x="129231" y="176782"/>
                  </a:moveTo>
                  <a:cubicBezTo>
                    <a:pt x="127989" y="176709"/>
                    <a:pt x="126747" y="176344"/>
                    <a:pt x="125725" y="175687"/>
                  </a:cubicBezTo>
                  <a:cubicBezTo>
                    <a:pt x="124994" y="175176"/>
                    <a:pt x="124264" y="174591"/>
                    <a:pt x="123753" y="173861"/>
                  </a:cubicBezTo>
                  <a:cubicBezTo>
                    <a:pt x="123241" y="173057"/>
                    <a:pt x="122877" y="172181"/>
                    <a:pt x="122657" y="171305"/>
                  </a:cubicBezTo>
                  <a:cubicBezTo>
                    <a:pt x="122511" y="170355"/>
                    <a:pt x="122511" y="169479"/>
                    <a:pt x="122657" y="168529"/>
                  </a:cubicBezTo>
                  <a:cubicBezTo>
                    <a:pt x="122803" y="167580"/>
                    <a:pt x="123095" y="166703"/>
                    <a:pt x="123534" y="165900"/>
                  </a:cubicBezTo>
                  <a:cubicBezTo>
                    <a:pt x="137411" y="141141"/>
                    <a:pt x="152967" y="117405"/>
                    <a:pt x="170057" y="94764"/>
                  </a:cubicBezTo>
                  <a:cubicBezTo>
                    <a:pt x="172175" y="91842"/>
                    <a:pt x="176338" y="91185"/>
                    <a:pt x="179260" y="93376"/>
                  </a:cubicBezTo>
                  <a:cubicBezTo>
                    <a:pt x="179406" y="93449"/>
                    <a:pt x="179479" y="93595"/>
                    <a:pt x="179625" y="93668"/>
                  </a:cubicBezTo>
                  <a:cubicBezTo>
                    <a:pt x="180355" y="94252"/>
                    <a:pt x="180866" y="95056"/>
                    <a:pt x="181305" y="95859"/>
                  </a:cubicBezTo>
                  <a:cubicBezTo>
                    <a:pt x="181742" y="96663"/>
                    <a:pt x="182035" y="97539"/>
                    <a:pt x="182108" y="98489"/>
                  </a:cubicBezTo>
                  <a:cubicBezTo>
                    <a:pt x="182254" y="99437"/>
                    <a:pt x="182254" y="100315"/>
                    <a:pt x="182108" y="101263"/>
                  </a:cubicBezTo>
                  <a:cubicBezTo>
                    <a:pt x="181816" y="102141"/>
                    <a:pt x="181378" y="103017"/>
                    <a:pt x="180793" y="103747"/>
                  </a:cubicBezTo>
                  <a:cubicBezTo>
                    <a:pt x="164142" y="125877"/>
                    <a:pt x="148950" y="149102"/>
                    <a:pt x="135365" y="173277"/>
                  </a:cubicBezTo>
                  <a:cubicBezTo>
                    <a:pt x="134781" y="174372"/>
                    <a:pt x="133905" y="175248"/>
                    <a:pt x="132882" y="175906"/>
                  </a:cubicBezTo>
                  <a:cubicBezTo>
                    <a:pt x="131860" y="176563"/>
                    <a:pt x="130691" y="176855"/>
                    <a:pt x="129450" y="176855"/>
                  </a:cubicBezTo>
                  <a:close/>
                  <a:moveTo>
                    <a:pt x="432034" y="114410"/>
                  </a:moveTo>
                  <a:cubicBezTo>
                    <a:pt x="431085" y="114410"/>
                    <a:pt x="430135" y="114264"/>
                    <a:pt x="429259" y="113826"/>
                  </a:cubicBezTo>
                  <a:cubicBezTo>
                    <a:pt x="428382" y="113461"/>
                    <a:pt x="427579" y="112877"/>
                    <a:pt x="426995" y="112146"/>
                  </a:cubicBezTo>
                  <a:lnTo>
                    <a:pt x="422758" y="107253"/>
                  </a:lnTo>
                  <a:cubicBezTo>
                    <a:pt x="411949" y="94618"/>
                    <a:pt x="400848" y="82056"/>
                    <a:pt x="390112" y="69713"/>
                  </a:cubicBezTo>
                  <a:cubicBezTo>
                    <a:pt x="386460" y="65623"/>
                    <a:pt x="382298" y="61533"/>
                    <a:pt x="378864" y="57808"/>
                  </a:cubicBezTo>
                  <a:lnTo>
                    <a:pt x="371561" y="50504"/>
                  </a:lnTo>
                  <a:cubicBezTo>
                    <a:pt x="370247" y="49117"/>
                    <a:pt x="369589" y="47364"/>
                    <a:pt x="369589" y="45465"/>
                  </a:cubicBezTo>
                  <a:cubicBezTo>
                    <a:pt x="369589" y="43566"/>
                    <a:pt x="370247" y="41814"/>
                    <a:pt x="371561" y="40425"/>
                  </a:cubicBezTo>
                  <a:cubicBezTo>
                    <a:pt x="372146" y="39768"/>
                    <a:pt x="372949" y="39257"/>
                    <a:pt x="373752" y="38892"/>
                  </a:cubicBezTo>
                  <a:cubicBezTo>
                    <a:pt x="374555" y="38526"/>
                    <a:pt x="375432" y="38380"/>
                    <a:pt x="376308" y="38380"/>
                  </a:cubicBezTo>
                  <a:cubicBezTo>
                    <a:pt x="377185" y="38380"/>
                    <a:pt x="378134" y="38526"/>
                    <a:pt x="378937" y="38892"/>
                  </a:cubicBezTo>
                  <a:cubicBezTo>
                    <a:pt x="379741" y="39257"/>
                    <a:pt x="380472" y="39768"/>
                    <a:pt x="381056" y="40425"/>
                  </a:cubicBezTo>
                  <a:lnTo>
                    <a:pt x="388870" y="47729"/>
                  </a:lnTo>
                  <a:lnTo>
                    <a:pt x="400410" y="59999"/>
                  </a:lnTo>
                  <a:cubicBezTo>
                    <a:pt x="411439" y="72415"/>
                    <a:pt x="422321" y="85050"/>
                    <a:pt x="433276" y="97685"/>
                  </a:cubicBezTo>
                  <a:lnTo>
                    <a:pt x="437439" y="102578"/>
                  </a:lnTo>
                  <a:cubicBezTo>
                    <a:pt x="438023" y="103309"/>
                    <a:pt x="438534" y="104112"/>
                    <a:pt x="438827" y="104988"/>
                  </a:cubicBezTo>
                  <a:cubicBezTo>
                    <a:pt x="438972" y="105938"/>
                    <a:pt x="438972" y="106814"/>
                    <a:pt x="438827" y="107764"/>
                  </a:cubicBezTo>
                  <a:cubicBezTo>
                    <a:pt x="438827" y="108713"/>
                    <a:pt x="438607" y="109589"/>
                    <a:pt x="438242" y="110466"/>
                  </a:cubicBezTo>
                  <a:cubicBezTo>
                    <a:pt x="437804" y="111270"/>
                    <a:pt x="437292" y="112073"/>
                    <a:pt x="436635" y="112730"/>
                  </a:cubicBezTo>
                  <a:cubicBezTo>
                    <a:pt x="435978" y="113387"/>
                    <a:pt x="435175" y="113826"/>
                    <a:pt x="434299" y="114191"/>
                  </a:cubicBezTo>
                  <a:cubicBezTo>
                    <a:pt x="433422" y="114337"/>
                    <a:pt x="432473" y="114337"/>
                    <a:pt x="431596" y="114191"/>
                  </a:cubicBezTo>
                  <a:close/>
                  <a:moveTo>
                    <a:pt x="232648" y="46269"/>
                  </a:moveTo>
                  <a:cubicBezTo>
                    <a:pt x="231626" y="46269"/>
                    <a:pt x="230603" y="46049"/>
                    <a:pt x="229654" y="45538"/>
                  </a:cubicBezTo>
                  <a:cubicBezTo>
                    <a:pt x="228704" y="45100"/>
                    <a:pt x="227901" y="44370"/>
                    <a:pt x="227316" y="43493"/>
                  </a:cubicBezTo>
                  <a:cubicBezTo>
                    <a:pt x="226732" y="42763"/>
                    <a:pt x="226294" y="41887"/>
                    <a:pt x="226075" y="41009"/>
                  </a:cubicBezTo>
                  <a:cubicBezTo>
                    <a:pt x="225929" y="40133"/>
                    <a:pt x="225929" y="39183"/>
                    <a:pt x="226075" y="38307"/>
                  </a:cubicBezTo>
                  <a:cubicBezTo>
                    <a:pt x="226222" y="37358"/>
                    <a:pt x="226513" y="36481"/>
                    <a:pt x="226952" y="35678"/>
                  </a:cubicBezTo>
                  <a:cubicBezTo>
                    <a:pt x="227389" y="34875"/>
                    <a:pt x="227974" y="34145"/>
                    <a:pt x="228631" y="33561"/>
                  </a:cubicBezTo>
                  <a:cubicBezTo>
                    <a:pt x="257042" y="10189"/>
                    <a:pt x="280925" y="-620"/>
                    <a:pt x="303930" y="-620"/>
                  </a:cubicBezTo>
                  <a:lnTo>
                    <a:pt x="306341" y="-620"/>
                  </a:lnTo>
                  <a:cubicBezTo>
                    <a:pt x="308167" y="-620"/>
                    <a:pt x="309846" y="110"/>
                    <a:pt x="311088" y="1425"/>
                  </a:cubicBezTo>
                  <a:cubicBezTo>
                    <a:pt x="312402" y="2812"/>
                    <a:pt x="313060" y="4565"/>
                    <a:pt x="313060" y="6464"/>
                  </a:cubicBezTo>
                  <a:cubicBezTo>
                    <a:pt x="313060" y="8363"/>
                    <a:pt x="312402" y="10116"/>
                    <a:pt x="311088" y="11504"/>
                  </a:cubicBezTo>
                  <a:cubicBezTo>
                    <a:pt x="309846" y="12818"/>
                    <a:pt x="308167" y="13549"/>
                    <a:pt x="306341" y="13549"/>
                  </a:cubicBezTo>
                  <a:lnTo>
                    <a:pt x="304296" y="13549"/>
                  </a:lnTo>
                  <a:cubicBezTo>
                    <a:pt x="284650" y="13549"/>
                    <a:pt x="263323" y="23409"/>
                    <a:pt x="237395" y="44734"/>
                  </a:cubicBezTo>
                  <a:cubicBezTo>
                    <a:pt x="236081" y="45611"/>
                    <a:pt x="234474" y="45903"/>
                    <a:pt x="232940" y="4568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2B127D4-DA31-4769-9921-4F068B03D6BE}"/>
                </a:ext>
              </a:extLst>
            </p:cNvPr>
            <p:cNvSpPr/>
            <p:nvPr/>
          </p:nvSpPr>
          <p:spPr>
            <a:xfrm>
              <a:off x="8256589" y="4269878"/>
              <a:ext cx="1090058" cy="1610545"/>
            </a:xfrm>
            <a:custGeom>
              <a:avLst/>
              <a:gdLst>
                <a:gd name="connsiteX0" fmla="*/ 476466 w 1090058"/>
                <a:gd name="connsiteY0" fmla="*/ 1609926 h 1610545"/>
                <a:gd name="connsiteX1" fmla="*/ 429140 w 1090058"/>
                <a:gd name="connsiteY1" fmla="*/ 1608612 h 1610545"/>
                <a:gd name="connsiteX2" fmla="*/ 415701 w 1090058"/>
                <a:gd name="connsiteY2" fmla="*/ 1608027 h 1610545"/>
                <a:gd name="connsiteX3" fmla="*/ 325284 w 1090058"/>
                <a:gd name="connsiteY3" fmla="*/ 1598679 h 1610545"/>
                <a:gd name="connsiteX4" fmla="*/ 236911 w 1090058"/>
                <a:gd name="connsiteY4" fmla="*/ 1589549 h 1610545"/>
                <a:gd name="connsiteX5" fmla="*/ 129038 w 1090058"/>
                <a:gd name="connsiteY5" fmla="*/ 1592179 h 1610545"/>
                <a:gd name="connsiteX6" fmla="*/ 68347 w 1090058"/>
                <a:gd name="connsiteY6" fmla="*/ 1595100 h 1610545"/>
                <a:gd name="connsiteX7" fmla="*/ 55712 w 1090058"/>
                <a:gd name="connsiteY7" fmla="*/ 1595903 h 1610545"/>
                <a:gd name="connsiteX8" fmla="*/ -234 w 1090058"/>
                <a:gd name="connsiteY8" fmla="*/ 1575819 h 1610545"/>
                <a:gd name="connsiteX9" fmla="*/ 27812 w 1090058"/>
                <a:gd name="connsiteY9" fmla="*/ 1505705 h 1610545"/>
                <a:gd name="connsiteX10" fmla="*/ 96903 w 1090058"/>
                <a:gd name="connsiteY10" fmla="*/ 1419377 h 1610545"/>
                <a:gd name="connsiteX11" fmla="*/ 144157 w 1090058"/>
                <a:gd name="connsiteY11" fmla="*/ 1360949 h 1610545"/>
                <a:gd name="connsiteX12" fmla="*/ 339160 w 1090058"/>
                <a:gd name="connsiteY12" fmla="*/ 930918 h 1610545"/>
                <a:gd name="connsiteX13" fmla="*/ 327037 w 1090058"/>
                <a:gd name="connsiteY13" fmla="*/ 635564 h 1610545"/>
                <a:gd name="connsiteX14" fmla="*/ 272772 w 1090058"/>
                <a:gd name="connsiteY14" fmla="*/ 436835 h 1610545"/>
                <a:gd name="connsiteX15" fmla="*/ 265469 w 1090058"/>
                <a:gd name="connsiteY15" fmla="*/ 413830 h 1610545"/>
                <a:gd name="connsiteX16" fmla="*/ 247647 w 1090058"/>
                <a:gd name="connsiteY16" fmla="*/ 215685 h 1610545"/>
                <a:gd name="connsiteX17" fmla="*/ 281828 w 1090058"/>
                <a:gd name="connsiteY17" fmla="*/ 122273 h 1610545"/>
                <a:gd name="connsiteX18" fmla="*/ 348070 w 1090058"/>
                <a:gd name="connsiteY18" fmla="*/ 50552 h 1610545"/>
                <a:gd name="connsiteX19" fmla="*/ 446304 w 1090058"/>
                <a:gd name="connsiteY19" fmla="*/ 5709 h 1610545"/>
                <a:gd name="connsiteX20" fmla="*/ 553300 w 1090058"/>
                <a:gd name="connsiteY20" fmla="*/ 4321 h 1610545"/>
                <a:gd name="connsiteX21" fmla="*/ 708353 w 1090058"/>
                <a:gd name="connsiteY21" fmla="*/ 81665 h 1610545"/>
                <a:gd name="connsiteX22" fmla="*/ 1082002 w 1090058"/>
                <a:gd name="connsiteY22" fmla="*/ 199179 h 1610545"/>
                <a:gd name="connsiteX23" fmla="*/ 1084557 w 1090058"/>
                <a:gd name="connsiteY23" fmla="*/ 199836 h 1610545"/>
                <a:gd name="connsiteX24" fmla="*/ 1086749 w 1090058"/>
                <a:gd name="connsiteY24" fmla="*/ 201370 h 1610545"/>
                <a:gd name="connsiteX25" fmla="*/ 1088136 w 1090058"/>
                <a:gd name="connsiteY25" fmla="*/ 203708 h 1610545"/>
                <a:gd name="connsiteX26" fmla="*/ 1088574 w 1090058"/>
                <a:gd name="connsiteY26" fmla="*/ 206483 h 1610545"/>
                <a:gd name="connsiteX27" fmla="*/ 1088063 w 1090058"/>
                <a:gd name="connsiteY27" fmla="*/ 209258 h 1610545"/>
                <a:gd name="connsiteX28" fmla="*/ 1086602 w 1090058"/>
                <a:gd name="connsiteY28" fmla="*/ 211522 h 1610545"/>
                <a:gd name="connsiteX29" fmla="*/ 1084338 w 1090058"/>
                <a:gd name="connsiteY29" fmla="*/ 213055 h 1610545"/>
                <a:gd name="connsiteX30" fmla="*/ 1081710 w 1090058"/>
                <a:gd name="connsiteY30" fmla="*/ 213494 h 1610545"/>
                <a:gd name="connsiteX31" fmla="*/ 700538 w 1090058"/>
                <a:gd name="connsiteY31" fmla="*/ 93278 h 1610545"/>
                <a:gd name="connsiteX32" fmla="*/ 551035 w 1090058"/>
                <a:gd name="connsiteY32" fmla="*/ 18271 h 1610545"/>
                <a:gd name="connsiteX33" fmla="*/ 449224 w 1090058"/>
                <a:gd name="connsiteY33" fmla="*/ 19732 h 1610545"/>
                <a:gd name="connsiteX34" fmla="*/ 355885 w 1090058"/>
                <a:gd name="connsiteY34" fmla="*/ 62530 h 1610545"/>
                <a:gd name="connsiteX35" fmla="*/ 293513 w 1090058"/>
                <a:gd name="connsiteY35" fmla="*/ 130307 h 1610545"/>
                <a:gd name="connsiteX36" fmla="*/ 261305 w 1090058"/>
                <a:gd name="connsiteY36" fmla="*/ 217949 h 1610545"/>
                <a:gd name="connsiteX37" fmla="*/ 278687 w 1090058"/>
                <a:gd name="connsiteY37" fmla="*/ 409447 h 1610545"/>
                <a:gd name="connsiteX38" fmla="*/ 285990 w 1090058"/>
                <a:gd name="connsiteY38" fmla="*/ 432453 h 1610545"/>
                <a:gd name="connsiteX39" fmla="*/ 340257 w 1090058"/>
                <a:gd name="connsiteY39" fmla="*/ 632497 h 1610545"/>
                <a:gd name="connsiteX40" fmla="*/ 352672 w 1090058"/>
                <a:gd name="connsiteY40" fmla="*/ 931941 h 1610545"/>
                <a:gd name="connsiteX41" fmla="*/ 154600 w 1090058"/>
                <a:gd name="connsiteY41" fmla="*/ 1369714 h 1610545"/>
                <a:gd name="connsiteX42" fmla="*/ 107054 w 1090058"/>
                <a:gd name="connsiteY42" fmla="*/ 1428142 h 1610545"/>
                <a:gd name="connsiteX43" fmla="*/ 38548 w 1090058"/>
                <a:gd name="connsiteY43" fmla="*/ 1513958 h 1610545"/>
                <a:gd name="connsiteX44" fmla="*/ 12547 w 1090058"/>
                <a:gd name="connsiteY44" fmla="*/ 1570560 h 1610545"/>
                <a:gd name="connsiteX45" fmla="*/ 54762 w 1090058"/>
                <a:gd name="connsiteY45" fmla="*/ 1581077 h 1610545"/>
                <a:gd name="connsiteX46" fmla="*/ 68054 w 1090058"/>
                <a:gd name="connsiteY46" fmla="*/ 1580274 h 1610545"/>
                <a:gd name="connsiteX47" fmla="*/ 128235 w 1090058"/>
                <a:gd name="connsiteY47" fmla="*/ 1577425 h 1610545"/>
                <a:gd name="connsiteX48" fmla="*/ 237349 w 1090058"/>
                <a:gd name="connsiteY48" fmla="*/ 1574650 h 1610545"/>
                <a:gd name="connsiteX49" fmla="*/ 326964 w 1090058"/>
                <a:gd name="connsiteY49" fmla="*/ 1583926 h 1610545"/>
                <a:gd name="connsiteX50" fmla="*/ 416139 w 1090058"/>
                <a:gd name="connsiteY50" fmla="*/ 1593201 h 1610545"/>
                <a:gd name="connsiteX51" fmla="*/ 429725 w 1090058"/>
                <a:gd name="connsiteY51" fmla="*/ 1593712 h 1610545"/>
                <a:gd name="connsiteX52" fmla="*/ 591862 w 1090058"/>
                <a:gd name="connsiteY52" fmla="*/ 1571802 h 1610545"/>
                <a:gd name="connsiteX53" fmla="*/ 680892 w 1090058"/>
                <a:gd name="connsiteY53" fmla="*/ 1416748 h 1610545"/>
                <a:gd name="connsiteX54" fmla="*/ 676874 w 1090058"/>
                <a:gd name="connsiteY54" fmla="*/ 1180041 h 1610545"/>
                <a:gd name="connsiteX55" fmla="*/ 675195 w 1090058"/>
                <a:gd name="connsiteY55" fmla="*/ 1136220 h 1610545"/>
                <a:gd name="connsiteX56" fmla="*/ 790079 w 1090058"/>
                <a:gd name="connsiteY56" fmla="*/ 925660 h 1610545"/>
                <a:gd name="connsiteX57" fmla="*/ 1074916 w 1090058"/>
                <a:gd name="connsiteY57" fmla="*/ 743656 h 1610545"/>
                <a:gd name="connsiteX58" fmla="*/ 1079957 w 1090058"/>
                <a:gd name="connsiteY58" fmla="*/ 742488 h 1610545"/>
                <a:gd name="connsiteX59" fmla="*/ 1084338 w 1090058"/>
                <a:gd name="connsiteY59" fmla="*/ 745409 h 1610545"/>
                <a:gd name="connsiteX60" fmla="*/ 1085434 w 1090058"/>
                <a:gd name="connsiteY60" fmla="*/ 750741 h 1610545"/>
                <a:gd name="connsiteX61" fmla="*/ 1082658 w 1090058"/>
                <a:gd name="connsiteY61" fmla="*/ 755341 h 1610545"/>
                <a:gd name="connsiteX62" fmla="*/ 796799 w 1090058"/>
                <a:gd name="connsiteY62" fmla="*/ 937929 h 1610545"/>
                <a:gd name="connsiteX63" fmla="*/ 688999 w 1090058"/>
                <a:gd name="connsiteY63" fmla="*/ 1135124 h 1610545"/>
                <a:gd name="connsiteX64" fmla="*/ 690606 w 1090058"/>
                <a:gd name="connsiteY64" fmla="*/ 1178945 h 1610545"/>
                <a:gd name="connsiteX65" fmla="*/ 694623 w 1090058"/>
                <a:gd name="connsiteY65" fmla="*/ 1416164 h 1610545"/>
                <a:gd name="connsiteX66" fmla="*/ 598071 w 1090058"/>
                <a:gd name="connsiteY66" fmla="*/ 1584145 h 1610545"/>
                <a:gd name="connsiteX67" fmla="*/ 476466 w 1090058"/>
                <a:gd name="connsiteY67" fmla="*/ 1609926 h 16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90058" h="1610545">
                  <a:moveTo>
                    <a:pt x="476466" y="1609926"/>
                  </a:moveTo>
                  <a:cubicBezTo>
                    <a:pt x="460984" y="1609926"/>
                    <a:pt x="444842" y="1609269"/>
                    <a:pt x="429140" y="1608612"/>
                  </a:cubicBezTo>
                  <a:lnTo>
                    <a:pt x="415701" y="1608027"/>
                  </a:lnTo>
                  <a:cubicBezTo>
                    <a:pt x="385392" y="1606786"/>
                    <a:pt x="354791" y="1602768"/>
                    <a:pt x="325284" y="1598679"/>
                  </a:cubicBezTo>
                  <a:cubicBezTo>
                    <a:pt x="295997" y="1594078"/>
                    <a:pt x="266490" y="1591010"/>
                    <a:pt x="236911" y="1589549"/>
                  </a:cubicBezTo>
                  <a:cubicBezTo>
                    <a:pt x="201124" y="1588015"/>
                    <a:pt x="164460" y="1590133"/>
                    <a:pt x="129038" y="1592179"/>
                  </a:cubicBezTo>
                  <a:cubicBezTo>
                    <a:pt x="108736" y="1593347"/>
                    <a:pt x="88651" y="1594588"/>
                    <a:pt x="68347" y="1595100"/>
                  </a:cubicBezTo>
                  <a:cubicBezTo>
                    <a:pt x="64403" y="1595100"/>
                    <a:pt x="60166" y="1595538"/>
                    <a:pt x="55712" y="1595903"/>
                  </a:cubicBezTo>
                  <a:cubicBezTo>
                    <a:pt x="34238" y="1597656"/>
                    <a:pt x="7581" y="1599775"/>
                    <a:pt x="-234" y="1575819"/>
                  </a:cubicBezTo>
                  <a:cubicBezTo>
                    <a:pt x="-5127" y="1560700"/>
                    <a:pt x="4368" y="1537110"/>
                    <a:pt x="27812" y="1505705"/>
                  </a:cubicBezTo>
                  <a:cubicBezTo>
                    <a:pt x="49723" y="1476491"/>
                    <a:pt x="73898" y="1447277"/>
                    <a:pt x="96903" y="1419377"/>
                  </a:cubicBezTo>
                  <a:cubicBezTo>
                    <a:pt x="112824" y="1400096"/>
                    <a:pt x="128674" y="1380814"/>
                    <a:pt x="144157" y="1360949"/>
                  </a:cubicBezTo>
                  <a:cubicBezTo>
                    <a:pt x="238300" y="1241683"/>
                    <a:pt x="327183" y="1106933"/>
                    <a:pt x="339160" y="930918"/>
                  </a:cubicBezTo>
                  <a:cubicBezTo>
                    <a:pt x="345222" y="842838"/>
                    <a:pt x="348436" y="738763"/>
                    <a:pt x="327037" y="635564"/>
                  </a:cubicBezTo>
                  <a:cubicBezTo>
                    <a:pt x="313088" y="568518"/>
                    <a:pt x="292784" y="501544"/>
                    <a:pt x="272772" y="436835"/>
                  </a:cubicBezTo>
                  <a:lnTo>
                    <a:pt x="265469" y="413830"/>
                  </a:lnTo>
                  <a:cubicBezTo>
                    <a:pt x="244068" y="343131"/>
                    <a:pt x="238080" y="276523"/>
                    <a:pt x="247647" y="215685"/>
                  </a:cubicBezTo>
                  <a:cubicBezTo>
                    <a:pt x="252907" y="182600"/>
                    <a:pt x="264445" y="150903"/>
                    <a:pt x="281828" y="122273"/>
                  </a:cubicBezTo>
                  <a:cubicBezTo>
                    <a:pt x="298918" y="94155"/>
                    <a:pt x="321413" y="69760"/>
                    <a:pt x="348070" y="50552"/>
                  </a:cubicBezTo>
                  <a:cubicBezTo>
                    <a:pt x="377357" y="28934"/>
                    <a:pt x="410808" y="13670"/>
                    <a:pt x="446304" y="5709"/>
                  </a:cubicBezTo>
                  <a:cubicBezTo>
                    <a:pt x="481505" y="-2252"/>
                    <a:pt x="517950" y="-2690"/>
                    <a:pt x="553300" y="4321"/>
                  </a:cubicBezTo>
                  <a:cubicBezTo>
                    <a:pt x="615964" y="16956"/>
                    <a:pt x="668915" y="52306"/>
                    <a:pt x="708353" y="81665"/>
                  </a:cubicBezTo>
                  <a:cubicBezTo>
                    <a:pt x="810602" y="158718"/>
                    <a:pt x="929577" y="195965"/>
                    <a:pt x="1082002" y="199179"/>
                  </a:cubicBezTo>
                  <a:cubicBezTo>
                    <a:pt x="1082878" y="199252"/>
                    <a:pt x="1083755" y="199471"/>
                    <a:pt x="1084557" y="199836"/>
                  </a:cubicBezTo>
                  <a:cubicBezTo>
                    <a:pt x="1085361" y="200202"/>
                    <a:pt x="1086091" y="200713"/>
                    <a:pt x="1086749" y="201370"/>
                  </a:cubicBezTo>
                  <a:cubicBezTo>
                    <a:pt x="1087333" y="202100"/>
                    <a:pt x="1087770" y="202831"/>
                    <a:pt x="1088136" y="203708"/>
                  </a:cubicBezTo>
                  <a:cubicBezTo>
                    <a:pt x="1088428" y="204584"/>
                    <a:pt x="1088574" y="205533"/>
                    <a:pt x="1088574" y="206483"/>
                  </a:cubicBezTo>
                  <a:cubicBezTo>
                    <a:pt x="1088574" y="207432"/>
                    <a:pt x="1088428" y="208382"/>
                    <a:pt x="1088063" y="209258"/>
                  </a:cubicBezTo>
                  <a:cubicBezTo>
                    <a:pt x="1087697" y="210062"/>
                    <a:pt x="1087187" y="210865"/>
                    <a:pt x="1086602" y="211522"/>
                  </a:cubicBezTo>
                  <a:cubicBezTo>
                    <a:pt x="1085944" y="212179"/>
                    <a:pt x="1085215" y="212691"/>
                    <a:pt x="1084338" y="213055"/>
                  </a:cubicBezTo>
                  <a:cubicBezTo>
                    <a:pt x="1083535" y="213421"/>
                    <a:pt x="1082585" y="213567"/>
                    <a:pt x="1081710" y="213494"/>
                  </a:cubicBezTo>
                  <a:cubicBezTo>
                    <a:pt x="926656" y="210208"/>
                    <a:pt x="805344" y="172010"/>
                    <a:pt x="700538" y="93278"/>
                  </a:cubicBezTo>
                  <a:cubicBezTo>
                    <a:pt x="662414" y="64721"/>
                    <a:pt x="611143" y="30467"/>
                    <a:pt x="551035" y="18271"/>
                  </a:cubicBezTo>
                  <a:cubicBezTo>
                    <a:pt x="517367" y="11625"/>
                    <a:pt x="482675" y="12136"/>
                    <a:pt x="449224" y="19732"/>
                  </a:cubicBezTo>
                  <a:cubicBezTo>
                    <a:pt x="415483" y="27401"/>
                    <a:pt x="383712" y="42008"/>
                    <a:pt x="355885" y="62530"/>
                  </a:cubicBezTo>
                  <a:cubicBezTo>
                    <a:pt x="330762" y="80716"/>
                    <a:pt x="309509" y="103722"/>
                    <a:pt x="293513" y="130307"/>
                  </a:cubicBezTo>
                  <a:cubicBezTo>
                    <a:pt x="277226" y="157184"/>
                    <a:pt x="266271" y="186909"/>
                    <a:pt x="261305" y="217949"/>
                  </a:cubicBezTo>
                  <a:cubicBezTo>
                    <a:pt x="252030" y="276377"/>
                    <a:pt x="257946" y="340940"/>
                    <a:pt x="278687" y="409447"/>
                  </a:cubicBezTo>
                  <a:lnTo>
                    <a:pt x="285990" y="432453"/>
                  </a:lnTo>
                  <a:cubicBezTo>
                    <a:pt x="305784" y="497747"/>
                    <a:pt x="326233" y="564793"/>
                    <a:pt x="340257" y="632497"/>
                  </a:cubicBezTo>
                  <a:cubicBezTo>
                    <a:pt x="362167" y="737521"/>
                    <a:pt x="358808" y="842838"/>
                    <a:pt x="352672" y="931941"/>
                  </a:cubicBezTo>
                  <a:cubicBezTo>
                    <a:pt x="340622" y="1111607"/>
                    <a:pt x="250423" y="1248548"/>
                    <a:pt x="154600" y="1369714"/>
                  </a:cubicBezTo>
                  <a:cubicBezTo>
                    <a:pt x="139118" y="1389433"/>
                    <a:pt x="123050" y="1408787"/>
                    <a:pt x="107054" y="1428142"/>
                  </a:cubicBezTo>
                  <a:cubicBezTo>
                    <a:pt x="83829" y="1455895"/>
                    <a:pt x="60532" y="1484671"/>
                    <a:pt x="38548" y="1513958"/>
                  </a:cubicBezTo>
                  <a:cubicBezTo>
                    <a:pt x="19121" y="1539812"/>
                    <a:pt x="9334" y="1560919"/>
                    <a:pt x="12547" y="1570560"/>
                  </a:cubicBezTo>
                  <a:cubicBezTo>
                    <a:pt x="16711" y="1583122"/>
                    <a:pt x="32632" y="1582903"/>
                    <a:pt x="54762" y="1581077"/>
                  </a:cubicBezTo>
                  <a:cubicBezTo>
                    <a:pt x="59364" y="1581077"/>
                    <a:pt x="63891" y="1580347"/>
                    <a:pt x="68054" y="1580274"/>
                  </a:cubicBezTo>
                  <a:cubicBezTo>
                    <a:pt x="88139" y="1579690"/>
                    <a:pt x="108151" y="1578594"/>
                    <a:pt x="128235" y="1577425"/>
                  </a:cubicBezTo>
                  <a:cubicBezTo>
                    <a:pt x="164022" y="1575307"/>
                    <a:pt x="201270" y="1573190"/>
                    <a:pt x="237349" y="1574650"/>
                  </a:cubicBezTo>
                  <a:cubicBezTo>
                    <a:pt x="267441" y="1575892"/>
                    <a:pt x="297677" y="1580055"/>
                    <a:pt x="326964" y="1583926"/>
                  </a:cubicBezTo>
                  <a:cubicBezTo>
                    <a:pt x="356251" y="1587797"/>
                    <a:pt x="386487" y="1592105"/>
                    <a:pt x="416139" y="1593201"/>
                  </a:cubicBezTo>
                  <a:lnTo>
                    <a:pt x="429725" y="1593712"/>
                  </a:lnTo>
                  <a:cubicBezTo>
                    <a:pt x="483989" y="1596123"/>
                    <a:pt x="539716" y="1598460"/>
                    <a:pt x="591862" y="1571802"/>
                  </a:cubicBezTo>
                  <a:cubicBezTo>
                    <a:pt x="649779" y="1542003"/>
                    <a:pt x="678847" y="1491463"/>
                    <a:pt x="680892" y="1416748"/>
                  </a:cubicBezTo>
                  <a:cubicBezTo>
                    <a:pt x="682864" y="1338162"/>
                    <a:pt x="679870" y="1258043"/>
                    <a:pt x="676874" y="1180041"/>
                  </a:cubicBezTo>
                  <a:lnTo>
                    <a:pt x="675195" y="1136220"/>
                  </a:lnTo>
                  <a:cubicBezTo>
                    <a:pt x="671835" y="1043392"/>
                    <a:pt x="711712" y="970577"/>
                    <a:pt x="790079" y="925660"/>
                  </a:cubicBezTo>
                  <a:cubicBezTo>
                    <a:pt x="888603" y="870737"/>
                    <a:pt x="983695" y="809972"/>
                    <a:pt x="1074916" y="743656"/>
                  </a:cubicBezTo>
                  <a:cubicBezTo>
                    <a:pt x="1076378" y="742560"/>
                    <a:pt x="1078204" y="742122"/>
                    <a:pt x="1079957" y="742488"/>
                  </a:cubicBezTo>
                  <a:cubicBezTo>
                    <a:pt x="1081783" y="742853"/>
                    <a:pt x="1083316" y="743875"/>
                    <a:pt x="1084338" y="745409"/>
                  </a:cubicBezTo>
                  <a:cubicBezTo>
                    <a:pt x="1085361" y="746943"/>
                    <a:pt x="1085798" y="748915"/>
                    <a:pt x="1085434" y="750741"/>
                  </a:cubicBezTo>
                  <a:cubicBezTo>
                    <a:pt x="1085142" y="752567"/>
                    <a:pt x="1084119" y="754247"/>
                    <a:pt x="1082658" y="755341"/>
                  </a:cubicBezTo>
                  <a:cubicBezTo>
                    <a:pt x="991072" y="821804"/>
                    <a:pt x="895616" y="882788"/>
                    <a:pt x="796799" y="937929"/>
                  </a:cubicBezTo>
                  <a:cubicBezTo>
                    <a:pt x="723033" y="980217"/>
                    <a:pt x="685858" y="1048431"/>
                    <a:pt x="688999" y="1135124"/>
                  </a:cubicBezTo>
                  <a:lnTo>
                    <a:pt x="690606" y="1178945"/>
                  </a:lnTo>
                  <a:cubicBezTo>
                    <a:pt x="693600" y="1256655"/>
                    <a:pt x="696668" y="1337066"/>
                    <a:pt x="694623" y="1416164"/>
                  </a:cubicBezTo>
                  <a:cubicBezTo>
                    <a:pt x="692578" y="1495261"/>
                    <a:pt x="660005" y="1552009"/>
                    <a:pt x="598071" y="1584145"/>
                  </a:cubicBezTo>
                  <a:cubicBezTo>
                    <a:pt x="558119" y="1605179"/>
                    <a:pt x="516928" y="1609926"/>
                    <a:pt x="476466" y="160992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FA6767-1CF2-4CB9-8FEB-83B6C9CF1D10}"/>
                </a:ext>
              </a:extLst>
            </p:cNvPr>
            <p:cNvSpPr/>
            <p:nvPr/>
          </p:nvSpPr>
          <p:spPr>
            <a:xfrm>
              <a:off x="7274994" y="565"/>
              <a:ext cx="846269" cy="1641273"/>
            </a:xfrm>
            <a:custGeom>
              <a:avLst/>
              <a:gdLst>
                <a:gd name="connsiteX0" fmla="*/ 245458 w 846269"/>
                <a:gd name="connsiteY0" fmla="*/ 1640644 h 1641273"/>
                <a:gd name="connsiteX1" fmla="*/ 157816 w 846269"/>
                <a:gd name="connsiteY1" fmla="*/ 1623262 h 1641273"/>
                <a:gd name="connsiteX2" fmla="*/ 46145 w 846269"/>
                <a:gd name="connsiteY2" fmla="*/ 1481355 h 1641273"/>
                <a:gd name="connsiteX3" fmla="*/ 12257 w 846269"/>
                <a:gd name="connsiteY3" fmla="*/ 1290076 h 1641273"/>
                <a:gd name="connsiteX4" fmla="*/ 10066 w 846269"/>
                <a:gd name="connsiteY4" fmla="*/ 1266632 h 1641273"/>
                <a:gd name="connsiteX5" fmla="*/ -597 w 846269"/>
                <a:gd name="connsiteY5" fmla="*/ 1038105 h 1641273"/>
                <a:gd name="connsiteX6" fmla="*/ 39499 w 846269"/>
                <a:gd name="connsiteY6" fmla="*/ 907591 h 1641273"/>
                <a:gd name="connsiteX7" fmla="*/ 143648 w 846269"/>
                <a:gd name="connsiteY7" fmla="*/ 776127 h 1641273"/>
                <a:gd name="connsiteX8" fmla="*/ 204413 w 846269"/>
                <a:gd name="connsiteY8" fmla="*/ 701266 h 1641273"/>
                <a:gd name="connsiteX9" fmla="*/ 327476 w 846269"/>
                <a:gd name="connsiteY9" fmla="*/ 467992 h 1641273"/>
                <a:gd name="connsiteX10" fmla="*/ 339675 w 846269"/>
                <a:gd name="connsiteY10" fmla="*/ 274157 h 1641273"/>
                <a:gd name="connsiteX11" fmla="*/ 332371 w 846269"/>
                <a:gd name="connsiteY11" fmla="*/ 91569 h 1641273"/>
                <a:gd name="connsiteX12" fmla="*/ 331348 w 846269"/>
                <a:gd name="connsiteY12" fmla="*/ 13422 h 1641273"/>
                <a:gd name="connsiteX13" fmla="*/ 335219 w 846269"/>
                <a:gd name="connsiteY13" fmla="*/ 3489 h 1641273"/>
                <a:gd name="connsiteX14" fmla="*/ 353404 w 846269"/>
                <a:gd name="connsiteY14" fmla="*/ 2809 h 1641273"/>
                <a:gd name="connsiteX15" fmla="*/ 354062 w 846269"/>
                <a:gd name="connsiteY15" fmla="*/ 3489 h 1641273"/>
                <a:gd name="connsiteX16" fmla="*/ 358153 w 846269"/>
                <a:gd name="connsiteY16" fmla="*/ 13348 h 1641273"/>
                <a:gd name="connsiteX17" fmla="*/ 359174 w 846269"/>
                <a:gd name="connsiteY17" fmla="*/ 92154 h 1641273"/>
                <a:gd name="connsiteX18" fmla="*/ 366478 w 846269"/>
                <a:gd name="connsiteY18" fmla="*/ 271674 h 1641273"/>
                <a:gd name="connsiteX19" fmla="*/ 353916 w 846269"/>
                <a:gd name="connsiteY19" fmla="*/ 474566 h 1641273"/>
                <a:gd name="connsiteX20" fmla="*/ 225154 w 846269"/>
                <a:gd name="connsiteY20" fmla="*/ 720256 h 1641273"/>
                <a:gd name="connsiteX21" fmla="*/ 164025 w 846269"/>
                <a:gd name="connsiteY21" fmla="*/ 795482 h 1641273"/>
                <a:gd name="connsiteX22" fmla="*/ 60752 w 846269"/>
                <a:gd name="connsiteY22" fmla="*/ 926069 h 1641273"/>
                <a:gd name="connsiteX23" fmla="*/ 26353 w 846269"/>
                <a:gd name="connsiteY23" fmla="*/ 1040296 h 1641273"/>
                <a:gd name="connsiteX24" fmla="*/ 36871 w 846269"/>
                <a:gd name="connsiteY24" fmla="*/ 1264587 h 1641273"/>
                <a:gd name="connsiteX25" fmla="*/ 39061 w 846269"/>
                <a:gd name="connsiteY25" fmla="*/ 1288104 h 1641273"/>
                <a:gd name="connsiteX26" fmla="*/ 71634 w 846269"/>
                <a:gd name="connsiteY26" fmla="*/ 1472956 h 1641273"/>
                <a:gd name="connsiteX27" fmla="*/ 168042 w 846269"/>
                <a:gd name="connsiteY27" fmla="*/ 1597627 h 1641273"/>
                <a:gd name="connsiteX28" fmla="*/ 287307 w 846269"/>
                <a:gd name="connsiteY28" fmla="*/ 1609313 h 1641273"/>
                <a:gd name="connsiteX29" fmla="*/ 601358 w 846269"/>
                <a:gd name="connsiteY29" fmla="*/ 1499760 h 1641273"/>
                <a:gd name="connsiteX30" fmla="*/ 719967 w 846269"/>
                <a:gd name="connsiteY30" fmla="*/ 1387724 h 1641273"/>
                <a:gd name="connsiteX31" fmla="*/ 719092 w 846269"/>
                <a:gd name="connsiteY31" fmla="*/ 1209153 h 1641273"/>
                <a:gd name="connsiteX32" fmla="*/ 632983 w 846269"/>
                <a:gd name="connsiteY32" fmla="*/ 1093685 h 1641273"/>
                <a:gd name="connsiteX33" fmla="*/ 616623 w 846269"/>
                <a:gd name="connsiteY33" fmla="*/ 1073162 h 1641273"/>
                <a:gd name="connsiteX34" fmla="*/ 572437 w 846269"/>
                <a:gd name="connsiteY34" fmla="*/ 702800 h 1641273"/>
                <a:gd name="connsiteX35" fmla="*/ 688710 w 846269"/>
                <a:gd name="connsiteY35" fmla="*/ 527516 h 1641273"/>
                <a:gd name="connsiteX36" fmla="*/ 689805 w 846269"/>
                <a:gd name="connsiteY36" fmla="*/ 526275 h 1641273"/>
                <a:gd name="connsiteX37" fmla="*/ 799357 w 846269"/>
                <a:gd name="connsiteY37" fmla="*/ 354934 h 1641273"/>
                <a:gd name="connsiteX38" fmla="*/ 817689 w 846269"/>
                <a:gd name="connsiteY38" fmla="*/ 256994 h 1641273"/>
                <a:gd name="connsiteX39" fmla="*/ 809947 w 846269"/>
                <a:gd name="connsiteY39" fmla="*/ 85580 h 1641273"/>
                <a:gd name="connsiteX40" fmla="*/ 805857 w 846269"/>
                <a:gd name="connsiteY40" fmla="*/ 15174 h 1641273"/>
                <a:gd name="connsiteX41" fmla="*/ 806588 w 846269"/>
                <a:gd name="connsiteY41" fmla="*/ 9697 h 1641273"/>
                <a:gd name="connsiteX42" fmla="*/ 809289 w 846269"/>
                <a:gd name="connsiteY42" fmla="*/ 4877 h 1641273"/>
                <a:gd name="connsiteX43" fmla="*/ 813526 w 846269"/>
                <a:gd name="connsiteY43" fmla="*/ 1590 h 1641273"/>
                <a:gd name="connsiteX44" fmla="*/ 818638 w 846269"/>
                <a:gd name="connsiteY44" fmla="*/ 202 h 1641273"/>
                <a:gd name="connsiteX45" fmla="*/ 828352 w 846269"/>
                <a:gd name="connsiteY45" fmla="*/ 3781 h 1641273"/>
                <a:gd name="connsiteX46" fmla="*/ 832808 w 846269"/>
                <a:gd name="connsiteY46" fmla="*/ 13641 h 1641273"/>
                <a:gd name="connsiteX47" fmla="*/ 837043 w 846269"/>
                <a:gd name="connsiteY47" fmla="*/ 83754 h 1641273"/>
                <a:gd name="connsiteX48" fmla="*/ 844785 w 846269"/>
                <a:gd name="connsiteY48" fmla="*/ 257067 h 1641273"/>
                <a:gd name="connsiteX49" fmla="*/ 825066 w 846269"/>
                <a:gd name="connsiteY49" fmla="*/ 363990 h 1641273"/>
                <a:gd name="connsiteX50" fmla="*/ 709889 w 846269"/>
                <a:gd name="connsiteY50" fmla="*/ 545190 h 1641273"/>
                <a:gd name="connsiteX51" fmla="*/ 708794 w 846269"/>
                <a:gd name="connsiteY51" fmla="*/ 546505 h 1641273"/>
                <a:gd name="connsiteX52" fmla="*/ 597560 w 846269"/>
                <a:gd name="connsiteY52" fmla="*/ 713536 h 1641273"/>
                <a:gd name="connsiteX53" fmla="*/ 637439 w 846269"/>
                <a:gd name="connsiteY53" fmla="*/ 1054684 h 1641273"/>
                <a:gd name="connsiteX54" fmla="*/ 653799 w 846269"/>
                <a:gd name="connsiteY54" fmla="*/ 1075060 h 1641273"/>
                <a:gd name="connsiteX55" fmla="*/ 741441 w 846269"/>
                <a:gd name="connsiteY55" fmla="*/ 1193158 h 1641273"/>
                <a:gd name="connsiteX56" fmla="*/ 742316 w 846269"/>
                <a:gd name="connsiteY56" fmla="*/ 1403353 h 1641273"/>
                <a:gd name="connsiteX57" fmla="*/ 614797 w 846269"/>
                <a:gd name="connsiteY57" fmla="*/ 1523788 h 1641273"/>
                <a:gd name="connsiteX58" fmla="*/ 291617 w 846269"/>
                <a:gd name="connsiteY58" fmla="*/ 1636701 h 1641273"/>
                <a:gd name="connsiteX59" fmla="*/ 245458 w 846269"/>
                <a:gd name="connsiteY59" fmla="*/ 1640644 h 164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846269" h="1641273">
                  <a:moveTo>
                    <a:pt x="245458" y="1640644"/>
                  </a:moveTo>
                  <a:cubicBezTo>
                    <a:pt x="215369" y="1640907"/>
                    <a:pt x="185497" y="1634992"/>
                    <a:pt x="157816" y="1623262"/>
                  </a:cubicBezTo>
                  <a:cubicBezTo>
                    <a:pt x="89893" y="1594048"/>
                    <a:pt x="62433" y="1531895"/>
                    <a:pt x="46145" y="1481355"/>
                  </a:cubicBezTo>
                  <a:cubicBezTo>
                    <a:pt x="27157" y="1422197"/>
                    <a:pt x="18830" y="1362089"/>
                    <a:pt x="12257" y="1290076"/>
                  </a:cubicBezTo>
                  <a:lnTo>
                    <a:pt x="10066" y="1266632"/>
                  </a:lnTo>
                  <a:cubicBezTo>
                    <a:pt x="3128" y="1192282"/>
                    <a:pt x="-4029" y="1115303"/>
                    <a:pt x="-597" y="1038105"/>
                  </a:cubicBezTo>
                  <a:cubicBezTo>
                    <a:pt x="1814" y="983694"/>
                    <a:pt x="14887" y="941041"/>
                    <a:pt x="39499" y="907591"/>
                  </a:cubicBezTo>
                  <a:cubicBezTo>
                    <a:pt x="72804" y="862382"/>
                    <a:pt x="109248" y="818415"/>
                    <a:pt x="143648" y="776127"/>
                  </a:cubicBezTo>
                  <a:cubicBezTo>
                    <a:pt x="164025" y="751661"/>
                    <a:pt x="184475" y="726464"/>
                    <a:pt x="204413" y="701266"/>
                  </a:cubicBezTo>
                  <a:cubicBezTo>
                    <a:pt x="257510" y="634074"/>
                    <a:pt x="309218" y="559432"/>
                    <a:pt x="327476" y="467992"/>
                  </a:cubicBezTo>
                  <a:cubicBezTo>
                    <a:pt x="342083" y="393935"/>
                    <a:pt x="346101" y="332366"/>
                    <a:pt x="339675" y="274157"/>
                  </a:cubicBezTo>
                  <a:cubicBezTo>
                    <a:pt x="334124" y="213458"/>
                    <a:pt x="331640" y="152517"/>
                    <a:pt x="332371" y="91569"/>
                  </a:cubicBezTo>
                  <a:cubicBezTo>
                    <a:pt x="332371" y="65569"/>
                    <a:pt x="332371" y="39495"/>
                    <a:pt x="331348" y="13422"/>
                  </a:cubicBezTo>
                  <a:cubicBezTo>
                    <a:pt x="331348" y="9741"/>
                    <a:pt x="332735" y="6191"/>
                    <a:pt x="335219" y="3489"/>
                  </a:cubicBezTo>
                  <a:cubicBezTo>
                    <a:pt x="340038" y="-1711"/>
                    <a:pt x="348146" y="-2018"/>
                    <a:pt x="353404" y="2809"/>
                  </a:cubicBezTo>
                  <a:cubicBezTo>
                    <a:pt x="353624" y="3029"/>
                    <a:pt x="353843" y="3255"/>
                    <a:pt x="354062" y="3489"/>
                  </a:cubicBezTo>
                  <a:cubicBezTo>
                    <a:pt x="356617" y="6140"/>
                    <a:pt x="358080" y="9660"/>
                    <a:pt x="358153" y="13348"/>
                  </a:cubicBezTo>
                  <a:cubicBezTo>
                    <a:pt x="358882" y="39568"/>
                    <a:pt x="359028" y="65861"/>
                    <a:pt x="359174" y="92154"/>
                  </a:cubicBezTo>
                  <a:cubicBezTo>
                    <a:pt x="358516" y="152079"/>
                    <a:pt x="361000" y="211997"/>
                    <a:pt x="366478" y="271674"/>
                  </a:cubicBezTo>
                  <a:cubicBezTo>
                    <a:pt x="373197" y="332950"/>
                    <a:pt x="369181" y="397440"/>
                    <a:pt x="353916" y="474566"/>
                  </a:cubicBezTo>
                  <a:cubicBezTo>
                    <a:pt x="334416" y="572505"/>
                    <a:pt x="280881" y="649850"/>
                    <a:pt x="225154" y="720256"/>
                  </a:cubicBezTo>
                  <a:cubicBezTo>
                    <a:pt x="205069" y="745599"/>
                    <a:pt x="184621" y="770504"/>
                    <a:pt x="164025" y="795482"/>
                  </a:cubicBezTo>
                  <a:cubicBezTo>
                    <a:pt x="129479" y="837696"/>
                    <a:pt x="93618" y="881371"/>
                    <a:pt x="60752" y="926069"/>
                  </a:cubicBezTo>
                  <a:cubicBezTo>
                    <a:pt x="39792" y="954552"/>
                    <a:pt x="28471" y="991800"/>
                    <a:pt x="26353" y="1040296"/>
                  </a:cubicBezTo>
                  <a:cubicBezTo>
                    <a:pt x="23066" y="1115303"/>
                    <a:pt x="30078" y="1191186"/>
                    <a:pt x="36871" y="1264587"/>
                  </a:cubicBezTo>
                  <a:lnTo>
                    <a:pt x="39061" y="1288104"/>
                  </a:lnTo>
                  <a:cubicBezTo>
                    <a:pt x="45489" y="1358071"/>
                    <a:pt x="53668" y="1416354"/>
                    <a:pt x="71634" y="1472956"/>
                  </a:cubicBezTo>
                  <a:cubicBezTo>
                    <a:pt x="93181" y="1539564"/>
                    <a:pt x="122759" y="1578054"/>
                    <a:pt x="168042" y="1597627"/>
                  </a:cubicBezTo>
                  <a:cubicBezTo>
                    <a:pt x="205874" y="1612921"/>
                    <a:pt x="247284" y="1616981"/>
                    <a:pt x="287307" y="1609313"/>
                  </a:cubicBezTo>
                  <a:cubicBezTo>
                    <a:pt x="397810" y="1592171"/>
                    <a:pt x="504223" y="1555048"/>
                    <a:pt x="601358" y="1499760"/>
                  </a:cubicBezTo>
                  <a:cubicBezTo>
                    <a:pt x="649562" y="1472788"/>
                    <a:pt x="690316" y="1434291"/>
                    <a:pt x="719967" y="1387724"/>
                  </a:cubicBezTo>
                  <a:cubicBezTo>
                    <a:pt x="757289" y="1328785"/>
                    <a:pt x="756923" y="1268750"/>
                    <a:pt x="719092" y="1209153"/>
                  </a:cubicBezTo>
                  <a:cubicBezTo>
                    <a:pt x="692579" y="1169086"/>
                    <a:pt x="663804" y="1130531"/>
                    <a:pt x="632983" y="1093685"/>
                  </a:cubicBezTo>
                  <a:lnTo>
                    <a:pt x="616623" y="1073162"/>
                  </a:lnTo>
                  <a:cubicBezTo>
                    <a:pt x="531392" y="965946"/>
                    <a:pt x="516639" y="844708"/>
                    <a:pt x="572437" y="702800"/>
                  </a:cubicBezTo>
                  <a:cubicBezTo>
                    <a:pt x="598438" y="637069"/>
                    <a:pt x="640360" y="584410"/>
                    <a:pt x="688710" y="527516"/>
                  </a:cubicBezTo>
                  <a:lnTo>
                    <a:pt x="689805" y="526275"/>
                  </a:lnTo>
                  <a:cubicBezTo>
                    <a:pt x="733626" y="474712"/>
                    <a:pt x="778761" y="421396"/>
                    <a:pt x="799357" y="354934"/>
                  </a:cubicBezTo>
                  <a:cubicBezTo>
                    <a:pt x="808998" y="323164"/>
                    <a:pt x="817909" y="289640"/>
                    <a:pt x="817689" y="256994"/>
                  </a:cubicBezTo>
                  <a:cubicBezTo>
                    <a:pt x="817104" y="199880"/>
                    <a:pt x="813526" y="141598"/>
                    <a:pt x="809947" y="85580"/>
                  </a:cubicBezTo>
                  <a:cubicBezTo>
                    <a:pt x="808560" y="62209"/>
                    <a:pt x="807099" y="38692"/>
                    <a:pt x="805857" y="15174"/>
                  </a:cubicBezTo>
                  <a:cubicBezTo>
                    <a:pt x="805784" y="13319"/>
                    <a:pt x="806003" y="11464"/>
                    <a:pt x="806588" y="9697"/>
                  </a:cubicBezTo>
                  <a:cubicBezTo>
                    <a:pt x="807173" y="7929"/>
                    <a:pt x="808121" y="6293"/>
                    <a:pt x="809289" y="4877"/>
                  </a:cubicBezTo>
                  <a:cubicBezTo>
                    <a:pt x="810459" y="3504"/>
                    <a:pt x="811919" y="2386"/>
                    <a:pt x="813526" y="1590"/>
                  </a:cubicBezTo>
                  <a:cubicBezTo>
                    <a:pt x="815132" y="765"/>
                    <a:pt x="816885" y="290"/>
                    <a:pt x="818638" y="202"/>
                  </a:cubicBezTo>
                  <a:cubicBezTo>
                    <a:pt x="822216" y="20"/>
                    <a:pt x="825722" y="1313"/>
                    <a:pt x="828352" y="3781"/>
                  </a:cubicBezTo>
                  <a:cubicBezTo>
                    <a:pt x="831055" y="6374"/>
                    <a:pt x="832662" y="9901"/>
                    <a:pt x="832808" y="13641"/>
                  </a:cubicBezTo>
                  <a:cubicBezTo>
                    <a:pt x="834049" y="36939"/>
                    <a:pt x="835509" y="60383"/>
                    <a:pt x="837043" y="83754"/>
                  </a:cubicBezTo>
                  <a:cubicBezTo>
                    <a:pt x="840475" y="140868"/>
                    <a:pt x="844346" y="199077"/>
                    <a:pt x="844785" y="257067"/>
                  </a:cubicBezTo>
                  <a:cubicBezTo>
                    <a:pt x="843471" y="293482"/>
                    <a:pt x="836823" y="329510"/>
                    <a:pt x="825066" y="363990"/>
                  </a:cubicBezTo>
                  <a:cubicBezTo>
                    <a:pt x="803155" y="435930"/>
                    <a:pt x="755756" y="491510"/>
                    <a:pt x="709889" y="545190"/>
                  </a:cubicBezTo>
                  <a:lnTo>
                    <a:pt x="708794" y="546505"/>
                  </a:lnTo>
                  <a:cubicBezTo>
                    <a:pt x="662270" y="601281"/>
                    <a:pt x="621955" y="651676"/>
                    <a:pt x="597560" y="713536"/>
                  </a:cubicBezTo>
                  <a:cubicBezTo>
                    <a:pt x="545999" y="845000"/>
                    <a:pt x="558780" y="956451"/>
                    <a:pt x="637439" y="1054684"/>
                  </a:cubicBezTo>
                  <a:lnTo>
                    <a:pt x="653799" y="1075060"/>
                  </a:lnTo>
                  <a:cubicBezTo>
                    <a:pt x="685202" y="1112776"/>
                    <a:pt x="714417" y="1152200"/>
                    <a:pt x="741441" y="1193158"/>
                  </a:cubicBezTo>
                  <a:cubicBezTo>
                    <a:pt x="785262" y="1262177"/>
                    <a:pt x="785626" y="1334919"/>
                    <a:pt x="742316" y="1403353"/>
                  </a:cubicBezTo>
                  <a:cubicBezTo>
                    <a:pt x="710328" y="1453375"/>
                    <a:pt x="666580" y="1494742"/>
                    <a:pt x="614797" y="1523788"/>
                  </a:cubicBezTo>
                  <a:cubicBezTo>
                    <a:pt x="514813" y="1580770"/>
                    <a:pt x="405333" y="1619033"/>
                    <a:pt x="291617" y="1636701"/>
                  </a:cubicBezTo>
                  <a:cubicBezTo>
                    <a:pt x="276352" y="1639272"/>
                    <a:pt x="260942" y="1640594"/>
                    <a:pt x="245458" y="164064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3DFD26E-9BC4-4311-BCF7-DED397EE2448}"/>
                </a:ext>
              </a:extLst>
            </p:cNvPr>
            <p:cNvSpPr/>
            <p:nvPr/>
          </p:nvSpPr>
          <p:spPr>
            <a:xfrm>
              <a:off x="8330770" y="845087"/>
              <a:ext cx="1023112" cy="1309303"/>
            </a:xfrm>
            <a:custGeom>
              <a:avLst/>
              <a:gdLst>
                <a:gd name="connsiteX0" fmla="*/ 383660 w 1023112"/>
                <a:gd name="connsiteY0" fmla="*/ 1308683 h 1309303"/>
                <a:gd name="connsiteX1" fmla="*/ 246646 w 1023112"/>
                <a:gd name="connsiteY1" fmla="*/ 1242951 h 1309303"/>
                <a:gd name="connsiteX2" fmla="*/ 197130 w 1023112"/>
                <a:gd name="connsiteY2" fmla="*/ 1176124 h 1309303"/>
                <a:gd name="connsiteX3" fmla="*/ 155572 w 1023112"/>
                <a:gd name="connsiteY3" fmla="*/ 1119887 h 1309303"/>
                <a:gd name="connsiteX4" fmla="*/ 114308 w 1023112"/>
                <a:gd name="connsiteY4" fmla="*/ 1065475 h 1309303"/>
                <a:gd name="connsiteX5" fmla="*/ 32362 w 1023112"/>
                <a:gd name="connsiteY5" fmla="*/ 954901 h 1309303"/>
                <a:gd name="connsiteX6" fmla="*/ 22063 w 1023112"/>
                <a:gd name="connsiteY6" fmla="*/ 768880 h 1309303"/>
                <a:gd name="connsiteX7" fmla="*/ 61723 w 1023112"/>
                <a:gd name="connsiteY7" fmla="*/ 710452 h 1309303"/>
                <a:gd name="connsiteX8" fmla="*/ 98896 w 1023112"/>
                <a:gd name="connsiteY8" fmla="*/ 655529 h 1309303"/>
                <a:gd name="connsiteX9" fmla="*/ 157836 w 1023112"/>
                <a:gd name="connsiteY9" fmla="*/ 548825 h 1309303"/>
                <a:gd name="connsiteX10" fmla="*/ 223568 w 1023112"/>
                <a:gd name="connsiteY10" fmla="*/ 430435 h 1309303"/>
                <a:gd name="connsiteX11" fmla="*/ 423903 w 1023112"/>
                <a:gd name="connsiteY11" fmla="*/ 328186 h 1309303"/>
                <a:gd name="connsiteX12" fmla="*/ 522354 w 1023112"/>
                <a:gd name="connsiteY12" fmla="*/ 342793 h 1309303"/>
                <a:gd name="connsiteX13" fmla="*/ 574356 w 1023112"/>
                <a:gd name="connsiteY13" fmla="*/ 351703 h 1309303"/>
                <a:gd name="connsiteX14" fmla="*/ 698516 w 1023112"/>
                <a:gd name="connsiteY14" fmla="*/ 274213 h 1309303"/>
                <a:gd name="connsiteX15" fmla="*/ 709471 w 1023112"/>
                <a:gd name="connsiteY15" fmla="*/ 213009 h 1309303"/>
                <a:gd name="connsiteX16" fmla="*/ 718089 w 1023112"/>
                <a:gd name="connsiteY16" fmla="*/ 164879 h 1309303"/>
                <a:gd name="connsiteX17" fmla="*/ 852838 w 1023112"/>
                <a:gd name="connsiteY17" fmla="*/ 13915 h 1309303"/>
                <a:gd name="connsiteX18" fmla="*/ 959251 w 1023112"/>
                <a:gd name="connsiteY18" fmla="*/ 3033 h 1309303"/>
                <a:gd name="connsiteX19" fmla="*/ 1006285 w 1023112"/>
                <a:gd name="connsiteY19" fmla="*/ -618 h 1309303"/>
                <a:gd name="connsiteX20" fmla="*/ 1015634 w 1023112"/>
                <a:gd name="connsiteY20" fmla="*/ 3033 h 1309303"/>
                <a:gd name="connsiteX21" fmla="*/ 1020090 w 1023112"/>
                <a:gd name="connsiteY21" fmla="*/ 12455 h 1309303"/>
                <a:gd name="connsiteX22" fmla="*/ 1017240 w 1023112"/>
                <a:gd name="connsiteY22" fmla="*/ 22460 h 1309303"/>
                <a:gd name="connsiteX23" fmla="*/ 1008623 w 1023112"/>
                <a:gd name="connsiteY23" fmla="*/ 27792 h 1309303"/>
                <a:gd name="connsiteX24" fmla="*/ 961077 w 1023112"/>
                <a:gd name="connsiteY24" fmla="*/ 31444 h 1309303"/>
                <a:gd name="connsiteX25" fmla="*/ 857002 w 1023112"/>
                <a:gd name="connsiteY25" fmla="*/ 42034 h 1309303"/>
                <a:gd name="connsiteX26" fmla="*/ 744674 w 1023112"/>
                <a:gd name="connsiteY26" fmla="*/ 170211 h 1309303"/>
                <a:gd name="connsiteX27" fmla="*/ 736055 w 1023112"/>
                <a:gd name="connsiteY27" fmla="*/ 218268 h 1309303"/>
                <a:gd name="connsiteX28" fmla="*/ 725100 w 1023112"/>
                <a:gd name="connsiteY28" fmla="*/ 279617 h 1309303"/>
                <a:gd name="connsiteX29" fmla="*/ 570119 w 1023112"/>
                <a:gd name="connsiteY29" fmla="*/ 379821 h 1309303"/>
                <a:gd name="connsiteX30" fmla="*/ 517388 w 1023112"/>
                <a:gd name="connsiteY30" fmla="*/ 370838 h 1309303"/>
                <a:gd name="connsiteX31" fmla="*/ 421567 w 1023112"/>
                <a:gd name="connsiteY31" fmla="*/ 356889 h 1309303"/>
                <a:gd name="connsiteX32" fmla="*/ 246283 w 1023112"/>
                <a:gd name="connsiteY32" fmla="*/ 445480 h 1309303"/>
                <a:gd name="connsiteX33" fmla="*/ 181134 w 1023112"/>
                <a:gd name="connsiteY33" fmla="*/ 562921 h 1309303"/>
                <a:gd name="connsiteX34" fmla="*/ 121757 w 1023112"/>
                <a:gd name="connsiteY34" fmla="*/ 670429 h 1309303"/>
                <a:gd name="connsiteX35" fmla="*/ 83048 w 1023112"/>
                <a:gd name="connsiteY35" fmla="*/ 727542 h 1309303"/>
                <a:gd name="connsiteX36" fmla="*/ 45070 w 1023112"/>
                <a:gd name="connsiteY36" fmla="*/ 783633 h 1309303"/>
                <a:gd name="connsiteX37" fmla="*/ 54054 w 1023112"/>
                <a:gd name="connsiteY37" fmla="*/ 938102 h 1309303"/>
                <a:gd name="connsiteX38" fmla="*/ 135195 w 1023112"/>
                <a:gd name="connsiteY38" fmla="*/ 1047655 h 1309303"/>
                <a:gd name="connsiteX39" fmla="*/ 176680 w 1023112"/>
                <a:gd name="connsiteY39" fmla="*/ 1102359 h 1309303"/>
                <a:gd name="connsiteX40" fmla="*/ 218383 w 1023112"/>
                <a:gd name="connsiteY40" fmla="*/ 1158815 h 1309303"/>
                <a:gd name="connsiteX41" fmla="*/ 267681 w 1023112"/>
                <a:gd name="connsiteY41" fmla="*/ 1225349 h 1309303"/>
                <a:gd name="connsiteX42" fmla="*/ 426825 w 1023112"/>
                <a:gd name="connsiteY42" fmla="*/ 1276474 h 1309303"/>
                <a:gd name="connsiteX43" fmla="*/ 649290 w 1023112"/>
                <a:gd name="connsiteY43" fmla="*/ 1219361 h 1309303"/>
                <a:gd name="connsiteX44" fmla="*/ 782872 w 1023112"/>
                <a:gd name="connsiteY44" fmla="*/ 1148005 h 1309303"/>
                <a:gd name="connsiteX45" fmla="*/ 847653 w 1023112"/>
                <a:gd name="connsiteY45" fmla="*/ 985721 h 1309303"/>
                <a:gd name="connsiteX46" fmla="*/ 839911 w 1023112"/>
                <a:gd name="connsiteY46" fmla="*/ 909399 h 1309303"/>
                <a:gd name="connsiteX47" fmla="*/ 829029 w 1023112"/>
                <a:gd name="connsiteY47" fmla="*/ 800796 h 1309303"/>
                <a:gd name="connsiteX48" fmla="*/ 848530 w 1023112"/>
                <a:gd name="connsiteY48" fmla="*/ 563286 h 1309303"/>
                <a:gd name="connsiteX49" fmla="*/ 1005994 w 1023112"/>
                <a:gd name="connsiteY49" fmla="*/ 429851 h 1309303"/>
                <a:gd name="connsiteX50" fmla="*/ 1011326 w 1023112"/>
                <a:gd name="connsiteY50" fmla="*/ 429851 h 1309303"/>
                <a:gd name="connsiteX51" fmla="*/ 1016219 w 1023112"/>
                <a:gd name="connsiteY51" fmla="*/ 432261 h 1309303"/>
                <a:gd name="connsiteX52" fmla="*/ 1019797 w 1023112"/>
                <a:gd name="connsiteY52" fmla="*/ 436497 h 1309303"/>
                <a:gd name="connsiteX53" fmla="*/ 1021258 w 1023112"/>
                <a:gd name="connsiteY53" fmla="*/ 447452 h 1309303"/>
                <a:gd name="connsiteX54" fmla="*/ 1018993 w 1023112"/>
                <a:gd name="connsiteY54" fmla="*/ 452491 h 1309303"/>
                <a:gd name="connsiteX55" fmla="*/ 1014978 w 1023112"/>
                <a:gd name="connsiteY55" fmla="*/ 456289 h 1309303"/>
                <a:gd name="connsiteX56" fmla="*/ 1009937 w 1023112"/>
                <a:gd name="connsiteY56" fmla="*/ 458115 h 1309303"/>
                <a:gd name="connsiteX57" fmla="*/ 874895 w 1023112"/>
                <a:gd name="connsiteY57" fmla="*/ 570808 h 1309303"/>
                <a:gd name="connsiteX58" fmla="*/ 856272 w 1023112"/>
                <a:gd name="connsiteY58" fmla="*/ 798532 h 1309303"/>
                <a:gd name="connsiteX59" fmla="*/ 867081 w 1023112"/>
                <a:gd name="connsiteY59" fmla="*/ 906040 h 1309303"/>
                <a:gd name="connsiteX60" fmla="*/ 875187 w 1023112"/>
                <a:gd name="connsiteY60" fmla="*/ 982946 h 1309303"/>
                <a:gd name="connsiteX61" fmla="*/ 798793 w 1023112"/>
                <a:gd name="connsiteY61" fmla="*/ 1171596 h 1309303"/>
                <a:gd name="connsiteX62" fmla="*/ 657615 w 1023112"/>
                <a:gd name="connsiteY62" fmla="*/ 1246676 h 1309303"/>
                <a:gd name="connsiteX63" fmla="*/ 431791 w 1023112"/>
                <a:gd name="connsiteY63" fmla="*/ 1304666 h 1309303"/>
                <a:gd name="connsiteX64" fmla="*/ 383660 w 1023112"/>
                <a:gd name="connsiteY64" fmla="*/ 1308683 h 130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23112" h="1309303">
                  <a:moveTo>
                    <a:pt x="383660" y="1308683"/>
                  </a:moveTo>
                  <a:cubicBezTo>
                    <a:pt x="325232" y="1308683"/>
                    <a:pt x="280024" y="1286772"/>
                    <a:pt x="246646" y="1242951"/>
                  </a:cubicBezTo>
                  <a:cubicBezTo>
                    <a:pt x="229996" y="1221041"/>
                    <a:pt x="213563" y="1198473"/>
                    <a:pt x="197130" y="1176124"/>
                  </a:cubicBezTo>
                  <a:cubicBezTo>
                    <a:pt x="183326" y="1157332"/>
                    <a:pt x="169450" y="1138584"/>
                    <a:pt x="155572" y="1119887"/>
                  </a:cubicBezTo>
                  <a:cubicBezTo>
                    <a:pt x="141915" y="1101628"/>
                    <a:pt x="128037" y="1083369"/>
                    <a:pt x="114308" y="1065475"/>
                  </a:cubicBezTo>
                  <a:cubicBezTo>
                    <a:pt x="86846" y="1029688"/>
                    <a:pt x="58508" y="992440"/>
                    <a:pt x="32362" y="954901"/>
                  </a:cubicBezTo>
                  <a:cubicBezTo>
                    <a:pt x="-8903" y="895230"/>
                    <a:pt x="-12555" y="829207"/>
                    <a:pt x="22063" y="768880"/>
                  </a:cubicBezTo>
                  <a:cubicBezTo>
                    <a:pt x="34188" y="748693"/>
                    <a:pt x="47479" y="729192"/>
                    <a:pt x="61723" y="710452"/>
                  </a:cubicBezTo>
                  <a:cubicBezTo>
                    <a:pt x="75014" y="692777"/>
                    <a:pt x="87431" y="674467"/>
                    <a:pt x="98896" y="655529"/>
                  </a:cubicBezTo>
                  <a:cubicBezTo>
                    <a:pt x="119347" y="620472"/>
                    <a:pt x="138846" y="584028"/>
                    <a:pt x="157836" y="548825"/>
                  </a:cubicBezTo>
                  <a:cubicBezTo>
                    <a:pt x="178871" y="509751"/>
                    <a:pt x="200563" y="469289"/>
                    <a:pt x="223568" y="430435"/>
                  </a:cubicBezTo>
                  <a:cubicBezTo>
                    <a:pt x="267389" y="356961"/>
                    <a:pt x="336334" y="321539"/>
                    <a:pt x="423903" y="328186"/>
                  </a:cubicBezTo>
                  <a:cubicBezTo>
                    <a:pt x="456988" y="331224"/>
                    <a:pt x="489854" y="336103"/>
                    <a:pt x="522354" y="342793"/>
                  </a:cubicBezTo>
                  <a:cubicBezTo>
                    <a:pt x="539664" y="345860"/>
                    <a:pt x="556973" y="349074"/>
                    <a:pt x="574356" y="351703"/>
                  </a:cubicBezTo>
                  <a:cubicBezTo>
                    <a:pt x="623874" y="359007"/>
                    <a:pt x="686100" y="343523"/>
                    <a:pt x="698516" y="274213"/>
                  </a:cubicBezTo>
                  <a:cubicBezTo>
                    <a:pt x="702241" y="253836"/>
                    <a:pt x="705819" y="233386"/>
                    <a:pt x="709471" y="213009"/>
                  </a:cubicBezTo>
                  <a:cubicBezTo>
                    <a:pt x="712319" y="196723"/>
                    <a:pt x="715095" y="180874"/>
                    <a:pt x="718089" y="164879"/>
                  </a:cubicBezTo>
                  <a:cubicBezTo>
                    <a:pt x="733573" y="80524"/>
                    <a:pt x="782433" y="25455"/>
                    <a:pt x="852838" y="13915"/>
                  </a:cubicBezTo>
                  <a:cubicBezTo>
                    <a:pt x="888188" y="8073"/>
                    <a:pt x="924267" y="5736"/>
                    <a:pt x="959251" y="3033"/>
                  </a:cubicBezTo>
                  <a:cubicBezTo>
                    <a:pt x="974735" y="1865"/>
                    <a:pt x="990656" y="842"/>
                    <a:pt x="1006285" y="-618"/>
                  </a:cubicBezTo>
                  <a:cubicBezTo>
                    <a:pt x="1009791" y="-677"/>
                    <a:pt x="1013152" y="638"/>
                    <a:pt x="1015634" y="3033"/>
                  </a:cubicBezTo>
                  <a:cubicBezTo>
                    <a:pt x="1018264" y="5494"/>
                    <a:pt x="1019870" y="8861"/>
                    <a:pt x="1020090" y="12455"/>
                  </a:cubicBezTo>
                  <a:cubicBezTo>
                    <a:pt x="1020382" y="16026"/>
                    <a:pt x="1019359" y="19590"/>
                    <a:pt x="1017240" y="22460"/>
                  </a:cubicBezTo>
                  <a:cubicBezTo>
                    <a:pt x="1015195" y="25280"/>
                    <a:pt x="1012055" y="27193"/>
                    <a:pt x="1008623" y="27792"/>
                  </a:cubicBezTo>
                  <a:cubicBezTo>
                    <a:pt x="993140" y="29253"/>
                    <a:pt x="976925" y="30348"/>
                    <a:pt x="961077" y="31444"/>
                  </a:cubicBezTo>
                  <a:cubicBezTo>
                    <a:pt x="926677" y="33927"/>
                    <a:pt x="891328" y="36484"/>
                    <a:pt x="857002" y="42034"/>
                  </a:cubicBezTo>
                  <a:cubicBezTo>
                    <a:pt x="774035" y="55691"/>
                    <a:pt x="750808" y="136249"/>
                    <a:pt x="744674" y="170211"/>
                  </a:cubicBezTo>
                  <a:lnTo>
                    <a:pt x="736055" y="218268"/>
                  </a:lnTo>
                  <a:cubicBezTo>
                    <a:pt x="732476" y="238718"/>
                    <a:pt x="728825" y="259168"/>
                    <a:pt x="725100" y="279617"/>
                  </a:cubicBezTo>
                  <a:cubicBezTo>
                    <a:pt x="711955" y="351484"/>
                    <a:pt x="649802" y="391726"/>
                    <a:pt x="570119" y="379821"/>
                  </a:cubicBezTo>
                  <a:cubicBezTo>
                    <a:pt x="552519" y="377192"/>
                    <a:pt x="534918" y="374052"/>
                    <a:pt x="517388" y="370838"/>
                  </a:cubicBezTo>
                  <a:cubicBezTo>
                    <a:pt x="485910" y="365214"/>
                    <a:pt x="453409" y="359372"/>
                    <a:pt x="421567" y="356889"/>
                  </a:cubicBezTo>
                  <a:cubicBezTo>
                    <a:pt x="343564" y="350827"/>
                    <a:pt x="284480" y="380625"/>
                    <a:pt x="246283" y="445480"/>
                  </a:cubicBezTo>
                  <a:cubicBezTo>
                    <a:pt x="223568" y="483970"/>
                    <a:pt x="202023" y="524139"/>
                    <a:pt x="181134" y="562921"/>
                  </a:cubicBezTo>
                  <a:cubicBezTo>
                    <a:pt x="162073" y="598343"/>
                    <a:pt x="142425" y="635006"/>
                    <a:pt x="121757" y="670429"/>
                  </a:cubicBezTo>
                  <a:cubicBezTo>
                    <a:pt x="109852" y="690141"/>
                    <a:pt x="96924" y="709203"/>
                    <a:pt x="83048" y="727542"/>
                  </a:cubicBezTo>
                  <a:cubicBezTo>
                    <a:pt x="69390" y="745538"/>
                    <a:pt x="56682" y="764264"/>
                    <a:pt x="45070" y="783633"/>
                  </a:cubicBezTo>
                  <a:cubicBezTo>
                    <a:pt x="15856" y="834246"/>
                    <a:pt x="19143" y="887635"/>
                    <a:pt x="54054" y="938102"/>
                  </a:cubicBezTo>
                  <a:cubicBezTo>
                    <a:pt x="79835" y="975423"/>
                    <a:pt x="108318" y="1012087"/>
                    <a:pt x="135195" y="1047655"/>
                  </a:cubicBezTo>
                  <a:cubicBezTo>
                    <a:pt x="149072" y="1065914"/>
                    <a:pt x="163022" y="1084172"/>
                    <a:pt x="176680" y="1102359"/>
                  </a:cubicBezTo>
                  <a:cubicBezTo>
                    <a:pt x="190337" y="1120544"/>
                    <a:pt x="204578" y="1139898"/>
                    <a:pt x="218383" y="1158815"/>
                  </a:cubicBezTo>
                  <a:cubicBezTo>
                    <a:pt x="234743" y="1180725"/>
                    <a:pt x="251102" y="1203293"/>
                    <a:pt x="267681" y="1225349"/>
                  </a:cubicBezTo>
                  <a:cubicBezTo>
                    <a:pt x="302958" y="1272165"/>
                    <a:pt x="355324" y="1288963"/>
                    <a:pt x="426825" y="1276474"/>
                  </a:cubicBezTo>
                  <a:cubicBezTo>
                    <a:pt x="502123" y="1262283"/>
                    <a:pt x="576474" y="1243207"/>
                    <a:pt x="649290" y="1219361"/>
                  </a:cubicBezTo>
                  <a:cubicBezTo>
                    <a:pt x="690993" y="1206434"/>
                    <a:pt x="732184" y="1184523"/>
                    <a:pt x="782872" y="1148005"/>
                  </a:cubicBezTo>
                  <a:cubicBezTo>
                    <a:pt x="834726" y="1110757"/>
                    <a:pt x="854737" y="1060363"/>
                    <a:pt x="847653" y="985721"/>
                  </a:cubicBezTo>
                  <a:cubicBezTo>
                    <a:pt x="845317" y="960232"/>
                    <a:pt x="842395" y="934597"/>
                    <a:pt x="839911" y="909399"/>
                  </a:cubicBezTo>
                  <a:cubicBezTo>
                    <a:pt x="835968" y="873904"/>
                    <a:pt x="832170" y="837095"/>
                    <a:pt x="829029" y="800796"/>
                  </a:cubicBezTo>
                  <a:cubicBezTo>
                    <a:pt x="822383" y="721093"/>
                    <a:pt x="828956" y="640842"/>
                    <a:pt x="848530" y="563286"/>
                  </a:cubicBezTo>
                  <a:cubicBezTo>
                    <a:pt x="868542" y="486088"/>
                    <a:pt x="920032" y="442413"/>
                    <a:pt x="1005994" y="429851"/>
                  </a:cubicBezTo>
                  <a:cubicBezTo>
                    <a:pt x="1007747" y="429486"/>
                    <a:pt x="1009573" y="429486"/>
                    <a:pt x="1011326" y="429851"/>
                  </a:cubicBezTo>
                  <a:cubicBezTo>
                    <a:pt x="1013079" y="430289"/>
                    <a:pt x="1014758" y="431114"/>
                    <a:pt x="1016219" y="432261"/>
                  </a:cubicBezTo>
                  <a:cubicBezTo>
                    <a:pt x="1017679" y="433429"/>
                    <a:pt x="1018920" y="434868"/>
                    <a:pt x="1019797" y="436497"/>
                  </a:cubicBezTo>
                  <a:cubicBezTo>
                    <a:pt x="1021550" y="439871"/>
                    <a:pt x="1022062" y="443742"/>
                    <a:pt x="1021258" y="447452"/>
                  </a:cubicBezTo>
                  <a:cubicBezTo>
                    <a:pt x="1020819" y="449256"/>
                    <a:pt x="1020017" y="450965"/>
                    <a:pt x="1018993" y="452491"/>
                  </a:cubicBezTo>
                  <a:cubicBezTo>
                    <a:pt x="1017898" y="454011"/>
                    <a:pt x="1016584" y="455303"/>
                    <a:pt x="1014978" y="456289"/>
                  </a:cubicBezTo>
                  <a:cubicBezTo>
                    <a:pt x="1013442" y="457254"/>
                    <a:pt x="1011763" y="457874"/>
                    <a:pt x="1009937" y="458115"/>
                  </a:cubicBezTo>
                  <a:cubicBezTo>
                    <a:pt x="934930" y="469071"/>
                    <a:pt x="891986" y="504931"/>
                    <a:pt x="874895" y="570808"/>
                  </a:cubicBezTo>
                  <a:cubicBezTo>
                    <a:pt x="856126" y="645166"/>
                    <a:pt x="849844" y="722115"/>
                    <a:pt x="856272" y="798532"/>
                  </a:cubicBezTo>
                  <a:cubicBezTo>
                    <a:pt x="858974" y="834319"/>
                    <a:pt x="863137" y="870837"/>
                    <a:pt x="867081" y="906040"/>
                  </a:cubicBezTo>
                  <a:cubicBezTo>
                    <a:pt x="869929" y="931675"/>
                    <a:pt x="872777" y="957165"/>
                    <a:pt x="875187" y="982946"/>
                  </a:cubicBezTo>
                  <a:cubicBezTo>
                    <a:pt x="882929" y="1068397"/>
                    <a:pt x="858974" y="1128286"/>
                    <a:pt x="798793" y="1171596"/>
                  </a:cubicBezTo>
                  <a:cubicBezTo>
                    <a:pt x="745623" y="1209793"/>
                    <a:pt x="702094" y="1232945"/>
                    <a:pt x="657615" y="1246676"/>
                  </a:cubicBezTo>
                  <a:cubicBezTo>
                    <a:pt x="583705" y="1270880"/>
                    <a:pt x="508259" y="1290256"/>
                    <a:pt x="431791" y="1304666"/>
                  </a:cubicBezTo>
                  <a:cubicBezTo>
                    <a:pt x="415870" y="1307368"/>
                    <a:pt x="399803" y="1308712"/>
                    <a:pt x="383660" y="130868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6DC4800-1158-4173-A502-94148A736449}"/>
                </a:ext>
              </a:extLst>
            </p:cNvPr>
            <p:cNvSpPr/>
            <p:nvPr/>
          </p:nvSpPr>
          <p:spPr>
            <a:xfrm>
              <a:off x="8254181" y="2205947"/>
              <a:ext cx="1092162" cy="1758472"/>
            </a:xfrm>
            <a:custGeom>
              <a:avLst/>
              <a:gdLst>
                <a:gd name="connsiteX0" fmla="*/ 1084264 w 1092162"/>
                <a:gd name="connsiteY0" fmla="*/ 1757853 h 1758472"/>
                <a:gd name="connsiteX1" fmla="*/ 1083606 w 1092162"/>
                <a:gd name="connsiteY1" fmla="*/ 1757853 h 1758472"/>
                <a:gd name="connsiteX2" fmla="*/ 994065 w 1092162"/>
                <a:gd name="connsiteY2" fmla="*/ 1749746 h 1758472"/>
                <a:gd name="connsiteX3" fmla="*/ 791173 w 1092162"/>
                <a:gd name="connsiteY3" fmla="*/ 1729954 h 1758472"/>
                <a:gd name="connsiteX4" fmla="*/ 668473 w 1092162"/>
                <a:gd name="connsiteY4" fmla="*/ 1713009 h 1758472"/>
                <a:gd name="connsiteX5" fmla="*/ 492460 w 1092162"/>
                <a:gd name="connsiteY5" fmla="*/ 1691098 h 1758472"/>
                <a:gd name="connsiteX6" fmla="*/ 243263 w 1092162"/>
                <a:gd name="connsiteY6" fmla="*/ 1691098 h 1758472"/>
                <a:gd name="connsiteX7" fmla="*/ 116402 w 1092162"/>
                <a:gd name="connsiteY7" fmla="*/ 1668165 h 1758472"/>
                <a:gd name="connsiteX8" fmla="*/ 7871 w 1092162"/>
                <a:gd name="connsiteY8" fmla="*/ 1351924 h 1758472"/>
                <a:gd name="connsiteX9" fmla="*/ 100844 w 1092162"/>
                <a:gd name="connsiteY9" fmla="*/ 1132306 h 1758472"/>
                <a:gd name="connsiteX10" fmla="*/ 290153 w 1092162"/>
                <a:gd name="connsiteY10" fmla="*/ 567088 h 1758472"/>
                <a:gd name="connsiteX11" fmla="*/ 377795 w 1092162"/>
                <a:gd name="connsiteY11" fmla="*/ 357477 h 1758472"/>
                <a:gd name="connsiteX12" fmla="*/ 399194 w 1092162"/>
                <a:gd name="connsiteY12" fmla="*/ 336369 h 1758472"/>
                <a:gd name="connsiteX13" fmla="*/ 498813 w 1092162"/>
                <a:gd name="connsiteY13" fmla="*/ 244637 h 1758472"/>
                <a:gd name="connsiteX14" fmla="*/ 525399 w 1092162"/>
                <a:gd name="connsiteY14" fmla="*/ 222727 h 1758472"/>
                <a:gd name="connsiteX15" fmla="*/ 682132 w 1092162"/>
                <a:gd name="connsiteY15" fmla="*/ 111348 h 1758472"/>
                <a:gd name="connsiteX16" fmla="*/ 1083094 w 1092162"/>
                <a:gd name="connsiteY16" fmla="*/ -614 h 1758472"/>
                <a:gd name="connsiteX17" fmla="*/ 1087769 w 1092162"/>
                <a:gd name="connsiteY17" fmla="*/ 1065 h 1758472"/>
                <a:gd name="connsiteX18" fmla="*/ 1090105 w 1092162"/>
                <a:gd name="connsiteY18" fmla="*/ 5667 h 1758472"/>
                <a:gd name="connsiteX19" fmla="*/ 1088937 w 1092162"/>
                <a:gd name="connsiteY19" fmla="*/ 10706 h 1758472"/>
                <a:gd name="connsiteX20" fmla="*/ 1084774 w 1092162"/>
                <a:gd name="connsiteY20" fmla="*/ 13627 h 1758472"/>
                <a:gd name="connsiteX21" fmla="*/ 688266 w 1092162"/>
                <a:gd name="connsiteY21" fmla="*/ 124056 h 1758472"/>
                <a:gd name="connsiteX22" fmla="*/ 533651 w 1092162"/>
                <a:gd name="connsiteY22" fmla="*/ 234120 h 1758472"/>
                <a:gd name="connsiteX23" fmla="*/ 506994 w 1092162"/>
                <a:gd name="connsiteY23" fmla="*/ 255666 h 1758472"/>
                <a:gd name="connsiteX24" fmla="*/ 408469 w 1092162"/>
                <a:gd name="connsiteY24" fmla="*/ 346448 h 1758472"/>
                <a:gd name="connsiteX25" fmla="*/ 386559 w 1092162"/>
                <a:gd name="connsiteY25" fmla="*/ 367629 h 1758472"/>
                <a:gd name="connsiteX26" fmla="*/ 302934 w 1092162"/>
                <a:gd name="connsiteY26" fmla="*/ 568548 h 1758472"/>
                <a:gd name="connsiteX27" fmla="*/ 112165 w 1092162"/>
                <a:gd name="connsiteY27" fmla="*/ 1138660 h 1758472"/>
                <a:gd name="connsiteX28" fmla="*/ 20433 w 1092162"/>
                <a:gd name="connsiteY28" fmla="*/ 1355795 h 1758472"/>
                <a:gd name="connsiteX29" fmla="*/ 122026 w 1092162"/>
                <a:gd name="connsiteY29" fmla="*/ 1655239 h 1758472"/>
                <a:gd name="connsiteX30" fmla="*/ 241949 w 1092162"/>
                <a:gd name="connsiteY30" fmla="*/ 1676637 h 1758472"/>
                <a:gd name="connsiteX31" fmla="*/ 492752 w 1092162"/>
                <a:gd name="connsiteY31" fmla="*/ 1676637 h 1758472"/>
                <a:gd name="connsiteX32" fmla="*/ 669789 w 1092162"/>
                <a:gd name="connsiteY32" fmla="*/ 1698548 h 1758472"/>
                <a:gd name="connsiteX33" fmla="*/ 791977 w 1092162"/>
                <a:gd name="connsiteY33" fmla="*/ 1715565 h 1758472"/>
                <a:gd name="connsiteX34" fmla="*/ 994576 w 1092162"/>
                <a:gd name="connsiteY34" fmla="*/ 1735285 h 1758472"/>
                <a:gd name="connsiteX35" fmla="*/ 1084191 w 1092162"/>
                <a:gd name="connsiteY35" fmla="*/ 1743465 h 1758472"/>
                <a:gd name="connsiteX36" fmla="*/ 1088864 w 1092162"/>
                <a:gd name="connsiteY36" fmla="*/ 1745728 h 1758472"/>
                <a:gd name="connsiteX37" fmla="*/ 1088425 w 1092162"/>
                <a:gd name="connsiteY37" fmla="*/ 1755807 h 1758472"/>
                <a:gd name="connsiteX38" fmla="*/ 1084264 w 1092162"/>
                <a:gd name="connsiteY38" fmla="*/ 1757853 h 17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92162" h="1758472">
                  <a:moveTo>
                    <a:pt x="1084264" y="1757853"/>
                  </a:moveTo>
                  <a:lnTo>
                    <a:pt x="1083606" y="1757853"/>
                  </a:lnTo>
                  <a:lnTo>
                    <a:pt x="994065" y="1749746"/>
                  </a:lnTo>
                  <a:cubicBezTo>
                    <a:pt x="927529" y="1743903"/>
                    <a:pt x="858730" y="1737768"/>
                    <a:pt x="791173" y="1729954"/>
                  </a:cubicBezTo>
                  <a:cubicBezTo>
                    <a:pt x="750201" y="1725206"/>
                    <a:pt x="708643" y="1718998"/>
                    <a:pt x="668473" y="1713009"/>
                  </a:cubicBezTo>
                  <a:cubicBezTo>
                    <a:pt x="610849" y="1704391"/>
                    <a:pt x="551180" y="1695408"/>
                    <a:pt x="492460" y="1691098"/>
                  </a:cubicBezTo>
                  <a:cubicBezTo>
                    <a:pt x="409491" y="1685329"/>
                    <a:pt x="326232" y="1685329"/>
                    <a:pt x="243263" y="1691098"/>
                  </a:cubicBezTo>
                  <a:cubicBezTo>
                    <a:pt x="190239" y="1694166"/>
                    <a:pt x="151167" y="1687155"/>
                    <a:pt x="116402" y="1668165"/>
                  </a:cubicBezTo>
                  <a:cubicBezTo>
                    <a:pt x="30220" y="1621204"/>
                    <a:pt x="-24337" y="1461622"/>
                    <a:pt x="7871" y="1351924"/>
                  </a:cubicBezTo>
                  <a:cubicBezTo>
                    <a:pt x="31680" y="1271585"/>
                    <a:pt x="68125" y="1196870"/>
                    <a:pt x="100844" y="1132306"/>
                  </a:cubicBezTo>
                  <a:cubicBezTo>
                    <a:pt x="179576" y="976157"/>
                    <a:pt x="263640" y="786924"/>
                    <a:pt x="290153" y="567088"/>
                  </a:cubicBezTo>
                  <a:cubicBezTo>
                    <a:pt x="297456" y="506761"/>
                    <a:pt x="314545" y="419410"/>
                    <a:pt x="377795" y="357477"/>
                  </a:cubicBezTo>
                  <a:lnTo>
                    <a:pt x="399194" y="336369"/>
                  </a:lnTo>
                  <a:cubicBezTo>
                    <a:pt x="430963" y="305184"/>
                    <a:pt x="463756" y="272902"/>
                    <a:pt x="498813" y="244637"/>
                  </a:cubicBezTo>
                  <a:cubicBezTo>
                    <a:pt x="507723" y="237334"/>
                    <a:pt x="516633" y="230030"/>
                    <a:pt x="525399" y="222727"/>
                  </a:cubicBezTo>
                  <a:cubicBezTo>
                    <a:pt x="574917" y="182557"/>
                    <a:pt x="626186" y="141147"/>
                    <a:pt x="682132" y="111348"/>
                  </a:cubicBezTo>
                  <a:cubicBezTo>
                    <a:pt x="811696" y="42987"/>
                    <a:pt x="951484" y="17133"/>
                    <a:pt x="1083094" y="-614"/>
                  </a:cubicBezTo>
                  <a:cubicBezTo>
                    <a:pt x="1084847" y="-687"/>
                    <a:pt x="1086453" y="-81"/>
                    <a:pt x="1087769" y="1065"/>
                  </a:cubicBezTo>
                  <a:cubicBezTo>
                    <a:pt x="1089083" y="2263"/>
                    <a:pt x="1089888" y="3899"/>
                    <a:pt x="1090105" y="5667"/>
                  </a:cubicBezTo>
                  <a:cubicBezTo>
                    <a:pt x="1090324" y="7434"/>
                    <a:pt x="1089959" y="9223"/>
                    <a:pt x="1088937" y="10706"/>
                  </a:cubicBezTo>
                  <a:cubicBezTo>
                    <a:pt x="1087915" y="12144"/>
                    <a:pt x="1086453" y="13182"/>
                    <a:pt x="1084774" y="13627"/>
                  </a:cubicBezTo>
                  <a:cubicBezTo>
                    <a:pt x="954334" y="31156"/>
                    <a:pt x="815933" y="56718"/>
                    <a:pt x="688266" y="124056"/>
                  </a:cubicBezTo>
                  <a:cubicBezTo>
                    <a:pt x="633345" y="153270"/>
                    <a:pt x="582657" y="194243"/>
                    <a:pt x="533651" y="234120"/>
                  </a:cubicBezTo>
                  <a:lnTo>
                    <a:pt x="506994" y="255666"/>
                  </a:lnTo>
                  <a:cubicBezTo>
                    <a:pt x="472667" y="284252"/>
                    <a:pt x="439728" y="314547"/>
                    <a:pt x="408469" y="346448"/>
                  </a:cubicBezTo>
                  <a:lnTo>
                    <a:pt x="386559" y="367629"/>
                  </a:lnTo>
                  <a:cubicBezTo>
                    <a:pt x="326232" y="426057"/>
                    <a:pt x="309945" y="510412"/>
                    <a:pt x="302934" y="568548"/>
                  </a:cubicBezTo>
                  <a:cubicBezTo>
                    <a:pt x="276202" y="790575"/>
                    <a:pt x="191482" y="981343"/>
                    <a:pt x="112165" y="1138660"/>
                  </a:cubicBezTo>
                  <a:cubicBezTo>
                    <a:pt x="80103" y="1202201"/>
                    <a:pt x="44023" y="1276551"/>
                    <a:pt x="20433" y="1355795"/>
                  </a:cubicBezTo>
                  <a:cubicBezTo>
                    <a:pt x="-9803" y="1458044"/>
                    <a:pt x="42343" y="1611418"/>
                    <a:pt x="122026" y="1655239"/>
                  </a:cubicBezTo>
                  <a:cubicBezTo>
                    <a:pt x="154453" y="1672986"/>
                    <a:pt x="191773" y="1679778"/>
                    <a:pt x="241949" y="1676637"/>
                  </a:cubicBezTo>
                  <a:cubicBezTo>
                    <a:pt x="325427" y="1670867"/>
                    <a:pt x="409272" y="1670867"/>
                    <a:pt x="492752" y="1676637"/>
                  </a:cubicBezTo>
                  <a:cubicBezTo>
                    <a:pt x="551983" y="1681385"/>
                    <a:pt x="611871" y="1690295"/>
                    <a:pt x="669789" y="1698548"/>
                  </a:cubicBezTo>
                  <a:cubicBezTo>
                    <a:pt x="709812" y="1704610"/>
                    <a:pt x="751223" y="1710818"/>
                    <a:pt x="791977" y="1715565"/>
                  </a:cubicBezTo>
                  <a:cubicBezTo>
                    <a:pt x="859388" y="1723673"/>
                    <a:pt x="928114" y="1729442"/>
                    <a:pt x="994576" y="1735285"/>
                  </a:cubicBezTo>
                  <a:cubicBezTo>
                    <a:pt x="1024447" y="1737914"/>
                    <a:pt x="1054319" y="1740543"/>
                    <a:pt x="1084191" y="1743465"/>
                  </a:cubicBezTo>
                  <a:cubicBezTo>
                    <a:pt x="1086016" y="1743538"/>
                    <a:pt x="1087696" y="1744341"/>
                    <a:pt x="1088864" y="1745728"/>
                  </a:cubicBezTo>
                  <a:cubicBezTo>
                    <a:pt x="1091421" y="1748650"/>
                    <a:pt x="1091275" y="1753105"/>
                    <a:pt x="1088425" y="1755807"/>
                  </a:cubicBezTo>
                  <a:cubicBezTo>
                    <a:pt x="1087331" y="1756976"/>
                    <a:pt x="1085870" y="1757706"/>
                    <a:pt x="1084264" y="175785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0F4C8FB-DCB5-4A68-8043-4F8F406B20E3}"/>
                </a:ext>
              </a:extLst>
            </p:cNvPr>
            <p:cNvSpPr/>
            <p:nvPr/>
          </p:nvSpPr>
          <p:spPr>
            <a:xfrm>
              <a:off x="8385909" y="2358282"/>
              <a:ext cx="960116" cy="1473871"/>
            </a:xfrm>
            <a:custGeom>
              <a:avLst/>
              <a:gdLst>
                <a:gd name="connsiteX0" fmla="*/ 605692 w 960116"/>
                <a:gd name="connsiteY0" fmla="*/ 1473251 h 1473871"/>
                <a:gd name="connsiteX1" fmla="*/ 447423 w 960116"/>
                <a:gd name="connsiteY1" fmla="*/ 1455358 h 1473871"/>
                <a:gd name="connsiteX2" fmla="*/ 242925 w 960116"/>
                <a:gd name="connsiteY2" fmla="*/ 1414531 h 1473871"/>
                <a:gd name="connsiteX3" fmla="*/ 199104 w 960116"/>
                <a:gd name="connsiteY3" fmla="*/ 1408762 h 1473871"/>
                <a:gd name="connsiteX4" fmla="*/ 138850 w 960116"/>
                <a:gd name="connsiteY4" fmla="*/ 1399486 h 1473871"/>
                <a:gd name="connsiteX5" fmla="*/ 58511 w 960116"/>
                <a:gd name="connsiteY5" fmla="*/ 1364064 h 1473871"/>
                <a:gd name="connsiteX6" fmla="*/ 3662 w 960116"/>
                <a:gd name="connsiteY6" fmla="*/ 1173515 h 1473871"/>
                <a:gd name="connsiteX7" fmla="*/ 103575 w 960116"/>
                <a:gd name="connsiteY7" fmla="*/ 883127 h 1473871"/>
                <a:gd name="connsiteX8" fmla="*/ 107664 w 960116"/>
                <a:gd name="connsiteY8" fmla="*/ 873997 h 1473871"/>
                <a:gd name="connsiteX9" fmla="*/ 222330 w 960116"/>
                <a:gd name="connsiteY9" fmla="*/ 530733 h 1473871"/>
                <a:gd name="connsiteX10" fmla="*/ 372928 w 960116"/>
                <a:gd name="connsiteY10" fmla="*/ 281829 h 1473871"/>
                <a:gd name="connsiteX11" fmla="*/ 458963 w 960116"/>
                <a:gd name="connsiteY11" fmla="*/ 207260 h 1473871"/>
                <a:gd name="connsiteX12" fmla="*/ 479194 w 960116"/>
                <a:gd name="connsiteY12" fmla="*/ 187541 h 1473871"/>
                <a:gd name="connsiteX13" fmla="*/ 525207 w 960116"/>
                <a:gd name="connsiteY13" fmla="*/ 140360 h 1473871"/>
                <a:gd name="connsiteX14" fmla="*/ 590573 w 960116"/>
                <a:gd name="connsiteY14" fmla="*/ 75066 h 1473871"/>
                <a:gd name="connsiteX15" fmla="*/ 805369 w 960116"/>
                <a:gd name="connsiteY15" fmla="*/ -525 h 1473871"/>
                <a:gd name="connsiteX16" fmla="*/ 955164 w 960116"/>
                <a:gd name="connsiteY16" fmla="*/ 39571 h 1473871"/>
                <a:gd name="connsiteX17" fmla="*/ 958304 w 960116"/>
                <a:gd name="connsiteY17" fmla="*/ 43880 h 1473871"/>
                <a:gd name="connsiteX18" fmla="*/ 957647 w 960116"/>
                <a:gd name="connsiteY18" fmla="*/ 49285 h 1473871"/>
                <a:gd name="connsiteX19" fmla="*/ 953484 w 960116"/>
                <a:gd name="connsiteY19" fmla="*/ 52571 h 1473871"/>
                <a:gd name="connsiteX20" fmla="*/ 948372 w 960116"/>
                <a:gd name="connsiteY20" fmla="*/ 51987 h 1473871"/>
                <a:gd name="connsiteX21" fmla="*/ 805880 w 960116"/>
                <a:gd name="connsiteY21" fmla="*/ 13717 h 1473871"/>
                <a:gd name="connsiteX22" fmla="*/ 599190 w 960116"/>
                <a:gd name="connsiteY22" fmla="*/ 86022 h 1473871"/>
                <a:gd name="connsiteX23" fmla="*/ 534846 w 960116"/>
                <a:gd name="connsiteY23" fmla="*/ 150147 h 1473871"/>
                <a:gd name="connsiteX24" fmla="*/ 488324 w 960116"/>
                <a:gd name="connsiteY24" fmla="*/ 197765 h 1473871"/>
                <a:gd name="connsiteX25" fmla="*/ 468678 w 960116"/>
                <a:gd name="connsiteY25" fmla="*/ 217047 h 1473871"/>
                <a:gd name="connsiteX26" fmla="*/ 380304 w 960116"/>
                <a:gd name="connsiteY26" fmla="*/ 293295 h 1473871"/>
                <a:gd name="connsiteX27" fmla="*/ 236060 w 960116"/>
                <a:gd name="connsiteY27" fmla="*/ 532632 h 1473871"/>
                <a:gd name="connsiteX28" fmla="*/ 120298 w 960116"/>
                <a:gd name="connsiteY28" fmla="*/ 879402 h 1473871"/>
                <a:gd name="connsiteX29" fmla="*/ 116210 w 960116"/>
                <a:gd name="connsiteY29" fmla="*/ 888531 h 1473871"/>
                <a:gd name="connsiteX30" fmla="*/ 17393 w 960116"/>
                <a:gd name="connsiteY30" fmla="*/ 1175341 h 1473871"/>
                <a:gd name="connsiteX31" fmla="*/ 66984 w 960116"/>
                <a:gd name="connsiteY31" fmla="*/ 1352013 h 1473871"/>
                <a:gd name="connsiteX32" fmla="*/ 141991 w 960116"/>
                <a:gd name="connsiteY32" fmla="*/ 1385025 h 1473871"/>
                <a:gd name="connsiteX33" fmla="*/ 200420 w 960116"/>
                <a:gd name="connsiteY33" fmla="*/ 1393935 h 1473871"/>
                <a:gd name="connsiteX34" fmla="*/ 245262 w 960116"/>
                <a:gd name="connsiteY34" fmla="*/ 1399924 h 1473871"/>
                <a:gd name="connsiteX35" fmla="*/ 450199 w 960116"/>
                <a:gd name="connsiteY35" fmla="*/ 1440678 h 1473871"/>
                <a:gd name="connsiteX36" fmla="*/ 800768 w 960116"/>
                <a:gd name="connsiteY36" fmla="*/ 1429869 h 1473871"/>
                <a:gd name="connsiteX37" fmla="*/ 903893 w 960116"/>
                <a:gd name="connsiteY37" fmla="*/ 1395249 h 1473871"/>
                <a:gd name="connsiteX38" fmla="*/ 949978 w 960116"/>
                <a:gd name="connsiteY38" fmla="*/ 1378889 h 1473871"/>
                <a:gd name="connsiteX39" fmla="*/ 955164 w 960116"/>
                <a:gd name="connsiteY39" fmla="*/ 1379328 h 1473871"/>
                <a:gd name="connsiteX40" fmla="*/ 957209 w 960116"/>
                <a:gd name="connsiteY40" fmla="*/ 1381081 h 1473871"/>
                <a:gd name="connsiteX41" fmla="*/ 958523 w 960116"/>
                <a:gd name="connsiteY41" fmla="*/ 1383491 h 1473871"/>
                <a:gd name="connsiteX42" fmla="*/ 958523 w 960116"/>
                <a:gd name="connsiteY42" fmla="*/ 1386266 h 1473871"/>
                <a:gd name="connsiteX43" fmla="*/ 957794 w 960116"/>
                <a:gd name="connsiteY43" fmla="*/ 1388895 h 1473871"/>
                <a:gd name="connsiteX44" fmla="*/ 956187 w 960116"/>
                <a:gd name="connsiteY44" fmla="*/ 1391087 h 1473871"/>
                <a:gd name="connsiteX45" fmla="*/ 953850 w 960116"/>
                <a:gd name="connsiteY45" fmla="*/ 1392474 h 1473871"/>
                <a:gd name="connsiteX46" fmla="*/ 907983 w 960116"/>
                <a:gd name="connsiteY46" fmla="*/ 1408762 h 1473871"/>
                <a:gd name="connsiteX47" fmla="*/ 804054 w 960116"/>
                <a:gd name="connsiteY47" fmla="*/ 1443599 h 1473871"/>
                <a:gd name="connsiteX48" fmla="*/ 605692 w 960116"/>
                <a:gd name="connsiteY48" fmla="*/ 1473251 h 147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60116" h="1473871">
                  <a:moveTo>
                    <a:pt x="605692" y="1473251"/>
                  </a:moveTo>
                  <a:cubicBezTo>
                    <a:pt x="552449" y="1473178"/>
                    <a:pt x="499352" y="1467190"/>
                    <a:pt x="447423" y="1455358"/>
                  </a:cubicBezTo>
                  <a:cubicBezTo>
                    <a:pt x="378990" y="1439875"/>
                    <a:pt x="308656" y="1426144"/>
                    <a:pt x="242925" y="1414531"/>
                  </a:cubicBezTo>
                  <a:cubicBezTo>
                    <a:pt x="228318" y="1411902"/>
                    <a:pt x="213711" y="1410295"/>
                    <a:pt x="199104" y="1408762"/>
                  </a:cubicBezTo>
                  <a:cubicBezTo>
                    <a:pt x="178800" y="1407081"/>
                    <a:pt x="158715" y="1403941"/>
                    <a:pt x="138850" y="1399486"/>
                  </a:cubicBezTo>
                  <a:cubicBezTo>
                    <a:pt x="109855" y="1393423"/>
                    <a:pt x="82540" y="1381373"/>
                    <a:pt x="58511" y="1364064"/>
                  </a:cubicBezTo>
                  <a:cubicBezTo>
                    <a:pt x="-9922" y="1310529"/>
                    <a:pt x="-5541" y="1229606"/>
                    <a:pt x="3662" y="1173515"/>
                  </a:cubicBezTo>
                  <a:cubicBezTo>
                    <a:pt x="20606" y="1070316"/>
                    <a:pt x="62821" y="975152"/>
                    <a:pt x="103575" y="883127"/>
                  </a:cubicBezTo>
                  <a:lnTo>
                    <a:pt x="107664" y="873997"/>
                  </a:lnTo>
                  <a:cubicBezTo>
                    <a:pt x="154188" y="769192"/>
                    <a:pt x="200127" y="654892"/>
                    <a:pt x="222330" y="530733"/>
                  </a:cubicBezTo>
                  <a:cubicBezTo>
                    <a:pt x="242998" y="415410"/>
                    <a:pt x="292150" y="333976"/>
                    <a:pt x="372928" y="281829"/>
                  </a:cubicBezTo>
                  <a:cubicBezTo>
                    <a:pt x="403968" y="259860"/>
                    <a:pt x="432816" y="234882"/>
                    <a:pt x="458963" y="207260"/>
                  </a:cubicBezTo>
                  <a:lnTo>
                    <a:pt x="479194" y="187541"/>
                  </a:lnTo>
                  <a:cubicBezTo>
                    <a:pt x="494677" y="172349"/>
                    <a:pt x="510161" y="156063"/>
                    <a:pt x="525207" y="140360"/>
                  </a:cubicBezTo>
                  <a:cubicBezTo>
                    <a:pt x="546021" y="118449"/>
                    <a:pt x="567493" y="95589"/>
                    <a:pt x="590573" y="75066"/>
                  </a:cubicBezTo>
                  <a:cubicBezTo>
                    <a:pt x="644837" y="27375"/>
                    <a:pt x="714733" y="2689"/>
                    <a:pt x="805369" y="-525"/>
                  </a:cubicBezTo>
                  <a:cubicBezTo>
                    <a:pt x="858100" y="-1920"/>
                    <a:pt x="910175" y="12008"/>
                    <a:pt x="955164" y="39571"/>
                  </a:cubicBezTo>
                  <a:cubicBezTo>
                    <a:pt x="956697" y="40557"/>
                    <a:pt x="957867" y="42098"/>
                    <a:pt x="958304" y="43880"/>
                  </a:cubicBezTo>
                  <a:cubicBezTo>
                    <a:pt x="958742" y="45699"/>
                    <a:pt x="958523" y="47620"/>
                    <a:pt x="957647" y="49285"/>
                  </a:cubicBezTo>
                  <a:cubicBezTo>
                    <a:pt x="956770" y="50906"/>
                    <a:pt x="955237" y="52097"/>
                    <a:pt x="953484" y="52571"/>
                  </a:cubicBezTo>
                  <a:cubicBezTo>
                    <a:pt x="951804" y="53083"/>
                    <a:pt x="949905" y="52871"/>
                    <a:pt x="948372" y="51987"/>
                  </a:cubicBezTo>
                  <a:cubicBezTo>
                    <a:pt x="905646" y="25621"/>
                    <a:pt x="856054" y="12315"/>
                    <a:pt x="805880" y="13717"/>
                  </a:cubicBezTo>
                  <a:cubicBezTo>
                    <a:pt x="718238" y="16784"/>
                    <a:pt x="650827" y="40448"/>
                    <a:pt x="599190" y="86022"/>
                  </a:cubicBezTo>
                  <a:cubicBezTo>
                    <a:pt x="576695" y="105814"/>
                    <a:pt x="555369" y="128309"/>
                    <a:pt x="534846" y="150147"/>
                  </a:cubicBezTo>
                  <a:cubicBezTo>
                    <a:pt x="519802" y="165995"/>
                    <a:pt x="504318" y="182793"/>
                    <a:pt x="488324" y="197765"/>
                  </a:cubicBezTo>
                  <a:lnTo>
                    <a:pt x="468678" y="217047"/>
                  </a:lnTo>
                  <a:cubicBezTo>
                    <a:pt x="441872" y="245377"/>
                    <a:pt x="412222" y="270917"/>
                    <a:pt x="380304" y="293295"/>
                  </a:cubicBezTo>
                  <a:cubicBezTo>
                    <a:pt x="302813" y="343252"/>
                    <a:pt x="256145" y="421472"/>
                    <a:pt x="236060" y="532632"/>
                  </a:cubicBezTo>
                  <a:cubicBezTo>
                    <a:pt x="213491" y="658544"/>
                    <a:pt x="167042" y="773647"/>
                    <a:pt x="120298" y="879402"/>
                  </a:cubicBezTo>
                  <a:lnTo>
                    <a:pt x="116210" y="888531"/>
                  </a:lnTo>
                  <a:cubicBezTo>
                    <a:pt x="75821" y="979680"/>
                    <a:pt x="34045" y="1073968"/>
                    <a:pt x="17393" y="1175341"/>
                  </a:cubicBezTo>
                  <a:cubicBezTo>
                    <a:pt x="3515" y="1259843"/>
                    <a:pt x="18780" y="1314107"/>
                    <a:pt x="66984" y="1352013"/>
                  </a:cubicBezTo>
                  <a:cubicBezTo>
                    <a:pt x="89405" y="1368154"/>
                    <a:pt x="114967" y="1379401"/>
                    <a:pt x="141991" y="1385025"/>
                  </a:cubicBezTo>
                  <a:cubicBezTo>
                    <a:pt x="161272" y="1389334"/>
                    <a:pt x="180772" y="1392329"/>
                    <a:pt x="200420" y="1393935"/>
                  </a:cubicBezTo>
                  <a:cubicBezTo>
                    <a:pt x="215027" y="1395469"/>
                    <a:pt x="230363" y="1397148"/>
                    <a:pt x="245262" y="1399924"/>
                  </a:cubicBezTo>
                  <a:cubicBezTo>
                    <a:pt x="310994" y="1411975"/>
                    <a:pt x="381472" y="1425340"/>
                    <a:pt x="450199" y="1440678"/>
                  </a:cubicBezTo>
                  <a:cubicBezTo>
                    <a:pt x="566032" y="1467335"/>
                    <a:pt x="686833" y="1463611"/>
                    <a:pt x="800768" y="1429869"/>
                  </a:cubicBezTo>
                  <a:cubicBezTo>
                    <a:pt x="835387" y="1419644"/>
                    <a:pt x="870517" y="1407227"/>
                    <a:pt x="903893" y="1395249"/>
                  </a:cubicBezTo>
                  <a:lnTo>
                    <a:pt x="949978" y="1378889"/>
                  </a:lnTo>
                  <a:cubicBezTo>
                    <a:pt x="951731" y="1378379"/>
                    <a:pt x="953557" y="1378525"/>
                    <a:pt x="955164" y="1379328"/>
                  </a:cubicBezTo>
                  <a:cubicBezTo>
                    <a:pt x="955968" y="1379766"/>
                    <a:pt x="956624" y="1380351"/>
                    <a:pt x="957209" y="1381081"/>
                  </a:cubicBezTo>
                  <a:cubicBezTo>
                    <a:pt x="957794" y="1381811"/>
                    <a:pt x="958231" y="1382614"/>
                    <a:pt x="958523" y="1383491"/>
                  </a:cubicBezTo>
                  <a:cubicBezTo>
                    <a:pt x="958669" y="1384440"/>
                    <a:pt x="958669" y="1385317"/>
                    <a:pt x="958523" y="1386266"/>
                  </a:cubicBezTo>
                  <a:cubicBezTo>
                    <a:pt x="958450" y="1387216"/>
                    <a:pt x="958231" y="1388092"/>
                    <a:pt x="957794" y="1388895"/>
                  </a:cubicBezTo>
                  <a:cubicBezTo>
                    <a:pt x="957428" y="1389772"/>
                    <a:pt x="956843" y="1390503"/>
                    <a:pt x="956187" y="1391087"/>
                  </a:cubicBezTo>
                  <a:cubicBezTo>
                    <a:pt x="955529" y="1391744"/>
                    <a:pt x="954725" y="1392182"/>
                    <a:pt x="953850" y="1392474"/>
                  </a:cubicBezTo>
                  <a:cubicBezTo>
                    <a:pt x="938365" y="1397879"/>
                    <a:pt x="923029" y="1403357"/>
                    <a:pt x="907983" y="1408762"/>
                  </a:cubicBezTo>
                  <a:cubicBezTo>
                    <a:pt x="874096" y="1420885"/>
                    <a:pt x="839112" y="1433301"/>
                    <a:pt x="804054" y="1443599"/>
                  </a:cubicBezTo>
                  <a:cubicBezTo>
                    <a:pt x="739710" y="1462880"/>
                    <a:pt x="672884" y="1472886"/>
                    <a:pt x="605692" y="147325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7794754-28FA-4AE3-B162-096405086AB8}"/>
                </a:ext>
              </a:extLst>
            </p:cNvPr>
            <p:cNvSpPr/>
            <p:nvPr/>
          </p:nvSpPr>
          <p:spPr>
            <a:xfrm>
              <a:off x="8549977" y="2622275"/>
              <a:ext cx="796707" cy="1090830"/>
            </a:xfrm>
            <a:custGeom>
              <a:avLst/>
              <a:gdLst>
                <a:gd name="connsiteX0" fmla="*/ 398093 w 796707"/>
                <a:gd name="connsiteY0" fmla="*/ 1090210 h 1090830"/>
                <a:gd name="connsiteX1" fmla="*/ 332362 w 796707"/>
                <a:gd name="connsiteY1" fmla="*/ 1083856 h 1090830"/>
                <a:gd name="connsiteX2" fmla="*/ 132392 w 796707"/>
                <a:gd name="connsiteY2" fmla="*/ 996214 h 1090830"/>
                <a:gd name="connsiteX3" fmla="*/ 70386 w 796707"/>
                <a:gd name="connsiteY3" fmla="*/ 961449 h 1090830"/>
                <a:gd name="connsiteX4" fmla="*/ -1043 w 796707"/>
                <a:gd name="connsiteY4" fmla="*/ 821222 h 1090830"/>
                <a:gd name="connsiteX5" fmla="*/ 67829 w 796707"/>
                <a:gd name="connsiteY5" fmla="*/ 599561 h 1090830"/>
                <a:gd name="connsiteX6" fmla="*/ 103398 w 796707"/>
                <a:gd name="connsiteY6" fmla="*/ 535070 h 1090830"/>
                <a:gd name="connsiteX7" fmla="*/ 144954 w 796707"/>
                <a:gd name="connsiteY7" fmla="*/ 459041 h 1090830"/>
                <a:gd name="connsiteX8" fmla="*/ 180523 w 796707"/>
                <a:gd name="connsiteY8" fmla="*/ 380163 h 1090830"/>
                <a:gd name="connsiteX9" fmla="*/ 217404 w 796707"/>
                <a:gd name="connsiteY9" fmla="*/ 298583 h 1090830"/>
                <a:gd name="connsiteX10" fmla="*/ 337329 w 796707"/>
                <a:gd name="connsiteY10" fmla="*/ 233289 h 1090830"/>
                <a:gd name="connsiteX11" fmla="*/ 412337 w 796707"/>
                <a:gd name="connsiteY11" fmla="*/ 315819 h 1090830"/>
                <a:gd name="connsiteX12" fmla="*/ 452943 w 796707"/>
                <a:gd name="connsiteY12" fmla="*/ 388343 h 1090830"/>
                <a:gd name="connsiteX13" fmla="*/ 480770 w 796707"/>
                <a:gd name="connsiteY13" fmla="*/ 404703 h 1090830"/>
                <a:gd name="connsiteX14" fmla="*/ 493331 w 796707"/>
                <a:gd name="connsiteY14" fmla="*/ 397984 h 1090830"/>
                <a:gd name="connsiteX15" fmla="*/ 501878 w 796707"/>
                <a:gd name="connsiteY15" fmla="*/ 386079 h 1090830"/>
                <a:gd name="connsiteX16" fmla="*/ 523350 w 796707"/>
                <a:gd name="connsiteY16" fmla="*/ 311437 h 1090830"/>
                <a:gd name="connsiteX17" fmla="*/ 507792 w 796707"/>
                <a:gd name="connsiteY17" fmla="*/ 200643 h 1090830"/>
                <a:gd name="connsiteX18" fmla="*/ 522399 w 796707"/>
                <a:gd name="connsiteY18" fmla="*/ 44713 h 1090830"/>
                <a:gd name="connsiteX19" fmla="*/ 568850 w 796707"/>
                <a:gd name="connsiteY19" fmla="*/ 891 h 1090830"/>
                <a:gd name="connsiteX20" fmla="*/ 626694 w 796707"/>
                <a:gd name="connsiteY20" fmla="*/ 18128 h 1090830"/>
                <a:gd name="connsiteX21" fmla="*/ 629907 w 796707"/>
                <a:gd name="connsiteY21" fmla="*/ 20538 h 1090830"/>
                <a:gd name="connsiteX22" fmla="*/ 656639 w 796707"/>
                <a:gd name="connsiteY22" fmla="*/ 42887 h 1090830"/>
                <a:gd name="connsiteX23" fmla="*/ 789562 w 796707"/>
                <a:gd name="connsiteY23" fmla="*/ 109203 h 1090830"/>
                <a:gd name="connsiteX24" fmla="*/ 792046 w 796707"/>
                <a:gd name="connsiteY24" fmla="*/ 110152 h 1090830"/>
                <a:gd name="connsiteX25" fmla="*/ 794018 w 796707"/>
                <a:gd name="connsiteY25" fmla="*/ 112051 h 1090830"/>
                <a:gd name="connsiteX26" fmla="*/ 795113 w 796707"/>
                <a:gd name="connsiteY26" fmla="*/ 114607 h 1090830"/>
                <a:gd name="connsiteX27" fmla="*/ 795113 w 796707"/>
                <a:gd name="connsiteY27" fmla="*/ 117383 h 1090830"/>
                <a:gd name="connsiteX28" fmla="*/ 792337 w 796707"/>
                <a:gd name="connsiteY28" fmla="*/ 121984 h 1090830"/>
                <a:gd name="connsiteX29" fmla="*/ 787371 w 796707"/>
                <a:gd name="connsiteY29" fmla="*/ 123225 h 1090830"/>
                <a:gd name="connsiteX30" fmla="*/ 647144 w 796707"/>
                <a:gd name="connsiteY30" fmla="*/ 53039 h 1090830"/>
                <a:gd name="connsiteX31" fmla="*/ 621947 w 796707"/>
                <a:gd name="connsiteY31" fmla="*/ 32078 h 1090830"/>
                <a:gd name="connsiteX32" fmla="*/ 618807 w 796707"/>
                <a:gd name="connsiteY32" fmla="*/ 29740 h 1090830"/>
                <a:gd name="connsiteX33" fmla="*/ 571844 w 796707"/>
                <a:gd name="connsiteY33" fmla="*/ 15133 h 1090830"/>
                <a:gd name="connsiteX34" fmla="*/ 534451 w 796707"/>
                <a:gd name="connsiteY34" fmla="*/ 51651 h 1090830"/>
                <a:gd name="connsiteX35" fmla="*/ 521378 w 796707"/>
                <a:gd name="connsiteY35" fmla="*/ 197064 h 1090830"/>
                <a:gd name="connsiteX36" fmla="*/ 536860 w 796707"/>
                <a:gd name="connsiteY36" fmla="*/ 311291 h 1090830"/>
                <a:gd name="connsiteX37" fmla="*/ 513635 w 796707"/>
                <a:gd name="connsiteY37" fmla="*/ 392944 h 1090830"/>
                <a:gd name="connsiteX38" fmla="*/ 482011 w 796707"/>
                <a:gd name="connsiteY38" fmla="*/ 418799 h 1090830"/>
                <a:gd name="connsiteX39" fmla="*/ 442572 w 796707"/>
                <a:gd name="connsiteY39" fmla="*/ 397399 h 1090830"/>
                <a:gd name="connsiteX40" fmla="*/ 399336 w 796707"/>
                <a:gd name="connsiteY40" fmla="*/ 320055 h 1090830"/>
                <a:gd name="connsiteX41" fmla="*/ 335650 w 796707"/>
                <a:gd name="connsiteY41" fmla="*/ 247020 h 1090830"/>
                <a:gd name="connsiteX42" fmla="*/ 229237 w 796707"/>
                <a:gd name="connsiteY42" fmla="*/ 304572 h 1090830"/>
                <a:gd name="connsiteX43" fmla="*/ 192719 w 796707"/>
                <a:gd name="connsiteY43" fmla="*/ 385276 h 1090830"/>
                <a:gd name="connsiteX44" fmla="*/ 156860 w 796707"/>
                <a:gd name="connsiteY44" fmla="*/ 464738 h 1090830"/>
                <a:gd name="connsiteX45" fmla="*/ 114936 w 796707"/>
                <a:gd name="connsiteY45" fmla="*/ 541497 h 1090830"/>
                <a:gd name="connsiteX46" fmla="*/ 79588 w 796707"/>
                <a:gd name="connsiteY46" fmla="*/ 605403 h 1090830"/>
                <a:gd name="connsiteX47" fmla="*/ 12396 w 796707"/>
                <a:gd name="connsiteY47" fmla="*/ 821295 h 1090830"/>
                <a:gd name="connsiteX48" fmla="*/ 76302 w 796707"/>
                <a:gd name="connsiteY48" fmla="*/ 947865 h 1090830"/>
                <a:gd name="connsiteX49" fmla="*/ 138309 w 796707"/>
                <a:gd name="connsiteY49" fmla="*/ 982849 h 1090830"/>
                <a:gd name="connsiteX50" fmla="*/ 334407 w 796707"/>
                <a:gd name="connsiteY50" fmla="*/ 1068958 h 1090830"/>
                <a:gd name="connsiteX51" fmla="*/ 661093 w 796707"/>
                <a:gd name="connsiteY51" fmla="*/ 846711 h 1090830"/>
                <a:gd name="connsiteX52" fmla="*/ 663358 w 796707"/>
                <a:gd name="connsiteY52" fmla="*/ 833638 h 1090830"/>
                <a:gd name="connsiteX53" fmla="*/ 677965 w 796707"/>
                <a:gd name="connsiteY53" fmla="*/ 773823 h 1090830"/>
                <a:gd name="connsiteX54" fmla="*/ 786496 w 796707"/>
                <a:gd name="connsiteY54" fmla="*/ 697428 h 1090830"/>
                <a:gd name="connsiteX55" fmla="*/ 791096 w 796707"/>
                <a:gd name="connsiteY55" fmla="*/ 699181 h 1090830"/>
                <a:gd name="connsiteX56" fmla="*/ 793360 w 796707"/>
                <a:gd name="connsiteY56" fmla="*/ 703782 h 1090830"/>
                <a:gd name="connsiteX57" fmla="*/ 792193 w 796707"/>
                <a:gd name="connsiteY57" fmla="*/ 708748 h 1090830"/>
                <a:gd name="connsiteX58" fmla="*/ 788029 w 796707"/>
                <a:gd name="connsiteY58" fmla="*/ 711596 h 1090830"/>
                <a:gd name="connsiteX59" fmla="*/ 690234 w 796707"/>
                <a:gd name="connsiteY59" fmla="*/ 779373 h 1090830"/>
                <a:gd name="connsiteX60" fmla="*/ 676358 w 796707"/>
                <a:gd name="connsiteY60" fmla="*/ 836779 h 1090830"/>
                <a:gd name="connsiteX61" fmla="*/ 673947 w 796707"/>
                <a:gd name="connsiteY61" fmla="*/ 850144 h 1090830"/>
                <a:gd name="connsiteX62" fmla="*/ 398093 w 796707"/>
                <a:gd name="connsiteY62" fmla="*/ 1090210 h 109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796707" h="1090830">
                  <a:moveTo>
                    <a:pt x="398093" y="1090210"/>
                  </a:moveTo>
                  <a:cubicBezTo>
                    <a:pt x="376037" y="1090137"/>
                    <a:pt x="354055" y="1088020"/>
                    <a:pt x="332362" y="1083856"/>
                  </a:cubicBezTo>
                  <a:cubicBezTo>
                    <a:pt x="259985" y="1069688"/>
                    <a:pt x="195057" y="1032294"/>
                    <a:pt x="132392" y="996214"/>
                  </a:cubicBezTo>
                  <a:cubicBezTo>
                    <a:pt x="112161" y="984602"/>
                    <a:pt x="91200" y="972478"/>
                    <a:pt x="70386" y="961449"/>
                  </a:cubicBezTo>
                  <a:cubicBezTo>
                    <a:pt x="19261" y="934061"/>
                    <a:pt x="-5133" y="886881"/>
                    <a:pt x="-1043" y="821222"/>
                  </a:cubicBezTo>
                  <a:cubicBezTo>
                    <a:pt x="3194" y="752423"/>
                    <a:pt x="25104" y="681945"/>
                    <a:pt x="67829" y="599561"/>
                  </a:cubicBezTo>
                  <a:cubicBezTo>
                    <a:pt x="79149" y="577650"/>
                    <a:pt x="91055" y="555740"/>
                    <a:pt x="103398" y="535070"/>
                  </a:cubicBezTo>
                  <a:cubicBezTo>
                    <a:pt x="117566" y="510604"/>
                    <a:pt x="132173" y="484895"/>
                    <a:pt x="144954" y="459041"/>
                  </a:cubicBezTo>
                  <a:cubicBezTo>
                    <a:pt x="157735" y="433187"/>
                    <a:pt x="169275" y="406310"/>
                    <a:pt x="180523" y="380163"/>
                  </a:cubicBezTo>
                  <a:cubicBezTo>
                    <a:pt x="191769" y="354017"/>
                    <a:pt x="203748" y="325460"/>
                    <a:pt x="217404" y="298583"/>
                  </a:cubicBezTo>
                  <a:cubicBezTo>
                    <a:pt x="241580" y="250014"/>
                    <a:pt x="284087" y="226935"/>
                    <a:pt x="337329" y="233289"/>
                  </a:cubicBezTo>
                  <a:cubicBezTo>
                    <a:pt x="384583" y="239132"/>
                    <a:pt x="400797" y="278936"/>
                    <a:pt x="412337" y="315819"/>
                  </a:cubicBezTo>
                  <a:cubicBezTo>
                    <a:pt x="421247" y="342331"/>
                    <a:pt x="434976" y="366944"/>
                    <a:pt x="452943" y="388343"/>
                  </a:cubicBezTo>
                  <a:cubicBezTo>
                    <a:pt x="462511" y="400028"/>
                    <a:pt x="472079" y="405798"/>
                    <a:pt x="480770" y="404703"/>
                  </a:cubicBezTo>
                  <a:cubicBezTo>
                    <a:pt x="485445" y="403462"/>
                    <a:pt x="489680" y="401124"/>
                    <a:pt x="493331" y="397984"/>
                  </a:cubicBezTo>
                  <a:cubicBezTo>
                    <a:pt x="497056" y="394697"/>
                    <a:pt x="499979" y="390680"/>
                    <a:pt x="501878" y="386079"/>
                  </a:cubicBezTo>
                  <a:cubicBezTo>
                    <a:pt x="514803" y="363219"/>
                    <a:pt x="522180" y="337657"/>
                    <a:pt x="523350" y="311437"/>
                  </a:cubicBezTo>
                  <a:cubicBezTo>
                    <a:pt x="522838" y="273970"/>
                    <a:pt x="517653" y="236795"/>
                    <a:pt x="507792" y="200643"/>
                  </a:cubicBezTo>
                  <a:cubicBezTo>
                    <a:pt x="493185" y="142799"/>
                    <a:pt x="497714" y="91747"/>
                    <a:pt x="522399" y="44713"/>
                  </a:cubicBezTo>
                  <a:cubicBezTo>
                    <a:pt x="535107" y="20246"/>
                    <a:pt x="550665" y="5566"/>
                    <a:pt x="568850" y="891"/>
                  </a:cubicBezTo>
                  <a:cubicBezTo>
                    <a:pt x="587036" y="-3783"/>
                    <a:pt x="605953" y="2498"/>
                    <a:pt x="626694" y="18128"/>
                  </a:cubicBezTo>
                  <a:lnTo>
                    <a:pt x="629907" y="20538"/>
                  </a:lnTo>
                  <a:cubicBezTo>
                    <a:pt x="639329" y="27316"/>
                    <a:pt x="648312" y="34787"/>
                    <a:pt x="656639" y="42887"/>
                  </a:cubicBezTo>
                  <a:cubicBezTo>
                    <a:pt x="690819" y="77725"/>
                    <a:pt x="734128" y="99416"/>
                    <a:pt x="789562" y="109203"/>
                  </a:cubicBezTo>
                  <a:cubicBezTo>
                    <a:pt x="790440" y="109363"/>
                    <a:pt x="791315" y="109685"/>
                    <a:pt x="792046" y="110152"/>
                  </a:cubicBezTo>
                  <a:cubicBezTo>
                    <a:pt x="792849" y="110656"/>
                    <a:pt x="793507" y="111299"/>
                    <a:pt x="794018" y="112051"/>
                  </a:cubicBezTo>
                  <a:cubicBezTo>
                    <a:pt x="794528" y="112833"/>
                    <a:pt x="794894" y="113694"/>
                    <a:pt x="795113" y="114607"/>
                  </a:cubicBezTo>
                  <a:cubicBezTo>
                    <a:pt x="795259" y="115527"/>
                    <a:pt x="795259" y="116463"/>
                    <a:pt x="795113" y="117383"/>
                  </a:cubicBezTo>
                  <a:cubicBezTo>
                    <a:pt x="794821" y="119216"/>
                    <a:pt x="793799" y="120859"/>
                    <a:pt x="792337" y="121984"/>
                  </a:cubicBezTo>
                  <a:cubicBezTo>
                    <a:pt x="790950" y="123080"/>
                    <a:pt x="789124" y="123525"/>
                    <a:pt x="787371" y="123225"/>
                  </a:cubicBezTo>
                  <a:cubicBezTo>
                    <a:pt x="729308" y="113001"/>
                    <a:pt x="683369" y="90068"/>
                    <a:pt x="647144" y="53039"/>
                  </a:cubicBezTo>
                  <a:cubicBezTo>
                    <a:pt x="639256" y="45480"/>
                    <a:pt x="630784" y="38475"/>
                    <a:pt x="621947" y="32078"/>
                  </a:cubicBezTo>
                  <a:lnTo>
                    <a:pt x="618807" y="29740"/>
                  </a:lnTo>
                  <a:cubicBezTo>
                    <a:pt x="601205" y="16521"/>
                    <a:pt x="585430" y="11482"/>
                    <a:pt x="571844" y="15133"/>
                  </a:cubicBezTo>
                  <a:cubicBezTo>
                    <a:pt x="558261" y="18785"/>
                    <a:pt x="545333" y="30763"/>
                    <a:pt x="534451" y="51651"/>
                  </a:cubicBezTo>
                  <a:cubicBezTo>
                    <a:pt x="511810" y="95472"/>
                    <a:pt x="507500" y="142945"/>
                    <a:pt x="521378" y="197064"/>
                  </a:cubicBezTo>
                  <a:cubicBezTo>
                    <a:pt x="531309" y="234312"/>
                    <a:pt x="536496" y="272729"/>
                    <a:pt x="536860" y="311291"/>
                  </a:cubicBezTo>
                  <a:cubicBezTo>
                    <a:pt x="535473" y="339920"/>
                    <a:pt x="527585" y="367894"/>
                    <a:pt x="513635" y="392944"/>
                  </a:cubicBezTo>
                  <a:cubicBezTo>
                    <a:pt x="503046" y="412664"/>
                    <a:pt x="490338" y="417849"/>
                    <a:pt x="482011" y="418799"/>
                  </a:cubicBezTo>
                  <a:cubicBezTo>
                    <a:pt x="473685" y="419748"/>
                    <a:pt x="458713" y="416827"/>
                    <a:pt x="442572" y="397399"/>
                  </a:cubicBezTo>
                  <a:cubicBezTo>
                    <a:pt x="423438" y="374539"/>
                    <a:pt x="408758" y="348320"/>
                    <a:pt x="399336" y="320055"/>
                  </a:cubicBezTo>
                  <a:cubicBezTo>
                    <a:pt x="386043" y="277184"/>
                    <a:pt x="371290" y="251548"/>
                    <a:pt x="335650" y="247020"/>
                  </a:cubicBezTo>
                  <a:cubicBezTo>
                    <a:pt x="287884" y="241104"/>
                    <a:pt x="251074" y="260970"/>
                    <a:pt x="229237" y="304572"/>
                  </a:cubicBezTo>
                  <a:cubicBezTo>
                    <a:pt x="216237" y="330791"/>
                    <a:pt x="204333" y="358472"/>
                    <a:pt x="192719" y="385276"/>
                  </a:cubicBezTo>
                  <a:cubicBezTo>
                    <a:pt x="181106" y="412079"/>
                    <a:pt x="169495" y="438591"/>
                    <a:pt x="156860" y="464738"/>
                  </a:cubicBezTo>
                  <a:cubicBezTo>
                    <a:pt x="144223" y="490884"/>
                    <a:pt x="129179" y="516666"/>
                    <a:pt x="114936" y="541497"/>
                  </a:cubicBezTo>
                  <a:cubicBezTo>
                    <a:pt x="103032" y="562313"/>
                    <a:pt x="90763" y="583858"/>
                    <a:pt x="79588" y="605403"/>
                  </a:cubicBezTo>
                  <a:cubicBezTo>
                    <a:pt x="37885" y="685742"/>
                    <a:pt x="16558" y="754614"/>
                    <a:pt x="12396" y="821295"/>
                  </a:cubicBezTo>
                  <a:cubicBezTo>
                    <a:pt x="8671" y="880673"/>
                    <a:pt x="30216" y="923545"/>
                    <a:pt x="76302" y="947865"/>
                  </a:cubicBezTo>
                  <a:cubicBezTo>
                    <a:pt x="97335" y="959040"/>
                    <a:pt x="118370" y="971091"/>
                    <a:pt x="138309" y="982849"/>
                  </a:cubicBezTo>
                  <a:cubicBezTo>
                    <a:pt x="200389" y="1018417"/>
                    <a:pt x="264075" y="1055300"/>
                    <a:pt x="334407" y="1068958"/>
                  </a:cubicBezTo>
                  <a:cubicBezTo>
                    <a:pt x="471494" y="1095615"/>
                    <a:pt x="625745" y="1037333"/>
                    <a:pt x="661093" y="846711"/>
                  </a:cubicBezTo>
                  <a:lnTo>
                    <a:pt x="663358" y="833638"/>
                  </a:lnTo>
                  <a:cubicBezTo>
                    <a:pt x="666134" y="813262"/>
                    <a:pt x="671027" y="793177"/>
                    <a:pt x="677965" y="773823"/>
                  </a:cubicBezTo>
                  <a:cubicBezTo>
                    <a:pt x="696004" y="729125"/>
                    <a:pt x="731646" y="704147"/>
                    <a:pt x="786496" y="697428"/>
                  </a:cubicBezTo>
                  <a:cubicBezTo>
                    <a:pt x="788175" y="697355"/>
                    <a:pt x="789855" y="698012"/>
                    <a:pt x="791096" y="699181"/>
                  </a:cubicBezTo>
                  <a:cubicBezTo>
                    <a:pt x="792410" y="700422"/>
                    <a:pt x="793214" y="702029"/>
                    <a:pt x="793360" y="703782"/>
                  </a:cubicBezTo>
                  <a:cubicBezTo>
                    <a:pt x="793580" y="705535"/>
                    <a:pt x="793141" y="707288"/>
                    <a:pt x="792193" y="708748"/>
                  </a:cubicBezTo>
                  <a:cubicBezTo>
                    <a:pt x="791242" y="710209"/>
                    <a:pt x="789709" y="711232"/>
                    <a:pt x="788029" y="711596"/>
                  </a:cubicBezTo>
                  <a:cubicBezTo>
                    <a:pt x="738219" y="717731"/>
                    <a:pt x="706230" y="739861"/>
                    <a:pt x="690234" y="779373"/>
                  </a:cubicBezTo>
                  <a:cubicBezTo>
                    <a:pt x="683588" y="797924"/>
                    <a:pt x="678915" y="817205"/>
                    <a:pt x="676358" y="836779"/>
                  </a:cubicBezTo>
                  <a:lnTo>
                    <a:pt x="673947" y="850144"/>
                  </a:lnTo>
                  <a:cubicBezTo>
                    <a:pt x="643565" y="1020170"/>
                    <a:pt x="522036" y="1090210"/>
                    <a:pt x="398093" y="109021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6E80DAC-5320-4B69-A560-E30FB8C4105C}"/>
                </a:ext>
              </a:extLst>
            </p:cNvPr>
            <p:cNvSpPr/>
            <p:nvPr/>
          </p:nvSpPr>
          <p:spPr>
            <a:xfrm>
              <a:off x="2965868" y="7212"/>
              <a:ext cx="1335986" cy="925446"/>
            </a:xfrm>
            <a:custGeom>
              <a:avLst/>
              <a:gdLst>
                <a:gd name="connsiteX0" fmla="*/ 607546 w 1335986"/>
                <a:gd name="connsiteY0" fmla="*/ 924826 h 925446"/>
                <a:gd name="connsiteX1" fmla="*/ 392019 w 1335986"/>
                <a:gd name="connsiteY1" fmla="*/ 839375 h 925446"/>
                <a:gd name="connsiteX2" fmla="*/ 312850 w 1335986"/>
                <a:gd name="connsiteY2" fmla="*/ 619028 h 925446"/>
                <a:gd name="connsiteX3" fmla="*/ 294006 w 1335986"/>
                <a:gd name="connsiteY3" fmla="*/ 494430 h 925446"/>
                <a:gd name="connsiteX4" fmla="*/ 153486 w 1335986"/>
                <a:gd name="connsiteY4" fmla="*/ 250639 h 925446"/>
                <a:gd name="connsiteX5" fmla="*/ 22023 w 1335986"/>
                <a:gd name="connsiteY5" fmla="*/ 60747 h 925446"/>
                <a:gd name="connsiteX6" fmla="*/ 6540 w 1335986"/>
                <a:gd name="connsiteY6" fmla="*/ 28100 h 925446"/>
                <a:gd name="connsiteX7" fmla="*/ -764 w 1335986"/>
                <a:gd name="connsiteY7" fmla="*/ 13493 h 925446"/>
                <a:gd name="connsiteX8" fmla="*/ -1128 w 1335986"/>
                <a:gd name="connsiteY8" fmla="*/ 7943 h 925446"/>
                <a:gd name="connsiteX9" fmla="*/ 2304 w 1335986"/>
                <a:gd name="connsiteY9" fmla="*/ 3707 h 925446"/>
                <a:gd name="connsiteX10" fmla="*/ 7635 w 1335986"/>
                <a:gd name="connsiteY10" fmla="*/ 3342 h 925446"/>
                <a:gd name="connsiteX11" fmla="*/ 11580 w 1335986"/>
                <a:gd name="connsiteY11" fmla="*/ 6920 h 925446"/>
                <a:gd name="connsiteX12" fmla="*/ 19321 w 1335986"/>
                <a:gd name="connsiteY12" fmla="*/ 21528 h 925446"/>
                <a:gd name="connsiteX13" fmla="*/ 34877 w 1335986"/>
                <a:gd name="connsiteY13" fmla="*/ 54905 h 925446"/>
                <a:gd name="connsiteX14" fmla="*/ 163858 w 1335986"/>
                <a:gd name="connsiteY14" fmla="*/ 240779 h 925446"/>
                <a:gd name="connsiteX15" fmla="*/ 307664 w 1335986"/>
                <a:gd name="connsiteY15" fmla="*/ 490486 h 925446"/>
                <a:gd name="connsiteX16" fmla="*/ 326945 w 1335986"/>
                <a:gd name="connsiteY16" fmla="*/ 618590 h 925446"/>
                <a:gd name="connsiteX17" fmla="*/ 402098 w 1335986"/>
                <a:gd name="connsiteY17" fmla="*/ 829077 h 925446"/>
                <a:gd name="connsiteX18" fmla="*/ 616603 w 1335986"/>
                <a:gd name="connsiteY18" fmla="*/ 910657 h 925446"/>
                <a:gd name="connsiteX19" fmla="*/ 762673 w 1335986"/>
                <a:gd name="connsiteY19" fmla="*/ 867639 h 925446"/>
                <a:gd name="connsiteX20" fmla="*/ 1051527 w 1335986"/>
                <a:gd name="connsiteY20" fmla="*/ 704406 h 925446"/>
                <a:gd name="connsiteX21" fmla="*/ 1276841 w 1335986"/>
                <a:gd name="connsiteY21" fmla="*/ 488368 h 925446"/>
                <a:gd name="connsiteX22" fmla="*/ 1315038 w 1335986"/>
                <a:gd name="connsiteY22" fmla="*/ 352230 h 925446"/>
                <a:gd name="connsiteX23" fmla="*/ 1315038 w 1335986"/>
                <a:gd name="connsiteY23" fmla="*/ 102085 h 925446"/>
                <a:gd name="connsiteX24" fmla="*/ 1318909 w 1335986"/>
                <a:gd name="connsiteY24" fmla="*/ 35843 h 925446"/>
                <a:gd name="connsiteX25" fmla="*/ 1321246 w 1335986"/>
                <a:gd name="connsiteY25" fmla="*/ 5825 h 925446"/>
                <a:gd name="connsiteX26" fmla="*/ 1321904 w 1335986"/>
                <a:gd name="connsiteY26" fmla="*/ 3123 h 925446"/>
                <a:gd name="connsiteX27" fmla="*/ 1323510 w 1335986"/>
                <a:gd name="connsiteY27" fmla="*/ 932 h 925446"/>
                <a:gd name="connsiteX28" fmla="*/ 1325847 w 1335986"/>
                <a:gd name="connsiteY28" fmla="*/ -456 h 925446"/>
                <a:gd name="connsiteX29" fmla="*/ 1328476 w 1335986"/>
                <a:gd name="connsiteY29" fmla="*/ -456 h 925446"/>
                <a:gd name="connsiteX30" fmla="*/ 1331033 w 1335986"/>
                <a:gd name="connsiteY30" fmla="*/ 274 h 925446"/>
                <a:gd name="connsiteX31" fmla="*/ 1333077 w 1335986"/>
                <a:gd name="connsiteY31" fmla="*/ 1954 h 925446"/>
                <a:gd name="connsiteX32" fmla="*/ 1334392 w 1335986"/>
                <a:gd name="connsiteY32" fmla="*/ 4364 h 925446"/>
                <a:gd name="connsiteX33" fmla="*/ 1334392 w 1335986"/>
                <a:gd name="connsiteY33" fmla="*/ 7139 h 925446"/>
                <a:gd name="connsiteX34" fmla="*/ 1332055 w 1335986"/>
                <a:gd name="connsiteY34" fmla="*/ 37303 h 925446"/>
                <a:gd name="connsiteX35" fmla="*/ 1328184 w 1335986"/>
                <a:gd name="connsiteY35" fmla="*/ 102596 h 925446"/>
                <a:gd name="connsiteX36" fmla="*/ 1328184 w 1335986"/>
                <a:gd name="connsiteY36" fmla="*/ 291831 h 925446"/>
                <a:gd name="connsiteX37" fmla="*/ 1328184 w 1335986"/>
                <a:gd name="connsiteY37" fmla="*/ 352158 h 925446"/>
                <a:gd name="connsiteX38" fmla="*/ 1287723 w 1335986"/>
                <a:gd name="connsiteY38" fmla="*/ 496037 h 925446"/>
                <a:gd name="connsiteX39" fmla="*/ 1057954 w 1335986"/>
                <a:gd name="connsiteY39" fmla="*/ 716384 h 925446"/>
                <a:gd name="connsiteX40" fmla="*/ 768004 w 1335986"/>
                <a:gd name="connsiteY40" fmla="*/ 880202 h 925446"/>
                <a:gd name="connsiteX41" fmla="*/ 616383 w 1335986"/>
                <a:gd name="connsiteY41" fmla="*/ 924607 h 92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335986" h="925446">
                  <a:moveTo>
                    <a:pt x="607546" y="924826"/>
                  </a:moveTo>
                  <a:cubicBezTo>
                    <a:pt x="522972" y="924826"/>
                    <a:pt x="444751" y="893932"/>
                    <a:pt x="392019" y="839375"/>
                  </a:cubicBezTo>
                  <a:cubicBezTo>
                    <a:pt x="339288" y="784818"/>
                    <a:pt x="312411" y="708788"/>
                    <a:pt x="312850" y="619028"/>
                  </a:cubicBezTo>
                  <a:cubicBezTo>
                    <a:pt x="312850" y="578786"/>
                    <a:pt x="304085" y="537375"/>
                    <a:pt x="294006" y="494430"/>
                  </a:cubicBezTo>
                  <a:cubicBezTo>
                    <a:pt x="269686" y="390939"/>
                    <a:pt x="209285" y="313157"/>
                    <a:pt x="153486" y="250639"/>
                  </a:cubicBezTo>
                  <a:cubicBezTo>
                    <a:pt x="106963" y="198418"/>
                    <a:pt x="54232" y="136412"/>
                    <a:pt x="22023" y="60747"/>
                  </a:cubicBezTo>
                  <a:cubicBezTo>
                    <a:pt x="17277" y="49646"/>
                    <a:pt x="11944" y="38837"/>
                    <a:pt x="6540" y="28100"/>
                  </a:cubicBezTo>
                  <a:lnTo>
                    <a:pt x="-764" y="13493"/>
                  </a:lnTo>
                  <a:cubicBezTo>
                    <a:pt x="-1567" y="11755"/>
                    <a:pt x="-1713" y="9776"/>
                    <a:pt x="-1128" y="7943"/>
                  </a:cubicBezTo>
                  <a:cubicBezTo>
                    <a:pt x="-544" y="6139"/>
                    <a:pt x="624" y="4620"/>
                    <a:pt x="2304" y="3707"/>
                  </a:cubicBezTo>
                  <a:cubicBezTo>
                    <a:pt x="3911" y="2823"/>
                    <a:pt x="5883" y="2692"/>
                    <a:pt x="7635" y="3342"/>
                  </a:cubicBezTo>
                  <a:cubicBezTo>
                    <a:pt x="9388" y="3992"/>
                    <a:pt x="10776" y="5270"/>
                    <a:pt x="11580" y="6920"/>
                  </a:cubicBezTo>
                  <a:lnTo>
                    <a:pt x="19321" y="21528"/>
                  </a:lnTo>
                  <a:cubicBezTo>
                    <a:pt x="24725" y="32483"/>
                    <a:pt x="30130" y="43438"/>
                    <a:pt x="34877" y="54905"/>
                  </a:cubicBezTo>
                  <a:cubicBezTo>
                    <a:pt x="66283" y="127940"/>
                    <a:pt x="117845" y="189362"/>
                    <a:pt x="163858" y="240779"/>
                  </a:cubicBezTo>
                  <a:cubicBezTo>
                    <a:pt x="217538" y="300814"/>
                    <a:pt x="282467" y="383490"/>
                    <a:pt x="307664" y="490486"/>
                  </a:cubicBezTo>
                  <a:cubicBezTo>
                    <a:pt x="317962" y="534307"/>
                    <a:pt x="327164" y="576741"/>
                    <a:pt x="326945" y="618590"/>
                  </a:cubicBezTo>
                  <a:cubicBezTo>
                    <a:pt x="326507" y="705063"/>
                    <a:pt x="352434" y="777806"/>
                    <a:pt x="402098" y="829077"/>
                  </a:cubicBezTo>
                  <a:cubicBezTo>
                    <a:pt x="454099" y="882758"/>
                    <a:pt x="531955" y="912410"/>
                    <a:pt x="616603" y="910657"/>
                  </a:cubicBezTo>
                  <a:cubicBezTo>
                    <a:pt x="659328" y="909635"/>
                    <a:pt x="708408" y="895101"/>
                    <a:pt x="762673" y="867639"/>
                  </a:cubicBezTo>
                  <a:cubicBezTo>
                    <a:pt x="855720" y="820386"/>
                    <a:pt x="950373" y="766924"/>
                    <a:pt x="1051527" y="704406"/>
                  </a:cubicBezTo>
                  <a:cubicBezTo>
                    <a:pt x="1150928" y="642911"/>
                    <a:pt x="1224547" y="572285"/>
                    <a:pt x="1276841" y="488368"/>
                  </a:cubicBezTo>
                  <a:cubicBezTo>
                    <a:pt x="1302257" y="447534"/>
                    <a:pt x="1315476" y="400317"/>
                    <a:pt x="1315038" y="352230"/>
                  </a:cubicBezTo>
                  <a:lnTo>
                    <a:pt x="1315038" y="102085"/>
                  </a:lnTo>
                  <a:cubicBezTo>
                    <a:pt x="1315038" y="80174"/>
                    <a:pt x="1317156" y="57534"/>
                    <a:pt x="1318909" y="35843"/>
                  </a:cubicBezTo>
                  <a:cubicBezTo>
                    <a:pt x="1319712" y="25909"/>
                    <a:pt x="1320515" y="15904"/>
                    <a:pt x="1321246" y="5825"/>
                  </a:cubicBezTo>
                  <a:cubicBezTo>
                    <a:pt x="1321246" y="4883"/>
                    <a:pt x="1321465" y="3955"/>
                    <a:pt x="1321904" y="3123"/>
                  </a:cubicBezTo>
                  <a:cubicBezTo>
                    <a:pt x="1322268" y="2268"/>
                    <a:pt x="1322780" y="1508"/>
                    <a:pt x="1323510" y="932"/>
                  </a:cubicBezTo>
                  <a:cubicBezTo>
                    <a:pt x="1324167" y="289"/>
                    <a:pt x="1324970" y="-186"/>
                    <a:pt x="1325847" y="-456"/>
                  </a:cubicBezTo>
                  <a:cubicBezTo>
                    <a:pt x="1326723" y="-675"/>
                    <a:pt x="1327600" y="-675"/>
                    <a:pt x="1328476" y="-456"/>
                  </a:cubicBezTo>
                  <a:cubicBezTo>
                    <a:pt x="1329352" y="-391"/>
                    <a:pt x="1330229" y="-142"/>
                    <a:pt x="1331033" y="274"/>
                  </a:cubicBezTo>
                  <a:cubicBezTo>
                    <a:pt x="1331836" y="661"/>
                    <a:pt x="1332566" y="1238"/>
                    <a:pt x="1333077" y="1954"/>
                  </a:cubicBezTo>
                  <a:cubicBezTo>
                    <a:pt x="1333662" y="2670"/>
                    <a:pt x="1334100" y="3488"/>
                    <a:pt x="1334392" y="4364"/>
                  </a:cubicBezTo>
                  <a:cubicBezTo>
                    <a:pt x="1334538" y="5277"/>
                    <a:pt x="1334538" y="6219"/>
                    <a:pt x="1334392" y="7139"/>
                  </a:cubicBezTo>
                  <a:cubicBezTo>
                    <a:pt x="1333662" y="17145"/>
                    <a:pt x="1332786" y="27297"/>
                    <a:pt x="1332055" y="37303"/>
                  </a:cubicBezTo>
                  <a:cubicBezTo>
                    <a:pt x="1330229" y="58702"/>
                    <a:pt x="1328403" y="81124"/>
                    <a:pt x="1328184" y="102596"/>
                  </a:cubicBezTo>
                  <a:cubicBezTo>
                    <a:pt x="1327526" y="165699"/>
                    <a:pt x="1327600" y="229824"/>
                    <a:pt x="1328184" y="291831"/>
                  </a:cubicBezTo>
                  <a:lnTo>
                    <a:pt x="1328184" y="352158"/>
                  </a:lnTo>
                  <a:cubicBezTo>
                    <a:pt x="1328549" y="402983"/>
                    <a:pt x="1314527" y="452873"/>
                    <a:pt x="1287723" y="496037"/>
                  </a:cubicBezTo>
                  <a:cubicBezTo>
                    <a:pt x="1234261" y="581780"/>
                    <a:pt x="1159181" y="653939"/>
                    <a:pt x="1057954" y="716384"/>
                  </a:cubicBezTo>
                  <a:cubicBezTo>
                    <a:pt x="956728" y="778829"/>
                    <a:pt x="861490" y="833240"/>
                    <a:pt x="768004" y="880202"/>
                  </a:cubicBezTo>
                  <a:cubicBezTo>
                    <a:pt x="712060" y="908539"/>
                    <a:pt x="661008" y="923585"/>
                    <a:pt x="616383" y="92460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DBA3522-A5CB-4F83-8401-1E31927893E4}"/>
                </a:ext>
              </a:extLst>
            </p:cNvPr>
            <p:cNvSpPr/>
            <p:nvPr/>
          </p:nvSpPr>
          <p:spPr>
            <a:xfrm>
              <a:off x="3101941" y="6792"/>
              <a:ext cx="1088641" cy="791774"/>
            </a:xfrm>
            <a:custGeom>
              <a:avLst/>
              <a:gdLst>
                <a:gd name="connsiteX0" fmla="*/ 539688 w 1088641"/>
                <a:gd name="connsiteY0" fmla="*/ 791154 h 791774"/>
                <a:gd name="connsiteX1" fmla="*/ 360898 w 1088641"/>
                <a:gd name="connsiteY1" fmla="*/ 691753 h 791774"/>
                <a:gd name="connsiteX2" fmla="*/ 275666 w 1088641"/>
                <a:gd name="connsiteY2" fmla="*/ 522312 h 791774"/>
                <a:gd name="connsiteX3" fmla="*/ 123680 w 1088641"/>
                <a:gd name="connsiteY3" fmla="*/ 215564 h 791774"/>
                <a:gd name="connsiteX4" fmla="*/ 46190 w 1088641"/>
                <a:gd name="connsiteY4" fmla="*/ 93157 h 791774"/>
                <a:gd name="connsiteX5" fmla="*/ 22746 w 1088641"/>
                <a:gd name="connsiteY5" fmla="*/ 54667 h 791774"/>
                <a:gd name="connsiteX6" fmla="*/ 6751 w 1088641"/>
                <a:gd name="connsiteY6" fmla="*/ 26476 h 791774"/>
                <a:gd name="connsiteX7" fmla="*/ -552 w 1088641"/>
                <a:gd name="connsiteY7" fmla="*/ 13475 h 791774"/>
                <a:gd name="connsiteX8" fmla="*/ -1283 w 1088641"/>
                <a:gd name="connsiteY8" fmla="*/ 8071 h 791774"/>
                <a:gd name="connsiteX9" fmla="*/ 1857 w 1088641"/>
                <a:gd name="connsiteY9" fmla="*/ 3689 h 791774"/>
                <a:gd name="connsiteX10" fmla="*/ 6970 w 1088641"/>
                <a:gd name="connsiteY10" fmla="*/ 2958 h 791774"/>
                <a:gd name="connsiteX11" fmla="*/ 11133 w 1088641"/>
                <a:gd name="connsiteY11" fmla="*/ 6245 h 791774"/>
                <a:gd name="connsiteX12" fmla="*/ 18436 w 1088641"/>
                <a:gd name="connsiteY12" fmla="*/ 19464 h 791774"/>
                <a:gd name="connsiteX13" fmla="*/ 33920 w 1088641"/>
                <a:gd name="connsiteY13" fmla="*/ 46926 h 791774"/>
                <a:gd name="connsiteX14" fmla="*/ 57656 w 1088641"/>
                <a:gd name="connsiteY14" fmla="*/ 85415 h 791774"/>
                <a:gd name="connsiteX15" fmla="*/ 134636 w 1088641"/>
                <a:gd name="connsiteY15" fmla="*/ 207822 h 791774"/>
                <a:gd name="connsiteX16" fmla="*/ 288009 w 1088641"/>
                <a:gd name="connsiteY16" fmla="*/ 516761 h 791774"/>
                <a:gd name="connsiteX17" fmla="*/ 371343 w 1088641"/>
                <a:gd name="connsiteY17" fmla="*/ 682478 h 791774"/>
                <a:gd name="connsiteX18" fmla="*/ 611263 w 1088641"/>
                <a:gd name="connsiteY18" fmla="*/ 765299 h 791774"/>
                <a:gd name="connsiteX19" fmla="*/ 971618 w 1088641"/>
                <a:gd name="connsiteY19" fmla="*/ 541374 h 791774"/>
                <a:gd name="connsiteX20" fmla="*/ 1064008 w 1088641"/>
                <a:gd name="connsiteY20" fmla="*/ 371056 h 791774"/>
                <a:gd name="connsiteX21" fmla="*/ 1069047 w 1088641"/>
                <a:gd name="connsiteY21" fmla="*/ 181602 h 791774"/>
                <a:gd name="connsiteX22" fmla="*/ 1066345 w 1088641"/>
                <a:gd name="connsiteY22" fmla="*/ 59780 h 791774"/>
                <a:gd name="connsiteX23" fmla="*/ 1067440 w 1088641"/>
                <a:gd name="connsiteY23" fmla="*/ 6464 h 791774"/>
                <a:gd name="connsiteX24" fmla="*/ 1069412 w 1088641"/>
                <a:gd name="connsiteY24" fmla="*/ 1425 h 791774"/>
                <a:gd name="connsiteX25" fmla="*/ 1074233 w 1088641"/>
                <a:gd name="connsiteY25" fmla="*/ -620 h 791774"/>
                <a:gd name="connsiteX26" fmla="*/ 1078981 w 1088641"/>
                <a:gd name="connsiteY26" fmla="*/ 1425 h 791774"/>
                <a:gd name="connsiteX27" fmla="*/ 1080952 w 1088641"/>
                <a:gd name="connsiteY27" fmla="*/ 6464 h 791774"/>
                <a:gd name="connsiteX28" fmla="*/ 1079930 w 1088641"/>
                <a:gd name="connsiteY28" fmla="*/ 60145 h 791774"/>
                <a:gd name="connsiteX29" fmla="*/ 1082413 w 1088641"/>
                <a:gd name="connsiteY29" fmla="*/ 179850 h 791774"/>
                <a:gd name="connsiteX30" fmla="*/ 1077300 w 1088641"/>
                <a:gd name="connsiteY30" fmla="*/ 373685 h 791774"/>
                <a:gd name="connsiteX31" fmla="*/ 981259 w 1088641"/>
                <a:gd name="connsiteY31" fmla="*/ 551599 h 791774"/>
                <a:gd name="connsiteX32" fmla="*/ 614622 w 1088641"/>
                <a:gd name="connsiteY32" fmla="*/ 779176 h 791774"/>
                <a:gd name="connsiteX33" fmla="*/ 539688 w 1088641"/>
                <a:gd name="connsiteY33" fmla="*/ 791154 h 79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8641" h="791774">
                  <a:moveTo>
                    <a:pt x="539688" y="791154"/>
                  </a:moveTo>
                  <a:cubicBezTo>
                    <a:pt x="470670" y="791154"/>
                    <a:pt x="411731" y="758507"/>
                    <a:pt x="360898" y="691753"/>
                  </a:cubicBezTo>
                  <a:cubicBezTo>
                    <a:pt x="321095" y="639752"/>
                    <a:pt x="296920" y="579571"/>
                    <a:pt x="275666" y="522312"/>
                  </a:cubicBezTo>
                  <a:cubicBezTo>
                    <a:pt x="230969" y="403045"/>
                    <a:pt x="181378" y="302622"/>
                    <a:pt x="123680" y="215564"/>
                  </a:cubicBezTo>
                  <a:cubicBezTo>
                    <a:pt x="97022" y="175322"/>
                    <a:pt x="71314" y="133911"/>
                    <a:pt x="46190" y="93157"/>
                  </a:cubicBezTo>
                  <a:lnTo>
                    <a:pt x="22746" y="54667"/>
                  </a:lnTo>
                  <a:cubicBezTo>
                    <a:pt x="17049" y="45538"/>
                    <a:pt x="11936" y="35970"/>
                    <a:pt x="6751" y="26476"/>
                  </a:cubicBezTo>
                  <a:cubicBezTo>
                    <a:pt x="4414" y="22167"/>
                    <a:pt x="2077" y="17712"/>
                    <a:pt x="-552" y="13475"/>
                  </a:cubicBezTo>
                  <a:cubicBezTo>
                    <a:pt x="-1429" y="11825"/>
                    <a:pt x="-1721" y="9904"/>
                    <a:pt x="-1283" y="8071"/>
                  </a:cubicBezTo>
                  <a:cubicBezTo>
                    <a:pt x="-845" y="6260"/>
                    <a:pt x="324" y="4697"/>
                    <a:pt x="1857" y="3689"/>
                  </a:cubicBezTo>
                  <a:cubicBezTo>
                    <a:pt x="3392" y="2761"/>
                    <a:pt x="5218" y="2491"/>
                    <a:pt x="6970" y="2958"/>
                  </a:cubicBezTo>
                  <a:cubicBezTo>
                    <a:pt x="8723" y="3492"/>
                    <a:pt x="10183" y="4667"/>
                    <a:pt x="11133" y="6245"/>
                  </a:cubicBezTo>
                  <a:lnTo>
                    <a:pt x="18436" y="19464"/>
                  </a:lnTo>
                  <a:cubicBezTo>
                    <a:pt x="23403" y="28740"/>
                    <a:pt x="28369" y="38016"/>
                    <a:pt x="33920" y="46926"/>
                  </a:cubicBezTo>
                  <a:lnTo>
                    <a:pt x="57656" y="85415"/>
                  </a:lnTo>
                  <a:cubicBezTo>
                    <a:pt x="82488" y="125658"/>
                    <a:pt x="108124" y="166995"/>
                    <a:pt x="134636" y="207822"/>
                  </a:cubicBezTo>
                  <a:cubicBezTo>
                    <a:pt x="192698" y="295464"/>
                    <a:pt x="243166" y="396399"/>
                    <a:pt x="288009" y="516761"/>
                  </a:cubicBezTo>
                  <a:cubicBezTo>
                    <a:pt x="308897" y="572925"/>
                    <a:pt x="332707" y="632010"/>
                    <a:pt x="371343" y="682478"/>
                  </a:cubicBezTo>
                  <a:cubicBezTo>
                    <a:pt x="435906" y="766979"/>
                    <a:pt x="514345" y="794075"/>
                    <a:pt x="611263" y="765299"/>
                  </a:cubicBezTo>
                  <a:cubicBezTo>
                    <a:pt x="749227" y="724137"/>
                    <a:pt x="873606" y="646822"/>
                    <a:pt x="971618" y="541374"/>
                  </a:cubicBezTo>
                  <a:cubicBezTo>
                    <a:pt x="1024642" y="485356"/>
                    <a:pt x="1054002" y="431237"/>
                    <a:pt x="1064008" y="371056"/>
                  </a:cubicBezTo>
                  <a:cubicBezTo>
                    <a:pt x="1074817" y="308479"/>
                    <a:pt x="1076497" y="244668"/>
                    <a:pt x="1069047" y="181602"/>
                  </a:cubicBezTo>
                  <a:cubicBezTo>
                    <a:pt x="1065104" y="141119"/>
                    <a:pt x="1064227" y="100395"/>
                    <a:pt x="1066345" y="59780"/>
                  </a:cubicBezTo>
                  <a:cubicBezTo>
                    <a:pt x="1066930" y="41959"/>
                    <a:pt x="1067440" y="24139"/>
                    <a:pt x="1067440" y="6464"/>
                  </a:cubicBezTo>
                  <a:cubicBezTo>
                    <a:pt x="1067440" y="4594"/>
                    <a:pt x="1068097" y="2791"/>
                    <a:pt x="1069412" y="1425"/>
                  </a:cubicBezTo>
                  <a:cubicBezTo>
                    <a:pt x="1070654" y="117"/>
                    <a:pt x="1072407" y="-620"/>
                    <a:pt x="1074233" y="-620"/>
                  </a:cubicBezTo>
                  <a:cubicBezTo>
                    <a:pt x="1076059" y="-613"/>
                    <a:pt x="1077739" y="125"/>
                    <a:pt x="1078981" y="1425"/>
                  </a:cubicBezTo>
                  <a:cubicBezTo>
                    <a:pt x="1080295" y="2791"/>
                    <a:pt x="1080952" y="4594"/>
                    <a:pt x="1080952" y="6464"/>
                  </a:cubicBezTo>
                  <a:cubicBezTo>
                    <a:pt x="1080952" y="24358"/>
                    <a:pt x="1080514" y="42179"/>
                    <a:pt x="1079930" y="60145"/>
                  </a:cubicBezTo>
                  <a:cubicBezTo>
                    <a:pt x="1077739" y="100051"/>
                    <a:pt x="1078615" y="140067"/>
                    <a:pt x="1082413" y="179850"/>
                  </a:cubicBezTo>
                  <a:cubicBezTo>
                    <a:pt x="1090154" y="244369"/>
                    <a:pt x="1088401" y="309662"/>
                    <a:pt x="1077300" y="373685"/>
                  </a:cubicBezTo>
                  <a:cubicBezTo>
                    <a:pt x="1066930" y="436057"/>
                    <a:pt x="1035524" y="494266"/>
                    <a:pt x="981259" y="551599"/>
                  </a:cubicBezTo>
                  <a:cubicBezTo>
                    <a:pt x="881566" y="658843"/>
                    <a:pt x="754996" y="737429"/>
                    <a:pt x="614622" y="779176"/>
                  </a:cubicBezTo>
                  <a:cubicBezTo>
                    <a:pt x="590375" y="786779"/>
                    <a:pt x="565104" y="790818"/>
                    <a:pt x="539688" y="79115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DF23BD7-95FA-4EAD-83A9-9030B03E693B}"/>
                </a:ext>
              </a:extLst>
            </p:cNvPr>
            <p:cNvSpPr/>
            <p:nvPr/>
          </p:nvSpPr>
          <p:spPr>
            <a:xfrm>
              <a:off x="8591122" y="4389512"/>
              <a:ext cx="752277" cy="629316"/>
            </a:xfrm>
            <a:custGeom>
              <a:avLst/>
              <a:gdLst>
                <a:gd name="connsiteX0" fmla="*/ 354905 w 752277"/>
                <a:gd name="connsiteY0" fmla="*/ 628696 h 629316"/>
                <a:gd name="connsiteX1" fmla="*/ 337814 w 752277"/>
                <a:gd name="connsiteY1" fmla="*/ 628258 h 629316"/>
                <a:gd name="connsiteX2" fmla="*/ 154568 w 752277"/>
                <a:gd name="connsiteY2" fmla="*/ 539740 h 629316"/>
                <a:gd name="connsiteX3" fmla="*/ 27415 w 752277"/>
                <a:gd name="connsiteY3" fmla="*/ 315375 h 629316"/>
                <a:gd name="connsiteX4" fmla="*/ 2728 w 752277"/>
                <a:gd name="connsiteY4" fmla="*/ 140529 h 629316"/>
                <a:gd name="connsiteX5" fmla="*/ 196564 w 752277"/>
                <a:gd name="connsiteY5" fmla="*/ 1763 h 629316"/>
                <a:gd name="connsiteX6" fmla="*/ 328027 w 752277"/>
                <a:gd name="connsiteY6" fmla="*/ 61651 h 629316"/>
                <a:gd name="connsiteX7" fmla="*/ 566851 w 752277"/>
                <a:gd name="connsiteY7" fmla="*/ 173542 h 629316"/>
                <a:gd name="connsiteX8" fmla="*/ 691011 w 752277"/>
                <a:gd name="connsiteY8" fmla="*/ 215317 h 629316"/>
                <a:gd name="connsiteX9" fmla="*/ 746153 w 752277"/>
                <a:gd name="connsiteY9" fmla="*/ 234745 h 629316"/>
                <a:gd name="connsiteX10" fmla="*/ 750024 w 752277"/>
                <a:gd name="connsiteY10" fmla="*/ 238324 h 629316"/>
                <a:gd name="connsiteX11" fmla="*/ 750463 w 752277"/>
                <a:gd name="connsiteY11" fmla="*/ 243728 h 629316"/>
                <a:gd name="connsiteX12" fmla="*/ 747103 w 752277"/>
                <a:gd name="connsiteY12" fmla="*/ 247891 h 629316"/>
                <a:gd name="connsiteX13" fmla="*/ 741918 w 752277"/>
                <a:gd name="connsiteY13" fmla="*/ 248329 h 629316"/>
                <a:gd name="connsiteX14" fmla="*/ 686630 w 752277"/>
                <a:gd name="connsiteY14" fmla="*/ 228829 h 629316"/>
                <a:gd name="connsiteX15" fmla="*/ 563419 w 752277"/>
                <a:gd name="connsiteY15" fmla="*/ 187272 h 629316"/>
                <a:gd name="connsiteX16" fmla="*/ 321016 w 752277"/>
                <a:gd name="connsiteY16" fmla="*/ 73556 h 629316"/>
                <a:gd name="connsiteX17" fmla="*/ 193862 w 752277"/>
                <a:gd name="connsiteY17" fmla="*/ 15713 h 629316"/>
                <a:gd name="connsiteX18" fmla="*/ 15582 w 752277"/>
                <a:gd name="connsiteY18" fmla="*/ 143597 h 629316"/>
                <a:gd name="connsiteX19" fmla="*/ 39319 w 752277"/>
                <a:gd name="connsiteY19" fmla="*/ 310190 h 629316"/>
                <a:gd name="connsiteX20" fmla="*/ 164210 w 752277"/>
                <a:gd name="connsiteY20" fmla="*/ 530464 h 629316"/>
                <a:gd name="connsiteX21" fmla="*/ 337814 w 752277"/>
                <a:gd name="connsiteY21" fmla="*/ 614162 h 629316"/>
                <a:gd name="connsiteX22" fmla="*/ 622651 w 752277"/>
                <a:gd name="connsiteY22" fmla="*/ 515419 h 629316"/>
                <a:gd name="connsiteX23" fmla="*/ 703575 w 752277"/>
                <a:gd name="connsiteY23" fmla="*/ 446035 h 629316"/>
                <a:gd name="connsiteX24" fmla="*/ 739508 w 752277"/>
                <a:gd name="connsiteY24" fmla="*/ 413389 h 629316"/>
                <a:gd name="connsiteX25" fmla="*/ 741845 w 752277"/>
                <a:gd name="connsiteY25" fmla="*/ 412074 h 629316"/>
                <a:gd name="connsiteX26" fmla="*/ 744473 w 752277"/>
                <a:gd name="connsiteY26" fmla="*/ 412074 h 629316"/>
                <a:gd name="connsiteX27" fmla="*/ 747030 w 752277"/>
                <a:gd name="connsiteY27" fmla="*/ 412805 h 629316"/>
                <a:gd name="connsiteX28" fmla="*/ 749076 w 752277"/>
                <a:gd name="connsiteY28" fmla="*/ 414557 h 629316"/>
                <a:gd name="connsiteX29" fmla="*/ 750317 w 752277"/>
                <a:gd name="connsiteY29" fmla="*/ 417040 h 629316"/>
                <a:gd name="connsiteX30" fmla="*/ 750317 w 752277"/>
                <a:gd name="connsiteY30" fmla="*/ 419816 h 629316"/>
                <a:gd name="connsiteX31" fmla="*/ 747906 w 752277"/>
                <a:gd name="connsiteY31" fmla="*/ 424636 h 629316"/>
                <a:gd name="connsiteX32" fmla="*/ 712119 w 752277"/>
                <a:gd name="connsiteY32" fmla="*/ 456844 h 629316"/>
                <a:gd name="connsiteX33" fmla="*/ 630247 w 752277"/>
                <a:gd name="connsiteY33" fmla="*/ 526959 h 629316"/>
                <a:gd name="connsiteX34" fmla="*/ 354905 w 752277"/>
                <a:gd name="connsiteY34" fmla="*/ 628696 h 62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52277" h="629316">
                  <a:moveTo>
                    <a:pt x="354905" y="628696"/>
                  </a:moveTo>
                  <a:cubicBezTo>
                    <a:pt x="349281" y="628696"/>
                    <a:pt x="343511" y="628696"/>
                    <a:pt x="337814" y="628258"/>
                  </a:cubicBezTo>
                  <a:cubicBezTo>
                    <a:pt x="261857" y="625191"/>
                    <a:pt x="200215" y="595611"/>
                    <a:pt x="154568" y="539740"/>
                  </a:cubicBezTo>
                  <a:cubicBezTo>
                    <a:pt x="105855" y="480435"/>
                    <a:pt x="64298" y="407108"/>
                    <a:pt x="27415" y="315375"/>
                  </a:cubicBezTo>
                  <a:cubicBezTo>
                    <a:pt x="9083" y="269728"/>
                    <a:pt x="-10199" y="208744"/>
                    <a:pt x="2728" y="140529"/>
                  </a:cubicBezTo>
                  <a:cubicBezTo>
                    <a:pt x="21791" y="40471"/>
                    <a:pt x="120023" y="-12844"/>
                    <a:pt x="196564" y="1763"/>
                  </a:cubicBezTo>
                  <a:cubicBezTo>
                    <a:pt x="238632" y="9943"/>
                    <a:pt x="279459" y="28201"/>
                    <a:pt x="328027" y="61651"/>
                  </a:cubicBezTo>
                  <a:cubicBezTo>
                    <a:pt x="401354" y="111096"/>
                    <a:pt x="481912" y="148856"/>
                    <a:pt x="566851" y="173542"/>
                  </a:cubicBezTo>
                  <a:cubicBezTo>
                    <a:pt x="608556" y="186103"/>
                    <a:pt x="650332" y="200930"/>
                    <a:pt x="691011" y="215317"/>
                  </a:cubicBezTo>
                  <a:cubicBezTo>
                    <a:pt x="709343" y="221891"/>
                    <a:pt x="727748" y="228391"/>
                    <a:pt x="746153" y="234745"/>
                  </a:cubicBezTo>
                  <a:cubicBezTo>
                    <a:pt x="747833" y="235402"/>
                    <a:pt x="749295" y="236644"/>
                    <a:pt x="750024" y="238324"/>
                  </a:cubicBezTo>
                  <a:cubicBezTo>
                    <a:pt x="750828" y="240003"/>
                    <a:pt x="751048" y="241902"/>
                    <a:pt x="750463" y="243728"/>
                  </a:cubicBezTo>
                  <a:cubicBezTo>
                    <a:pt x="749878" y="245481"/>
                    <a:pt x="748710" y="247014"/>
                    <a:pt x="747103" y="247891"/>
                  </a:cubicBezTo>
                  <a:cubicBezTo>
                    <a:pt x="745497" y="248694"/>
                    <a:pt x="743671" y="248913"/>
                    <a:pt x="741918" y="248329"/>
                  </a:cubicBezTo>
                  <a:lnTo>
                    <a:pt x="686630" y="228829"/>
                  </a:lnTo>
                  <a:cubicBezTo>
                    <a:pt x="646461" y="214222"/>
                    <a:pt x="604831" y="199615"/>
                    <a:pt x="563419" y="187272"/>
                  </a:cubicBezTo>
                  <a:cubicBezTo>
                    <a:pt x="477166" y="162221"/>
                    <a:pt x="395365" y="123877"/>
                    <a:pt x="321016" y="73556"/>
                  </a:cubicBezTo>
                  <a:cubicBezTo>
                    <a:pt x="273324" y="40909"/>
                    <a:pt x="234105" y="23381"/>
                    <a:pt x="193862" y="15713"/>
                  </a:cubicBezTo>
                  <a:cubicBezTo>
                    <a:pt x="124113" y="2420"/>
                    <a:pt x="33185" y="54348"/>
                    <a:pt x="15582" y="143597"/>
                  </a:cubicBezTo>
                  <a:cubicBezTo>
                    <a:pt x="3240" y="208014"/>
                    <a:pt x="21864" y="266003"/>
                    <a:pt x="39319" y="310190"/>
                  </a:cubicBezTo>
                  <a:cubicBezTo>
                    <a:pt x="75836" y="400461"/>
                    <a:pt x="116517" y="472620"/>
                    <a:pt x="164210" y="530464"/>
                  </a:cubicBezTo>
                  <a:cubicBezTo>
                    <a:pt x="208031" y="583779"/>
                    <a:pt x="264998" y="610803"/>
                    <a:pt x="337814" y="614162"/>
                  </a:cubicBezTo>
                  <a:cubicBezTo>
                    <a:pt x="436997" y="618253"/>
                    <a:pt x="529751" y="585898"/>
                    <a:pt x="622651" y="515419"/>
                  </a:cubicBezTo>
                  <a:cubicBezTo>
                    <a:pt x="650697" y="494020"/>
                    <a:pt x="677574" y="469625"/>
                    <a:pt x="703575" y="446035"/>
                  </a:cubicBezTo>
                  <a:lnTo>
                    <a:pt x="739508" y="413389"/>
                  </a:lnTo>
                  <a:cubicBezTo>
                    <a:pt x="740166" y="412805"/>
                    <a:pt x="740968" y="412366"/>
                    <a:pt x="741845" y="412074"/>
                  </a:cubicBezTo>
                  <a:cubicBezTo>
                    <a:pt x="742721" y="411928"/>
                    <a:pt x="743598" y="411928"/>
                    <a:pt x="744473" y="412074"/>
                  </a:cubicBezTo>
                  <a:cubicBezTo>
                    <a:pt x="745351" y="412147"/>
                    <a:pt x="746226" y="412366"/>
                    <a:pt x="747030" y="412805"/>
                  </a:cubicBezTo>
                  <a:cubicBezTo>
                    <a:pt x="747833" y="413242"/>
                    <a:pt x="748491" y="413827"/>
                    <a:pt x="749076" y="414557"/>
                  </a:cubicBezTo>
                  <a:cubicBezTo>
                    <a:pt x="749659" y="415288"/>
                    <a:pt x="750097" y="416164"/>
                    <a:pt x="750317" y="417040"/>
                  </a:cubicBezTo>
                  <a:cubicBezTo>
                    <a:pt x="750463" y="417990"/>
                    <a:pt x="750463" y="418866"/>
                    <a:pt x="750317" y="419816"/>
                  </a:cubicBezTo>
                  <a:cubicBezTo>
                    <a:pt x="750170" y="421642"/>
                    <a:pt x="749295" y="423394"/>
                    <a:pt x="747906" y="424636"/>
                  </a:cubicBezTo>
                  <a:cubicBezTo>
                    <a:pt x="735783" y="435226"/>
                    <a:pt x="723950" y="445962"/>
                    <a:pt x="712119" y="456844"/>
                  </a:cubicBezTo>
                  <a:cubicBezTo>
                    <a:pt x="685899" y="480654"/>
                    <a:pt x="658803" y="505340"/>
                    <a:pt x="630247" y="526959"/>
                  </a:cubicBezTo>
                  <a:cubicBezTo>
                    <a:pt x="540999" y="594881"/>
                    <a:pt x="450434" y="628696"/>
                    <a:pt x="354905" y="62869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6E2FB6E-2BDC-46FC-A7A4-9449AE313F8B}"/>
                </a:ext>
              </a:extLst>
            </p:cNvPr>
            <p:cNvSpPr/>
            <p:nvPr/>
          </p:nvSpPr>
          <p:spPr>
            <a:xfrm>
              <a:off x="6412582" y="6964"/>
              <a:ext cx="1020562" cy="717909"/>
            </a:xfrm>
            <a:custGeom>
              <a:avLst/>
              <a:gdLst>
                <a:gd name="connsiteX0" fmla="*/ 525634 w 1020562"/>
                <a:gd name="connsiteY0" fmla="*/ 717289 h 717909"/>
                <a:gd name="connsiteX1" fmla="*/ 410020 w 1020562"/>
                <a:gd name="connsiteY1" fmla="*/ 655355 h 717909"/>
                <a:gd name="connsiteX2" fmla="*/ 215016 w 1020562"/>
                <a:gd name="connsiteY2" fmla="*/ 484672 h 717909"/>
                <a:gd name="connsiteX3" fmla="*/ 166739 w 1020562"/>
                <a:gd name="connsiteY3" fmla="*/ 443188 h 717909"/>
                <a:gd name="connsiteX4" fmla="*/ 43822 w 1020562"/>
                <a:gd name="connsiteY4" fmla="*/ 243875 h 717909"/>
                <a:gd name="connsiteX5" fmla="*/ 13220 w 1020562"/>
                <a:gd name="connsiteY5" fmla="*/ 80715 h 717909"/>
                <a:gd name="connsiteX6" fmla="*/ -1387 w 1020562"/>
                <a:gd name="connsiteY6" fmla="*/ 7680 h 717909"/>
                <a:gd name="connsiteX7" fmla="*/ -292 w 1020562"/>
                <a:gd name="connsiteY7" fmla="*/ 2494 h 717909"/>
                <a:gd name="connsiteX8" fmla="*/ 3872 w 1020562"/>
                <a:gd name="connsiteY8" fmla="*/ -500 h 717909"/>
                <a:gd name="connsiteX9" fmla="*/ 8838 w 1020562"/>
                <a:gd name="connsiteY9" fmla="*/ 595 h 717909"/>
                <a:gd name="connsiteX10" fmla="*/ 11613 w 1020562"/>
                <a:gd name="connsiteY10" fmla="*/ 5050 h 717909"/>
                <a:gd name="connsiteX11" fmla="*/ 26220 w 1020562"/>
                <a:gd name="connsiteY11" fmla="*/ 78086 h 717909"/>
                <a:gd name="connsiteX12" fmla="*/ 57187 w 1020562"/>
                <a:gd name="connsiteY12" fmla="*/ 241319 h 717909"/>
                <a:gd name="connsiteX13" fmla="*/ 175431 w 1020562"/>
                <a:gd name="connsiteY13" fmla="*/ 432014 h 717909"/>
                <a:gd name="connsiteX14" fmla="*/ 223342 w 1020562"/>
                <a:gd name="connsiteY14" fmla="*/ 473936 h 717909"/>
                <a:gd name="connsiteX15" fmla="*/ 418711 w 1020562"/>
                <a:gd name="connsiteY15" fmla="*/ 645349 h 717909"/>
                <a:gd name="connsiteX16" fmla="*/ 615249 w 1020562"/>
                <a:gd name="connsiteY16" fmla="*/ 669816 h 717909"/>
                <a:gd name="connsiteX17" fmla="*/ 857944 w 1020562"/>
                <a:gd name="connsiteY17" fmla="*/ 509869 h 717909"/>
                <a:gd name="connsiteX18" fmla="*/ 1005184 w 1020562"/>
                <a:gd name="connsiteY18" fmla="*/ 216049 h 717909"/>
                <a:gd name="connsiteX19" fmla="*/ 1005913 w 1020562"/>
                <a:gd name="connsiteY19" fmla="*/ 72169 h 717909"/>
                <a:gd name="connsiteX20" fmla="*/ 1005913 w 1020562"/>
                <a:gd name="connsiteY20" fmla="*/ 7753 h 717909"/>
                <a:gd name="connsiteX21" fmla="*/ 1005913 w 1020562"/>
                <a:gd name="connsiteY21" fmla="*/ 4758 h 717909"/>
                <a:gd name="connsiteX22" fmla="*/ 1007301 w 1020562"/>
                <a:gd name="connsiteY22" fmla="*/ 2129 h 717909"/>
                <a:gd name="connsiteX23" fmla="*/ 1009638 w 1020562"/>
                <a:gd name="connsiteY23" fmla="*/ 376 h 717909"/>
                <a:gd name="connsiteX24" fmla="*/ 1015189 w 1020562"/>
                <a:gd name="connsiteY24" fmla="*/ 376 h 717909"/>
                <a:gd name="connsiteX25" fmla="*/ 1017454 w 1020562"/>
                <a:gd name="connsiteY25" fmla="*/ 2129 h 717909"/>
                <a:gd name="connsiteX26" fmla="*/ 1018914 w 1020562"/>
                <a:gd name="connsiteY26" fmla="*/ 4758 h 717909"/>
                <a:gd name="connsiteX27" fmla="*/ 1018914 w 1020562"/>
                <a:gd name="connsiteY27" fmla="*/ 7753 h 717909"/>
                <a:gd name="connsiteX28" fmla="*/ 1018914 w 1020562"/>
                <a:gd name="connsiteY28" fmla="*/ 72097 h 717909"/>
                <a:gd name="connsiteX29" fmla="*/ 1018110 w 1020562"/>
                <a:gd name="connsiteY29" fmla="*/ 216560 h 717909"/>
                <a:gd name="connsiteX30" fmla="*/ 865467 w 1020562"/>
                <a:gd name="connsiteY30" fmla="*/ 521701 h 717909"/>
                <a:gd name="connsiteX31" fmla="*/ 621092 w 1020562"/>
                <a:gd name="connsiteY31" fmla="*/ 682817 h 717909"/>
                <a:gd name="connsiteX32" fmla="*/ 525634 w 1020562"/>
                <a:gd name="connsiteY32" fmla="*/ 717289 h 71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20562" h="717909">
                  <a:moveTo>
                    <a:pt x="525634" y="717289"/>
                  </a:moveTo>
                  <a:cubicBezTo>
                    <a:pt x="493207" y="717289"/>
                    <a:pt x="459099" y="700126"/>
                    <a:pt x="410020" y="655355"/>
                  </a:cubicBezTo>
                  <a:cubicBezTo>
                    <a:pt x="346114" y="596927"/>
                    <a:pt x="279433" y="539887"/>
                    <a:pt x="215016" y="484672"/>
                  </a:cubicBezTo>
                  <a:lnTo>
                    <a:pt x="166739" y="443188"/>
                  </a:lnTo>
                  <a:cubicBezTo>
                    <a:pt x="93704" y="380597"/>
                    <a:pt x="56165" y="319028"/>
                    <a:pt x="43822" y="243875"/>
                  </a:cubicBezTo>
                  <a:cubicBezTo>
                    <a:pt x="34838" y="189464"/>
                    <a:pt x="23883" y="134322"/>
                    <a:pt x="13220" y="80715"/>
                  </a:cubicBezTo>
                  <a:cubicBezTo>
                    <a:pt x="8327" y="56248"/>
                    <a:pt x="3506" y="31708"/>
                    <a:pt x="-1387" y="7680"/>
                  </a:cubicBezTo>
                  <a:cubicBezTo>
                    <a:pt x="-1679" y="5876"/>
                    <a:pt x="-1314" y="4028"/>
                    <a:pt x="-292" y="2494"/>
                  </a:cubicBezTo>
                  <a:cubicBezTo>
                    <a:pt x="658" y="982"/>
                    <a:pt x="2119" y="-99"/>
                    <a:pt x="3872" y="-500"/>
                  </a:cubicBezTo>
                  <a:cubicBezTo>
                    <a:pt x="5624" y="-844"/>
                    <a:pt x="7377" y="-442"/>
                    <a:pt x="8838" y="595"/>
                  </a:cubicBezTo>
                  <a:cubicBezTo>
                    <a:pt x="10299" y="1639"/>
                    <a:pt x="11321" y="3254"/>
                    <a:pt x="11613" y="5050"/>
                  </a:cubicBezTo>
                  <a:cubicBezTo>
                    <a:pt x="16360" y="29371"/>
                    <a:pt x="21108" y="53692"/>
                    <a:pt x="26220" y="78086"/>
                  </a:cubicBezTo>
                  <a:cubicBezTo>
                    <a:pt x="36884" y="131547"/>
                    <a:pt x="48130" y="186761"/>
                    <a:pt x="57187" y="241319"/>
                  </a:cubicBezTo>
                  <a:cubicBezTo>
                    <a:pt x="68946" y="312966"/>
                    <a:pt x="105391" y="371833"/>
                    <a:pt x="175431" y="432014"/>
                  </a:cubicBezTo>
                  <a:lnTo>
                    <a:pt x="223342" y="473936"/>
                  </a:lnTo>
                  <a:cubicBezTo>
                    <a:pt x="287905" y="529370"/>
                    <a:pt x="354805" y="586629"/>
                    <a:pt x="418711" y="645349"/>
                  </a:cubicBezTo>
                  <a:cubicBezTo>
                    <a:pt x="509859" y="728463"/>
                    <a:pt x="542871" y="710132"/>
                    <a:pt x="615249" y="669816"/>
                  </a:cubicBezTo>
                  <a:cubicBezTo>
                    <a:pt x="700116" y="622826"/>
                    <a:pt x="781257" y="569349"/>
                    <a:pt x="857944" y="509869"/>
                  </a:cubicBezTo>
                  <a:cubicBezTo>
                    <a:pt x="950918" y="437345"/>
                    <a:pt x="1001604" y="335607"/>
                    <a:pt x="1005184" y="216049"/>
                  </a:cubicBezTo>
                  <a:cubicBezTo>
                    <a:pt x="1006718" y="168284"/>
                    <a:pt x="1006279" y="119423"/>
                    <a:pt x="1005913" y="72169"/>
                  </a:cubicBezTo>
                  <a:lnTo>
                    <a:pt x="1005913" y="7753"/>
                  </a:lnTo>
                  <a:cubicBezTo>
                    <a:pt x="1005694" y="6767"/>
                    <a:pt x="1005694" y="5751"/>
                    <a:pt x="1005913" y="4758"/>
                  </a:cubicBezTo>
                  <a:cubicBezTo>
                    <a:pt x="1006206" y="3809"/>
                    <a:pt x="1006718" y="2925"/>
                    <a:pt x="1007301" y="2129"/>
                  </a:cubicBezTo>
                  <a:cubicBezTo>
                    <a:pt x="1007959" y="1406"/>
                    <a:pt x="1008763" y="807"/>
                    <a:pt x="1009638" y="376"/>
                  </a:cubicBezTo>
                  <a:cubicBezTo>
                    <a:pt x="1011391" y="-405"/>
                    <a:pt x="1013436" y="-405"/>
                    <a:pt x="1015189" y="376"/>
                  </a:cubicBezTo>
                  <a:cubicBezTo>
                    <a:pt x="1016066" y="792"/>
                    <a:pt x="1016869" y="1391"/>
                    <a:pt x="1017454" y="2129"/>
                  </a:cubicBezTo>
                  <a:cubicBezTo>
                    <a:pt x="1018110" y="2903"/>
                    <a:pt x="1018622" y="3794"/>
                    <a:pt x="1018914" y="4758"/>
                  </a:cubicBezTo>
                  <a:cubicBezTo>
                    <a:pt x="1019133" y="5751"/>
                    <a:pt x="1019133" y="6767"/>
                    <a:pt x="1018914" y="7753"/>
                  </a:cubicBezTo>
                  <a:lnTo>
                    <a:pt x="1018914" y="72097"/>
                  </a:lnTo>
                  <a:cubicBezTo>
                    <a:pt x="1018914" y="119423"/>
                    <a:pt x="1019572" y="168430"/>
                    <a:pt x="1018110" y="216560"/>
                  </a:cubicBezTo>
                  <a:cubicBezTo>
                    <a:pt x="1014385" y="340720"/>
                    <a:pt x="961581" y="446474"/>
                    <a:pt x="865467" y="521701"/>
                  </a:cubicBezTo>
                  <a:cubicBezTo>
                    <a:pt x="788268" y="581612"/>
                    <a:pt x="706543" y="635475"/>
                    <a:pt x="621092" y="682817"/>
                  </a:cubicBezTo>
                  <a:cubicBezTo>
                    <a:pt x="583989" y="702390"/>
                    <a:pt x="555360" y="717289"/>
                    <a:pt x="525634" y="71728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8198A00-B421-4E09-82B0-CA9983B7E402}"/>
                </a:ext>
              </a:extLst>
            </p:cNvPr>
            <p:cNvSpPr/>
            <p:nvPr/>
          </p:nvSpPr>
          <p:spPr>
            <a:xfrm>
              <a:off x="3268188" y="6936"/>
              <a:ext cx="813245" cy="660825"/>
            </a:xfrm>
            <a:custGeom>
              <a:avLst/>
              <a:gdLst>
                <a:gd name="connsiteX0" fmla="*/ 433549 w 813245"/>
                <a:gd name="connsiteY0" fmla="*/ 660203 h 660825"/>
                <a:gd name="connsiteX1" fmla="*/ 346565 w 813245"/>
                <a:gd name="connsiteY1" fmla="*/ 638293 h 660825"/>
                <a:gd name="connsiteX2" fmla="*/ 233652 w 813245"/>
                <a:gd name="connsiteY2" fmla="*/ 534072 h 660825"/>
                <a:gd name="connsiteX3" fmla="*/ 64576 w 813245"/>
                <a:gd name="connsiteY3" fmla="*/ 207605 h 660825"/>
                <a:gd name="connsiteX4" fmla="*/ 18125 w 813245"/>
                <a:gd name="connsiteY4" fmla="*/ 71029 h 660825"/>
                <a:gd name="connsiteX5" fmla="*/ -1375 w 813245"/>
                <a:gd name="connsiteY5" fmla="*/ 8657 h 660825"/>
                <a:gd name="connsiteX6" fmla="*/ -1375 w 813245"/>
                <a:gd name="connsiteY6" fmla="*/ 5882 h 660825"/>
                <a:gd name="connsiteX7" fmla="*/ -717 w 813245"/>
                <a:gd name="connsiteY7" fmla="*/ 3179 h 660825"/>
                <a:gd name="connsiteX8" fmla="*/ 889 w 813245"/>
                <a:gd name="connsiteY8" fmla="*/ 988 h 660825"/>
                <a:gd name="connsiteX9" fmla="*/ 3154 w 813245"/>
                <a:gd name="connsiteY9" fmla="*/ -399 h 660825"/>
                <a:gd name="connsiteX10" fmla="*/ 5783 w 813245"/>
                <a:gd name="connsiteY10" fmla="*/ -399 h 660825"/>
                <a:gd name="connsiteX11" fmla="*/ 8339 w 813245"/>
                <a:gd name="connsiteY11" fmla="*/ 258 h 660825"/>
                <a:gd name="connsiteX12" fmla="*/ 10457 w 813245"/>
                <a:gd name="connsiteY12" fmla="*/ 1937 h 660825"/>
                <a:gd name="connsiteX13" fmla="*/ 11771 w 813245"/>
                <a:gd name="connsiteY13" fmla="*/ 4348 h 660825"/>
                <a:gd name="connsiteX14" fmla="*/ 31272 w 813245"/>
                <a:gd name="connsiteY14" fmla="*/ 66501 h 660825"/>
                <a:gd name="connsiteX15" fmla="*/ 77795 w 813245"/>
                <a:gd name="connsiteY15" fmla="*/ 201835 h 660825"/>
                <a:gd name="connsiteX16" fmla="*/ 244827 w 813245"/>
                <a:gd name="connsiteY16" fmla="*/ 525746 h 660825"/>
                <a:gd name="connsiteX17" fmla="*/ 353138 w 813245"/>
                <a:gd name="connsiteY17" fmla="*/ 625950 h 660825"/>
                <a:gd name="connsiteX18" fmla="*/ 519293 w 813245"/>
                <a:gd name="connsiteY18" fmla="*/ 628798 h 660825"/>
                <a:gd name="connsiteX19" fmla="*/ 767613 w 813245"/>
                <a:gd name="connsiteY19" fmla="*/ 406260 h 660825"/>
                <a:gd name="connsiteX20" fmla="*/ 796388 w 813245"/>
                <a:gd name="connsiteY20" fmla="*/ 273263 h 660825"/>
                <a:gd name="connsiteX21" fmla="*/ 798214 w 813245"/>
                <a:gd name="connsiteY21" fmla="*/ 85563 h 660825"/>
                <a:gd name="connsiteX22" fmla="*/ 797703 w 813245"/>
                <a:gd name="connsiteY22" fmla="*/ 7342 h 660825"/>
                <a:gd name="connsiteX23" fmla="*/ 797703 w 813245"/>
                <a:gd name="connsiteY23" fmla="*/ 4348 h 660825"/>
                <a:gd name="connsiteX24" fmla="*/ 799091 w 813245"/>
                <a:gd name="connsiteY24" fmla="*/ 1719 h 660825"/>
                <a:gd name="connsiteX25" fmla="*/ 801427 w 813245"/>
                <a:gd name="connsiteY25" fmla="*/ -34 h 660825"/>
                <a:gd name="connsiteX26" fmla="*/ 806978 w 813245"/>
                <a:gd name="connsiteY26" fmla="*/ -34 h 660825"/>
                <a:gd name="connsiteX27" fmla="*/ 809243 w 813245"/>
                <a:gd name="connsiteY27" fmla="*/ 1719 h 660825"/>
                <a:gd name="connsiteX28" fmla="*/ 810703 w 813245"/>
                <a:gd name="connsiteY28" fmla="*/ 4348 h 660825"/>
                <a:gd name="connsiteX29" fmla="*/ 810703 w 813245"/>
                <a:gd name="connsiteY29" fmla="*/ 7342 h 660825"/>
                <a:gd name="connsiteX30" fmla="*/ 811215 w 813245"/>
                <a:gd name="connsiteY30" fmla="*/ 85417 h 660825"/>
                <a:gd name="connsiteX31" fmla="*/ 809389 w 813245"/>
                <a:gd name="connsiteY31" fmla="*/ 274359 h 660825"/>
                <a:gd name="connsiteX32" fmla="*/ 779079 w 813245"/>
                <a:gd name="connsiteY32" fmla="*/ 413126 h 660825"/>
                <a:gd name="connsiteX33" fmla="*/ 523456 w 813245"/>
                <a:gd name="connsiteY33" fmla="*/ 642456 h 660825"/>
                <a:gd name="connsiteX34" fmla="*/ 433549 w 813245"/>
                <a:gd name="connsiteY34" fmla="*/ 660203 h 6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13245" h="660825">
                  <a:moveTo>
                    <a:pt x="433549" y="660203"/>
                  </a:moveTo>
                  <a:cubicBezTo>
                    <a:pt x="403167" y="660349"/>
                    <a:pt x="373223" y="652812"/>
                    <a:pt x="346565" y="638293"/>
                  </a:cubicBezTo>
                  <a:cubicBezTo>
                    <a:pt x="305592" y="615871"/>
                    <a:pt x="268490" y="581764"/>
                    <a:pt x="233652" y="534072"/>
                  </a:cubicBezTo>
                  <a:cubicBezTo>
                    <a:pt x="159960" y="432918"/>
                    <a:pt x="109492" y="317230"/>
                    <a:pt x="64576" y="207605"/>
                  </a:cubicBezTo>
                  <a:cubicBezTo>
                    <a:pt x="46391" y="163199"/>
                    <a:pt x="32002" y="116311"/>
                    <a:pt x="18125" y="71029"/>
                  </a:cubicBezTo>
                  <a:cubicBezTo>
                    <a:pt x="11626" y="50068"/>
                    <a:pt x="5272" y="29399"/>
                    <a:pt x="-1375" y="8657"/>
                  </a:cubicBezTo>
                  <a:cubicBezTo>
                    <a:pt x="-1521" y="7744"/>
                    <a:pt x="-1521" y="6802"/>
                    <a:pt x="-1375" y="5882"/>
                  </a:cubicBezTo>
                  <a:cubicBezTo>
                    <a:pt x="-1301" y="4954"/>
                    <a:pt x="-1082" y="4041"/>
                    <a:pt x="-717" y="3179"/>
                  </a:cubicBezTo>
                  <a:cubicBezTo>
                    <a:pt x="-279" y="2376"/>
                    <a:pt x="232" y="1638"/>
                    <a:pt x="889" y="988"/>
                  </a:cubicBezTo>
                  <a:cubicBezTo>
                    <a:pt x="1547" y="389"/>
                    <a:pt x="2350" y="-78"/>
                    <a:pt x="3154" y="-399"/>
                  </a:cubicBezTo>
                  <a:cubicBezTo>
                    <a:pt x="4030" y="-575"/>
                    <a:pt x="4906" y="-575"/>
                    <a:pt x="5783" y="-399"/>
                  </a:cubicBezTo>
                  <a:cubicBezTo>
                    <a:pt x="6659" y="-327"/>
                    <a:pt x="7536" y="-107"/>
                    <a:pt x="8339" y="258"/>
                  </a:cubicBezTo>
                  <a:cubicBezTo>
                    <a:pt x="9142" y="696"/>
                    <a:pt x="9873" y="1259"/>
                    <a:pt x="10457" y="1937"/>
                  </a:cubicBezTo>
                  <a:cubicBezTo>
                    <a:pt x="11041" y="2653"/>
                    <a:pt x="11480" y="3471"/>
                    <a:pt x="11771" y="4348"/>
                  </a:cubicBezTo>
                  <a:cubicBezTo>
                    <a:pt x="18564" y="24944"/>
                    <a:pt x="24918" y="45759"/>
                    <a:pt x="31272" y="66501"/>
                  </a:cubicBezTo>
                  <a:cubicBezTo>
                    <a:pt x="45149" y="111417"/>
                    <a:pt x="59390" y="158013"/>
                    <a:pt x="77795" y="201835"/>
                  </a:cubicBezTo>
                  <a:cubicBezTo>
                    <a:pt x="122200" y="310949"/>
                    <a:pt x="172011" y="425979"/>
                    <a:pt x="244827" y="525746"/>
                  </a:cubicBezTo>
                  <a:cubicBezTo>
                    <a:pt x="278423" y="572123"/>
                    <a:pt x="313772" y="604770"/>
                    <a:pt x="353138" y="625950"/>
                  </a:cubicBezTo>
                  <a:cubicBezTo>
                    <a:pt x="400903" y="651950"/>
                    <a:pt x="456848" y="652900"/>
                    <a:pt x="519293" y="628798"/>
                  </a:cubicBezTo>
                  <a:cubicBezTo>
                    <a:pt x="632570" y="584977"/>
                    <a:pt x="716488" y="510335"/>
                    <a:pt x="767613" y="406260"/>
                  </a:cubicBezTo>
                  <a:cubicBezTo>
                    <a:pt x="784118" y="372883"/>
                    <a:pt x="793613" y="329427"/>
                    <a:pt x="796388" y="273263"/>
                  </a:cubicBezTo>
                  <a:cubicBezTo>
                    <a:pt x="799529" y="210818"/>
                    <a:pt x="798871" y="146912"/>
                    <a:pt x="798214" y="85563"/>
                  </a:cubicBezTo>
                  <a:cubicBezTo>
                    <a:pt x="798214" y="59489"/>
                    <a:pt x="797703" y="33343"/>
                    <a:pt x="797703" y="7342"/>
                  </a:cubicBezTo>
                  <a:cubicBezTo>
                    <a:pt x="797484" y="6356"/>
                    <a:pt x="797484" y="5334"/>
                    <a:pt x="797703" y="4348"/>
                  </a:cubicBezTo>
                  <a:cubicBezTo>
                    <a:pt x="797995" y="3384"/>
                    <a:pt x="798433" y="2493"/>
                    <a:pt x="799091" y="1719"/>
                  </a:cubicBezTo>
                  <a:cubicBezTo>
                    <a:pt x="799748" y="996"/>
                    <a:pt x="800551" y="396"/>
                    <a:pt x="801427" y="-34"/>
                  </a:cubicBezTo>
                  <a:cubicBezTo>
                    <a:pt x="803181" y="-816"/>
                    <a:pt x="805225" y="-816"/>
                    <a:pt x="806978" y="-34"/>
                  </a:cubicBezTo>
                  <a:cubicBezTo>
                    <a:pt x="807854" y="396"/>
                    <a:pt x="808585" y="988"/>
                    <a:pt x="809243" y="1719"/>
                  </a:cubicBezTo>
                  <a:cubicBezTo>
                    <a:pt x="809900" y="2493"/>
                    <a:pt x="810411" y="3384"/>
                    <a:pt x="810703" y="4348"/>
                  </a:cubicBezTo>
                  <a:cubicBezTo>
                    <a:pt x="810922" y="5341"/>
                    <a:pt x="810922" y="6356"/>
                    <a:pt x="810703" y="7342"/>
                  </a:cubicBezTo>
                  <a:cubicBezTo>
                    <a:pt x="810703" y="33343"/>
                    <a:pt x="810703" y="59343"/>
                    <a:pt x="811215" y="85417"/>
                  </a:cubicBezTo>
                  <a:cubicBezTo>
                    <a:pt x="811872" y="147351"/>
                    <a:pt x="812529" y="211403"/>
                    <a:pt x="809389" y="274359"/>
                  </a:cubicBezTo>
                  <a:cubicBezTo>
                    <a:pt x="806394" y="332787"/>
                    <a:pt x="796461" y="377996"/>
                    <a:pt x="779079" y="413126"/>
                  </a:cubicBezTo>
                  <a:cubicBezTo>
                    <a:pt x="725836" y="520341"/>
                    <a:pt x="639509" y="597539"/>
                    <a:pt x="523456" y="642456"/>
                  </a:cubicBezTo>
                  <a:cubicBezTo>
                    <a:pt x="494826" y="653798"/>
                    <a:pt x="464371" y="659816"/>
                    <a:pt x="433549" y="66020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489E497-4D10-4203-A33C-8FA78DB23B7F}"/>
                </a:ext>
              </a:extLst>
            </p:cNvPr>
            <p:cNvSpPr/>
            <p:nvPr/>
          </p:nvSpPr>
          <p:spPr>
            <a:xfrm>
              <a:off x="6555256" y="6132"/>
              <a:ext cx="806085" cy="522349"/>
            </a:xfrm>
            <a:custGeom>
              <a:avLst/>
              <a:gdLst>
                <a:gd name="connsiteX0" fmla="*/ 460013 w 806085"/>
                <a:gd name="connsiteY0" fmla="*/ 521729 h 522349"/>
                <a:gd name="connsiteX1" fmla="*/ 329719 w 806085"/>
                <a:gd name="connsiteY1" fmla="*/ 478857 h 522349"/>
                <a:gd name="connsiteX2" fmla="*/ 254858 w 806085"/>
                <a:gd name="connsiteY2" fmla="*/ 430362 h 522349"/>
                <a:gd name="connsiteX3" fmla="*/ 180727 w 806085"/>
                <a:gd name="connsiteY3" fmla="*/ 382378 h 522349"/>
                <a:gd name="connsiteX4" fmla="*/ 31005 w 806085"/>
                <a:gd name="connsiteY4" fmla="*/ 155969 h 522349"/>
                <a:gd name="connsiteX5" fmla="*/ 9094 w 806085"/>
                <a:gd name="connsiteY5" fmla="*/ 55400 h 522349"/>
                <a:gd name="connsiteX6" fmla="*/ -1423 w 806085"/>
                <a:gd name="connsiteY6" fmla="*/ 9023 h 522349"/>
                <a:gd name="connsiteX7" fmla="*/ -254 w 806085"/>
                <a:gd name="connsiteY7" fmla="*/ 3983 h 522349"/>
                <a:gd name="connsiteX8" fmla="*/ 8729 w 806085"/>
                <a:gd name="connsiteY8" fmla="*/ 1792 h 522349"/>
                <a:gd name="connsiteX9" fmla="*/ 11870 w 806085"/>
                <a:gd name="connsiteY9" fmla="*/ 5882 h 522349"/>
                <a:gd name="connsiteX10" fmla="*/ 22313 w 806085"/>
                <a:gd name="connsiteY10" fmla="*/ 52040 h 522349"/>
                <a:gd name="connsiteX11" fmla="*/ 44224 w 806085"/>
                <a:gd name="connsiteY11" fmla="*/ 153267 h 522349"/>
                <a:gd name="connsiteX12" fmla="*/ 188030 w 806085"/>
                <a:gd name="connsiteY12" fmla="*/ 370473 h 522349"/>
                <a:gd name="connsiteX13" fmla="*/ 261576 w 806085"/>
                <a:gd name="connsiteY13" fmla="*/ 418165 h 522349"/>
                <a:gd name="connsiteX14" fmla="*/ 337022 w 806085"/>
                <a:gd name="connsiteY14" fmla="*/ 467099 h 522349"/>
                <a:gd name="connsiteX15" fmla="*/ 578037 w 806085"/>
                <a:gd name="connsiteY15" fmla="*/ 479807 h 522349"/>
                <a:gd name="connsiteX16" fmla="*/ 771800 w 806085"/>
                <a:gd name="connsiteY16" fmla="*/ 262089 h 522349"/>
                <a:gd name="connsiteX17" fmla="*/ 786407 w 806085"/>
                <a:gd name="connsiteY17" fmla="*/ 90749 h 522349"/>
                <a:gd name="connsiteX18" fmla="*/ 784362 w 806085"/>
                <a:gd name="connsiteY18" fmla="*/ 32759 h 522349"/>
                <a:gd name="connsiteX19" fmla="*/ 785239 w 806085"/>
                <a:gd name="connsiteY19" fmla="*/ 7342 h 522349"/>
                <a:gd name="connsiteX20" fmla="*/ 785239 w 806085"/>
                <a:gd name="connsiteY20" fmla="*/ 4348 h 522349"/>
                <a:gd name="connsiteX21" fmla="*/ 786626 w 806085"/>
                <a:gd name="connsiteY21" fmla="*/ 1792 h 522349"/>
                <a:gd name="connsiteX22" fmla="*/ 788964 w 806085"/>
                <a:gd name="connsiteY22" fmla="*/ -34 h 522349"/>
                <a:gd name="connsiteX23" fmla="*/ 794514 w 806085"/>
                <a:gd name="connsiteY23" fmla="*/ -34 h 522349"/>
                <a:gd name="connsiteX24" fmla="*/ 796779 w 806085"/>
                <a:gd name="connsiteY24" fmla="*/ 1792 h 522349"/>
                <a:gd name="connsiteX25" fmla="*/ 798239 w 806085"/>
                <a:gd name="connsiteY25" fmla="*/ 4348 h 522349"/>
                <a:gd name="connsiteX26" fmla="*/ 798239 w 806085"/>
                <a:gd name="connsiteY26" fmla="*/ 7342 h 522349"/>
                <a:gd name="connsiteX27" fmla="*/ 797289 w 806085"/>
                <a:gd name="connsiteY27" fmla="*/ 33635 h 522349"/>
                <a:gd name="connsiteX28" fmla="*/ 798969 w 806085"/>
                <a:gd name="connsiteY28" fmla="*/ 87535 h 522349"/>
                <a:gd name="connsiteX29" fmla="*/ 784362 w 806085"/>
                <a:gd name="connsiteY29" fmla="*/ 265449 h 522349"/>
                <a:gd name="connsiteX30" fmla="*/ 582786 w 806085"/>
                <a:gd name="connsiteY30" fmla="*/ 492661 h 522349"/>
                <a:gd name="connsiteX31" fmla="*/ 460013 w 806085"/>
                <a:gd name="connsiteY31" fmla="*/ 521729 h 5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06085" h="522349">
                  <a:moveTo>
                    <a:pt x="460013" y="521729"/>
                  </a:moveTo>
                  <a:cubicBezTo>
                    <a:pt x="413125" y="521466"/>
                    <a:pt x="367550" y="506465"/>
                    <a:pt x="329719" y="478857"/>
                  </a:cubicBezTo>
                  <a:cubicBezTo>
                    <a:pt x="305324" y="461913"/>
                    <a:pt x="279617" y="446211"/>
                    <a:pt x="254858" y="430362"/>
                  </a:cubicBezTo>
                  <a:cubicBezTo>
                    <a:pt x="230099" y="414513"/>
                    <a:pt x="204974" y="399176"/>
                    <a:pt x="180727" y="382378"/>
                  </a:cubicBezTo>
                  <a:cubicBezTo>
                    <a:pt x="97101" y="324388"/>
                    <a:pt x="48168" y="250257"/>
                    <a:pt x="31005" y="155969"/>
                  </a:cubicBezTo>
                  <a:cubicBezTo>
                    <a:pt x="25015" y="122227"/>
                    <a:pt x="17128" y="88265"/>
                    <a:pt x="9094" y="55400"/>
                  </a:cubicBezTo>
                  <a:cubicBezTo>
                    <a:pt x="5662" y="39989"/>
                    <a:pt x="1791" y="24579"/>
                    <a:pt x="-1423" y="9023"/>
                  </a:cubicBezTo>
                  <a:cubicBezTo>
                    <a:pt x="-1642" y="7255"/>
                    <a:pt x="-1277" y="5466"/>
                    <a:pt x="-254" y="3983"/>
                  </a:cubicBezTo>
                  <a:cubicBezTo>
                    <a:pt x="1644" y="945"/>
                    <a:pt x="5662" y="-20"/>
                    <a:pt x="8729" y="1792"/>
                  </a:cubicBezTo>
                  <a:cubicBezTo>
                    <a:pt x="10263" y="2727"/>
                    <a:pt x="11358" y="4180"/>
                    <a:pt x="11870" y="5882"/>
                  </a:cubicBezTo>
                  <a:cubicBezTo>
                    <a:pt x="15156" y="21292"/>
                    <a:pt x="18734" y="36630"/>
                    <a:pt x="22313" y="52040"/>
                  </a:cubicBezTo>
                  <a:cubicBezTo>
                    <a:pt x="30055" y="85125"/>
                    <a:pt x="37797" y="119232"/>
                    <a:pt x="44224" y="153267"/>
                  </a:cubicBezTo>
                  <a:cubicBezTo>
                    <a:pt x="60583" y="243684"/>
                    <a:pt x="107619" y="314748"/>
                    <a:pt x="188030" y="370473"/>
                  </a:cubicBezTo>
                  <a:cubicBezTo>
                    <a:pt x="211986" y="386833"/>
                    <a:pt x="237256" y="403120"/>
                    <a:pt x="261576" y="418165"/>
                  </a:cubicBezTo>
                  <a:cubicBezTo>
                    <a:pt x="285898" y="433210"/>
                    <a:pt x="312701" y="449789"/>
                    <a:pt x="337022" y="467099"/>
                  </a:cubicBezTo>
                  <a:cubicBezTo>
                    <a:pt x="407794" y="516032"/>
                    <a:pt x="484334" y="520414"/>
                    <a:pt x="578037" y="479807"/>
                  </a:cubicBezTo>
                  <a:cubicBezTo>
                    <a:pt x="683063" y="434306"/>
                    <a:pt x="746384" y="362951"/>
                    <a:pt x="771800" y="262089"/>
                  </a:cubicBezTo>
                  <a:cubicBezTo>
                    <a:pt x="784873" y="210453"/>
                    <a:pt x="799553" y="151806"/>
                    <a:pt x="786407" y="90749"/>
                  </a:cubicBezTo>
                  <a:cubicBezTo>
                    <a:pt x="783121" y="71599"/>
                    <a:pt x="782463" y="52091"/>
                    <a:pt x="784362" y="32759"/>
                  </a:cubicBezTo>
                  <a:cubicBezTo>
                    <a:pt x="784362" y="24213"/>
                    <a:pt x="785239" y="15742"/>
                    <a:pt x="785239" y="7342"/>
                  </a:cubicBezTo>
                  <a:cubicBezTo>
                    <a:pt x="785020" y="6349"/>
                    <a:pt x="785020" y="5341"/>
                    <a:pt x="785239" y="4348"/>
                  </a:cubicBezTo>
                  <a:cubicBezTo>
                    <a:pt x="785531" y="3421"/>
                    <a:pt x="786041" y="2551"/>
                    <a:pt x="786626" y="1792"/>
                  </a:cubicBezTo>
                  <a:cubicBezTo>
                    <a:pt x="787284" y="1033"/>
                    <a:pt x="788086" y="412"/>
                    <a:pt x="788964" y="-34"/>
                  </a:cubicBezTo>
                  <a:cubicBezTo>
                    <a:pt x="790717" y="-816"/>
                    <a:pt x="792762" y="-816"/>
                    <a:pt x="794514" y="-34"/>
                  </a:cubicBezTo>
                  <a:cubicBezTo>
                    <a:pt x="795390" y="382"/>
                    <a:pt x="796194" y="1010"/>
                    <a:pt x="796779" y="1792"/>
                  </a:cubicBezTo>
                  <a:cubicBezTo>
                    <a:pt x="797435" y="2529"/>
                    <a:pt x="797947" y="3399"/>
                    <a:pt x="798239" y="4348"/>
                  </a:cubicBezTo>
                  <a:cubicBezTo>
                    <a:pt x="798459" y="5341"/>
                    <a:pt x="798459" y="6349"/>
                    <a:pt x="798239" y="7342"/>
                  </a:cubicBezTo>
                  <a:cubicBezTo>
                    <a:pt x="798239" y="15960"/>
                    <a:pt x="797728" y="24798"/>
                    <a:pt x="797289" y="33635"/>
                  </a:cubicBezTo>
                  <a:cubicBezTo>
                    <a:pt x="795463" y="51595"/>
                    <a:pt x="796048" y="69722"/>
                    <a:pt x="798969" y="87535"/>
                  </a:cubicBezTo>
                  <a:cubicBezTo>
                    <a:pt x="813066" y="151660"/>
                    <a:pt x="797874" y="211695"/>
                    <a:pt x="784362" y="265449"/>
                  </a:cubicBezTo>
                  <a:cubicBezTo>
                    <a:pt x="757851" y="370985"/>
                    <a:pt x="691900" y="444969"/>
                    <a:pt x="582786" y="492661"/>
                  </a:cubicBezTo>
                  <a:cubicBezTo>
                    <a:pt x="544296" y="510650"/>
                    <a:pt x="502520" y="520539"/>
                    <a:pt x="460013" y="52172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1835A2C-87D3-4FBB-A3D7-3087FBD2A150}"/>
                </a:ext>
              </a:extLst>
            </p:cNvPr>
            <p:cNvSpPr/>
            <p:nvPr/>
          </p:nvSpPr>
          <p:spPr>
            <a:xfrm>
              <a:off x="3136903" y="2487357"/>
              <a:ext cx="1002343" cy="561859"/>
            </a:xfrm>
            <a:custGeom>
              <a:avLst/>
              <a:gdLst>
                <a:gd name="connsiteX0" fmla="*/ 434832 w 1002343"/>
                <a:gd name="connsiteY0" fmla="*/ 561239 h 561859"/>
                <a:gd name="connsiteX1" fmla="*/ 363476 w 1002343"/>
                <a:gd name="connsiteY1" fmla="*/ 559705 h 561859"/>
                <a:gd name="connsiteX2" fmla="*/ 191917 w 1002343"/>
                <a:gd name="connsiteY2" fmla="*/ 426124 h 561859"/>
                <a:gd name="connsiteX3" fmla="*/ 173219 w 1002343"/>
                <a:gd name="connsiteY3" fmla="*/ 386539 h 561859"/>
                <a:gd name="connsiteX4" fmla="*/ 89011 w 1002343"/>
                <a:gd name="connsiteY4" fmla="*/ 239592 h 561859"/>
                <a:gd name="connsiteX5" fmla="*/ 14368 w 1002343"/>
                <a:gd name="connsiteY5" fmla="*/ 143186 h 561859"/>
                <a:gd name="connsiteX6" fmla="*/ 7065 w 1002343"/>
                <a:gd name="connsiteY6" fmla="*/ 64016 h 561859"/>
                <a:gd name="connsiteX7" fmla="*/ 74477 w 1002343"/>
                <a:gd name="connsiteY7" fmla="*/ 25380 h 561859"/>
                <a:gd name="connsiteX8" fmla="*/ 165332 w 1002343"/>
                <a:gd name="connsiteY8" fmla="*/ 54594 h 561859"/>
                <a:gd name="connsiteX9" fmla="*/ 324183 w 1002343"/>
                <a:gd name="connsiteY9" fmla="*/ 94764 h 561859"/>
                <a:gd name="connsiteX10" fmla="*/ 361431 w 1002343"/>
                <a:gd name="connsiteY10" fmla="*/ 92061 h 561859"/>
                <a:gd name="connsiteX11" fmla="*/ 462877 w 1002343"/>
                <a:gd name="connsiteY11" fmla="*/ 80449 h 561859"/>
                <a:gd name="connsiteX12" fmla="*/ 709078 w 1002343"/>
                <a:gd name="connsiteY12" fmla="*/ 23335 h 561859"/>
                <a:gd name="connsiteX13" fmla="*/ 807311 w 1002343"/>
                <a:gd name="connsiteY13" fmla="*/ -401 h 561859"/>
                <a:gd name="connsiteX14" fmla="*/ 810378 w 1002343"/>
                <a:gd name="connsiteY14" fmla="*/ -401 h 561859"/>
                <a:gd name="connsiteX15" fmla="*/ 854199 w 1002343"/>
                <a:gd name="connsiteY15" fmla="*/ -401 h 561859"/>
                <a:gd name="connsiteX16" fmla="*/ 969522 w 1002343"/>
                <a:gd name="connsiteY16" fmla="*/ 55179 h 561859"/>
                <a:gd name="connsiteX17" fmla="*/ 995741 w 1002343"/>
                <a:gd name="connsiteY17" fmla="*/ 108275 h 561859"/>
                <a:gd name="connsiteX18" fmla="*/ 999539 w 1002343"/>
                <a:gd name="connsiteY18" fmla="*/ 168018 h 561859"/>
                <a:gd name="connsiteX19" fmla="*/ 916425 w 1002343"/>
                <a:gd name="connsiteY19" fmla="*/ 309779 h 561859"/>
                <a:gd name="connsiteX20" fmla="*/ 865301 w 1002343"/>
                <a:gd name="connsiteY20" fmla="*/ 350606 h 561859"/>
                <a:gd name="connsiteX21" fmla="*/ 779557 w 1002343"/>
                <a:gd name="connsiteY21" fmla="*/ 419113 h 561859"/>
                <a:gd name="connsiteX22" fmla="*/ 777221 w 1002343"/>
                <a:gd name="connsiteY22" fmla="*/ 420939 h 561859"/>
                <a:gd name="connsiteX23" fmla="*/ 674972 w 1002343"/>
                <a:gd name="connsiteY23" fmla="*/ 497845 h 561859"/>
                <a:gd name="connsiteX24" fmla="*/ 493260 w 1002343"/>
                <a:gd name="connsiteY24" fmla="*/ 560217 h 561859"/>
                <a:gd name="connsiteX25" fmla="*/ 434832 w 1002343"/>
                <a:gd name="connsiteY25" fmla="*/ 561239 h 561859"/>
                <a:gd name="connsiteX26" fmla="*/ 76229 w 1002343"/>
                <a:gd name="connsiteY26" fmla="*/ 39330 h 561859"/>
                <a:gd name="connsiteX27" fmla="*/ 74622 w 1002343"/>
                <a:gd name="connsiteY27" fmla="*/ 39330 h 561859"/>
                <a:gd name="connsiteX28" fmla="*/ 18824 w 1002343"/>
                <a:gd name="connsiteY28" fmla="*/ 70881 h 561859"/>
                <a:gd name="connsiteX29" fmla="*/ 25323 w 1002343"/>
                <a:gd name="connsiteY29" fmla="*/ 134422 h 561859"/>
                <a:gd name="connsiteX30" fmla="*/ 99308 w 1002343"/>
                <a:gd name="connsiteY30" fmla="*/ 230025 h 561859"/>
                <a:gd name="connsiteX31" fmla="*/ 185417 w 1002343"/>
                <a:gd name="connsiteY31" fmla="*/ 380258 h 561859"/>
                <a:gd name="connsiteX32" fmla="*/ 204041 w 1002343"/>
                <a:gd name="connsiteY32" fmla="*/ 419624 h 561859"/>
                <a:gd name="connsiteX33" fmla="*/ 363915 w 1002343"/>
                <a:gd name="connsiteY33" fmla="*/ 545391 h 561859"/>
                <a:gd name="connsiteX34" fmla="*/ 493187 w 1002343"/>
                <a:gd name="connsiteY34" fmla="*/ 545391 h 561859"/>
                <a:gd name="connsiteX35" fmla="*/ 668471 w 1002343"/>
                <a:gd name="connsiteY35" fmla="*/ 485356 h 561859"/>
                <a:gd name="connsiteX36" fmla="*/ 769844 w 1002343"/>
                <a:gd name="connsiteY36" fmla="*/ 408888 h 561859"/>
                <a:gd name="connsiteX37" fmla="*/ 772254 w 1002343"/>
                <a:gd name="connsiteY37" fmla="*/ 407062 h 561859"/>
                <a:gd name="connsiteX38" fmla="*/ 857486 w 1002343"/>
                <a:gd name="connsiteY38" fmla="*/ 338701 h 561859"/>
                <a:gd name="connsiteX39" fmla="*/ 908611 w 1002343"/>
                <a:gd name="connsiteY39" fmla="*/ 297874 h 561859"/>
                <a:gd name="connsiteX40" fmla="*/ 986467 w 1002343"/>
                <a:gd name="connsiteY40" fmla="*/ 165827 h 561859"/>
                <a:gd name="connsiteX41" fmla="*/ 983106 w 1002343"/>
                <a:gd name="connsiteY41" fmla="*/ 111854 h 561859"/>
                <a:gd name="connsiteX42" fmla="*/ 959516 w 1002343"/>
                <a:gd name="connsiteY42" fmla="*/ 63797 h 561859"/>
                <a:gd name="connsiteX43" fmla="*/ 853761 w 1002343"/>
                <a:gd name="connsiteY43" fmla="*/ 13257 h 561859"/>
                <a:gd name="connsiteX44" fmla="*/ 825497 w 1002343"/>
                <a:gd name="connsiteY44" fmla="*/ 13257 h 561859"/>
                <a:gd name="connsiteX45" fmla="*/ 810378 w 1002343"/>
                <a:gd name="connsiteY45" fmla="*/ 13257 h 561859"/>
                <a:gd name="connsiteX46" fmla="*/ 712219 w 1002343"/>
                <a:gd name="connsiteY46" fmla="*/ 36920 h 561859"/>
                <a:gd name="connsiteX47" fmla="*/ 465653 w 1002343"/>
                <a:gd name="connsiteY47" fmla="*/ 94472 h 561859"/>
                <a:gd name="connsiteX48" fmla="*/ 362381 w 1002343"/>
                <a:gd name="connsiteY48" fmla="*/ 106376 h 561859"/>
                <a:gd name="connsiteX49" fmla="*/ 325279 w 1002343"/>
                <a:gd name="connsiteY49" fmla="*/ 109079 h 561859"/>
                <a:gd name="connsiteX50" fmla="*/ 159344 w 1002343"/>
                <a:gd name="connsiteY50" fmla="*/ 67375 h 561859"/>
                <a:gd name="connsiteX51" fmla="*/ 76229 w 1002343"/>
                <a:gd name="connsiteY51" fmla="*/ 39330 h 56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02343" h="561859">
                  <a:moveTo>
                    <a:pt x="434832" y="561239"/>
                  </a:moveTo>
                  <a:cubicBezTo>
                    <a:pt x="411606" y="561239"/>
                    <a:pt x="387578" y="560508"/>
                    <a:pt x="363476" y="559705"/>
                  </a:cubicBezTo>
                  <a:cubicBezTo>
                    <a:pt x="266339" y="555907"/>
                    <a:pt x="218866" y="481777"/>
                    <a:pt x="191917" y="426124"/>
                  </a:cubicBezTo>
                  <a:cubicBezTo>
                    <a:pt x="185563" y="412978"/>
                    <a:pt x="179428" y="399758"/>
                    <a:pt x="173219" y="386539"/>
                  </a:cubicBezTo>
                  <a:cubicBezTo>
                    <a:pt x="149556" y="335414"/>
                    <a:pt x="125163" y="283194"/>
                    <a:pt x="89011" y="239592"/>
                  </a:cubicBezTo>
                  <a:cubicBezTo>
                    <a:pt x="61696" y="206362"/>
                    <a:pt x="37155" y="176052"/>
                    <a:pt x="14368" y="143186"/>
                  </a:cubicBezTo>
                  <a:cubicBezTo>
                    <a:pt x="-3891" y="116820"/>
                    <a:pt x="-6447" y="88702"/>
                    <a:pt x="7065" y="64016"/>
                  </a:cubicBezTo>
                  <a:cubicBezTo>
                    <a:pt x="20577" y="39330"/>
                    <a:pt x="42779" y="25891"/>
                    <a:pt x="74477" y="25380"/>
                  </a:cubicBezTo>
                  <a:cubicBezTo>
                    <a:pt x="109752" y="24358"/>
                    <a:pt x="137944" y="39987"/>
                    <a:pt x="165332" y="54594"/>
                  </a:cubicBezTo>
                  <a:cubicBezTo>
                    <a:pt x="225878" y="86584"/>
                    <a:pt x="274885" y="99000"/>
                    <a:pt x="324183" y="94764"/>
                  </a:cubicBezTo>
                  <a:cubicBezTo>
                    <a:pt x="336599" y="93741"/>
                    <a:pt x="348942" y="92938"/>
                    <a:pt x="361431" y="92061"/>
                  </a:cubicBezTo>
                  <a:cubicBezTo>
                    <a:pt x="395466" y="90674"/>
                    <a:pt x="429427" y="86795"/>
                    <a:pt x="462877" y="80449"/>
                  </a:cubicBezTo>
                  <a:cubicBezTo>
                    <a:pt x="545188" y="62774"/>
                    <a:pt x="628521" y="42616"/>
                    <a:pt x="709078" y="23335"/>
                  </a:cubicBezTo>
                  <a:cubicBezTo>
                    <a:pt x="741799" y="15301"/>
                    <a:pt x="774518" y="7392"/>
                    <a:pt x="807311" y="-401"/>
                  </a:cubicBezTo>
                  <a:cubicBezTo>
                    <a:pt x="808334" y="-693"/>
                    <a:pt x="809356" y="-693"/>
                    <a:pt x="810378" y="-401"/>
                  </a:cubicBezTo>
                  <a:lnTo>
                    <a:pt x="854199" y="-401"/>
                  </a:lnTo>
                  <a:cubicBezTo>
                    <a:pt x="902476" y="2593"/>
                    <a:pt x="943449" y="22386"/>
                    <a:pt x="969522" y="55179"/>
                  </a:cubicBezTo>
                  <a:cubicBezTo>
                    <a:pt x="981719" y="70962"/>
                    <a:pt x="990629" y="89009"/>
                    <a:pt x="995741" y="108275"/>
                  </a:cubicBezTo>
                  <a:cubicBezTo>
                    <a:pt x="1000854" y="127754"/>
                    <a:pt x="1002168" y="148043"/>
                    <a:pt x="999539" y="168018"/>
                  </a:cubicBezTo>
                  <a:cubicBezTo>
                    <a:pt x="993478" y="222940"/>
                    <a:pt x="965578" y="270632"/>
                    <a:pt x="916425" y="309779"/>
                  </a:cubicBezTo>
                  <a:lnTo>
                    <a:pt x="865301" y="350606"/>
                  </a:lnTo>
                  <a:cubicBezTo>
                    <a:pt x="836890" y="373612"/>
                    <a:pt x="808334" y="396472"/>
                    <a:pt x="779557" y="419113"/>
                  </a:cubicBezTo>
                  <a:lnTo>
                    <a:pt x="777221" y="420939"/>
                  </a:lnTo>
                  <a:cubicBezTo>
                    <a:pt x="744209" y="446866"/>
                    <a:pt x="710174" y="473670"/>
                    <a:pt x="674972" y="497845"/>
                  </a:cubicBezTo>
                  <a:cubicBezTo>
                    <a:pt x="621218" y="534801"/>
                    <a:pt x="558407" y="556346"/>
                    <a:pt x="493260" y="560217"/>
                  </a:cubicBezTo>
                  <a:cubicBezTo>
                    <a:pt x="474489" y="560728"/>
                    <a:pt x="454770" y="561239"/>
                    <a:pt x="434832" y="561239"/>
                  </a:cubicBezTo>
                  <a:close/>
                  <a:moveTo>
                    <a:pt x="76229" y="39330"/>
                  </a:moveTo>
                  <a:lnTo>
                    <a:pt x="74622" y="39330"/>
                  </a:lnTo>
                  <a:cubicBezTo>
                    <a:pt x="47819" y="39768"/>
                    <a:pt x="30801" y="49482"/>
                    <a:pt x="18824" y="70881"/>
                  </a:cubicBezTo>
                  <a:cubicBezTo>
                    <a:pt x="5020" y="95859"/>
                    <a:pt x="14734" y="119158"/>
                    <a:pt x="25323" y="134422"/>
                  </a:cubicBezTo>
                  <a:cubicBezTo>
                    <a:pt x="47819" y="167069"/>
                    <a:pt x="71847" y="196940"/>
                    <a:pt x="99308" y="230025"/>
                  </a:cubicBezTo>
                  <a:cubicBezTo>
                    <a:pt x="136557" y="275307"/>
                    <a:pt x="161315" y="328695"/>
                    <a:pt x="185417" y="380258"/>
                  </a:cubicBezTo>
                  <a:cubicBezTo>
                    <a:pt x="191551" y="393478"/>
                    <a:pt x="197614" y="406624"/>
                    <a:pt x="204041" y="419624"/>
                  </a:cubicBezTo>
                  <a:cubicBezTo>
                    <a:pt x="244941" y="504125"/>
                    <a:pt x="294239" y="542908"/>
                    <a:pt x="363915" y="545391"/>
                  </a:cubicBezTo>
                  <a:cubicBezTo>
                    <a:pt x="407005" y="547727"/>
                    <a:pt x="450096" y="547727"/>
                    <a:pt x="493187" y="545391"/>
                  </a:cubicBezTo>
                  <a:cubicBezTo>
                    <a:pt x="555997" y="541666"/>
                    <a:pt x="616543" y="520924"/>
                    <a:pt x="668471" y="485356"/>
                  </a:cubicBezTo>
                  <a:cubicBezTo>
                    <a:pt x="703090" y="461327"/>
                    <a:pt x="737051" y="434669"/>
                    <a:pt x="769844" y="408888"/>
                  </a:cubicBezTo>
                  <a:lnTo>
                    <a:pt x="772254" y="407062"/>
                  </a:lnTo>
                  <a:cubicBezTo>
                    <a:pt x="800884" y="384567"/>
                    <a:pt x="829368" y="361634"/>
                    <a:pt x="857486" y="338701"/>
                  </a:cubicBezTo>
                  <a:cubicBezTo>
                    <a:pt x="874503" y="324971"/>
                    <a:pt x="891375" y="311386"/>
                    <a:pt x="908611" y="297874"/>
                  </a:cubicBezTo>
                  <a:cubicBezTo>
                    <a:pt x="954622" y="261357"/>
                    <a:pt x="980843" y="216659"/>
                    <a:pt x="986467" y="165827"/>
                  </a:cubicBezTo>
                  <a:cubicBezTo>
                    <a:pt x="988876" y="147787"/>
                    <a:pt x="987708" y="129455"/>
                    <a:pt x="983106" y="111854"/>
                  </a:cubicBezTo>
                  <a:cubicBezTo>
                    <a:pt x="978505" y="94427"/>
                    <a:pt x="970471" y="78097"/>
                    <a:pt x="959516" y="63797"/>
                  </a:cubicBezTo>
                  <a:cubicBezTo>
                    <a:pt x="935487" y="33560"/>
                    <a:pt x="898898" y="16105"/>
                    <a:pt x="853761" y="13257"/>
                  </a:cubicBezTo>
                  <a:cubicBezTo>
                    <a:pt x="844340" y="12745"/>
                    <a:pt x="834919" y="12745"/>
                    <a:pt x="825497" y="13257"/>
                  </a:cubicBezTo>
                  <a:cubicBezTo>
                    <a:pt x="820457" y="13914"/>
                    <a:pt x="815418" y="13914"/>
                    <a:pt x="810378" y="13257"/>
                  </a:cubicBezTo>
                  <a:cubicBezTo>
                    <a:pt x="777585" y="20998"/>
                    <a:pt x="744646" y="29032"/>
                    <a:pt x="712219" y="36920"/>
                  </a:cubicBezTo>
                  <a:cubicBezTo>
                    <a:pt x="631881" y="56493"/>
                    <a:pt x="548109" y="76724"/>
                    <a:pt x="465653" y="94472"/>
                  </a:cubicBezTo>
                  <a:cubicBezTo>
                    <a:pt x="431545" y="100913"/>
                    <a:pt x="397072" y="104886"/>
                    <a:pt x="362381" y="106376"/>
                  </a:cubicBezTo>
                  <a:cubicBezTo>
                    <a:pt x="349965" y="107180"/>
                    <a:pt x="337622" y="107983"/>
                    <a:pt x="325279" y="109079"/>
                  </a:cubicBezTo>
                  <a:cubicBezTo>
                    <a:pt x="273424" y="113387"/>
                    <a:pt x="222227" y="100899"/>
                    <a:pt x="159344" y="67375"/>
                  </a:cubicBezTo>
                  <a:cubicBezTo>
                    <a:pt x="133781" y="53207"/>
                    <a:pt x="107415" y="39330"/>
                    <a:pt x="76229" y="3933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769F631-1828-43C5-A070-B4035A945EF6}"/>
                </a:ext>
              </a:extLst>
            </p:cNvPr>
            <p:cNvSpPr/>
            <p:nvPr/>
          </p:nvSpPr>
          <p:spPr>
            <a:xfrm>
              <a:off x="7707380" y="2417846"/>
              <a:ext cx="546252" cy="706961"/>
            </a:xfrm>
            <a:custGeom>
              <a:avLst/>
              <a:gdLst>
                <a:gd name="connsiteX0" fmla="*/ 245732 w 546252"/>
                <a:gd name="connsiteY0" fmla="*/ 706342 h 706961"/>
                <a:gd name="connsiteX1" fmla="*/ 197823 w 546252"/>
                <a:gd name="connsiteY1" fmla="*/ 703786 h 706961"/>
                <a:gd name="connsiteX2" fmla="*/ 72420 w 546252"/>
                <a:gd name="connsiteY2" fmla="*/ 610446 h 706961"/>
                <a:gd name="connsiteX3" fmla="*/ 29915 w 546252"/>
                <a:gd name="connsiteY3" fmla="*/ 425156 h 706961"/>
                <a:gd name="connsiteX4" fmla="*/ 15745 w 546252"/>
                <a:gd name="connsiteY4" fmla="*/ 328896 h 706961"/>
                <a:gd name="connsiteX5" fmla="*/ 2891 w 546252"/>
                <a:gd name="connsiteY5" fmla="*/ 240669 h 706961"/>
                <a:gd name="connsiteX6" fmla="*/ 134354 w 546252"/>
                <a:gd name="connsiteY6" fmla="*/ -346 h 706961"/>
                <a:gd name="connsiteX7" fmla="*/ 138079 w 546252"/>
                <a:gd name="connsiteY7" fmla="*/ -346 h 706961"/>
                <a:gd name="connsiteX8" fmla="*/ 141147 w 546252"/>
                <a:gd name="connsiteY8" fmla="*/ -346 h 706961"/>
                <a:gd name="connsiteX9" fmla="*/ 173136 w 546252"/>
                <a:gd name="connsiteY9" fmla="*/ 5642 h 706961"/>
                <a:gd name="connsiteX10" fmla="*/ 242885 w 546252"/>
                <a:gd name="connsiteY10" fmla="*/ 25581 h 706961"/>
                <a:gd name="connsiteX11" fmla="*/ 478643 w 546252"/>
                <a:gd name="connsiteY11" fmla="*/ 214377 h 706961"/>
                <a:gd name="connsiteX12" fmla="*/ 528744 w 546252"/>
                <a:gd name="connsiteY12" fmla="*/ 302019 h 706961"/>
                <a:gd name="connsiteX13" fmla="*/ 436794 w 546252"/>
                <a:gd name="connsiteY13" fmla="*/ 634183 h 706961"/>
                <a:gd name="connsiteX14" fmla="*/ 245732 w 546252"/>
                <a:gd name="connsiteY14" fmla="*/ 706342 h 706961"/>
                <a:gd name="connsiteX15" fmla="*/ 138590 w 546252"/>
                <a:gd name="connsiteY15" fmla="*/ 13384 h 706961"/>
                <a:gd name="connsiteX16" fmla="*/ 16549 w 546252"/>
                <a:gd name="connsiteY16" fmla="*/ 237821 h 706961"/>
                <a:gd name="connsiteX17" fmla="*/ 29403 w 546252"/>
                <a:gd name="connsiteY17" fmla="*/ 326705 h 706961"/>
                <a:gd name="connsiteX18" fmla="*/ 43425 w 546252"/>
                <a:gd name="connsiteY18" fmla="*/ 422235 h 706961"/>
                <a:gd name="connsiteX19" fmla="*/ 85640 w 546252"/>
                <a:gd name="connsiteY19" fmla="*/ 606138 h 706961"/>
                <a:gd name="connsiteX20" fmla="*/ 199429 w 546252"/>
                <a:gd name="connsiteY20" fmla="*/ 689324 h 706961"/>
                <a:gd name="connsiteX21" fmla="*/ 427810 w 546252"/>
                <a:gd name="connsiteY21" fmla="*/ 623592 h 706961"/>
                <a:gd name="connsiteX22" fmla="*/ 516474 w 546252"/>
                <a:gd name="connsiteY22" fmla="*/ 306839 h 706961"/>
                <a:gd name="connsiteX23" fmla="*/ 469148 w 546252"/>
                <a:gd name="connsiteY23" fmla="*/ 224237 h 706961"/>
                <a:gd name="connsiteX24" fmla="*/ 237115 w 546252"/>
                <a:gd name="connsiteY24" fmla="*/ 38070 h 706961"/>
                <a:gd name="connsiteX25" fmla="*/ 171383 w 546252"/>
                <a:gd name="connsiteY25" fmla="*/ 19665 h 706961"/>
                <a:gd name="connsiteX26" fmla="*/ 138664 w 546252"/>
                <a:gd name="connsiteY26" fmla="*/ 13384 h 70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252" h="706961">
                  <a:moveTo>
                    <a:pt x="245732" y="706342"/>
                  </a:moveTo>
                  <a:cubicBezTo>
                    <a:pt x="230250" y="706342"/>
                    <a:pt x="214693" y="705392"/>
                    <a:pt x="197823" y="703786"/>
                  </a:cubicBezTo>
                  <a:cubicBezTo>
                    <a:pt x="130192" y="696993"/>
                    <a:pt x="88270" y="665587"/>
                    <a:pt x="72420" y="610446"/>
                  </a:cubicBezTo>
                  <a:cubicBezTo>
                    <a:pt x="56353" y="553333"/>
                    <a:pt x="42477" y="493006"/>
                    <a:pt x="29915" y="425156"/>
                  </a:cubicBezTo>
                  <a:cubicBezTo>
                    <a:pt x="23999" y="393240"/>
                    <a:pt x="19762" y="360520"/>
                    <a:pt x="15745" y="328896"/>
                  </a:cubicBezTo>
                  <a:cubicBezTo>
                    <a:pt x="12020" y="299682"/>
                    <a:pt x="7931" y="269810"/>
                    <a:pt x="2891" y="240669"/>
                  </a:cubicBezTo>
                  <a:cubicBezTo>
                    <a:pt x="-17267" y="126442"/>
                    <a:pt x="33201" y="34345"/>
                    <a:pt x="134354" y="-346"/>
                  </a:cubicBezTo>
                  <a:cubicBezTo>
                    <a:pt x="135597" y="-712"/>
                    <a:pt x="136838" y="-712"/>
                    <a:pt x="138079" y="-346"/>
                  </a:cubicBezTo>
                  <a:cubicBezTo>
                    <a:pt x="139102" y="-639"/>
                    <a:pt x="140124" y="-639"/>
                    <a:pt x="141147" y="-346"/>
                  </a:cubicBezTo>
                  <a:cubicBezTo>
                    <a:pt x="151445" y="2063"/>
                    <a:pt x="162473" y="3962"/>
                    <a:pt x="173136" y="5642"/>
                  </a:cubicBezTo>
                  <a:cubicBezTo>
                    <a:pt x="197092" y="9659"/>
                    <a:pt x="221777" y="13822"/>
                    <a:pt x="242885" y="25581"/>
                  </a:cubicBezTo>
                  <a:cubicBezTo>
                    <a:pt x="331112" y="75442"/>
                    <a:pt x="410720" y="139187"/>
                    <a:pt x="478643" y="214377"/>
                  </a:cubicBezTo>
                  <a:cubicBezTo>
                    <a:pt x="500699" y="240209"/>
                    <a:pt x="517642" y="269934"/>
                    <a:pt x="528744" y="302019"/>
                  </a:cubicBezTo>
                  <a:cubicBezTo>
                    <a:pt x="576509" y="432606"/>
                    <a:pt x="509098" y="562462"/>
                    <a:pt x="436794" y="634183"/>
                  </a:cubicBezTo>
                  <a:cubicBezTo>
                    <a:pt x="387641" y="682605"/>
                    <a:pt x="326217" y="706342"/>
                    <a:pt x="245732" y="706342"/>
                  </a:cubicBezTo>
                  <a:close/>
                  <a:moveTo>
                    <a:pt x="138590" y="13384"/>
                  </a:moveTo>
                  <a:cubicBezTo>
                    <a:pt x="44522" y="45519"/>
                    <a:pt x="-2295" y="131482"/>
                    <a:pt x="16549" y="237821"/>
                  </a:cubicBezTo>
                  <a:cubicBezTo>
                    <a:pt x="21734" y="267035"/>
                    <a:pt x="25605" y="297564"/>
                    <a:pt x="29403" y="326705"/>
                  </a:cubicBezTo>
                  <a:cubicBezTo>
                    <a:pt x="33421" y="358183"/>
                    <a:pt x="37655" y="390684"/>
                    <a:pt x="43425" y="422235"/>
                  </a:cubicBezTo>
                  <a:cubicBezTo>
                    <a:pt x="55914" y="489573"/>
                    <a:pt x="69719" y="549827"/>
                    <a:pt x="85640" y="606138"/>
                  </a:cubicBezTo>
                  <a:cubicBezTo>
                    <a:pt x="99516" y="655071"/>
                    <a:pt x="137786" y="683189"/>
                    <a:pt x="199429" y="689324"/>
                  </a:cubicBezTo>
                  <a:cubicBezTo>
                    <a:pt x="300216" y="699403"/>
                    <a:pt x="372376" y="678515"/>
                    <a:pt x="427810" y="623592"/>
                  </a:cubicBezTo>
                  <a:cubicBezTo>
                    <a:pt x="497048" y="554867"/>
                    <a:pt x="561829" y="430707"/>
                    <a:pt x="516474" y="306839"/>
                  </a:cubicBezTo>
                  <a:cubicBezTo>
                    <a:pt x="505958" y="276603"/>
                    <a:pt x="489890" y="248586"/>
                    <a:pt x="469148" y="224237"/>
                  </a:cubicBezTo>
                  <a:cubicBezTo>
                    <a:pt x="402321" y="150099"/>
                    <a:pt x="323953" y="87230"/>
                    <a:pt x="237115" y="38070"/>
                  </a:cubicBezTo>
                  <a:cubicBezTo>
                    <a:pt x="217981" y="27334"/>
                    <a:pt x="195412" y="23463"/>
                    <a:pt x="171383" y="19665"/>
                  </a:cubicBezTo>
                  <a:cubicBezTo>
                    <a:pt x="160574" y="17912"/>
                    <a:pt x="149473" y="16013"/>
                    <a:pt x="138664" y="1338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1D4286-AEE2-4685-B788-BC43A6520294}"/>
                </a:ext>
              </a:extLst>
            </p:cNvPr>
            <p:cNvSpPr/>
            <p:nvPr/>
          </p:nvSpPr>
          <p:spPr>
            <a:xfrm>
              <a:off x="6397287" y="2773726"/>
              <a:ext cx="201723" cy="214729"/>
            </a:xfrm>
            <a:custGeom>
              <a:avLst/>
              <a:gdLst>
                <a:gd name="connsiteX0" fmla="*/ 112141 w 201723"/>
                <a:gd name="connsiteY0" fmla="*/ 214105 h 214729"/>
                <a:gd name="connsiteX1" fmla="*/ 4852 w 201723"/>
                <a:gd name="connsiteY1" fmla="*/ 142165 h 214729"/>
                <a:gd name="connsiteX2" fmla="*/ 10695 w 201723"/>
                <a:gd name="connsiteY2" fmla="*/ 46197 h 214729"/>
                <a:gd name="connsiteX3" fmla="*/ 34577 w 201723"/>
                <a:gd name="connsiteY3" fmla="*/ 16545 h 214729"/>
                <a:gd name="connsiteX4" fmla="*/ 67881 w 201723"/>
                <a:gd name="connsiteY4" fmla="*/ -400 h 214729"/>
                <a:gd name="connsiteX5" fmla="*/ 71314 w 201723"/>
                <a:gd name="connsiteY5" fmla="*/ -400 h 214729"/>
                <a:gd name="connsiteX6" fmla="*/ 72555 w 201723"/>
                <a:gd name="connsiteY6" fmla="*/ -400 h 214729"/>
                <a:gd name="connsiteX7" fmla="*/ 191968 w 201723"/>
                <a:gd name="connsiteY7" fmla="*/ 82422 h 214729"/>
                <a:gd name="connsiteX8" fmla="*/ 168086 w 201723"/>
                <a:gd name="connsiteY8" fmla="*/ 193582 h 214729"/>
                <a:gd name="connsiteX9" fmla="*/ 133029 w 201723"/>
                <a:gd name="connsiteY9" fmla="*/ 212059 h 214729"/>
                <a:gd name="connsiteX10" fmla="*/ 112141 w 201723"/>
                <a:gd name="connsiteY10" fmla="*/ 214105 h 214729"/>
                <a:gd name="connsiteX11" fmla="*/ 71314 w 201723"/>
                <a:gd name="connsiteY11" fmla="*/ 13477 h 214729"/>
                <a:gd name="connsiteX12" fmla="*/ 42977 w 201723"/>
                <a:gd name="connsiteY12" fmla="*/ 28084 h 214729"/>
                <a:gd name="connsiteX13" fmla="*/ 22599 w 201723"/>
                <a:gd name="connsiteY13" fmla="*/ 53282 h 214729"/>
                <a:gd name="connsiteX14" fmla="*/ 17706 w 201723"/>
                <a:gd name="connsiteY14" fmla="*/ 138002 h 214729"/>
                <a:gd name="connsiteX15" fmla="*/ 129961 w 201723"/>
                <a:gd name="connsiteY15" fmla="*/ 198257 h 214729"/>
                <a:gd name="connsiteX16" fmla="*/ 159175 w 201723"/>
                <a:gd name="connsiteY16" fmla="*/ 182554 h 214729"/>
                <a:gd name="connsiteX17" fmla="*/ 186636 w 201723"/>
                <a:gd name="connsiteY17" fmla="*/ 122227 h 214729"/>
                <a:gd name="connsiteX18" fmla="*/ 179333 w 201723"/>
                <a:gd name="connsiteY18" fmla="*/ 89507 h 214729"/>
                <a:gd name="connsiteX19" fmla="*/ 72628 w 201723"/>
                <a:gd name="connsiteY19" fmla="*/ 14354 h 214729"/>
                <a:gd name="connsiteX20" fmla="*/ 70949 w 201723"/>
                <a:gd name="connsiteY20" fmla="*/ 13404 h 21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723" h="214729">
                  <a:moveTo>
                    <a:pt x="112141" y="214105"/>
                  </a:moveTo>
                  <a:cubicBezTo>
                    <a:pt x="66567" y="214105"/>
                    <a:pt x="18071" y="183138"/>
                    <a:pt x="4852" y="142165"/>
                  </a:cubicBezTo>
                  <a:cubicBezTo>
                    <a:pt x="-5300" y="110541"/>
                    <a:pt x="-3182" y="76360"/>
                    <a:pt x="10695" y="46197"/>
                  </a:cubicBezTo>
                  <a:cubicBezTo>
                    <a:pt x="16538" y="34730"/>
                    <a:pt x="24645" y="24651"/>
                    <a:pt x="34577" y="16545"/>
                  </a:cubicBezTo>
                  <a:cubicBezTo>
                    <a:pt x="44364" y="8584"/>
                    <a:pt x="55685" y="2814"/>
                    <a:pt x="67881" y="-400"/>
                  </a:cubicBezTo>
                  <a:cubicBezTo>
                    <a:pt x="68977" y="-692"/>
                    <a:pt x="70218" y="-692"/>
                    <a:pt x="71314" y="-400"/>
                  </a:cubicBezTo>
                  <a:lnTo>
                    <a:pt x="72555" y="-400"/>
                  </a:lnTo>
                  <a:cubicBezTo>
                    <a:pt x="124265" y="-3394"/>
                    <a:pt x="163338" y="24067"/>
                    <a:pt x="191968" y="82422"/>
                  </a:cubicBezTo>
                  <a:cubicBezTo>
                    <a:pt x="208912" y="120766"/>
                    <a:pt x="199272" y="165610"/>
                    <a:pt x="168086" y="193582"/>
                  </a:cubicBezTo>
                  <a:cubicBezTo>
                    <a:pt x="158007" y="202419"/>
                    <a:pt x="146029" y="208700"/>
                    <a:pt x="133029" y="212059"/>
                  </a:cubicBezTo>
                  <a:cubicBezTo>
                    <a:pt x="126164" y="213448"/>
                    <a:pt x="119152" y="214178"/>
                    <a:pt x="112141" y="214105"/>
                  </a:cubicBezTo>
                  <a:close/>
                  <a:moveTo>
                    <a:pt x="71314" y="13477"/>
                  </a:moveTo>
                  <a:cubicBezTo>
                    <a:pt x="60943" y="16180"/>
                    <a:pt x="51230" y="21219"/>
                    <a:pt x="42977" y="28084"/>
                  </a:cubicBezTo>
                  <a:cubicBezTo>
                    <a:pt x="34504" y="34950"/>
                    <a:pt x="27566" y="43568"/>
                    <a:pt x="22599" y="53282"/>
                  </a:cubicBezTo>
                  <a:cubicBezTo>
                    <a:pt x="10402" y="79939"/>
                    <a:pt x="8649" y="110176"/>
                    <a:pt x="17706" y="138002"/>
                  </a:cubicBezTo>
                  <a:cubicBezTo>
                    <a:pt x="30706" y="178317"/>
                    <a:pt x="86359" y="208262"/>
                    <a:pt x="129961" y="198257"/>
                  </a:cubicBezTo>
                  <a:cubicBezTo>
                    <a:pt x="140771" y="195335"/>
                    <a:pt x="150776" y="190004"/>
                    <a:pt x="159175" y="182554"/>
                  </a:cubicBezTo>
                  <a:cubicBezTo>
                    <a:pt x="176119" y="166997"/>
                    <a:pt x="185979" y="145233"/>
                    <a:pt x="186636" y="122227"/>
                  </a:cubicBezTo>
                  <a:cubicBezTo>
                    <a:pt x="186636" y="110906"/>
                    <a:pt x="184153" y="99732"/>
                    <a:pt x="179333" y="89507"/>
                  </a:cubicBezTo>
                  <a:cubicBezTo>
                    <a:pt x="153333" y="36410"/>
                    <a:pt x="118568" y="11725"/>
                    <a:pt x="72628" y="14354"/>
                  </a:cubicBezTo>
                  <a:cubicBezTo>
                    <a:pt x="72044" y="14134"/>
                    <a:pt x="71460" y="13842"/>
                    <a:pt x="70949" y="1340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D396BA8-9B6D-42D9-9B3F-75934BA32E4A}"/>
                </a:ext>
              </a:extLst>
            </p:cNvPr>
            <p:cNvSpPr/>
            <p:nvPr/>
          </p:nvSpPr>
          <p:spPr>
            <a:xfrm>
              <a:off x="6740227" y="4115264"/>
              <a:ext cx="386464" cy="430370"/>
            </a:xfrm>
            <a:custGeom>
              <a:avLst/>
              <a:gdLst>
                <a:gd name="connsiteX0" fmla="*/ 329160 w 386464"/>
                <a:gd name="connsiteY0" fmla="*/ 429603 h 430370"/>
                <a:gd name="connsiteX1" fmla="*/ 323756 w 386464"/>
                <a:gd name="connsiteY1" fmla="*/ 429603 h 430370"/>
                <a:gd name="connsiteX2" fmla="*/ 250211 w 386464"/>
                <a:gd name="connsiteY2" fmla="*/ 412002 h 430370"/>
                <a:gd name="connsiteX3" fmla="*/ 88510 w 386464"/>
                <a:gd name="connsiteY3" fmla="*/ 281415 h 430370"/>
                <a:gd name="connsiteX4" fmla="*/ 2913 w 386464"/>
                <a:gd name="connsiteY4" fmla="*/ 110659 h 430370"/>
                <a:gd name="connsiteX5" fmla="*/ 42060 w 386464"/>
                <a:gd name="connsiteY5" fmla="*/ 83 h 430370"/>
                <a:gd name="connsiteX6" fmla="*/ 46515 w 386464"/>
                <a:gd name="connsiteY6" fmla="*/ -428 h 430370"/>
                <a:gd name="connsiteX7" fmla="*/ 48049 w 386464"/>
                <a:gd name="connsiteY7" fmla="*/ -428 h 430370"/>
                <a:gd name="connsiteX8" fmla="*/ 136568 w 386464"/>
                <a:gd name="connsiteY8" fmla="*/ 36090 h 430370"/>
                <a:gd name="connsiteX9" fmla="*/ 156287 w 386464"/>
                <a:gd name="connsiteY9" fmla="*/ 52450 h 430370"/>
                <a:gd name="connsiteX10" fmla="*/ 286070 w 386464"/>
                <a:gd name="connsiteY10" fmla="*/ 169890 h 430370"/>
                <a:gd name="connsiteX11" fmla="*/ 383354 w 386464"/>
                <a:gd name="connsiteY11" fmla="*/ 350798 h 430370"/>
                <a:gd name="connsiteX12" fmla="*/ 371155 w 386464"/>
                <a:gd name="connsiteY12" fmla="*/ 412878 h 430370"/>
                <a:gd name="connsiteX13" fmla="*/ 352021 w 386464"/>
                <a:gd name="connsiteY13" fmla="*/ 426243 h 430370"/>
                <a:gd name="connsiteX14" fmla="*/ 329160 w 386464"/>
                <a:gd name="connsiteY14" fmla="*/ 429603 h 430370"/>
                <a:gd name="connsiteX15" fmla="*/ 46734 w 386464"/>
                <a:gd name="connsiteY15" fmla="*/ 12864 h 430370"/>
                <a:gd name="connsiteX16" fmla="*/ 15694 w 386464"/>
                <a:gd name="connsiteY16" fmla="*/ 106787 h 430370"/>
                <a:gd name="connsiteX17" fmla="*/ 97859 w 386464"/>
                <a:gd name="connsiteY17" fmla="*/ 271336 h 430370"/>
                <a:gd name="connsiteX18" fmla="*/ 255103 w 386464"/>
                <a:gd name="connsiteY18" fmla="*/ 398855 h 430370"/>
                <a:gd name="connsiteX19" fmla="*/ 324048 w 386464"/>
                <a:gd name="connsiteY19" fmla="*/ 415142 h 430370"/>
                <a:gd name="connsiteX20" fmla="*/ 343548 w 386464"/>
                <a:gd name="connsiteY20" fmla="*/ 413316 h 430370"/>
                <a:gd name="connsiteX21" fmla="*/ 360785 w 386464"/>
                <a:gd name="connsiteY21" fmla="*/ 402799 h 430370"/>
                <a:gd name="connsiteX22" fmla="*/ 369768 w 386464"/>
                <a:gd name="connsiteY22" fmla="*/ 352551 h 430370"/>
                <a:gd name="connsiteX23" fmla="*/ 276795 w 386464"/>
                <a:gd name="connsiteY23" fmla="*/ 179458 h 430370"/>
                <a:gd name="connsiteX24" fmla="*/ 147961 w 386464"/>
                <a:gd name="connsiteY24" fmla="*/ 62602 h 430370"/>
                <a:gd name="connsiteX25" fmla="*/ 128460 w 386464"/>
                <a:gd name="connsiteY25" fmla="*/ 46023 h 430370"/>
                <a:gd name="connsiteX26" fmla="*/ 48706 w 386464"/>
                <a:gd name="connsiteY26" fmla="*/ 13376 h 430370"/>
                <a:gd name="connsiteX27" fmla="*/ 46880 w 386464"/>
                <a:gd name="connsiteY27" fmla="*/ 12500 h 43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86464" h="430370">
                  <a:moveTo>
                    <a:pt x="329160" y="429603"/>
                  </a:moveTo>
                  <a:lnTo>
                    <a:pt x="323756" y="429603"/>
                  </a:lnTo>
                  <a:cubicBezTo>
                    <a:pt x="298340" y="428215"/>
                    <a:pt x="273435" y="422300"/>
                    <a:pt x="250211" y="412002"/>
                  </a:cubicBezTo>
                  <a:cubicBezTo>
                    <a:pt x="194923" y="386293"/>
                    <a:pt x="143506" y="344663"/>
                    <a:pt x="88510" y="281415"/>
                  </a:cubicBezTo>
                  <a:cubicBezTo>
                    <a:pt x="46223" y="232554"/>
                    <a:pt x="16790" y="173834"/>
                    <a:pt x="2913" y="110659"/>
                  </a:cubicBezTo>
                  <a:cubicBezTo>
                    <a:pt x="-9284" y="56028"/>
                    <a:pt x="3935" y="18781"/>
                    <a:pt x="42060" y="83"/>
                  </a:cubicBezTo>
                  <a:cubicBezTo>
                    <a:pt x="43448" y="-647"/>
                    <a:pt x="45054" y="-793"/>
                    <a:pt x="46515" y="-428"/>
                  </a:cubicBezTo>
                  <a:lnTo>
                    <a:pt x="48049" y="-428"/>
                  </a:lnTo>
                  <a:cubicBezTo>
                    <a:pt x="78431" y="-1086"/>
                    <a:pt x="107207" y="10601"/>
                    <a:pt x="136568" y="36090"/>
                  </a:cubicBezTo>
                  <a:lnTo>
                    <a:pt x="156287" y="52450"/>
                  </a:lnTo>
                  <a:cubicBezTo>
                    <a:pt x="200108" y="89551"/>
                    <a:pt x="245316" y="127895"/>
                    <a:pt x="286070" y="169890"/>
                  </a:cubicBezTo>
                  <a:cubicBezTo>
                    <a:pt x="340993" y="226200"/>
                    <a:pt x="372762" y="285359"/>
                    <a:pt x="383354" y="350798"/>
                  </a:cubicBezTo>
                  <a:cubicBezTo>
                    <a:pt x="387662" y="376653"/>
                    <a:pt x="383354" y="398782"/>
                    <a:pt x="371155" y="412878"/>
                  </a:cubicBezTo>
                  <a:cubicBezTo>
                    <a:pt x="365824" y="418648"/>
                    <a:pt x="359252" y="423176"/>
                    <a:pt x="352021" y="426243"/>
                  </a:cubicBezTo>
                  <a:cubicBezTo>
                    <a:pt x="344718" y="429018"/>
                    <a:pt x="336902" y="430187"/>
                    <a:pt x="329160" y="429603"/>
                  </a:cubicBezTo>
                  <a:close/>
                  <a:moveTo>
                    <a:pt x="46734" y="12864"/>
                  </a:moveTo>
                  <a:cubicBezTo>
                    <a:pt x="15037" y="29151"/>
                    <a:pt x="5323" y="58804"/>
                    <a:pt x="15694" y="106787"/>
                  </a:cubicBezTo>
                  <a:cubicBezTo>
                    <a:pt x="28986" y="167626"/>
                    <a:pt x="57178" y="224155"/>
                    <a:pt x="97859" y="271336"/>
                  </a:cubicBezTo>
                  <a:cubicBezTo>
                    <a:pt x="151612" y="333489"/>
                    <a:pt x="201568" y="374024"/>
                    <a:pt x="255103" y="398855"/>
                  </a:cubicBezTo>
                  <a:cubicBezTo>
                    <a:pt x="276941" y="408423"/>
                    <a:pt x="300239" y="413974"/>
                    <a:pt x="324048" y="415142"/>
                  </a:cubicBezTo>
                  <a:cubicBezTo>
                    <a:pt x="330622" y="416091"/>
                    <a:pt x="337268" y="415507"/>
                    <a:pt x="343548" y="413316"/>
                  </a:cubicBezTo>
                  <a:cubicBezTo>
                    <a:pt x="350049" y="411271"/>
                    <a:pt x="355965" y="407620"/>
                    <a:pt x="360785" y="402799"/>
                  </a:cubicBezTo>
                  <a:cubicBezTo>
                    <a:pt x="370134" y="391844"/>
                    <a:pt x="373274" y="374096"/>
                    <a:pt x="369768" y="352551"/>
                  </a:cubicBezTo>
                  <a:cubicBezTo>
                    <a:pt x="359690" y="290179"/>
                    <a:pt x="329087" y="233649"/>
                    <a:pt x="276795" y="179458"/>
                  </a:cubicBezTo>
                  <a:cubicBezTo>
                    <a:pt x="236406" y="137974"/>
                    <a:pt x="191489" y="99776"/>
                    <a:pt x="147961" y="62602"/>
                  </a:cubicBezTo>
                  <a:lnTo>
                    <a:pt x="128460" y="46023"/>
                  </a:lnTo>
                  <a:cubicBezTo>
                    <a:pt x="101657" y="23163"/>
                    <a:pt x="75364" y="12354"/>
                    <a:pt x="48706" y="13376"/>
                  </a:cubicBezTo>
                  <a:cubicBezTo>
                    <a:pt x="48049" y="13230"/>
                    <a:pt x="47391" y="12937"/>
                    <a:pt x="46880" y="1250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F2E4FCE-951D-47C8-B6FE-D87F3869E004}"/>
                </a:ext>
              </a:extLst>
            </p:cNvPr>
            <p:cNvSpPr/>
            <p:nvPr/>
          </p:nvSpPr>
          <p:spPr>
            <a:xfrm>
              <a:off x="7305137" y="2299966"/>
              <a:ext cx="1037627" cy="1355077"/>
            </a:xfrm>
            <a:custGeom>
              <a:avLst/>
              <a:gdLst>
                <a:gd name="connsiteX0" fmla="*/ 250811 w 1037627"/>
                <a:gd name="connsiteY0" fmla="*/ 1354457 h 1355077"/>
                <a:gd name="connsiteX1" fmla="*/ 246428 w 1037627"/>
                <a:gd name="connsiteY1" fmla="*/ 1354457 h 1355077"/>
                <a:gd name="connsiteX2" fmla="*/ 60408 w 1037627"/>
                <a:gd name="connsiteY2" fmla="*/ 1283175 h 1355077"/>
                <a:gd name="connsiteX3" fmla="*/ 20531 w 1037627"/>
                <a:gd name="connsiteY3" fmla="*/ 1093284 h 1355077"/>
                <a:gd name="connsiteX4" fmla="*/ 86701 w 1037627"/>
                <a:gd name="connsiteY4" fmla="*/ 1012945 h 1355077"/>
                <a:gd name="connsiteX5" fmla="*/ 213855 w 1037627"/>
                <a:gd name="connsiteY5" fmla="*/ 912887 h 1355077"/>
                <a:gd name="connsiteX6" fmla="*/ 353353 w 1037627"/>
                <a:gd name="connsiteY6" fmla="*/ 624836 h 1355077"/>
                <a:gd name="connsiteX7" fmla="*/ 350576 w 1037627"/>
                <a:gd name="connsiteY7" fmla="*/ 570425 h 1355077"/>
                <a:gd name="connsiteX8" fmla="*/ 346341 w 1037627"/>
                <a:gd name="connsiteY8" fmla="*/ 498559 h 1355077"/>
                <a:gd name="connsiteX9" fmla="*/ 328812 w 1037627"/>
                <a:gd name="connsiteY9" fmla="*/ 357381 h 1355077"/>
                <a:gd name="connsiteX10" fmla="*/ 323919 w 1037627"/>
                <a:gd name="connsiteY10" fmla="*/ 320864 h 1355077"/>
                <a:gd name="connsiteX11" fmla="*/ 358026 w 1037627"/>
                <a:gd name="connsiteY11" fmla="*/ 114832 h 1355077"/>
                <a:gd name="connsiteX12" fmla="*/ 510961 w 1037627"/>
                <a:gd name="connsiteY12" fmla="*/ 1773 h 1355077"/>
                <a:gd name="connsiteX13" fmla="*/ 514249 w 1037627"/>
                <a:gd name="connsiteY13" fmla="*/ 1773 h 1355077"/>
                <a:gd name="connsiteX14" fmla="*/ 514978 w 1037627"/>
                <a:gd name="connsiteY14" fmla="*/ 1773 h 1355077"/>
                <a:gd name="connsiteX15" fmla="*/ 744454 w 1037627"/>
                <a:gd name="connsiteY15" fmla="*/ 78533 h 1355077"/>
                <a:gd name="connsiteX16" fmla="*/ 797697 w 1037627"/>
                <a:gd name="connsiteY16" fmla="*/ 124180 h 1355077"/>
                <a:gd name="connsiteX17" fmla="*/ 887019 w 1037627"/>
                <a:gd name="connsiteY17" fmla="*/ 202328 h 1355077"/>
                <a:gd name="connsiteX18" fmla="*/ 978605 w 1037627"/>
                <a:gd name="connsiteY18" fmla="*/ 302605 h 1355077"/>
                <a:gd name="connsiteX19" fmla="*/ 1029364 w 1037627"/>
                <a:gd name="connsiteY19" fmla="*/ 560785 h 1355077"/>
                <a:gd name="connsiteX20" fmla="*/ 847946 w 1037627"/>
                <a:gd name="connsiteY20" fmla="*/ 883015 h 1355077"/>
                <a:gd name="connsiteX21" fmla="*/ 661926 w 1037627"/>
                <a:gd name="connsiteY21" fmla="*/ 951522 h 1355077"/>
                <a:gd name="connsiteX22" fmla="*/ 656302 w 1037627"/>
                <a:gd name="connsiteY22" fmla="*/ 952545 h 1355077"/>
                <a:gd name="connsiteX23" fmla="*/ 466411 w 1037627"/>
                <a:gd name="connsiteY23" fmla="*/ 1098615 h 1355077"/>
                <a:gd name="connsiteX24" fmla="*/ 450926 w 1037627"/>
                <a:gd name="connsiteY24" fmla="*/ 1143459 h 1355077"/>
                <a:gd name="connsiteX25" fmla="*/ 424342 w 1037627"/>
                <a:gd name="connsiteY25" fmla="*/ 1218320 h 1355077"/>
                <a:gd name="connsiteX26" fmla="*/ 250811 w 1037627"/>
                <a:gd name="connsiteY26" fmla="*/ 1354457 h 1355077"/>
                <a:gd name="connsiteX27" fmla="*/ 514394 w 1037627"/>
                <a:gd name="connsiteY27" fmla="*/ 15285 h 1355077"/>
                <a:gd name="connsiteX28" fmla="*/ 369859 w 1037627"/>
                <a:gd name="connsiteY28" fmla="*/ 121405 h 1355077"/>
                <a:gd name="connsiteX29" fmla="*/ 337576 w 1037627"/>
                <a:gd name="connsiteY29" fmla="*/ 318162 h 1355077"/>
                <a:gd name="connsiteX30" fmla="*/ 342470 w 1037627"/>
                <a:gd name="connsiteY30" fmla="*/ 354679 h 1355077"/>
                <a:gd name="connsiteX31" fmla="*/ 359925 w 1037627"/>
                <a:gd name="connsiteY31" fmla="*/ 496441 h 1355077"/>
                <a:gd name="connsiteX32" fmla="*/ 364381 w 1037627"/>
                <a:gd name="connsiteY32" fmla="*/ 569476 h 1355077"/>
                <a:gd name="connsiteX33" fmla="*/ 367082 w 1037627"/>
                <a:gd name="connsiteY33" fmla="*/ 623303 h 1355077"/>
                <a:gd name="connsiteX34" fmla="*/ 221012 w 1037627"/>
                <a:gd name="connsiteY34" fmla="*/ 924426 h 1355077"/>
                <a:gd name="connsiteX35" fmla="*/ 95392 w 1037627"/>
                <a:gd name="connsiteY35" fmla="*/ 1023389 h 1355077"/>
                <a:gd name="connsiteX36" fmla="*/ 32217 w 1037627"/>
                <a:gd name="connsiteY36" fmla="*/ 1099930 h 1355077"/>
                <a:gd name="connsiteX37" fmla="*/ 68150 w 1037627"/>
                <a:gd name="connsiteY37" fmla="*/ 1271270 h 1355077"/>
                <a:gd name="connsiteX38" fmla="*/ 246501 w 1037627"/>
                <a:gd name="connsiteY38" fmla="*/ 1339924 h 1355077"/>
                <a:gd name="connsiteX39" fmla="*/ 412144 w 1037627"/>
                <a:gd name="connsiteY39" fmla="*/ 1212696 h 1355077"/>
                <a:gd name="connsiteX40" fmla="*/ 438657 w 1037627"/>
                <a:gd name="connsiteY40" fmla="*/ 1137908 h 1355077"/>
                <a:gd name="connsiteX41" fmla="*/ 454140 w 1037627"/>
                <a:gd name="connsiteY41" fmla="*/ 1093064 h 1355077"/>
                <a:gd name="connsiteX42" fmla="*/ 654184 w 1037627"/>
                <a:gd name="connsiteY42" fmla="*/ 938011 h 1355077"/>
                <a:gd name="connsiteX43" fmla="*/ 659735 w 1037627"/>
                <a:gd name="connsiteY43" fmla="*/ 936915 h 1355077"/>
                <a:gd name="connsiteX44" fmla="*/ 839692 w 1037627"/>
                <a:gd name="connsiteY44" fmla="*/ 871184 h 1355077"/>
                <a:gd name="connsiteX45" fmla="*/ 1015854 w 1037627"/>
                <a:gd name="connsiteY45" fmla="*/ 557571 h 1355077"/>
                <a:gd name="connsiteX46" fmla="*/ 967650 w 1037627"/>
                <a:gd name="connsiteY46" fmla="*/ 310712 h 1355077"/>
                <a:gd name="connsiteX47" fmla="*/ 877890 w 1037627"/>
                <a:gd name="connsiteY47" fmla="*/ 212772 h 1355077"/>
                <a:gd name="connsiteX48" fmla="*/ 789080 w 1037627"/>
                <a:gd name="connsiteY48" fmla="*/ 135062 h 1355077"/>
                <a:gd name="connsiteX49" fmla="*/ 735617 w 1037627"/>
                <a:gd name="connsiteY49" fmla="*/ 89270 h 1355077"/>
                <a:gd name="connsiteX50" fmla="*/ 516512 w 1037627"/>
                <a:gd name="connsiteY50" fmla="*/ 15869 h 1355077"/>
                <a:gd name="connsiteX51" fmla="*/ 514322 w 1037627"/>
                <a:gd name="connsiteY51" fmla="*/ 15869 h 135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37627" h="1355077">
                  <a:moveTo>
                    <a:pt x="250811" y="1354457"/>
                  </a:moveTo>
                  <a:lnTo>
                    <a:pt x="246428" y="1354457"/>
                  </a:lnTo>
                  <a:cubicBezTo>
                    <a:pt x="184421" y="1353727"/>
                    <a:pt x="121685" y="1329991"/>
                    <a:pt x="60408" y="1283175"/>
                  </a:cubicBezTo>
                  <a:cubicBezTo>
                    <a:pt x="-4958" y="1233365"/>
                    <a:pt x="-19054" y="1165808"/>
                    <a:pt x="20531" y="1093284"/>
                  </a:cubicBezTo>
                  <a:cubicBezTo>
                    <a:pt x="37912" y="1062974"/>
                    <a:pt x="60262" y="1035805"/>
                    <a:pt x="86701" y="1012945"/>
                  </a:cubicBezTo>
                  <a:cubicBezTo>
                    <a:pt x="126870" y="976866"/>
                    <a:pt x="169376" y="943415"/>
                    <a:pt x="213855" y="912887"/>
                  </a:cubicBezTo>
                  <a:cubicBezTo>
                    <a:pt x="316835" y="842554"/>
                    <a:pt x="362555" y="748266"/>
                    <a:pt x="353353" y="624836"/>
                  </a:cubicBezTo>
                  <a:cubicBezTo>
                    <a:pt x="351963" y="606797"/>
                    <a:pt x="351307" y="588319"/>
                    <a:pt x="350576" y="570425"/>
                  </a:cubicBezTo>
                  <a:cubicBezTo>
                    <a:pt x="349628" y="546762"/>
                    <a:pt x="348750" y="522295"/>
                    <a:pt x="346341" y="498559"/>
                  </a:cubicBezTo>
                  <a:cubicBezTo>
                    <a:pt x="341520" y="451378"/>
                    <a:pt x="335094" y="403613"/>
                    <a:pt x="328812" y="357381"/>
                  </a:cubicBezTo>
                  <a:lnTo>
                    <a:pt x="323919" y="320864"/>
                  </a:lnTo>
                  <a:cubicBezTo>
                    <a:pt x="313620" y="243374"/>
                    <a:pt x="325087" y="173917"/>
                    <a:pt x="358026" y="114832"/>
                  </a:cubicBezTo>
                  <a:cubicBezTo>
                    <a:pt x="389870" y="57718"/>
                    <a:pt x="441358" y="19448"/>
                    <a:pt x="510961" y="1773"/>
                  </a:cubicBezTo>
                  <a:cubicBezTo>
                    <a:pt x="512058" y="1481"/>
                    <a:pt x="513153" y="1481"/>
                    <a:pt x="514249" y="1773"/>
                  </a:cubicBezTo>
                  <a:lnTo>
                    <a:pt x="514978" y="1773"/>
                  </a:lnTo>
                  <a:cubicBezTo>
                    <a:pt x="598313" y="-8963"/>
                    <a:pt x="673391" y="16380"/>
                    <a:pt x="744454" y="78533"/>
                  </a:cubicBezTo>
                  <a:cubicBezTo>
                    <a:pt x="761984" y="93944"/>
                    <a:pt x="779804" y="109062"/>
                    <a:pt x="797697" y="124180"/>
                  </a:cubicBezTo>
                  <a:cubicBezTo>
                    <a:pt x="827350" y="149231"/>
                    <a:pt x="858024" y="175305"/>
                    <a:pt x="887019" y="202328"/>
                  </a:cubicBezTo>
                  <a:cubicBezTo>
                    <a:pt x="920689" y="232740"/>
                    <a:pt x="951363" y="266314"/>
                    <a:pt x="978605" y="302605"/>
                  </a:cubicBezTo>
                  <a:cubicBezTo>
                    <a:pt x="1029730" y="374107"/>
                    <a:pt x="1047186" y="461018"/>
                    <a:pt x="1029364" y="560785"/>
                  </a:cubicBezTo>
                  <a:cubicBezTo>
                    <a:pt x="1004241" y="701012"/>
                    <a:pt x="944937" y="806474"/>
                    <a:pt x="847946" y="883015"/>
                  </a:cubicBezTo>
                  <a:cubicBezTo>
                    <a:pt x="792585" y="926836"/>
                    <a:pt x="726342" y="939326"/>
                    <a:pt x="661926" y="951522"/>
                  </a:cubicBezTo>
                  <a:lnTo>
                    <a:pt x="656302" y="952545"/>
                  </a:lnTo>
                  <a:cubicBezTo>
                    <a:pt x="554053" y="972045"/>
                    <a:pt x="495625" y="1017181"/>
                    <a:pt x="466411" y="1098615"/>
                  </a:cubicBezTo>
                  <a:cubicBezTo>
                    <a:pt x="461079" y="1113515"/>
                    <a:pt x="455894" y="1128487"/>
                    <a:pt x="450926" y="1143459"/>
                  </a:cubicBezTo>
                  <a:cubicBezTo>
                    <a:pt x="442163" y="1168437"/>
                    <a:pt x="433472" y="1193488"/>
                    <a:pt x="424342" y="1218320"/>
                  </a:cubicBezTo>
                  <a:cubicBezTo>
                    <a:pt x="383881" y="1330355"/>
                    <a:pt x="325599" y="1354457"/>
                    <a:pt x="250811" y="1354457"/>
                  </a:cubicBezTo>
                  <a:close/>
                  <a:moveTo>
                    <a:pt x="514394" y="15285"/>
                  </a:moveTo>
                  <a:cubicBezTo>
                    <a:pt x="448662" y="31645"/>
                    <a:pt x="399802" y="67870"/>
                    <a:pt x="369859" y="121405"/>
                  </a:cubicBezTo>
                  <a:cubicBezTo>
                    <a:pt x="338892" y="177788"/>
                    <a:pt x="327644" y="243812"/>
                    <a:pt x="337576" y="318162"/>
                  </a:cubicBezTo>
                  <a:lnTo>
                    <a:pt x="342470" y="354679"/>
                  </a:lnTo>
                  <a:cubicBezTo>
                    <a:pt x="348750" y="401057"/>
                    <a:pt x="355252" y="449041"/>
                    <a:pt x="359925" y="496441"/>
                  </a:cubicBezTo>
                  <a:cubicBezTo>
                    <a:pt x="362409" y="520907"/>
                    <a:pt x="363357" y="545447"/>
                    <a:pt x="364381" y="569476"/>
                  </a:cubicBezTo>
                  <a:cubicBezTo>
                    <a:pt x="365037" y="587442"/>
                    <a:pt x="365768" y="605409"/>
                    <a:pt x="367082" y="623303"/>
                  </a:cubicBezTo>
                  <a:cubicBezTo>
                    <a:pt x="376431" y="752428"/>
                    <a:pt x="328812" y="850954"/>
                    <a:pt x="221012" y="924426"/>
                  </a:cubicBezTo>
                  <a:cubicBezTo>
                    <a:pt x="177045" y="954663"/>
                    <a:pt x="135049" y="987675"/>
                    <a:pt x="95392" y="1023389"/>
                  </a:cubicBezTo>
                  <a:cubicBezTo>
                    <a:pt x="70122" y="1045081"/>
                    <a:pt x="48723" y="1071008"/>
                    <a:pt x="32217" y="1099930"/>
                  </a:cubicBezTo>
                  <a:cubicBezTo>
                    <a:pt x="-4300" y="1166611"/>
                    <a:pt x="8408" y="1225916"/>
                    <a:pt x="68150" y="1271270"/>
                  </a:cubicBezTo>
                  <a:cubicBezTo>
                    <a:pt x="127892" y="1316625"/>
                    <a:pt x="186978" y="1339193"/>
                    <a:pt x="246501" y="1339924"/>
                  </a:cubicBezTo>
                  <a:cubicBezTo>
                    <a:pt x="319536" y="1340946"/>
                    <a:pt x="373072" y="1319839"/>
                    <a:pt x="412144" y="1212696"/>
                  </a:cubicBezTo>
                  <a:cubicBezTo>
                    <a:pt x="421202" y="1188229"/>
                    <a:pt x="429966" y="1162886"/>
                    <a:pt x="438657" y="1137908"/>
                  </a:cubicBezTo>
                  <a:lnTo>
                    <a:pt x="454140" y="1093064"/>
                  </a:lnTo>
                  <a:cubicBezTo>
                    <a:pt x="484670" y="1007394"/>
                    <a:pt x="548210" y="958022"/>
                    <a:pt x="654184" y="938011"/>
                  </a:cubicBezTo>
                  <a:lnTo>
                    <a:pt x="659735" y="936915"/>
                  </a:lnTo>
                  <a:cubicBezTo>
                    <a:pt x="722253" y="925084"/>
                    <a:pt x="786888" y="912449"/>
                    <a:pt x="839692" y="871184"/>
                  </a:cubicBezTo>
                  <a:cubicBezTo>
                    <a:pt x="933836" y="796761"/>
                    <a:pt x="991460" y="694146"/>
                    <a:pt x="1015854" y="557571"/>
                  </a:cubicBezTo>
                  <a:cubicBezTo>
                    <a:pt x="1032943" y="461968"/>
                    <a:pt x="1016730" y="378927"/>
                    <a:pt x="967650" y="310712"/>
                  </a:cubicBezTo>
                  <a:cubicBezTo>
                    <a:pt x="940920" y="275298"/>
                    <a:pt x="910829" y="242504"/>
                    <a:pt x="877890" y="212772"/>
                  </a:cubicBezTo>
                  <a:cubicBezTo>
                    <a:pt x="849114" y="185895"/>
                    <a:pt x="818586" y="160041"/>
                    <a:pt x="789080" y="135062"/>
                  </a:cubicBezTo>
                  <a:cubicBezTo>
                    <a:pt x="771113" y="119871"/>
                    <a:pt x="753220" y="104680"/>
                    <a:pt x="735617" y="89270"/>
                  </a:cubicBezTo>
                  <a:cubicBezTo>
                    <a:pt x="667550" y="29527"/>
                    <a:pt x="596121" y="5571"/>
                    <a:pt x="516512" y="15869"/>
                  </a:cubicBezTo>
                  <a:lnTo>
                    <a:pt x="514322" y="15869"/>
                  </a:ln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DDAD6DF-DE74-466F-B6E2-29D607E6D29B}"/>
                </a:ext>
              </a:extLst>
            </p:cNvPr>
            <p:cNvSpPr/>
            <p:nvPr/>
          </p:nvSpPr>
          <p:spPr>
            <a:xfrm>
              <a:off x="6800695" y="2288118"/>
              <a:ext cx="652345" cy="809307"/>
            </a:xfrm>
            <a:custGeom>
              <a:avLst/>
              <a:gdLst>
                <a:gd name="connsiteX0" fmla="*/ 244956 w 652345"/>
                <a:gd name="connsiteY0" fmla="*/ 808682 h 809307"/>
                <a:gd name="connsiteX1" fmla="*/ 109257 w 652345"/>
                <a:gd name="connsiteY1" fmla="*/ 703001 h 809307"/>
                <a:gd name="connsiteX2" fmla="*/ 28335 w 652345"/>
                <a:gd name="connsiteY2" fmla="*/ 467754 h 809307"/>
                <a:gd name="connsiteX3" fmla="*/ 13727 w 652345"/>
                <a:gd name="connsiteY3" fmla="*/ 422472 h 809307"/>
                <a:gd name="connsiteX4" fmla="*/ 6424 w 652345"/>
                <a:gd name="connsiteY4" fmla="*/ 257778 h 809307"/>
                <a:gd name="connsiteX5" fmla="*/ 145921 w 652345"/>
                <a:gd name="connsiteY5" fmla="*/ 79353 h 809307"/>
                <a:gd name="connsiteX6" fmla="*/ 339756 w 652345"/>
                <a:gd name="connsiteY6" fmla="*/ -401 h 809307"/>
                <a:gd name="connsiteX7" fmla="*/ 342824 w 652345"/>
                <a:gd name="connsiteY7" fmla="*/ -401 h 809307"/>
                <a:gd name="connsiteX8" fmla="*/ 409870 w 652345"/>
                <a:gd name="connsiteY8" fmla="*/ -401 h 809307"/>
                <a:gd name="connsiteX9" fmla="*/ 578655 w 652345"/>
                <a:gd name="connsiteY9" fmla="*/ 127775 h 809307"/>
                <a:gd name="connsiteX10" fmla="*/ 592385 w 652345"/>
                <a:gd name="connsiteY10" fmla="*/ 173860 h 809307"/>
                <a:gd name="connsiteX11" fmla="*/ 616852 w 652345"/>
                <a:gd name="connsiteY11" fmla="*/ 265520 h 809307"/>
                <a:gd name="connsiteX12" fmla="*/ 625982 w 652345"/>
                <a:gd name="connsiteY12" fmla="*/ 311970 h 809307"/>
                <a:gd name="connsiteX13" fmla="*/ 650813 w 652345"/>
                <a:gd name="connsiteY13" fmla="*/ 509676 h 809307"/>
                <a:gd name="connsiteX14" fmla="*/ 520300 w 652345"/>
                <a:gd name="connsiteY14" fmla="*/ 734990 h 809307"/>
                <a:gd name="connsiteX15" fmla="*/ 283665 w 652345"/>
                <a:gd name="connsiteY15" fmla="*/ 806272 h 809307"/>
                <a:gd name="connsiteX16" fmla="*/ 244956 w 652345"/>
                <a:gd name="connsiteY16" fmla="*/ 808682 h 809307"/>
                <a:gd name="connsiteX17" fmla="*/ 343190 w 652345"/>
                <a:gd name="connsiteY17" fmla="*/ 13476 h 809307"/>
                <a:gd name="connsiteX18" fmla="*/ 153882 w 652345"/>
                <a:gd name="connsiteY18" fmla="*/ 91112 h 809307"/>
                <a:gd name="connsiteX19" fmla="*/ 19935 w 652345"/>
                <a:gd name="connsiteY19" fmla="*/ 261211 h 809307"/>
                <a:gd name="connsiteX20" fmla="*/ 27239 w 652345"/>
                <a:gd name="connsiteY20" fmla="*/ 417871 h 809307"/>
                <a:gd name="connsiteX21" fmla="*/ 41846 w 652345"/>
                <a:gd name="connsiteY21" fmla="*/ 463372 h 809307"/>
                <a:gd name="connsiteX22" fmla="*/ 122184 w 652345"/>
                <a:gd name="connsiteY22" fmla="*/ 697084 h 809307"/>
                <a:gd name="connsiteX23" fmla="*/ 282863 w 652345"/>
                <a:gd name="connsiteY23" fmla="*/ 791519 h 809307"/>
                <a:gd name="connsiteX24" fmla="*/ 514676 w 652345"/>
                <a:gd name="connsiteY24" fmla="*/ 721916 h 809307"/>
                <a:gd name="connsiteX25" fmla="*/ 638178 w 652345"/>
                <a:gd name="connsiteY25" fmla="*/ 508800 h 809307"/>
                <a:gd name="connsiteX26" fmla="*/ 613564 w 652345"/>
                <a:gd name="connsiteY26" fmla="*/ 314307 h 809307"/>
                <a:gd name="connsiteX27" fmla="*/ 604508 w 652345"/>
                <a:gd name="connsiteY27" fmla="*/ 267638 h 809307"/>
                <a:gd name="connsiteX28" fmla="*/ 580408 w 652345"/>
                <a:gd name="connsiteY28" fmla="*/ 177805 h 809307"/>
                <a:gd name="connsiteX29" fmla="*/ 566530 w 652345"/>
                <a:gd name="connsiteY29" fmla="*/ 131354 h 809307"/>
                <a:gd name="connsiteX30" fmla="*/ 410747 w 652345"/>
                <a:gd name="connsiteY30" fmla="*/ 13329 h 809307"/>
                <a:gd name="connsiteX31" fmla="*/ 345526 w 652345"/>
                <a:gd name="connsiteY31" fmla="*/ 13329 h 80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2345" h="809307">
                  <a:moveTo>
                    <a:pt x="244956" y="808682"/>
                  </a:moveTo>
                  <a:cubicBezTo>
                    <a:pt x="177179" y="808682"/>
                    <a:pt x="139567" y="778007"/>
                    <a:pt x="109257" y="703001"/>
                  </a:cubicBezTo>
                  <a:cubicBezTo>
                    <a:pt x="78217" y="626313"/>
                    <a:pt x="52801" y="545683"/>
                    <a:pt x="28335" y="467754"/>
                  </a:cubicBezTo>
                  <a:lnTo>
                    <a:pt x="13727" y="422472"/>
                  </a:lnTo>
                  <a:cubicBezTo>
                    <a:pt x="-3655" y="369266"/>
                    <a:pt x="-6211" y="312313"/>
                    <a:pt x="6424" y="257778"/>
                  </a:cubicBezTo>
                  <a:cubicBezTo>
                    <a:pt x="26655" y="171377"/>
                    <a:pt x="89026" y="120326"/>
                    <a:pt x="145921" y="79353"/>
                  </a:cubicBezTo>
                  <a:cubicBezTo>
                    <a:pt x="205225" y="36701"/>
                    <a:pt x="274170" y="15813"/>
                    <a:pt x="339756" y="-401"/>
                  </a:cubicBezTo>
                  <a:cubicBezTo>
                    <a:pt x="340779" y="-693"/>
                    <a:pt x="341801" y="-693"/>
                    <a:pt x="342824" y="-401"/>
                  </a:cubicBezTo>
                  <a:lnTo>
                    <a:pt x="409870" y="-401"/>
                  </a:lnTo>
                  <a:cubicBezTo>
                    <a:pt x="493422" y="-401"/>
                    <a:pt x="556452" y="47510"/>
                    <a:pt x="578655" y="127775"/>
                  </a:cubicBezTo>
                  <a:cubicBezTo>
                    <a:pt x="582963" y="143186"/>
                    <a:pt x="587638" y="158523"/>
                    <a:pt x="592385" y="173860"/>
                  </a:cubicBezTo>
                  <a:cubicBezTo>
                    <a:pt x="602318" y="203907"/>
                    <a:pt x="610497" y="234516"/>
                    <a:pt x="616852" y="265520"/>
                  </a:cubicBezTo>
                  <a:cubicBezTo>
                    <a:pt x="619846" y="281003"/>
                    <a:pt x="622840" y="296487"/>
                    <a:pt x="625982" y="311970"/>
                  </a:cubicBezTo>
                  <a:cubicBezTo>
                    <a:pt x="638690" y="375876"/>
                    <a:pt x="651763" y="441900"/>
                    <a:pt x="650813" y="509676"/>
                  </a:cubicBezTo>
                  <a:cubicBezTo>
                    <a:pt x="649426" y="611122"/>
                    <a:pt x="606992" y="684960"/>
                    <a:pt x="520300" y="734990"/>
                  </a:cubicBezTo>
                  <a:cubicBezTo>
                    <a:pt x="441787" y="780637"/>
                    <a:pt x="356627" y="796631"/>
                    <a:pt x="283665" y="806272"/>
                  </a:cubicBezTo>
                  <a:cubicBezTo>
                    <a:pt x="270811" y="807952"/>
                    <a:pt x="257883" y="808755"/>
                    <a:pt x="244956" y="808682"/>
                  </a:cubicBezTo>
                  <a:close/>
                  <a:moveTo>
                    <a:pt x="343190" y="13476"/>
                  </a:moveTo>
                  <a:cubicBezTo>
                    <a:pt x="268766" y="31807"/>
                    <a:pt x="208146" y="52038"/>
                    <a:pt x="153882" y="91112"/>
                  </a:cubicBezTo>
                  <a:cubicBezTo>
                    <a:pt x="96549" y="132450"/>
                    <a:pt x="38997" y="179631"/>
                    <a:pt x="19935" y="261211"/>
                  </a:cubicBezTo>
                  <a:cubicBezTo>
                    <a:pt x="8031" y="313117"/>
                    <a:pt x="10513" y="367301"/>
                    <a:pt x="27239" y="417871"/>
                  </a:cubicBezTo>
                  <a:lnTo>
                    <a:pt x="41846" y="463372"/>
                  </a:lnTo>
                  <a:cubicBezTo>
                    <a:pt x="66239" y="540935"/>
                    <a:pt x="91510" y="621274"/>
                    <a:pt x="122184" y="697084"/>
                  </a:cubicBezTo>
                  <a:cubicBezTo>
                    <a:pt x="155415" y="779103"/>
                    <a:pt x="195950" y="803205"/>
                    <a:pt x="282863" y="791519"/>
                  </a:cubicBezTo>
                  <a:cubicBezTo>
                    <a:pt x="354509" y="782024"/>
                    <a:pt x="437916" y="766322"/>
                    <a:pt x="514676" y="721916"/>
                  </a:cubicBezTo>
                  <a:cubicBezTo>
                    <a:pt x="596475" y="674444"/>
                    <a:pt x="636864" y="605060"/>
                    <a:pt x="638178" y="508800"/>
                  </a:cubicBezTo>
                  <a:cubicBezTo>
                    <a:pt x="639053" y="442557"/>
                    <a:pt x="626128" y="377337"/>
                    <a:pt x="613564" y="314307"/>
                  </a:cubicBezTo>
                  <a:cubicBezTo>
                    <a:pt x="610497" y="298751"/>
                    <a:pt x="607357" y="283194"/>
                    <a:pt x="604508" y="267638"/>
                  </a:cubicBezTo>
                  <a:cubicBezTo>
                    <a:pt x="598155" y="237262"/>
                    <a:pt x="590120" y="207267"/>
                    <a:pt x="580408" y="177805"/>
                  </a:cubicBezTo>
                  <a:cubicBezTo>
                    <a:pt x="575659" y="162394"/>
                    <a:pt x="570840" y="146910"/>
                    <a:pt x="566530" y="131354"/>
                  </a:cubicBezTo>
                  <a:cubicBezTo>
                    <a:pt x="546153" y="57881"/>
                    <a:pt x="487944" y="13329"/>
                    <a:pt x="410747" y="13329"/>
                  </a:cubicBezTo>
                  <a:lnTo>
                    <a:pt x="345526" y="13329"/>
                  </a:ln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D23718D-86AC-4E51-848B-D3F2AF98C441}"/>
                </a:ext>
              </a:extLst>
            </p:cNvPr>
            <p:cNvSpPr/>
            <p:nvPr/>
          </p:nvSpPr>
          <p:spPr>
            <a:xfrm>
              <a:off x="3417501" y="4380720"/>
              <a:ext cx="366009" cy="341366"/>
            </a:xfrm>
            <a:custGeom>
              <a:avLst/>
              <a:gdLst>
                <a:gd name="connsiteX0" fmla="*/ 189072 w 366009"/>
                <a:gd name="connsiteY0" fmla="*/ 340746 h 341366"/>
                <a:gd name="connsiteX1" fmla="*/ 140211 w 366009"/>
                <a:gd name="connsiteY1" fmla="*/ 335634 h 341366"/>
                <a:gd name="connsiteX2" fmla="*/ 12400 w 366009"/>
                <a:gd name="connsiteY2" fmla="*/ 234918 h 341366"/>
                <a:gd name="connsiteX3" fmla="*/ 35113 w 366009"/>
                <a:gd name="connsiteY3" fmla="*/ 56712 h 341366"/>
                <a:gd name="connsiteX4" fmla="*/ 130059 w 366009"/>
                <a:gd name="connsiteY4" fmla="*/ -401 h 341366"/>
                <a:gd name="connsiteX5" fmla="*/ 133200 w 366009"/>
                <a:gd name="connsiteY5" fmla="*/ -401 h 341366"/>
                <a:gd name="connsiteX6" fmla="*/ 135318 w 366009"/>
                <a:gd name="connsiteY6" fmla="*/ -401 h 341366"/>
                <a:gd name="connsiteX7" fmla="*/ 150802 w 366009"/>
                <a:gd name="connsiteY7" fmla="*/ 256 h 341366"/>
                <a:gd name="connsiteX8" fmla="*/ 185128 w 366009"/>
                <a:gd name="connsiteY8" fmla="*/ 3615 h 341366"/>
                <a:gd name="connsiteX9" fmla="*/ 360996 w 366009"/>
                <a:gd name="connsiteY9" fmla="*/ 207603 h 341366"/>
                <a:gd name="connsiteX10" fmla="*/ 289349 w 366009"/>
                <a:gd name="connsiteY10" fmla="*/ 325409 h 341366"/>
                <a:gd name="connsiteX11" fmla="*/ 189072 w 366009"/>
                <a:gd name="connsiteY11" fmla="*/ 340746 h 341366"/>
                <a:gd name="connsiteX12" fmla="*/ 133419 w 366009"/>
                <a:gd name="connsiteY12" fmla="*/ 13694 h 341366"/>
                <a:gd name="connsiteX13" fmla="*/ 45777 w 366009"/>
                <a:gd name="connsiteY13" fmla="*/ 65695 h 341366"/>
                <a:gd name="connsiteX14" fmla="*/ 25108 w 366009"/>
                <a:gd name="connsiteY14" fmla="*/ 229733 h 341366"/>
                <a:gd name="connsiteX15" fmla="*/ 142987 w 366009"/>
                <a:gd name="connsiteY15" fmla="*/ 321684 h 341366"/>
                <a:gd name="connsiteX16" fmla="*/ 286208 w 366009"/>
                <a:gd name="connsiteY16" fmla="*/ 311313 h 341366"/>
                <a:gd name="connsiteX17" fmla="*/ 348215 w 366009"/>
                <a:gd name="connsiteY17" fmla="*/ 210598 h 341366"/>
                <a:gd name="connsiteX18" fmla="*/ 182499 w 366009"/>
                <a:gd name="connsiteY18" fmla="*/ 17565 h 341366"/>
                <a:gd name="connsiteX19" fmla="*/ 150947 w 366009"/>
                <a:gd name="connsiteY19" fmla="*/ 14644 h 341366"/>
                <a:gd name="connsiteX20" fmla="*/ 134880 w 366009"/>
                <a:gd name="connsiteY20" fmla="*/ 13914 h 34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6009" h="341366">
                  <a:moveTo>
                    <a:pt x="189072" y="340746"/>
                  </a:moveTo>
                  <a:cubicBezTo>
                    <a:pt x="172639" y="340746"/>
                    <a:pt x="156279" y="339066"/>
                    <a:pt x="140211" y="335634"/>
                  </a:cubicBezTo>
                  <a:cubicBezTo>
                    <a:pt x="73749" y="321027"/>
                    <a:pt x="31681" y="288380"/>
                    <a:pt x="12400" y="234918"/>
                  </a:cubicBezTo>
                  <a:cubicBezTo>
                    <a:pt x="-11921" y="168018"/>
                    <a:pt x="-4253" y="108129"/>
                    <a:pt x="35113" y="56712"/>
                  </a:cubicBezTo>
                  <a:cubicBezTo>
                    <a:pt x="62721" y="20779"/>
                    <a:pt x="98728" y="7779"/>
                    <a:pt x="130059" y="-401"/>
                  </a:cubicBezTo>
                  <a:cubicBezTo>
                    <a:pt x="131082" y="-693"/>
                    <a:pt x="132177" y="-693"/>
                    <a:pt x="133200" y="-401"/>
                  </a:cubicBezTo>
                  <a:lnTo>
                    <a:pt x="135318" y="-401"/>
                  </a:lnTo>
                  <a:cubicBezTo>
                    <a:pt x="140430" y="-401"/>
                    <a:pt x="145543" y="110"/>
                    <a:pt x="150802" y="256"/>
                  </a:cubicBezTo>
                  <a:cubicBezTo>
                    <a:pt x="162341" y="183"/>
                    <a:pt x="173807" y="1279"/>
                    <a:pt x="185128" y="3615"/>
                  </a:cubicBezTo>
                  <a:cubicBezTo>
                    <a:pt x="277225" y="26111"/>
                    <a:pt x="336383" y="94691"/>
                    <a:pt x="360996" y="207603"/>
                  </a:cubicBezTo>
                  <a:cubicBezTo>
                    <a:pt x="374362" y="268733"/>
                    <a:pt x="349603" y="309852"/>
                    <a:pt x="289349" y="325409"/>
                  </a:cubicBezTo>
                  <a:cubicBezTo>
                    <a:pt x="256703" y="334757"/>
                    <a:pt x="223033" y="339943"/>
                    <a:pt x="189072" y="340746"/>
                  </a:cubicBezTo>
                  <a:close/>
                  <a:moveTo>
                    <a:pt x="133419" y="13694"/>
                  </a:moveTo>
                  <a:cubicBezTo>
                    <a:pt x="104205" y="20998"/>
                    <a:pt x="70682" y="33049"/>
                    <a:pt x="45777" y="65695"/>
                  </a:cubicBezTo>
                  <a:cubicBezTo>
                    <a:pt x="9260" y="113534"/>
                    <a:pt x="1956" y="167214"/>
                    <a:pt x="25108" y="229733"/>
                  </a:cubicBezTo>
                  <a:cubicBezTo>
                    <a:pt x="43148" y="278739"/>
                    <a:pt x="80542" y="308246"/>
                    <a:pt x="142987" y="321684"/>
                  </a:cubicBezTo>
                  <a:cubicBezTo>
                    <a:pt x="193381" y="332493"/>
                    <a:pt x="241584" y="323072"/>
                    <a:pt x="286208" y="311313"/>
                  </a:cubicBezTo>
                  <a:cubicBezTo>
                    <a:pt x="339524" y="297217"/>
                    <a:pt x="359828" y="264278"/>
                    <a:pt x="348215" y="210598"/>
                  </a:cubicBezTo>
                  <a:cubicBezTo>
                    <a:pt x="324990" y="102213"/>
                    <a:pt x="270725" y="39184"/>
                    <a:pt x="182499" y="17565"/>
                  </a:cubicBezTo>
                  <a:cubicBezTo>
                    <a:pt x="172127" y="15448"/>
                    <a:pt x="161538" y="14425"/>
                    <a:pt x="150947" y="14644"/>
                  </a:cubicBezTo>
                  <a:cubicBezTo>
                    <a:pt x="145616" y="14790"/>
                    <a:pt x="140211" y="14498"/>
                    <a:pt x="134880" y="1391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54C1F8D-7A03-49E0-8916-E29E4588213E}"/>
                </a:ext>
              </a:extLst>
            </p:cNvPr>
            <p:cNvSpPr/>
            <p:nvPr/>
          </p:nvSpPr>
          <p:spPr>
            <a:xfrm>
              <a:off x="7093486" y="2175713"/>
              <a:ext cx="1321392" cy="1619922"/>
            </a:xfrm>
            <a:custGeom>
              <a:avLst/>
              <a:gdLst>
                <a:gd name="connsiteX0" fmla="*/ 537689 w 1321392"/>
                <a:gd name="connsiteY0" fmla="*/ 1619302 h 1619922"/>
                <a:gd name="connsiteX1" fmla="*/ 418422 w 1321392"/>
                <a:gd name="connsiteY1" fmla="*/ 1605499 h 1619922"/>
                <a:gd name="connsiteX2" fmla="*/ 248835 w 1321392"/>
                <a:gd name="connsiteY2" fmla="*/ 1557442 h 1619922"/>
                <a:gd name="connsiteX3" fmla="*/ 229335 w 1321392"/>
                <a:gd name="connsiteY3" fmla="*/ 1551234 h 1619922"/>
                <a:gd name="connsiteX4" fmla="*/ 64714 w 1321392"/>
                <a:gd name="connsiteY4" fmla="*/ 1475350 h 1619922"/>
                <a:gd name="connsiteX5" fmla="*/ 10886 w 1321392"/>
                <a:gd name="connsiteY5" fmla="*/ 1292763 h 1619922"/>
                <a:gd name="connsiteX6" fmla="*/ 172367 w 1321392"/>
                <a:gd name="connsiteY6" fmla="*/ 1080522 h 1619922"/>
                <a:gd name="connsiteX7" fmla="*/ 248104 w 1321392"/>
                <a:gd name="connsiteY7" fmla="*/ 1030859 h 1619922"/>
                <a:gd name="connsiteX8" fmla="*/ 372849 w 1321392"/>
                <a:gd name="connsiteY8" fmla="*/ 946283 h 1619922"/>
                <a:gd name="connsiteX9" fmla="*/ 487075 w 1321392"/>
                <a:gd name="connsiteY9" fmla="*/ 743830 h 1619922"/>
                <a:gd name="connsiteX10" fmla="*/ 487075 w 1321392"/>
                <a:gd name="connsiteY10" fmla="*/ 601192 h 1619922"/>
                <a:gd name="connsiteX11" fmla="*/ 467648 w 1321392"/>
                <a:gd name="connsiteY11" fmla="*/ 420796 h 1619922"/>
                <a:gd name="connsiteX12" fmla="*/ 554559 w 1321392"/>
                <a:gd name="connsiteY12" fmla="*/ 103823 h 1619922"/>
                <a:gd name="connsiteX13" fmla="*/ 740653 w 1321392"/>
                <a:gd name="connsiteY13" fmla="*/ 1574 h 1619922"/>
                <a:gd name="connsiteX14" fmla="*/ 1026148 w 1321392"/>
                <a:gd name="connsiteY14" fmla="*/ 122666 h 1619922"/>
                <a:gd name="connsiteX15" fmla="*/ 1193690 w 1321392"/>
                <a:gd name="connsiteY15" fmla="*/ 279108 h 1619922"/>
                <a:gd name="connsiteX16" fmla="*/ 1318873 w 1321392"/>
                <a:gd name="connsiteY16" fmla="*/ 555180 h 1619922"/>
                <a:gd name="connsiteX17" fmla="*/ 1255550 w 1321392"/>
                <a:gd name="connsiteY17" fmla="*/ 876170 h 1619922"/>
                <a:gd name="connsiteX18" fmla="*/ 1092245 w 1321392"/>
                <a:gd name="connsiteY18" fmla="*/ 1108422 h 1619922"/>
                <a:gd name="connsiteX19" fmla="*/ 937191 w 1321392"/>
                <a:gd name="connsiteY19" fmla="*/ 1184670 h 1619922"/>
                <a:gd name="connsiteX20" fmla="*/ 792216 w 1321392"/>
                <a:gd name="connsiteY20" fmla="*/ 1350168 h 1619922"/>
                <a:gd name="connsiteX21" fmla="*/ 783598 w 1321392"/>
                <a:gd name="connsiteY21" fmla="*/ 1393989 h 1619922"/>
                <a:gd name="connsiteX22" fmla="*/ 773301 w 1321392"/>
                <a:gd name="connsiteY22" fmla="*/ 1448839 h 1619922"/>
                <a:gd name="connsiteX23" fmla="*/ 651185 w 1321392"/>
                <a:gd name="connsiteY23" fmla="*/ 1601482 h 1619922"/>
                <a:gd name="connsiteX24" fmla="*/ 537689 w 1321392"/>
                <a:gd name="connsiteY24" fmla="*/ 1619302 h 1619922"/>
                <a:gd name="connsiteX25" fmla="*/ 564273 w 1321392"/>
                <a:gd name="connsiteY25" fmla="*/ 113464 h 1619922"/>
                <a:gd name="connsiteX26" fmla="*/ 480429 w 1321392"/>
                <a:gd name="connsiteY26" fmla="*/ 418532 h 1619922"/>
                <a:gd name="connsiteX27" fmla="*/ 500002 w 1321392"/>
                <a:gd name="connsiteY27" fmla="*/ 600535 h 1619922"/>
                <a:gd name="connsiteX28" fmla="*/ 500002 w 1321392"/>
                <a:gd name="connsiteY28" fmla="*/ 744926 h 1619922"/>
                <a:gd name="connsiteX29" fmla="*/ 380152 w 1321392"/>
                <a:gd name="connsiteY29" fmla="*/ 958115 h 1619922"/>
                <a:gd name="connsiteX30" fmla="*/ 254605 w 1321392"/>
                <a:gd name="connsiteY30" fmla="*/ 1043201 h 1619922"/>
                <a:gd name="connsiteX31" fmla="*/ 179232 w 1321392"/>
                <a:gd name="connsiteY31" fmla="*/ 1092646 h 1619922"/>
                <a:gd name="connsiteX32" fmla="*/ 23082 w 1321392"/>
                <a:gd name="connsiteY32" fmla="*/ 1297655 h 1619922"/>
                <a:gd name="connsiteX33" fmla="*/ 72090 w 1321392"/>
                <a:gd name="connsiteY33" fmla="*/ 1463883 h 1619922"/>
                <a:gd name="connsiteX34" fmla="*/ 232768 w 1321392"/>
                <a:gd name="connsiteY34" fmla="*/ 1537357 h 1619922"/>
                <a:gd name="connsiteX35" fmla="*/ 252267 w 1321392"/>
                <a:gd name="connsiteY35" fmla="*/ 1543565 h 1619922"/>
                <a:gd name="connsiteX36" fmla="*/ 420687 w 1321392"/>
                <a:gd name="connsiteY36" fmla="*/ 1591330 h 1619922"/>
                <a:gd name="connsiteX37" fmla="*/ 647752 w 1321392"/>
                <a:gd name="connsiteY37" fmla="*/ 1588773 h 1619922"/>
                <a:gd name="connsiteX38" fmla="*/ 760373 w 1321392"/>
                <a:gd name="connsiteY38" fmla="*/ 1447889 h 1619922"/>
                <a:gd name="connsiteX39" fmla="*/ 770744 w 1321392"/>
                <a:gd name="connsiteY39" fmla="*/ 1391871 h 1619922"/>
                <a:gd name="connsiteX40" fmla="*/ 779362 w 1321392"/>
                <a:gd name="connsiteY40" fmla="*/ 1348050 h 1619922"/>
                <a:gd name="connsiteX41" fmla="*/ 933466 w 1321392"/>
                <a:gd name="connsiteY41" fmla="*/ 1171378 h 1619922"/>
                <a:gd name="connsiteX42" fmla="*/ 1084283 w 1321392"/>
                <a:gd name="connsiteY42" fmla="*/ 1097320 h 1619922"/>
                <a:gd name="connsiteX43" fmla="*/ 1243500 w 1321392"/>
                <a:gd name="connsiteY43" fmla="*/ 870181 h 1619922"/>
                <a:gd name="connsiteX44" fmla="*/ 1305507 w 1321392"/>
                <a:gd name="connsiteY44" fmla="*/ 556130 h 1619922"/>
                <a:gd name="connsiteX45" fmla="*/ 1185438 w 1321392"/>
                <a:gd name="connsiteY45" fmla="*/ 290355 h 1619922"/>
                <a:gd name="connsiteX46" fmla="*/ 1016070 w 1321392"/>
                <a:gd name="connsiteY46" fmla="*/ 132453 h 1619922"/>
                <a:gd name="connsiteX47" fmla="*/ 741530 w 1321392"/>
                <a:gd name="connsiteY47" fmla="*/ 15597 h 1619922"/>
                <a:gd name="connsiteX48" fmla="*/ 564273 w 1321392"/>
                <a:gd name="connsiteY48" fmla="*/ 113683 h 161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21392" h="1619922">
                  <a:moveTo>
                    <a:pt x="537689" y="1619302"/>
                  </a:moveTo>
                  <a:cubicBezTo>
                    <a:pt x="497593" y="1618864"/>
                    <a:pt x="457570" y="1614263"/>
                    <a:pt x="418422" y="1605499"/>
                  </a:cubicBezTo>
                  <a:cubicBezTo>
                    <a:pt x="361089" y="1593229"/>
                    <a:pt x="304050" y="1575043"/>
                    <a:pt x="248835" y="1557442"/>
                  </a:cubicBezTo>
                  <a:lnTo>
                    <a:pt x="229335" y="1551234"/>
                  </a:lnTo>
                  <a:cubicBezTo>
                    <a:pt x="176019" y="1534289"/>
                    <a:pt x="115546" y="1514717"/>
                    <a:pt x="64714" y="1475350"/>
                  </a:cubicBezTo>
                  <a:cubicBezTo>
                    <a:pt x="8987" y="1431529"/>
                    <a:pt x="-19496" y="1386247"/>
                    <a:pt x="10886" y="1292763"/>
                  </a:cubicBezTo>
                  <a:cubicBezTo>
                    <a:pt x="39078" y="1205704"/>
                    <a:pt x="95973" y="1130916"/>
                    <a:pt x="172367" y="1080522"/>
                  </a:cubicBezTo>
                  <a:cubicBezTo>
                    <a:pt x="197345" y="1063505"/>
                    <a:pt x="223127" y="1046926"/>
                    <a:pt x="248104" y="1030859"/>
                  </a:cubicBezTo>
                  <a:cubicBezTo>
                    <a:pt x="289661" y="1004054"/>
                    <a:pt x="332679" y="976447"/>
                    <a:pt x="372849" y="946283"/>
                  </a:cubicBezTo>
                  <a:cubicBezTo>
                    <a:pt x="443839" y="892968"/>
                    <a:pt x="482401" y="824826"/>
                    <a:pt x="487075" y="743830"/>
                  </a:cubicBezTo>
                  <a:cubicBezTo>
                    <a:pt x="489924" y="696357"/>
                    <a:pt x="489924" y="648665"/>
                    <a:pt x="487075" y="601192"/>
                  </a:cubicBezTo>
                  <a:cubicBezTo>
                    <a:pt x="483496" y="540719"/>
                    <a:pt x="477070" y="480589"/>
                    <a:pt x="467648" y="420796"/>
                  </a:cubicBezTo>
                  <a:cubicBezTo>
                    <a:pt x="448294" y="301676"/>
                    <a:pt x="477508" y="195044"/>
                    <a:pt x="554559" y="103823"/>
                  </a:cubicBezTo>
                  <a:cubicBezTo>
                    <a:pt x="607802" y="40721"/>
                    <a:pt x="740653" y="2012"/>
                    <a:pt x="740653" y="1574"/>
                  </a:cubicBezTo>
                  <a:cubicBezTo>
                    <a:pt x="844874" y="-10623"/>
                    <a:pt x="935804" y="27794"/>
                    <a:pt x="1026148" y="122666"/>
                  </a:cubicBezTo>
                  <a:cubicBezTo>
                    <a:pt x="1078879" y="178078"/>
                    <a:pt x="1134825" y="230320"/>
                    <a:pt x="1193690" y="279108"/>
                  </a:cubicBezTo>
                  <a:cubicBezTo>
                    <a:pt x="1271181" y="343598"/>
                    <a:pt x="1311204" y="431313"/>
                    <a:pt x="1318873" y="555180"/>
                  </a:cubicBezTo>
                  <a:cubicBezTo>
                    <a:pt x="1325080" y="665829"/>
                    <a:pt x="1303316" y="776185"/>
                    <a:pt x="1255550" y="876170"/>
                  </a:cubicBezTo>
                  <a:cubicBezTo>
                    <a:pt x="1218596" y="955851"/>
                    <a:pt x="1172583" y="1046050"/>
                    <a:pt x="1092245" y="1108422"/>
                  </a:cubicBezTo>
                  <a:cubicBezTo>
                    <a:pt x="1048058" y="1142675"/>
                    <a:pt x="998540" y="1163709"/>
                    <a:pt x="937191" y="1184670"/>
                  </a:cubicBezTo>
                  <a:cubicBezTo>
                    <a:pt x="852762" y="1213884"/>
                    <a:pt x="805728" y="1267784"/>
                    <a:pt x="792216" y="1350168"/>
                  </a:cubicBezTo>
                  <a:cubicBezTo>
                    <a:pt x="789880" y="1364775"/>
                    <a:pt x="786665" y="1380039"/>
                    <a:pt x="783598" y="1393989"/>
                  </a:cubicBezTo>
                  <a:cubicBezTo>
                    <a:pt x="779654" y="1411956"/>
                    <a:pt x="775783" y="1430507"/>
                    <a:pt x="773301" y="1448839"/>
                  </a:cubicBezTo>
                  <a:cubicBezTo>
                    <a:pt x="763367" y="1528155"/>
                    <a:pt x="722176" y="1579426"/>
                    <a:pt x="651185" y="1601482"/>
                  </a:cubicBezTo>
                  <a:cubicBezTo>
                    <a:pt x="614449" y="1613095"/>
                    <a:pt x="576179" y="1619083"/>
                    <a:pt x="537689" y="1619302"/>
                  </a:cubicBezTo>
                  <a:close/>
                  <a:moveTo>
                    <a:pt x="564273" y="113464"/>
                  </a:moveTo>
                  <a:cubicBezTo>
                    <a:pt x="489997" y="201106"/>
                    <a:pt x="462024" y="304305"/>
                    <a:pt x="480429" y="418532"/>
                  </a:cubicBezTo>
                  <a:cubicBezTo>
                    <a:pt x="490143" y="478808"/>
                    <a:pt x="496716" y="539478"/>
                    <a:pt x="500002" y="600535"/>
                  </a:cubicBezTo>
                  <a:cubicBezTo>
                    <a:pt x="502998" y="648593"/>
                    <a:pt x="502998" y="696869"/>
                    <a:pt x="500002" y="744926"/>
                  </a:cubicBezTo>
                  <a:cubicBezTo>
                    <a:pt x="494963" y="830377"/>
                    <a:pt x="454648" y="902098"/>
                    <a:pt x="380152" y="958115"/>
                  </a:cubicBezTo>
                  <a:cubicBezTo>
                    <a:pt x="339617" y="988571"/>
                    <a:pt x="296454" y="1016543"/>
                    <a:pt x="254605" y="1043201"/>
                  </a:cubicBezTo>
                  <a:cubicBezTo>
                    <a:pt x="229772" y="1059561"/>
                    <a:pt x="203990" y="1075848"/>
                    <a:pt x="179232" y="1092646"/>
                  </a:cubicBezTo>
                  <a:cubicBezTo>
                    <a:pt x="105612" y="1141506"/>
                    <a:pt x="50617" y="1213738"/>
                    <a:pt x="23082" y="1297655"/>
                  </a:cubicBezTo>
                  <a:cubicBezTo>
                    <a:pt x="-4597" y="1382011"/>
                    <a:pt x="19942" y="1423203"/>
                    <a:pt x="72090" y="1463883"/>
                  </a:cubicBezTo>
                  <a:cubicBezTo>
                    <a:pt x="121170" y="1502081"/>
                    <a:pt x="180620" y="1521071"/>
                    <a:pt x="232768" y="1537357"/>
                  </a:cubicBezTo>
                  <a:lnTo>
                    <a:pt x="252267" y="1543565"/>
                  </a:lnTo>
                  <a:cubicBezTo>
                    <a:pt x="307190" y="1561094"/>
                    <a:pt x="363938" y="1579206"/>
                    <a:pt x="420687" y="1591330"/>
                  </a:cubicBezTo>
                  <a:cubicBezTo>
                    <a:pt x="508985" y="1610173"/>
                    <a:pt x="581364" y="1609370"/>
                    <a:pt x="647752" y="1588773"/>
                  </a:cubicBezTo>
                  <a:cubicBezTo>
                    <a:pt x="714142" y="1568178"/>
                    <a:pt x="751025" y="1522165"/>
                    <a:pt x="760373" y="1447889"/>
                  </a:cubicBezTo>
                  <a:cubicBezTo>
                    <a:pt x="762782" y="1428900"/>
                    <a:pt x="766873" y="1410057"/>
                    <a:pt x="770744" y="1391871"/>
                  </a:cubicBezTo>
                  <a:cubicBezTo>
                    <a:pt x="773884" y="1377264"/>
                    <a:pt x="777026" y="1362657"/>
                    <a:pt x="779362" y="1348050"/>
                  </a:cubicBezTo>
                  <a:cubicBezTo>
                    <a:pt x="793386" y="1260408"/>
                    <a:pt x="843852" y="1201980"/>
                    <a:pt x="933466" y="1171378"/>
                  </a:cubicBezTo>
                  <a:cubicBezTo>
                    <a:pt x="993062" y="1150928"/>
                    <a:pt x="1041559" y="1130551"/>
                    <a:pt x="1084283" y="1097320"/>
                  </a:cubicBezTo>
                  <a:cubicBezTo>
                    <a:pt x="1161774" y="1036847"/>
                    <a:pt x="1207275" y="948329"/>
                    <a:pt x="1243500" y="870181"/>
                  </a:cubicBezTo>
                  <a:cubicBezTo>
                    <a:pt x="1290315" y="772387"/>
                    <a:pt x="1311643" y="664368"/>
                    <a:pt x="1305507" y="556130"/>
                  </a:cubicBezTo>
                  <a:cubicBezTo>
                    <a:pt x="1298204" y="436571"/>
                    <a:pt x="1259933" y="352070"/>
                    <a:pt x="1185438" y="290355"/>
                  </a:cubicBezTo>
                  <a:cubicBezTo>
                    <a:pt x="1125913" y="241114"/>
                    <a:pt x="1069384" y="188390"/>
                    <a:pt x="1016070" y="132453"/>
                  </a:cubicBezTo>
                  <a:cubicBezTo>
                    <a:pt x="928864" y="40940"/>
                    <a:pt x="841588" y="3838"/>
                    <a:pt x="741530" y="15597"/>
                  </a:cubicBezTo>
                  <a:cubicBezTo>
                    <a:pt x="740872" y="16692"/>
                    <a:pt x="603785" y="66794"/>
                    <a:pt x="564273" y="11368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2C9C029-35D4-46E9-9EA9-CBC5E91948D7}"/>
                </a:ext>
              </a:extLst>
            </p:cNvPr>
            <p:cNvSpPr/>
            <p:nvPr/>
          </p:nvSpPr>
          <p:spPr>
            <a:xfrm>
              <a:off x="6099620" y="2164898"/>
              <a:ext cx="89663" cy="76481"/>
            </a:xfrm>
            <a:custGeom>
              <a:avLst/>
              <a:gdLst>
                <a:gd name="connsiteX0" fmla="*/ 44193 w 89663"/>
                <a:gd name="connsiteY0" fmla="*/ 75857 h 76481"/>
                <a:gd name="connsiteX1" fmla="*/ 33604 w 89663"/>
                <a:gd name="connsiteY1" fmla="*/ 73958 h 76481"/>
                <a:gd name="connsiteX2" fmla="*/ -1381 w 89663"/>
                <a:gd name="connsiteY2" fmla="*/ 41311 h 76481"/>
                <a:gd name="connsiteX3" fmla="*/ 14979 w 89663"/>
                <a:gd name="connsiteY3" fmla="*/ 12097 h 76481"/>
                <a:gd name="connsiteX4" fmla="*/ 23890 w 89663"/>
                <a:gd name="connsiteY4" fmla="*/ 2018 h 76481"/>
                <a:gd name="connsiteX5" fmla="*/ 26957 w 89663"/>
                <a:gd name="connsiteY5" fmla="*/ -319 h 76481"/>
                <a:gd name="connsiteX6" fmla="*/ 30755 w 89663"/>
                <a:gd name="connsiteY6" fmla="*/ -319 h 76481"/>
                <a:gd name="connsiteX7" fmla="*/ 32800 w 89663"/>
                <a:gd name="connsiteY7" fmla="*/ -319 h 76481"/>
                <a:gd name="connsiteX8" fmla="*/ 82537 w 89663"/>
                <a:gd name="connsiteY8" fmla="*/ 19692 h 76481"/>
                <a:gd name="connsiteX9" fmla="*/ 87577 w 89663"/>
                <a:gd name="connsiteY9" fmla="*/ 30428 h 76481"/>
                <a:gd name="connsiteX10" fmla="*/ 87577 w 89663"/>
                <a:gd name="connsiteY10" fmla="*/ 42333 h 76481"/>
                <a:gd name="connsiteX11" fmla="*/ 79762 w 89663"/>
                <a:gd name="connsiteY11" fmla="*/ 58109 h 76481"/>
                <a:gd name="connsiteX12" fmla="*/ 66542 w 89663"/>
                <a:gd name="connsiteY12" fmla="*/ 69211 h 76481"/>
                <a:gd name="connsiteX13" fmla="*/ 44193 w 89663"/>
                <a:gd name="connsiteY13" fmla="*/ 75857 h 76481"/>
                <a:gd name="connsiteX14" fmla="*/ 32435 w 89663"/>
                <a:gd name="connsiteY14" fmla="*/ 13777 h 76481"/>
                <a:gd name="connsiteX15" fmla="*/ 24693 w 89663"/>
                <a:gd name="connsiteY15" fmla="*/ 21883 h 76481"/>
                <a:gd name="connsiteX16" fmla="*/ 12059 w 89663"/>
                <a:gd name="connsiteY16" fmla="*/ 39485 h 76481"/>
                <a:gd name="connsiteX17" fmla="*/ 38205 w 89663"/>
                <a:gd name="connsiteY17" fmla="*/ 60300 h 76481"/>
                <a:gd name="connsiteX18" fmla="*/ 49526 w 89663"/>
                <a:gd name="connsiteY18" fmla="*/ 60738 h 76481"/>
                <a:gd name="connsiteX19" fmla="*/ 60042 w 89663"/>
                <a:gd name="connsiteY19" fmla="*/ 56356 h 76481"/>
                <a:gd name="connsiteX20" fmla="*/ 74649 w 89663"/>
                <a:gd name="connsiteY20" fmla="*/ 39120 h 76481"/>
                <a:gd name="connsiteX21" fmla="*/ 74649 w 89663"/>
                <a:gd name="connsiteY21" fmla="*/ 33277 h 76481"/>
                <a:gd name="connsiteX22" fmla="*/ 72166 w 89663"/>
                <a:gd name="connsiteY22" fmla="*/ 28019 h 76481"/>
                <a:gd name="connsiteX23" fmla="*/ 32435 w 89663"/>
                <a:gd name="connsiteY23" fmla="*/ 13777 h 7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63" h="76481">
                  <a:moveTo>
                    <a:pt x="44193" y="75857"/>
                  </a:moveTo>
                  <a:cubicBezTo>
                    <a:pt x="40542" y="75922"/>
                    <a:pt x="36963" y="75272"/>
                    <a:pt x="33604" y="73958"/>
                  </a:cubicBezTo>
                  <a:cubicBezTo>
                    <a:pt x="20896" y="69137"/>
                    <a:pt x="154" y="56064"/>
                    <a:pt x="-1381" y="41311"/>
                  </a:cubicBezTo>
                  <a:cubicBezTo>
                    <a:pt x="-2548" y="30794"/>
                    <a:pt x="6362" y="21372"/>
                    <a:pt x="14979" y="12097"/>
                  </a:cubicBezTo>
                  <a:cubicBezTo>
                    <a:pt x="18120" y="8664"/>
                    <a:pt x="21334" y="5305"/>
                    <a:pt x="23890" y="2018"/>
                  </a:cubicBezTo>
                  <a:cubicBezTo>
                    <a:pt x="24620" y="944"/>
                    <a:pt x="25716" y="126"/>
                    <a:pt x="26957" y="-319"/>
                  </a:cubicBezTo>
                  <a:cubicBezTo>
                    <a:pt x="28199" y="-721"/>
                    <a:pt x="29514" y="-721"/>
                    <a:pt x="30755" y="-319"/>
                  </a:cubicBezTo>
                  <a:cubicBezTo>
                    <a:pt x="31412" y="-465"/>
                    <a:pt x="32143" y="-465"/>
                    <a:pt x="32800" y="-319"/>
                  </a:cubicBezTo>
                  <a:cubicBezTo>
                    <a:pt x="56026" y="1142"/>
                    <a:pt x="74065" y="8299"/>
                    <a:pt x="82537" y="19692"/>
                  </a:cubicBezTo>
                  <a:cubicBezTo>
                    <a:pt x="84947" y="22877"/>
                    <a:pt x="86700" y="26536"/>
                    <a:pt x="87577" y="30428"/>
                  </a:cubicBezTo>
                  <a:cubicBezTo>
                    <a:pt x="88380" y="34358"/>
                    <a:pt x="88380" y="38404"/>
                    <a:pt x="87577" y="42333"/>
                  </a:cubicBezTo>
                  <a:cubicBezTo>
                    <a:pt x="86043" y="48052"/>
                    <a:pt x="83414" y="53413"/>
                    <a:pt x="79762" y="58109"/>
                  </a:cubicBezTo>
                  <a:cubicBezTo>
                    <a:pt x="76183" y="62688"/>
                    <a:pt x="71655" y="66464"/>
                    <a:pt x="66542" y="69211"/>
                  </a:cubicBezTo>
                  <a:cubicBezTo>
                    <a:pt x="59823" y="73381"/>
                    <a:pt x="52082" y="75674"/>
                    <a:pt x="44193" y="75857"/>
                  </a:cubicBezTo>
                  <a:close/>
                  <a:moveTo>
                    <a:pt x="32435" y="13777"/>
                  </a:moveTo>
                  <a:cubicBezTo>
                    <a:pt x="30025" y="16654"/>
                    <a:pt x="27469" y="19364"/>
                    <a:pt x="24693" y="21883"/>
                  </a:cubicBezTo>
                  <a:cubicBezTo>
                    <a:pt x="19435" y="27361"/>
                    <a:pt x="11620" y="35687"/>
                    <a:pt x="12059" y="39485"/>
                  </a:cubicBezTo>
                  <a:cubicBezTo>
                    <a:pt x="12569" y="44525"/>
                    <a:pt x="24767" y="55114"/>
                    <a:pt x="38205" y="60300"/>
                  </a:cubicBezTo>
                  <a:cubicBezTo>
                    <a:pt x="41930" y="61250"/>
                    <a:pt x="45728" y="61396"/>
                    <a:pt x="49526" y="60738"/>
                  </a:cubicBezTo>
                  <a:cubicBezTo>
                    <a:pt x="53323" y="60008"/>
                    <a:pt x="56902" y="58518"/>
                    <a:pt x="60042" y="56356"/>
                  </a:cubicBezTo>
                  <a:cubicBezTo>
                    <a:pt x="66981" y="52748"/>
                    <a:pt x="72239" y="46562"/>
                    <a:pt x="74649" y="39120"/>
                  </a:cubicBezTo>
                  <a:cubicBezTo>
                    <a:pt x="75088" y="37199"/>
                    <a:pt x="75088" y="35198"/>
                    <a:pt x="74649" y="33277"/>
                  </a:cubicBezTo>
                  <a:cubicBezTo>
                    <a:pt x="74212" y="31371"/>
                    <a:pt x="73335" y="29581"/>
                    <a:pt x="72166" y="28019"/>
                  </a:cubicBezTo>
                  <a:cubicBezTo>
                    <a:pt x="65885" y="20277"/>
                    <a:pt x="51497" y="14945"/>
                    <a:pt x="32435" y="1377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2F306FB-8E9C-475E-947D-30D24938C0B7}"/>
                </a:ext>
              </a:extLst>
            </p:cNvPr>
            <p:cNvSpPr/>
            <p:nvPr/>
          </p:nvSpPr>
          <p:spPr>
            <a:xfrm>
              <a:off x="7296005" y="4695630"/>
              <a:ext cx="774899" cy="719268"/>
            </a:xfrm>
            <a:custGeom>
              <a:avLst/>
              <a:gdLst>
                <a:gd name="connsiteX0" fmla="*/ 274623 w 774899"/>
                <a:gd name="connsiteY0" fmla="*/ 718648 h 719268"/>
                <a:gd name="connsiteX1" fmla="*/ 132351 w 774899"/>
                <a:gd name="connsiteY1" fmla="*/ 615304 h 719268"/>
                <a:gd name="connsiteX2" fmla="*/ 39304 w 774899"/>
                <a:gd name="connsiteY2" fmla="*/ 344197 h 719268"/>
                <a:gd name="connsiteX3" fmla="*/ 31562 w 774899"/>
                <a:gd name="connsiteY3" fmla="*/ 316151 h 719268"/>
                <a:gd name="connsiteX4" fmla="*/ -1450 w 774899"/>
                <a:gd name="connsiteY4" fmla="*/ 112165 h 719268"/>
                <a:gd name="connsiteX5" fmla="*/ 95614 w 774899"/>
                <a:gd name="connsiteY5" fmla="*/ 6044 h 719268"/>
                <a:gd name="connsiteX6" fmla="*/ 118839 w 774899"/>
                <a:gd name="connsiteY6" fmla="*/ 2027 h 719268"/>
                <a:gd name="connsiteX7" fmla="*/ 130306 w 774899"/>
                <a:gd name="connsiteY7" fmla="*/ -456 h 719268"/>
                <a:gd name="connsiteX8" fmla="*/ 133080 w 774899"/>
                <a:gd name="connsiteY8" fmla="*/ -456 h 719268"/>
                <a:gd name="connsiteX9" fmla="*/ 135198 w 774899"/>
                <a:gd name="connsiteY9" fmla="*/ -456 h 719268"/>
                <a:gd name="connsiteX10" fmla="*/ 396665 w 774899"/>
                <a:gd name="connsiteY10" fmla="*/ 39860 h 719268"/>
                <a:gd name="connsiteX11" fmla="*/ 574140 w 774899"/>
                <a:gd name="connsiteY11" fmla="*/ 120929 h 719268"/>
                <a:gd name="connsiteX12" fmla="*/ 741025 w 774899"/>
                <a:gd name="connsiteY12" fmla="*/ 331635 h 719268"/>
                <a:gd name="connsiteX13" fmla="*/ 767172 w 774899"/>
                <a:gd name="connsiteY13" fmla="*/ 483402 h 719268"/>
                <a:gd name="connsiteX14" fmla="*/ 663243 w 774899"/>
                <a:gd name="connsiteY14" fmla="*/ 592955 h 719268"/>
                <a:gd name="connsiteX15" fmla="*/ 429530 w 774899"/>
                <a:gd name="connsiteY15" fmla="*/ 684468 h 719268"/>
                <a:gd name="connsiteX16" fmla="*/ 376872 w 774899"/>
                <a:gd name="connsiteY16" fmla="*/ 703238 h 719268"/>
                <a:gd name="connsiteX17" fmla="*/ 299966 w 774899"/>
                <a:gd name="connsiteY17" fmla="*/ 716968 h 719268"/>
                <a:gd name="connsiteX18" fmla="*/ 291056 w 774899"/>
                <a:gd name="connsiteY18" fmla="*/ 717772 h 719268"/>
                <a:gd name="connsiteX19" fmla="*/ 274623 w 774899"/>
                <a:gd name="connsiteY19" fmla="*/ 718648 h 719268"/>
                <a:gd name="connsiteX20" fmla="*/ 133665 w 774899"/>
                <a:gd name="connsiteY20" fmla="*/ 13494 h 719268"/>
                <a:gd name="connsiteX21" fmla="*/ 122636 w 774899"/>
                <a:gd name="connsiteY21" fmla="*/ 15904 h 719268"/>
                <a:gd name="connsiteX22" fmla="*/ 97147 w 774899"/>
                <a:gd name="connsiteY22" fmla="*/ 20213 h 719268"/>
                <a:gd name="connsiteX23" fmla="*/ 12645 w 774899"/>
                <a:gd name="connsiteY23" fmla="*/ 112602 h 719268"/>
                <a:gd name="connsiteX24" fmla="*/ 45145 w 774899"/>
                <a:gd name="connsiteY24" fmla="*/ 312208 h 719268"/>
                <a:gd name="connsiteX25" fmla="*/ 52888 w 774899"/>
                <a:gd name="connsiteY25" fmla="*/ 340180 h 719268"/>
                <a:gd name="connsiteX26" fmla="*/ 144620 w 774899"/>
                <a:gd name="connsiteY26" fmla="*/ 608731 h 719268"/>
                <a:gd name="connsiteX27" fmla="*/ 291056 w 774899"/>
                <a:gd name="connsiteY27" fmla="*/ 703676 h 719268"/>
                <a:gd name="connsiteX28" fmla="*/ 299966 w 774899"/>
                <a:gd name="connsiteY28" fmla="*/ 702800 h 719268"/>
                <a:gd name="connsiteX29" fmla="*/ 373659 w 774899"/>
                <a:gd name="connsiteY29" fmla="*/ 689873 h 719268"/>
                <a:gd name="connsiteX30" fmla="*/ 426317 w 774899"/>
                <a:gd name="connsiteY30" fmla="*/ 671102 h 719268"/>
                <a:gd name="connsiteX31" fmla="*/ 658860 w 774899"/>
                <a:gd name="connsiteY31" fmla="*/ 579954 h 719268"/>
                <a:gd name="connsiteX32" fmla="*/ 755558 w 774899"/>
                <a:gd name="connsiteY32" fmla="*/ 479093 h 719268"/>
                <a:gd name="connsiteX33" fmla="*/ 730727 w 774899"/>
                <a:gd name="connsiteY33" fmla="*/ 338865 h 719268"/>
                <a:gd name="connsiteX34" fmla="*/ 566983 w 774899"/>
                <a:gd name="connsiteY34" fmla="*/ 132103 h 719268"/>
                <a:gd name="connsiteX35" fmla="*/ 394034 w 774899"/>
                <a:gd name="connsiteY35" fmla="*/ 53298 h 719268"/>
                <a:gd name="connsiteX36" fmla="*/ 135198 w 774899"/>
                <a:gd name="connsiteY36" fmla="*/ 13494 h 71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74899" h="719268">
                  <a:moveTo>
                    <a:pt x="274623" y="718648"/>
                  </a:moveTo>
                  <a:cubicBezTo>
                    <a:pt x="212543" y="718648"/>
                    <a:pt x="166092" y="684760"/>
                    <a:pt x="132351" y="615304"/>
                  </a:cubicBezTo>
                  <a:cubicBezTo>
                    <a:pt x="90356" y="528683"/>
                    <a:pt x="64501" y="434907"/>
                    <a:pt x="39304" y="344197"/>
                  </a:cubicBezTo>
                  <a:lnTo>
                    <a:pt x="31562" y="316151"/>
                  </a:lnTo>
                  <a:cubicBezTo>
                    <a:pt x="13888" y="252465"/>
                    <a:pt x="-2327" y="183666"/>
                    <a:pt x="-1450" y="112165"/>
                  </a:cubicBezTo>
                  <a:cubicBezTo>
                    <a:pt x="-792" y="48916"/>
                    <a:pt x="34629" y="9916"/>
                    <a:pt x="95614" y="6044"/>
                  </a:cubicBezTo>
                  <a:cubicBezTo>
                    <a:pt x="103429" y="5241"/>
                    <a:pt x="111169" y="3926"/>
                    <a:pt x="118839" y="2027"/>
                  </a:cubicBezTo>
                  <a:cubicBezTo>
                    <a:pt x="122636" y="1078"/>
                    <a:pt x="126581" y="274"/>
                    <a:pt x="130306" y="-456"/>
                  </a:cubicBezTo>
                  <a:cubicBezTo>
                    <a:pt x="131181" y="-675"/>
                    <a:pt x="132205" y="-675"/>
                    <a:pt x="133080" y="-456"/>
                  </a:cubicBezTo>
                  <a:cubicBezTo>
                    <a:pt x="133811" y="-602"/>
                    <a:pt x="134469" y="-602"/>
                    <a:pt x="135198" y="-456"/>
                  </a:cubicBezTo>
                  <a:cubicBezTo>
                    <a:pt x="213711" y="5022"/>
                    <a:pt x="306175" y="14151"/>
                    <a:pt x="396665" y="39860"/>
                  </a:cubicBezTo>
                  <a:cubicBezTo>
                    <a:pt x="460132" y="57972"/>
                    <a:pt x="521336" y="77838"/>
                    <a:pt x="574140" y="120929"/>
                  </a:cubicBezTo>
                  <a:cubicBezTo>
                    <a:pt x="650096" y="183008"/>
                    <a:pt x="703266" y="266196"/>
                    <a:pt x="741025" y="331635"/>
                  </a:cubicBezTo>
                  <a:cubicBezTo>
                    <a:pt x="772064" y="384878"/>
                    <a:pt x="780830" y="437682"/>
                    <a:pt x="767172" y="483402"/>
                  </a:cubicBezTo>
                  <a:cubicBezTo>
                    <a:pt x="753515" y="529122"/>
                    <a:pt x="717581" y="567539"/>
                    <a:pt x="663243" y="592955"/>
                  </a:cubicBezTo>
                  <a:cubicBezTo>
                    <a:pt x="587360" y="628596"/>
                    <a:pt x="507239" y="657007"/>
                    <a:pt x="429530" y="684468"/>
                  </a:cubicBezTo>
                  <a:lnTo>
                    <a:pt x="376872" y="703238"/>
                  </a:lnTo>
                  <a:cubicBezTo>
                    <a:pt x="351966" y="711126"/>
                    <a:pt x="326113" y="715727"/>
                    <a:pt x="299966" y="716968"/>
                  </a:cubicBezTo>
                  <a:lnTo>
                    <a:pt x="291056" y="717772"/>
                  </a:lnTo>
                  <a:cubicBezTo>
                    <a:pt x="286090" y="718430"/>
                    <a:pt x="280247" y="718648"/>
                    <a:pt x="274623" y="718648"/>
                  </a:cubicBezTo>
                  <a:close/>
                  <a:moveTo>
                    <a:pt x="133665" y="13494"/>
                  </a:moveTo>
                  <a:lnTo>
                    <a:pt x="122636" y="15904"/>
                  </a:lnTo>
                  <a:cubicBezTo>
                    <a:pt x="114238" y="17876"/>
                    <a:pt x="105692" y="19336"/>
                    <a:pt x="97147" y="20213"/>
                  </a:cubicBezTo>
                  <a:cubicBezTo>
                    <a:pt x="43320" y="24084"/>
                    <a:pt x="13376" y="56730"/>
                    <a:pt x="12645" y="112602"/>
                  </a:cubicBezTo>
                  <a:cubicBezTo>
                    <a:pt x="11916" y="181840"/>
                    <a:pt x="28129" y="249397"/>
                    <a:pt x="45145" y="312208"/>
                  </a:cubicBezTo>
                  <a:lnTo>
                    <a:pt x="52888" y="340180"/>
                  </a:lnTo>
                  <a:cubicBezTo>
                    <a:pt x="77647" y="429941"/>
                    <a:pt x="103210" y="523352"/>
                    <a:pt x="144620" y="608731"/>
                  </a:cubicBezTo>
                  <a:cubicBezTo>
                    <a:pt x="179093" y="679721"/>
                    <a:pt x="225690" y="709884"/>
                    <a:pt x="291056" y="703676"/>
                  </a:cubicBezTo>
                  <a:lnTo>
                    <a:pt x="299966" y="702800"/>
                  </a:lnTo>
                  <a:cubicBezTo>
                    <a:pt x="324944" y="701631"/>
                    <a:pt x="349703" y="697249"/>
                    <a:pt x="373659" y="689873"/>
                  </a:cubicBezTo>
                  <a:lnTo>
                    <a:pt x="426317" y="671102"/>
                  </a:lnTo>
                  <a:cubicBezTo>
                    <a:pt x="503807" y="643641"/>
                    <a:pt x="583343" y="615376"/>
                    <a:pt x="658860" y="579954"/>
                  </a:cubicBezTo>
                  <a:cubicBezTo>
                    <a:pt x="709985" y="556072"/>
                    <a:pt x="743070" y="521526"/>
                    <a:pt x="755558" y="479093"/>
                  </a:cubicBezTo>
                  <a:cubicBezTo>
                    <a:pt x="768049" y="436659"/>
                    <a:pt x="759430" y="388529"/>
                    <a:pt x="730727" y="338865"/>
                  </a:cubicBezTo>
                  <a:cubicBezTo>
                    <a:pt x="693552" y="274449"/>
                    <a:pt x="641332" y="192795"/>
                    <a:pt x="566983" y="132103"/>
                  </a:cubicBezTo>
                  <a:cubicBezTo>
                    <a:pt x="515858" y="90692"/>
                    <a:pt x="456114" y="71337"/>
                    <a:pt x="394034" y="53298"/>
                  </a:cubicBezTo>
                  <a:cubicBezTo>
                    <a:pt x="304786" y="27882"/>
                    <a:pt x="213126" y="18972"/>
                    <a:pt x="135198" y="1349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CEB5C8F-E193-412A-BB26-888095E4E966}"/>
                </a:ext>
              </a:extLst>
            </p:cNvPr>
            <p:cNvSpPr/>
            <p:nvPr/>
          </p:nvSpPr>
          <p:spPr>
            <a:xfrm>
              <a:off x="7848200" y="2628898"/>
              <a:ext cx="240834" cy="305691"/>
            </a:xfrm>
            <a:custGeom>
              <a:avLst/>
              <a:gdLst>
                <a:gd name="connsiteX0" fmla="*/ 127627 w 240834"/>
                <a:gd name="connsiteY0" fmla="*/ 305034 h 305691"/>
                <a:gd name="connsiteX1" fmla="*/ 74165 w 240834"/>
                <a:gd name="connsiteY1" fmla="*/ 291303 h 305691"/>
                <a:gd name="connsiteX2" fmla="*/ 34580 w 240834"/>
                <a:gd name="connsiteY2" fmla="*/ 251134 h 305691"/>
                <a:gd name="connsiteX3" fmla="*/ -111 w 240834"/>
                <a:gd name="connsiteY3" fmla="*/ 78990 h 305691"/>
                <a:gd name="connsiteX4" fmla="*/ 45609 w 240834"/>
                <a:gd name="connsiteY4" fmla="*/ 988 h 305691"/>
                <a:gd name="connsiteX5" fmla="*/ 49480 w 240834"/>
                <a:gd name="connsiteY5" fmla="*/ 988 h 305691"/>
                <a:gd name="connsiteX6" fmla="*/ 149026 w 240834"/>
                <a:gd name="connsiteY6" fmla="*/ 30641 h 305691"/>
                <a:gd name="connsiteX7" fmla="*/ 237399 w 240834"/>
                <a:gd name="connsiteY7" fmla="*/ 153267 h 305691"/>
                <a:gd name="connsiteX8" fmla="*/ 167577 w 240834"/>
                <a:gd name="connsiteY8" fmla="*/ 297292 h 305691"/>
                <a:gd name="connsiteX9" fmla="*/ 127627 w 240834"/>
                <a:gd name="connsiteY9" fmla="*/ 305034 h 305691"/>
                <a:gd name="connsiteX10" fmla="*/ 49480 w 240834"/>
                <a:gd name="connsiteY10" fmla="*/ 14500 h 305691"/>
                <a:gd name="connsiteX11" fmla="*/ 13399 w 240834"/>
                <a:gd name="connsiteY11" fmla="*/ 79793 h 305691"/>
                <a:gd name="connsiteX12" fmla="*/ 46338 w 240834"/>
                <a:gd name="connsiteY12" fmla="*/ 243611 h 305691"/>
                <a:gd name="connsiteX13" fmla="*/ 161880 w 240834"/>
                <a:gd name="connsiteY13" fmla="*/ 283634 h 305691"/>
                <a:gd name="connsiteX14" fmla="*/ 223887 w 240834"/>
                <a:gd name="connsiteY14" fmla="*/ 155458 h 305691"/>
                <a:gd name="connsiteX15" fmla="*/ 141869 w 240834"/>
                <a:gd name="connsiteY15" fmla="*/ 41742 h 305691"/>
                <a:gd name="connsiteX16" fmla="*/ 52474 w 240834"/>
                <a:gd name="connsiteY16" fmla="*/ 14208 h 305691"/>
                <a:gd name="connsiteX17" fmla="*/ 49480 w 240834"/>
                <a:gd name="connsiteY17" fmla="*/ 14500 h 30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834" h="305691">
                  <a:moveTo>
                    <a:pt x="127627" y="305034"/>
                  </a:moveTo>
                  <a:cubicBezTo>
                    <a:pt x="108857" y="305545"/>
                    <a:pt x="90378" y="300798"/>
                    <a:pt x="74165" y="291303"/>
                  </a:cubicBezTo>
                  <a:cubicBezTo>
                    <a:pt x="57659" y="281663"/>
                    <a:pt x="44002" y="267786"/>
                    <a:pt x="34580" y="251134"/>
                  </a:cubicBezTo>
                  <a:cubicBezTo>
                    <a:pt x="6315" y="198402"/>
                    <a:pt x="-5808" y="138535"/>
                    <a:pt x="-111" y="78990"/>
                  </a:cubicBezTo>
                  <a:cubicBezTo>
                    <a:pt x="2663" y="47585"/>
                    <a:pt x="10186" y="13697"/>
                    <a:pt x="45609" y="988"/>
                  </a:cubicBezTo>
                  <a:cubicBezTo>
                    <a:pt x="46850" y="550"/>
                    <a:pt x="48237" y="550"/>
                    <a:pt x="49480" y="988"/>
                  </a:cubicBezTo>
                  <a:cubicBezTo>
                    <a:pt x="78694" y="-4928"/>
                    <a:pt x="113896" y="5589"/>
                    <a:pt x="149026" y="30641"/>
                  </a:cubicBezTo>
                  <a:cubicBezTo>
                    <a:pt x="194380" y="62703"/>
                    <a:pt x="229365" y="112440"/>
                    <a:pt x="237399" y="153267"/>
                  </a:cubicBezTo>
                  <a:cubicBezTo>
                    <a:pt x="246675" y="205414"/>
                    <a:pt x="222792" y="273555"/>
                    <a:pt x="167577" y="297292"/>
                  </a:cubicBezTo>
                  <a:cubicBezTo>
                    <a:pt x="154942" y="302551"/>
                    <a:pt x="141357" y="305180"/>
                    <a:pt x="127627" y="305034"/>
                  </a:cubicBezTo>
                  <a:close/>
                  <a:moveTo>
                    <a:pt x="49480" y="14500"/>
                  </a:moveTo>
                  <a:cubicBezTo>
                    <a:pt x="23406" y="24141"/>
                    <a:pt x="16175" y="47731"/>
                    <a:pt x="13399" y="79793"/>
                  </a:cubicBezTo>
                  <a:cubicBezTo>
                    <a:pt x="7777" y="136461"/>
                    <a:pt x="19242" y="193509"/>
                    <a:pt x="46338" y="243611"/>
                  </a:cubicBezTo>
                  <a:cubicBezTo>
                    <a:pt x="70367" y="288455"/>
                    <a:pt x="125070" y="299337"/>
                    <a:pt x="161880" y="283634"/>
                  </a:cubicBezTo>
                  <a:cubicBezTo>
                    <a:pt x="210521" y="262966"/>
                    <a:pt x="231629" y="200958"/>
                    <a:pt x="223887" y="155458"/>
                  </a:cubicBezTo>
                  <a:cubicBezTo>
                    <a:pt x="217095" y="117699"/>
                    <a:pt x="184083" y="71979"/>
                    <a:pt x="141869" y="41742"/>
                  </a:cubicBezTo>
                  <a:cubicBezTo>
                    <a:pt x="109661" y="18809"/>
                    <a:pt x="77963" y="9169"/>
                    <a:pt x="52474" y="14208"/>
                  </a:cubicBezTo>
                  <a:cubicBezTo>
                    <a:pt x="51525" y="14595"/>
                    <a:pt x="50502" y="14697"/>
                    <a:pt x="49480" y="1450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D61466C-96F2-4D9D-8C81-04EA695D4D42}"/>
                </a:ext>
              </a:extLst>
            </p:cNvPr>
            <p:cNvSpPr/>
            <p:nvPr/>
          </p:nvSpPr>
          <p:spPr>
            <a:xfrm>
              <a:off x="5725981" y="1944702"/>
              <a:ext cx="695507" cy="544846"/>
            </a:xfrm>
            <a:custGeom>
              <a:avLst/>
              <a:gdLst>
                <a:gd name="connsiteX0" fmla="*/ 386355 w 695507"/>
                <a:gd name="connsiteY0" fmla="*/ 544226 h 544846"/>
                <a:gd name="connsiteX1" fmla="*/ 343337 w 695507"/>
                <a:gd name="connsiteY1" fmla="*/ 540136 h 544846"/>
                <a:gd name="connsiteX2" fmla="*/ 35348 w 695507"/>
                <a:gd name="connsiteY2" fmla="*/ 388588 h 544846"/>
                <a:gd name="connsiteX3" fmla="*/ -1170 w 695507"/>
                <a:gd name="connsiteY3" fmla="*/ 322856 h 544846"/>
                <a:gd name="connsiteX4" fmla="*/ 27606 w 695507"/>
                <a:gd name="connsiteY4" fmla="*/ 243029 h 544846"/>
                <a:gd name="connsiteX5" fmla="*/ 355753 w 695507"/>
                <a:gd name="connsiteY5" fmla="*/ 844 h 544846"/>
                <a:gd name="connsiteX6" fmla="*/ 358821 w 695507"/>
                <a:gd name="connsiteY6" fmla="*/ 844 h 544846"/>
                <a:gd name="connsiteX7" fmla="*/ 359843 w 695507"/>
                <a:gd name="connsiteY7" fmla="*/ 844 h 544846"/>
                <a:gd name="connsiteX8" fmla="*/ 598303 w 695507"/>
                <a:gd name="connsiteY8" fmla="*/ 77677 h 544846"/>
                <a:gd name="connsiteX9" fmla="*/ 661843 w 695507"/>
                <a:gd name="connsiteY9" fmla="*/ 360323 h 544846"/>
                <a:gd name="connsiteX10" fmla="*/ 543600 w 695507"/>
                <a:gd name="connsiteY10" fmla="*/ 486163 h 544846"/>
                <a:gd name="connsiteX11" fmla="*/ 386355 w 695507"/>
                <a:gd name="connsiteY11" fmla="*/ 544226 h 544846"/>
                <a:gd name="connsiteX12" fmla="*/ 358894 w 695507"/>
                <a:gd name="connsiteY12" fmla="*/ 14867 h 544846"/>
                <a:gd name="connsiteX13" fmla="*/ 38196 w 695507"/>
                <a:gd name="connsiteY13" fmla="*/ 252158 h 544846"/>
                <a:gd name="connsiteX14" fmla="*/ 12561 w 695507"/>
                <a:gd name="connsiteY14" fmla="*/ 321688 h 544846"/>
                <a:gd name="connsiteX15" fmla="*/ 44185 w 695507"/>
                <a:gd name="connsiteY15" fmla="*/ 377706 h 544846"/>
                <a:gd name="connsiteX16" fmla="*/ 345966 w 695507"/>
                <a:gd name="connsiteY16" fmla="*/ 526040 h 544846"/>
                <a:gd name="connsiteX17" fmla="*/ 535858 w 695507"/>
                <a:gd name="connsiteY17" fmla="*/ 474915 h 544846"/>
                <a:gd name="connsiteX18" fmla="*/ 650523 w 695507"/>
                <a:gd name="connsiteY18" fmla="*/ 353312 h 544846"/>
                <a:gd name="connsiteX19" fmla="*/ 590561 w 695507"/>
                <a:gd name="connsiteY19" fmla="*/ 89363 h 544846"/>
                <a:gd name="connsiteX20" fmla="*/ 361450 w 695507"/>
                <a:gd name="connsiteY20" fmla="*/ 15232 h 544846"/>
                <a:gd name="connsiteX21" fmla="*/ 358894 w 695507"/>
                <a:gd name="connsiteY21" fmla="*/ 14867 h 54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5507" h="544846">
                  <a:moveTo>
                    <a:pt x="386355" y="544226"/>
                  </a:moveTo>
                  <a:cubicBezTo>
                    <a:pt x="371894" y="544255"/>
                    <a:pt x="357506" y="542882"/>
                    <a:pt x="343337" y="540136"/>
                  </a:cubicBezTo>
                  <a:cubicBezTo>
                    <a:pt x="228964" y="518130"/>
                    <a:pt x="122552" y="465786"/>
                    <a:pt x="35348" y="388588"/>
                  </a:cubicBezTo>
                  <a:cubicBezTo>
                    <a:pt x="14898" y="372411"/>
                    <a:pt x="1752" y="348755"/>
                    <a:pt x="-1170" y="322856"/>
                  </a:cubicBezTo>
                  <a:cubicBezTo>
                    <a:pt x="-3434" y="296710"/>
                    <a:pt x="6572" y="269906"/>
                    <a:pt x="27606" y="243029"/>
                  </a:cubicBezTo>
                  <a:cubicBezTo>
                    <a:pt x="106849" y="143263"/>
                    <a:pt x="207784" y="36486"/>
                    <a:pt x="355753" y="844"/>
                  </a:cubicBezTo>
                  <a:cubicBezTo>
                    <a:pt x="356775" y="552"/>
                    <a:pt x="357798" y="552"/>
                    <a:pt x="358821" y="844"/>
                  </a:cubicBezTo>
                  <a:lnTo>
                    <a:pt x="359843" y="844"/>
                  </a:lnTo>
                  <a:cubicBezTo>
                    <a:pt x="443541" y="-7336"/>
                    <a:pt x="523807" y="18811"/>
                    <a:pt x="598303" y="77677"/>
                  </a:cubicBezTo>
                  <a:cubicBezTo>
                    <a:pt x="698653" y="156994"/>
                    <a:pt x="720564" y="254787"/>
                    <a:pt x="661843" y="360323"/>
                  </a:cubicBezTo>
                  <a:cubicBezTo>
                    <a:pt x="630876" y="415538"/>
                    <a:pt x="584353" y="454246"/>
                    <a:pt x="543600" y="486163"/>
                  </a:cubicBezTo>
                  <a:cubicBezTo>
                    <a:pt x="499194" y="522673"/>
                    <a:pt x="443834" y="543130"/>
                    <a:pt x="386355" y="544226"/>
                  </a:cubicBezTo>
                  <a:close/>
                  <a:moveTo>
                    <a:pt x="358894" y="14867"/>
                  </a:moveTo>
                  <a:cubicBezTo>
                    <a:pt x="214869" y="49486"/>
                    <a:pt x="115979" y="154218"/>
                    <a:pt x="38196" y="252158"/>
                  </a:cubicBezTo>
                  <a:cubicBezTo>
                    <a:pt x="19280" y="276114"/>
                    <a:pt x="10589" y="299412"/>
                    <a:pt x="12561" y="321688"/>
                  </a:cubicBezTo>
                  <a:cubicBezTo>
                    <a:pt x="14313" y="341918"/>
                    <a:pt x="24977" y="360761"/>
                    <a:pt x="44185" y="377706"/>
                  </a:cubicBezTo>
                  <a:cubicBezTo>
                    <a:pt x="129636" y="453319"/>
                    <a:pt x="233858" y="504553"/>
                    <a:pt x="345966" y="526040"/>
                  </a:cubicBezTo>
                  <a:cubicBezTo>
                    <a:pt x="410675" y="538529"/>
                    <a:pt x="476407" y="520708"/>
                    <a:pt x="535858" y="474915"/>
                  </a:cubicBezTo>
                  <a:cubicBezTo>
                    <a:pt x="575954" y="443802"/>
                    <a:pt x="621163" y="406189"/>
                    <a:pt x="650523" y="353312"/>
                  </a:cubicBezTo>
                  <a:cubicBezTo>
                    <a:pt x="719687" y="229152"/>
                    <a:pt x="656146" y="141510"/>
                    <a:pt x="590561" y="89363"/>
                  </a:cubicBezTo>
                  <a:cubicBezTo>
                    <a:pt x="517526" y="31811"/>
                    <a:pt x="443250" y="7710"/>
                    <a:pt x="361450" y="15232"/>
                  </a:cubicBezTo>
                  <a:cubicBezTo>
                    <a:pt x="360573" y="15320"/>
                    <a:pt x="359697" y="15196"/>
                    <a:pt x="358894" y="1486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36E9650-250F-4AFD-B8DF-84F4EF9BF046}"/>
                </a:ext>
              </a:extLst>
            </p:cNvPr>
            <p:cNvSpPr/>
            <p:nvPr/>
          </p:nvSpPr>
          <p:spPr>
            <a:xfrm>
              <a:off x="5072109" y="1807515"/>
              <a:ext cx="1460525" cy="877987"/>
            </a:xfrm>
            <a:custGeom>
              <a:avLst/>
              <a:gdLst>
                <a:gd name="connsiteX0" fmla="*/ 599313 w 1460525"/>
                <a:gd name="connsiteY0" fmla="*/ 877367 h 877987"/>
                <a:gd name="connsiteX1" fmla="*/ 466535 w 1460525"/>
                <a:gd name="connsiteY1" fmla="*/ 822517 h 877987"/>
                <a:gd name="connsiteX2" fmla="*/ 309218 w 1460525"/>
                <a:gd name="connsiteY2" fmla="*/ 716398 h 877987"/>
                <a:gd name="connsiteX3" fmla="*/ 30662 w 1460525"/>
                <a:gd name="connsiteY3" fmla="*/ 446168 h 877987"/>
                <a:gd name="connsiteX4" fmla="*/ 12622 w 1460525"/>
                <a:gd name="connsiteY4" fmla="*/ 289142 h 877987"/>
                <a:gd name="connsiteX5" fmla="*/ 253638 w 1460525"/>
                <a:gd name="connsiteY5" fmla="*/ 130656 h 877987"/>
                <a:gd name="connsiteX6" fmla="*/ 411832 w 1460525"/>
                <a:gd name="connsiteY6" fmla="*/ 159358 h 877987"/>
                <a:gd name="connsiteX7" fmla="*/ 734939 w 1460525"/>
                <a:gd name="connsiteY7" fmla="*/ 122111 h 877987"/>
                <a:gd name="connsiteX8" fmla="*/ 739833 w 1460525"/>
                <a:gd name="connsiteY8" fmla="*/ 118970 h 877987"/>
                <a:gd name="connsiteX9" fmla="*/ 990344 w 1460525"/>
                <a:gd name="connsiteY9" fmla="*/ 1018 h 877987"/>
                <a:gd name="connsiteX10" fmla="*/ 993191 w 1460525"/>
                <a:gd name="connsiteY10" fmla="*/ 1018 h 877987"/>
                <a:gd name="connsiteX11" fmla="*/ 994214 w 1460525"/>
                <a:gd name="connsiteY11" fmla="*/ 1018 h 877987"/>
                <a:gd name="connsiteX12" fmla="*/ 1219016 w 1460525"/>
                <a:gd name="connsiteY12" fmla="*/ 53969 h 877987"/>
                <a:gd name="connsiteX13" fmla="*/ 1223837 w 1460525"/>
                <a:gd name="connsiteY13" fmla="*/ 57328 h 877987"/>
                <a:gd name="connsiteX14" fmla="*/ 1381155 w 1460525"/>
                <a:gd name="connsiteY14" fmla="*/ 179005 h 877987"/>
                <a:gd name="connsiteX15" fmla="*/ 1447835 w 1460525"/>
                <a:gd name="connsiteY15" fmla="*/ 293743 h 877987"/>
                <a:gd name="connsiteX16" fmla="*/ 1412486 w 1460525"/>
                <a:gd name="connsiteY16" fmla="*/ 531107 h 877987"/>
                <a:gd name="connsiteX17" fmla="*/ 1220258 w 1460525"/>
                <a:gd name="connsiteY17" fmla="*/ 749702 h 877987"/>
                <a:gd name="connsiteX18" fmla="*/ 936005 w 1460525"/>
                <a:gd name="connsiteY18" fmla="*/ 849979 h 877987"/>
                <a:gd name="connsiteX19" fmla="*/ 648758 w 1460525"/>
                <a:gd name="connsiteY19" fmla="*/ 870502 h 877987"/>
                <a:gd name="connsiteX20" fmla="*/ 599313 w 1460525"/>
                <a:gd name="connsiteY20" fmla="*/ 877367 h 877987"/>
                <a:gd name="connsiteX21" fmla="*/ 270655 w 1460525"/>
                <a:gd name="connsiteY21" fmla="*/ 144970 h 877987"/>
                <a:gd name="connsiteX22" fmla="*/ 255172 w 1460525"/>
                <a:gd name="connsiteY22" fmla="*/ 145482 h 877987"/>
                <a:gd name="connsiteX23" fmla="*/ 24892 w 1460525"/>
                <a:gd name="connsiteY23" fmla="*/ 296664 h 877987"/>
                <a:gd name="connsiteX24" fmla="*/ 42713 w 1460525"/>
                <a:gd name="connsiteY24" fmla="*/ 439302 h 877987"/>
                <a:gd name="connsiteX25" fmla="*/ 316010 w 1460525"/>
                <a:gd name="connsiteY25" fmla="*/ 704055 h 877987"/>
                <a:gd name="connsiteX26" fmla="*/ 475153 w 1460525"/>
                <a:gd name="connsiteY26" fmla="*/ 811635 h 877987"/>
                <a:gd name="connsiteX27" fmla="*/ 645690 w 1460525"/>
                <a:gd name="connsiteY27" fmla="*/ 857282 h 877987"/>
                <a:gd name="connsiteX28" fmla="*/ 936589 w 1460525"/>
                <a:gd name="connsiteY28" fmla="*/ 836321 h 877987"/>
                <a:gd name="connsiteX29" fmla="*/ 1212078 w 1460525"/>
                <a:gd name="connsiteY29" fmla="*/ 739038 h 877987"/>
                <a:gd name="connsiteX30" fmla="*/ 1400947 w 1460525"/>
                <a:gd name="connsiteY30" fmla="*/ 524534 h 877987"/>
                <a:gd name="connsiteX31" fmla="*/ 1435054 w 1460525"/>
                <a:gd name="connsiteY31" fmla="*/ 298710 h 877987"/>
                <a:gd name="connsiteX32" fmla="*/ 1372098 w 1460525"/>
                <a:gd name="connsiteY32" fmla="*/ 190033 h 877987"/>
                <a:gd name="connsiteX33" fmla="*/ 1216533 w 1460525"/>
                <a:gd name="connsiteY33" fmla="*/ 69817 h 877987"/>
                <a:gd name="connsiteX34" fmla="*/ 1211640 w 1460525"/>
                <a:gd name="connsiteY34" fmla="*/ 66457 h 877987"/>
                <a:gd name="connsiteX35" fmla="*/ 995309 w 1460525"/>
                <a:gd name="connsiteY35" fmla="*/ 15844 h 877987"/>
                <a:gd name="connsiteX36" fmla="*/ 992753 w 1460525"/>
                <a:gd name="connsiteY36" fmla="*/ 15844 h 877987"/>
                <a:gd name="connsiteX37" fmla="*/ 746698 w 1460525"/>
                <a:gd name="connsiteY37" fmla="*/ 132043 h 877987"/>
                <a:gd name="connsiteX38" fmla="*/ 741951 w 1460525"/>
                <a:gd name="connsiteY38" fmla="*/ 135111 h 877987"/>
                <a:gd name="connsiteX39" fmla="*/ 407669 w 1460525"/>
                <a:gd name="connsiteY39" fmla="*/ 173746 h 877987"/>
                <a:gd name="connsiteX40" fmla="*/ 270436 w 1460525"/>
                <a:gd name="connsiteY40" fmla="*/ 144751 h 87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60525" h="877987">
                  <a:moveTo>
                    <a:pt x="599313" y="877367"/>
                  </a:moveTo>
                  <a:cubicBezTo>
                    <a:pt x="552790" y="877367"/>
                    <a:pt x="509406" y="859400"/>
                    <a:pt x="466535" y="822517"/>
                  </a:cubicBezTo>
                  <a:cubicBezTo>
                    <a:pt x="417748" y="782020"/>
                    <a:pt x="365017" y="746473"/>
                    <a:pt x="309218" y="716398"/>
                  </a:cubicBezTo>
                  <a:cubicBezTo>
                    <a:pt x="187906" y="648767"/>
                    <a:pt x="96758" y="560394"/>
                    <a:pt x="30662" y="446168"/>
                  </a:cubicBezTo>
                  <a:cubicBezTo>
                    <a:pt x="-4980" y="384526"/>
                    <a:pt x="-10969" y="333182"/>
                    <a:pt x="12622" y="289142"/>
                  </a:cubicBezTo>
                  <a:cubicBezTo>
                    <a:pt x="64258" y="192370"/>
                    <a:pt x="147664" y="137594"/>
                    <a:pt x="253638" y="130656"/>
                  </a:cubicBezTo>
                  <a:cubicBezTo>
                    <a:pt x="311554" y="127004"/>
                    <a:pt x="365601" y="143583"/>
                    <a:pt x="411832" y="159358"/>
                  </a:cubicBezTo>
                  <a:cubicBezTo>
                    <a:pt x="527374" y="198798"/>
                    <a:pt x="632982" y="186600"/>
                    <a:pt x="734939" y="122111"/>
                  </a:cubicBezTo>
                  <a:lnTo>
                    <a:pt x="739833" y="118970"/>
                  </a:lnTo>
                  <a:cubicBezTo>
                    <a:pt x="817396" y="70037"/>
                    <a:pt x="897369" y="19350"/>
                    <a:pt x="990344" y="1018"/>
                  </a:cubicBezTo>
                  <a:cubicBezTo>
                    <a:pt x="991293" y="799"/>
                    <a:pt x="992243" y="799"/>
                    <a:pt x="993191" y="1018"/>
                  </a:cubicBezTo>
                  <a:lnTo>
                    <a:pt x="994214" y="1018"/>
                  </a:lnTo>
                  <a:cubicBezTo>
                    <a:pt x="1082732" y="-6285"/>
                    <a:pt x="1156206" y="10732"/>
                    <a:pt x="1219016" y="53969"/>
                  </a:cubicBezTo>
                  <a:lnTo>
                    <a:pt x="1223837" y="57328"/>
                  </a:lnTo>
                  <a:cubicBezTo>
                    <a:pt x="1277664" y="94357"/>
                    <a:pt x="1333390" y="132700"/>
                    <a:pt x="1381155" y="179005"/>
                  </a:cubicBezTo>
                  <a:cubicBezTo>
                    <a:pt x="1412486" y="211206"/>
                    <a:pt x="1435346" y="250609"/>
                    <a:pt x="1447835" y="293743"/>
                  </a:cubicBezTo>
                  <a:cubicBezTo>
                    <a:pt x="1470550" y="368239"/>
                    <a:pt x="1458718" y="448139"/>
                    <a:pt x="1412486" y="531107"/>
                  </a:cubicBezTo>
                  <a:cubicBezTo>
                    <a:pt x="1368665" y="609620"/>
                    <a:pt x="1306001" y="681122"/>
                    <a:pt x="1220258" y="749702"/>
                  </a:cubicBezTo>
                  <a:cubicBezTo>
                    <a:pt x="1130863" y="821203"/>
                    <a:pt x="1037670" y="853850"/>
                    <a:pt x="936005" y="849979"/>
                  </a:cubicBezTo>
                  <a:cubicBezTo>
                    <a:pt x="849532" y="846546"/>
                    <a:pt x="747720" y="846181"/>
                    <a:pt x="648758" y="870502"/>
                  </a:cubicBezTo>
                  <a:cubicBezTo>
                    <a:pt x="632617" y="874811"/>
                    <a:pt x="616038" y="877119"/>
                    <a:pt x="599313" y="877367"/>
                  </a:cubicBezTo>
                  <a:close/>
                  <a:moveTo>
                    <a:pt x="270655" y="144970"/>
                  </a:moveTo>
                  <a:cubicBezTo>
                    <a:pt x="265470" y="144883"/>
                    <a:pt x="260357" y="145051"/>
                    <a:pt x="255172" y="145482"/>
                  </a:cubicBezTo>
                  <a:cubicBezTo>
                    <a:pt x="152338" y="152201"/>
                    <a:pt x="74920" y="202595"/>
                    <a:pt x="24892" y="296664"/>
                  </a:cubicBezTo>
                  <a:cubicBezTo>
                    <a:pt x="4004" y="335884"/>
                    <a:pt x="9847" y="382481"/>
                    <a:pt x="42713" y="439302"/>
                  </a:cubicBezTo>
                  <a:cubicBezTo>
                    <a:pt x="107568" y="550973"/>
                    <a:pt x="196963" y="637592"/>
                    <a:pt x="316010" y="704055"/>
                  </a:cubicBezTo>
                  <a:cubicBezTo>
                    <a:pt x="372539" y="734532"/>
                    <a:pt x="425782" y="770575"/>
                    <a:pt x="475153" y="811635"/>
                  </a:cubicBezTo>
                  <a:cubicBezTo>
                    <a:pt x="529930" y="858743"/>
                    <a:pt x="582515" y="872839"/>
                    <a:pt x="645690" y="857282"/>
                  </a:cubicBezTo>
                  <a:cubicBezTo>
                    <a:pt x="746479" y="832743"/>
                    <a:pt x="849239" y="832743"/>
                    <a:pt x="936589" y="836321"/>
                  </a:cubicBezTo>
                  <a:cubicBezTo>
                    <a:pt x="1035114" y="840338"/>
                    <a:pt x="1125239" y="808495"/>
                    <a:pt x="1212078" y="739038"/>
                  </a:cubicBezTo>
                  <a:cubicBezTo>
                    <a:pt x="1296433" y="671554"/>
                    <a:pt x="1358149" y="601440"/>
                    <a:pt x="1400947" y="524534"/>
                  </a:cubicBezTo>
                  <a:cubicBezTo>
                    <a:pt x="1444768" y="445218"/>
                    <a:pt x="1456527" y="369481"/>
                    <a:pt x="1435054" y="298710"/>
                  </a:cubicBezTo>
                  <a:cubicBezTo>
                    <a:pt x="1423222" y="257897"/>
                    <a:pt x="1401604" y="220598"/>
                    <a:pt x="1372098" y="190033"/>
                  </a:cubicBezTo>
                  <a:cubicBezTo>
                    <a:pt x="1325136" y="144678"/>
                    <a:pt x="1269848" y="106627"/>
                    <a:pt x="1216533" y="69817"/>
                  </a:cubicBezTo>
                  <a:lnTo>
                    <a:pt x="1211640" y="66457"/>
                  </a:lnTo>
                  <a:cubicBezTo>
                    <a:pt x="1151386" y="25047"/>
                    <a:pt x="1080615" y="8029"/>
                    <a:pt x="995309" y="15844"/>
                  </a:cubicBezTo>
                  <a:lnTo>
                    <a:pt x="992753" y="15844"/>
                  </a:lnTo>
                  <a:cubicBezTo>
                    <a:pt x="902336" y="33665"/>
                    <a:pt x="823239" y="83621"/>
                    <a:pt x="746698" y="132043"/>
                  </a:cubicBezTo>
                  <a:lnTo>
                    <a:pt x="741951" y="135111"/>
                  </a:lnTo>
                  <a:cubicBezTo>
                    <a:pt x="636415" y="201865"/>
                    <a:pt x="527008" y="214427"/>
                    <a:pt x="407669" y="173746"/>
                  </a:cubicBezTo>
                  <a:cubicBezTo>
                    <a:pt x="367061" y="159285"/>
                    <a:pt x="319881" y="144751"/>
                    <a:pt x="270436" y="14475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885DE3D-A1FD-48AF-AA83-5F1D4041E57F}"/>
                </a:ext>
              </a:extLst>
            </p:cNvPr>
            <p:cNvSpPr/>
            <p:nvPr/>
          </p:nvSpPr>
          <p:spPr>
            <a:xfrm>
              <a:off x="8646595" y="1383666"/>
              <a:ext cx="308997" cy="388896"/>
            </a:xfrm>
            <a:custGeom>
              <a:avLst/>
              <a:gdLst>
                <a:gd name="connsiteX0" fmla="*/ 215368 w 308997"/>
                <a:gd name="connsiteY0" fmla="*/ 388276 h 388896"/>
                <a:gd name="connsiteX1" fmla="*/ 192653 w 308997"/>
                <a:gd name="connsiteY1" fmla="*/ 383967 h 388896"/>
                <a:gd name="connsiteX2" fmla="*/ 186081 w 308997"/>
                <a:gd name="connsiteY2" fmla="*/ 381557 h 388896"/>
                <a:gd name="connsiteX3" fmla="*/ 117134 w 308997"/>
                <a:gd name="connsiteY3" fmla="*/ 352343 h 388896"/>
                <a:gd name="connsiteX4" fmla="*/ 278 w 308997"/>
                <a:gd name="connsiteY4" fmla="*/ 137035 h 388896"/>
                <a:gd name="connsiteX5" fmla="*/ 85584 w 308997"/>
                <a:gd name="connsiteY5" fmla="*/ 1043 h 388896"/>
                <a:gd name="connsiteX6" fmla="*/ 89163 w 308997"/>
                <a:gd name="connsiteY6" fmla="*/ 1043 h 388896"/>
                <a:gd name="connsiteX7" fmla="*/ 90770 w 308997"/>
                <a:gd name="connsiteY7" fmla="*/ 1043 h 388896"/>
                <a:gd name="connsiteX8" fmla="*/ 105011 w 308997"/>
                <a:gd name="connsiteY8" fmla="*/ 240 h 388896"/>
                <a:gd name="connsiteX9" fmla="*/ 138023 w 308997"/>
                <a:gd name="connsiteY9" fmla="*/ 1920 h 388896"/>
                <a:gd name="connsiteX10" fmla="*/ 294683 w 308997"/>
                <a:gd name="connsiteY10" fmla="*/ 135647 h 388896"/>
                <a:gd name="connsiteX11" fmla="*/ 268755 w 308997"/>
                <a:gd name="connsiteY11" fmla="*/ 350224 h 388896"/>
                <a:gd name="connsiteX12" fmla="*/ 215368 w 308997"/>
                <a:gd name="connsiteY12" fmla="*/ 388276 h 388896"/>
                <a:gd name="connsiteX13" fmla="*/ 89236 w 308997"/>
                <a:gd name="connsiteY13" fmla="*/ 15067 h 388896"/>
                <a:gd name="connsiteX14" fmla="*/ 13644 w 308997"/>
                <a:gd name="connsiteY14" fmla="*/ 139226 h 388896"/>
                <a:gd name="connsiteX15" fmla="*/ 123197 w 308997"/>
                <a:gd name="connsiteY15" fmla="*/ 340219 h 388896"/>
                <a:gd name="connsiteX16" fmla="*/ 190316 w 308997"/>
                <a:gd name="connsiteY16" fmla="*/ 368411 h 388896"/>
                <a:gd name="connsiteX17" fmla="*/ 196890 w 308997"/>
                <a:gd name="connsiteY17" fmla="*/ 370747 h 388896"/>
                <a:gd name="connsiteX18" fmla="*/ 256851 w 308997"/>
                <a:gd name="connsiteY18" fmla="*/ 343432 h 388896"/>
                <a:gd name="connsiteX19" fmla="*/ 281975 w 308997"/>
                <a:gd name="connsiteY19" fmla="*/ 141198 h 388896"/>
                <a:gd name="connsiteX20" fmla="*/ 133933 w 308997"/>
                <a:gd name="connsiteY20" fmla="*/ 15797 h 388896"/>
                <a:gd name="connsiteX21" fmla="*/ 105888 w 308997"/>
                <a:gd name="connsiteY21" fmla="*/ 14701 h 388896"/>
                <a:gd name="connsiteX22" fmla="*/ 90404 w 308997"/>
                <a:gd name="connsiteY22" fmla="*/ 15505 h 388896"/>
                <a:gd name="connsiteX23" fmla="*/ 89236 w 308997"/>
                <a:gd name="connsiteY23" fmla="*/ 15067 h 38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997" h="388896">
                  <a:moveTo>
                    <a:pt x="215368" y="388276"/>
                  </a:moveTo>
                  <a:cubicBezTo>
                    <a:pt x="207626" y="388203"/>
                    <a:pt x="199884" y="386742"/>
                    <a:pt x="192653" y="383967"/>
                  </a:cubicBezTo>
                  <a:lnTo>
                    <a:pt x="186081" y="381557"/>
                  </a:lnTo>
                  <a:cubicBezTo>
                    <a:pt x="162417" y="373574"/>
                    <a:pt x="139337" y="363809"/>
                    <a:pt x="117134" y="352343"/>
                  </a:cubicBezTo>
                  <a:cubicBezTo>
                    <a:pt x="28982" y="304651"/>
                    <a:pt x="-10604" y="232054"/>
                    <a:pt x="278" y="137035"/>
                  </a:cubicBezTo>
                  <a:cubicBezTo>
                    <a:pt x="6706" y="78607"/>
                    <a:pt x="21606" y="21421"/>
                    <a:pt x="85584" y="1043"/>
                  </a:cubicBezTo>
                  <a:cubicBezTo>
                    <a:pt x="86752" y="744"/>
                    <a:pt x="87993" y="744"/>
                    <a:pt x="89163" y="1043"/>
                  </a:cubicBezTo>
                  <a:lnTo>
                    <a:pt x="90770" y="1043"/>
                  </a:lnTo>
                  <a:cubicBezTo>
                    <a:pt x="95516" y="1175"/>
                    <a:pt x="100265" y="905"/>
                    <a:pt x="105011" y="240"/>
                  </a:cubicBezTo>
                  <a:cubicBezTo>
                    <a:pt x="116039" y="-1323"/>
                    <a:pt x="127214" y="-753"/>
                    <a:pt x="138023" y="1920"/>
                  </a:cubicBezTo>
                  <a:cubicBezTo>
                    <a:pt x="217048" y="27263"/>
                    <a:pt x="271166" y="73567"/>
                    <a:pt x="294683" y="135647"/>
                  </a:cubicBezTo>
                  <a:cubicBezTo>
                    <a:pt x="318200" y="197727"/>
                    <a:pt x="309290" y="274852"/>
                    <a:pt x="268755" y="350224"/>
                  </a:cubicBezTo>
                  <a:cubicBezTo>
                    <a:pt x="255172" y="375349"/>
                    <a:pt x="236986" y="388276"/>
                    <a:pt x="215368" y="388276"/>
                  </a:cubicBezTo>
                  <a:close/>
                  <a:moveTo>
                    <a:pt x="89236" y="15067"/>
                  </a:moveTo>
                  <a:cubicBezTo>
                    <a:pt x="30077" y="34055"/>
                    <a:pt x="19487" y="88978"/>
                    <a:pt x="13644" y="139226"/>
                  </a:cubicBezTo>
                  <a:cubicBezTo>
                    <a:pt x="3784" y="227745"/>
                    <a:pt x="40740" y="295375"/>
                    <a:pt x="123197" y="340219"/>
                  </a:cubicBezTo>
                  <a:cubicBezTo>
                    <a:pt x="144815" y="351298"/>
                    <a:pt x="167237" y="360720"/>
                    <a:pt x="190316" y="368411"/>
                  </a:cubicBezTo>
                  <a:lnTo>
                    <a:pt x="196890" y="370747"/>
                  </a:lnTo>
                  <a:cubicBezTo>
                    <a:pt x="222306" y="380096"/>
                    <a:pt x="241952" y="370747"/>
                    <a:pt x="256851" y="343432"/>
                  </a:cubicBezTo>
                  <a:cubicBezTo>
                    <a:pt x="295560" y="271931"/>
                    <a:pt x="304251" y="200137"/>
                    <a:pt x="281975" y="141198"/>
                  </a:cubicBezTo>
                  <a:cubicBezTo>
                    <a:pt x="259699" y="82259"/>
                    <a:pt x="208940" y="39825"/>
                    <a:pt x="133933" y="15797"/>
                  </a:cubicBezTo>
                  <a:cubicBezTo>
                    <a:pt x="124730" y="13686"/>
                    <a:pt x="115235" y="13313"/>
                    <a:pt x="105888" y="14701"/>
                  </a:cubicBezTo>
                  <a:cubicBezTo>
                    <a:pt x="100774" y="14701"/>
                    <a:pt x="95662" y="15505"/>
                    <a:pt x="90404" y="15505"/>
                  </a:cubicBezTo>
                  <a:cubicBezTo>
                    <a:pt x="89965" y="15417"/>
                    <a:pt x="89600" y="15271"/>
                    <a:pt x="89236" y="15067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53169E1-99E1-4656-A1CB-02380E5A45B2}"/>
                </a:ext>
              </a:extLst>
            </p:cNvPr>
            <p:cNvSpPr/>
            <p:nvPr/>
          </p:nvSpPr>
          <p:spPr>
            <a:xfrm>
              <a:off x="7515202" y="1146206"/>
              <a:ext cx="375805" cy="314642"/>
            </a:xfrm>
            <a:custGeom>
              <a:avLst/>
              <a:gdLst>
                <a:gd name="connsiteX0" fmla="*/ 116556 w 375805"/>
                <a:gd name="connsiteY0" fmla="*/ 313876 h 314642"/>
                <a:gd name="connsiteX1" fmla="*/ 8027 w 375805"/>
                <a:gd name="connsiteY1" fmla="*/ 248145 h 314642"/>
                <a:gd name="connsiteX2" fmla="*/ 37897 w 375805"/>
                <a:gd name="connsiteY2" fmla="*/ 97473 h 314642"/>
                <a:gd name="connsiteX3" fmla="*/ 197479 w 375805"/>
                <a:gd name="connsiteY3" fmla="*/ -467 h 314642"/>
                <a:gd name="connsiteX4" fmla="*/ 200473 w 375805"/>
                <a:gd name="connsiteY4" fmla="*/ -467 h 314642"/>
                <a:gd name="connsiteX5" fmla="*/ 202445 w 375805"/>
                <a:gd name="connsiteY5" fmla="*/ -467 h 314642"/>
                <a:gd name="connsiteX6" fmla="*/ 290088 w 375805"/>
                <a:gd name="connsiteY6" fmla="*/ 25899 h 314642"/>
                <a:gd name="connsiteX7" fmla="*/ 356331 w 375805"/>
                <a:gd name="connsiteY7" fmla="*/ 92069 h 314642"/>
                <a:gd name="connsiteX8" fmla="*/ 319813 w 375805"/>
                <a:gd name="connsiteY8" fmla="*/ 248729 h 314642"/>
                <a:gd name="connsiteX9" fmla="*/ 130944 w 375805"/>
                <a:gd name="connsiteY9" fmla="*/ 314022 h 314642"/>
                <a:gd name="connsiteX10" fmla="*/ 200546 w 375805"/>
                <a:gd name="connsiteY10" fmla="*/ 13118 h 314642"/>
                <a:gd name="connsiteX11" fmla="*/ 48415 w 375805"/>
                <a:gd name="connsiteY11" fmla="*/ 106602 h 314642"/>
                <a:gd name="connsiteX12" fmla="*/ 20954 w 375805"/>
                <a:gd name="connsiteY12" fmla="*/ 242667 h 314642"/>
                <a:gd name="connsiteX13" fmla="*/ 130507 w 375805"/>
                <a:gd name="connsiteY13" fmla="*/ 299123 h 314642"/>
                <a:gd name="connsiteX14" fmla="*/ 312583 w 375805"/>
                <a:gd name="connsiteY14" fmla="*/ 236532 h 314642"/>
                <a:gd name="connsiteX15" fmla="*/ 345741 w 375805"/>
                <a:gd name="connsiteY15" fmla="*/ 99372 h 314642"/>
                <a:gd name="connsiteX16" fmla="*/ 284100 w 375805"/>
                <a:gd name="connsiteY16" fmla="*/ 37438 h 314642"/>
                <a:gd name="connsiteX17" fmla="*/ 202080 w 375805"/>
                <a:gd name="connsiteY17" fmla="*/ 13264 h 3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5805" h="314642">
                  <a:moveTo>
                    <a:pt x="116556" y="313876"/>
                  </a:moveTo>
                  <a:cubicBezTo>
                    <a:pt x="60246" y="313876"/>
                    <a:pt x="24679" y="291966"/>
                    <a:pt x="8027" y="248145"/>
                  </a:cubicBezTo>
                  <a:cubicBezTo>
                    <a:pt x="-11329" y="196144"/>
                    <a:pt x="-1030" y="144070"/>
                    <a:pt x="37897" y="97473"/>
                  </a:cubicBezTo>
                  <a:cubicBezTo>
                    <a:pt x="78212" y="47371"/>
                    <a:pt x="134595" y="12760"/>
                    <a:pt x="197479" y="-467"/>
                  </a:cubicBezTo>
                  <a:cubicBezTo>
                    <a:pt x="198501" y="-671"/>
                    <a:pt x="199452" y="-671"/>
                    <a:pt x="200473" y="-467"/>
                  </a:cubicBezTo>
                  <a:lnTo>
                    <a:pt x="202445" y="-467"/>
                  </a:lnTo>
                  <a:cubicBezTo>
                    <a:pt x="233412" y="789"/>
                    <a:pt x="263577" y="9853"/>
                    <a:pt x="290088" y="25899"/>
                  </a:cubicBezTo>
                  <a:cubicBezTo>
                    <a:pt x="317256" y="42237"/>
                    <a:pt x="339971" y="64951"/>
                    <a:pt x="356331" y="92069"/>
                  </a:cubicBezTo>
                  <a:cubicBezTo>
                    <a:pt x="395113" y="153345"/>
                    <a:pt x="365753" y="214987"/>
                    <a:pt x="319813" y="248729"/>
                  </a:cubicBezTo>
                  <a:cubicBezTo>
                    <a:pt x="266278" y="288168"/>
                    <a:pt x="204491" y="309494"/>
                    <a:pt x="130944" y="314022"/>
                  </a:cubicBezTo>
                  <a:close/>
                  <a:moveTo>
                    <a:pt x="200546" y="13118"/>
                  </a:moveTo>
                  <a:cubicBezTo>
                    <a:pt x="140512" y="25738"/>
                    <a:pt x="86759" y="58779"/>
                    <a:pt x="48415" y="106602"/>
                  </a:cubicBezTo>
                  <a:cubicBezTo>
                    <a:pt x="12554" y="149547"/>
                    <a:pt x="3278" y="195340"/>
                    <a:pt x="20954" y="242667"/>
                  </a:cubicBezTo>
                  <a:cubicBezTo>
                    <a:pt x="36510" y="284662"/>
                    <a:pt x="71640" y="302629"/>
                    <a:pt x="130507" y="299123"/>
                  </a:cubicBezTo>
                  <a:cubicBezTo>
                    <a:pt x="201570" y="294887"/>
                    <a:pt x="261020" y="274656"/>
                    <a:pt x="312583" y="236532"/>
                  </a:cubicBezTo>
                  <a:cubicBezTo>
                    <a:pt x="353191" y="206661"/>
                    <a:pt x="379190" y="152761"/>
                    <a:pt x="345741" y="99372"/>
                  </a:cubicBezTo>
                  <a:cubicBezTo>
                    <a:pt x="330549" y="73993"/>
                    <a:pt x="309370" y="52725"/>
                    <a:pt x="284100" y="37438"/>
                  </a:cubicBezTo>
                  <a:cubicBezTo>
                    <a:pt x="259267" y="22525"/>
                    <a:pt x="231003" y="14199"/>
                    <a:pt x="202080" y="1326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4CDF211A-0D70-4063-B99F-78D730B24331}"/>
                </a:ext>
              </a:extLst>
            </p:cNvPr>
            <p:cNvSpPr/>
            <p:nvPr/>
          </p:nvSpPr>
          <p:spPr>
            <a:xfrm>
              <a:off x="3653296" y="1118514"/>
              <a:ext cx="505783" cy="387105"/>
            </a:xfrm>
            <a:custGeom>
              <a:avLst/>
              <a:gdLst>
                <a:gd name="connsiteX0" fmla="*/ 123230 w 505783"/>
                <a:gd name="connsiteY0" fmla="*/ 386484 h 387105"/>
                <a:gd name="connsiteX1" fmla="*/ 61222 w 505783"/>
                <a:gd name="connsiteY1" fmla="*/ 381591 h 387105"/>
                <a:gd name="connsiteX2" fmla="*/ 3525 w 505783"/>
                <a:gd name="connsiteY2" fmla="*/ 340764 h 387105"/>
                <a:gd name="connsiteX3" fmla="*/ 14188 w 505783"/>
                <a:gd name="connsiteY3" fmla="*/ 262325 h 387105"/>
                <a:gd name="connsiteX4" fmla="*/ 31059 w 505783"/>
                <a:gd name="connsiteY4" fmla="*/ 237858 h 387105"/>
                <a:gd name="connsiteX5" fmla="*/ 362565 w 505783"/>
                <a:gd name="connsiteY5" fmla="*/ -456 h 387105"/>
                <a:gd name="connsiteX6" fmla="*/ 365779 w 505783"/>
                <a:gd name="connsiteY6" fmla="*/ -456 h 387105"/>
                <a:gd name="connsiteX7" fmla="*/ 419606 w 505783"/>
                <a:gd name="connsiteY7" fmla="*/ -456 h 387105"/>
                <a:gd name="connsiteX8" fmla="*/ 502940 w 505783"/>
                <a:gd name="connsiteY8" fmla="*/ 67686 h 387105"/>
                <a:gd name="connsiteX9" fmla="*/ 492641 w 505783"/>
                <a:gd name="connsiteY9" fmla="*/ 169351 h 387105"/>
                <a:gd name="connsiteX10" fmla="*/ 380679 w 505783"/>
                <a:gd name="connsiteY10" fmla="*/ 307314 h 387105"/>
                <a:gd name="connsiteX11" fmla="*/ 189399 w 505783"/>
                <a:gd name="connsiteY11" fmla="*/ 381956 h 387105"/>
                <a:gd name="connsiteX12" fmla="*/ 123230 w 505783"/>
                <a:gd name="connsiteY12" fmla="*/ 386484 h 387105"/>
                <a:gd name="connsiteX13" fmla="*/ 365633 w 505783"/>
                <a:gd name="connsiteY13" fmla="*/ 13421 h 387105"/>
                <a:gd name="connsiteX14" fmla="*/ 41138 w 505783"/>
                <a:gd name="connsiteY14" fmla="*/ 247133 h 387105"/>
                <a:gd name="connsiteX15" fmla="*/ 25581 w 505783"/>
                <a:gd name="connsiteY15" fmla="*/ 270139 h 387105"/>
                <a:gd name="connsiteX16" fmla="*/ 15941 w 505783"/>
                <a:gd name="connsiteY16" fmla="*/ 335433 h 387105"/>
                <a:gd name="connsiteX17" fmla="*/ 63341 w 505783"/>
                <a:gd name="connsiteY17" fmla="*/ 367641 h 387105"/>
                <a:gd name="connsiteX18" fmla="*/ 187500 w 505783"/>
                <a:gd name="connsiteY18" fmla="*/ 367641 h 387105"/>
                <a:gd name="connsiteX19" fmla="*/ 373521 w 505783"/>
                <a:gd name="connsiteY19" fmla="*/ 294606 h 387105"/>
                <a:gd name="connsiteX20" fmla="*/ 479568 w 505783"/>
                <a:gd name="connsiteY20" fmla="*/ 164092 h 387105"/>
                <a:gd name="connsiteX21" fmla="*/ 489063 w 505783"/>
                <a:gd name="connsiteY21" fmla="*/ 68635 h 387105"/>
                <a:gd name="connsiteX22" fmla="*/ 418803 w 505783"/>
                <a:gd name="connsiteY22" fmla="*/ 13713 h 387105"/>
                <a:gd name="connsiteX23" fmla="*/ 383453 w 505783"/>
                <a:gd name="connsiteY23" fmla="*/ 13713 h 387105"/>
                <a:gd name="connsiteX24" fmla="*/ 367093 w 505783"/>
                <a:gd name="connsiteY24" fmla="*/ 13713 h 387105"/>
                <a:gd name="connsiteX25" fmla="*/ 365633 w 505783"/>
                <a:gd name="connsiteY25" fmla="*/ 13421 h 38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5783" h="387105">
                  <a:moveTo>
                    <a:pt x="123230" y="386484"/>
                  </a:moveTo>
                  <a:cubicBezTo>
                    <a:pt x="102487" y="386535"/>
                    <a:pt x="81746" y="384899"/>
                    <a:pt x="61222" y="381591"/>
                  </a:cubicBezTo>
                  <a:cubicBezTo>
                    <a:pt x="33250" y="376917"/>
                    <a:pt x="12728" y="362602"/>
                    <a:pt x="3525" y="340764"/>
                  </a:cubicBezTo>
                  <a:cubicBezTo>
                    <a:pt x="-5677" y="318927"/>
                    <a:pt x="-2245" y="289640"/>
                    <a:pt x="14188" y="262325"/>
                  </a:cubicBezTo>
                  <a:cubicBezTo>
                    <a:pt x="19155" y="253750"/>
                    <a:pt x="24851" y="245570"/>
                    <a:pt x="31059" y="237858"/>
                  </a:cubicBezTo>
                  <a:cubicBezTo>
                    <a:pt x="111397" y="141378"/>
                    <a:pt x="212989" y="37595"/>
                    <a:pt x="362565" y="-456"/>
                  </a:cubicBezTo>
                  <a:cubicBezTo>
                    <a:pt x="363661" y="-675"/>
                    <a:pt x="364684" y="-675"/>
                    <a:pt x="365779" y="-456"/>
                  </a:cubicBezTo>
                  <a:lnTo>
                    <a:pt x="419606" y="-456"/>
                  </a:lnTo>
                  <a:cubicBezTo>
                    <a:pt x="457584" y="1078"/>
                    <a:pt x="499945" y="28758"/>
                    <a:pt x="502940" y="67686"/>
                  </a:cubicBezTo>
                  <a:cubicBezTo>
                    <a:pt x="506518" y="101925"/>
                    <a:pt x="503013" y="136521"/>
                    <a:pt x="492641" y="169351"/>
                  </a:cubicBezTo>
                  <a:cubicBezTo>
                    <a:pt x="472703" y="227085"/>
                    <a:pt x="433044" y="275946"/>
                    <a:pt x="380679" y="307314"/>
                  </a:cubicBezTo>
                  <a:cubicBezTo>
                    <a:pt x="331307" y="336528"/>
                    <a:pt x="264917" y="371877"/>
                    <a:pt x="189399" y="381956"/>
                  </a:cubicBezTo>
                  <a:cubicBezTo>
                    <a:pt x="167489" y="384929"/>
                    <a:pt x="145359" y="386440"/>
                    <a:pt x="123230" y="386484"/>
                  </a:cubicBezTo>
                  <a:close/>
                  <a:moveTo>
                    <a:pt x="365633" y="13421"/>
                  </a:moveTo>
                  <a:cubicBezTo>
                    <a:pt x="219563" y="50596"/>
                    <a:pt x="119723" y="152187"/>
                    <a:pt x="41138" y="247133"/>
                  </a:cubicBezTo>
                  <a:cubicBezTo>
                    <a:pt x="35442" y="254415"/>
                    <a:pt x="30182" y="262105"/>
                    <a:pt x="25581" y="270139"/>
                  </a:cubicBezTo>
                  <a:cubicBezTo>
                    <a:pt x="11705" y="293291"/>
                    <a:pt x="8200" y="316955"/>
                    <a:pt x="15941" y="335433"/>
                  </a:cubicBezTo>
                  <a:cubicBezTo>
                    <a:pt x="23683" y="353911"/>
                    <a:pt x="40116" y="363771"/>
                    <a:pt x="63341" y="367641"/>
                  </a:cubicBezTo>
                  <a:cubicBezTo>
                    <a:pt x="104532" y="373820"/>
                    <a:pt x="146308" y="373820"/>
                    <a:pt x="187500" y="367641"/>
                  </a:cubicBezTo>
                  <a:cubicBezTo>
                    <a:pt x="260535" y="357782"/>
                    <a:pt x="325464" y="323820"/>
                    <a:pt x="373521" y="294606"/>
                  </a:cubicBezTo>
                  <a:cubicBezTo>
                    <a:pt x="423185" y="265019"/>
                    <a:pt x="460798" y="218774"/>
                    <a:pt x="479568" y="164092"/>
                  </a:cubicBezTo>
                  <a:cubicBezTo>
                    <a:pt x="489282" y="133272"/>
                    <a:pt x="492495" y="100771"/>
                    <a:pt x="489063" y="68635"/>
                  </a:cubicBezTo>
                  <a:cubicBezTo>
                    <a:pt x="486871" y="37815"/>
                    <a:pt x="450281" y="14955"/>
                    <a:pt x="418803" y="13713"/>
                  </a:cubicBezTo>
                  <a:cubicBezTo>
                    <a:pt x="407044" y="13202"/>
                    <a:pt x="395577" y="13713"/>
                    <a:pt x="383453" y="13713"/>
                  </a:cubicBezTo>
                  <a:lnTo>
                    <a:pt x="367093" y="13713"/>
                  </a:lnTo>
                  <a:cubicBezTo>
                    <a:pt x="366583" y="13669"/>
                    <a:pt x="366072" y="13574"/>
                    <a:pt x="365633" y="1342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4B0BF32-F31E-4D51-B18A-F6560185E7BE}"/>
                </a:ext>
              </a:extLst>
            </p:cNvPr>
            <p:cNvSpPr/>
            <p:nvPr/>
          </p:nvSpPr>
          <p:spPr>
            <a:xfrm>
              <a:off x="5039774" y="907217"/>
              <a:ext cx="666682" cy="574519"/>
            </a:xfrm>
            <a:custGeom>
              <a:avLst/>
              <a:gdLst>
                <a:gd name="connsiteX0" fmla="*/ 279692 w 666682"/>
                <a:gd name="connsiteY0" fmla="*/ 573899 h 574519"/>
                <a:gd name="connsiteX1" fmla="*/ 260265 w 666682"/>
                <a:gd name="connsiteY1" fmla="*/ 573899 h 574519"/>
                <a:gd name="connsiteX2" fmla="*/ 24507 w 666682"/>
                <a:gd name="connsiteY2" fmla="*/ 441121 h 574519"/>
                <a:gd name="connsiteX3" fmla="*/ 24507 w 666682"/>
                <a:gd name="connsiteY3" fmla="*/ 282635 h 574519"/>
                <a:gd name="connsiteX4" fmla="*/ 157869 w 666682"/>
                <a:gd name="connsiteY4" fmla="*/ 184695 h 574519"/>
                <a:gd name="connsiteX5" fmla="*/ 367992 w 666682"/>
                <a:gd name="connsiteY5" fmla="*/ 69665 h 574519"/>
                <a:gd name="connsiteX6" fmla="*/ 446139 w 666682"/>
                <a:gd name="connsiteY6" fmla="*/ 20731 h 574519"/>
                <a:gd name="connsiteX7" fmla="*/ 481780 w 666682"/>
                <a:gd name="connsiteY7" fmla="*/ 354 h 574519"/>
                <a:gd name="connsiteX8" fmla="*/ 486747 w 666682"/>
                <a:gd name="connsiteY8" fmla="*/ -376 h 574519"/>
                <a:gd name="connsiteX9" fmla="*/ 489011 w 666682"/>
                <a:gd name="connsiteY9" fmla="*/ -376 h 574519"/>
                <a:gd name="connsiteX10" fmla="*/ 511360 w 666682"/>
                <a:gd name="connsiteY10" fmla="*/ 646 h 574519"/>
                <a:gd name="connsiteX11" fmla="*/ 561899 w 666682"/>
                <a:gd name="connsiteY11" fmla="*/ 7950 h 574519"/>
                <a:gd name="connsiteX12" fmla="*/ 664149 w 666682"/>
                <a:gd name="connsiteY12" fmla="*/ 173667 h 574519"/>
                <a:gd name="connsiteX13" fmla="*/ 601339 w 666682"/>
                <a:gd name="connsiteY13" fmla="*/ 380356 h 574519"/>
                <a:gd name="connsiteX14" fmla="*/ 279692 w 666682"/>
                <a:gd name="connsiteY14" fmla="*/ 573899 h 574519"/>
                <a:gd name="connsiteX15" fmla="*/ 486747 w 666682"/>
                <a:gd name="connsiteY15" fmla="*/ 12843 h 574519"/>
                <a:gd name="connsiteX16" fmla="*/ 452055 w 666682"/>
                <a:gd name="connsiteY16" fmla="*/ 32563 h 574519"/>
                <a:gd name="connsiteX17" fmla="*/ 375733 w 666682"/>
                <a:gd name="connsiteY17" fmla="*/ 80693 h 574519"/>
                <a:gd name="connsiteX18" fmla="*/ 162617 w 666682"/>
                <a:gd name="connsiteY18" fmla="*/ 197549 h 574519"/>
                <a:gd name="connsiteX19" fmla="*/ 35462 w 666682"/>
                <a:gd name="connsiteY19" fmla="*/ 290085 h 574519"/>
                <a:gd name="connsiteX20" fmla="*/ 35462 w 666682"/>
                <a:gd name="connsiteY20" fmla="*/ 432503 h 574519"/>
                <a:gd name="connsiteX21" fmla="*/ 260776 w 666682"/>
                <a:gd name="connsiteY21" fmla="*/ 559219 h 574519"/>
                <a:gd name="connsiteX22" fmla="*/ 589434 w 666682"/>
                <a:gd name="connsiteY22" fmla="*/ 371153 h 574519"/>
                <a:gd name="connsiteX23" fmla="*/ 649615 w 666682"/>
                <a:gd name="connsiteY23" fmla="*/ 173959 h 574519"/>
                <a:gd name="connsiteX24" fmla="*/ 556568 w 666682"/>
                <a:gd name="connsiteY24" fmla="*/ 20147 h 574519"/>
                <a:gd name="connsiteX25" fmla="*/ 510556 w 666682"/>
                <a:gd name="connsiteY25" fmla="*/ 14158 h 574519"/>
                <a:gd name="connsiteX26" fmla="*/ 487258 w 666682"/>
                <a:gd name="connsiteY26" fmla="*/ 13062 h 57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6682" h="574519">
                  <a:moveTo>
                    <a:pt x="279692" y="573899"/>
                  </a:moveTo>
                  <a:lnTo>
                    <a:pt x="260265" y="573899"/>
                  </a:lnTo>
                  <a:cubicBezTo>
                    <a:pt x="159476" y="568860"/>
                    <a:pt x="80379" y="524235"/>
                    <a:pt x="24507" y="441121"/>
                  </a:cubicBezTo>
                  <a:cubicBezTo>
                    <a:pt x="-10111" y="389412"/>
                    <a:pt x="-10185" y="337631"/>
                    <a:pt x="24507" y="282635"/>
                  </a:cubicBezTo>
                  <a:cubicBezTo>
                    <a:pt x="56862" y="230853"/>
                    <a:pt x="106015" y="206824"/>
                    <a:pt x="157869" y="184695"/>
                  </a:cubicBezTo>
                  <a:cubicBezTo>
                    <a:pt x="235433" y="151537"/>
                    <a:pt x="304816" y="119986"/>
                    <a:pt x="367992" y="69665"/>
                  </a:cubicBezTo>
                  <a:cubicBezTo>
                    <a:pt x="392678" y="51274"/>
                    <a:pt x="418824" y="34907"/>
                    <a:pt x="446139" y="20731"/>
                  </a:cubicBezTo>
                  <a:cubicBezTo>
                    <a:pt x="458044" y="14012"/>
                    <a:pt x="470095" y="7365"/>
                    <a:pt x="481780" y="354"/>
                  </a:cubicBezTo>
                  <a:cubicBezTo>
                    <a:pt x="483240" y="-603"/>
                    <a:pt x="485066" y="-873"/>
                    <a:pt x="486747" y="-376"/>
                  </a:cubicBezTo>
                  <a:cubicBezTo>
                    <a:pt x="487477" y="-522"/>
                    <a:pt x="488280" y="-522"/>
                    <a:pt x="489011" y="-376"/>
                  </a:cubicBezTo>
                  <a:cubicBezTo>
                    <a:pt x="496314" y="354"/>
                    <a:pt x="503618" y="500"/>
                    <a:pt x="511360" y="646"/>
                  </a:cubicBezTo>
                  <a:cubicBezTo>
                    <a:pt x="528523" y="-77"/>
                    <a:pt x="545686" y="2399"/>
                    <a:pt x="561899" y="7950"/>
                  </a:cubicBezTo>
                  <a:cubicBezTo>
                    <a:pt x="623176" y="33074"/>
                    <a:pt x="656845" y="87339"/>
                    <a:pt x="664149" y="173667"/>
                  </a:cubicBezTo>
                  <a:cubicBezTo>
                    <a:pt x="670284" y="243780"/>
                    <a:pt x="649542" y="311411"/>
                    <a:pt x="601339" y="380356"/>
                  </a:cubicBezTo>
                  <a:cubicBezTo>
                    <a:pt x="508146" y="512111"/>
                    <a:pt x="405605" y="573899"/>
                    <a:pt x="279692" y="573899"/>
                  </a:cubicBezTo>
                  <a:close/>
                  <a:moveTo>
                    <a:pt x="486747" y="12843"/>
                  </a:moveTo>
                  <a:cubicBezTo>
                    <a:pt x="475353" y="19563"/>
                    <a:pt x="463448" y="26135"/>
                    <a:pt x="452055" y="32563"/>
                  </a:cubicBezTo>
                  <a:cubicBezTo>
                    <a:pt x="425397" y="46549"/>
                    <a:pt x="399835" y="62638"/>
                    <a:pt x="375733" y="80693"/>
                  </a:cubicBezTo>
                  <a:cubicBezTo>
                    <a:pt x="311316" y="131818"/>
                    <a:pt x="238135" y="165194"/>
                    <a:pt x="162617" y="197549"/>
                  </a:cubicBezTo>
                  <a:cubicBezTo>
                    <a:pt x="112806" y="218802"/>
                    <a:pt x="65626" y="241808"/>
                    <a:pt x="35462" y="290085"/>
                  </a:cubicBezTo>
                  <a:cubicBezTo>
                    <a:pt x="4496" y="339675"/>
                    <a:pt x="4496" y="386272"/>
                    <a:pt x="35462" y="432503"/>
                  </a:cubicBezTo>
                  <a:cubicBezTo>
                    <a:pt x="88705" y="511892"/>
                    <a:pt x="164516" y="554545"/>
                    <a:pt x="260776" y="559219"/>
                  </a:cubicBezTo>
                  <a:cubicBezTo>
                    <a:pt x="390852" y="565865"/>
                    <a:pt x="495365" y="505903"/>
                    <a:pt x="589434" y="371153"/>
                  </a:cubicBezTo>
                  <a:cubicBezTo>
                    <a:pt x="636396" y="304180"/>
                    <a:pt x="655166" y="241589"/>
                    <a:pt x="649615" y="173959"/>
                  </a:cubicBezTo>
                  <a:cubicBezTo>
                    <a:pt x="642311" y="92305"/>
                    <a:pt x="613097" y="43372"/>
                    <a:pt x="556568" y="20147"/>
                  </a:cubicBezTo>
                  <a:cubicBezTo>
                    <a:pt x="541742" y="15392"/>
                    <a:pt x="526113" y="13369"/>
                    <a:pt x="510556" y="14158"/>
                  </a:cubicBezTo>
                  <a:cubicBezTo>
                    <a:pt x="502741" y="14340"/>
                    <a:pt x="495000" y="13975"/>
                    <a:pt x="487258" y="13062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2D922C6-555B-46E0-947F-812D2F64BF76}"/>
                </a:ext>
              </a:extLst>
            </p:cNvPr>
            <p:cNvSpPr/>
            <p:nvPr/>
          </p:nvSpPr>
          <p:spPr>
            <a:xfrm>
              <a:off x="3244099" y="851735"/>
              <a:ext cx="1321686" cy="1034323"/>
            </a:xfrm>
            <a:custGeom>
              <a:avLst/>
              <a:gdLst>
                <a:gd name="connsiteX0" fmla="*/ 1150085 w 1321686"/>
                <a:gd name="connsiteY0" fmla="*/ 1033703 h 1034323"/>
                <a:gd name="connsiteX1" fmla="*/ 987289 w 1321686"/>
                <a:gd name="connsiteY1" fmla="*/ 980534 h 1034323"/>
                <a:gd name="connsiteX2" fmla="*/ 937553 w 1321686"/>
                <a:gd name="connsiteY2" fmla="*/ 951320 h 1034323"/>
                <a:gd name="connsiteX3" fmla="*/ 863641 w 1321686"/>
                <a:gd name="connsiteY3" fmla="*/ 909763 h 1034323"/>
                <a:gd name="connsiteX4" fmla="*/ 767161 w 1321686"/>
                <a:gd name="connsiteY4" fmla="*/ 894353 h 1034323"/>
                <a:gd name="connsiteX5" fmla="*/ 670536 w 1321686"/>
                <a:gd name="connsiteY5" fmla="*/ 935106 h 1034323"/>
                <a:gd name="connsiteX6" fmla="*/ 642637 w 1321686"/>
                <a:gd name="connsiteY6" fmla="*/ 950224 h 1034323"/>
                <a:gd name="connsiteX7" fmla="*/ 463481 w 1321686"/>
                <a:gd name="connsiteY7" fmla="*/ 984113 h 1034323"/>
                <a:gd name="connsiteX8" fmla="*/ 382047 w 1321686"/>
                <a:gd name="connsiteY8" fmla="*/ 973742 h 1034323"/>
                <a:gd name="connsiteX9" fmla="*/ 310691 w 1321686"/>
                <a:gd name="connsiteY9" fmla="*/ 964466 h 1034323"/>
                <a:gd name="connsiteX10" fmla="*/ 216550 w 1321686"/>
                <a:gd name="connsiteY10" fmla="*/ 957163 h 1034323"/>
                <a:gd name="connsiteX11" fmla="*/ 125547 w 1321686"/>
                <a:gd name="connsiteY11" fmla="*/ 949859 h 1034323"/>
                <a:gd name="connsiteX12" fmla="*/ 2776 w 1321686"/>
                <a:gd name="connsiteY12" fmla="*/ 848851 h 1034323"/>
                <a:gd name="connsiteX13" fmla="*/ 5551 w 1321686"/>
                <a:gd name="connsiteY13" fmla="*/ 743170 h 1034323"/>
                <a:gd name="connsiteX14" fmla="*/ 77564 w 1321686"/>
                <a:gd name="connsiteY14" fmla="*/ 564964 h 1034323"/>
                <a:gd name="connsiteX15" fmla="*/ 273079 w 1321686"/>
                <a:gd name="connsiteY15" fmla="*/ 378651 h 1034323"/>
                <a:gd name="connsiteX16" fmla="*/ 541556 w 1321686"/>
                <a:gd name="connsiteY16" fmla="*/ 222868 h 1034323"/>
                <a:gd name="connsiteX17" fmla="*/ 855607 w 1321686"/>
                <a:gd name="connsiteY17" fmla="*/ 54302 h 1034323"/>
                <a:gd name="connsiteX18" fmla="*/ 989627 w 1321686"/>
                <a:gd name="connsiteY18" fmla="*/ 16324 h 1034323"/>
                <a:gd name="connsiteX19" fmla="*/ 1050538 w 1321686"/>
                <a:gd name="connsiteY19" fmla="*/ -620 h 1034323"/>
                <a:gd name="connsiteX20" fmla="*/ 1056672 w 1321686"/>
                <a:gd name="connsiteY20" fmla="*/ -620 h 1034323"/>
                <a:gd name="connsiteX21" fmla="*/ 1152057 w 1321686"/>
                <a:gd name="connsiteY21" fmla="*/ 87826 h 1034323"/>
                <a:gd name="connsiteX22" fmla="*/ 1148989 w 1321686"/>
                <a:gd name="connsiteY22" fmla="*/ 229587 h 1034323"/>
                <a:gd name="connsiteX23" fmla="*/ 1107213 w 1321686"/>
                <a:gd name="connsiteY23" fmla="*/ 459282 h 1034323"/>
                <a:gd name="connsiteX24" fmla="*/ 1164181 w 1321686"/>
                <a:gd name="connsiteY24" fmla="*/ 668455 h 1034323"/>
                <a:gd name="connsiteX25" fmla="*/ 1284323 w 1321686"/>
                <a:gd name="connsiteY25" fmla="*/ 802474 h 1034323"/>
                <a:gd name="connsiteX26" fmla="*/ 1318431 w 1321686"/>
                <a:gd name="connsiteY26" fmla="*/ 907134 h 1034323"/>
                <a:gd name="connsiteX27" fmla="*/ 1169950 w 1321686"/>
                <a:gd name="connsiteY27" fmla="*/ 1032608 h 1034323"/>
                <a:gd name="connsiteX28" fmla="*/ 1150085 w 1321686"/>
                <a:gd name="connsiteY28" fmla="*/ 1033703 h 1034323"/>
                <a:gd name="connsiteX29" fmla="*/ 794184 w 1321686"/>
                <a:gd name="connsiteY29" fmla="*/ 877700 h 1034323"/>
                <a:gd name="connsiteX30" fmla="*/ 869703 w 1321686"/>
                <a:gd name="connsiteY30" fmla="*/ 897201 h 1034323"/>
                <a:gd name="connsiteX31" fmla="*/ 944637 w 1321686"/>
                <a:gd name="connsiteY31" fmla="*/ 939342 h 1034323"/>
                <a:gd name="connsiteX32" fmla="*/ 993862 w 1321686"/>
                <a:gd name="connsiteY32" fmla="*/ 968556 h 1034323"/>
                <a:gd name="connsiteX33" fmla="*/ 1168709 w 1321686"/>
                <a:gd name="connsiteY33" fmla="*/ 1019243 h 1034323"/>
                <a:gd name="connsiteX34" fmla="*/ 1305138 w 1321686"/>
                <a:gd name="connsiteY34" fmla="*/ 904942 h 1034323"/>
                <a:gd name="connsiteX35" fmla="*/ 1274171 w 1321686"/>
                <a:gd name="connsiteY35" fmla="*/ 812480 h 1034323"/>
                <a:gd name="connsiteX36" fmla="*/ 1154613 w 1321686"/>
                <a:gd name="connsiteY36" fmla="*/ 679191 h 1034323"/>
                <a:gd name="connsiteX37" fmla="*/ 1093993 w 1321686"/>
                <a:gd name="connsiteY37" fmla="*/ 456872 h 1034323"/>
                <a:gd name="connsiteX38" fmla="*/ 1135624 w 1321686"/>
                <a:gd name="connsiteY38" fmla="*/ 228345 h 1034323"/>
                <a:gd name="connsiteX39" fmla="*/ 1138545 w 1321686"/>
                <a:gd name="connsiteY39" fmla="*/ 90235 h 1034323"/>
                <a:gd name="connsiteX40" fmla="*/ 1054482 w 1321686"/>
                <a:gd name="connsiteY40" fmla="*/ 14279 h 1034323"/>
                <a:gd name="connsiteX41" fmla="*/ 1053970 w 1321686"/>
                <a:gd name="connsiteY41" fmla="*/ 14279 h 1034323"/>
                <a:gd name="connsiteX42" fmla="*/ 993059 w 1321686"/>
                <a:gd name="connsiteY42" fmla="*/ 31223 h 1034323"/>
                <a:gd name="connsiteX43" fmla="*/ 859331 w 1321686"/>
                <a:gd name="connsiteY43" fmla="*/ 69128 h 1034323"/>
                <a:gd name="connsiteX44" fmla="*/ 549663 w 1321686"/>
                <a:gd name="connsiteY44" fmla="*/ 235356 h 1034323"/>
                <a:gd name="connsiteX45" fmla="*/ 278337 w 1321686"/>
                <a:gd name="connsiteY45" fmla="*/ 392966 h 1034323"/>
                <a:gd name="connsiteX46" fmla="*/ 90636 w 1321686"/>
                <a:gd name="connsiteY46" fmla="*/ 571829 h 1034323"/>
                <a:gd name="connsiteX47" fmla="*/ 19136 w 1321686"/>
                <a:gd name="connsiteY47" fmla="*/ 747552 h 1034323"/>
                <a:gd name="connsiteX48" fmla="*/ 16360 w 1321686"/>
                <a:gd name="connsiteY48" fmla="*/ 847099 h 1034323"/>
                <a:gd name="connsiteX49" fmla="*/ 127227 w 1321686"/>
                <a:gd name="connsiteY49" fmla="*/ 936859 h 1034323"/>
                <a:gd name="connsiteX50" fmla="*/ 217791 w 1321686"/>
                <a:gd name="connsiteY50" fmla="*/ 944163 h 1034323"/>
                <a:gd name="connsiteX51" fmla="*/ 312299 w 1321686"/>
                <a:gd name="connsiteY51" fmla="*/ 951466 h 1034323"/>
                <a:gd name="connsiteX52" fmla="*/ 384311 w 1321686"/>
                <a:gd name="connsiteY52" fmla="*/ 960814 h 1034323"/>
                <a:gd name="connsiteX53" fmla="*/ 464650 w 1321686"/>
                <a:gd name="connsiteY53" fmla="*/ 971112 h 1034323"/>
                <a:gd name="connsiteX54" fmla="*/ 636793 w 1321686"/>
                <a:gd name="connsiteY54" fmla="*/ 938466 h 1034323"/>
                <a:gd name="connsiteX55" fmla="*/ 664401 w 1321686"/>
                <a:gd name="connsiteY55" fmla="*/ 923859 h 1034323"/>
                <a:gd name="connsiteX56" fmla="*/ 764678 w 1321686"/>
                <a:gd name="connsiteY56" fmla="*/ 881425 h 1034323"/>
                <a:gd name="connsiteX57" fmla="*/ 794184 w 1321686"/>
                <a:gd name="connsiteY57" fmla="*/ 877700 h 103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321686" h="1034323">
                  <a:moveTo>
                    <a:pt x="1150085" y="1033703"/>
                  </a:moveTo>
                  <a:cubicBezTo>
                    <a:pt x="1090341" y="1033703"/>
                    <a:pt x="1037246" y="1007557"/>
                    <a:pt x="987289" y="980534"/>
                  </a:cubicBezTo>
                  <a:cubicBezTo>
                    <a:pt x="970418" y="971258"/>
                    <a:pt x="953766" y="961180"/>
                    <a:pt x="937553" y="951320"/>
                  </a:cubicBezTo>
                  <a:cubicBezTo>
                    <a:pt x="913597" y="936713"/>
                    <a:pt x="888838" y="922106"/>
                    <a:pt x="863641" y="909763"/>
                  </a:cubicBezTo>
                  <a:cubicBezTo>
                    <a:pt x="828219" y="892599"/>
                    <a:pt x="798566" y="887852"/>
                    <a:pt x="767161" y="894353"/>
                  </a:cubicBezTo>
                  <a:cubicBezTo>
                    <a:pt x="731958" y="901656"/>
                    <a:pt x="700772" y="918819"/>
                    <a:pt x="670536" y="935106"/>
                  </a:cubicBezTo>
                  <a:cubicBezTo>
                    <a:pt x="661333" y="940292"/>
                    <a:pt x="652057" y="945331"/>
                    <a:pt x="642637" y="950224"/>
                  </a:cubicBezTo>
                  <a:cubicBezTo>
                    <a:pt x="587422" y="978438"/>
                    <a:pt x="525195" y="990197"/>
                    <a:pt x="463481" y="984113"/>
                  </a:cubicBezTo>
                  <a:cubicBezTo>
                    <a:pt x="436166" y="981702"/>
                    <a:pt x="408705" y="977686"/>
                    <a:pt x="382047" y="973742"/>
                  </a:cubicBezTo>
                  <a:cubicBezTo>
                    <a:pt x="358749" y="970309"/>
                    <a:pt x="334501" y="966438"/>
                    <a:pt x="310691" y="964466"/>
                  </a:cubicBezTo>
                  <a:cubicBezTo>
                    <a:pt x="279651" y="961326"/>
                    <a:pt x="247443" y="959135"/>
                    <a:pt x="216550" y="957163"/>
                  </a:cubicBezTo>
                  <a:cubicBezTo>
                    <a:pt x="185655" y="955191"/>
                    <a:pt x="155857" y="953073"/>
                    <a:pt x="125547" y="949859"/>
                  </a:cubicBezTo>
                  <a:cubicBezTo>
                    <a:pt x="66243" y="944090"/>
                    <a:pt x="13439" y="900852"/>
                    <a:pt x="2776" y="848851"/>
                  </a:cubicBezTo>
                  <a:cubicBezTo>
                    <a:pt x="-3725" y="813817"/>
                    <a:pt x="-2775" y="777810"/>
                    <a:pt x="5551" y="743170"/>
                  </a:cubicBezTo>
                  <a:cubicBezTo>
                    <a:pt x="19062" y="678533"/>
                    <a:pt x="48860" y="620763"/>
                    <a:pt x="77564" y="564964"/>
                  </a:cubicBezTo>
                  <a:cubicBezTo>
                    <a:pt x="119120" y="482033"/>
                    <a:pt x="188212" y="416162"/>
                    <a:pt x="273079" y="378651"/>
                  </a:cubicBezTo>
                  <a:cubicBezTo>
                    <a:pt x="356631" y="341038"/>
                    <a:pt x="453841" y="293054"/>
                    <a:pt x="541556" y="222868"/>
                  </a:cubicBezTo>
                  <a:cubicBezTo>
                    <a:pt x="642344" y="142529"/>
                    <a:pt x="745032" y="87168"/>
                    <a:pt x="855607" y="54302"/>
                  </a:cubicBezTo>
                  <a:cubicBezTo>
                    <a:pt x="900159" y="41083"/>
                    <a:pt x="945659" y="28521"/>
                    <a:pt x="989627" y="16324"/>
                  </a:cubicBezTo>
                  <a:lnTo>
                    <a:pt x="1050538" y="-620"/>
                  </a:lnTo>
                  <a:cubicBezTo>
                    <a:pt x="1052583" y="-474"/>
                    <a:pt x="1054628" y="-474"/>
                    <a:pt x="1056672" y="-620"/>
                  </a:cubicBezTo>
                  <a:cubicBezTo>
                    <a:pt x="1113494" y="9093"/>
                    <a:pt x="1145630" y="26038"/>
                    <a:pt x="1152057" y="87826"/>
                  </a:cubicBezTo>
                  <a:cubicBezTo>
                    <a:pt x="1156731" y="135028"/>
                    <a:pt x="1155708" y="182625"/>
                    <a:pt x="1148989" y="229587"/>
                  </a:cubicBezTo>
                  <a:cubicBezTo>
                    <a:pt x="1137669" y="312116"/>
                    <a:pt x="1121528" y="392017"/>
                    <a:pt x="1107213" y="459282"/>
                  </a:cubicBezTo>
                  <a:cubicBezTo>
                    <a:pt x="1089977" y="540936"/>
                    <a:pt x="1108527" y="609077"/>
                    <a:pt x="1164181" y="668455"/>
                  </a:cubicBezTo>
                  <a:cubicBezTo>
                    <a:pt x="1206030" y="713079"/>
                    <a:pt x="1246710" y="756900"/>
                    <a:pt x="1284323" y="802474"/>
                  </a:cubicBezTo>
                  <a:cubicBezTo>
                    <a:pt x="1313537" y="838116"/>
                    <a:pt x="1324930" y="872369"/>
                    <a:pt x="1318431" y="907134"/>
                  </a:cubicBezTo>
                  <a:cubicBezTo>
                    <a:pt x="1303824" y="984770"/>
                    <a:pt x="1230789" y="1026619"/>
                    <a:pt x="1169950" y="1032608"/>
                  </a:cubicBezTo>
                  <a:cubicBezTo>
                    <a:pt x="1163304" y="1033411"/>
                    <a:pt x="1156585" y="1033703"/>
                    <a:pt x="1150085" y="1033703"/>
                  </a:cubicBezTo>
                  <a:close/>
                  <a:moveTo>
                    <a:pt x="794184" y="877700"/>
                  </a:moveTo>
                  <a:cubicBezTo>
                    <a:pt x="820550" y="878307"/>
                    <a:pt x="846332" y="884982"/>
                    <a:pt x="869703" y="897201"/>
                  </a:cubicBezTo>
                  <a:cubicBezTo>
                    <a:pt x="895484" y="909763"/>
                    <a:pt x="920827" y="924735"/>
                    <a:pt x="944637" y="939342"/>
                  </a:cubicBezTo>
                  <a:cubicBezTo>
                    <a:pt x="960704" y="949056"/>
                    <a:pt x="977283" y="959062"/>
                    <a:pt x="993862" y="968556"/>
                  </a:cubicBezTo>
                  <a:cubicBezTo>
                    <a:pt x="1047178" y="997770"/>
                    <a:pt x="1104511" y="1025670"/>
                    <a:pt x="1168709" y="1019243"/>
                  </a:cubicBezTo>
                  <a:cubicBezTo>
                    <a:pt x="1225165" y="1013765"/>
                    <a:pt x="1291919" y="975421"/>
                    <a:pt x="1305138" y="904942"/>
                  </a:cubicBezTo>
                  <a:cubicBezTo>
                    <a:pt x="1310908" y="874852"/>
                    <a:pt x="1300756" y="844616"/>
                    <a:pt x="1274171" y="812480"/>
                  </a:cubicBezTo>
                  <a:cubicBezTo>
                    <a:pt x="1236704" y="766833"/>
                    <a:pt x="1196242" y="723012"/>
                    <a:pt x="1154613" y="679191"/>
                  </a:cubicBezTo>
                  <a:cubicBezTo>
                    <a:pt x="1095454" y="616015"/>
                    <a:pt x="1075661" y="543273"/>
                    <a:pt x="1093993" y="456872"/>
                  </a:cubicBezTo>
                  <a:cubicBezTo>
                    <a:pt x="1108600" y="389753"/>
                    <a:pt x="1124376" y="309998"/>
                    <a:pt x="1135624" y="228345"/>
                  </a:cubicBezTo>
                  <a:cubicBezTo>
                    <a:pt x="1142051" y="182589"/>
                    <a:pt x="1143074" y="136226"/>
                    <a:pt x="1138545" y="90235"/>
                  </a:cubicBezTo>
                  <a:cubicBezTo>
                    <a:pt x="1133579" y="42106"/>
                    <a:pt x="1113933" y="24504"/>
                    <a:pt x="1054482" y="14279"/>
                  </a:cubicBezTo>
                  <a:lnTo>
                    <a:pt x="1053970" y="14279"/>
                  </a:lnTo>
                  <a:lnTo>
                    <a:pt x="993059" y="31223"/>
                  </a:lnTo>
                  <a:cubicBezTo>
                    <a:pt x="949238" y="43347"/>
                    <a:pt x="903737" y="55690"/>
                    <a:pt x="859331" y="69128"/>
                  </a:cubicBezTo>
                  <a:cubicBezTo>
                    <a:pt x="746200" y="103718"/>
                    <a:pt x="641030" y="160196"/>
                    <a:pt x="549663" y="235356"/>
                  </a:cubicBezTo>
                  <a:cubicBezTo>
                    <a:pt x="460852" y="306492"/>
                    <a:pt x="362620" y="354915"/>
                    <a:pt x="278337" y="392966"/>
                  </a:cubicBezTo>
                  <a:cubicBezTo>
                    <a:pt x="196757" y="428724"/>
                    <a:pt x="130295" y="492038"/>
                    <a:pt x="90636" y="571829"/>
                  </a:cubicBezTo>
                  <a:cubicBezTo>
                    <a:pt x="61422" y="628139"/>
                    <a:pt x="32208" y="684961"/>
                    <a:pt x="19136" y="747552"/>
                  </a:cubicBezTo>
                  <a:cubicBezTo>
                    <a:pt x="11247" y="780169"/>
                    <a:pt x="10298" y="814087"/>
                    <a:pt x="16360" y="847099"/>
                  </a:cubicBezTo>
                  <a:cubicBezTo>
                    <a:pt x="25854" y="893184"/>
                    <a:pt x="73546" y="931820"/>
                    <a:pt x="127227" y="936859"/>
                  </a:cubicBezTo>
                  <a:cubicBezTo>
                    <a:pt x="157391" y="939780"/>
                    <a:pt x="188066" y="941826"/>
                    <a:pt x="217791" y="944163"/>
                  </a:cubicBezTo>
                  <a:cubicBezTo>
                    <a:pt x="248831" y="946207"/>
                    <a:pt x="280820" y="948398"/>
                    <a:pt x="312299" y="951466"/>
                  </a:cubicBezTo>
                  <a:cubicBezTo>
                    <a:pt x="336400" y="953803"/>
                    <a:pt x="360794" y="957382"/>
                    <a:pt x="384311" y="960814"/>
                  </a:cubicBezTo>
                  <a:cubicBezTo>
                    <a:pt x="410750" y="964758"/>
                    <a:pt x="438065" y="968994"/>
                    <a:pt x="464650" y="971112"/>
                  </a:cubicBezTo>
                  <a:cubicBezTo>
                    <a:pt x="523954" y="977196"/>
                    <a:pt x="583843" y="965854"/>
                    <a:pt x="636793" y="938466"/>
                  </a:cubicBezTo>
                  <a:cubicBezTo>
                    <a:pt x="646069" y="933646"/>
                    <a:pt x="655198" y="928606"/>
                    <a:pt x="664401" y="923859"/>
                  </a:cubicBezTo>
                  <a:cubicBezTo>
                    <a:pt x="695368" y="906768"/>
                    <a:pt x="727576" y="889094"/>
                    <a:pt x="764678" y="881425"/>
                  </a:cubicBezTo>
                  <a:cubicBezTo>
                    <a:pt x="774319" y="879147"/>
                    <a:pt x="784252" y="877897"/>
                    <a:pt x="794184" y="87770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F19D316-35EC-467F-BD9E-E251695F4F21}"/>
                </a:ext>
              </a:extLst>
            </p:cNvPr>
            <p:cNvSpPr/>
            <p:nvPr/>
          </p:nvSpPr>
          <p:spPr>
            <a:xfrm>
              <a:off x="6206729" y="768806"/>
              <a:ext cx="301037" cy="350826"/>
            </a:xfrm>
            <a:custGeom>
              <a:avLst/>
              <a:gdLst>
                <a:gd name="connsiteX0" fmla="*/ 231855 w 301037"/>
                <a:gd name="connsiteY0" fmla="*/ 350202 h 350826"/>
                <a:gd name="connsiteX1" fmla="*/ 182191 w 301037"/>
                <a:gd name="connsiteY1" fmla="*/ 335011 h 350826"/>
                <a:gd name="connsiteX2" fmla="*/ 8002 w 301037"/>
                <a:gd name="connsiteY2" fmla="*/ 143367 h 350826"/>
                <a:gd name="connsiteX3" fmla="*/ 699 w 301037"/>
                <a:gd name="connsiteY3" fmla="*/ 71427 h 350826"/>
                <a:gd name="connsiteX4" fmla="*/ 69352 w 301037"/>
                <a:gd name="connsiteY4" fmla="*/ 583 h 350826"/>
                <a:gd name="connsiteX5" fmla="*/ 72857 w 301037"/>
                <a:gd name="connsiteY5" fmla="*/ 583 h 350826"/>
                <a:gd name="connsiteX6" fmla="*/ 73953 w 301037"/>
                <a:gd name="connsiteY6" fmla="*/ 583 h 350826"/>
                <a:gd name="connsiteX7" fmla="*/ 265743 w 301037"/>
                <a:gd name="connsiteY7" fmla="*/ 99546 h 350826"/>
                <a:gd name="connsiteX8" fmla="*/ 295688 w 301037"/>
                <a:gd name="connsiteY8" fmla="*/ 268768 h 350826"/>
                <a:gd name="connsiteX9" fmla="*/ 256029 w 301037"/>
                <a:gd name="connsiteY9" fmla="*/ 344652 h 350826"/>
                <a:gd name="connsiteX10" fmla="*/ 231855 w 301037"/>
                <a:gd name="connsiteY10" fmla="*/ 350202 h 350826"/>
                <a:gd name="connsiteX11" fmla="*/ 73149 w 301037"/>
                <a:gd name="connsiteY11" fmla="*/ 14240 h 350826"/>
                <a:gd name="connsiteX12" fmla="*/ 14210 w 301037"/>
                <a:gd name="connsiteY12" fmla="*/ 73691 h 350826"/>
                <a:gd name="connsiteX13" fmla="*/ 20126 w 301037"/>
                <a:gd name="connsiteY13" fmla="*/ 137012 h 350826"/>
                <a:gd name="connsiteX14" fmla="*/ 188107 w 301037"/>
                <a:gd name="connsiteY14" fmla="*/ 322303 h 350826"/>
                <a:gd name="connsiteX15" fmla="*/ 250114 w 301037"/>
                <a:gd name="connsiteY15" fmla="*/ 331651 h 350826"/>
                <a:gd name="connsiteX16" fmla="*/ 282541 w 301037"/>
                <a:gd name="connsiteY16" fmla="*/ 266358 h 350826"/>
                <a:gd name="connsiteX17" fmla="*/ 254203 w 301037"/>
                <a:gd name="connsiteY17" fmla="*/ 106849 h 350826"/>
                <a:gd name="connsiteX18" fmla="*/ 75267 w 301037"/>
                <a:gd name="connsiteY18" fmla="*/ 14678 h 350826"/>
                <a:gd name="connsiteX19" fmla="*/ 73149 w 301037"/>
                <a:gd name="connsiteY19" fmla="*/ 13948 h 35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1037" h="350826">
                  <a:moveTo>
                    <a:pt x="231855" y="350202"/>
                  </a:moveTo>
                  <a:cubicBezTo>
                    <a:pt x="214326" y="349238"/>
                    <a:pt x="197236" y="344023"/>
                    <a:pt x="182191" y="335011"/>
                  </a:cubicBezTo>
                  <a:cubicBezTo>
                    <a:pt x="108352" y="295280"/>
                    <a:pt x="49705" y="230863"/>
                    <a:pt x="8002" y="143367"/>
                  </a:cubicBezTo>
                  <a:cubicBezTo>
                    <a:pt x="-1273" y="120587"/>
                    <a:pt x="-3830" y="95609"/>
                    <a:pt x="699" y="71427"/>
                  </a:cubicBezTo>
                  <a:cubicBezTo>
                    <a:pt x="5957" y="36881"/>
                    <a:pt x="29036" y="12999"/>
                    <a:pt x="69352" y="583"/>
                  </a:cubicBezTo>
                  <a:cubicBezTo>
                    <a:pt x="70520" y="218"/>
                    <a:pt x="71689" y="218"/>
                    <a:pt x="72857" y="583"/>
                  </a:cubicBezTo>
                  <a:lnTo>
                    <a:pt x="73953" y="583"/>
                  </a:lnTo>
                  <a:cubicBezTo>
                    <a:pt x="159185" y="-7597"/>
                    <a:pt x="223602" y="25999"/>
                    <a:pt x="265743" y="99546"/>
                  </a:cubicBezTo>
                  <a:cubicBezTo>
                    <a:pt x="295395" y="150641"/>
                    <a:pt x="306058" y="210595"/>
                    <a:pt x="295688" y="268768"/>
                  </a:cubicBezTo>
                  <a:cubicBezTo>
                    <a:pt x="289334" y="309010"/>
                    <a:pt x="276406" y="334061"/>
                    <a:pt x="256029" y="344652"/>
                  </a:cubicBezTo>
                  <a:cubicBezTo>
                    <a:pt x="248506" y="348405"/>
                    <a:pt x="240253" y="350304"/>
                    <a:pt x="231855" y="350202"/>
                  </a:cubicBezTo>
                  <a:close/>
                  <a:moveTo>
                    <a:pt x="73149" y="14240"/>
                  </a:moveTo>
                  <a:cubicBezTo>
                    <a:pt x="37946" y="25269"/>
                    <a:pt x="18884" y="44696"/>
                    <a:pt x="14210" y="73691"/>
                  </a:cubicBezTo>
                  <a:cubicBezTo>
                    <a:pt x="10120" y="94930"/>
                    <a:pt x="12165" y="116899"/>
                    <a:pt x="20126" y="137012"/>
                  </a:cubicBezTo>
                  <a:cubicBezTo>
                    <a:pt x="60514" y="221660"/>
                    <a:pt x="117116" y="283886"/>
                    <a:pt x="188107" y="322303"/>
                  </a:cubicBezTo>
                  <a:cubicBezTo>
                    <a:pt x="214253" y="336399"/>
                    <a:pt x="234995" y="339466"/>
                    <a:pt x="250114" y="331651"/>
                  </a:cubicBezTo>
                  <a:cubicBezTo>
                    <a:pt x="265232" y="323836"/>
                    <a:pt x="277063" y="301122"/>
                    <a:pt x="282541" y="266358"/>
                  </a:cubicBezTo>
                  <a:cubicBezTo>
                    <a:pt x="292182" y="211508"/>
                    <a:pt x="282175" y="155008"/>
                    <a:pt x="254203" y="106849"/>
                  </a:cubicBezTo>
                  <a:cubicBezTo>
                    <a:pt x="214473" y="37246"/>
                    <a:pt x="156045" y="7083"/>
                    <a:pt x="75267" y="14678"/>
                  </a:cubicBezTo>
                  <a:cubicBezTo>
                    <a:pt x="74537" y="14562"/>
                    <a:pt x="73807" y="14313"/>
                    <a:pt x="73149" y="13948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B67CD54-4A91-4F6E-AB65-9F14E71714ED}"/>
                </a:ext>
              </a:extLst>
            </p:cNvPr>
            <p:cNvSpPr/>
            <p:nvPr/>
          </p:nvSpPr>
          <p:spPr>
            <a:xfrm>
              <a:off x="4912180" y="742329"/>
              <a:ext cx="899203" cy="906877"/>
            </a:xfrm>
            <a:custGeom>
              <a:avLst/>
              <a:gdLst>
                <a:gd name="connsiteX0" fmla="*/ 442197 w 899203"/>
                <a:gd name="connsiteY0" fmla="*/ 906257 h 906877"/>
                <a:gd name="connsiteX1" fmla="*/ 355796 w 899203"/>
                <a:gd name="connsiteY1" fmla="*/ 886319 h 906877"/>
                <a:gd name="connsiteX2" fmla="*/ 65701 w 899203"/>
                <a:gd name="connsiteY2" fmla="*/ 663415 h 906877"/>
                <a:gd name="connsiteX3" fmla="*/ 55549 w 899203"/>
                <a:gd name="connsiteY3" fmla="*/ 355061 h 906877"/>
                <a:gd name="connsiteX4" fmla="*/ 167365 w 899203"/>
                <a:gd name="connsiteY4" fmla="*/ 238205 h 906877"/>
                <a:gd name="connsiteX5" fmla="*/ 278598 w 899203"/>
                <a:gd name="connsiteY5" fmla="*/ 160495 h 906877"/>
                <a:gd name="connsiteX6" fmla="*/ 377195 w 899203"/>
                <a:gd name="connsiteY6" fmla="*/ 92427 h 906877"/>
                <a:gd name="connsiteX7" fmla="*/ 559345 w 899203"/>
                <a:gd name="connsiteY7" fmla="*/ -401 h 906877"/>
                <a:gd name="connsiteX8" fmla="*/ 561975 w 899203"/>
                <a:gd name="connsiteY8" fmla="*/ -401 h 906877"/>
                <a:gd name="connsiteX9" fmla="*/ 565261 w 899203"/>
                <a:gd name="connsiteY9" fmla="*/ -401 h 906877"/>
                <a:gd name="connsiteX10" fmla="*/ 600902 w 899203"/>
                <a:gd name="connsiteY10" fmla="*/ 8509 h 906877"/>
                <a:gd name="connsiteX11" fmla="*/ 679415 w 899203"/>
                <a:gd name="connsiteY11" fmla="*/ 31296 h 906877"/>
                <a:gd name="connsiteX12" fmla="*/ 874419 w 899203"/>
                <a:gd name="connsiteY12" fmla="*/ 264497 h 906877"/>
                <a:gd name="connsiteX13" fmla="*/ 835637 w 899203"/>
                <a:gd name="connsiteY13" fmla="*/ 615066 h 906877"/>
                <a:gd name="connsiteX14" fmla="*/ 560149 w 899203"/>
                <a:gd name="connsiteY14" fmla="*/ 870251 h 906877"/>
                <a:gd name="connsiteX15" fmla="*/ 442197 w 899203"/>
                <a:gd name="connsiteY15" fmla="*/ 906257 h 906877"/>
                <a:gd name="connsiteX16" fmla="*/ 561975 w 899203"/>
                <a:gd name="connsiteY16" fmla="*/ 13476 h 906877"/>
                <a:gd name="connsiteX17" fmla="*/ 561391 w 899203"/>
                <a:gd name="connsiteY17" fmla="*/ 13476 h 906877"/>
                <a:gd name="connsiteX18" fmla="*/ 385084 w 899203"/>
                <a:gd name="connsiteY18" fmla="*/ 103674 h 906877"/>
                <a:gd name="connsiteX19" fmla="*/ 285683 w 899203"/>
                <a:gd name="connsiteY19" fmla="*/ 172254 h 906877"/>
                <a:gd name="connsiteX20" fmla="*/ 175399 w 899203"/>
                <a:gd name="connsiteY20" fmla="*/ 249306 h 906877"/>
                <a:gd name="connsiteX21" fmla="*/ 65846 w 899203"/>
                <a:gd name="connsiteY21" fmla="*/ 363533 h 906877"/>
                <a:gd name="connsiteX22" fmla="*/ 75634 w 899203"/>
                <a:gd name="connsiteY22" fmla="*/ 653775 h 906877"/>
                <a:gd name="connsiteX23" fmla="*/ 360471 w 899203"/>
                <a:gd name="connsiteY23" fmla="*/ 872880 h 906877"/>
                <a:gd name="connsiteX24" fmla="*/ 552991 w 899203"/>
                <a:gd name="connsiteY24" fmla="*/ 857835 h 906877"/>
                <a:gd name="connsiteX25" fmla="*/ 823805 w 899203"/>
                <a:gd name="connsiteY25" fmla="*/ 607544 h 906877"/>
                <a:gd name="connsiteX26" fmla="*/ 861126 w 899203"/>
                <a:gd name="connsiteY26" fmla="*/ 268880 h 906877"/>
                <a:gd name="connsiteX27" fmla="*/ 674230 w 899203"/>
                <a:gd name="connsiteY27" fmla="*/ 44589 h 906877"/>
                <a:gd name="connsiteX28" fmla="*/ 597543 w 899203"/>
                <a:gd name="connsiteY28" fmla="*/ 22678 h 906877"/>
                <a:gd name="connsiteX29" fmla="*/ 561975 w 899203"/>
                <a:gd name="connsiteY29" fmla="*/ 13476 h 90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99203" h="906877">
                  <a:moveTo>
                    <a:pt x="442197" y="906257"/>
                  </a:moveTo>
                  <a:cubicBezTo>
                    <a:pt x="412326" y="905943"/>
                    <a:pt x="382819" y="899136"/>
                    <a:pt x="355796" y="886319"/>
                  </a:cubicBezTo>
                  <a:cubicBezTo>
                    <a:pt x="243322" y="835216"/>
                    <a:pt x="144068" y="758952"/>
                    <a:pt x="65701" y="663415"/>
                  </a:cubicBezTo>
                  <a:cubicBezTo>
                    <a:pt x="-20408" y="558902"/>
                    <a:pt x="-23694" y="460889"/>
                    <a:pt x="55549" y="355061"/>
                  </a:cubicBezTo>
                  <a:cubicBezTo>
                    <a:pt x="87465" y="311298"/>
                    <a:pt x="125079" y="271998"/>
                    <a:pt x="167365" y="238205"/>
                  </a:cubicBezTo>
                  <a:cubicBezTo>
                    <a:pt x="203153" y="210232"/>
                    <a:pt x="241423" y="184962"/>
                    <a:pt x="278598" y="160495"/>
                  </a:cubicBezTo>
                  <a:cubicBezTo>
                    <a:pt x="311391" y="138585"/>
                    <a:pt x="345352" y="116674"/>
                    <a:pt x="377195" y="92427"/>
                  </a:cubicBezTo>
                  <a:cubicBezTo>
                    <a:pt x="435623" y="48094"/>
                    <a:pt x="490254" y="10846"/>
                    <a:pt x="559345" y="-401"/>
                  </a:cubicBezTo>
                  <a:cubicBezTo>
                    <a:pt x="560222" y="-547"/>
                    <a:pt x="561098" y="-547"/>
                    <a:pt x="561975" y="-401"/>
                  </a:cubicBezTo>
                  <a:cubicBezTo>
                    <a:pt x="563070" y="-693"/>
                    <a:pt x="564166" y="-693"/>
                    <a:pt x="565261" y="-401"/>
                  </a:cubicBezTo>
                  <a:cubicBezTo>
                    <a:pt x="577092" y="2812"/>
                    <a:pt x="589070" y="5661"/>
                    <a:pt x="600902" y="8509"/>
                  </a:cubicBezTo>
                  <a:cubicBezTo>
                    <a:pt x="627560" y="14242"/>
                    <a:pt x="653779" y="21853"/>
                    <a:pt x="679415" y="31296"/>
                  </a:cubicBezTo>
                  <a:cubicBezTo>
                    <a:pt x="772461" y="68179"/>
                    <a:pt x="838048" y="146618"/>
                    <a:pt x="874419" y="264497"/>
                  </a:cubicBezTo>
                  <a:cubicBezTo>
                    <a:pt x="915392" y="397568"/>
                    <a:pt x="902245" y="515738"/>
                    <a:pt x="835637" y="615066"/>
                  </a:cubicBezTo>
                  <a:cubicBezTo>
                    <a:pt x="764720" y="720215"/>
                    <a:pt x="670432" y="807543"/>
                    <a:pt x="560149" y="870251"/>
                  </a:cubicBezTo>
                  <a:cubicBezTo>
                    <a:pt x="524800" y="892600"/>
                    <a:pt x="484046" y="905030"/>
                    <a:pt x="442197" y="906257"/>
                  </a:cubicBezTo>
                  <a:close/>
                  <a:moveTo>
                    <a:pt x="561975" y="13476"/>
                  </a:moveTo>
                  <a:lnTo>
                    <a:pt x="561391" y="13476"/>
                  </a:lnTo>
                  <a:cubicBezTo>
                    <a:pt x="495293" y="23920"/>
                    <a:pt x="442489" y="60510"/>
                    <a:pt x="385084" y="103674"/>
                  </a:cubicBezTo>
                  <a:cubicBezTo>
                    <a:pt x="352875" y="128214"/>
                    <a:pt x="318694" y="150490"/>
                    <a:pt x="285683" y="172254"/>
                  </a:cubicBezTo>
                  <a:cubicBezTo>
                    <a:pt x="249165" y="196721"/>
                    <a:pt x="210749" y="221699"/>
                    <a:pt x="175399" y="249306"/>
                  </a:cubicBezTo>
                  <a:cubicBezTo>
                    <a:pt x="133989" y="282362"/>
                    <a:pt x="97179" y="320771"/>
                    <a:pt x="65846" y="363533"/>
                  </a:cubicBezTo>
                  <a:cubicBezTo>
                    <a:pt x="-9672" y="464468"/>
                    <a:pt x="-6604" y="554009"/>
                    <a:pt x="75634" y="653775"/>
                  </a:cubicBezTo>
                  <a:cubicBezTo>
                    <a:pt x="152612" y="747625"/>
                    <a:pt x="250042" y="822581"/>
                    <a:pt x="360471" y="872880"/>
                  </a:cubicBezTo>
                  <a:cubicBezTo>
                    <a:pt x="424157" y="902094"/>
                    <a:pt x="485288" y="897347"/>
                    <a:pt x="552991" y="857835"/>
                  </a:cubicBezTo>
                  <a:cubicBezTo>
                    <a:pt x="661302" y="796383"/>
                    <a:pt x="753984" y="710720"/>
                    <a:pt x="823805" y="607544"/>
                  </a:cubicBezTo>
                  <a:cubicBezTo>
                    <a:pt x="888150" y="511283"/>
                    <a:pt x="900712" y="397348"/>
                    <a:pt x="861126" y="268880"/>
                  </a:cubicBezTo>
                  <a:cubicBezTo>
                    <a:pt x="825631" y="153703"/>
                    <a:pt x="764428" y="80303"/>
                    <a:pt x="674230" y="44589"/>
                  </a:cubicBezTo>
                  <a:cubicBezTo>
                    <a:pt x="649178" y="35518"/>
                    <a:pt x="623616" y="28199"/>
                    <a:pt x="597543" y="22678"/>
                  </a:cubicBezTo>
                  <a:cubicBezTo>
                    <a:pt x="585857" y="19538"/>
                    <a:pt x="573879" y="16689"/>
                    <a:pt x="561975" y="1347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D80D7C2-B263-4198-981F-6ADAFCF9271F}"/>
                </a:ext>
              </a:extLst>
            </p:cNvPr>
            <p:cNvSpPr/>
            <p:nvPr/>
          </p:nvSpPr>
          <p:spPr>
            <a:xfrm>
              <a:off x="6071295" y="632940"/>
              <a:ext cx="640788" cy="761825"/>
            </a:xfrm>
            <a:custGeom>
              <a:avLst/>
              <a:gdLst>
                <a:gd name="connsiteX0" fmla="*/ 518471 w 640788"/>
                <a:gd name="connsiteY0" fmla="*/ 761191 h 761825"/>
                <a:gd name="connsiteX1" fmla="*/ 449234 w 640788"/>
                <a:gd name="connsiteY1" fmla="*/ 747752 h 761825"/>
                <a:gd name="connsiteX2" fmla="*/ 313607 w 640788"/>
                <a:gd name="connsiteY2" fmla="*/ 653829 h 761825"/>
                <a:gd name="connsiteX3" fmla="*/ 102463 w 640788"/>
                <a:gd name="connsiteY3" fmla="*/ 410476 h 761825"/>
                <a:gd name="connsiteX4" fmla="*/ 5910 w 640788"/>
                <a:gd name="connsiteY4" fmla="*/ 223652 h 761825"/>
                <a:gd name="connsiteX5" fmla="*/ 71642 w 640788"/>
                <a:gd name="connsiteY5" fmla="*/ 25143 h 761825"/>
                <a:gd name="connsiteX6" fmla="*/ 123278 w 640788"/>
                <a:gd name="connsiteY6" fmla="*/ 6227 h 761825"/>
                <a:gd name="connsiteX7" fmla="*/ 146503 w 640788"/>
                <a:gd name="connsiteY7" fmla="*/ -346 h 761825"/>
                <a:gd name="connsiteX8" fmla="*/ 150082 w 640788"/>
                <a:gd name="connsiteY8" fmla="*/ -346 h 761825"/>
                <a:gd name="connsiteX9" fmla="*/ 151543 w 640788"/>
                <a:gd name="connsiteY9" fmla="*/ -346 h 761825"/>
                <a:gd name="connsiteX10" fmla="*/ 429076 w 640788"/>
                <a:gd name="connsiteY10" fmla="*/ 96790 h 761825"/>
                <a:gd name="connsiteX11" fmla="*/ 550534 w 640788"/>
                <a:gd name="connsiteY11" fmla="*/ 292013 h 761825"/>
                <a:gd name="connsiteX12" fmla="*/ 622181 w 640788"/>
                <a:gd name="connsiteY12" fmla="*/ 542013 h 761825"/>
                <a:gd name="connsiteX13" fmla="*/ 624883 w 640788"/>
                <a:gd name="connsiteY13" fmla="*/ 552675 h 761825"/>
                <a:gd name="connsiteX14" fmla="*/ 637153 w 640788"/>
                <a:gd name="connsiteY14" fmla="*/ 657627 h 761825"/>
                <a:gd name="connsiteX15" fmla="*/ 580917 w 640788"/>
                <a:gd name="connsiteY15" fmla="*/ 745270 h 761825"/>
                <a:gd name="connsiteX16" fmla="*/ 518471 w 640788"/>
                <a:gd name="connsiteY16" fmla="*/ 761191 h 761825"/>
                <a:gd name="connsiteX17" fmla="*/ 150374 w 640788"/>
                <a:gd name="connsiteY17" fmla="*/ 13384 h 761825"/>
                <a:gd name="connsiteX18" fmla="*/ 126491 w 640788"/>
                <a:gd name="connsiteY18" fmla="*/ 20030 h 761825"/>
                <a:gd name="connsiteX19" fmla="*/ 77924 w 640788"/>
                <a:gd name="connsiteY19" fmla="*/ 37486 h 761825"/>
                <a:gd name="connsiteX20" fmla="*/ 18764 w 640788"/>
                <a:gd name="connsiteY20" fmla="*/ 220074 h 761825"/>
                <a:gd name="connsiteX21" fmla="*/ 112469 w 640788"/>
                <a:gd name="connsiteY21" fmla="*/ 401055 h 761825"/>
                <a:gd name="connsiteX22" fmla="*/ 323102 w 640788"/>
                <a:gd name="connsiteY22" fmla="*/ 643750 h 761825"/>
                <a:gd name="connsiteX23" fmla="*/ 452740 w 640788"/>
                <a:gd name="connsiteY23" fmla="*/ 734314 h 761825"/>
                <a:gd name="connsiteX24" fmla="*/ 573978 w 640788"/>
                <a:gd name="connsiteY24" fmla="*/ 732707 h 761825"/>
                <a:gd name="connsiteX25" fmla="*/ 623642 w 640788"/>
                <a:gd name="connsiteY25" fmla="*/ 654341 h 761825"/>
                <a:gd name="connsiteX26" fmla="*/ 611591 w 640788"/>
                <a:gd name="connsiteY26" fmla="*/ 556400 h 761825"/>
                <a:gd name="connsiteX27" fmla="*/ 608816 w 640788"/>
                <a:gd name="connsiteY27" fmla="*/ 545737 h 761825"/>
                <a:gd name="connsiteX28" fmla="*/ 537387 w 640788"/>
                <a:gd name="connsiteY28" fmla="*/ 296542 h 761825"/>
                <a:gd name="connsiteX29" fmla="*/ 420531 w 640788"/>
                <a:gd name="connsiteY29" fmla="*/ 107745 h 761825"/>
                <a:gd name="connsiteX30" fmla="*/ 151835 w 640788"/>
                <a:gd name="connsiteY30" fmla="*/ 13895 h 76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40788" h="761825">
                  <a:moveTo>
                    <a:pt x="518471" y="761191"/>
                  </a:moveTo>
                  <a:cubicBezTo>
                    <a:pt x="494808" y="760782"/>
                    <a:pt x="471364" y="756232"/>
                    <a:pt x="449234" y="747752"/>
                  </a:cubicBezTo>
                  <a:cubicBezTo>
                    <a:pt x="397087" y="727829"/>
                    <a:pt x="350563" y="695605"/>
                    <a:pt x="313607" y="653829"/>
                  </a:cubicBezTo>
                  <a:cubicBezTo>
                    <a:pt x="233269" y="565311"/>
                    <a:pt x="166296" y="490085"/>
                    <a:pt x="102463" y="410476"/>
                  </a:cubicBezTo>
                  <a:cubicBezTo>
                    <a:pt x="50535" y="346132"/>
                    <a:pt x="19860" y="286755"/>
                    <a:pt x="5910" y="223652"/>
                  </a:cubicBezTo>
                  <a:cubicBezTo>
                    <a:pt x="-14539" y="130897"/>
                    <a:pt x="7444" y="64144"/>
                    <a:pt x="71642" y="25143"/>
                  </a:cubicBezTo>
                  <a:cubicBezTo>
                    <a:pt x="87783" y="16306"/>
                    <a:pt x="105239" y="9929"/>
                    <a:pt x="123278" y="6227"/>
                  </a:cubicBezTo>
                  <a:cubicBezTo>
                    <a:pt x="131019" y="4182"/>
                    <a:pt x="138761" y="2137"/>
                    <a:pt x="146503" y="-346"/>
                  </a:cubicBezTo>
                  <a:cubicBezTo>
                    <a:pt x="147672" y="-712"/>
                    <a:pt x="148913" y="-712"/>
                    <a:pt x="150082" y="-346"/>
                  </a:cubicBezTo>
                  <a:lnTo>
                    <a:pt x="151543" y="-346"/>
                  </a:lnTo>
                  <a:cubicBezTo>
                    <a:pt x="260073" y="-2611"/>
                    <a:pt x="350929" y="29379"/>
                    <a:pt x="429076" y="96790"/>
                  </a:cubicBezTo>
                  <a:cubicBezTo>
                    <a:pt x="483341" y="143387"/>
                    <a:pt x="522853" y="207292"/>
                    <a:pt x="550534" y="292013"/>
                  </a:cubicBezTo>
                  <a:cubicBezTo>
                    <a:pt x="579748" y="382431"/>
                    <a:pt x="604287" y="473140"/>
                    <a:pt x="622181" y="542013"/>
                  </a:cubicBezTo>
                  <a:lnTo>
                    <a:pt x="624883" y="552675"/>
                  </a:lnTo>
                  <a:cubicBezTo>
                    <a:pt x="633721" y="586272"/>
                    <a:pt x="643800" y="624396"/>
                    <a:pt x="637153" y="657627"/>
                  </a:cubicBezTo>
                  <a:cubicBezTo>
                    <a:pt x="628973" y="698381"/>
                    <a:pt x="609619" y="728471"/>
                    <a:pt x="580917" y="745270"/>
                  </a:cubicBezTo>
                  <a:cubicBezTo>
                    <a:pt x="561854" y="756035"/>
                    <a:pt x="540309" y="761527"/>
                    <a:pt x="518471" y="761191"/>
                  </a:cubicBezTo>
                  <a:close/>
                  <a:moveTo>
                    <a:pt x="150374" y="13384"/>
                  </a:moveTo>
                  <a:cubicBezTo>
                    <a:pt x="142633" y="15940"/>
                    <a:pt x="134890" y="17985"/>
                    <a:pt x="126491" y="20030"/>
                  </a:cubicBezTo>
                  <a:cubicBezTo>
                    <a:pt x="109547" y="23405"/>
                    <a:pt x="93188" y="29291"/>
                    <a:pt x="77924" y="37486"/>
                  </a:cubicBezTo>
                  <a:cubicBezTo>
                    <a:pt x="18837" y="73492"/>
                    <a:pt x="-444" y="133308"/>
                    <a:pt x="18764" y="220074"/>
                  </a:cubicBezTo>
                  <a:cubicBezTo>
                    <a:pt x="32277" y="280912"/>
                    <a:pt x="62001" y="338391"/>
                    <a:pt x="112469" y="401055"/>
                  </a:cubicBezTo>
                  <a:cubicBezTo>
                    <a:pt x="176448" y="480298"/>
                    <a:pt x="242910" y="555378"/>
                    <a:pt x="323102" y="643750"/>
                  </a:cubicBezTo>
                  <a:cubicBezTo>
                    <a:pt x="358451" y="683861"/>
                    <a:pt x="402930" y="714916"/>
                    <a:pt x="452740" y="734314"/>
                  </a:cubicBezTo>
                  <a:cubicBezTo>
                    <a:pt x="499993" y="751696"/>
                    <a:pt x="543084" y="751112"/>
                    <a:pt x="573978" y="732707"/>
                  </a:cubicBezTo>
                  <a:cubicBezTo>
                    <a:pt x="599613" y="717516"/>
                    <a:pt x="616265" y="691150"/>
                    <a:pt x="623642" y="654341"/>
                  </a:cubicBezTo>
                  <a:cubicBezTo>
                    <a:pt x="629630" y="624542"/>
                    <a:pt x="620428" y="589777"/>
                    <a:pt x="611591" y="556400"/>
                  </a:cubicBezTo>
                  <a:lnTo>
                    <a:pt x="608816" y="545737"/>
                  </a:lnTo>
                  <a:cubicBezTo>
                    <a:pt x="591068" y="477011"/>
                    <a:pt x="566820" y="386594"/>
                    <a:pt x="537387" y="296542"/>
                  </a:cubicBezTo>
                  <a:cubicBezTo>
                    <a:pt x="510657" y="214377"/>
                    <a:pt x="472313" y="152589"/>
                    <a:pt x="420531" y="107745"/>
                  </a:cubicBezTo>
                  <a:cubicBezTo>
                    <a:pt x="344940" y="42452"/>
                    <a:pt x="256787" y="11923"/>
                    <a:pt x="151835" y="13895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DB4D6E2-9E12-4F81-9A63-5E734EC7A656}"/>
                </a:ext>
              </a:extLst>
            </p:cNvPr>
            <p:cNvSpPr/>
            <p:nvPr/>
          </p:nvSpPr>
          <p:spPr>
            <a:xfrm>
              <a:off x="2949882" y="523534"/>
              <a:ext cx="1813770" cy="1711086"/>
            </a:xfrm>
            <a:custGeom>
              <a:avLst/>
              <a:gdLst>
                <a:gd name="connsiteX0" fmla="*/ 846582 w 1813770"/>
                <a:gd name="connsiteY0" fmla="*/ 1710429 h 1711086"/>
                <a:gd name="connsiteX1" fmla="*/ 713731 w 1813770"/>
                <a:gd name="connsiteY1" fmla="*/ 1626877 h 1711086"/>
                <a:gd name="connsiteX2" fmla="*/ 692989 w 1813770"/>
                <a:gd name="connsiteY2" fmla="*/ 1588314 h 1711086"/>
                <a:gd name="connsiteX3" fmla="*/ 678382 w 1813770"/>
                <a:gd name="connsiteY3" fmla="*/ 1562533 h 1711086"/>
                <a:gd name="connsiteX4" fmla="*/ 576133 w 1813770"/>
                <a:gd name="connsiteY4" fmla="*/ 1477228 h 1711086"/>
                <a:gd name="connsiteX5" fmla="*/ 325257 w 1813770"/>
                <a:gd name="connsiteY5" fmla="*/ 1481683 h 1711086"/>
                <a:gd name="connsiteX6" fmla="*/ 228924 w 1813770"/>
                <a:gd name="connsiteY6" fmla="*/ 1506807 h 1711086"/>
                <a:gd name="connsiteX7" fmla="*/ 153332 w 1813770"/>
                <a:gd name="connsiteY7" fmla="*/ 1527768 h 1711086"/>
                <a:gd name="connsiteX8" fmla="*/ 71168 w 1813770"/>
                <a:gd name="connsiteY8" fmla="*/ 1531420 h 1711086"/>
                <a:gd name="connsiteX9" fmla="*/ 41150 w 1813770"/>
                <a:gd name="connsiteY9" fmla="*/ 1520245 h 1711086"/>
                <a:gd name="connsiteX10" fmla="*/ 18071 w 1813770"/>
                <a:gd name="connsiteY10" fmla="*/ 1497239 h 1711086"/>
                <a:gd name="connsiteX11" fmla="*/ 762 w 1813770"/>
                <a:gd name="connsiteY11" fmla="*/ 1455098 h 1711086"/>
                <a:gd name="connsiteX12" fmla="*/ 762 w 1813770"/>
                <a:gd name="connsiteY12" fmla="*/ 1409159 h 1711086"/>
                <a:gd name="connsiteX13" fmla="*/ 20700 w 1813770"/>
                <a:gd name="connsiteY13" fmla="*/ 1298803 h 1711086"/>
                <a:gd name="connsiteX14" fmla="*/ 30122 w 1813770"/>
                <a:gd name="connsiteY14" fmla="*/ 1245195 h 1711086"/>
                <a:gd name="connsiteX15" fmla="*/ 138652 w 1813770"/>
                <a:gd name="connsiteY15" fmla="*/ 951448 h 1711086"/>
                <a:gd name="connsiteX16" fmla="*/ 280633 w 1813770"/>
                <a:gd name="connsiteY16" fmla="*/ 723505 h 1711086"/>
                <a:gd name="connsiteX17" fmla="*/ 528953 w 1813770"/>
                <a:gd name="connsiteY17" fmla="*/ 551434 h 1711086"/>
                <a:gd name="connsiteX18" fmla="*/ 761569 w 1813770"/>
                <a:gd name="connsiteY18" fmla="*/ 463792 h 1711086"/>
                <a:gd name="connsiteX19" fmla="*/ 1019091 w 1813770"/>
                <a:gd name="connsiteY19" fmla="*/ 309542 h 1711086"/>
                <a:gd name="connsiteX20" fmla="*/ 1370463 w 1813770"/>
                <a:gd name="connsiteY20" fmla="*/ 78167 h 1711086"/>
                <a:gd name="connsiteX21" fmla="*/ 1378863 w 1813770"/>
                <a:gd name="connsiteY21" fmla="*/ 70863 h 1711086"/>
                <a:gd name="connsiteX22" fmla="*/ 1492505 w 1813770"/>
                <a:gd name="connsiteY22" fmla="*/ -346 h 1711086"/>
                <a:gd name="connsiteX23" fmla="*/ 1497398 w 1813770"/>
                <a:gd name="connsiteY23" fmla="*/ -346 h 1711086"/>
                <a:gd name="connsiteX24" fmla="*/ 1502949 w 1813770"/>
                <a:gd name="connsiteY24" fmla="*/ 92 h 1711086"/>
                <a:gd name="connsiteX25" fmla="*/ 1547720 w 1813770"/>
                <a:gd name="connsiteY25" fmla="*/ 26166 h 1711086"/>
                <a:gd name="connsiteX26" fmla="*/ 1579051 w 1813770"/>
                <a:gd name="connsiteY26" fmla="*/ 68818 h 1711086"/>
                <a:gd name="connsiteX27" fmla="*/ 1625501 w 1813770"/>
                <a:gd name="connsiteY27" fmla="*/ 423111 h 1711086"/>
                <a:gd name="connsiteX28" fmla="*/ 1586793 w 1813770"/>
                <a:gd name="connsiteY28" fmla="*/ 617093 h 1711086"/>
                <a:gd name="connsiteX29" fmla="*/ 1570580 w 1813770"/>
                <a:gd name="connsiteY29" fmla="*/ 693926 h 1711086"/>
                <a:gd name="connsiteX30" fmla="*/ 1617103 w 1813770"/>
                <a:gd name="connsiteY30" fmla="*/ 913688 h 1711086"/>
                <a:gd name="connsiteX31" fmla="*/ 1699852 w 1813770"/>
                <a:gd name="connsiteY31" fmla="*/ 1007466 h 1711086"/>
                <a:gd name="connsiteX32" fmla="*/ 1748931 w 1813770"/>
                <a:gd name="connsiteY32" fmla="*/ 1060928 h 1711086"/>
                <a:gd name="connsiteX33" fmla="*/ 1786252 w 1813770"/>
                <a:gd name="connsiteY33" fmla="*/ 1309247 h 1711086"/>
                <a:gd name="connsiteX34" fmla="*/ 1594900 w 1813770"/>
                <a:gd name="connsiteY34" fmla="*/ 1534122 h 1711086"/>
                <a:gd name="connsiteX35" fmla="*/ 1374699 w 1813770"/>
                <a:gd name="connsiteY35" fmla="*/ 1565600 h 1711086"/>
                <a:gd name="connsiteX36" fmla="*/ 1299035 w 1813770"/>
                <a:gd name="connsiteY36" fmla="*/ 1533684 h 1711086"/>
                <a:gd name="connsiteX37" fmla="*/ 1247399 w 1813770"/>
                <a:gd name="connsiteY37" fmla="*/ 1511262 h 1711086"/>
                <a:gd name="connsiteX38" fmla="*/ 1102352 w 1813770"/>
                <a:gd name="connsiteY38" fmla="*/ 1529521 h 1711086"/>
                <a:gd name="connsiteX39" fmla="*/ 1048524 w 1813770"/>
                <a:gd name="connsiteY39" fmla="*/ 1589264 h 1711086"/>
                <a:gd name="connsiteX40" fmla="*/ 923707 w 1813770"/>
                <a:gd name="connsiteY40" fmla="*/ 1692974 h 1711086"/>
                <a:gd name="connsiteX41" fmla="*/ 846582 w 1813770"/>
                <a:gd name="connsiteY41" fmla="*/ 1710429 h 1711086"/>
                <a:gd name="connsiteX42" fmla="*/ 474833 w 1813770"/>
                <a:gd name="connsiteY42" fmla="*/ 1436474 h 1711086"/>
                <a:gd name="connsiteX43" fmla="*/ 583363 w 1813770"/>
                <a:gd name="connsiteY43" fmla="*/ 1449475 h 1711086"/>
                <a:gd name="connsiteX44" fmla="*/ 702556 w 1813770"/>
                <a:gd name="connsiteY44" fmla="*/ 1548729 h 1711086"/>
                <a:gd name="connsiteX45" fmla="*/ 716433 w 1813770"/>
                <a:gd name="connsiteY45" fmla="*/ 1573196 h 1711086"/>
                <a:gd name="connsiteX46" fmla="*/ 738344 w 1813770"/>
                <a:gd name="connsiteY46" fmla="*/ 1614023 h 1711086"/>
                <a:gd name="connsiteX47" fmla="*/ 912971 w 1813770"/>
                <a:gd name="connsiteY47" fmla="*/ 1666024 h 1711086"/>
                <a:gd name="connsiteX48" fmla="*/ 1028148 w 1813770"/>
                <a:gd name="connsiteY48" fmla="*/ 1569910 h 1711086"/>
                <a:gd name="connsiteX49" fmla="*/ 1084969 w 1813770"/>
                <a:gd name="connsiteY49" fmla="*/ 1507026 h 1711086"/>
                <a:gd name="connsiteX50" fmla="*/ 1257551 w 1813770"/>
                <a:gd name="connsiteY50" fmla="*/ 1483801 h 1711086"/>
                <a:gd name="connsiteX51" fmla="*/ 1309844 w 1813770"/>
                <a:gd name="connsiteY51" fmla="*/ 1506515 h 1711086"/>
                <a:gd name="connsiteX52" fmla="*/ 1384048 w 1813770"/>
                <a:gd name="connsiteY52" fmla="*/ 1537774 h 1711086"/>
                <a:gd name="connsiteX53" fmla="*/ 1580074 w 1813770"/>
                <a:gd name="connsiteY53" fmla="*/ 1509509 h 1711086"/>
                <a:gd name="connsiteX54" fmla="*/ 1762662 w 1813770"/>
                <a:gd name="connsiteY54" fmla="*/ 1295662 h 1711086"/>
                <a:gd name="connsiteX55" fmla="*/ 1729358 w 1813770"/>
                <a:gd name="connsiteY55" fmla="*/ 1080063 h 1711086"/>
                <a:gd name="connsiteX56" fmla="*/ 1680790 w 1813770"/>
                <a:gd name="connsiteY56" fmla="*/ 1027258 h 1711086"/>
                <a:gd name="connsiteX57" fmla="*/ 1596434 w 1813770"/>
                <a:gd name="connsiteY57" fmla="*/ 931509 h 1711086"/>
                <a:gd name="connsiteX58" fmla="*/ 1544214 w 1813770"/>
                <a:gd name="connsiteY58" fmla="*/ 687499 h 1711086"/>
                <a:gd name="connsiteX59" fmla="*/ 1560501 w 1813770"/>
                <a:gd name="connsiteY59" fmla="*/ 610447 h 1711086"/>
                <a:gd name="connsiteX60" fmla="*/ 1598698 w 1813770"/>
                <a:gd name="connsiteY60" fmla="*/ 417780 h 1711086"/>
                <a:gd name="connsiteX61" fmla="*/ 1554877 w 1813770"/>
                <a:gd name="connsiteY61" fmla="*/ 81818 h 1711086"/>
                <a:gd name="connsiteX62" fmla="*/ 1531068 w 1813770"/>
                <a:gd name="connsiteY62" fmla="*/ 48660 h 1711086"/>
                <a:gd name="connsiteX63" fmla="*/ 1496960 w 1813770"/>
                <a:gd name="connsiteY63" fmla="*/ 27845 h 1711086"/>
                <a:gd name="connsiteX64" fmla="*/ 1396172 w 1813770"/>
                <a:gd name="connsiteY64" fmla="*/ 93139 h 1711086"/>
                <a:gd name="connsiteX65" fmla="*/ 1387773 w 1813770"/>
                <a:gd name="connsiteY65" fmla="*/ 100442 h 1711086"/>
                <a:gd name="connsiteX66" fmla="*/ 1031214 w 1813770"/>
                <a:gd name="connsiteY66" fmla="*/ 335323 h 1711086"/>
                <a:gd name="connsiteX67" fmla="*/ 775591 w 1813770"/>
                <a:gd name="connsiteY67" fmla="*/ 487747 h 1711086"/>
                <a:gd name="connsiteX68" fmla="*/ 532239 w 1813770"/>
                <a:gd name="connsiteY68" fmla="*/ 579772 h 1711086"/>
                <a:gd name="connsiteX69" fmla="*/ 304369 w 1813770"/>
                <a:gd name="connsiteY69" fmla="*/ 737747 h 1711086"/>
                <a:gd name="connsiteX70" fmla="*/ 160928 w 1813770"/>
                <a:gd name="connsiteY70" fmla="*/ 968246 h 1711086"/>
                <a:gd name="connsiteX71" fmla="*/ 56634 w 1813770"/>
                <a:gd name="connsiteY71" fmla="*/ 1250235 h 1711086"/>
                <a:gd name="connsiteX72" fmla="*/ 47285 w 1813770"/>
                <a:gd name="connsiteY72" fmla="*/ 1303696 h 1711086"/>
                <a:gd name="connsiteX73" fmla="*/ 27201 w 1813770"/>
                <a:gd name="connsiteY73" fmla="*/ 1414564 h 1711086"/>
                <a:gd name="connsiteX74" fmla="*/ 27201 w 1813770"/>
                <a:gd name="connsiteY74" fmla="*/ 1448598 h 1711086"/>
                <a:gd name="connsiteX75" fmla="*/ 39982 w 1813770"/>
                <a:gd name="connsiteY75" fmla="*/ 1479857 h 1711086"/>
                <a:gd name="connsiteX76" fmla="*/ 54589 w 1813770"/>
                <a:gd name="connsiteY76" fmla="*/ 1494975 h 1711086"/>
                <a:gd name="connsiteX77" fmla="*/ 74016 w 1813770"/>
                <a:gd name="connsiteY77" fmla="*/ 1502279 h 1711086"/>
                <a:gd name="connsiteX78" fmla="*/ 147051 w 1813770"/>
                <a:gd name="connsiteY78" fmla="*/ 1499138 h 1711086"/>
                <a:gd name="connsiteX79" fmla="*/ 221182 w 1813770"/>
                <a:gd name="connsiteY79" fmla="*/ 1478616 h 1711086"/>
                <a:gd name="connsiteX80" fmla="*/ 321167 w 1813770"/>
                <a:gd name="connsiteY80" fmla="*/ 1452907 h 1711086"/>
                <a:gd name="connsiteX81" fmla="*/ 474833 w 1813770"/>
                <a:gd name="connsiteY81" fmla="*/ 1436474 h 171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13770" h="1711086">
                  <a:moveTo>
                    <a:pt x="846582" y="1710429"/>
                  </a:moveTo>
                  <a:cubicBezTo>
                    <a:pt x="789541" y="1711729"/>
                    <a:pt x="737248" y="1678841"/>
                    <a:pt x="713731" y="1626877"/>
                  </a:cubicBezTo>
                  <a:cubicBezTo>
                    <a:pt x="707742" y="1613804"/>
                    <a:pt x="700585" y="1601388"/>
                    <a:pt x="692989" y="1588314"/>
                  </a:cubicBezTo>
                  <a:cubicBezTo>
                    <a:pt x="688096" y="1579696"/>
                    <a:pt x="683276" y="1571224"/>
                    <a:pt x="678382" y="1562533"/>
                  </a:cubicBezTo>
                  <a:cubicBezTo>
                    <a:pt x="654280" y="1516521"/>
                    <a:pt x="620904" y="1489060"/>
                    <a:pt x="576133" y="1477228"/>
                  </a:cubicBezTo>
                  <a:cubicBezTo>
                    <a:pt x="492143" y="1455317"/>
                    <a:pt x="405596" y="1466491"/>
                    <a:pt x="325257" y="1481683"/>
                  </a:cubicBezTo>
                  <a:cubicBezTo>
                    <a:pt x="293049" y="1487818"/>
                    <a:pt x="260475" y="1497458"/>
                    <a:pt x="228924" y="1506807"/>
                  </a:cubicBezTo>
                  <a:cubicBezTo>
                    <a:pt x="204311" y="1514111"/>
                    <a:pt x="178822" y="1521414"/>
                    <a:pt x="153332" y="1527768"/>
                  </a:cubicBezTo>
                  <a:cubicBezTo>
                    <a:pt x="126383" y="1533684"/>
                    <a:pt x="98556" y="1534918"/>
                    <a:pt x="71168" y="1531420"/>
                  </a:cubicBezTo>
                  <a:cubicBezTo>
                    <a:pt x="60505" y="1529872"/>
                    <a:pt x="50280" y="1526059"/>
                    <a:pt x="41150" y="1520245"/>
                  </a:cubicBezTo>
                  <a:cubicBezTo>
                    <a:pt x="31948" y="1514271"/>
                    <a:pt x="24061" y="1506434"/>
                    <a:pt x="18071" y="1497239"/>
                  </a:cubicBezTo>
                  <a:cubicBezTo>
                    <a:pt x="9599" y="1484465"/>
                    <a:pt x="3683" y="1470143"/>
                    <a:pt x="762" y="1455098"/>
                  </a:cubicBezTo>
                  <a:cubicBezTo>
                    <a:pt x="-2233" y="1439929"/>
                    <a:pt x="-2233" y="1424328"/>
                    <a:pt x="762" y="1409159"/>
                  </a:cubicBezTo>
                  <a:cubicBezTo>
                    <a:pt x="8065" y="1372642"/>
                    <a:pt x="14273" y="1335686"/>
                    <a:pt x="20700" y="1298803"/>
                  </a:cubicBezTo>
                  <a:cubicBezTo>
                    <a:pt x="23768" y="1280982"/>
                    <a:pt x="26909" y="1263111"/>
                    <a:pt x="30122" y="1245195"/>
                  </a:cubicBezTo>
                  <a:cubicBezTo>
                    <a:pt x="52617" y="1119429"/>
                    <a:pt x="86213" y="1028938"/>
                    <a:pt x="138652" y="951448"/>
                  </a:cubicBezTo>
                  <a:cubicBezTo>
                    <a:pt x="189850" y="877930"/>
                    <a:pt x="237177" y="801850"/>
                    <a:pt x="280633" y="723505"/>
                  </a:cubicBezTo>
                  <a:cubicBezTo>
                    <a:pt x="335482" y="623228"/>
                    <a:pt x="416624" y="566991"/>
                    <a:pt x="528953" y="551434"/>
                  </a:cubicBezTo>
                  <a:cubicBezTo>
                    <a:pt x="612139" y="540318"/>
                    <a:pt x="691747" y="510337"/>
                    <a:pt x="761569" y="463792"/>
                  </a:cubicBezTo>
                  <a:cubicBezTo>
                    <a:pt x="844683" y="407957"/>
                    <a:pt x="930646" y="356467"/>
                    <a:pt x="1019091" y="309542"/>
                  </a:cubicBezTo>
                  <a:cubicBezTo>
                    <a:pt x="1169032" y="230664"/>
                    <a:pt x="1277417" y="159309"/>
                    <a:pt x="1370463" y="78167"/>
                  </a:cubicBezTo>
                  <a:lnTo>
                    <a:pt x="1378863" y="70863"/>
                  </a:lnTo>
                  <a:cubicBezTo>
                    <a:pt x="1412093" y="41649"/>
                    <a:pt x="1446638" y="11486"/>
                    <a:pt x="1492505" y="-346"/>
                  </a:cubicBezTo>
                  <a:cubicBezTo>
                    <a:pt x="1494111" y="-712"/>
                    <a:pt x="1495792" y="-712"/>
                    <a:pt x="1497398" y="-346"/>
                  </a:cubicBezTo>
                  <a:cubicBezTo>
                    <a:pt x="1499224" y="-609"/>
                    <a:pt x="1501123" y="-456"/>
                    <a:pt x="1502949" y="92"/>
                  </a:cubicBezTo>
                  <a:cubicBezTo>
                    <a:pt x="1519528" y="5570"/>
                    <a:pt x="1534792" y="14451"/>
                    <a:pt x="1547720" y="26166"/>
                  </a:cubicBezTo>
                  <a:cubicBezTo>
                    <a:pt x="1560866" y="38151"/>
                    <a:pt x="1571529" y="52655"/>
                    <a:pt x="1579051" y="68818"/>
                  </a:cubicBezTo>
                  <a:cubicBezTo>
                    <a:pt x="1631564" y="174281"/>
                    <a:pt x="1647194" y="293401"/>
                    <a:pt x="1625501" y="423111"/>
                  </a:cubicBezTo>
                  <a:cubicBezTo>
                    <a:pt x="1614619" y="488405"/>
                    <a:pt x="1600597" y="553625"/>
                    <a:pt x="1586793" y="617093"/>
                  </a:cubicBezTo>
                  <a:cubicBezTo>
                    <a:pt x="1581316" y="642655"/>
                    <a:pt x="1575838" y="668217"/>
                    <a:pt x="1570580" y="693926"/>
                  </a:cubicBezTo>
                  <a:cubicBezTo>
                    <a:pt x="1553197" y="777916"/>
                    <a:pt x="1568972" y="851828"/>
                    <a:pt x="1617103" y="913688"/>
                  </a:cubicBezTo>
                  <a:cubicBezTo>
                    <a:pt x="1642665" y="946335"/>
                    <a:pt x="1671733" y="977521"/>
                    <a:pt x="1699852" y="1007466"/>
                  </a:cubicBezTo>
                  <a:cubicBezTo>
                    <a:pt x="1716358" y="1025213"/>
                    <a:pt x="1732864" y="1042815"/>
                    <a:pt x="1748931" y="1060928"/>
                  </a:cubicBezTo>
                  <a:cubicBezTo>
                    <a:pt x="1818168" y="1139148"/>
                    <a:pt x="1830731" y="1222846"/>
                    <a:pt x="1786252" y="1309247"/>
                  </a:cubicBezTo>
                  <a:cubicBezTo>
                    <a:pt x="1741774" y="1398686"/>
                    <a:pt x="1676042" y="1475884"/>
                    <a:pt x="1594900" y="1534122"/>
                  </a:cubicBezTo>
                  <a:cubicBezTo>
                    <a:pt x="1525078" y="1583056"/>
                    <a:pt x="1450875" y="1593938"/>
                    <a:pt x="1374699" y="1565600"/>
                  </a:cubicBezTo>
                  <a:cubicBezTo>
                    <a:pt x="1348991" y="1555960"/>
                    <a:pt x="1323574" y="1544639"/>
                    <a:pt x="1299035" y="1533684"/>
                  </a:cubicBezTo>
                  <a:cubicBezTo>
                    <a:pt x="1281945" y="1526380"/>
                    <a:pt x="1264782" y="1518347"/>
                    <a:pt x="1247399" y="1511262"/>
                  </a:cubicBezTo>
                  <a:cubicBezTo>
                    <a:pt x="1189555" y="1487599"/>
                    <a:pt x="1142155" y="1493515"/>
                    <a:pt x="1102352" y="1529521"/>
                  </a:cubicBezTo>
                  <a:cubicBezTo>
                    <a:pt x="1082924" y="1548028"/>
                    <a:pt x="1064884" y="1567996"/>
                    <a:pt x="1048524" y="1589264"/>
                  </a:cubicBezTo>
                  <a:cubicBezTo>
                    <a:pt x="1007844" y="1639731"/>
                    <a:pt x="969354" y="1671721"/>
                    <a:pt x="923707" y="1692974"/>
                  </a:cubicBezTo>
                  <a:cubicBezTo>
                    <a:pt x="899606" y="1704404"/>
                    <a:pt x="873239" y="1710363"/>
                    <a:pt x="846582" y="1710429"/>
                  </a:cubicBezTo>
                  <a:close/>
                  <a:moveTo>
                    <a:pt x="474833" y="1436474"/>
                  </a:moveTo>
                  <a:cubicBezTo>
                    <a:pt x="511424" y="1436189"/>
                    <a:pt x="547868" y="1440557"/>
                    <a:pt x="583363" y="1449475"/>
                  </a:cubicBezTo>
                  <a:cubicBezTo>
                    <a:pt x="634927" y="1462767"/>
                    <a:pt x="675023" y="1496144"/>
                    <a:pt x="702556" y="1548729"/>
                  </a:cubicBezTo>
                  <a:cubicBezTo>
                    <a:pt x="706939" y="1556836"/>
                    <a:pt x="711686" y="1565016"/>
                    <a:pt x="716433" y="1573196"/>
                  </a:cubicBezTo>
                  <a:cubicBezTo>
                    <a:pt x="724467" y="1586416"/>
                    <a:pt x="731770" y="1600044"/>
                    <a:pt x="738344" y="1614023"/>
                  </a:cubicBezTo>
                  <a:cubicBezTo>
                    <a:pt x="770990" y="1685597"/>
                    <a:pt x="852717" y="1694361"/>
                    <a:pt x="912971" y="1666024"/>
                  </a:cubicBezTo>
                  <a:cubicBezTo>
                    <a:pt x="954747" y="1646523"/>
                    <a:pt x="990461" y="1617090"/>
                    <a:pt x="1028148" y="1569910"/>
                  </a:cubicBezTo>
                  <a:cubicBezTo>
                    <a:pt x="1045384" y="1547473"/>
                    <a:pt x="1064373" y="1526446"/>
                    <a:pt x="1084969" y="1507026"/>
                  </a:cubicBezTo>
                  <a:cubicBezTo>
                    <a:pt x="1132369" y="1464082"/>
                    <a:pt x="1190431" y="1456339"/>
                    <a:pt x="1257551" y="1483801"/>
                  </a:cubicBezTo>
                  <a:cubicBezTo>
                    <a:pt x="1275152" y="1491104"/>
                    <a:pt x="1292461" y="1498408"/>
                    <a:pt x="1309844" y="1506515"/>
                  </a:cubicBezTo>
                  <a:cubicBezTo>
                    <a:pt x="1334019" y="1517397"/>
                    <a:pt x="1359069" y="1528426"/>
                    <a:pt x="1384048" y="1537774"/>
                  </a:cubicBezTo>
                  <a:cubicBezTo>
                    <a:pt x="1452555" y="1563409"/>
                    <a:pt x="1516753" y="1554061"/>
                    <a:pt x="1580074" y="1509509"/>
                  </a:cubicBezTo>
                  <a:cubicBezTo>
                    <a:pt x="1657419" y="1454156"/>
                    <a:pt x="1720083" y="1380748"/>
                    <a:pt x="1762662" y="1295662"/>
                  </a:cubicBezTo>
                  <a:cubicBezTo>
                    <a:pt x="1801444" y="1219852"/>
                    <a:pt x="1790635" y="1149592"/>
                    <a:pt x="1729358" y="1080063"/>
                  </a:cubicBezTo>
                  <a:cubicBezTo>
                    <a:pt x="1713875" y="1062096"/>
                    <a:pt x="1697149" y="1044640"/>
                    <a:pt x="1680790" y="1027258"/>
                  </a:cubicBezTo>
                  <a:cubicBezTo>
                    <a:pt x="1652306" y="996729"/>
                    <a:pt x="1622361" y="965324"/>
                    <a:pt x="1596434" y="931509"/>
                  </a:cubicBezTo>
                  <a:cubicBezTo>
                    <a:pt x="1542607" y="862564"/>
                    <a:pt x="1525006" y="780472"/>
                    <a:pt x="1544214" y="687499"/>
                  </a:cubicBezTo>
                  <a:cubicBezTo>
                    <a:pt x="1549473" y="661790"/>
                    <a:pt x="1555023" y="636374"/>
                    <a:pt x="1560501" y="610447"/>
                  </a:cubicBezTo>
                  <a:cubicBezTo>
                    <a:pt x="1573939" y="547491"/>
                    <a:pt x="1587889" y="482270"/>
                    <a:pt x="1598698" y="417780"/>
                  </a:cubicBezTo>
                  <a:cubicBezTo>
                    <a:pt x="1619440" y="294497"/>
                    <a:pt x="1604760" y="181146"/>
                    <a:pt x="1554877" y="81818"/>
                  </a:cubicBezTo>
                  <a:cubicBezTo>
                    <a:pt x="1549180" y="69315"/>
                    <a:pt x="1541073" y="58053"/>
                    <a:pt x="1531068" y="48660"/>
                  </a:cubicBezTo>
                  <a:cubicBezTo>
                    <a:pt x="1521208" y="39502"/>
                    <a:pt x="1509595" y="32425"/>
                    <a:pt x="1496960" y="27845"/>
                  </a:cubicBezTo>
                  <a:cubicBezTo>
                    <a:pt x="1458179" y="38509"/>
                    <a:pt x="1427869" y="64947"/>
                    <a:pt x="1396172" y="93139"/>
                  </a:cubicBezTo>
                  <a:lnTo>
                    <a:pt x="1387773" y="100442"/>
                  </a:lnTo>
                  <a:cubicBezTo>
                    <a:pt x="1292827" y="183045"/>
                    <a:pt x="1183274" y="255496"/>
                    <a:pt x="1031214" y="335323"/>
                  </a:cubicBezTo>
                  <a:cubicBezTo>
                    <a:pt x="943427" y="381649"/>
                    <a:pt x="858122" y="432526"/>
                    <a:pt x="775591" y="487747"/>
                  </a:cubicBezTo>
                  <a:cubicBezTo>
                    <a:pt x="702556" y="536528"/>
                    <a:pt x="619297" y="567999"/>
                    <a:pt x="532239" y="579772"/>
                  </a:cubicBezTo>
                  <a:cubicBezTo>
                    <a:pt x="427871" y="594379"/>
                    <a:pt x="355421" y="644481"/>
                    <a:pt x="304369" y="737747"/>
                  </a:cubicBezTo>
                  <a:cubicBezTo>
                    <a:pt x="260475" y="816939"/>
                    <a:pt x="212564" y="893874"/>
                    <a:pt x="160928" y="968246"/>
                  </a:cubicBezTo>
                  <a:cubicBezTo>
                    <a:pt x="110534" y="1041646"/>
                    <a:pt x="78398" y="1128923"/>
                    <a:pt x="56634" y="1250235"/>
                  </a:cubicBezTo>
                  <a:cubicBezTo>
                    <a:pt x="53493" y="1268055"/>
                    <a:pt x="50426" y="1285876"/>
                    <a:pt x="47285" y="1303696"/>
                  </a:cubicBezTo>
                  <a:cubicBezTo>
                    <a:pt x="40785" y="1340725"/>
                    <a:pt x="34358" y="1377754"/>
                    <a:pt x="27201" y="1414564"/>
                  </a:cubicBezTo>
                  <a:cubicBezTo>
                    <a:pt x="25010" y="1425804"/>
                    <a:pt x="25010" y="1437358"/>
                    <a:pt x="27201" y="1448598"/>
                  </a:cubicBezTo>
                  <a:cubicBezTo>
                    <a:pt x="29392" y="1459751"/>
                    <a:pt x="33701" y="1470363"/>
                    <a:pt x="39982" y="1479857"/>
                  </a:cubicBezTo>
                  <a:cubicBezTo>
                    <a:pt x="43780" y="1485853"/>
                    <a:pt x="48746" y="1491002"/>
                    <a:pt x="54589" y="1494975"/>
                  </a:cubicBezTo>
                  <a:cubicBezTo>
                    <a:pt x="60432" y="1498802"/>
                    <a:pt x="67078" y="1501300"/>
                    <a:pt x="74016" y="1502279"/>
                  </a:cubicBezTo>
                  <a:cubicBezTo>
                    <a:pt x="98337" y="1505456"/>
                    <a:pt x="123096" y="1504397"/>
                    <a:pt x="147051" y="1499138"/>
                  </a:cubicBezTo>
                  <a:cubicBezTo>
                    <a:pt x="171884" y="1493296"/>
                    <a:pt x="196934" y="1485919"/>
                    <a:pt x="221182" y="1478616"/>
                  </a:cubicBezTo>
                  <a:cubicBezTo>
                    <a:pt x="254048" y="1468339"/>
                    <a:pt x="287425" y="1459758"/>
                    <a:pt x="321167" y="1452907"/>
                  </a:cubicBezTo>
                  <a:cubicBezTo>
                    <a:pt x="371781" y="1442697"/>
                    <a:pt x="423197" y="1437197"/>
                    <a:pt x="474833" y="143647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543507F-3C0C-4106-8F6E-8851A29DFC02}"/>
                </a:ext>
              </a:extLst>
            </p:cNvPr>
            <p:cNvSpPr/>
            <p:nvPr/>
          </p:nvSpPr>
          <p:spPr>
            <a:xfrm>
              <a:off x="5295317" y="2158535"/>
              <a:ext cx="208955" cy="157847"/>
            </a:xfrm>
            <a:custGeom>
              <a:avLst/>
              <a:gdLst>
                <a:gd name="connsiteX0" fmla="*/ 114858 w 208955"/>
                <a:gd name="connsiteY0" fmla="*/ 157227 h 157847"/>
                <a:gd name="connsiteX1" fmla="*/ 43503 w 208955"/>
                <a:gd name="connsiteY1" fmla="*/ 131737 h 157847"/>
                <a:gd name="connsiteX2" fmla="*/ -1414 w 208955"/>
                <a:gd name="connsiteY2" fmla="*/ 53663 h 157847"/>
                <a:gd name="connsiteX3" fmla="*/ 50806 w 208955"/>
                <a:gd name="connsiteY3" fmla="*/ -383 h 157847"/>
                <a:gd name="connsiteX4" fmla="*/ 54677 w 208955"/>
                <a:gd name="connsiteY4" fmla="*/ -383 h 157847"/>
                <a:gd name="connsiteX5" fmla="*/ 56649 w 208955"/>
                <a:gd name="connsiteY5" fmla="*/ -383 h 157847"/>
                <a:gd name="connsiteX6" fmla="*/ 188113 w 208955"/>
                <a:gd name="connsiteY6" fmla="*/ 53152 h 157847"/>
                <a:gd name="connsiteX7" fmla="*/ 207248 w 208955"/>
                <a:gd name="connsiteY7" fmla="*/ 96973 h 157847"/>
                <a:gd name="connsiteX8" fmla="*/ 174309 w 208955"/>
                <a:gd name="connsiteY8" fmla="*/ 139845 h 157847"/>
                <a:gd name="connsiteX9" fmla="*/ 114858 w 208955"/>
                <a:gd name="connsiteY9" fmla="*/ 157227 h 157847"/>
                <a:gd name="connsiteX10" fmla="*/ 55407 w 208955"/>
                <a:gd name="connsiteY10" fmla="*/ 13055 h 157847"/>
                <a:gd name="connsiteX11" fmla="*/ 12390 w 208955"/>
                <a:gd name="connsiteY11" fmla="*/ 54320 h 157847"/>
                <a:gd name="connsiteX12" fmla="*/ 51172 w 208955"/>
                <a:gd name="connsiteY12" fmla="*/ 119614 h 157847"/>
                <a:gd name="connsiteX13" fmla="*/ 167443 w 208955"/>
                <a:gd name="connsiteY13" fmla="*/ 126479 h 157847"/>
                <a:gd name="connsiteX14" fmla="*/ 193736 w 208955"/>
                <a:gd name="connsiteY14" fmla="*/ 94343 h 157847"/>
                <a:gd name="connsiteX15" fmla="*/ 179129 w 208955"/>
                <a:gd name="connsiteY15" fmla="*/ 62646 h 157847"/>
                <a:gd name="connsiteX16" fmla="*/ 57672 w 208955"/>
                <a:gd name="connsiteY16" fmla="*/ 12983 h 15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8955" h="157847">
                  <a:moveTo>
                    <a:pt x="114858" y="157227"/>
                  </a:moveTo>
                  <a:cubicBezTo>
                    <a:pt x="89003" y="156372"/>
                    <a:pt x="64026" y="147462"/>
                    <a:pt x="43503" y="131737"/>
                  </a:cubicBezTo>
                  <a:cubicBezTo>
                    <a:pt x="23345" y="117569"/>
                    <a:pt x="-3021" y="94051"/>
                    <a:pt x="-1414" y="53663"/>
                  </a:cubicBezTo>
                  <a:cubicBezTo>
                    <a:pt x="340" y="18314"/>
                    <a:pt x="28239" y="7943"/>
                    <a:pt x="50806" y="-383"/>
                  </a:cubicBezTo>
                  <a:cubicBezTo>
                    <a:pt x="52048" y="-675"/>
                    <a:pt x="53435" y="-675"/>
                    <a:pt x="54677" y="-383"/>
                  </a:cubicBezTo>
                  <a:lnTo>
                    <a:pt x="56649" y="-383"/>
                  </a:lnTo>
                  <a:cubicBezTo>
                    <a:pt x="105363" y="-2939"/>
                    <a:pt x="149696" y="15173"/>
                    <a:pt x="188113" y="53152"/>
                  </a:cubicBezTo>
                  <a:cubicBezTo>
                    <a:pt x="205933" y="70607"/>
                    <a:pt x="208343" y="86602"/>
                    <a:pt x="207248" y="96973"/>
                  </a:cubicBezTo>
                  <a:cubicBezTo>
                    <a:pt x="205422" y="113260"/>
                    <a:pt x="194028" y="127867"/>
                    <a:pt x="174309" y="139845"/>
                  </a:cubicBezTo>
                  <a:cubicBezTo>
                    <a:pt x="156488" y="151012"/>
                    <a:pt x="135892" y="157029"/>
                    <a:pt x="114858" y="157227"/>
                  </a:cubicBezTo>
                  <a:close/>
                  <a:moveTo>
                    <a:pt x="55407" y="13055"/>
                  </a:moveTo>
                  <a:cubicBezTo>
                    <a:pt x="33059" y="21162"/>
                    <a:pt x="13558" y="28539"/>
                    <a:pt x="12390" y="54320"/>
                  </a:cubicBezTo>
                  <a:cubicBezTo>
                    <a:pt x="11222" y="80102"/>
                    <a:pt x="23199" y="100113"/>
                    <a:pt x="51172" y="119614"/>
                  </a:cubicBezTo>
                  <a:cubicBezTo>
                    <a:pt x="91049" y="147586"/>
                    <a:pt x="129100" y="149777"/>
                    <a:pt x="167443" y="126479"/>
                  </a:cubicBezTo>
                  <a:cubicBezTo>
                    <a:pt x="183438" y="116838"/>
                    <a:pt x="192495" y="105737"/>
                    <a:pt x="193736" y="94343"/>
                  </a:cubicBezTo>
                  <a:cubicBezTo>
                    <a:pt x="194977" y="82950"/>
                    <a:pt x="189865" y="73382"/>
                    <a:pt x="179129" y="62646"/>
                  </a:cubicBezTo>
                  <a:cubicBezTo>
                    <a:pt x="143269" y="27370"/>
                    <a:pt x="102589" y="10718"/>
                    <a:pt x="57672" y="1298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C46410F-13CA-4A95-86EB-9BA715081CE2}"/>
                </a:ext>
              </a:extLst>
            </p:cNvPr>
            <p:cNvSpPr/>
            <p:nvPr/>
          </p:nvSpPr>
          <p:spPr>
            <a:xfrm>
              <a:off x="5957380" y="467745"/>
              <a:ext cx="979307" cy="1075268"/>
            </a:xfrm>
            <a:custGeom>
              <a:avLst/>
              <a:gdLst>
                <a:gd name="connsiteX0" fmla="*/ 694027 w 979307"/>
                <a:gd name="connsiteY0" fmla="*/ 1074648 h 1075268"/>
                <a:gd name="connsiteX1" fmla="*/ 604194 w 979307"/>
                <a:gd name="connsiteY1" fmla="*/ 1058288 h 1075268"/>
                <a:gd name="connsiteX2" fmla="*/ 385089 w 979307"/>
                <a:gd name="connsiteY2" fmla="*/ 904914 h 1075268"/>
                <a:gd name="connsiteX3" fmla="*/ 133848 w 979307"/>
                <a:gd name="connsiteY3" fmla="*/ 589914 h 1075268"/>
                <a:gd name="connsiteX4" fmla="*/ 32475 w 979307"/>
                <a:gd name="connsiteY4" fmla="*/ 389505 h 1075268"/>
                <a:gd name="connsiteX5" fmla="*/ -464 w 979307"/>
                <a:gd name="connsiteY5" fmla="*/ 62162 h 1075268"/>
                <a:gd name="connsiteX6" fmla="*/ 33205 w 979307"/>
                <a:gd name="connsiteY6" fmla="*/ 885 h 1075268"/>
                <a:gd name="connsiteX7" fmla="*/ 36857 w 979307"/>
                <a:gd name="connsiteY7" fmla="*/ 885 h 1075268"/>
                <a:gd name="connsiteX8" fmla="*/ 38464 w 979307"/>
                <a:gd name="connsiteY8" fmla="*/ 885 h 1075268"/>
                <a:gd name="connsiteX9" fmla="*/ 57745 w 979307"/>
                <a:gd name="connsiteY9" fmla="*/ 155 h 1075268"/>
                <a:gd name="connsiteX10" fmla="*/ 101566 w 979307"/>
                <a:gd name="connsiteY10" fmla="*/ 1616 h 1075268"/>
                <a:gd name="connsiteX11" fmla="*/ 405100 w 979307"/>
                <a:gd name="connsiteY11" fmla="*/ 82538 h 1075268"/>
                <a:gd name="connsiteX12" fmla="*/ 735658 w 979307"/>
                <a:gd name="connsiteY12" fmla="*/ 370808 h 1075268"/>
                <a:gd name="connsiteX13" fmla="*/ 747562 w 979307"/>
                <a:gd name="connsiteY13" fmla="*/ 392719 h 1075268"/>
                <a:gd name="connsiteX14" fmla="*/ 923284 w 979307"/>
                <a:gd name="connsiteY14" fmla="*/ 674634 h 1075268"/>
                <a:gd name="connsiteX15" fmla="*/ 943369 w 979307"/>
                <a:gd name="connsiteY15" fmla="*/ 920836 h 1075268"/>
                <a:gd name="connsiteX16" fmla="*/ 867267 w 979307"/>
                <a:gd name="connsiteY16" fmla="*/ 1008040 h 1075268"/>
                <a:gd name="connsiteX17" fmla="*/ 694027 w 979307"/>
                <a:gd name="connsiteY17" fmla="*/ 1074648 h 1075268"/>
                <a:gd name="connsiteX18" fmla="*/ 36711 w 979307"/>
                <a:gd name="connsiteY18" fmla="*/ 14469 h 1075268"/>
                <a:gd name="connsiteX19" fmla="*/ 12902 w 979307"/>
                <a:gd name="connsiteY19" fmla="*/ 62527 h 1075268"/>
                <a:gd name="connsiteX20" fmla="*/ 45256 w 979307"/>
                <a:gd name="connsiteY20" fmla="*/ 384831 h 1075268"/>
                <a:gd name="connsiteX21" fmla="*/ 144730 w 979307"/>
                <a:gd name="connsiteY21" fmla="*/ 580638 h 1075268"/>
                <a:gd name="connsiteX22" fmla="*/ 394511 w 979307"/>
                <a:gd name="connsiteY22" fmla="*/ 894032 h 1075268"/>
                <a:gd name="connsiteX23" fmla="*/ 608722 w 979307"/>
                <a:gd name="connsiteY23" fmla="*/ 1044192 h 1075268"/>
                <a:gd name="connsiteX24" fmla="*/ 858795 w 979307"/>
                <a:gd name="connsiteY24" fmla="*/ 995697 h 1075268"/>
                <a:gd name="connsiteX25" fmla="*/ 931830 w 979307"/>
                <a:gd name="connsiteY25" fmla="*/ 912437 h 1075268"/>
                <a:gd name="connsiteX26" fmla="*/ 912914 w 979307"/>
                <a:gd name="connsiteY26" fmla="*/ 682814 h 1075268"/>
                <a:gd name="connsiteX27" fmla="*/ 735877 w 979307"/>
                <a:gd name="connsiteY27" fmla="*/ 398853 h 1075268"/>
                <a:gd name="connsiteX28" fmla="*/ 723899 w 979307"/>
                <a:gd name="connsiteY28" fmla="*/ 376943 h 1075268"/>
                <a:gd name="connsiteX29" fmla="*/ 400572 w 979307"/>
                <a:gd name="connsiteY29" fmla="*/ 94808 h 1075268"/>
                <a:gd name="connsiteX30" fmla="*/ 99010 w 979307"/>
                <a:gd name="connsiteY30" fmla="*/ 14469 h 1075268"/>
                <a:gd name="connsiteX31" fmla="*/ 58621 w 979307"/>
                <a:gd name="connsiteY31" fmla="*/ 13374 h 1075268"/>
                <a:gd name="connsiteX32" fmla="*/ 38683 w 979307"/>
                <a:gd name="connsiteY32" fmla="*/ 14031 h 107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79307" h="1075268">
                  <a:moveTo>
                    <a:pt x="694027" y="1074648"/>
                  </a:moveTo>
                  <a:cubicBezTo>
                    <a:pt x="663353" y="1074473"/>
                    <a:pt x="632970" y="1068937"/>
                    <a:pt x="604194" y="1058288"/>
                  </a:cubicBezTo>
                  <a:cubicBezTo>
                    <a:pt x="528749" y="1031046"/>
                    <a:pt x="461119" y="983719"/>
                    <a:pt x="385089" y="904914"/>
                  </a:cubicBezTo>
                  <a:cubicBezTo>
                    <a:pt x="286491" y="803030"/>
                    <a:pt x="202501" y="688438"/>
                    <a:pt x="133848" y="589914"/>
                  </a:cubicBezTo>
                  <a:cubicBezTo>
                    <a:pt x="85791" y="521115"/>
                    <a:pt x="52633" y="455602"/>
                    <a:pt x="32475" y="389505"/>
                  </a:cubicBezTo>
                  <a:cubicBezTo>
                    <a:pt x="-2144" y="276008"/>
                    <a:pt x="-3386" y="160101"/>
                    <a:pt x="-464" y="62162"/>
                  </a:cubicBezTo>
                  <a:cubicBezTo>
                    <a:pt x="121" y="43173"/>
                    <a:pt x="1216" y="11475"/>
                    <a:pt x="33205" y="885"/>
                  </a:cubicBezTo>
                  <a:cubicBezTo>
                    <a:pt x="34374" y="520"/>
                    <a:pt x="35689" y="520"/>
                    <a:pt x="36857" y="885"/>
                  </a:cubicBezTo>
                  <a:lnTo>
                    <a:pt x="38464" y="885"/>
                  </a:lnTo>
                  <a:cubicBezTo>
                    <a:pt x="44818" y="885"/>
                    <a:pt x="51318" y="885"/>
                    <a:pt x="57745" y="155"/>
                  </a:cubicBezTo>
                  <a:cubicBezTo>
                    <a:pt x="72352" y="-1240"/>
                    <a:pt x="87105" y="-751"/>
                    <a:pt x="101566" y="1616"/>
                  </a:cubicBezTo>
                  <a:cubicBezTo>
                    <a:pt x="200018" y="21773"/>
                    <a:pt x="304604" y="44706"/>
                    <a:pt x="405100" y="82538"/>
                  </a:cubicBezTo>
                  <a:cubicBezTo>
                    <a:pt x="547008" y="134612"/>
                    <a:pt x="664741" y="237271"/>
                    <a:pt x="735658" y="370808"/>
                  </a:cubicBezTo>
                  <a:lnTo>
                    <a:pt x="747562" y="392719"/>
                  </a:lnTo>
                  <a:cubicBezTo>
                    <a:pt x="799928" y="488468"/>
                    <a:pt x="854047" y="587576"/>
                    <a:pt x="923284" y="674634"/>
                  </a:cubicBezTo>
                  <a:cubicBezTo>
                    <a:pt x="989016" y="756653"/>
                    <a:pt x="994859" y="832609"/>
                    <a:pt x="943369" y="920836"/>
                  </a:cubicBezTo>
                  <a:cubicBezTo>
                    <a:pt x="923504" y="954293"/>
                    <a:pt x="897722" y="983843"/>
                    <a:pt x="867267" y="1008040"/>
                  </a:cubicBezTo>
                  <a:cubicBezTo>
                    <a:pt x="810299" y="1052372"/>
                    <a:pt x="753113" y="1074648"/>
                    <a:pt x="694027" y="1074648"/>
                  </a:cubicBezTo>
                  <a:close/>
                  <a:moveTo>
                    <a:pt x="36711" y="14469"/>
                  </a:moveTo>
                  <a:cubicBezTo>
                    <a:pt x="15896" y="21773"/>
                    <a:pt x="13486" y="39593"/>
                    <a:pt x="12902" y="62527"/>
                  </a:cubicBezTo>
                  <a:cubicBezTo>
                    <a:pt x="9834" y="159518"/>
                    <a:pt x="11221" y="273598"/>
                    <a:pt x="45256" y="384831"/>
                  </a:cubicBezTo>
                  <a:cubicBezTo>
                    <a:pt x="67824" y="454967"/>
                    <a:pt x="101421" y="521063"/>
                    <a:pt x="144730" y="580638"/>
                  </a:cubicBezTo>
                  <a:cubicBezTo>
                    <a:pt x="213310" y="678578"/>
                    <a:pt x="296570" y="792805"/>
                    <a:pt x="394511" y="894032"/>
                  </a:cubicBezTo>
                  <a:cubicBezTo>
                    <a:pt x="469299" y="971303"/>
                    <a:pt x="535395" y="1017680"/>
                    <a:pt x="608722" y="1044192"/>
                  </a:cubicBezTo>
                  <a:cubicBezTo>
                    <a:pt x="696365" y="1075670"/>
                    <a:pt x="777799" y="1059821"/>
                    <a:pt x="858795" y="995697"/>
                  </a:cubicBezTo>
                  <a:cubicBezTo>
                    <a:pt x="888009" y="972617"/>
                    <a:pt x="912768" y="944397"/>
                    <a:pt x="931830" y="912437"/>
                  </a:cubicBezTo>
                  <a:cubicBezTo>
                    <a:pt x="980472" y="829177"/>
                    <a:pt x="974775" y="760524"/>
                    <a:pt x="912914" y="682814"/>
                  </a:cubicBezTo>
                  <a:cubicBezTo>
                    <a:pt x="843165" y="595172"/>
                    <a:pt x="788754" y="495114"/>
                    <a:pt x="735877" y="398853"/>
                  </a:cubicBezTo>
                  <a:lnTo>
                    <a:pt x="723899" y="376943"/>
                  </a:lnTo>
                  <a:cubicBezTo>
                    <a:pt x="650864" y="242777"/>
                    <a:pt x="541311" y="147832"/>
                    <a:pt x="400572" y="94808"/>
                  </a:cubicBezTo>
                  <a:cubicBezTo>
                    <a:pt x="300879" y="57341"/>
                    <a:pt x="196950" y="34554"/>
                    <a:pt x="99010" y="14469"/>
                  </a:cubicBezTo>
                  <a:cubicBezTo>
                    <a:pt x="85645" y="12352"/>
                    <a:pt x="72060" y="11986"/>
                    <a:pt x="58621" y="13374"/>
                  </a:cubicBezTo>
                  <a:cubicBezTo>
                    <a:pt x="51976" y="13374"/>
                    <a:pt x="45329" y="14031"/>
                    <a:pt x="38683" y="1403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238D7D7-D81E-4465-A48F-63665A9739D7}"/>
                </a:ext>
              </a:extLst>
            </p:cNvPr>
            <p:cNvSpPr/>
            <p:nvPr/>
          </p:nvSpPr>
          <p:spPr>
            <a:xfrm>
              <a:off x="8432884" y="99291"/>
              <a:ext cx="380387" cy="506462"/>
            </a:xfrm>
            <a:custGeom>
              <a:avLst/>
              <a:gdLst>
                <a:gd name="connsiteX0" fmla="*/ 133797 w 380387"/>
                <a:gd name="connsiteY0" fmla="*/ 505842 h 506462"/>
                <a:gd name="connsiteX1" fmla="*/ 32352 w 380387"/>
                <a:gd name="connsiteY1" fmla="*/ 470566 h 506462"/>
                <a:gd name="connsiteX2" fmla="*/ -953 w 380387"/>
                <a:gd name="connsiteY2" fmla="*/ 348159 h 506462"/>
                <a:gd name="connsiteX3" fmla="*/ 53750 w 380387"/>
                <a:gd name="connsiteY3" fmla="*/ 102834 h 506462"/>
                <a:gd name="connsiteX4" fmla="*/ 157314 w 380387"/>
                <a:gd name="connsiteY4" fmla="*/ -511 h 506462"/>
                <a:gd name="connsiteX5" fmla="*/ 160017 w 380387"/>
                <a:gd name="connsiteY5" fmla="*/ -511 h 506462"/>
                <a:gd name="connsiteX6" fmla="*/ 162208 w 380387"/>
                <a:gd name="connsiteY6" fmla="*/ -511 h 506462"/>
                <a:gd name="connsiteX7" fmla="*/ 333183 w 380387"/>
                <a:gd name="connsiteY7" fmla="*/ 119413 h 506462"/>
                <a:gd name="connsiteX8" fmla="*/ 378903 w 380387"/>
                <a:gd name="connsiteY8" fmla="*/ 297400 h 506462"/>
                <a:gd name="connsiteX9" fmla="*/ 305868 w 380387"/>
                <a:gd name="connsiteY9" fmla="*/ 454717 h 506462"/>
                <a:gd name="connsiteX10" fmla="*/ 155853 w 380387"/>
                <a:gd name="connsiteY10" fmla="*/ 504965 h 506462"/>
                <a:gd name="connsiteX11" fmla="*/ 133797 w 380387"/>
                <a:gd name="connsiteY11" fmla="*/ 505842 h 506462"/>
                <a:gd name="connsiteX12" fmla="*/ 160017 w 380387"/>
                <a:gd name="connsiteY12" fmla="*/ 13585 h 506462"/>
                <a:gd name="connsiteX13" fmla="*/ 159359 w 380387"/>
                <a:gd name="connsiteY13" fmla="*/ 13585 h 506462"/>
                <a:gd name="connsiteX14" fmla="*/ 66385 w 380387"/>
                <a:gd name="connsiteY14" fmla="*/ 107873 h 506462"/>
                <a:gd name="connsiteX15" fmla="*/ 12632 w 380387"/>
                <a:gd name="connsiteY15" fmla="*/ 348889 h 506462"/>
                <a:gd name="connsiteX16" fmla="*/ 41846 w 380387"/>
                <a:gd name="connsiteY16" fmla="*/ 460195 h 506462"/>
                <a:gd name="connsiteX17" fmla="*/ 154685 w 380387"/>
                <a:gd name="connsiteY17" fmla="*/ 490650 h 506462"/>
                <a:gd name="connsiteX18" fmla="*/ 298272 w 380387"/>
                <a:gd name="connsiteY18" fmla="*/ 442594 h 506462"/>
                <a:gd name="connsiteX19" fmla="*/ 365537 w 380387"/>
                <a:gd name="connsiteY19" fmla="*/ 297107 h 506462"/>
                <a:gd name="connsiteX20" fmla="*/ 321716 w 380387"/>
                <a:gd name="connsiteY20" fmla="*/ 126278 h 506462"/>
                <a:gd name="connsiteX21" fmla="*/ 161404 w 380387"/>
                <a:gd name="connsiteY21" fmla="*/ 13585 h 50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0387" h="506462">
                  <a:moveTo>
                    <a:pt x="133797" y="505842"/>
                  </a:moveTo>
                  <a:cubicBezTo>
                    <a:pt x="88369" y="505842"/>
                    <a:pt x="55064" y="494229"/>
                    <a:pt x="32352" y="470566"/>
                  </a:cubicBezTo>
                  <a:cubicBezTo>
                    <a:pt x="7228" y="444419"/>
                    <a:pt x="-4166" y="403228"/>
                    <a:pt x="-953" y="348159"/>
                  </a:cubicBezTo>
                  <a:cubicBezTo>
                    <a:pt x="3211" y="273371"/>
                    <a:pt x="20519" y="195442"/>
                    <a:pt x="53750" y="102834"/>
                  </a:cubicBezTo>
                  <a:cubicBezTo>
                    <a:pt x="69891" y="57479"/>
                    <a:pt x="94943" y="9641"/>
                    <a:pt x="157314" y="-511"/>
                  </a:cubicBezTo>
                  <a:cubicBezTo>
                    <a:pt x="158191" y="-657"/>
                    <a:pt x="159140" y="-657"/>
                    <a:pt x="160017" y="-511"/>
                  </a:cubicBezTo>
                  <a:lnTo>
                    <a:pt x="162208" y="-511"/>
                  </a:lnTo>
                  <a:cubicBezTo>
                    <a:pt x="236338" y="5916"/>
                    <a:pt x="293672" y="46232"/>
                    <a:pt x="333183" y="119413"/>
                  </a:cubicBezTo>
                  <a:cubicBezTo>
                    <a:pt x="363274" y="173912"/>
                    <a:pt x="378976" y="235159"/>
                    <a:pt x="378903" y="297400"/>
                  </a:cubicBezTo>
                  <a:cubicBezTo>
                    <a:pt x="378391" y="370873"/>
                    <a:pt x="355020" y="421194"/>
                    <a:pt x="305868" y="454717"/>
                  </a:cubicBezTo>
                  <a:cubicBezTo>
                    <a:pt x="261243" y="484508"/>
                    <a:pt x="209462" y="501854"/>
                    <a:pt x="155853" y="504965"/>
                  </a:cubicBezTo>
                  <a:cubicBezTo>
                    <a:pt x="147967" y="505550"/>
                    <a:pt x="141100" y="505842"/>
                    <a:pt x="133797" y="505842"/>
                  </a:cubicBezTo>
                  <a:close/>
                  <a:moveTo>
                    <a:pt x="160017" y="13585"/>
                  </a:moveTo>
                  <a:lnTo>
                    <a:pt x="159359" y="13585"/>
                  </a:lnTo>
                  <a:cubicBezTo>
                    <a:pt x="104146" y="22641"/>
                    <a:pt x="81870" y="64272"/>
                    <a:pt x="66385" y="107873"/>
                  </a:cubicBezTo>
                  <a:cubicBezTo>
                    <a:pt x="33666" y="199167"/>
                    <a:pt x="16575" y="275854"/>
                    <a:pt x="12632" y="348889"/>
                  </a:cubicBezTo>
                  <a:cubicBezTo>
                    <a:pt x="9783" y="400014"/>
                    <a:pt x="19936" y="437116"/>
                    <a:pt x="41846" y="460195"/>
                  </a:cubicBezTo>
                  <a:cubicBezTo>
                    <a:pt x="63757" y="483274"/>
                    <a:pt x="102174" y="494375"/>
                    <a:pt x="154685" y="490650"/>
                  </a:cubicBezTo>
                  <a:cubicBezTo>
                    <a:pt x="205956" y="487649"/>
                    <a:pt x="255547" y="471063"/>
                    <a:pt x="298272" y="442594"/>
                  </a:cubicBezTo>
                  <a:cubicBezTo>
                    <a:pt x="344211" y="411481"/>
                    <a:pt x="364881" y="366637"/>
                    <a:pt x="365537" y="297107"/>
                  </a:cubicBezTo>
                  <a:cubicBezTo>
                    <a:pt x="365537" y="237386"/>
                    <a:pt x="350493" y="178630"/>
                    <a:pt x="321716" y="126278"/>
                  </a:cubicBezTo>
                  <a:cubicBezTo>
                    <a:pt x="284250" y="56384"/>
                    <a:pt x="231884" y="19574"/>
                    <a:pt x="161404" y="13585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0EED738-0D82-419F-986B-3410A5E14189}"/>
                </a:ext>
              </a:extLst>
            </p:cNvPr>
            <p:cNvSpPr/>
            <p:nvPr/>
          </p:nvSpPr>
          <p:spPr>
            <a:xfrm>
              <a:off x="4897776" y="2787751"/>
              <a:ext cx="1035329" cy="1197777"/>
            </a:xfrm>
            <a:custGeom>
              <a:avLst/>
              <a:gdLst>
                <a:gd name="connsiteX0" fmla="*/ 903867 w 1035329"/>
                <a:gd name="connsiteY0" fmla="*/ 1197156 h 1197777"/>
                <a:gd name="connsiteX1" fmla="*/ 861726 w 1035329"/>
                <a:gd name="connsiteY1" fmla="*/ 1188976 h 1197777"/>
                <a:gd name="connsiteX2" fmla="*/ 763275 w 1035329"/>
                <a:gd name="connsiteY2" fmla="*/ 1140554 h 1197777"/>
                <a:gd name="connsiteX3" fmla="*/ 684544 w 1035329"/>
                <a:gd name="connsiteY3" fmla="*/ 1089429 h 1197777"/>
                <a:gd name="connsiteX4" fmla="*/ 574333 w 1035329"/>
                <a:gd name="connsiteY4" fmla="*/ 1019316 h 1197777"/>
                <a:gd name="connsiteX5" fmla="*/ 398172 w 1035329"/>
                <a:gd name="connsiteY5" fmla="*/ 932404 h 1197777"/>
                <a:gd name="connsiteX6" fmla="*/ 370492 w 1035329"/>
                <a:gd name="connsiteY6" fmla="*/ 919696 h 1197777"/>
                <a:gd name="connsiteX7" fmla="*/ 115673 w 1035329"/>
                <a:gd name="connsiteY7" fmla="*/ 708405 h 1197777"/>
                <a:gd name="connsiteX8" fmla="*/ 12620 w 1035329"/>
                <a:gd name="connsiteY8" fmla="*/ 514861 h 1197777"/>
                <a:gd name="connsiteX9" fmla="*/ 69879 w 1035329"/>
                <a:gd name="connsiteY9" fmla="*/ 254637 h 1197777"/>
                <a:gd name="connsiteX10" fmla="*/ 86385 w 1035329"/>
                <a:gd name="connsiteY10" fmla="*/ 237913 h 1197777"/>
                <a:gd name="connsiteX11" fmla="*/ 145471 w 1035329"/>
                <a:gd name="connsiteY11" fmla="*/ 182698 h 1197777"/>
                <a:gd name="connsiteX12" fmla="*/ 420302 w 1035329"/>
                <a:gd name="connsiteY12" fmla="*/ 20487 h 1197777"/>
                <a:gd name="connsiteX13" fmla="*/ 476174 w 1035329"/>
                <a:gd name="connsiteY13" fmla="*/ 5880 h 1197777"/>
                <a:gd name="connsiteX14" fmla="*/ 501590 w 1035329"/>
                <a:gd name="connsiteY14" fmla="*/ -401 h 1197777"/>
                <a:gd name="connsiteX15" fmla="*/ 504876 w 1035329"/>
                <a:gd name="connsiteY15" fmla="*/ -401 h 1197777"/>
                <a:gd name="connsiteX16" fmla="*/ 581199 w 1035329"/>
                <a:gd name="connsiteY16" fmla="*/ -401 h 1197777"/>
                <a:gd name="connsiteX17" fmla="*/ 671543 w 1035329"/>
                <a:gd name="connsiteY17" fmla="*/ 51892 h 1197777"/>
                <a:gd name="connsiteX18" fmla="*/ 684470 w 1035329"/>
                <a:gd name="connsiteY18" fmla="*/ 82202 h 1197777"/>
                <a:gd name="connsiteX19" fmla="*/ 729679 w 1035329"/>
                <a:gd name="connsiteY19" fmla="*/ 203439 h 1197777"/>
                <a:gd name="connsiteX20" fmla="*/ 877648 w 1035329"/>
                <a:gd name="connsiteY20" fmla="*/ 466805 h 1197777"/>
                <a:gd name="connsiteX21" fmla="*/ 977122 w 1035329"/>
                <a:gd name="connsiteY21" fmla="*/ 651072 h 1197777"/>
                <a:gd name="connsiteX22" fmla="*/ 1012690 w 1035329"/>
                <a:gd name="connsiteY22" fmla="*/ 832930 h 1197777"/>
                <a:gd name="connsiteX23" fmla="*/ 1019993 w 1035329"/>
                <a:gd name="connsiteY23" fmla="*/ 877262 h 1197777"/>
                <a:gd name="connsiteX24" fmla="*/ 1027297 w 1035329"/>
                <a:gd name="connsiteY24" fmla="*/ 1074895 h 1197777"/>
                <a:gd name="connsiteX25" fmla="*/ 956015 w 1035329"/>
                <a:gd name="connsiteY25" fmla="*/ 1182988 h 1197777"/>
                <a:gd name="connsiteX26" fmla="*/ 903867 w 1035329"/>
                <a:gd name="connsiteY26" fmla="*/ 1197156 h 1197777"/>
                <a:gd name="connsiteX27" fmla="*/ 504949 w 1035329"/>
                <a:gd name="connsiteY27" fmla="*/ 13402 h 1197777"/>
                <a:gd name="connsiteX28" fmla="*/ 479387 w 1035329"/>
                <a:gd name="connsiteY28" fmla="*/ 19756 h 1197777"/>
                <a:gd name="connsiteX29" fmla="*/ 424027 w 1035329"/>
                <a:gd name="connsiteY29" fmla="*/ 34363 h 1197777"/>
                <a:gd name="connsiteX30" fmla="*/ 153797 w 1035329"/>
                <a:gd name="connsiteY30" fmla="*/ 194165 h 1197777"/>
                <a:gd name="connsiteX31" fmla="*/ 96026 w 1035329"/>
                <a:gd name="connsiteY31" fmla="*/ 248356 h 1197777"/>
                <a:gd name="connsiteX32" fmla="*/ 79447 w 1035329"/>
                <a:gd name="connsiteY32" fmla="*/ 265155 h 1197777"/>
                <a:gd name="connsiteX33" fmla="*/ 25839 w 1035329"/>
                <a:gd name="connsiteY33" fmla="*/ 510991 h 1197777"/>
                <a:gd name="connsiteX34" fmla="*/ 126043 w 1035329"/>
                <a:gd name="connsiteY34" fmla="*/ 698691 h 1197777"/>
                <a:gd name="connsiteX35" fmla="*/ 376262 w 1035329"/>
                <a:gd name="connsiteY35" fmla="*/ 906403 h 1197777"/>
                <a:gd name="connsiteX36" fmla="*/ 403869 w 1035329"/>
                <a:gd name="connsiteY36" fmla="*/ 919184 h 1197777"/>
                <a:gd name="connsiteX37" fmla="*/ 581052 w 1035329"/>
                <a:gd name="connsiteY37" fmla="*/ 1006826 h 1197777"/>
                <a:gd name="connsiteX38" fmla="*/ 692139 w 1035329"/>
                <a:gd name="connsiteY38" fmla="*/ 1077525 h 1197777"/>
                <a:gd name="connsiteX39" fmla="*/ 770432 w 1035329"/>
                <a:gd name="connsiteY39" fmla="*/ 1128649 h 1197777"/>
                <a:gd name="connsiteX40" fmla="*/ 866693 w 1035329"/>
                <a:gd name="connsiteY40" fmla="*/ 1175246 h 1197777"/>
                <a:gd name="connsiteX41" fmla="*/ 949296 w 1035329"/>
                <a:gd name="connsiteY41" fmla="*/ 1170207 h 1197777"/>
                <a:gd name="connsiteX42" fmla="*/ 1013932 w 1035329"/>
                <a:gd name="connsiteY42" fmla="*/ 1071609 h 1197777"/>
                <a:gd name="connsiteX43" fmla="*/ 1006628 w 1035329"/>
                <a:gd name="connsiteY43" fmla="*/ 879380 h 1197777"/>
                <a:gd name="connsiteX44" fmla="*/ 999325 w 1035329"/>
                <a:gd name="connsiteY44" fmla="*/ 834829 h 1197777"/>
                <a:gd name="connsiteX45" fmla="*/ 963903 w 1035329"/>
                <a:gd name="connsiteY45" fmla="*/ 654140 h 1197777"/>
                <a:gd name="connsiteX46" fmla="*/ 868299 w 1035329"/>
                <a:gd name="connsiteY46" fmla="*/ 476810 h 1197777"/>
                <a:gd name="connsiteX47" fmla="*/ 716387 w 1035329"/>
                <a:gd name="connsiteY47" fmla="*/ 206580 h 1197777"/>
                <a:gd name="connsiteX48" fmla="*/ 671981 w 1035329"/>
                <a:gd name="connsiteY48" fmla="*/ 87387 h 1197777"/>
                <a:gd name="connsiteX49" fmla="*/ 658981 w 1035329"/>
                <a:gd name="connsiteY49" fmla="*/ 56858 h 1197777"/>
                <a:gd name="connsiteX50" fmla="*/ 580979 w 1035329"/>
                <a:gd name="connsiteY50" fmla="*/ 13037 h 1197777"/>
                <a:gd name="connsiteX51" fmla="*/ 506629 w 1035329"/>
                <a:gd name="connsiteY51" fmla="*/ 13037 h 1197777"/>
                <a:gd name="connsiteX52" fmla="*/ 504949 w 1035329"/>
                <a:gd name="connsiteY52" fmla="*/ 13110 h 119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5329" h="1197777">
                  <a:moveTo>
                    <a:pt x="903867" y="1197156"/>
                  </a:moveTo>
                  <a:cubicBezTo>
                    <a:pt x="889407" y="1197010"/>
                    <a:pt x="875165" y="1194235"/>
                    <a:pt x="861726" y="1188976"/>
                  </a:cubicBezTo>
                  <a:cubicBezTo>
                    <a:pt x="827473" y="1175976"/>
                    <a:pt x="794461" y="1159762"/>
                    <a:pt x="763275" y="1140554"/>
                  </a:cubicBezTo>
                  <a:cubicBezTo>
                    <a:pt x="736617" y="1124194"/>
                    <a:pt x="710106" y="1106301"/>
                    <a:pt x="684544" y="1089429"/>
                  </a:cubicBezTo>
                  <a:cubicBezTo>
                    <a:pt x="648902" y="1065400"/>
                    <a:pt x="612092" y="1040423"/>
                    <a:pt x="574333" y="1019316"/>
                  </a:cubicBezTo>
                  <a:cubicBezTo>
                    <a:pt x="517293" y="987180"/>
                    <a:pt x="456820" y="959353"/>
                    <a:pt x="398172" y="932404"/>
                  </a:cubicBezTo>
                  <a:lnTo>
                    <a:pt x="370492" y="919696"/>
                  </a:lnTo>
                  <a:cubicBezTo>
                    <a:pt x="262327" y="869813"/>
                    <a:pt x="181039" y="784873"/>
                    <a:pt x="115673" y="708405"/>
                  </a:cubicBezTo>
                  <a:cubicBezTo>
                    <a:pt x="67688" y="652095"/>
                    <a:pt x="32559" y="586071"/>
                    <a:pt x="12620" y="514861"/>
                  </a:cubicBezTo>
                  <a:cubicBezTo>
                    <a:pt x="-17836" y="408815"/>
                    <a:pt x="934" y="323364"/>
                    <a:pt x="69879" y="254637"/>
                  </a:cubicBezTo>
                  <a:cubicBezTo>
                    <a:pt x="75430" y="249086"/>
                    <a:pt x="80908" y="243537"/>
                    <a:pt x="86385" y="237913"/>
                  </a:cubicBezTo>
                  <a:cubicBezTo>
                    <a:pt x="104936" y="218266"/>
                    <a:pt x="124656" y="199861"/>
                    <a:pt x="145471" y="182698"/>
                  </a:cubicBezTo>
                  <a:cubicBezTo>
                    <a:pt x="239613" y="108421"/>
                    <a:pt x="319513" y="49263"/>
                    <a:pt x="420302" y="20487"/>
                  </a:cubicBezTo>
                  <a:cubicBezTo>
                    <a:pt x="438780" y="15228"/>
                    <a:pt x="457477" y="10627"/>
                    <a:pt x="476174" y="5880"/>
                  </a:cubicBezTo>
                  <a:cubicBezTo>
                    <a:pt x="484719" y="3835"/>
                    <a:pt x="493118" y="1790"/>
                    <a:pt x="501590" y="-401"/>
                  </a:cubicBezTo>
                  <a:cubicBezTo>
                    <a:pt x="502686" y="-693"/>
                    <a:pt x="503782" y="-693"/>
                    <a:pt x="504876" y="-401"/>
                  </a:cubicBezTo>
                  <a:lnTo>
                    <a:pt x="581199" y="-401"/>
                  </a:lnTo>
                  <a:cubicBezTo>
                    <a:pt x="610413" y="-401"/>
                    <a:pt x="652042" y="5296"/>
                    <a:pt x="671543" y="51892"/>
                  </a:cubicBezTo>
                  <a:cubicBezTo>
                    <a:pt x="675779" y="61971"/>
                    <a:pt x="680088" y="72123"/>
                    <a:pt x="684470" y="82202"/>
                  </a:cubicBezTo>
                  <a:cubicBezTo>
                    <a:pt x="702510" y="121422"/>
                    <a:pt x="717628" y="161956"/>
                    <a:pt x="729679" y="203439"/>
                  </a:cubicBezTo>
                  <a:cubicBezTo>
                    <a:pt x="753999" y="303133"/>
                    <a:pt x="805197" y="394208"/>
                    <a:pt x="877648" y="466805"/>
                  </a:cubicBezTo>
                  <a:cubicBezTo>
                    <a:pt x="927677" y="517491"/>
                    <a:pt x="962222" y="581396"/>
                    <a:pt x="977122" y="651072"/>
                  </a:cubicBezTo>
                  <a:cubicBezTo>
                    <a:pt x="989537" y="704461"/>
                    <a:pt x="1003414" y="767928"/>
                    <a:pt x="1012690" y="832930"/>
                  </a:cubicBezTo>
                  <a:cubicBezTo>
                    <a:pt x="1014881" y="847537"/>
                    <a:pt x="1017291" y="862509"/>
                    <a:pt x="1019993" y="877262"/>
                  </a:cubicBezTo>
                  <a:cubicBezTo>
                    <a:pt x="1030365" y="941168"/>
                    <a:pt x="1041101" y="1007265"/>
                    <a:pt x="1027297" y="1074895"/>
                  </a:cubicBezTo>
                  <a:cubicBezTo>
                    <a:pt x="1017511" y="1121711"/>
                    <a:pt x="990195" y="1163048"/>
                    <a:pt x="956015" y="1182988"/>
                  </a:cubicBezTo>
                  <a:cubicBezTo>
                    <a:pt x="940239" y="1192336"/>
                    <a:pt x="922199" y="1197229"/>
                    <a:pt x="903867" y="1197156"/>
                  </a:cubicBezTo>
                  <a:close/>
                  <a:moveTo>
                    <a:pt x="504949" y="13402"/>
                  </a:moveTo>
                  <a:lnTo>
                    <a:pt x="479387" y="19756"/>
                  </a:lnTo>
                  <a:cubicBezTo>
                    <a:pt x="460909" y="24212"/>
                    <a:pt x="442286" y="28740"/>
                    <a:pt x="424027" y="34363"/>
                  </a:cubicBezTo>
                  <a:cubicBezTo>
                    <a:pt x="325649" y="62336"/>
                    <a:pt x="246624" y="120837"/>
                    <a:pt x="153797" y="194165"/>
                  </a:cubicBezTo>
                  <a:cubicBezTo>
                    <a:pt x="133493" y="211035"/>
                    <a:pt x="114211" y="229148"/>
                    <a:pt x="96026" y="248356"/>
                  </a:cubicBezTo>
                  <a:cubicBezTo>
                    <a:pt x="90548" y="253980"/>
                    <a:pt x="85070" y="259604"/>
                    <a:pt x="79447" y="265155"/>
                  </a:cubicBezTo>
                  <a:cubicBezTo>
                    <a:pt x="14591" y="329791"/>
                    <a:pt x="-2936" y="410202"/>
                    <a:pt x="25839" y="510991"/>
                  </a:cubicBezTo>
                  <a:cubicBezTo>
                    <a:pt x="45267" y="580082"/>
                    <a:pt x="79447" y="644134"/>
                    <a:pt x="126043" y="698691"/>
                  </a:cubicBezTo>
                  <a:cubicBezTo>
                    <a:pt x="190387" y="774063"/>
                    <a:pt x="270507" y="857616"/>
                    <a:pt x="376262" y="906403"/>
                  </a:cubicBezTo>
                  <a:lnTo>
                    <a:pt x="403869" y="919184"/>
                  </a:lnTo>
                  <a:cubicBezTo>
                    <a:pt x="462735" y="946207"/>
                    <a:pt x="523574" y="974180"/>
                    <a:pt x="581052" y="1006826"/>
                  </a:cubicBezTo>
                  <a:cubicBezTo>
                    <a:pt x="619177" y="1028737"/>
                    <a:pt x="656278" y="1053350"/>
                    <a:pt x="692139" y="1077525"/>
                  </a:cubicBezTo>
                  <a:cubicBezTo>
                    <a:pt x="717628" y="1094688"/>
                    <a:pt x="743993" y="1112362"/>
                    <a:pt x="770432" y="1128649"/>
                  </a:cubicBezTo>
                  <a:cubicBezTo>
                    <a:pt x="801034" y="1147127"/>
                    <a:pt x="833243" y="1162757"/>
                    <a:pt x="866693" y="1175246"/>
                  </a:cubicBezTo>
                  <a:cubicBezTo>
                    <a:pt x="893497" y="1186639"/>
                    <a:pt x="924098" y="1184814"/>
                    <a:pt x="949296" y="1170207"/>
                  </a:cubicBezTo>
                  <a:cubicBezTo>
                    <a:pt x="980263" y="1152312"/>
                    <a:pt x="1004949" y="1114481"/>
                    <a:pt x="1013932" y="1071609"/>
                  </a:cubicBezTo>
                  <a:cubicBezTo>
                    <a:pt x="1027516" y="1006681"/>
                    <a:pt x="1016926" y="941972"/>
                    <a:pt x="1006628" y="879380"/>
                  </a:cubicBezTo>
                  <a:cubicBezTo>
                    <a:pt x="1004145" y="864773"/>
                    <a:pt x="1001735" y="849655"/>
                    <a:pt x="999325" y="834829"/>
                  </a:cubicBezTo>
                  <a:cubicBezTo>
                    <a:pt x="990049" y="770193"/>
                    <a:pt x="976026" y="707310"/>
                    <a:pt x="963903" y="654140"/>
                  </a:cubicBezTo>
                  <a:cubicBezTo>
                    <a:pt x="949587" y="587166"/>
                    <a:pt x="916430" y="525598"/>
                    <a:pt x="868299" y="476810"/>
                  </a:cubicBezTo>
                  <a:cubicBezTo>
                    <a:pt x="794753" y="403775"/>
                    <a:pt x="745089" y="315476"/>
                    <a:pt x="716387" y="206580"/>
                  </a:cubicBezTo>
                  <a:cubicBezTo>
                    <a:pt x="704628" y="165827"/>
                    <a:pt x="689729" y="125950"/>
                    <a:pt x="671981" y="87387"/>
                  </a:cubicBezTo>
                  <a:cubicBezTo>
                    <a:pt x="667672" y="77235"/>
                    <a:pt x="663217" y="67083"/>
                    <a:pt x="658981" y="56858"/>
                  </a:cubicBezTo>
                  <a:cubicBezTo>
                    <a:pt x="646419" y="26768"/>
                    <a:pt x="622464" y="13037"/>
                    <a:pt x="580979" y="13037"/>
                  </a:cubicBezTo>
                  <a:lnTo>
                    <a:pt x="506629" y="13037"/>
                  </a:lnTo>
                  <a:cubicBezTo>
                    <a:pt x="506045" y="13110"/>
                    <a:pt x="505534" y="13183"/>
                    <a:pt x="504949" y="1311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911B50B-2DA0-48B3-AD79-A095A78DE335}"/>
                </a:ext>
              </a:extLst>
            </p:cNvPr>
            <p:cNvSpPr/>
            <p:nvPr/>
          </p:nvSpPr>
          <p:spPr>
            <a:xfrm>
              <a:off x="4988286" y="2944226"/>
              <a:ext cx="809149" cy="827351"/>
            </a:xfrm>
            <a:custGeom>
              <a:avLst/>
              <a:gdLst>
                <a:gd name="connsiteX0" fmla="*/ 720019 w 809149"/>
                <a:gd name="connsiteY0" fmla="*/ 826687 h 827351"/>
                <a:gd name="connsiteX1" fmla="*/ 680799 w 809149"/>
                <a:gd name="connsiteY1" fmla="*/ 821064 h 827351"/>
                <a:gd name="connsiteX2" fmla="*/ 668602 w 809149"/>
                <a:gd name="connsiteY2" fmla="*/ 818727 h 827351"/>
                <a:gd name="connsiteX3" fmla="*/ 647422 w 809149"/>
                <a:gd name="connsiteY3" fmla="*/ 813615 h 827351"/>
                <a:gd name="connsiteX4" fmla="*/ 631500 w 809149"/>
                <a:gd name="connsiteY4" fmla="*/ 806311 h 827351"/>
                <a:gd name="connsiteX5" fmla="*/ 217025 w 809149"/>
                <a:gd name="connsiteY5" fmla="*/ 598234 h 827351"/>
                <a:gd name="connsiteX6" fmla="*/ 37141 w 809149"/>
                <a:gd name="connsiteY6" fmla="*/ 427405 h 827351"/>
                <a:gd name="connsiteX7" fmla="*/ 86804 w 809149"/>
                <a:gd name="connsiteY7" fmla="*/ 124017 h 827351"/>
                <a:gd name="connsiteX8" fmla="*/ 320516 w 809149"/>
                <a:gd name="connsiteY8" fmla="*/ -143 h 827351"/>
                <a:gd name="connsiteX9" fmla="*/ 323365 w 809149"/>
                <a:gd name="connsiteY9" fmla="*/ -143 h 827351"/>
                <a:gd name="connsiteX10" fmla="*/ 324607 w 809149"/>
                <a:gd name="connsiteY10" fmla="*/ -143 h 827351"/>
                <a:gd name="connsiteX11" fmla="*/ 522239 w 809149"/>
                <a:gd name="connsiteY11" fmla="*/ 120072 h 827351"/>
                <a:gd name="connsiteX12" fmla="*/ 564965 w 809149"/>
                <a:gd name="connsiteY12" fmla="*/ 219839 h 827351"/>
                <a:gd name="connsiteX13" fmla="*/ 661445 w 809149"/>
                <a:gd name="connsiteY13" fmla="*/ 365909 h 827351"/>
                <a:gd name="connsiteX14" fmla="*/ 805689 w 809149"/>
                <a:gd name="connsiteY14" fmla="*/ 732618 h 827351"/>
                <a:gd name="connsiteX15" fmla="*/ 770121 w 809149"/>
                <a:gd name="connsiteY15" fmla="*/ 811423 h 827351"/>
                <a:gd name="connsiteX16" fmla="*/ 720019 w 809149"/>
                <a:gd name="connsiteY16" fmla="*/ 826687 h 827351"/>
                <a:gd name="connsiteX17" fmla="*/ 323365 w 809149"/>
                <a:gd name="connsiteY17" fmla="*/ 13953 h 827351"/>
                <a:gd name="connsiteX18" fmla="*/ 323365 w 809149"/>
                <a:gd name="connsiteY18" fmla="*/ 13953 h 827351"/>
                <a:gd name="connsiteX19" fmla="*/ 95569 w 809149"/>
                <a:gd name="connsiteY19" fmla="*/ 135484 h 827351"/>
                <a:gd name="connsiteX20" fmla="*/ 49044 w 809149"/>
                <a:gd name="connsiteY20" fmla="*/ 420321 h 827351"/>
                <a:gd name="connsiteX21" fmla="*/ 224329 w 809149"/>
                <a:gd name="connsiteY21" fmla="*/ 586621 h 827351"/>
                <a:gd name="connsiteX22" fmla="*/ 636613 w 809149"/>
                <a:gd name="connsiteY22" fmla="*/ 793676 h 827351"/>
                <a:gd name="connsiteX23" fmla="*/ 652607 w 809149"/>
                <a:gd name="connsiteY23" fmla="*/ 800541 h 827351"/>
                <a:gd name="connsiteX24" fmla="*/ 670647 w 809149"/>
                <a:gd name="connsiteY24" fmla="*/ 804777 h 827351"/>
                <a:gd name="connsiteX25" fmla="*/ 684086 w 809149"/>
                <a:gd name="connsiteY25" fmla="*/ 807407 h 827351"/>
                <a:gd name="connsiteX26" fmla="*/ 762379 w 809149"/>
                <a:gd name="connsiteY26" fmla="*/ 800103 h 827351"/>
                <a:gd name="connsiteX27" fmla="*/ 792323 w 809149"/>
                <a:gd name="connsiteY27" fmla="*/ 731669 h 827351"/>
                <a:gd name="connsiteX28" fmla="*/ 653557 w 809149"/>
                <a:gd name="connsiteY28" fmla="*/ 377521 h 827351"/>
                <a:gd name="connsiteX29" fmla="*/ 552769 w 809149"/>
                <a:gd name="connsiteY29" fmla="*/ 225609 h 827351"/>
                <a:gd name="connsiteX30" fmla="*/ 510700 w 809149"/>
                <a:gd name="connsiteY30" fmla="*/ 127668 h 827351"/>
                <a:gd name="connsiteX31" fmla="*/ 325629 w 809149"/>
                <a:gd name="connsiteY31" fmla="*/ 14537 h 827351"/>
                <a:gd name="connsiteX32" fmla="*/ 323365 w 809149"/>
                <a:gd name="connsiteY32" fmla="*/ 13953 h 82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9149" h="827351">
                  <a:moveTo>
                    <a:pt x="720019" y="826687"/>
                  </a:moveTo>
                  <a:cubicBezTo>
                    <a:pt x="706726" y="826469"/>
                    <a:pt x="693580" y="824570"/>
                    <a:pt x="680799" y="821064"/>
                  </a:cubicBezTo>
                  <a:cubicBezTo>
                    <a:pt x="676782" y="820042"/>
                    <a:pt x="672692" y="819311"/>
                    <a:pt x="668602" y="818727"/>
                  </a:cubicBezTo>
                  <a:cubicBezTo>
                    <a:pt x="661372" y="817924"/>
                    <a:pt x="654215" y="816244"/>
                    <a:pt x="647422" y="813615"/>
                  </a:cubicBezTo>
                  <a:lnTo>
                    <a:pt x="631500" y="806311"/>
                  </a:lnTo>
                  <a:cubicBezTo>
                    <a:pt x="491930" y="746641"/>
                    <a:pt x="347905" y="684854"/>
                    <a:pt x="217025" y="598234"/>
                  </a:cubicBezTo>
                  <a:cubicBezTo>
                    <a:pt x="154361" y="556677"/>
                    <a:pt x="83664" y="505845"/>
                    <a:pt x="37141" y="427405"/>
                  </a:cubicBezTo>
                  <a:cubicBezTo>
                    <a:pt x="-28591" y="317414"/>
                    <a:pt x="-9384" y="203990"/>
                    <a:pt x="86804" y="124017"/>
                  </a:cubicBezTo>
                  <a:cubicBezTo>
                    <a:pt x="148811" y="72381"/>
                    <a:pt x="225571" y="17385"/>
                    <a:pt x="320516" y="-143"/>
                  </a:cubicBezTo>
                  <a:cubicBezTo>
                    <a:pt x="321466" y="-362"/>
                    <a:pt x="322415" y="-362"/>
                    <a:pt x="323365" y="-143"/>
                  </a:cubicBezTo>
                  <a:lnTo>
                    <a:pt x="324607" y="-143"/>
                  </a:lnTo>
                  <a:cubicBezTo>
                    <a:pt x="412249" y="-5548"/>
                    <a:pt x="478784" y="34987"/>
                    <a:pt x="522239" y="120072"/>
                  </a:cubicBezTo>
                  <a:cubicBezTo>
                    <a:pt x="538308" y="152500"/>
                    <a:pt x="552549" y="185804"/>
                    <a:pt x="564965" y="219839"/>
                  </a:cubicBezTo>
                  <a:cubicBezTo>
                    <a:pt x="589578" y="285133"/>
                    <a:pt x="622079" y="334066"/>
                    <a:pt x="661445" y="365909"/>
                  </a:cubicBezTo>
                  <a:cubicBezTo>
                    <a:pt x="770998" y="453551"/>
                    <a:pt x="818251" y="573694"/>
                    <a:pt x="805689" y="732618"/>
                  </a:cubicBezTo>
                  <a:cubicBezTo>
                    <a:pt x="802768" y="769136"/>
                    <a:pt x="791082" y="795867"/>
                    <a:pt x="770121" y="811423"/>
                  </a:cubicBezTo>
                  <a:cubicBezTo>
                    <a:pt x="755587" y="821941"/>
                    <a:pt x="737986" y="827272"/>
                    <a:pt x="720019" y="826687"/>
                  </a:cubicBezTo>
                  <a:close/>
                  <a:moveTo>
                    <a:pt x="323365" y="13953"/>
                  </a:moveTo>
                  <a:lnTo>
                    <a:pt x="323365" y="13953"/>
                  </a:lnTo>
                  <a:cubicBezTo>
                    <a:pt x="231195" y="31189"/>
                    <a:pt x="156480" y="85016"/>
                    <a:pt x="95569" y="135484"/>
                  </a:cubicBezTo>
                  <a:cubicBezTo>
                    <a:pt x="3617" y="211586"/>
                    <a:pt x="-13400" y="315004"/>
                    <a:pt x="49044" y="420321"/>
                  </a:cubicBezTo>
                  <a:cubicBezTo>
                    <a:pt x="89579" y="488608"/>
                    <a:pt x="148591" y="536227"/>
                    <a:pt x="224329" y="586621"/>
                  </a:cubicBezTo>
                  <a:cubicBezTo>
                    <a:pt x="354186" y="672657"/>
                    <a:pt x="497773" y="734152"/>
                    <a:pt x="636613" y="793676"/>
                  </a:cubicBezTo>
                  <a:lnTo>
                    <a:pt x="652607" y="800541"/>
                  </a:lnTo>
                  <a:cubicBezTo>
                    <a:pt x="658450" y="802659"/>
                    <a:pt x="664512" y="804120"/>
                    <a:pt x="670647" y="804777"/>
                  </a:cubicBezTo>
                  <a:cubicBezTo>
                    <a:pt x="675176" y="805435"/>
                    <a:pt x="679631" y="806311"/>
                    <a:pt x="684086" y="807407"/>
                  </a:cubicBezTo>
                  <a:cubicBezTo>
                    <a:pt x="717682" y="816244"/>
                    <a:pt x="744047" y="813761"/>
                    <a:pt x="762379" y="800103"/>
                  </a:cubicBezTo>
                  <a:cubicBezTo>
                    <a:pt x="780711" y="786445"/>
                    <a:pt x="789767" y="764097"/>
                    <a:pt x="792323" y="731669"/>
                  </a:cubicBezTo>
                  <a:cubicBezTo>
                    <a:pt x="804521" y="578295"/>
                    <a:pt x="759093" y="462388"/>
                    <a:pt x="653557" y="377521"/>
                  </a:cubicBezTo>
                  <a:cubicBezTo>
                    <a:pt x="612219" y="344510"/>
                    <a:pt x="578258" y="293312"/>
                    <a:pt x="552769" y="225609"/>
                  </a:cubicBezTo>
                  <a:cubicBezTo>
                    <a:pt x="540571" y="192231"/>
                    <a:pt x="526476" y="159512"/>
                    <a:pt x="510700" y="127668"/>
                  </a:cubicBezTo>
                  <a:cubicBezTo>
                    <a:pt x="469435" y="47330"/>
                    <a:pt x="407428" y="9716"/>
                    <a:pt x="325629" y="14537"/>
                  </a:cubicBezTo>
                  <a:cubicBezTo>
                    <a:pt x="324825" y="14464"/>
                    <a:pt x="324095" y="14318"/>
                    <a:pt x="323365" y="13953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DD9C008-8F77-4E3B-AB66-398EA56FB0B2}"/>
                </a:ext>
              </a:extLst>
            </p:cNvPr>
            <p:cNvSpPr/>
            <p:nvPr/>
          </p:nvSpPr>
          <p:spPr>
            <a:xfrm>
              <a:off x="6942820" y="2485031"/>
              <a:ext cx="414900" cy="466945"/>
            </a:xfrm>
            <a:custGeom>
              <a:avLst/>
              <a:gdLst>
                <a:gd name="connsiteX0" fmla="*/ 229693 w 414900"/>
                <a:gd name="connsiteY0" fmla="*/ 466283 h 466945"/>
                <a:gd name="connsiteX1" fmla="*/ 128100 w 414900"/>
                <a:gd name="connsiteY1" fmla="*/ 437799 h 466945"/>
                <a:gd name="connsiteX2" fmla="*/ 2262 w 414900"/>
                <a:gd name="connsiteY2" fmla="*/ 227896 h 466945"/>
                <a:gd name="connsiteX3" fmla="*/ 69745 w 414900"/>
                <a:gd name="connsiteY3" fmla="*/ 47426 h 466945"/>
                <a:gd name="connsiteX4" fmla="*/ 139567 w 414900"/>
                <a:gd name="connsiteY4" fmla="*/ 14195 h 466945"/>
                <a:gd name="connsiteX5" fmla="*/ 171119 w 414900"/>
                <a:gd name="connsiteY5" fmla="*/ 1341 h 466945"/>
                <a:gd name="connsiteX6" fmla="*/ 175356 w 414900"/>
                <a:gd name="connsiteY6" fmla="*/ 1341 h 466945"/>
                <a:gd name="connsiteX7" fmla="*/ 176231 w 414900"/>
                <a:gd name="connsiteY7" fmla="*/ 1341 h 466945"/>
                <a:gd name="connsiteX8" fmla="*/ 380730 w 414900"/>
                <a:gd name="connsiteY8" fmla="*/ 132804 h 466945"/>
                <a:gd name="connsiteX9" fmla="*/ 410382 w 414900"/>
                <a:gd name="connsiteY9" fmla="*/ 253969 h 466945"/>
                <a:gd name="connsiteX10" fmla="*/ 316385 w 414900"/>
                <a:gd name="connsiteY10" fmla="*/ 445833 h 466945"/>
                <a:gd name="connsiteX11" fmla="*/ 229693 w 414900"/>
                <a:gd name="connsiteY11" fmla="*/ 466283 h 466945"/>
                <a:gd name="connsiteX12" fmla="*/ 175429 w 414900"/>
                <a:gd name="connsiteY12" fmla="*/ 14926 h 466945"/>
                <a:gd name="connsiteX13" fmla="*/ 144389 w 414900"/>
                <a:gd name="connsiteY13" fmla="*/ 27561 h 466945"/>
                <a:gd name="connsiteX14" fmla="*/ 77561 w 414900"/>
                <a:gd name="connsiteY14" fmla="*/ 59404 h 466945"/>
                <a:gd name="connsiteX15" fmla="*/ 16066 w 414900"/>
                <a:gd name="connsiteY15" fmla="*/ 225267 h 466945"/>
                <a:gd name="connsiteX16" fmla="*/ 135333 w 414900"/>
                <a:gd name="connsiteY16" fmla="*/ 425383 h 466945"/>
                <a:gd name="connsiteX17" fmla="*/ 372768 w 414900"/>
                <a:gd name="connsiteY17" fmla="*/ 376450 h 466945"/>
                <a:gd name="connsiteX18" fmla="*/ 397089 w 414900"/>
                <a:gd name="connsiteY18" fmla="*/ 255357 h 466945"/>
                <a:gd name="connsiteX19" fmla="*/ 367510 w 414900"/>
                <a:gd name="connsiteY19" fmla="*/ 137625 h 466945"/>
                <a:gd name="connsiteX20" fmla="*/ 177618 w 414900"/>
                <a:gd name="connsiteY20" fmla="*/ 15218 h 466945"/>
                <a:gd name="connsiteX21" fmla="*/ 175646 w 414900"/>
                <a:gd name="connsiteY21" fmla="*/ 15218 h 46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4900" h="466945">
                  <a:moveTo>
                    <a:pt x="229693" y="466283"/>
                  </a:moveTo>
                  <a:cubicBezTo>
                    <a:pt x="193905" y="466210"/>
                    <a:pt x="158777" y="456350"/>
                    <a:pt x="128100" y="437799"/>
                  </a:cubicBezTo>
                  <a:cubicBezTo>
                    <a:pt x="61201" y="397630"/>
                    <a:pt x="20083" y="329050"/>
                    <a:pt x="2262" y="227896"/>
                  </a:cubicBezTo>
                  <a:cubicBezTo>
                    <a:pt x="-11396" y="150625"/>
                    <a:pt x="12560" y="86500"/>
                    <a:pt x="69745" y="47426"/>
                  </a:cubicBezTo>
                  <a:cubicBezTo>
                    <a:pt x="91656" y="33696"/>
                    <a:pt x="115102" y="22550"/>
                    <a:pt x="139567" y="14195"/>
                  </a:cubicBezTo>
                  <a:cubicBezTo>
                    <a:pt x="150157" y="10032"/>
                    <a:pt x="160749" y="6016"/>
                    <a:pt x="171119" y="1341"/>
                  </a:cubicBezTo>
                  <a:cubicBezTo>
                    <a:pt x="172506" y="830"/>
                    <a:pt x="173967" y="830"/>
                    <a:pt x="175356" y="1341"/>
                  </a:cubicBezTo>
                  <a:lnTo>
                    <a:pt x="176231" y="1341"/>
                  </a:lnTo>
                  <a:cubicBezTo>
                    <a:pt x="272127" y="-10783"/>
                    <a:pt x="340853" y="33331"/>
                    <a:pt x="380730" y="132804"/>
                  </a:cubicBezTo>
                  <a:cubicBezTo>
                    <a:pt x="395483" y="171849"/>
                    <a:pt x="405416" y="212537"/>
                    <a:pt x="410382" y="253969"/>
                  </a:cubicBezTo>
                  <a:cubicBezTo>
                    <a:pt x="424843" y="331679"/>
                    <a:pt x="386646" y="409680"/>
                    <a:pt x="316385" y="445833"/>
                  </a:cubicBezTo>
                  <a:cubicBezTo>
                    <a:pt x="289655" y="459929"/>
                    <a:pt x="259856" y="466940"/>
                    <a:pt x="229693" y="466283"/>
                  </a:cubicBezTo>
                  <a:close/>
                  <a:moveTo>
                    <a:pt x="175429" y="14926"/>
                  </a:moveTo>
                  <a:cubicBezTo>
                    <a:pt x="165130" y="19381"/>
                    <a:pt x="154686" y="23471"/>
                    <a:pt x="144389" y="27561"/>
                  </a:cubicBezTo>
                  <a:cubicBezTo>
                    <a:pt x="121016" y="35631"/>
                    <a:pt x="98596" y="46316"/>
                    <a:pt x="77561" y="59404"/>
                  </a:cubicBezTo>
                  <a:cubicBezTo>
                    <a:pt x="25341" y="95118"/>
                    <a:pt x="3431" y="154350"/>
                    <a:pt x="16066" y="225267"/>
                  </a:cubicBezTo>
                  <a:cubicBezTo>
                    <a:pt x="33083" y="322111"/>
                    <a:pt x="72083" y="387551"/>
                    <a:pt x="135333" y="425383"/>
                  </a:cubicBezTo>
                  <a:cubicBezTo>
                    <a:pt x="217934" y="475047"/>
                    <a:pt x="322155" y="453502"/>
                    <a:pt x="372768" y="376450"/>
                  </a:cubicBezTo>
                  <a:cubicBezTo>
                    <a:pt x="395337" y="340370"/>
                    <a:pt x="403954" y="297352"/>
                    <a:pt x="397089" y="255357"/>
                  </a:cubicBezTo>
                  <a:cubicBezTo>
                    <a:pt x="392050" y="215056"/>
                    <a:pt x="382117" y="175523"/>
                    <a:pt x="367510" y="137625"/>
                  </a:cubicBezTo>
                  <a:cubicBezTo>
                    <a:pt x="330482" y="44943"/>
                    <a:pt x="266723" y="3751"/>
                    <a:pt x="177618" y="15218"/>
                  </a:cubicBezTo>
                  <a:cubicBezTo>
                    <a:pt x="176962" y="15327"/>
                    <a:pt x="176304" y="15327"/>
                    <a:pt x="175646" y="15218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DEB46214-A17A-4BE1-A600-406CB968B993}"/>
                </a:ext>
              </a:extLst>
            </p:cNvPr>
            <p:cNvSpPr/>
            <p:nvPr/>
          </p:nvSpPr>
          <p:spPr>
            <a:xfrm>
              <a:off x="3509504" y="3080419"/>
              <a:ext cx="1792168" cy="1699240"/>
            </a:xfrm>
            <a:custGeom>
              <a:avLst/>
              <a:gdLst>
                <a:gd name="connsiteX0" fmla="*/ 1653521 w 1792168"/>
                <a:gd name="connsiteY0" fmla="*/ 1698599 h 1699240"/>
                <a:gd name="connsiteX1" fmla="*/ 1597429 w 1792168"/>
                <a:gd name="connsiteY1" fmla="*/ 1689909 h 1699240"/>
                <a:gd name="connsiteX2" fmla="*/ 1428426 w 1792168"/>
                <a:gd name="connsiteY2" fmla="*/ 1564434 h 1699240"/>
                <a:gd name="connsiteX3" fmla="*/ 1337278 w 1792168"/>
                <a:gd name="connsiteY3" fmla="*/ 1433847 h 1699240"/>
                <a:gd name="connsiteX4" fmla="*/ 1171635 w 1792168"/>
                <a:gd name="connsiteY4" fmla="*/ 1372279 h 1699240"/>
                <a:gd name="connsiteX5" fmla="*/ 886067 w 1792168"/>
                <a:gd name="connsiteY5" fmla="*/ 1382358 h 1699240"/>
                <a:gd name="connsiteX6" fmla="*/ 596774 w 1792168"/>
                <a:gd name="connsiteY6" fmla="*/ 1226646 h 1699240"/>
                <a:gd name="connsiteX7" fmla="*/ 463778 w 1792168"/>
                <a:gd name="connsiteY7" fmla="*/ 1090582 h 1699240"/>
                <a:gd name="connsiteX8" fmla="*/ 330635 w 1792168"/>
                <a:gd name="connsiteY8" fmla="*/ 1005131 h 1699240"/>
                <a:gd name="connsiteX9" fmla="*/ 260886 w 1792168"/>
                <a:gd name="connsiteY9" fmla="*/ 966714 h 1699240"/>
                <a:gd name="connsiteX10" fmla="*/ 139648 w 1792168"/>
                <a:gd name="connsiteY10" fmla="*/ 869650 h 1699240"/>
                <a:gd name="connsiteX11" fmla="*/ 26809 w 1792168"/>
                <a:gd name="connsiteY11" fmla="*/ 656315 h 1699240"/>
                <a:gd name="connsiteX12" fmla="*/ 4460 w 1792168"/>
                <a:gd name="connsiteY12" fmla="*/ 447362 h 1699240"/>
                <a:gd name="connsiteX13" fmla="*/ 155204 w 1792168"/>
                <a:gd name="connsiteY13" fmla="*/ 295302 h 1699240"/>
                <a:gd name="connsiteX14" fmla="*/ 354152 w 1792168"/>
                <a:gd name="connsiteY14" fmla="*/ 261268 h 1699240"/>
                <a:gd name="connsiteX15" fmla="*/ 554706 w 1792168"/>
                <a:gd name="connsiteY15" fmla="*/ 143536 h 1699240"/>
                <a:gd name="connsiteX16" fmla="*/ 560769 w 1792168"/>
                <a:gd name="connsiteY16" fmla="*/ 136232 h 1699240"/>
                <a:gd name="connsiteX17" fmla="*/ 726412 w 1792168"/>
                <a:gd name="connsiteY17" fmla="*/ 678 h 1699240"/>
                <a:gd name="connsiteX18" fmla="*/ 729917 w 1792168"/>
                <a:gd name="connsiteY18" fmla="*/ 678 h 1699240"/>
                <a:gd name="connsiteX19" fmla="*/ 730648 w 1792168"/>
                <a:gd name="connsiteY19" fmla="*/ 678 h 1699240"/>
                <a:gd name="connsiteX20" fmla="*/ 802369 w 1792168"/>
                <a:gd name="connsiteY20" fmla="*/ 7179 h 1699240"/>
                <a:gd name="connsiteX21" fmla="*/ 865764 w 1792168"/>
                <a:gd name="connsiteY21" fmla="*/ 43039 h 1699240"/>
                <a:gd name="connsiteX22" fmla="*/ 899140 w 1792168"/>
                <a:gd name="connsiteY22" fmla="*/ 69769 h 1699240"/>
                <a:gd name="connsiteX23" fmla="*/ 946832 w 1792168"/>
                <a:gd name="connsiteY23" fmla="*/ 108698 h 1699240"/>
                <a:gd name="connsiteX24" fmla="*/ 973417 w 1792168"/>
                <a:gd name="connsiteY24" fmla="*/ 132215 h 1699240"/>
                <a:gd name="connsiteX25" fmla="*/ 1070335 w 1792168"/>
                <a:gd name="connsiteY25" fmla="*/ 226065 h 1699240"/>
                <a:gd name="connsiteX26" fmla="*/ 1241895 w 1792168"/>
                <a:gd name="connsiteY26" fmla="*/ 513823 h 1699240"/>
                <a:gd name="connsiteX27" fmla="*/ 1309817 w 1792168"/>
                <a:gd name="connsiteY27" fmla="*/ 814436 h 1699240"/>
                <a:gd name="connsiteX28" fmla="*/ 1314126 w 1792168"/>
                <a:gd name="connsiteY28" fmla="*/ 913837 h 1699240"/>
                <a:gd name="connsiteX29" fmla="*/ 1323986 w 1792168"/>
                <a:gd name="connsiteY29" fmla="*/ 1091094 h 1699240"/>
                <a:gd name="connsiteX30" fmla="*/ 1434342 w 1792168"/>
                <a:gd name="connsiteY30" fmla="*/ 1219123 h 1699240"/>
                <a:gd name="connsiteX31" fmla="*/ 1641616 w 1792168"/>
                <a:gd name="connsiteY31" fmla="*/ 1290114 h 1699240"/>
                <a:gd name="connsiteX32" fmla="*/ 1790388 w 1792168"/>
                <a:gd name="connsiteY32" fmla="*/ 1543107 h 1699240"/>
                <a:gd name="connsiteX33" fmla="*/ 1733567 w 1792168"/>
                <a:gd name="connsiteY33" fmla="*/ 1672818 h 1699240"/>
                <a:gd name="connsiteX34" fmla="*/ 1653521 w 1792168"/>
                <a:gd name="connsiteY34" fmla="*/ 1698599 h 1699240"/>
                <a:gd name="connsiteX35" fmla="*/ 1219399 w 1792168"/>
                <a:gd name="connsiteY35" fmla="*/ 1353144 h 1699240"/>
                <a:gd name="connsiteX36" fmla="*/ 1348890 w 1792168"/>
                <a:gd name="connsiteY36" fmla="*/ 1426179 h 1699240"/>
                <a:gd name="connsiteX37" fmla="*/ 1439454 w 1792168"/>
                <a:gd name="connsiteY37" fmla="*/ 1555743 h 1699240"/>
                <a:gd name="connsiteX38" fmla="*/ 1601520 w 1792168"/>
                <a:gd name="connsiteY38" fmla="*/ 1676324 h 1699240"/>
                <a:gd name="connsiteX39" fmla="*/ 1726409 w 1792168"/>
                <a:gd name="connsiteY39" fmla="*/ 1661717 h 1699240"/>
                <a:gd name="connsiteX40" fmla="*/ 1777534 w 1792168"/>
                <a:gd name="connsiteY40" fmla="*/ 1542962 h 1699240"/>
                <a:gd name="connsiteX41" fmla="*/ 1635553 w 1792168"/>
                <a:gd name="connsiteY41" fmla="*/ 1302457 h 1699240"/>
                <a:gd name="connsiteX42" fmla="*/ 1432370 w 1792168"/>
                <a:gd name="connsiteY42" fmla="*/ 1233073 h 1699240"/>
                <a:gd name="connsiteX43" fmla="*/ 1311132 w 1792168"/>
                <a:gd name="connsiteY43" fmla="*/ 1092481 h 1699240"/>
                <a:gd name="connsiteX44" fmla="*/ 1301272 w 1792168"/>
                <a:gd name="connsiteY44" fmla="*/ 914421 h 1699240"/>
                <a:gd name="connsiteX45" fmla="*/ 1296962 w 1792168"/>
                <a:gd name="connsiteY45" fmla="*/ 815240 h 1699240"/>
                <a:gd name="connsiteX46" fmla="*/ 1230208 w 1792168"/>
                <a:gd name="connsiteY46" fmla="*/ 519958 h 1699240"/>
                <a:gd name="connsiteX47" fmla="*/ 1060840 w 1792168"/>
                <a:gd name="connsiteY47" fmla="*/ 235560 h 1699240"/>
                <a:gd name="connsiteX48" fmla="*/ 965384 w 1792168"/>
                <a:gd name="connsiteY48" fmla="*/ 143097 h 1699240"/>
                <a:gd name="connsiteX49" fmla="*/ 938652 w 1792168"/>
                <a:gd name="connsiteY49" fmla="*/ 119434 h 1699240"/>
                <a:gd name="connsiteX50" fmla="*/ 891690 w 1792168"/>
                <a:gd name="connsiteY50" fmla="*/ 81163 h 1699240"/>
                <a:gd name="connsiteX51" fmla="*/ 857875 w 1792168"/>
                <a:gd name="connsiteY51" fmla="*/ 54213 h 1699240"/>
                <a:gd name="connsiteX52" fmla="*/ 799447 w 1792168"/>
                <a:gd name="connsiteY52" fmla="*/ 20690 h 1699240"/>
                <a:gd name="connsiteX53" fmla="*/ 732985 w 1792168"/>
                <a:gd name="connsiteY53" fmla="*/ 14847 h 1699240"/>
                <a:gd name="connsiteX54" fmla="*/ 730575 w 1792168"/>
                <a:gd name="connsiteY54" fmla="*/ 14847 h 1699240"/>
                <a:gd name="connsiteX55" fmla="*/ 571797 w 1792168"/>
                <a:gd name="connsiteY55" fmla="*/ 145799 h 1699240"/>
                <a:gd name="connsiteX56" fmla="*/ 565808 w 1792168"/>
                <a:gd name="connsiteY56" fmla="*/ 153103 h 1699240"/>
                <a:gd name="connsiteX57" fmla="*/ 356051 w 1792168"/>
                <a:gd name="connsiteY57" fmla="*/ 275510 h 1699240"/>
                <a:gd name="connsiteX58" fmla="*/ 158856 w 1792168"/>
                <a:gd name="connsiteY58" fmla="*/ 309252 h 1699240"/>
                <a:gd name="connsiteX59" fmla="*/ 18483 w 1792168"/>
                <a:gd name="connsiteY59" fmla="*/ 450210 h 1699240"/>
                <a:gd name="connsiteX60" fmla="*/ 40393 w 1792168"/>
                <a:gd name="connsiteY60" fmla="*/ 651202 h 1699240"/>
                <a:gd name="connsiteX61" fmla="*/ 149946 w 1792168"/>
                <a:gd name="connsiteY61" fmla="*/ 859791 h 1699240"/>
                <a:gd name="connsiteX62" fmla="*/ 268189 w 1792168"/>
                <a:gd name="connsiteY62" fmla="*/ 954371 h 1699240"/>
                <a:gd name="connsiteX63" fmla="*/ 336989 w 1792168"/>
                <a:gd name="connsiteY63" fmla="*/ 992350 h 1699240"/>
                <a:gd name="connsiteX64" fmla="*/ 472907 w 1792168"/>
                <a:gd name="connsiteY64" fmla="*/ 1079992 h 1699240"/>
                <a:gd name="connsiteX65" fmla="*/ 606707 w 1792168"/>
                <a:gd name="connsiteY65" fmla="*/ 1216933 h 1699240"/>
                <a:gd name="connsiteX66" fmla="*/ 889646 w 1792168"/>
                <a:gd name="connsiteY66" fmla="*/ 1368627 h 1699240"/>
                <a:gd name="connsiteX67" fmla="*/ 1169370 w 1792168"/>
                <a:gd name="connsiteY67" fmla="*/ 1358402 h 1699240"/>
                <a:gd name="connsiteX68" fmla="*/ 1219399 w 1792168"/>
                <a:gd name="connsiteY68" fmla="*/ 1353144 h 16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792168" h="1699240">
                  <a:moveTo>
                    <a:pt x="1653521" y="1698599"/>
                  </a:moveTo>
                  <a:cubicBezTo>
                    <a:pt x="1634532" y="1698380"/>
                    <a:pt x="1615615" y="1695459"/>
                    <a:pt x="1597429" y="1689909"/>
                  </a:cubicBezTo>
                  <a:cubicBezTo>
                    <a:pt x="1532574" y="1670627"/>
                    <a:pt x="1477287" y="1629582"/>
                    <a:pt x="1428426" y="1564434"/>
                  </a:cubicBezTo>
                  <a:cubicBezTo>
                    <a:pt x="1391908" y="1515428"/>
                    <a:pt x="1362694" y="1474089"/>
                    <a:pt x="1337278" y="1433847"/>
                  </a:cubicBezTo>
                  <a:cubicBezTo>
                    <a:pt x="1300760" y="1376734"/>
                    <a:pt x="1248175" y="1356941"/>
                    <a:pt x="1171635" y="1372279"/>
                  </a:cubicBezTo>
                  <a:cubicBezTo>
                    <a:pt x="1070846" y="1392509"/>
                    <a:pt x="980136" y="1407262"/>
                    <a:pt x="886067" y="1382358"/>
                  </a:cubicBezTo>
                  <a:cubicBezTo>
                    <a:pt x="791997" y="1357453"/>
                    <a:pt x="682007" y="1318963"/>
                    <a:pt x="596774" y="1226646"/>
                  </a:cubicBezTo>
                  <a:cubicBezTo>
                    <a:pt x="550981" y="1177128"/>
                    <a:pt x="509132" y="1132650"/>
                    <a:pt x="463778" y="1090582"/>
                  </a:cubicBezTo>
                  <a:cubicBezTo>
                    <a:pt x="424339" y="1054064"/>
                    <a:pt x="376720" y="1029305"/>
                    <a:pt x="330635" y="1005131"/>
                  </a:cubicBezTo>
                  <a:cubicBezTo>
                    <a:pt x="307409" y="993007"/>
                    <a:pt x="284185" y="980664"/>
                    <a:pt x="260886" y="966714"/>
                  </a:cubicBezTo>
                  <a:cubicBezTo>
                    <a:pt x="216115" y="940276"/>
                    <a:pt x="175289" y="907556"/>
                    <a:pt x="139648" y="869650"/>
                  </a:cubicBezTo>
                  <a:cubicBezTo>
                    <a:pt x="84798" y="809323"/>
                    <a:pt x="53831" y="730884"/>
                    <a:pt x="26809" y="656315"/>
                  </a:cubicBezTo>
                  <a:cubicBezTo>
                    <a:pt x="-799" y="579555"/>
                    <a:pt x="-8102" y="511267"/>
                    <a:pt x="4460" y="447362"/>
                  </a:cubicBezTo>
                  <a:cubicBezTo>
                    <a:pt x="19943" y="367023"/>
                    <a:pt x="72383" y="314437"/>
                    <a:pt x="155204" y="295302"/>
                  </a:cubicBezTo>
                  <a:cubicBezTo>
                    <a:pt x="220643" y="279454"/>
                    <a:pt x="287106" y="268060"/>
                    <a:pt x="354152" y="261268"/>
                  </a:cubicBezTo>
                  <a:cubicBezTo>
                    <a:pt x="431715" y="253965"/>
                    <a:pt x="495621" y="216862"/>
                    <a:pt x="554706" y="143536"/>
                  </a:cubicBezTo>
                  <a:lnTo>
                    <a:pt x="560769" y="136232"/>
                  </a:lnTo>
                  <a:cubicBezTo>
                    <a:pt x="605904" y="80214"/>
                    <a:pt x="652647" y="22005"/>
                    <a:pt x="726412" y="678"/>
                  </a:cubicBezTo>
                  <a:cubicBezTo>
                    <a:pt x="727581" y="459"/>
                    <a:pt x="728750" y="459"/>
                    <a:pt x="729917" y="678"/>
                  </a:cubicBezTo>
                  <a:lnTo>
                    <a:pt x="730648" y="678"/>
                  </a:lnTo>
                  <a:cubicBezTo>
                    <a:pt x="754750" y="-2316"/>
                    <a:pt x="779216" y="-125"/>
                    <a:pt x="802369" y="7179"/>
                  </a:cubicBezTo>
                  <a:cubicBezTo>
                    <a:pt x="825740" y="14555"/>
                    <a:pt x="847359" y="26825"/>
                    <a:pt x="865764" y="43039"/>
                  </a:cubicBezTo>
                  <a:cubicBezTo>
                    <a:pt x="876646" y="52242"/>
                    <a:pt x="887674" y="60932"/>
                    <a:pt x="899140" y="69769"/>
                  </a:cubicBezTo>
                  <a:cubicBezTo>
                    <a:pt x="915062" y="82040"/>
                    <a:pt x="931495" y="94894"/>
                    <a:pt x="946832" y="108698"/>
                  </a:cubicBezTo>
                  <a:cubicBezTo>
                    <a:pt x="955596" y="116805"/>
                    <a:pt x="964507" y="124327"/>
                    <a:pt x="973417" y="132215"/>
                  </a:cubicBezTo>
                  <a:cubicBezTo>
                    <a:pt x="1007963" y="161136"/>
                    <a:pt x="1040317" y="192469"/>
                    <a:pt x="1070335" y="226065"/>
                  </a:cubicBezTo>
                  <a:cubicBezTo>
                    <a:pt x="1147387" y="316336"/>
                    <a:pt x="1200264" y="421872"/>
                    <a:pt x="1241895" y="513823"/>
                  </a:cubicBezTo>
                  <a:cubicBezTo>
                    <a:pt x="1281406" y="601027"/>
                    <a:pt x="1303901" y="699333"/>
                    <a:pt x="1309817" y="814436"/>
                  </a:cubicBezTo>
                  <a:cubicBezTo>
                    <a:pt x="1311643" y="847521"/>
                    <a:pt x="1312884" y="880679"/>
                    <a:pt x="1314126" y="913837"/>
                  </a:cubicBezTo>
                  <a:cubicBezTo>
                    <a:pt x="1316390" y="972265"/>
                    <a:pt x="1318581" y="1032227"/>
                    <a:pt x="1323986" y="1091094"/>
                  </a:cubicBezTo>
                  <a:cubicBezTo>
                    <a:pt x="1330486" y="1162084"/>
                    <a:pt x="1367807" y="1205320"/>
                    <a:pt x="1434342" y="1219123"/>
                  </a:cubicBezTo>
                  <a:cubicBezTo>
                    <a:pt x="1506720" y="1234315"/>
                    <a:pt x="1577125" y="1251113"/>
                    <a:pt x="1641616" y="1290114"/>
                  </a:cubicBezTo>
                  <a:cubicBezTo>
                    <a:pt x="1746055" y="1352997"/>
                    <a:pt x="1794990" y="1436185"/>
                    <a:pt x="1790388" y="1543107"/>
                  </a:cubicBezTo>
                  <a:cubicBezTo>
                    <a:pt x="1788051" y="1601535"/>
                    <a:pt x="1768478" y="1646234"/>
                    <a:pt x="1733567" y="1672818"/>
                  </a:cubicBezTo>
                  <a:cubicBezTo>
                    <a:pt x="1710487" y="1690055"/>
                    <a:pt x="1682296" y="1699111"/>
                    <a:pt x="1653521" y="1698599"/>
                  </a:cubicBezTo>
                  <a:close/>
                  <a:moveTo>
                    <a:pt x="1219399" y="1353144"/>
                  </a:moveTo>
                  <a:cubicBezTo>
                    <a:pt x="1275710" y="1353144"/>
                    <a:pt x="1317632" y="1376880"/>
                    <a:pt x="1348890" y="1426179"/>
                  </a:cubicBezTo>
                  <a:cubicBezTo>
                    <a:pt x="1374307" y="1465983"/>
                    <a:pt x="1403156" y="1507101"/>
                    <a:pt x="1439454" y="1555743"/>
                  </a:cubicBezTo>
                  <a:cubicBezTo>
                    <a:pt x="1486489" y="1618480"/>
                    <a:pt x="1539513" y="1657992"/>
                    <a:pt x="1601520" y="1676324"/>
                  </a:cubicBezTo>
                  <a:cubicBezTo>
                    <a:pt x="1650526" y="1690931"/>
                    <a:pt x="1694931" y="1685745"/>
                    <a:pt x="1726409" y="1661717"/>
                  </a:cubicBezTo>
                  <a:cubicBezTo>
                    <a:pt x="1757887" y="1637688"/>
                    <a:pt x="1775416" y="1596423"/>
                    <a:pt x="1777534" y="1542962"/>
                  </a:cubicBezTo>
                  <a:cubicBezTo>
                    <a:pt x="1781624" y="1439763"/>
                    <a:pt x="1736561" y="1363368"/>
                    <a:pt x="1635553" y="1302457"/>
                  </a:cubicBezTo>
                  <a:cubicBezTo>
                    <a:pt x="1572816" y="1264552"/>
                    <a:pt x="1504090" y="1247973"/>
                    <a:pt x="1432370" y="1233073"/>
                  </a:cubicBezTo>
                  <a:cubicBezTo>
                    <a:pt x="1359335" y="1217736"/>
                    <a:pt x="1318289" y="1170483"/>
                    <a:pt x="1311132" y="1092481"/>
                  </a:cubicBezTo>
                  <a:cubicBezTo>
                    <a:pt x="1305654" y="1033176"/>
                    <a:pt x="1303316" y="972849"/>
                    <a:pt x="1301272" y="914421"/>
                  </a:cubicBezTo>
                  <a:cubicBezTo>
                    <a:pt x="1300030" y="881336"/>
                    <a:pt x="1298788" y="848252"/>
                    <a:pt x="1296962" y="815240"/>
                  </a:cubicBezTo>
                  <a:cubicBezTo>
                    <a:pt x="1290828" y="702035"/>
                    <a:pt x="1268990" y="605410"/>
                    <a:pt x="1230208" y="519958"/>
                  </a:cubicBezTo>
                  <a:cubicBezTo>
                    <a:pt x="1189090" y="429321"/>
                    <a:pt x="1136724" y="324516"/>
                    <a:pt x="1060840" y="235560"/>
                  </a:cubicBezTo>
                  <a:cubicBezTo>
                    <a:pt x="1031261" y="202475"/>
                    <a:pt x="999344" y="171581"/>
                    <a:pt x="965384" y="143097"/>
                  </a:cubicBezTo>
                  <a:cubicBezTo>
                    <a:pt x="956399" y="134990"/>
                    <a:pt x="947489" y="127467"/>
                    <a:pt x="938652" y="119434"/>
                  </a:cubicBezTo>
                  <a:cubicBezTo>
                    <a:pt x="923607" y="105995"/>
                    <a:pt x="907686" y="93433"/>
                    <a:pt x="891690" y="81163"/>
                  </a:cubicBezTo>
                  <a:cubicBezTo>
                    <a:pt x="880371" y="72399"/>
                    <a:pt x="868977" y="63488"/>
                    <a:pt x="857875" y="54213"/>
                  </a:cubicBezTo>
                  <a:cubicBezTo>
                    <a:pt x="841004" y="39022"/>
                    <a:pt x="821066" y="27556"/>
                    <a:pt x="799447" y="20690"/>
                  </a:cubicBezTo>
                  <a:cubicBezTo>
                    <a:pt x="777975" y="13898"/>
                    <a:pt x="755334" y="11926"/>
                    <a:pt x="732985" y="14847"/>
                  </a:cubicBezTo>
                  <a:lnTo>
                    <a:pt x="730575" y="14847"/>
                  </a:lnTo>
                  <a:cubicBezTo>
                    <a:pt x="660826" y="35151"/>
                    <a:pt x="615545" y="91388"/>
                    <a:pt x="571797" y="145799"/>
                  </a:cubicBezTo>
                  <a:lnTo>
                    <a:pt x="565808" y="153103"/>
                  </a:lnTo>
                  <a:cubicBezTo>
                    <a:pt x="504166" y="229424"/>
                    <a:pt x="437485" y="268426"/>
                    <a:pt x="356051" y="275510"/>
                  </a:cubicBezTo>
                  <a:cubicBezTo>
                    <a:pt x="289662" y="282302"/>
                    <a:pt x="223711" y="293549"/>
                    <a:pt x="158856" y="309252"/>
                  </a:cubicBezTo>
                  <a:cubicBezTo>
                    <a:pt x="81366" y="327072"/>
                    <a:pt x="33163" y="375787"/>
                    <a:pt x="18483" y="450210"/>
                  </a:cubicBezTo>
                  <a:cubicBezTo>
                    <a:pt x="6359" y="511414"/>
                    <a:pt x="13516" y="577145"/>
                    <a:pt x="40393" y="651202"/>
                  </a:cubicBezTo>
                  <a:cubicBezTo>
                    <a:pt x="67270" y="725260"/>
                    <a:pt x="97142" y="801363"/>
                    <a:pt x="149946" y="859791"/>
                  </a:cubicBezTo>
                  <a:cubicBezTo>
                    <a:pt x="184711" y="896746"/>
                    <a:pt x="224515" y="928590"/>
                    <a:pt x="268189" y="954371"/>
                  </a:cubicBezTo>
                  <a:cubicBezTo>
                    <a:pt x="290539" y="967955"/>
                    <a:pt x="314202" y="980372"/>
                    <a:pt x="336989" y="992350"/>
                  </a:cubicBezTo>
                  <a:cubicBezTo>
                    <a:pt x="383439" y="1016816"/>
                    <a:pt x="431935" y="1042379"/>
                    <a:pt x="472907" y="1079992"/>
                  </a:cubicBezTo>
                  <a:cubicBezTo>
                    <a:pt x="518920" y="1122352"/>
                    <a:pt x="560549" y="1167049"/>
                    <a:pt x="606707" y="1216933"/>
                  </a:cubicBezTo>
                  <a:cubicBezTo>
                    <a:pt x="689603" y="1306693"/>
                    <a:pt x="796599" y="1343941"/>
                    <a:pt x="889646" y="1368627"/>
                  </a:cubicBezTo>
                  <a:cubicBezTo>
                    <a:pt x="981012" y="1393094"/>
                    <a:pt x="1070408" y="1378340"/>
                    <a:pt x="1169370" y="1358402"/>
                  </a:cubicBezTo>
                  <a:cubicBezTo>
                    <a:pt x="1185803" y="1355042"/>
                    <a:pt x="1202602" y="1353289"/>
                    <a:pt x="1219399" y="1353144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53270EA-6CD9-449A-BD0C-437BF649E922}"/>
                </a:ext>
              </a:extLst>
            </p:cNvPr>
            <p:cNvSpPr/>
            <p:nvPr/>
          </p:nvSpPr>
          <p:spPr>
            <a:xfrm>
              <a:off x="5121580" y="3101583"/>
              <a:ext cx="310632" cy="328877"/>
            </a:xfrm>
            <a:custGeom>
              <a:avLst/>
              <a:gdLst>
                <a:gd name="connsiteX0" fmla="*/ 254634 w 310632"/>
                <a:gd name="connsiteY0" fmla="*/ 328257 h 328877"/>
                <a:gd name="connsiteX1" fmla="*/ 31219 w 310632"/>
                <a:gd name="connsiteY1" fmla="*/ 233311 h 328877"/>
                <a:gd name="connsiteX2" fmla="*/ 30562 w 310632"/>
                <a:gd name="connsiteY2" fmla="*/ 73657 h 328877"/>
                <a:gd name="connsiteX3" fmla="*/ 154722 w 310632"/>
                <a:gd name="connsiteY3" fmla="*/ -401 h 328877"/>
                <a:gd name="connsiteX4" fmla="*/ 157935 w 310632"/>
                <a:gd name="connsiteY4" fmla="*/ -401 h 328877"/>
                <a:gd name="connsiteX5" fmla="*/ 159323 w 310632"/>
                <a:gd name="connsiteY5" fmla="*/ -401 h 328877"/>
                <a:gd name="connsiteX6" fmla="*/ 271943 w 310632"/>
                <a:gd name="connsiteY6" fmla="*/ 79938 h 328877"/>
                <a:gd name="connsiteX7" fmla="*/ 308460 w 310632"/>
                <a:gd name="connsiteY7" fmla="*/ 261942 h 328877"/>
                <a:gd name="connsiteX8" fmla="*/ 307146 w 310632"/>
                <a:gd name="connsiteY8" fmla="*/ 286554 h 328877"/>
                <a:gd name="connsiteX9" fmla="*/ 296191 w 310632"/>
                <a:gd name="connsiteY9" fmla="*/ 308465 h 328877"/>
                <a:gd name="connsiteX10" fmla="*/ 278882 w 310632"/>
                <a:gd name="connsiteY10" fmla="*/ 322633 h 328877"/>
                <a:gd name="connsiteX11" fmla="*/ 257482 w 310632"/>
                <a:gd name="connsiteY11" fmla="*/ 327965 h 328877"/>
                <a:gd name="connsiteX12" fmla="*/ 157716 w 310632"/>
                <a:gd name="connsiteY12" fmla="*/ 14206 h 328877"/>
                <a:gd name="connsiteX13" fmla="*/ 40859 w 310632"/>
                <a:gd name="connsiteY13" fmla="*/ 83663 h 328877"/>
                <a:gd name="connsiteX14" fmla="*/ 40859 w 310632"/>
                <a:gd name="connsiteY14" fmla="*/ 224328 h 328877"/>
                <a:gd name="connsiteX15" fmla="*/ 254415 w 310632"/>
                <a:gd name="connsiteY15" fmla="*/ 314600 h 328877"/>
                <a:gd name="connsiteX16" fmla="*/ 256459 w 310632"/>
                <a:gd name="connsiteY16" fmla="*/ 314600 h 328877"/>
                <a:gd name="connsiteX17" fmla="*/ 272381 w 310632"/>
                <a:gd name="connsiteY17" fmla="*/ 310655 h 328877"/>
                <a:gd name="connsiteX18" fmla="*/ 285309 w 310632"/>
                <a:gd name="connsiteY18" fmla="*/ 300066 h 328877"/>
                <a:gd name="connsiteX19" fmla="*/ 293562 w 310632"/>
                <a:gd name="connsiteY19" fmla="*/ 283633 h 328877"/>
                <a:gd name="connsiteX20" fmla="*/ 294511 w 310632"/>
                <a:gd name="connsiteY20" fmla="*/ 265082 h 328877"/>
                <a:gd name="connsiteX21" fmla="*/ 257994 w 310632"/>
                <a:gd name="connsiteY21" fmla="*/ 85123 h 328877"/>
                <a:gd name="connsiteX22" fmla="*/ 158885 w 310632"/>
                <a:gd name="connsiteY22" fmla="*/ 14425 h 328877"/>
                <a:gd name="connsiteX23" fmla="*/ 157716 w 310632"/>
                <a:gd name="connsiteY23" fmla="*/ 14206 h 328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0632" h="328877">
                  <a:moveTo>
                    <a:pt x="254634" y="328257"/>
                  </a:moveTo>
                  <a:cubicBezTo>
                    <a:pt x="162390" y="328257"/>
                    <a:pt x="87311" y="296341"/>
                    <a:pt x="31219" y="233311"/>
                  </a:cubicBezTo>
                  <a:cubicBezTo>
                    <a:pt x="-11945" y="184889"/>
                    <a:pt x="-12602" y="126680"/>
                    <a:pt x="30562" y="73657"/>
                  </a:cubicBezTo>
                  <a:cubicBezTo>
                    <a:pt x="59776" y="37139"/>
                    <a:pt x="99215" y="13841"/>
                    <a:pt x="154722" y="-401"/>
                  </a:cubicBezTo>
                  <a:cubicBezTo>
                    <a:pt x="155745" y="-693"/>
                    <a:pt x="156912" y="-693"/>
                    <a:pt x="157935" y="-401"/>
                  </a:cubicBezTo>
                  <a:lnTo>
                    <a:pt x="159323" y="-401"/>
                  </a:lnTo>
                  <a:cubicBezTo>
                    <a:pt x="214903" y="-2446"/>
                    <a:pt x="256168" y="26841"/>
                    <a:pt x="271943" y="79938"/>
                  </a:cubicBezTo>
                  <a:cubicBezTo>
                    <a:pt x="288303" y="139681"/>
                    <a:pt x="300500" y="200519"/>
                    <a:pt x="308460" y="261942"/>
                  </a:cubicBezTo>
                  <a:cubicBezTo>
                    <a:pt x="309702" y="270121"/>
                    <a:pt x="309264" y="278520"/>
                    <a:pt x="307146" y="286554"/>
                  </a:cubicBezTo>
                  <a:cubicBezTo>
                    <a:pt x="305101" y="294515"/>
                    <a:pt x="301376" y="302038"/>
                    <a:pt x="296191" y="308465"/>
                  </a:cubicBezTo>
                  <a:cubicBezTo>
                    <a:pt x="291517" y="314380"/>
                    <a:pt x="285600" y="319201"/>
                    <a:pt x="278882" y="322633"/>
                  </a:cubicBezTo>
                  <a:cubicBezTo>
                    <a:pt x="272235" y="325993"/>
                    <a:pt x="264932" y="327819"/>
                    <a:pt x="257482" y="327965"/>
                  </a:cubicBezTo>
                  <a:close/>
                  <a:moveTo>
                    <a:pt x="157716" y="14206"/>
                  </a:moveTo>
                  <a:cubicBezTo>
                    <a:pt x="105423" y="27644"/>
                    <a:pt x="68321" y="49774"/>
                    <a:pt x="40859" y="83663"/>
                  </a:cubicBezTo>
                  <a:cubicBezTo>
                    <a:pt x="2516" y="131208"/>
                    <a:pt x="2589" y="181603"/>
                    <a:pt x="40859" y="224328"/>
                  </a:cubicBezTo>
                  <a:cubicBezTo>
                    <a:pt x="94249" y="284290"/>
                    <a:pt x="166115" y="314600"/>
                    <a:pt x="254415" y="314600"/>
                  </a:cubicBezTo>
                  <a:lnTo>
                    <a:pt x="256459" y="314600"/>
                  </a:lnTo>
                  <a:cubicBezTo>
                    <a:pt x="262010" y="314453"/>
                    <a:pt x="267415" y="313139"/>
                    <a:pt x="272381" y="310655"/>
                  </a:cubicBezTo>
                  <a:cubicBezTo>
                    <a:pt x="277420" y="308099"/>
                    <a:pt x="281803" y="304448"/>
                    <a:pt x="285309" y="300066"/>
                  </a:cubicBezTo>
                  <a:cubicBezTo>
                    <a:pt x="289179" y="295245"/>
                    <a:pt x="292027" y="289621"/>
                    <a:pt x="293562" y="283633"/>
                  </a:cubicBezTo>
                  <a:cubicBezTo>
                    <a:pt x="295168" y="277571"/>
                    <a:pt x="295461" y="271289"/>
                    <a:pt x="294511" y="265082"/>
                  </a:cubicBezTo>
                  <a:cubicBezTo>
                    <a:pt x="286550" y="204317"/>
                    <a:pt x="274354" y="144209"/>
                    <a:pt x="257994" y="85123"/>
                  </a:cubicBezTo>
                  <a:cubicBezTo>
                    <a:pt x="243971" y="37650"/>
                    <a:pt x="208768" y="12088"/>
                    <a:pt x="158885" y="14425"/>
                  </a:cubicBezTo>
                  <a:cubicBezTo>
                    <a:pt x="158520" y="14425"/>
                    <a:pt x="158081" y="14352"/>
                    <a:pt x="157716" y="14206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67DD605-B735-425A-A5D4-1C0C9770707E}"/>
                </a:ext>
              </a:extLst>
            </p:cNvPr>
            <p:cNvSpPr/>
            <p:nvPr/>
          </p:nvSpPr>
          <p:spPr>
            <a:xfrm>
              <a:off x="6137915" y="3306374"/>
              <a:ext cx="2166465" cy="3079964"/>
            </a:xfrm>
            <a:custGeom>
              <a:avLst/>
              <a:gdLst>
                <a:gd name="connsiteX0" fmla="*/ 587039 w 2166465"/>
                <a:gd name="connsiteY0" fmla="*/ 3079345 h 3079964"/>
                <a:gd name="connsiteX1" fmla="*/ 430598 w 2166465"/>
                <a:gd name="connsiteY1" fmla="*/ 3042827 h 3079964"/>
                <a:gd name="connsiteX2" fmla="*/ 309871 w 2166465"/>
                <a:gd name="connsiteY2" fmla="*/ 2914212 h 3079964"/>
                <a:gd name="connsiteX3" fmla="*/ 318635 w 2166465"/>
                <a:gd name="connsiteY3" fmla="*/ 2779974 h 3079964"/>
                <a:gd name="connsiteX4" fmla="*/ 454334 w 2166465"/>
                <a:gd name="connsiteY4" fmla="*/ 2518873 h 3079964"/>
                <a:gd name="connsiteX5" fmla="*/ 768385 w 2166465"/>
                <a:gd name="connsiteY5" fmla="*/ 2245576 h 3079964"/>
                <a:gd name="connsiteX6" fmla="*/ 900213 w 2166465"/>
                <a:gd name="connsiteY6" fmla="*/ 2192406 h 3079964"/>
                <a:gd name="connsiteX7" fmla="*/ 944034 w 2166465"/>
                <a:gd name="connsiteY7" fmla="*/ 2176120 h 3079964"/>
                <a:gd name="connsiteX8" fmla="*/ 1083532 w 2166465"/>
                <a:gd name="connsiteY8" fmla="*/ 1971036 h 3079964"/>
                <a:gd name="connsiteX9" fmla="*/ 1064325 w 2166465"/>
                <a:gd name="connsiteY9" fmla="*/ 1813280 h 3079964"/>
                <a:gd name="connsiteX10" fmla="*/ 886045 w 2166465"/>
                <a:gd name="connsiteY10" fmla="*/ 1521140 h 3079964"/>
                <a:gd name="connsiteX11" fmla="*/ 682423 w 2166465"/>
                <a:gd name="connsiteY11" fmla="*/ 1367766 h 3079964"/>
                <a:gd name="connsiteX12" fmla="*/ 629108 w 2166465"/>
                <a:gd name="connsiteY12" fmla="*/ 1312990 h 3079964"/>
                <a:gd name="connsiteX13" fmla="*/ 458571 w 2166465"/>
                <a:gd name="connsiteY13" fmla="*/ 1122441 h 3079964"/>
                <a:gd name="connsiteX14" fmla="*/ 157738 w 2166465"/>
                <a:gd name="connsiteY14" fmla="*/ 790351 h 3079964"/>
                <a:gd name="connsiteX15" fmla="*/ 52130 w 2166465"/>
                <a:gd name="connsiteY15" fmla="*/ 622370 h 3079964"/>
                <a:gd name="connsiteX16" fmla="*/ 34309 w 2166465"/>
                <a:gd name="connsiteY16" fmla="*/ 519171 h 3079964"/>
                <a:gd name="connsiteX17" fmla="*/ 25253 w 2166465"/>
                <a:gd name="connsiteY17" fmla="*/ 460743 h 3079964"/>
                <a:gd name="connsiteX18" fmla="*/ 22186 w 2166465"/>
                <a:gd name="connsiteY18" fmla="*/ 443214 h 3079964"/>
                <a:gd name="connsiteX19" fmla="*/ -1040 w 2166465"/>
                <a:gd name="connsiteY19" fmla="*/ 214687 h 3079964"/>
                <a:gd name="connsiteX20" fmla="*/ 132249 w 2166465"/>
                <a:gd name="connsiteY20" fmla="*/ 20487 h 3079964"/>
                <a:gd name="connsiteX21" fmla="*/ 188341 w 2166465"/>
                <a:gd name="connsiteY21" fmla="*/ 5880 h 3079964"/>
                <a:gd name="connsiteX22" fmla="*/ 213830 w 2166465"/>
                <a:gd name="connsiteY22" fmla="*/ -401 h 3079964"/>
                <a:gd name="connsiteX23" fmla="*/ 218650 w 2166465"/>
                <a:gd name="connsiteY23" fmla="*/ -401 h 3079964"/>
                <a:gd name="connsiteX24" fmla="*/ 221060 w 2166465"/>
                <a:gd name="connsiteY24" fmla="*/ -401 h 3079964"/>
                <a:gd name="connsiteX25" fmla="*/ 256555 w 2166465"/>
                <a:gd name="connsiteY25" fmla="*/ 986 h 3079964"/>
                <a:gd name="connsiteX26" fmla="*/ 336091 w 2166465"/>
                <a:gd name="connsiteY26" fmla="*/ 7194 h 3079964"/>
                <a:gd name="connsiteX27" fmla="*/ 623484 w 2166465"/>
                <a:gd name="connsiteY27" fmla="*/ 251424 h 3079964"/>
                <a:gd name="connsiteX28" fmla="*/ 801763 w 2166465"/>
                <a:gd name="connsiteY28" fmla="*/ 490760 h 3079964"/>
                <a:gd name="connsiteX29" fmla="*/ 914018 w 2166465"/>
                <a:gd name="connsiteY29" fmla="*/ 563357 h 3079964"/>
                <a:gd name="connsiteX30" fmla="*/ 1100915 w 2166465"/>
                <a:gd name="connsiteY30" fmla="*/ 680213 h 3079964"/>
                <a:gd name="connsiteX31" fmla="*/ 1397291 w 2166465"/>
                <a:gd name="connsiteY31" fmla="*/ 773187 h 3079964"/>
                <a:gd name="connsiteX32" fmla="*/ 1568704 w 2166465"/>
                <a:gd name="connsiteY32" fmla="*/ 811457 h 3079964"/>
                <a:gd name="connsiteX33" fmla="*/ 1709589 w 2166465"/>
                <a:gd name="connsiteY33" fmla="*/ 866015 h 3079964"/>
                <a:gd name="connsiteX34" fmla="*/ 1800298 w 2166465"/>
                <a:gd name="connsiteY34" fmla="*/ 902533 h 3079964"/>
                <a:gd name="connsiteX35" fmla="*/ 1923583 w 2166465"/>
                <a:gd name="connsiteY35" fmla="*/ 994557 h 3079964"/>
                <a:gd name="connsiteX36" fmla="*/ 2084260 w 2166465"/>
                <a:gd name="connsiteY36" fmla="*/ 1317883 h 3079964"/>
                <a:gd name="connsiteX37" fmla="*/ 2163431 w 2166465"/>
                <a:gd name="connsiteY37" fmla="*/ 1782314 h 3079964"/>
                <a:gd name="connsiteX38" fmla="*/ 2112306 w 2166465"/>
                <a:gd name="connsiteY38" fmla="*/ 1979509 h 3079964"/>
                <a:gd name="connsiteX39" fmla="*/ 1855003 w 2166465"/>
                <a:gd name="connsiteY39" fmla="*/ 2191676 h 3079964"/>
                <a:gd name="connsiteX40" fmla="*/ 1761955 w 2166465"/>
                <a:gd name="connsiteY40" fmla="*/ 2224760 h 3079964"/>
                <a:gd name="connsiteX41" fmla="*/ 1449073 w 2166465"/>
                <a:gd name="connsiteY41" fmla="*/ 2338987 h 3079964"/>
                <a:gd name="connsiteX42" fmla="*/ 1257941 w 2166465"/>
                <a:gd name="connsiteY42" fmla="*/ 2487030 h 3079964"/>
                <a:gd name="connsiteX43" fmla="*/ 1144590 w 2166465"/>
                <a:gd name="connsiteY43" fmla="*/ 2687584 h 3079964"/>
                <a:gd name="connsiteX44" fmla="*/ 993479 w 2166465"/>
                <a:gd name="connsiteY44" fmla="*/ 2877038 h 3079964"/>
                <a:gd name="connsiteX45" fmla="*/ 933371 w 2166465"/>
                <a:gd name="connsiteY45" fmla="*/ 2919106 h 3079964"/>
                <a:gd name="connsiteX46" fmla="*/ 787813 w 2166465"/>
                <a:gd name="connsiteY46" fmla="*/ 3017045 h 3079964"/>
                <a:gd name="connsiteX47" fmla="*/ 587039 w 2166465"/>
                <a:gd name="connsiteY47" fmla="*/ 3079345 h 3079964"/>
                <a:gd name="connsiteX48" fmla="*/ 220111 w 2166465"/>
                <a:gd name="connsiteY48" fmla="*/ 28521 h 3079964"/>
                <a:gd name="connsiteX49" fmla="*/ 195644 w 2166465"/>
                <a:gd name="connsiteY49" fmla="*/ 34509 h 3079964"/>
                <a:gd name="connsiteX50" fmla="*/ 140649 w 2166465"/>
                <a:gd name="connsiteY50" fmla="*/ 48678 h 3079964"/>
                <a:gd name="connsiteX51" fmla="*/ 27225 w 2166465"/>
                <a:gd name="connsiteY51" fmla="*/ 216659 h 3079964"/>
                <a:gd name="connsiteX52" fmla="*/ 49792 w 2166465"/>
                <a:gd name="connsiteY52" fmla="*/ 438759 h 3079964"/>
                <a:gd name="connsiteX53" fmla="*/ 52787 w 2166465"/>
                <a:gd name="connsiteY53" fmla="*/ 456360 h 3079964"/>
                <a:gd name="connsiteX54" fmla="*/ 61916 w 2166465"/>
                <a:gd name="connsiteY54" fmla="*/ 515227 h 3079964"/>
                <a:gd name="connsiteX55" fmla="*/ 79372 w 2166465"/>
                <a:gd name="connsiteY55" fmla="*/ 616161 h 3079964"/>
                <a:gd name="connsiteX56" fmla="*/ 175267 w 2166465"/>
                <a:gd name="connsiteY56" fmla="*/ 768148 h 3079964"/>
                <a:gd name="connsiteX57" fmla="*/ 480846 w 2166465"/>
                <a:gd name="connsiteY57" fmla="*/ 1105205 h 3079964"/>
                <a:gd name="connsiteX58" fmla="*/ 648827 w 2166465"/>
                <a:gd name="connsiteY58" fmla="*/ 1292905 h 3079964"/>
                <a:gd name="connsiteX59" fmla="*/ 702435 w 2166465"/>
                <a:gd name="connsiteY59" fmla="*/ 1347901 h 3079964"/>
                <a:gd name="connsiteX60" fmla="*/ 900725 w 2166465"/>
                <a:gd name="connsiteY60" fmla="*/ 1496820 h 3079964"/>
                <a:gd name="connsiteX61" fmla="*/ 1091420 w 2166465"/>
                <a:gd name="connsiteY61" fmla="*/ 1806926 h 3079964"/>
                <a:gd name="connsiteX62" fmla="*/ 1111359 w 2166465"/>
                <a:gd name="connsiteY62" fmla="*/ 1970160 h 3079964"/>
                <a:gd name="connsiteX63" fmla="*/ 953822 w 2166465"/>
                <a:gd name="connsiteY63" fmla="*/ 2203069 h 3079964"/>
                <a:gd name="connsiteX64" fmla="*/ 909416 w 2166465"/>
                <a:gd name="connsiteY64" fmla="*/ 2219429 h 3079964"/>
                <a:gd name="connsiteX65" fmla="*/ 779633 w 2166465"/>
                <a:gd name="connsiteY65" fmla="*/ 2271576 h 3079964"/>
                <a:gd name="connsiteX66" fmla="*/ 475441 w 2166465"/>
                <a:gd name="connsiteY66" fmla="*/ 2536767 h 3079964"/>
                <a:gd name="connsiteX67" fmla="*/ 344563 w 2166465"/>
                <a:gd name="connsiteY67" fmla="*/ 2788373 h 3079964"/>
                <a:gd name="connsiteX68" fmla="*/ 335944 w 2166465"/>
                <a:gd name="connsiteY68" fmla="*/ 2907055 h 3079964"/>
                <a:gd name="connsiteX69" fmla="*/ 441626 w 2166465"/>
                <a:gd name="connsiteY69" fmla="*/ 3017119 h 3079964"/>
                <a:gd name="connsiteX70" fmla="*/ 776347 w 2166465"/>
                <a:gd name="connsiteY70" fmla="*/ 2993675 h 3079964"/>
                <a:gd name="connsiteX71" fmla="*/ 920444 w 2166465"/>
                <a:gd name="connsiteY71" fmla="*/ 2896903 h 3079964"/>
                <a:gd name="connsiteX72" fmla="*/ 980698 w 2166465"/>
                <a:gd name="connsiteY72" fmla="*/ 2854615 h 3079964"/>
                <a:gd name="connsiteX73" fmla="*/ 1122970 w 2166465"/>
                <a:gd name="connsiteY73" fmla="*/ 2675095 h 3079964"/>
                <a:gd name="connsiteX74" fmla="*/ 1237418 w 2166465"/>
                <a:gd name="connsiteY74" fmla="*/ 2472496 h 3079964"/>
                <a:gd name="connsiteX75" fmla="*/ 1441916 w 2166465"/>
                <a:gd name="connsiteY75" fmla="*/ 2313425 h 3079964"/>
                <a:gd name="connsiteX76" fmla="*/ 1755382 w 2166465"/>
                <a:gd name="connsiteY76" fmla="*/ 2198687 h 3079964"/>
                <a:gd name="connsiteX77" fmla="*/ 1848064 w 2166465"/>
                <a:gd name="connsiteY77" fmla="*/ 2165529 h 3079964"/>
                <a:gd name="connsiteX78" fmla="*/ 2090395 w 2166465"/>
                <a:gd name="connsiteY78" fmla="*/ 1966727 h 3079964"/>
                <a:gd name="connsiteX79" fmla="*/ 2137868 w 2166465"/>
                <a:gd name="connsiteY79" fmla="*/ 1781510 h 3079964"/>
                <a:gd name="connsiteX80" fmla="*/ 2060743 w 2166465"/>
                <a:gd name="connsiteY80" fmla="*/ 1329423 h 3079964"/>
                <a:gd name="connsiteX81" fmla="*/ 1902257 w 2166465"/>
                <a:gd name="connsiteY81" fmla="*/ 1010040 h 3079964"/>
                <a:gd name="connsiteX82" fmla="*/ 1792704 w 2166465"/>
                <a:gd name="connsiteY82" fmla="*/ 929701 h 3079964"/>
                <a:gd name="connsiteX83" fmla="*/ 1701264 w 2166465"/>
                <a:gd name="connsiteY83" fmla="*/ 893184 h 3079964"/>
                <a:gd name="connsiteX84" fmla="*/ 1561766 w 2166465"/>
                <a:gd name="connsiteY84" fmla="*/ 839284 h 3079964"/>
                <a:gd name="connsiteX85" fmla="*/ 1395684 w 2166465"/>
                <a:gd name="connsiteY85" fmla="*/ 802182 h 3079964"/>
                <a:gd name="connsiteX86" fmla="*/ 1089302 w 2166465"/>
                <a:gd name="connsiteY86" fmla="*/ 705922 h 3079964"/>
                <a:gd name="connsiteX87" fmla="*/ 901017 w 2166465"/>
                <a:gd name="connsiteY87" fmla="*/ 587750 h 3079964"/>
                <a:gd name="connsiteX88" fmla="*/ 789273 w 2166465"/>
                <a:gd name="connsiteY88" fmla="*/ 515592 h 3079964"/>
                <a:gd name="connsiteX89" fmla="*/ 599382 w 2166465"/>
                <a:gd name="connsiteY89" fmla="*/ 261576 h 3079964"/>
                <a:gd name="connsiteX90" fmla="*/ 333023 w 2166465"/>
                <a:gd name="connsiteY90" fmla="*/ 35605 h 3079964"/>
                <a:gd name="connsiteX91" fmla="*/ 257139 w 2166465"/>
                <a:gd name="connsiteY91" fmla="*/ 29689 h 3079964"/>
                <a:gd name="connsiteX92" fmla="*/ 220622 w 2166465"/>
                <a:gd name="connsiteY92" fmla="*/ 28228 h 307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66465" h="3079964">
                  <a:moveTo>
                    <a:pt x="587039" y="3079345"/>
                  </a:moveTo>
                  <a:cubicBezTo>
                    <a:pt x="532847" y="3078834"/>
                    <a:pt x="479386" y="3066344"/>
                    <a:pt x="430598" y="3042827"/>
                  </a:cubicBezTo>
                  <a:cubicBezTo>
                    <a:pt x="388019" y="3022962"/>
                    <a:pt x="329079" y="2987904"/>
                    <a:pt x="309871" y="2914212"/>
                  </a:cubicBezTo>
                  <a:cubicBezTo>
                    <a:pt x="297674" y="2867689"/>
                    <a:pt x="306803" y="2822261"/>
                    <a:pt x="318635" y="2779974"/>
                  </a:cubicBezTo>
                  <a:cubicBezTo>
                    <a:pt x="343175" y="2691528"/>
                    <a:pt x="387580" y="2606004"/>
                    <a:pt x="454334" y="2518873"/>
                  </a:cubicBezTo>
                  <a:cubicBezTo>
                    <a:pt x="555123" y="2386387"/>
                    <a:pt x="655181" y="2299768"/>
                    <a:pt x="768385" y="2245576"/>
                  </a:cubicBezTo>
                  <a:cubicBezTo>
                    <a:pt x="811403" y="2225053"/>
                    <a:pt x="856684" y="2208474"/>
                    <a:pt x="900213" y="2192406"/>
                  </a:cubicBezTo>
                  <a:cubicBezTo>
                    <a:pt x="914820" y="2187002"/>
                    <a:pt x="929427" y="2181670"/>
                    <a:pt x="944034" y="2176120"/>
                  </a:cubicBezTo>
                  <a:cubicBezTo>
                    <a:pt x="1052565" y="2135292"/>
                    <a:pt x="1087403" y="2083437"/>
                    <a:pt x="1083532" y="1971036"/>
                  </a:cubicBezTo>
                  <a:cubicBezTo>
                    <a:pt x="1082072" y="1917940"/>
                    <a:pt x="1075644" y="1865135"/>
                    <a:pt x="1064325" y="1813280"/>
                  </a:cubicBezTo>
                  <a:cubicBezTo>
                    <a:pt x="1031896" y="1668013"/>
                    <a:pt x="976683" y="1578035"/>
                    <a:pt x="886045" y="1521140"/>
                  </a:cubicBezTo>
                  <a:cubicBezTo>
                    <a:pt x="808993" y="1473156"/>
                    <a:pt x="740486" y="1428531"/>
                    <a:pt x="682423" y="1367766"/>
                  </a:cubicBezTo>
                  <a:cubicBezTo>
                    <a:pt x="664895" y="1349434"/>
                    <a:pt x="647147" y="1331175"/>
                    <a:pt x="629108" y="1312990"/>
                  </a:cubicBezTo>
                  <a:cubicBezTo>
                    <a:pt x="570680" y="1253101"/>
                    <a:pt x="509476" y="1191240"/>
                    <a:pt x="458571" y="1122441"/>
                  </a:cubicBezTo>
                  <a:cubicBezTo>
                    <a:pt x="379182" y="1015152"/>
                    <a:pt x="281460" y="891723"/>
                    <a:pt x="157738" y="790351"/>
                  </a:cubicBezTo>
                  <a:cubicBezTo>
                    <a:pt x="104715" y="747771"/>
                    <a:pt x="67467" y="688612"/>
                    <a:pt x="52130" y="622370"/>
                  </a:cubicBezTo>
                  <a:cubicBezTo>
                    <a:pt x="44388" y="588189"/>
                    <a:pt x="39276" y="553059"/>
                    <a:pt x="34309" y="519171"/>
                  </a:cubicBezTo>
                  <a:cubicBezTo>
                    <a:pt x="31388" y="499817"/>
                    <a:pt x="28540" y="480389"/>
                    <a:pt x="25253" y="460743"/>
                  </a:cubicBezTo>
                  <a:lnTo>
                    <a:pt x="22186" y="443214"/>
                  </a:lnTo>
                  <a:cubicBezTo>
                    <a:pt x="9258" y="369157"/>
                    <a:pt x="-4108" y="292616"/>
                    <a:pt x="-1040" y="214687"/>
                  </a:cubicBezTo>
                  <a:cubicBezTo>
                    <a:pt x="3124" y="118719"/>
                    <a:pt x="55489" y="42471"/>
                    <a:pt x="132249" y="20487"/>
                  </a:cubicBezTo>
                  <a:cubicBezTo>
                    <a:pt x="150874" y="15156"/>
                    <a:pt x="169936" y="10481"/>
                    <a:pt x="188341" y="5880"/>
                  </a:cubicBezTo>
                  <a:lnTo>
                    <a:pt x="213830" y="-401"/>
                  </a:lnTo>
                  <a:cubicBezTo>
                    <a:pt x="215436" y="-693"/>
                    <a:pt x="217043" y="-693"/>
                    <a:pt x="218650" y="-401"/>
                  </a:cubicBezTo>
                  <a:lnTo>
                    <a:pt x="221060" y="-401"/>
                  </a:lnTo>
                  <a:cubicBezTo>
                    <a:pt x="232819" y="256"/>
                    <a:pt x="244650" y="622"/>
                    <a:pt x="256555" y="986"/>
                  </a:cubicBezTo>
                  <a:cubicBezTo>
                    <a:pt x="283213" y="1206"/>
                    <a:pt x="309725" y="3251"/>
                    <a:pt x="336091" y="7194"/>
                  </a:cubicBezTo>
                  <a:cubicBezTo>
                    <a:pt x="478582" y="32319"/>
                    <a:pt x="575208" y="114483"/>
                    <a:pt x="623484" y="251424"/>
                  </a:cubicBezTo>
                  <a:cubicBezTo>
                    <a:pt x="662193" y="361561"/>
                    <a:pt x="720621" y="439927"/>
                    <a:pt x="801763" y="490760"/>
                  </a:cubicBezTo>
                  <a:cubicBezTo>
                    <a:pt x="839522" y="514424"/>
                    <a:pt x="877427" y="539256"/>
                    <a:pt x="914018" y="563357"/>
                  </a:cubicBezTo>
                  <a:cubicBezTo>
                    <a:pt x="974637" y="603162"/>
                    <a:pt x="1037373" y="644280"/>
                    <a:pt x="1100915" y="680213"/>
                  </a:cubicBezTo>
                  <a:cubicBezTo>
                    <a:pt x="1192354" y="731045"/>
                    <a:pt x="1293216" y="762670"/>
                    <a:pt x="1397291" y="773187"/>
                  </a:cubicBezTo>
                  <a:cubicBezTo>
                    <a:pt x="1455646" y="779906"/>
                    <a:pt x="1513052" y="792687"/>
                    <a:pt x="1568704" y="811457"/>
                  </a:cubicBezTo>
                  <a:cubicBezTo>
                    <a:pt x="1616469" y="827745"/>
                    <a:pt x="1663650" y="847098"/>
                    <a:pt x="1709589" y="866015"/>
                  </a:cubicBezTo>
                  <a:cubicBezTo>
                    <a:pt x="1739242" y="878284"/>
                    <a:pt x="1769916" y="890919"/>
                    <a:pt x="1800298" y="902533"/>
                  </a:cubicBezTo>
                  <a:cubicBezTo>
                    <a:pt x="1844119" y="919257"/>
                    <a:pt x="1893347" y="943286"/>
                    <a:pt x="1923583" y="994557"/>
                  </a:cubicBezTo>
                  <a:cubicBezTo>
                    <a:pt x="1985882" y="1097755"/>
                    <a:pt x="2039635" y="1205920"/>
                    <a:pt x="2084260" y="1317883"/>
                  </a:cubicBezTo>
                  <a:cubicBezTo>
                    <a:pt x="2145682" y="1475566"/>
                    <a:pt x="2171902" y="1627552"/>
                    <a:pt x="2163431" y="1782314"/>
                  </a:cubicBezTo>
                  <a:cubicBezTo>
                    <a:pt x="2160947" y="1850967"/>
                    <a:pt x="2143492" y="1918305"/>
                    <a:pt x="2112306" y="1979509"/>
                  </a:cubicBezTo>
                  <a:cubicBezTo>
                    <a:pt x="2060450" y="2078763"/>
                    <a:pt x="1976241" y="2148147"/>
                    <a:pt x="1855003" y="2191676"/>
                  </a:cubicBezTo>
                  <a:lnTo>
                    <a:pt x="1761955" y="2224760"/>
                  </a:lnTo>
                  <a:cubicBezTo>
                    <a:pt x="1659049" y="2261278"/>
                    <a:pt x="1552637" y="2299330"/>
                    <a:pt x="1449073" y="2338987"/>
                  </a:cubicBezTo>
                  <a:cubicBezTo>
                    <a:pt x="1361943" y="2372583"/>
                    <a:pt x="1299351" y="2421079"/>
                    <a:pt x="1257941" y="2487030"/>
                  </a:cubicBezTo>
                  <a:cubicBezTo>
                    <a:pt x="1214484" y="2556048"/>
                    <a:pt x="1176286" y="2627185"/>
                    <a:pt x="1144590" y="2687584"/>
                  </a:cubicBezTo>
                  <a:cubicBezTo>
                    <a:pt x="1108073" y="2757040"/>
                    <a:pt x="1064688" y="2828031"/>
                    <a:pt x="993479" y="2877038"/>
                  </a:cubicBezTo>
                  <a:cubicBezTo>
                    <a:pt x="973395" y="2890914"/>
                    <a:pt x="953383" y="2905010"/>
                    <a:pt x="933371" y="2919106"/>
                  </a:cubicBezTo>
                  <a:cubicBezTo>
                    <a:pt x="886410" y="2952336"/>
                    <a:pt x="837843" y="2986663"/>
                    <a:pt x="787813" y="3017045"/>
                  </a:cubicBezTo>
                  <a:cubicBezTo>
                    <a:pt x="722811" y="3058895"/>
                    <a:pt x="654816" y="3079345"/>
                    <a:pt x="587039" y="3079345"/>
                  </a:cubicBezTo>
                  <a:close/>
                  <a:moveTo>
                    <a:pt x="220111" y="28521"/>
                  </a:moveTo>
                  <a:lnTo>
                    <a:pt x="195644" y="34509"/>
                  </a:lnTo>
                  <a:cubicBezTo>
                    <a:pt x="177531" y="38965"/>
                    <a:pt x="158761" y="43493"/>
                    <a:pt x="140649" y="48678"/>
                  </a:cubicBezTo>
                  <a:cubicBezTo>
                    <a:pt x="74333" y="67667"/>
                    <a:pt x="31096" y="131939"/>
                    <a:pt x="27225" y="216659"/>
                  </a:cubicBezTo>
                  <a:cubicBezTo>
                    <a:pt x="24012" y="291374"/>
                    <a:pt x="37084" y="366235"/>
                    <a:pt x="49792" y="438759"/>
                  </a:cubicBezTo>
                  <a:lnTo>
                    <a:pt x="52787" y="456360"/>
                  </a:lnTo>
                  <a:cubicBezTo>
                    <a:pt x="56146" y="475861"/>
                    <a:pt x="59068" y="495507"/>
                    <a:pt x="61916" y="515227"/>
                  </a:cubicBezTo>
                  <a:cubicBezTo>
                    <a:pt x="66810" y="548604"/>
                    <a:pt x="71849" y="583077"/>
                    <a:pt x="79372" y="616161"/>
                  </a:cubicBezTo>
                  <a:cubicBezTo>
                    <a:pt x="93395" y="676124"/>
                    <a:pt x="127137" y="729658"/>
                    <a:pt x="175267" y="768148"/>
                  </a:cubicBezTo>
                  <a:cubicBezTo>
                    <a:pt x="301253" y="871493"/>
                    <a:pt x="400507" y="996675"/>
                    <a:pt x="480846" y="1105205"/>
                  </a:cubicBezTo>
                  <a:cubicBezTo>
                    <a:pt x="530583" y="1172470"/>
                    <a:pt x="590399" y="1233674"/>
                    <a:pt x="648827" y="1292905"/>
                  </a:cubicBezTo>
                  <a:cubicBezTo>
                    <a:pt x="666866" y="1311164"/>
                    <a:pt x="684760" y="1329423"/>
                    <a:pt x="702435" y="1347901"/>
                  </a:cubicBezTo>
                  <a:cubicBezTo>
                    <a:pt x="758233" y="1406329"/>
                    <a:pt x="825279" y="1450150"/>
                    <a:pt x="900725" y="1496820"/>
                  </a:cubicBezTo>
                  <a:cubicBezTo>
                    <a:pt x="1027222" y="1575697"/>
                    <a:pt x="1070166" y="1711470"/>
                    <a:pt x="1091420" y="1806926"/>
                  </a:cubicBezTo>
                  <a:cubicBezTo>
                    <a:pt x="1103105" y="1860607"/>
                    <a:pt x="1109752" y="1915237"/>
                    <a:pt x="1111359" y="1970160"/>
                  </a:cubicBezTo>
                  <a:cubicBezTo>
                    <a:pt x="1116179" y="2112652"/>
                    <a:pt x="1054610" y="2164945"/>
                    <a:pt x="953822" y="2203069"/>
                  </a:cubicBezTo>
                  <a:lnTo>
                    <a:pt x="909416" y="2219429"/>
                  </a:lnTo>
                  <a:cubicBezTo>
                    <a:pt x="866253" y="2235205"/>
                    <a:pt x="821773" y="2251565"/>
                    <a:pt x="779633" y="2271576"/>
                  </a:cubicBezTo>
                  <a:cubicBezTo>
                    <a:pt x="670080" y="2323650"/>
                    <a:pt x="573674" y="2407933"/>
                    <a:pt x="475441" y="2536767"/>
                  </a:cubicBezTo>
                  <a:cubicBezTo>
                    <a:pt x="410952" y="2621268"/>
                    <a:pt x="368153" y="2703579"/>
                    <a:pt x="344563" y="2788373"/>
                  </a:cubicBezTo>
                  <a:cubicBezTo>
                    <a:pt x="333972" y="2826570"/>
                    <a:pt x="325573" y="2867396"/>
                    <a:pt x="335944" y="2907055"/>
                  </a:cubicBezTo>
                  <a:cubicBezTo>
                    <a:pt x="348287" y="2954308"/>
                    <a:pt x="381884" y="2989293"/>
                    <a:pt x="441626" y="3017119"/>
                  </a:cubicBezTo>
                  <a:cubicBezTo>
                    <a:pt x="552640" y="3069047"/>
                    <a:pt x="665260" y="3060940"/>
                    <a:pt x="776347" y="2993675"/>
                  </a:cubicBezTo>
                  <a:cubicBezTo>
                    <a:pt x="825498" y="2963876"/>
                    <a:pt x="873775" y="2929769"/>
                    <a:pt x="920444" y="2896903"/>
                  </a:cubicBezTo>
                  <a:cubicBezTo>
                    <a:pt x="940529" y="2882735"/>
                    <a:pt x="960467" y="2868492"/>
                    <a:pt x="980698" y="2854615"/>
                  </a:cubicBezTo>
                  <a:cubicBezTo>
                    <a:pt x="1047015" y="2809041"/>
                    <a:pt x="1088279" y="2741557"/>
                    <a:pt x="1122970" y="2675095"/>
                  </a:cubicBezTo>
                  <a:cubicBezTo>
                    <a:pt x="1154888" y="2614038"/>
                    <a:pt x="1193523" y="2542317"/>
                    <a:pt x="1237418" y="2472496"/>
                  </a:cubicBezTo>
                  <a:cubicBezTo>
                    <a:pt x="1282187" y="2401287"/>
                    <a:pt x="1349016" y="2349212"/>
                    <a:pt x="1441916" y="2313425"/>
                  </a:cubicBezTo>
                  <a:cubicBezTo>
                    <a:pt x="1545845" y="2273256"/>
                    <a:pt x="1652402" y="2235351"/>
                    <a:pt x="1755382" y="2198687"/>
                  </a:cubicBezTo>
                  <a:lnTo>
                    <a:pt x="1848064" y="2165529"/>
                  </a:lnTo>
                  <a:cubicBezTo>
                    <a:pt x="1962657" y="2124776"/>
                    <a:pt x="2041826" y="2059482"/>
                    <a:pt x="2090395" y="1966727"/>
                  </a:cubicBezTo>
                  <a:cubicBezTo>
                    <a:pt x="2119536" y="1909176"/>
                    <a:pt x="2135750" y="1846000"/>
                    <a:pt x="2137868" y="1781510"/>
                  </a:cubicBezTo>
                  <a:cubicBezTo>
                    <a:pt x="2145609" y="1630912"/>
                    <a:pt x="2120631" y="1483089"/>
                    <a:pt x="2060743" y="1329423"/>
                  </a:cubicBezTo>
                  <a:cubicBezTo>
                    <a:pt x="2016702" y="1218774"/>
                    <a:pt x="1963752" y="1111997"/>
                    <a:pt x="1902257" y="1010040"/>
                  </a:cubicBezTo>
                  <a:cubicBezTo>
                    <a:pt x="1876256" y="966219"/>
                    <a:pt x="1832435" y="944746"/>
                    <a:pt x="1792704" y="929701"/>
                  </a:cubicBezTo>
                  <a:cubicBezTo>
                    <a:pt x="1761664" y="918016"/>
                    <a:pt x="1731134" y="905235"/>
                    <a:pt x="1701264" y="893184"/>
                  </a:cubicBezTo>
                  <a:cubicBezTo>
                    <a:pt x="1655909" y="874413"/>
                    <a:pt x="1608947" y="854987"/>
                    <a:pt x="1561766" y="839284"/>
                  </a:cubicBezTo>
                  <a:cubicBezTo>
                    <a:pt x="1507867" y="821098"/>
                    <a:pt x="1452213" y="808609"/>
                    <a:pt x="1395684" y="802182"/>
                  </a:cubicBezTo>
                  <a:cubicBezTo>
                    <a:pt x="1281677" y="789255"/>
                    <a:pt x="1178624" y="756827"/>
                    <a:pt x="1089302" y="705922"/>
                  </a:cubicBezTo>
                  <a:cubicBezTo>
                    <a:pt x="1024958" y="669404"/>
                    <a:pt x="961929" y="627848"/>
                    <a:pt x="901017" y="587750"/>
                  </a:cubicBezTo>
                  <a:cubicBezTo>
                    <a:pt x="864500" y="563796"/>
                    <a:pt x="826741" y="538744"/>
                    <a:pt x="789273" y="515592"/>
                  </a:cubicBezTo>
                  <a:cubicBezTo>
                    <a:pt x="702216" y="461254"/>
                    <a:pt x="639990" y="378067"/>
                    <a:pt x="599382" y="261576"/>
                  </a:cubicBezTo>
                  <a:cubicBezTo>
                    <a:pt x="554173" y="133107"/>
                    <a:pt x="467042" y="59195"/>
                    <a:pt x="333023" y="35605"/>
                  </a:cubicBezTo>
                  <a:cubicBezTo>
                    <a:pt x="307899" y="31807"/>
                    <a:pt x="282555" y="29836"/>
                    <a:pt x="257139" y="29689"/>
                  </a:cubicBezTo>
                  <a:cubicBezTo>
                    <a:pt x="245016" y="29689"/>
                    <a:pt x="232892" y="28959"/>
                    <a:pt x="220622" y="28228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8CF88B4-342E-4BC8-AFED-7EB78240CDA4}"/>
                </a:ext>
              </a:extLst>
            </p:cNvPr>
            <p:cNvSpPr/>
            <p:nvPr/>
          </p:nvSpPr>
          <p:spPr>
            <a:xfrm>
              <a:off x="3651002" y="3341026"/>
              <a:ext cx="1051372" cy="1005659"/>
            </a:xfrm>
            <a:custGeom>
              <a:avLst/>
              <a:gdLst>
                <a:gd name="connsiteX0" fmla="*/ 782182 w 1051372"/>
                <a:gd name="connsiteY0" fmla="*/ 1005039 h 1005659"/>
                <a:gd name="connsiteX1" fmla="*/ 725361 w 1051372"/>
                <a:gd name="connsiteY1" fmla="*/ 998759 h 1005659"/>
                <a:gd name="connsiteX2" fmla="*/ 465795 w 1051372"/>
                <a:gd name="connsiteY2" fmla="*/ 831508 h 1005659"/>
                <a:gd name="connsiteX3" fmla="*/ 307454 w 1051372"/>
                <a:gd name="connsiteY3" fmla="*/ 693983 h 1005659"/>
                <a:gd name="connsiteX4" fmla="*/ 244498 w 1051372"/>
                <a:gd name="connsiteY4" fmla="*/ 659511 h 1005659"/>
                <a:gd name="connsiteX5" fmla="*/ 158317 w 1051372"/>
                <a:gd name="connsiteY5" fmla="*/ 610577 h 1005659"/>
                <a:gd name="connsiteX6" fmla="*/ -1484 w 1051372"/>
                <a:gd name="connsiteY6" fmla="*/ 334869 h 1005659"/>
                <a:gd name="connsiteX7" fmla="*/ 58039 w 1051372"/>
                <a:gd name="connsiteY7" fmla="*/ 236053 h 1005659"/>
                <a:gd name="connsiteX8" fmla="*/ 209806 w 1051372"/>
                <a:gd name="connsiteY8" fmla="*/ 250660 h 1005659"/>
                <a:gd name="connsiteX9" fmla="*/ 265239 w 1051372"/>
                <a:gd name="connsiteY9" fmla="*/ 284110 h 1005659"/>
                <a:gd name="connsiteX10" fmla="*/ 327247 w 1051372"/>
                <a:gd name="connsiteY10" fmla="*/ 320627 h 1005659"/>
                <a:gd name="connsiteX11" fmla="*/ 420294 w 1051372"/>
                <a:gd name="connsiteY11" fmla="*/ 338375 h 1005659"/>
                <a:gd name="connsiteX12" fmla="*/ 478064 w 1051372"/>
                <a:gd name="connsiteY12" fmla="*/ 310695 h 1005659"/>
                <a:gd name="connsiteX13" fmla="*/ 515531 w 1051372"/>
                <a:gd name="connsiteY13" fmla="*/ 256795 h 1005659"/>
                <a:gd name="connsiteX14" fmla="*/ 540656 w 1051372"/>
                <a:gd name="connsiteY14" fmla="*/ 183760 h 1005659"/>
                <a:gd name="connsiteX15" fmla="*/ 558330 w 1051372"/>
                <a:gd name="connsiteY15" fmla="*/ 130736 h 1005659"/>
                <a:gd name="connsiteX16" fmla="*/ 676793 w 1051372"/>
                <a:gd name="connsiteY16" fmla="*/ -289 h 1005659"/>
                <a:gd name="connsiteX17" fmla="*/ 679787 w 1051372"/>
                <a:gd name="connsiteY17" fmla="*/ -289 h 1005659"/>
                <a:gd name="connsiteX18" fmla="*/ 681029 w 1051372"/>
                <a:gd name="connsiteY18" fmla="*/ -289 h 1005659"/>
                <a:gd name="connsiteX19" fmla="*/ 838638 w 1051372"/>
                <a:gd name="connsiteY19" fmla="*/ 55364 h 1005659"/>
                <a:gd name="connsiteX20" fmla="*/ 989310 w 1051372"/>
                <a:gd name="connsiteY20" fmla="*/ 267166 h 1005659"/>
                <a:gd name="connsiteX21" fmla="*/ 1046862 w 1051372"/>
                <a:gd name="connsiteY21" fmla="*/ 575301 h 1005659"/>
                <a:gd name="connsiteX22" fmla="*/ 999535 w 1051372"/>
                <a:gd name="connsiteY22" fmla="*/ 819458 h 1005659"/>
                <a:gd name="connsiteX23" fmla="*/ 782182 w 1051372"/>
                <a:gd name="connsiteY23" fmla="*/ 1005039 h 1005659"/>
                <a:gd name="connsiteX24" fmla="*/ 115956 w 1051372"/>
                <a:gd name="connsiteY24" fmla="*/ 237440 h 1005659"/>
                <a:gd name="connsiteX25" fmla="*/ 63516 w 1051372"/>
                <a:gd name="connsiteY25" fmla="*/ 249418 h 1005659"/>
                <a:gd name="connsiteX26" fmla="*/ 12392 w 1051372"/>
                <a:gd name="connsiteY26" fmla="*/ 335234 h 1005659"/>
                <a:gd name="connsiteX27" fmla="*/ 165766 w 1051372"/>
                <a:gd name="connsiteY27" fmla="*/ 598745 h 1005659"/>
                <a:gd name="connsiteX28" fmla="*/ 250998 w 1051372"/>
                <a:gd name="connsiteY28" fmla="*/ 646803 h 1005659"/>
                <a:gd name="connsiteX29" fmla="*/ 314466 w 1051372"/>
                <a:gd name="connsiteY29" fmla="*/ 681567 h 1005659"/>
                <a:gd name="connsiteX30" fmla="*/ 476530 w 1051372"/>
                <a:gd name="connsiteY30" fmla="*/ 822306 h 1005659"/>
                <a:gd name="connsiteX31" fmla="*/ 728575 w 1051372"/>
                <a:gd name="connsiteY31" fmla="*/ 984736 h 1005659"/>
                <a:gd name="connsiteX32" fmla="*/ 986973 w 1051372"/>
                <a:gd name="connsiteY32" fmla="*/ 815003 h 1005659"/>
                <a:gd name="connsiteX33" fmla="*/ 1033497 w 1051372"/>
                <a:gd name="connsiteY33" fmla="*/ 573987 h 1005659"/>
                <a:gd name="connsiteX34" fmla="*/ 977405 w 1051372"/>
                <a:gd name="connsiteY34" fmla="*/ 273666 h 1005659"/>
                <a:gd name="connsiteX35" fmla="*/ 830459 w 1051372"/>
                <a:gd name="connsiteY35" fmla="*/ 66757 h 1005659"/>
                <a:gd name="connsiteX36" fmla="*/ 681905 w 1051372"/>
                <a:gd name="connsiteY36" fmla="*/ 14026 h 1005659"/>
                <a:gd name="connsiteX37" fmla="*/ 679933 w 1051372"/>
                <a:gd name="connsiteY37" fmla="*/ 14026 h 1005659"/>
                <a:gd name="connsiteX38" fmla="*/ 571403 w 1051372"/>
                <a:gd name="connsiteY38" fmla="*/ 136433 h 1005659"/>
                <a:gd name="connsiteX39" fmla="*/ 553948 w 1051372"/>
                <a:gd name="connsiteY39" fmla="*/ 189018 h 1005659"/>
                <a:gd name="connsiteX40" fmla="*/ 528385 w 1051372"/>
                <a:gd name="connsiteY40" fmla="*/ 262492 h 1005659"/>
                <a:gd name="connsiteX41" fmla="*/ 487120 w 1051372"/>
                <a:gd name="connsiteY41" fmla="*/ 322161 h 1005659"/>
                <a:gd name="connsiteX42" fmla="*/ 423434 w 1051372"/>
                <a:gd name="connsiteY42" fmla="*/ 352836 h 1005659"/>
                <a:gd name="connsiteX43" fmla="*/ 321988 w 1051372"/>
                <a:gd name="connsiteY43" fmla="*/ 333920 h 1005659"/>
                <a:gd name="connsiteX44" fmla="*/ 258740 w 1051372"/>
                <a:gd name="connsiteY44" fmla="*/ 296453 h 1005659"/>
                <a:gd name="connsiteX45" fmla="*/ 204475 w 1051372"/>
                <a:gd name="connsiteY45" fmla="*/ 263806 h 1005659"/>
                <a:gd name="connsiteX46" fmla="*/ 115956 w 1051372"/>
                <a:gd name="connsiteY46" fmla="*/ 237440 h 100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51372" h="1005659">
                  <a:moveTo>
                    <a:pt x="782182" y="1005039"/>
                  </a:moveTo>
                  <a:cubicBezTo>
                    <a:pt x="763047" y="1004894"/>
                    <a:pt x="744058" y="1002849"/>
                    <a:pt x="725361" y="998759"/>
                  </a:cubicBezTo>
                  <a:cubicBezTo>
                    <a:pt x="624646" y="976848"/>
                    <a:pt x="537442" y="920831"/>
                    <a:pt x="465795" y="831508"/>
                  </a:cubicBezTo>
                  <a:cubicBezTo>
                    <a:pt x="421973" y="776294"/>
                    <a:pt x="368293" y="729624"/>
                    <a:pt x="307454" y="693983"/>
                  </a:cubicBezTo>
                  <a:cubicBezTo>
                    <a:pt x="286858" y="681859"/>
                    <a:pt x="265313" y="670539"/>
                    <a:pt x="244498" y="659511"/>
                  </a:cubicBezTo>
                  <a:cubicBezTo>
                    <a:pt x="215868" y="644392"/>
                    <a:pt x="186070" y="628763"/>
                    <a:pt x="158317" y="610577"/>
                  </a:cubicBezTo>
                  <a:cubicBezTo>
                    <a:pt x="50881" y="541778"/>
                    <a:pt x="-1411" y="451653"/>
                    <a:pt x="-1484" y="334869"/>
                  </a:cubicBezTo>
                  <a:cubicBezTo>
                    <a:pt x="-1484" y="287031"/>
                    <a:pt x="17943" y="254530"/>
                    <a:pt x="58039" y="236053"/>
                  </a:cubicBezTo>
                  <a:cubicBezTo>
                    <a:pt x="117782" y="208226"/>
                    <a:pt x="173288" y="230940"/>
                    <a:pt x="209806" y="250660"/>
                  </a:cubicBezTo>
                  <a:cubicBezTo>
                    <a:pt x="228868" y="260739"/>
                    <a:pt x="247346" y="272571"/>
                    <a:pt x="265239" y="284110"/>
                  </a:cubicBezTo>
                  <a:cubicBezTo>
                    <a:pt x="285252" y="297330"/>
                    <a:pt x="305994" y="309526"/>
                    <a:pt x="327247" y="320627"/>
                  </a:cubicBezTo>
                  <a:cubicBezTo>
                    <a:pt x="353320" y="333774"/>
                    <a:pt x="384653" y="346117"/>
                    <a:pt x="420294" y="338375"/>
                  </a:cubicBezTo>
                  <a:cubicBezTo>
                    <a:pt x="441693" y="334431"/>
                    <a:pt x="461631" y="324936"/>
                    <a:pt x="478064" y="310695"/>
                  </a:cubicBezTo>
                  <a:cubicBezTo>
                    <a:pt x="494935" y="296161"/>
                    <a:pt x="507790" y="277610"/>
                    <a:pt x="515531" y="256795"/>
                  </a:cubicBezTo>
                  <a:cubicBezTo>
                    <a:pt x="525026" y="233131"/>
                    <a:pt x="532987" y="207862"/>
                    <a:pt x="540656" y="183760"/>
                  </a:cubicBezTo>
                  <a:cubicBezTo>
                    <a:pt x="546279" y="166012"/>
                    <a:pt x="552049" y="148192"/>
                    <a:pt x="558330" y="130736"/>
                  </a:cubicBezTo>
                  <a:cubicBezTo>
                    <a:pt x="578269" y="75376"/>
                    <a:pt x="605438" y="15195"/>
                    <a:pt x="676793" y="-289"/>
                  </a:cubicBezTo>
                  <a:cubicBezTo>
                    <a:pt x="677743" y="-581"/>
                    <a:pt x="678838" y="-581"/>
                    <a:pt x="679787" y="-289"/>
                  </a:cubicBezTo>
                  <a:lnTo>
                    <a:pt x="681029" y="-289"/>
                  </a:lnTo>
                  <a:cubicBezTo>
                    <a:pt x="737704" y="-3356"/>
                    <a:pt x="789559" y="14829"/>
                    <a:pt x="838638" y="55364"/>
                  </a:cubicBezTo>
                  <a:cubicBezTo>
                    <a:pt x="911090" y="114669"/>
                    <a:pt x="954400" y="195664"/>
                    <a:pt x="989310" y="267166"/>
                  </a:cubicBezTo>
                  <a:cubicBezTo>
                    <a:pt x="1039120" y="368904"/>
                    <a:pt x="1057817" y="469912"/>
                    <a:pt x="1046862" y="575301"/>
                  </a:cubicBezTo>
                  <a:cubicBezTo>
                    <a:pt x="1038609" y="653668"/>
                    <a:pt x="1027069" y="737439"/>
                    <a:pt x="999535" y="819458"/>
                  </a:cubicBezTo>
                  <a:cubicBezTo>
                    <a:pt x="958562" y="940915"/>
                    <a:pt x="882606" y="1005039"/>
                    <a:pt x="782182" y="1005039"/>
                  </a:cubicBezTo>
                  <a:close/>
                  <a:moveTo>
                    <a:pt x="115956" y="237440"/>
                  </a:moveTo>
                  <a:cubicBezTo>
                    <a:pt x="97770" y="237440"/>
                    <a:pt x="79877" y="241531"/>
                    <a:pt x="63516" y="249418"/>
                  </a:cubicBezTo>
                  <a:cubicBezTo>
                    <a:pt x="28387" y="265778"/>
                    <a:pt x="12392" y="293239"/>
                    <a:pt x="12392" y="335234"/>
                  </a:cubicBezTo>
                  <a:cubicBezTo>
                    <a:pt x="12392" y="446540"/>
                    <a:pt x="62640" y="532429"/>
                    <a:pt x="165766" y="598745"/>
                  </a:cubicBezTo>
                  <a:cubicBezTo>
                    <a:pt x="193154" y="616274"/>
                    <a:pt x="222587" y="631392"/>
                    <a:pt x="250998" y="646803"/>
                  </a:cubicBezTo>
                  <a:cubicBezTo>
                    <a:pt x="271959" y="657831"/>
                    <a:pt x="293650" y="669297"/>
                    <a:pt x="314466" y="681567"/>
                  </a:cubicBezTo>
                  <a:cubicBezTo>
                    <a:pt x="376764" y="718012"/>
                    <a:pt x="431687" y="765776"/>
                    <a:pt x="476530" y="822306"/>
                  </a:cubicBezTo>
                  <a:cubicBezTo>
                    <a:pt x="546279" y="909072"/>
                    <a:pt x="631000" y="963775"/>
                    <a:pt x="728575" y="984736"/>
                  </a:cubicBezTo>
                  <a:cubicBezTo>
                    <a:pt x="851346" y="1011248"/>
                    <a:pt x="940815" y="952455"/>
                    <a:pt x="986973" y="815003"/>
                  </a:cubicBezTo>
                  <a:cubicBezTo>
                    <a:pt x="1014142" y="734664"/>
                    <a:pt x="1025754" y="651769"/>
                    <a:pt x="1033497" y="573987"/>
                  </a:cubicBezTo>
                  <a:cubicBezTo>
                    <a:pt x="1044379" y="471226"/>
                    <a:pt x="1025754" y="373067"/>
                    <a:pt x="977405" y="273666"/>
                  </a:cubicBezTo>
                  <a:cubicBezTo>
                    <a:pt x="943152" y="203771"/>
                    <a:pt x="900718" y="124236"/>
                    <a:pt x="830459" y="66757"/>
                  </a:cubicBezTo>
                  <a:cubicBezTo>
                    <a:pt x="783935" y="28414"/>
                    <a:pt x="735513" y="11251"/>
                    <a:pt x="681905" y="14026"/>
                  </a:cubicBezTo>
                  <a:lnTo>
                    <a:pt x="679933" y="14026"/>
                  </a:lnTo>
                  <a:cubicBezTo>
                    <a:pt x="615224" y="28049"/>
                    <a:pt x="590758" y="81949"/>
                    <a:pt x="571403" y="136433"/>
                  </a:cubicBezTo>
                  <a:cubicBezTo>
                    <a:pt x="565195" y="153815"/>
                    <a:pt x="559571" y="171417"/>
                    <a:pt x="553948" y="189018"/>
                  </a:cubicBezTo>
                  <a:cubicBezTo>
                    <a:pt x="546206" y="213558"/>
                    <a:pt x="538100" y="238755"/>
                    <a:pt x="528385" y="262492"/>
                  </a:cubicBezTo>
                  <a:cubicBezTo>
                    <a:pt x="519914" y="285570"/>
                    <a:pt x="505671" y="306093"/>
                    <a:pt x="487120" y="322161"/>
                  </a:cubicBezTo>
                  <a:cubicBezTo>
                    <a:pt x="469008" y="337864"/>
                    <a:pt x="447024" y="348454"/>
                    <a:pt x="423434" y="352836"/>
                  </a:cubicBezTo>
                  <a:cubicBezTo>
                    <a:pt x="383776" y="361016"/>
                    <a:pt x="348427" y="347285"/>
                    <a:pt x="321988" y="333920"/>
                  </a:cubicBezTo>
                  <a:cubicBezTo>
                    <a:pt x="300297" y="322526"/>
                    <a:pt x="279189" y="309965"/>
                    <a:pt x="258740" y="296453"/>
                  </a:cubicBezTo>
                  <a:cubicBezTo>
                    <a:pt x="241138" y="285132"/>
                    <a:pt x="222880" y="273374"/>
                    <a:pt x="204475" y="263806"/>
                  </a:cubicBezTo>
                  <a:cubicBezTo>
                    <a:pt x="170732" y="245986"/>
                    <a:pt x="142614" y="237440"/>
                    <a:pt x="115956" y="237440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8E6A22B-B505-4A24-9049-A4F53134337A}"/>
                </a:ext>
              </a:extLst>
            </p:cNvPr>
            <p:cNvSpPr/>
            <p:nvPr/>
          </p:nvSpPr>
          <p:spPr>
            <a:xfrm>
              <a:off x="6262990" y="3478024"/>
              <a:ext cx="1950710" cy="2087544"/>
            </a:xfrm>
            <a:custGeom>
              <a:avLst/>
              <a:gdLst>
                <a:gd name="connsiteX0" fmla="*/ 1155872 w 1950710"/>
                <a:gd name="connsiteY0" fmla="*/ 2086925 h 2087544"/>
                <a:gd name="connsiteX1" fmla="*/ 1099781 w 1950710"/>
                <a:gd name="connsiteY1" fmla="*/ 2069031 h 2087544"/>
                <a:gd name="connsiteX2" fmla="*/ 1076482 w 1950710"/>
                <a:gd name="connsiteY2" fmla="*/ 2000451 h 2087544"/>
                <a:gd name="connsiteX3" fmla="*/ 1063993 w 1950710"/>
                <a:gd name="connsiteY3" fmla="*/ 1885275 h 2087544"/>
                <a:gd name="connsiteX4" fmla="*/ 970508 w 1950710"/>
                <a:gd name="connsiteY4" fmla="*/ 1483071 h 2087544"/>
                <a:gd name="connsiteX5" fmla="*/ 775723 w 1950710"/>
                <a:gd name="connsiteY5" fmla="*/ 1232998 h 2087544"/>
                <a:gd name="connsiteX6" fmla="*/ 409964 w 1950710"/>
                <a:gd name="connsiteY6" fmla="*/ 896452 h 2087544"/>
                <a:gd name="connsiteX7" fmla="*/ 358839 w 1950710"/>
                <a:gd name="connsiteY7" fmla="*/ 814872 h 2087544"/>
                <a:gd name="connsiteX8" fmla="*/ 297782 w 1950710"/>
                <a:gd name="connsiteY8" fmla="*/ 719926 h 2087544"/>
                <a:gd name="connsiteX9" fmla="*/ 151712 w 1950710"/>
                <a:gd name="connsiteY9" fmla="*/ 553040 h 2087544"/>
                <a:gd name="connsiteX10" fmla="*/ 103800 w 1950710"/>
                <a:gd name="connsiteY10" fmla="*/ 500529 h 2087544"/>
                <a:gd name="connsiteX11" fmla="*/ 30765 w 1950710"/>
                <a:gd name="connsiteY11" fmla="*/ 374616 h 2087544"/>
                <a:gd name="connsiteX12" fmla="*/ -1078 w 1950710"/>
                <a:gd name="connsiteY12" fmla="*/ 139589 h 2087544"/>
                <a:gd name="connsiteX13" fmla="*/ 90654 w 1950710"/>
                <a:gd name="connsiteY13" fmla="*/ -346 h 2087544"/>
                <a:gd name="connsiteX14" fmla="*/ 94306 w 1950710"/>
                <a:gd name="connsiteY14" fmla="*/ -346 h 2087544"/>
                <a:gd name="connsiteX15" fmla="*/ 95840 w 1950710"/>
                <a:gd name="connsiteY15" fmla="*/ -346 h 2087544"/>
                <a:gd name="connsiteX16" fmla="*/ 209701 w 1950710"/>
                <a:gd name="connsiteY16" fmla="*/ 20103 h 2087544"/>
                <a:gd name="connsiteX17" fmla="*/ 364755 w 1950710"/>
                <a:gd name="connsiteY17" fmla="*/ 170702 h 2087544"/>
                <a:gd name="connsiteX18" fmla="*/ 615704 w 1950710"/>
                <a:gd name="connsiteY18" fmla="*/ 435162 h 2087544"/>
                <a:gd name="connsiteX19" fmla="*/ 801286 w 1950710"/>
                <a:gd name="connsiteY19" fmla="*/ 621183 h 2087544"/>
                <a:gd name="connsiteX20" fmla="*/ 817426 w 1950710"/>
                <a:gd name="connsiteY20" fmla="*/ 642071 h 2087544"/>
                <a:gd name="connsiteX21" fmla="*/ 1021049 w 1950710"/>
                <a:gd name="connsiteY21" fmla="*/ 940565 h 2087544"/>
                <a:gd name="connsiteX22" fmla="*/ 1268565 w 1950710"/>
                <a:gd name="connsiteY22" fmla="*/ 1079916 h 2087544"/>
                <a:gd name="connsiteX23" fmla="*/ 1391556 w 1950710"/>
                <a:gd name="connsiteY23" fmla="*/ 1074292 h 2087544"/>
                <a:gd name="connsiteX24" fmla="*/ 1572830 w 1950710"/>
                <a:gd name="connsiteY24" fmla="*/ 1067720 h 2087544"/>
                <a:gd name="connsiteX25" fmla="*/ 1574071 w 1950710"/>
                <a:gd name="connsiteY25" fmla="*/ 1067720 h 2087544"/>
                <a:gd name="connsiteX26" fmla="*/ 1692753 w 1950710"/>
                <a:gd name="connsiteY26" fmla="*/ 1094962 h 2087544"/>
                <a:gd name="connsiteX27" fmla="*/ 1787114 w 1950710"/>
                <a:gd name="connsiteY27" fmla="*/ 1175300 h 2087544"/>
                <a:gd name="connsiteX28" fmla="*/ 1930702 w 1950710"/>
                <a:gd name="connsiteY28" fmla="*/ 1471530 h 2087544"/>
                <a:gd name="connsiteX29" fmla="*/ 1938443 w 1950710"/>
                <a:gd name="connsiteY29" fmla="*/ 1690636 h 2087544"/>
                <a:gd name="connsiteX30" fmla="*/ 1722625 w 1950710"/>
                <a:gd name="connsiteY30" fmla="*/ 1927270 h 2087544"/>
                <a:gd name="connsiteX31" fmla="*/ 1634106 w 1950710"/>
                <a:gd name="connsiteY31" fmla="*/ 1954366 h 2087544"/>
                <a:gd name="connsiteX32" fmla="*/ 1541059 w 1950710"/>
                <a:gd name="connsiteY32" fmla="*/ 1983069 h 2087544"/>
                <a:gd name="connsiteX33" fmla="*/ 1181946 w 1950710"/>
                <a:gd name="connsiteY33" fmla="*/ 2084442 h 2087544"/>
                <a:gd name="connsiteX34" fmla="*/ 1155872 w 1950710"/>
                <a:gd name="connsiteY34" fmla="*/ 2086925 h 2087544"/>
                <a:gd name="connsiteX35" fmla="*/ 94744 w 1950710"/>
                <a:gd name="connsiteY35" fmla="*/ 13603 h 2087544"/>
                <a:gd name="connsiteX36" fmla="*/ 12799 w 1950710"/>
                <a:gd name="connsiteY36" fmla="*/ 140465 h 2087544"/>
                <a:gd name="connsiteX37" fmla="*/ 43839 w 1950710"/>
                <a:gd name="connsiteY37" fmla="*/ 370599 h 2087544"/>
                <a:gd name="connsiteX38" fmla="*/ 113587 w 1950710"/>
                <a:gd name="connsiteY38" fmla="*/ 491034 h 2087544"/>
                <a:gd name="connsiteX39" fmla="*/ 161425 w 1950710"/>
                <a:gd name="connsiteY39" fmla="*/ 543327 h 2087544"/>
                <a:gd name="connsiteX40" fmla="*/ 307861 w 1950710"/>
                <a:gd name="connsiteY40" fmla="*/ 711308 h 2087544"/>
                <a:gd name="connsiteX41" fmla="*/ 369868 w 1950710"/>
                <a:gd name="connsiteY41" fmla="*/ 807642 h 2087544"/>
                <a:gd name="connsiteX42" fmla="*/ 420116 w 1950710"/>
                <a:gd name="connsiteY42" fmla="*/ 887980 h 2087544"/>
                <a:gd name="connsiteX43" fmla="*/ 781859 w 1950710"/>
                <a:gd name="connsiteY43" fmla="*/ 1220874 h 2087544"/>
                <a:gd name="connsiteX44" fmla="*/ 982706 w 1950710"/>
                <a:gd name="connsiteY44" fmla="*/ 1478689 h 2087544"/>
                <a:gd name="connsiteX45" fmla="*/ 1077651 w 1950710"/>
                <a:gd name="connsiteY45" fmla="*/ 1883303 h 2087544"/>
                <a:gd name="connsiteX46" fmla="*/ 1090359 w 1950710"/>
                <a:gd name="connsiteY46" fmla="*/ 2000598 h 2087544"/>
                <a:gd name="connsiteX47" fmla="*/ 1109274 w 1950710"/>
                <a:gd name="connsiteY47" fmla="*/ 2059026 h 2087544"/>
                <a:gd name="connsiteX48" fmla="*/ 1180776 w 1950710"/>
                <a:gd name="connsiteY48" fmla="*/ 2071587 h 2087544"/>
                <a:gd name="connsiteX49" fmla="*/ 1537334 w 1950710"/>
                <a:gd name="connsiteY49" fmla="*/ 1970945 h 2087544"/>
                <a:gd name="connsiteX50" fmla="*/ 1631258 w 1950710"/>
                <a:gd name="connsiteY50" fmla="*/ 1941731 h 2087544"/>
                <a:gd name="connsiteX51" fmla="*/ 1718900 w 1950710"/>
                <a:gd name="connsiteY51" fmla="*/ 1914927 h 2087544"/>
                <a:gd name="connsiteX52" fmla="*/ 1925954 w 1950710"/>
                <a:gd name="connsiteY52" fmla="*/ 1687787 h 2087544"/>
                <a:gd name="connsiteX53" fmla="*/ 1918212 w 1950710"/>
                <a:gd name="connsiteY53" fmla="*/ 1476424 h 2087544"/>
                <a:gd name="connsiteX54" fmla="*/ 1777182 w 1950710"/>
                <a:gd name="connsiteY54" fmla="*/ 1184284 h 2087544"/>
                <a:gd name="connsiteX55" fmla="*/ 1687568 w 1950710"/>
                <a:gd name="connsiteY55" fmla="*/ 1107816 h 2087544"/>
                <a:gd name="connsiteX56" fmla="*/ 1574800 w 1950710"/>
                <a:gd name="connsiteY56" fmla="*/ 1082107 h 2087544"/>
                <a:gd name="connsiteX57" fmla="*/ 1573486 w 1950710"/>
                <a:gd name="connsiteY57" fmla="*/ 1082107 h 2087544"/>
                <a:gd name="connsiteX58" fmla="*/ 1393017 w 1950710"/>
                <a:gd name="connsiteY58" fmla="*/ 1088608 h 2087544"/>
                <a:gd name="connsiteX59" fmla="*/ 1269661 w 1950710"/>
                <a:gd name="connsiteY59" fmla="*/ 1094305 h 2087544"/>
                <a:gd name="connsiteX60" fmla="*/ 1009801 w 1950710"/>
                <a:gd name="connsiteY60" fmla="*/ 947430 h 2087544"/>
                <a:gd name="connsiteX61" fmla="*/ 807714 w 1950710"/>
                <a:gd name="connsiteY61" fmla="*/ 651200 h 2087544"/>
                <a:gd name="connsiteX62" fmla="*/ 791864 w 1950710"/>
                <a:gd name="connsiteY62" fmla="*/ 630312 h 2087544"/>
                <a:gd name="connsiteX63" fmla="*/ 610007 w 1950710"/>
                <a:gd name="connsiteY63" fmla="*/ 447724 h 2087544"/>
                <a:gd name="connsiteX64" fmla="*/ 354384 w 1950710"/>
                <a:gd name="connsiteY64" fmla="*/ 178444 h 2087544"/>
                <a:gd name="connsiteX65" fmla="*/ 204954 w 1950710"/>
                <a:gd name="connsiteY65" fmla="*/ 33323 h 2087544"/>
                <a:gd name="connsiteX66" fmla="*/ 97227 w 1950710"/>
                <a:gd name="connsiteY66" fmla="*/ 14261 h 208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50710" h="2087544">
                  <a:moveTo>
                    <a:pt x="1155872" y="2086925"/>
                  </a:moveTo>
                  <a:cubicBezTo>
                    <a:pt x="1131258" y="2086925"/>
                    <a:pt x="1112782" y="2081009"/>
                    <a:pt x="1099781" y="2069031"/>
                  </a:cubicBezTo>
                  <a:cubicBezTo>
                    <a:pt x="1084224" y="2054424"/>
                    <a:pt x="1076482" y="2032514"/>
                    <a:pt x="1076482" y="2000451"/>
                  </a:cubicBezTo>
                  <a:cubicBezTo>
                    <a:pt x="1075241" y="1961815"/>
                    <a:pt x="1071004" y="1923326"/>
                    <a:pt x="1063993" y="1885275"/>
                  </a:cubicBezTo>
                  <a:cubicBezTo>
                    <a:pt x="1042813" y="1749064"/>
                    <a:pt x="1011554" y="1614680"/>
                    <a:pt x="970508" y="1483071"/>
                  </a:cubicBezTo>
                  <a:cubicBezTo>
                    <a:pt x="935889" y="1373518"/>
                    <a:pt x="872130" y="1291937"/>
                    <a:pt x="775723" y="1232998"/>
                  </a:cubicBezTo>
                  <a:cubicBezTo>
                    <a:pt x="632502" y="1146451"/>
                    <a:pt x="508123" y="1032005"/>
                    <a:pt x="409964" y="896452"/>
                  </a:cubicBezTo>
                  <a:cubicBezTo>
                    <a:pt x="391266" y="870525"/>
                    <a:pt x="374907" y="842260"/>
                    <a:pt x="358839" y="814872"/>
                  </a:cubicBezTo>
                  <a:cubicBezTo>
                    <a:pt x="340727" y="781860"/>
                    <a:pt x="320276" y="750163"/>
                    <a:pt x="297782" y="719926"/>
                  </a:cubicBezTo>
                  <a:cubicBezTo>
                    <a:pt x="252062" y="661498"/>
                    <a:pt x="201230" y="606430"/>
                    <a:pt x="151712" y="553040"/>
                  </a:cubicBezTo>
                  <a:cubicBezTo>
                    <a:pt x="135643" y="535513"/>
                    <a:pt x="119649" y="517984"/>
                    <a:pt x="103800" y="500529"/>
                  </a:cubicBezTo>
                  <a:cubicBezTo>
                    <a:pt x="70350" y="464522"/>
                    <a:pt x="45372" y="421505"/>
                    <a:pt x="30765" y="374616"/>
                  </a:cubicBezTo>
                  <a:cubicBezTo>
                    <a:pt x="7029" y="298586"/>
                    <a:pt x="-3781" y="219197"/>
                    <a:pt x="-1078" y="139589"/>
                  </a:cubicBezTo>
                  <a:cubicBezTo>
                    <a:pt x="1624" y="66116"/>
                    <a:pt x="32518" y="18789"/>
                    <a:pt x="90654" y="-346"/>
                  </a:cubicBezTo>
                  <a:cubicBezTo>
                    <a:pt x="91822" y="-712"/>
                    <a:pt x="93137" y="-712"/>
                    <a:pt x="94306" y="-346"/>
                  </a:cubicBezTo>
                  <a:lnTo>
                    <a:pt x="95840" y="-346"/>
                  </a:lnTo>
                  <a:cubicBezTo>
                    <a:pt x="132357" y="-1223"/>
                    <a:pt x="171431" y="676"/>
                    <a:pt x="209701" y="20103"/>
                  </a:cubicBezTo>
                  <a:cubicBezTo>
                    <a:pt x="275068" y="53992"/>
                    <a:pt x="328968" y="106358"/>
                    <a:pt x="364755" y="170702"/>
                  </a:cubicBezTo>
                  <a:cubicBezTo>
                    <a:pt x="434503" y="289384"/>
                    <a:pt x="516522" y="376003"/>
                    <a:pt x="615704" y="435162"/>
                  </a:cubicBezTo>
                  <a:cubicBezTo>
                    <a:pt x="692537" y="481101"/>
                    <a:pt x="747167" y="552019"/>
                    <a:pt x="801286" y="621183"/>
                  </a:cubicBezTo>
                  <a:lnTo>
                    <a:pt x="817426" y="642071"/>
                  </a:lnTo>
                  <a:cubicBezTo>
                    <a:pt x="890461" y="735337"/>
                    <a:pt x="965322" y="831962"/>
                    <a:pt x="1021049" y="940565"/>
                  </a:cubicBezTo>
                  <a:cubicBezTo>
                    <a:pt x="1070787" y="1037848"/>
                    <a:pt x="1151781" y="1083568"/>
                    <a:pt x="1268565" y="1079916"/>
                  </a:cubicBezTo>
                  <a:cubicBezTo>
                    <a:pt x="1309538" y="1078821"/>
                    <a:pt x="1351168" y="1076484"/>
                    <a:pt x="1391556" y="1074292"/>
                  </a:cubicBezTo>
                  <a:cubicBezTo>
                    <a:pt x="1450860" y="1071079"/>
                    <a:pt x="1512284" y="1067720"/>
                    <a:pt x="1572830" y="1067720"/>
                  </a:cubicBezTo>
                  <a:lnTo>
                    <a:pt x="1574071" y="1067720"/>
                  </a:lnTo>
                  <a:cubicBezTo>
                    <a:pt x="1615262" y="1066989"/>
                    <a:pt x="1656016" y="1076337"/>
                    <a:pt x="1692753" y="1094962"/>
                  </a:cubicBezTo>
                  <a:cubicBezTo>
                    <a:pt x="1730073" y="1113951"/>
                    <a:pt x="1762429" y="1141485"/>
                    <a:pt x="1787114" y="1175300"/>
                  </a:cubicBezTo>
                  <a:cubicBezTo>
                    <a:pt x="1852846" y="1264330"/>
                    <a:pt x="1901488" y="1364753"/>
                    <a:pt x="1930702" y="1471530"/>
                  </a:cubicBezTo>
                  <a:cubicBezTo>
                    <a:pt x="1952613" y="1549313"/>
                    <a:pt x="1954949" y="1623005"/>
                    <a:pt x="1938443" y="1690636"/>
                  </a:cubicBezTo>
                  <a:cubicBezTo>
                    <a:pt x="1909229" y="1807492"/>
                    <a:pt x="1836851" y="1886954"/>
                    <a:pt x="1722625" y="1927270"/>
                  </a:cubicBezTo>
                  <a:cubicBezTo>
                    <a:pt x="1693411" y="1937641"/>
                    <a:pt x="1663320" y="1946114"/>
                    <a:pt x="1634106" y="1954366"/>
                  </a:cubicBezTo>
                  <a:cubicBezTo>
                    <a:pt x="1603066" y="1963057"/>
                    <a:pt x="1571514" y="1971967"/>
                    <a:pt x="1541059" y="1983069"/>
                  </a:cubicBezTo>
                  <a:cubicBezTo>
                    <a:pt x="1432528" y="2022581"/>
                    <a:pt x="1310194" y="2067352"/>
                    <a:pt x="1181946" y="2084442"/>
                  </a:cubicBezTo>
                  <a:cubicBezTo>
                    <a:pt x="1173326" y="2085902"/>
                    <a:pt x="1164636" y="2086706"/>
                    <a:pt x="1155872" y="2086925"/>
                  </a:cubicBezTo>
                  <a:close/>
                  <a:moveTo>
                    <a:pt x="94744" y="13603"/>
                  </a:moveTo>
                  <a:cubicBezTo>
                    <a:pt x="42232" y="31132"/>
                    <a:pt x="15355" y="72616"/>
                    <a:pt x="12799" y="140465"/>
                  </a:cubicBezTo>
                  <a:cubicBezTo>
                    <a:pt x="10169" y="218394"/>
                    <a:pt x="20686" y="296176"/>
                    <a:pt x="43839" y="370599"/>
                  </a:cubicBezTo>
                  <a:cubicBezTo>
                    <a:pt x="57862" y="415442"/>
                    <a:pt x="81670" y="456561"/>
                    <a:pt x="113587" y="491034"/>
                  </a:cubicBezTo>
                  <a:lnTo>
                    <a:pt x="161425" y="543327"/>
                  </a:lnTo>
                  <a:cubicBezTo>
                    <a:pt x="210797" y="597008"/>
                    <a:pt x="261848" y="652880"/>
                    <a:pt x="307861" y="711308"/>
                  </a:cubicBezTo>
                  <a:cubicBezTo>
                    <a:pt x="330794" y="741910"/>
                    <a:pt x="351463" y="774118"/>
                    <a:pt x="369868" y="807642"/>
                  </a:cubicBezTo>
                  <a:cubicBezTo>
                    <a:pt x="385351" y="835248"/>
                    <a:pt x="402076" y="862053"/>
                    <a:pt x="420116" y="887980"/>
                  </a:cubicBezTo>
                  <a:cubicBezTo>
                    <a:pt x="517179" y="1022073"/>
                    <a:pt x="640171" y="1135277"/>
                    <a:pt x="781859" y="1220874"/>
                  </a:cubicBezTo>
                  <a:cubicBezTo>
                    <a:pt x="881259" y="1281639"/>
                    <a:pt x="946991" y="1365995"/>
                    <a:pt x="982706" y="1478689"/>
                  </a:cubicBezTo>
                  <a:cubicBezTo>
                    <a:pt x="1024262" y="1611028"/>
                    <a:pt x="1056033" y="1746289"/>
                    <a:pt x="1077651" y="1883303"/>
                  </a:cubicBezTo>
                  <a:cubicBezTo>
                    <a:pt x="1084809" y="1922012"/>
                    <a:pt x="1089117" y="1961231"/>
                    <a:pt x="1090359" y="2000598"/>
                  </a:cubicBezTo>
                  <a:cubicBezTo>
                    <a:pt x="1090359" y="2028278"/>
                    <a:pt x="1096786" y="2047267"/>
                    <a:pt x="1109274" y="2059026"/>
                  </a:cubicBezTo>
                  <a:cubicBezTo>
                    <a:pt x="1123445" y="2072099"/>
                    <a:pt x="1146889" y="2076189"/>
                    <a:pt x="1180776" y="2071587"/>
                  </a:cubicBezTo>
                  <a:cubicBezTo>
                    <a:pt x="1307566" y="2054717"/>
                    <a:pt x="1429534" y="2010238"/>
                    <a:pt x="1537334" y="1970945"/>
                  </a:cubicBezTo>
                  <a:cubicBezTo>
                    <a:pt x="1568374" y="1959698"/>
                    <a:pt x="1600218" y="1950714"/>
                    <a:pt x="1631258" y="1941731"/>
                  </a:cubicBezTo>
                  <a:cubicBezTo>
                    <a:pt x="1660472" y="1933551"/>
                    <a:pt x="1690123" y="1925371"/>
                    <a:pt x="1718900" y="1914927"/>
                  </a:cubicBezTo>
                  <a:cubicBezTo>
                    <a:pt x="1828453" y="1875926"/>
                    <a:pt x="1898273" y="1799458"/>
                    <a:pt x="1925954" y="1687787"/>
                  </a:cubicBezTo>
                  <a:cubicBezTo>
                    <a:pt x="1942021" y="1622494"/>
                    <a:pt x="1939539" y="1551724"/>
                    <a:pt x="1918212" y="1476424"/>
                  </a:cubicBezTo>
                  <a:cubicBezTo>
                    <a:pt x="1889729" y="1371180"/>
                    <a:pt x="1841890" y="1272072"/>
                    <a:pt x="1777182" y="1184284"/>
                  </a:cubicBezTo>
                  <a:cubicBezTo>
                    <a:pt x="1753736" y="1152075"/>
                    <a:pt x="1723062" y="1125855"/>
                    <a:pt x="1687568" y="1107816"/>
                  </a:cubicBezTo>
                  <a:cubicBezTo>
                    <a:pt x="1652657" y="1090141"/>
                    <a:pt x="1613948" y="1081304"/>
                    <a:pt x="1574800" y="1082107"/>
                  </a:cubicBezTo>
                  <a:lnTo>
                    <a:pt x="1573486" y="1082107"/>
                  </a:lnTo>
                  <a:cubicBezTo>
                    <a:pt x="1513378" y="1082107"/>
                    <a:pt x="1452176" y="1085467"/>
                    <a:pt x="1393017" y="1088608"/>
                  </a:cubicBezTo>
                  <a:cubicBezTo>
                    <a:pt x="1352555" y="1090798"/>
                    <a:pt x="1310779" y="1093136"/>
                    <a:pt x="1269661" y="1094305"/>
                  </a:cubicBezTo>
                  <a:cubicBezTo>
                    <a:pt x="1147181" y="1097810"/>
                    <a:pt x="1062240" y="1049826"/>
                    <a:pt x="1009801" y="947430"/>
                  </a:cubicBezTo>
                  <a:cubicBezTo>
                    <a:pt x="954806" y="839776"/>
                    <a:pt x="880018" y="743881"/>
                    <a:pt x="807714" y="651200"/>
                  </a:cubicBezTo>
                  <a:lnTo>
                    <a:pt x="791864" y="630312"/>
                  </a:lnTo>
                  <a:cubicBezTo>
                    <a:pt x="736795" y="559322"/>
                    <a:pt x="684795" y="492202"/>
                    <a:pt x="610007" y="447724"/>
                  </a:cubicBezTo>
                  <a:cubicBezTo>
                    <a:pt x="508781" y="387324"/>
                    <a:pt x="425155" y="299243"/>
                    <a:pt x="354384" y="178444"/>
                  </a:cubicBezTo>
                  <a:cubicBezTo>
                    <a:pt x="319912" y="116437"/>
                    <a:pt x="267910" y="65969"/>
                    <a:pt x="204954" y="33323"/>
                  </a:cubicBezTo>
                  <a:cubicBezTo>
                    <a:pt x="171211" y="16160"/>
                    <a:pt x="137542" y="13384"/>
                    <a:pt x="97227" y="14261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9C00B63-A424-4B03-BE33-B1072D2AA1AC}"/>
                </a:ext>
              </a:extLst>
            </p:cNvPr>
            <p:cNvSpPr/>
            <p:nvPr/>
          </p:nvSpPr>
          <p:spPr>
            <a:xfrm>
              <a:off x="4228898" y="3799926"/>
              <a:ext cx="293144" cy="356137"/>
            </a:xfrm>
            <a:custGeom>
              <a:avLst/>
              <a:gdLst>
                <a:gd name="connsiteX0" fmla="*/ 142572 w 293144"/>
                <a:gd name="connsiteY0" fmla="*/ 355517 h 356137"/>
                <a:gd name="connsiteX1" fmla="*/ 117813 w 293144"/>
                <a:gd name="connsiteY1" fmla="*/ 352012 h 356137"/>
                <a:gd name="connsiteX2" fmla="*/ 2272 w 293144"/>
                <a:gd name="connsiteY2" fmla="*/ 230481 h 356137"/>
                <a:gd name="connsiteX3" fmla="*/ -431 w 293144"/>
                <a:gd name="connsiteY3" fmla="*/ 191845 h 356137"/>
                <a:gd name="connsiteX4" fmla="*/ 14176 w 293144"/>
                <a:gd name="connsiteY4" fmla="*/ 156205 h 356137"/>
                <a:gd name="connsiteX5" fmla="*/ 73553 w 293144"/>
                <a:gd name="connsiteY5" fmla="*/ 93540 h 356137"/>
                <a:gd name="connsiteX6" fmla="*/ 158055 w 293144"/>
                <a:gd name="connsiteY6" fmla="*/ 27809 h 356137"/>
                <a:gd name="connsiteX7" fmla="*/ 193624 w 293144"/>
                <a:gd name="connsiteY7" fmla="*/ 786 h 356137"/>
                <a:gd name="connsiteX8" fmla="*/ 196253 w 293144"/>
                <a:gd name="connsiteY8" fmla="*/ -456 h 356137"/>
                <a:gd name="connsiteX9" fmla="*/ 199174 w 293144"/>
                <a:gd name="connsiteY9" fmla="*/ -456 h 356137"/>
                <a:gd name="connsiteX10" fmla="*/ 200488 w 293144"/>
                <a:gd name="connsiteY10" fmla="*/ -456 h 356137"/>
                <a:gd name="connsiteX11" fmla="*/ 275349 w 293144"/>
                <a:gd name="connsiteY11" fmla="*/ 54759 h 356137"/>
                <a:gd name="connsiteX12" fmla="*/ 214292 w 293144"/>
                <a:gd name="connsiteY12" fmla="*/ 326523 h 356137"/>
                <a:gd name="connsiteX13" fmla="*/ 142572 w 293144"/>
                <a:gd name="connsiteY13" fmla="*/ 355517 h 356137"/>
                <a:gd name="connsiteX14" fmla="*/ 199904 w 293144"/>
                <a:gd name="connsiteY14" fmla="*/ 13348 h 356137"/>
                <a:gd name="connsiteX15" fmla="*/ 165943 w 293144"/>
                <a:gd name="connsiteY15" fmla="*/ 39130 h 356137"/>
                <a:gd name="connsiteX16" fmla="*/ 81879 w 293144"/>
                <a:gd name="connsiteY16" fmla="*/ 104423 h 356137"/>
                <a:gd name="connsiteX17" fmla="*/ 24839 w 293144"/>
                <a:gd name="connsiteY17" fmla="*/ 164750 h 356137"/>
                <a:gd name="connsiteX18" fmla="*/ 15344 w 293144"/>
                <a:gd name="connsiteY18" fmla="*/ 226610 h 356137"/>
                <a:gd name="connsiteX19" fmla="*/ 121245 w 293144"/>
                <a:gd name="connsiteY19" fmla="*/ 338062 h 356137"/>
                <a:gd name="connsiteX20" fmla="*/ 206478 w 293144"/>
                <a:gd name="connsiteY20" fmla="*/ 314472 h 356137"/>
                <a:gd name="connsiteX21" fmla="*/ 263518 w 293144"/>
                <a:gd name="connsiteY21" fmla="*/ 60310 h 356137"/>
                <a:gd name="connsiteX22" fmla="*/ 201511 w 293144"/>
                <a:gd name="connsiteY22" fmla="*/ 13129 h 35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144" h="356137">
                  <a:moveTo>
                    <a:pt x="142572" y="355517"/>
                  </a:moveTo>
                  <a:cubicBezTo>
                    <a:pt x="134173" y="355444"/>
                    <a:pt x="125847" y="354276"/>
                    <a:pt x="117813" y="352012"/>
                  </a:cubicBezTo>
                  <a:cubicBezTo>
                    <a:pt x="56244" y="334922"/>
                    <a:pt x="18485" y="294826"/>
                    <a:pt x="2272" y="230481"/>
                  </a:cubicBezTo>
                  <a:cubicBezTo>
                    <a:pt x="-1526" y="217993"/>
                    <a:pt x="-2476" y="204773"/>
                    <a:pt x="-431" y="191845"/>
                  </a:cubicBezTo>
                  <a:cubicBezTo>
                    <a:pt x="1614" y="178992"/>
                    <a:pt x="6654" y="166795"/>
                    <a:pt x="14176" y="156205"/>
                  </a:cubicBezTo>
                  <a:cubicBezTo>
                    <a:pt x="31486" y="133053"/>
                    <a:pt x="51424" y="112018"/>
                    <a:pt x="73553" y="93540"/>
                  </a:cubicBezTo>
                  <a:cubicBezTo>
                    <a:pt x="101088" y="70534"/>
                    <a:pt x="129937" y="48624"/>
                    <a:pt x="158055" y="27809"/>
                  </a:cubicBezTo>
                  <a:lnTo>
                    <a:pt x="193624" y="786"/>
                  </a:lnTo>
                  <a:cubicBezTo>
                    <a:pt x="194427" y="201"/>
                    <a:pt x="195303" y="-236"/>
                    <a:pt x="196253" y="-456"/>
                  </a:cubicBezTo>
                  <a:cubicBezTo>
                    <a:pt x="197202" y="-675"/>
                    <a:pt x="198225" y="-675"/>
                    <a:pt x="199174" y="-456"/>
                  </a:cubicBezTo>
                  <a:lnTo>
                    <a:pt x="200488" y="-456"/>
                  </a:lnTo>
                  <a:cubicBezTo>
                    <a:pt x="242849" y="-2135"/>
                    <a:pt x="262568" y="28174"/>
                    <a:pt x="275349" y="54759"/>
                  </a:cubicBezTo>
                  <a:cubicBezTo>
                    <a:pt x="315884" y="142401"/>
                    <a:pt x="275349" y="277370"/>
                    <a:pt x="214292" y="326523"/>
                  </a:cubicBezTo>
                  <a:cubicBezTo>
                    <a:pt x="197641" y="339450"/>
                    <a:pt x="173320" y="355517"/>
                    <a:pt x="142572" y="355517"/>
                  </a:cubicBezTo>
                  <a:close/>
                  <a:moveTo>
                    <a:pt x="199904" y="13348"/>
                  </a:moveTo>
                  <a:lnTo>
                    <a:pt x="165943" y="39130"/>
                  </a:lnTo>
                  <a:cubicBezTo>
                    <a:pt x="138044" y="60164"/>
                    <a:pt x="109194" y="81855"/>
                    <a:pt x="81879" y="104423"/>
                  </a:cubicBezTo>
                  <a:cubicBezTo>
                    <a:pt x="60627" y="122317"/>
                    <a:pt x="41492" y="142547"/>
                    <a:pt x="24839" y="164750"/>
                  </a:cubicBezTo>
                  <a:cubicBezTo>
                    <a:pt x="12204" y="182789"/>
                    <a:pt x="8698" y="205649"/>
                    <a:pt x="15344" y="226610"/>
                  </a:cubicBezTo>
                  <a:cubicBezTo>
                    <a:pt x="29951" y="285915"/>
                    <a:pt x="64863" y="322287"/>
                    <a:pt x="121245" y="338062"/>
                  </a:cubicBezTo>
                  <a:cubicBezTo>
                    <a:pt x="149291" y="345804"/>
                    <a:pt x="176241" y="338062"/>
                    <a:pt x="206478" y="314472"/>
                  </a:cubicBezTo>
                  <a:cubicBezTo>
                    <a:pt x="262714" y="269482"/>
                    <a:pt x="300839" y="140794"/>
                    <a:pt x="263518" y="60310"/>
                  </a:cubicBezTo>
                  <a:cubicBezTo>
                    <a:pt x="247450" y="25618"/>
                    <a:pt x="229484" y="11814"/>
                    <a:pt x="201511" y="13129"/>
                  </a:cubicBezTo>
                  <a:close/>
                </a:path>
              </a:pathLst>
            </a:custGeom>
            <a:solidFill>
              <a:srgbClr val="A2DADF">
                <a:alpha val="20000"/>
              </a:srgbClr>
            </a:solidFill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Footer Placeholder 5">
            <a:extLst>
              <a:ext uri="{FF2B5EF4-FFF2-40B4-BE49-F238E27FC236}">
                <a16:creationId xmlns:a16="http://schemas.microsoft.com/office/drawing/2014/main" id="{D2B8AE9C-EC55-42E6-AFAF-DC3606F4B56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44" name="Slide Number Placeholder 6">
            <a:extLst>
              <a:ext uri="{FF2B5EF4-FFF2-40B4-BE49-F238E27FC236}">
                <a16:creationId xmlns:a16="http://schemas.microsoft.com/office/drawing/2014/main" id="{79A294B1-5579-4538-B709-B68BA4DF951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0" name="Google Shape;614;p9">
            <a:extLst>
              <a:ext uri="{FF2B5EF4-FFF2-40B4-BE49-F238E27FC236}">
                <a16:creationId xmlns:a16="http://schemas.microsoft.com/office/drawing/2014/main" id="{B747D8FC-ABA7-87E3-7A04-F9D9E6C40C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8365" y="2701265"/>
            <a:ext cx="2560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1" name="Google Shape;615;p9">
            <a:extLst>
              <a:ext uri="{FF2B5EF4-FFF2-40B4-BE49-F238E27FC236}">
                <a16:creationId xmlns:a16="http://schemas.microsoft.com/office/drawing/2014/main" id="{6F63BAF0-2DCE-B40D-919A-DD6B286D3C5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08365" y="3054603"/>
            <a:ext cx="2560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" name="Google Shape;616;p9">
            <a:extLst>
              <a:ext uri="{FF2B5EF4-FFF2-40B4-BE49-F238E27FC236}">
                <a16:creationId xmlns:a16="http://schemas.microsoft.com/office/drawing/2014/main" id="{E4510C3C-5436-3D93-30E1-0E2809F8D09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3501058" y="2701265"/>
            <a:ext cx="2560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" name="Google Shape;617;p9">
            <a:extLst>
              <a:ext uri="{FF2B5EF4-FFF2-40B4-BE49-F238E27FC236}">
                <a16:creationId xmlns:a16="http://schemas.microsoft.com/office/drawing/2014/main" id="{F3A1DBAC-BB91-9166-4444-53EA79825758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3501058" y="3054603"/>
            <a:ext cx="2560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4" name="Google Shape;618;p9">
            <a:extLst>
              <a:ext uri="{FF2B5EF4-FFF2-40B4-BE49-F238E27FC236}">
                <a16:creationId xmlns:a16="http://schemas.microsoft.com/office/drawing/2014/main" id="{8CBF0125-BF86-E6C3-D60A-DA5449B39D65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6193751" y="2701265"/>
            <a:ext cx="2560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5" name="Google Shape;619;p9">
            <a:extLst>
              <a:ext uri="{FF2B5EF4-FFF2-40B4-BE49-F238E27FC236}">
                <a16:creationId xmlns:a16="http://schemas.microsoft.com/office/drawing/2014/main" id="{407F4C69-162F-6167-E51F-03F3C1FBA607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6193751" y="3054603"/>
            <a:ext cx="2560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Google Shape;622;p9">
            <a:extLst>
              <a:ext uri="{FF2B5EF4-FFF2-40B4-BE49-F238E27FC236}">
                <a16:creationId xmlns:a16="http://schemas.microsoft.com/office/drawing/2014/main" id="{AA0256FE-91A7-D5D5-503E-D258C40BD51A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8886443" y="2701265"/>
            <a:ext cx="2560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Google Shape;623;p9">
            <a:extLst>
              <a:ext uri="{FF2B5EF4-FFF2-40B4-BE49-F238E27FC236}">
                <a16:creationId xmlns:a16="http://schemas.microsoft.com/office/drawing/2014/main" id="{783FC9DE-B248-D63A-8992-D3FD988FCF14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8886443" y="3054603"/>
            <a:ext cx="2560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2" name="Google Shape;640;p9">
            <a:extLst>
              <a:ext uri="{FF2B5EF4-FFF2-40B4-BE49-F238E27FC236}">
                <a16:creationId xmlns:a16="http://schemas.microsoft.com/office/drawing/2014/main" id="{9686B5C4-A549-07DD-60A8-EE60714CAA58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8365" y="5316528"/>
            <a:ext cx="2560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3" name="Google Shape;642;p9">
            <a:extLst>
              <a:ext uri="{FF2B5EF4-FFF2-40B4-BE49-F238E27FC236}">
                <a16:creationId xmlns:a16="http://schemas.microsoft.com/office/drawing/2014/main" id="{B96F3689-ED76-5996-9904-2A07C42ACFCB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3501058" y="5316528"/>
            <a:ext cx="2560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4" name="Google Shape;644;p9">
            <a:extLst>
              <a:ext uri="{FF2B5EF4-FFF2-40B4-BE49-F238E27FC236}">
                <a16:creationId xmlns:a16="http://schemas.microsoft.com/office/drawing/2014/main" id="{5DC2DEBC-A407-0691-F464-D9A8C9FB1631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6193751" y="5316528"/>
            <a:ext cx="2560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5" name="Google Shape;646;p9">
            <a:extLst>
              <a:ext uri="{FF2B5EF4-FFF2-40B4-BE49-F238E27FC236}">
                <a16:creationId xmlns:a16="http://schemas.microsoft.com/office/drawing/2014/main" id="{C48B691C-6C7A-9BAA-338A-5987347FD7F9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8886443" y="5316528"/>
            <a:ext cx="2560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6" name="Google Shape;648;p9">
            <a:extLst>
              <a:ext uri="{FF2B5EF4-FFF2-40B4-BE49-F238E27FC236}">
                <a16:creationId xmlns:a16="http://schemas.microsoft.com/office/drawing/2014/main" id="{F6D91814-6AA8-FC5C-B765-4F184A75ED6E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1357005" y="3739454"/>
            <a:ext cx="1463100" cy="1463100"/>
          </a:xfrm>
          <a:prstGeom prst="roundRect">
            <a:avLst>
              <a:gd name="adj" fmla="val 9163"/>
            </a:avLst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30" name="Google Shape;615;p9">
            <a:extLst>
              <a:ext uri="{FF2B5EF4-FFF2-40B4-BE49-F238E27FC236}">
                <a16:creationId xmlns:a16="http://schemas.microsoft.com/office/drawing/2014/main" id="{CE64B639-C053-6E61-9693-B6A29BDF4466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808365" y="5668595"/>
            <a:ext cx="2560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1" name="Google Shape;617;p9">
            <a:extLst>
              <a:ext uri="{FF2B5EF4-FFF2-40B4-BE49-F238E27FC236}">
                <a16:creationId xmlns:a16="http://schemas.microsoft.com/office/drawing/2014/main" id="{9BA216C7-2BE1-1A7A-A4C6-A37737987907}"/>
              </a:ext>
            </a:extLst>
          </p:cNvPr>
          <p:cNvSpPr txBox="1">
            <a:spLocks noGrp="1"/>
          </p:cNvSpPr>
          <p:nvPr>
            <p:ph type="body" idx="29"/>
          </p:nvPr>
        </p:nvSpPr>
        <p:spPr>
          <a:xfrm>
            <a:off x="3501058" y="5668595"/>
            <a:ext cx="2560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2" name="Google Shape;619;p9">
            <a:extLst>
              <a:ext uri="{FF2B5EF4-FFF2-40B4-BE49-F238E27FC236}">
                <a16:creationId xmlns:a16="http://schemas.microsoft.com/office/drawing/2014/main" id="{5A7FCBF4-D9E6-B0BD-25A2-C9519B7C2C3C}"/>
              </a:ext>
            </a:extLst>
          </p:cNvPr>
          <p:cNvSpPr txBox="1">
            <a:spLocks noGrp="1"/>
          </p:cNvSpPr>
          <p:nvPr>
            <p:ph type="body" idx="30"/>
          </p:nvPr>
        </p:nvSpPr>
        <p:spPr>
          <a:xfrm>
            <a:off x="6193751" y="5668595"/>
            <a:ext cx="2560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3" name="Google Shape;623;p9">
            <a:extLst>
              <a:ext uri="{FF2B5EF4-FFF2-40B4-BE49-F238E27FC236}">
                <a16:creationId xmlns:a16="http://schemas.microsoft.com/office/drawing/2014/main" id="{6B2473A7-C8B5-A267-7D01-3CCF401EB078}"/>
              </a:ext>
            </a:extLst>
          </p:cNvPr>
          <p:cNvSpPr txBox="1">
            <a:spLocks noGrp="1"/>
          </p:cNvSpPr>
          <p:nvPr>
            <p:ph type="body" idx="31"/>
          </p:nvPr>
        </p:nvSpPr>
        <p:spPr>
          <a:xfrm>
            <a:off x="8886443" y="5668595"/>
            <a:ext cx="2560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15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648;p9">
            <a:extLst>
              <a:ext uri="{FF2B5EF4-FFF2-40B4-BE49-F238E27FC236}">
                <a16:creationId xmlns:a16="http://schemas.microsoft.com/office/drawing/2014/main" id="{9038C263-AEDD-A760-5798-E08105DFBB66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>
            <a:off x="4044499" y="3739454"/>
            <a:ext cx="1463100" cy="1463100"/>
          </a:xfrm>
          <a:prstGeom prst="roundRect">
            <a:avLst>
              <a:gd name="adj" fmla="val 9163"/>
            </a:avLst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Google Shape;648;p9">
            <a:extLst>
              <a:ext uri="{FF2B5EF4-FFF2-40B4-BE49-F238E27FC236}">
                <a16:creationId xmlns:a16="http://schemas.microsoft.com/office/drawing/2014/main" id="{78CF9C9D-8BEC-CFA2-247B-A4A679F01B79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6731614" y="3739454"/>
            <a:ext cx="1463100" cy="1463100"/>
          </a:xfrm>
          <a:prstGeom prst="roundRect">
            <a:avLst>
              <a:gd name="adj" fmla="val 9163"/>
            </a:avLst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6" name="Google Shape;648;p9">
            <a:extLst>
              <a:ext uri="{FF2B5EF4-FFF2-40B4-BE49-F238E27FC236}">
                <a16:creationId xmlns:a16="http://schemas.microsoft.com/office/drawing/2014/main" id="{D8402419-A0D7-90A5-6511-E49020A7C406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9450976" y="3739454"/>
            <a:ext cx="1463100" cy="1463100"/>
          </a:xfrm>
          <a:prstGeom prst="roundRect">
            <a:avLst>
              <a:gd name="adj" fmla="val 9163"/>
            </a:avLst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1" name="Google Shape;648;p9">
            <a:extLst>
              <a:ext uri="{FF2B5EF4-FFF2-40B4-BE49-F238E27FC236}">
                <a16:creationId xmlns:a16="http://schemas.microsoft.com/office/drawing/2014/main" id="{7B481501-BDD6-79D4-73BE-013BD021284F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>
            <a:off x="1353425" y="1125981"/>
            <a:ext cx="1463100" cy="1463100"/>
          </a:xfrm>
          <a:prstGeom prst="roundRect">
            <a:avLst>
              <a:gd name="adj" fmla="val 9163"/>
            </a:avLst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2" name="Google Shape;648;p9">
            <a:extLst>
              <a:ext uri="{FF2B5EF4-FFF2-40B4-BE49-F238E27FC236}">
                <a16:creationId xmlns:a16="http://schemas.microsoft.com/office/drawing/2014/main" id="{081602C3-1B4C-5BB2-6F5F-14920D979B2A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>
            <a:off x="4040919" y="1125981"/>
            <a:ext cx="1463100" cy="1463100"/>
          </a:xfrm>
          <a:prstGeom prst="roundRect">
            <a:avLst>
              <a:gd name="adj" fmla="val 9163"/>
            </a:avLst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3" name="Google Shape;648;p9">
            <a:extLst>
              <a:ext uri="{FF2B5EF4-FFF2-40B4-BE49-F238E27FC236}">
                <a16:creationId xmlns:a16="http://schemas.microsoft.com/office/drawing/2014/main" id="{13E15EFA-37EE-F69C-A8EB-3B25CF93D0A3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>
            <a:off x="6728034" y="1125981"/>
            <a:ext cx="1463100" cy="1463100"/>
          </a:xfrm>
          <a:prstGeom prst="roundRect">
            <a:avLst>
              <a:gd name="adj" fmla="val 9163"/>
            </a:avLst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4" name="Google Shape;648;p9">
            <a:extLst>
              <a:ext uri="{FF2B5EF4-FFF2-40B4-BE49-F238E27FC236}">
                <a16:creationId xmlns:a16="http://schemas.microsoft.com/office/drawing/2014/main" id="{8415BF43-0C7E-20B4-6760-55A69A97D623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>
            <a:off x="9447396" y="1125981"/>
            <a:ext cx="1463100" cy="1463100"/>
          </a:xfrm>
          <a:prstGeom prst="roundRect">
            <a:avLst>
              <a:gd name="adj" fmla="val 9163"/>
            </a:avLst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pic>
        <p:nvPicPr>
          <p:cNvPr id="2" name="Google Shape;1097;p15">
            <a:extLst>
              <a:ext uri="{FF2B5EF4-FFF2-40B4-BE49-F238E27FC236}">
                <a16:creationId xmlns:a16="http://schemas.microsoft.com/office/drawing/2014/main" id="{97B1C4DD-A975-0B67-621A-4FB16B75D97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1964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-Op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C234C41-BA82-4174-9DC8-EA1F52130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" t="19493" r="19361" b="-164"/>
          <a:stretch/>
        </p:blipFill>
        <p:spPr>
          <a:xfrm rot="16200000">
            <a:off x="-414390" y="414392"/>
            <a:ext cx="5308315" cy="4479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621689-ED9A-4F6F-B867-459A85DEF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86" y="1825625"/>
            <a:ext cx="3901712" cy="292265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A487-1C43-4642-B326-45225D47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4673" y="1825625"/>
            <a:ext cx="5486400" cy="3665818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Footer Placeholder 5">
            <a:extLst>
              <a:ext uri="{FF2B5EF4-FFF2-40B4-BE49-F238E27FC236}">
                <a16:creationId xmlns:a16="http://schemas.microsoft.com/office/drawing/2014/main" id="{B4D5FDBD-8F25-49DC-8CCE-5FBB550A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74080387-2E92-443B-B186-335AA4F3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oogle Shape;1097;p15">
            <a:extLst>
              <a:ext uri="{FF2B5EF4-FFF2-40B4-BE49-F238E27FC236}">
                <a16:creationId xmlns:a16="http://schemas.microsoft.com/office/drawing/2014/main" id="{F38B4F5B-8B4D-E3B0-1736-0B2166D627F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10010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-w-3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1689-ED9A-4F6F-B867-459A85DEF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124" y="1018252"/>
            <a:ext cx="5325876" cy="114101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5" name="Footer Placeholder 5">
            <a:extLst>
              <a:ext uri="{FF2B5EF4-FFF2-40B4-BE49-F238E27FC236}">
                <a16:creationId xmlns:a16="http://schemas.microsoft.com/office/drawing/2014/main" id="{B4D5FDBD-8F25-49DC-8CCE-5FBB550A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74080387-2E92-443B-B186-335AA4F3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A2C9A-8A6E-459A-05A7-7DDE09A8A5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1421" y="1118615"/>
            <a:ext cx="747935" cy="622935"/>
          </a:xfrm>
        </p:spPr>
        <p:txBody>
          <a:bodyPr anchor="ctr"/>
          <a:lstStyle>
            <a:lvl1pPr>
              <a:defRPr sz="3500" b="0" i="0">
                <a:solidFill>
                  <a:schemeClr val="accent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6CAD4E9-F2D8-A9F6-69CE-63B6A33001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1421" y="1911095"/>
            <a:ext cx="747935" cy="622935"/>
          </a:xfrm>
        </p:spPr>
        <p:txBody>
          <a:bodyPr anchor="ctr"/>
          <a:lstStyle>
            <a:lvl1pPr>
              <a:defRPr sz="3500" b="0" i="0">
                <a:solidFill>
                  <a:schemeClr val="accent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CE83C88-92BB-05F9-EF07-5AB6DDA627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1421" y="2754375"/>
            <a:ext cx="747935" cy="622935"/>
          </a:xfrm>
        </p:spPr>
        <p:txBody>
          <a:bodyPr anchor="ctr"/>
          <a:lstStyle>
            <a:lvl1pPr>
              <a:defRPr sz="3500" b="0" i="0">
                <a:solidFill>
                  <a:schemeClr val="accent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61FEA7C-B56E-CC2D-37C7-335C23D5A8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1421" y="3597655"/>
            <a:ext cx="747935" cy="622935"/>
          </a:xfrm>
        </p:spPr>
        <p:txBody>
          <a:bodyPr anchor="ctr"/>
          <a:lstStyle>
            <a:lvl1pPr>
              <a:defRPr sz="3500" b="0" i="0">
                <a:solidFill>
                  <a:schemeClr val="accent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C81C063-D574-DDE9-3D2F-2201DFF1F0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1421" y="4420615"/>
            <a:ext cx="747935" cy="622935"/>
          </a:xfrm>
        </p:spPr>
        <p:txBody>
          <a:bodyPr anchor="ctr"/>
          <a:lstStyle>
            <a:lvl1pPr>
              <a:defRPr sz="3500" b="0" i="0">
                <a:solidFill>
                  <a:schemeClr val="accent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B18623-AF28-EE84-EE9E-EC7D4BF6EE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49428" y="1118615"/>
            <a:ext cx="4103630" cy="622935"/>
          </a:xfrm>
        </p:spPr>
        <p:txBody>
          <a:bodyPr anchor="ctr"/>
          <a:lstStyle>
            <a:lvl1pPr>
              <a:defRPr b="1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A3A730E-3DB4-3218-60EC-98C002C03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49428" y="1910151"/>
            <a:ext cx="4103630" cy="622936"/>
          </a:xfrm>
        </p:spPr>
        <p:txBody>
          <a:bodyPr anchor="ctr"/>
          <a:lstStyle>
            <a:lvl1pPr>
              <a:defRPr b="1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033B8D6-B239-844B-CF0D-CFF24D6A20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9428" y="2751919"/>
            <a:ext cx="4103630" cy="622935"/>
          </a:xfrm>
        </p:spPr>
        <p:txBody>
          <a:bodyPr anchor="ctr"/>
          <a:lstStyle>
            <a:lvl1pPr>
              <a:defRPr b="1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76AC91B-E89A-FA7F-99A7-4A918ABB05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49427" y="3574879"/>
            <a:ext cx="4103630" cy="645711"/>
          </a:xfrm>
        </p:spPr>
        <p:txBody>
          <a:bodyPr anchor="ctr"/>
          <a:lstStyle>
            <a:lvl1pPr>
              <a:defRPr b="1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A152B666-A220-DB3D-3967-72EED4199B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49427" y="4416646"/>
            <a:ext cx="4103630" cy="622935"/>
          </a:xfrm>
        </p:spPr>
        <p:txBody>
          <a:bodyPr anchor="ctr"/>
          <a:lstStyle>
            <a:lvl1pPr>
              <a:defRPr b="1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D06F6009-2797-DBD8-293C-C4AE137BFC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91421" y="5219610"/>
            <a:ext cx="747935" cy="622935"/>
          </a:xfrm>
        </p:spPr>
        <p:txBody>
          <a:bodyPr anchor="ctr"/>
          <a:lstStyle>
            <a:lvl1pPr>
              <a:defRPr sz="3500" b="0" i="0">
                <a:solidFill>
                  <a:schemeClr val="accent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5DDB9EC-B283-AD43-AD70-CF63A7ACA8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9427" y="5219609"/>
            <a:ext cx="4103630" cy="622935"/>
          </a:xfrm>
        </p:spPr>
        <p:txBody>
          <a:bodyPr anchor="ctr"/>
          <a:lstStyle>
            <a:lvl1pPr>
              <a:defRPr b="1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agenda item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FBF4E-C18D-9613-25D6-E5C39FED6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5" t="4820" r="-1286" b="20738"/>
          <a:stretch/>
        </p:blipFill>
        <p:spPr>
          <a:xfrm>
            <a:off x="-1" y="2796075"/>
            <a:ext cx="6383399" cy="4061925"/>
          </a:xfrm>
          <a:prstGeom prst="rect">
            <a:avLst/>
          </a:prstGeom>
        </p:spPr>
      </p:pic>
      <p:pic>
        <p:nvPicPr>
          <p:cNvPr id="3" name="Google Shape;1097;p15">
            <a:extLst>
              <a:ext uri="{FF2B5EF4-FFF2-40B4-BE49-F238E27FC236}">
                <a16:creationId xmlns:a16="http://schemas.microsoft.com/office/drawing/2014/main" id="{F502A063-DD26-F831-A297-A581965026F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33524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ft-Title_Bullets_Right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" name="Seismic Logo Dawn Dusk" hidden="1">
            <a:extLst>
              <a:ext uri="{FF2B5EF4-FFF2-40B4-BE49-F238E27FC236}">
                <a16:creationId xmlns:a16="http://schemas.microsoft.com/office/drawing/2014/main" id="{1231733D-A74A-4A55-8D2F-8406944757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916A54-E24B-461C-A015-02EE7F0C5F01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1AF8D3-8BFD-47C8-9542-BB086AC27406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157AEF-4B8C-48FC-9609-55786B37DF3A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BDD627-8472-493C-BC28-BAAC2BCED0CC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7B1AC4A-D9CB-4E56-9A53-84D237180A89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45FBFE-F3A8-42EA-A9F1-19530A647179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25FDA57-D8DD-4A14-8FB7-10E846FCFBFC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D2AC45-D0BC-49CA-9D75-E3C12D5E6712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0693704-8784-4B12-BDC9-CF76EF87B25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7E19C21-4248-4899-924E-6FF5B57F723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653C232-300D-4DCF-8EC0-8FB20984DF46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31" name="Seismic Logomark" hidden="1">
            <a:extLst>
              <a:ext uri="{FF2B5EF4-FFF2-40B4-BE49-F238E27FC236}">
                <a16:creationId xmlns:a16="http://schemas.microsoft.com/office/drawing/2014/main" id="{E2DD7FE7-4EF8-4D52-A98A-7DCF49F45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4953" y="314880"/>
            <a:ext cx="457200" cy="457200"/>
          </a:xfrm>
          <a:prstGeom prst="rect">
            <a:avLst/>
          </a:prstGeom>
        </p:spPr>
      </p:pic>
      <p:pic>
        <p:nvPicPr>
          <p:cNvPr id="32" name="Google Shape;1097;p15">
            <a:extLst>
              <a:ext uri="{FF2B5EF4-FFF2-40B4-BE49-F238E27FC236}">
                <a16:creationId xmlns:a16="http://schemas.microsoft.com/office/drawing/2014/main" id="{28E1DD81-17ED-B124-0599-DE704B3448F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B0F7330-ACF6-4E49-2A9A-D1800A2A44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6733" y="1493811"/>
            <a:ext cx="3913782" cy="1598613"/>
          </a:xfrm>
        </p:spPr>
        <p:txBody>
          <a:bodyPr tIns="0" bIns="0">
            <a:normAutofit/>
          </a:bodyPr>
          <a:lstStyle>
            <a:lvl1pPr>
              <a:lnSpc>
                <a:spcPct val="100000"/>
              </a:lnSpc>
              <a:defRPr sz="55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Challenge</a:t>
            </a:r>
          </a:p>
          <a:p>
            <a:pPr lvl="0"/>
            <a:r>
              <a:rPr lang="en-US"/>
              <a:t>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4BC93B-3836-DD42-6614-331F1D32AC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638777"/>
            <a:ext cx="4880489" cy="1137878"/>
          </a:xfrm>
        </p:spPr>
        <p:txBody>
          <a:bodyPr tIns="0" bIns="0">
            <a:normAutofit/>
          </a:bodyPr>
          <a:lstStyle>
            <a:lvl1pPr>
              <a:defRPr sz="1500" b="1"/>
            </a:lvl1pPr>
            <a:lvl5pPr marL="685800" indent="0">
              <a:buNone/>
              <a:defRPr/>
            </a:lvl5pPr>
          </a:lstStyle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We are mission-driven in our work at Seismic. This shared mindset is the foundation of our culture and how we achieve collective success for our customers, partners, and people.</a:t>
            </a:r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79E091F-9A67-5C32-7742-EC95EBDC18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3292358"/>
            <a:ext cx="4880489" cy="25954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Proxima Nova" panose="020B0604020202020204" pitchFamily="34" charset="0"/>
              <a:buNone/>
              <a:tabLst/>
              <a:defRPr sz="1500" b="0">
                <a:solidFill>
                  <a:schemeClr val="tx2"/>
                </a:solidFill>
              </a:defRPr>
            </a:lvl1pPr>
            <a:lvl5pPr marL="685800" indent="0">
              <a:buNone/>
              <a:defRPr/>
            </a:lvl5pPr>
          </a:lstStyle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amet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,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consectetur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adipiscing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elit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, sed do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eiusmod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tempor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incididunt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ut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labore et dolore magna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aliqua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. Ut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enim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ad minim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veniam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,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quis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nostrud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exercitation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ullamco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laboris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nisi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ut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aliquip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ex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ea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commodo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consequat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. Duis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aute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irure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dolor in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reprehenderit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in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voluptate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velit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esse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cillum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dolore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eu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fugiat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nulla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pariatur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.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Excepteur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sint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occaecat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cupidatat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non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proident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, sunt in culpa qui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officia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deserunt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mollit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anim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id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est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en-US" err="1">
                <a:latin typeface="Proxima Nova" panose="02000506030000020004" pitchFamily="2" charset="0"/>
                <a:ea typeface="Arial"/>
                <a:cs typeface="Arial"/>
                <a:sym typeface="Arial"/>
              </a:rPr>
              <a:t>laborum</a:t>
            </a:r>
            <a:r>
              <a:rPr lang="en-US">
                <a:latin typeface="Proxima Nova" panose="02000506030000020004" pitchFamily="2" charset="0"/>
                <a:ea typeface="Arial"/>
                <a:cs typeface="Arial"/>
                <a:sym typeface="Arial"/>
              </a:rPr>
              <a:t>.</a:t>
            </a:r>
            <a:endParaRPr lang="en-US">
              <a:latin typeface="Proxima Nova" panose="0200050603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78FF-AD60-35F6-40E1-9D61940A4F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6369" y="3746500"/>
            <a:ext cx="3913782" cy="2141344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/>
              <a:t>Bulleted content can go here as key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content can go here as key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content can go here as key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content can go here as key points</a:t>
            </a:r>
          </a:p>
          <a:p>
            <a:pPr lvl="0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7549895-63BE-FFA5-30B6-89824A885F82}"/>
              </a:ext>
            </a:extLst>
          </p:cNvPr>
          <p:cNvCxnSpPr>
            <a:cxnSpLocks/>
          </p:cNvCxnSpPr>
          <p:nvPr userDrawn="1"/>
        </p:nvCxnSpPr>
        <p:spPr>
          <a:xfrm flipV="1">
            <a:off x="47500" y="43543"/>
            <a:ext cx="0" cy="6770914"/>
          </a:xfrm>
          <a:prstGeom prst="line">
            <a:avLst/>
          </a:prstGeom>
          <a:ln w="1270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1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4_Two-Subpoints-W-Icons">
    <p:bg>
      <p:bgPr>
        <a:solidFill>
          <a:schemeClr val="bg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35F47C-B5EB-5508-E4A9-5F59FA685C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526" y="526211"/>
            <a:ext cx="10830515" cy="958960"/>
          </a:xfrm>
        </p:spPr>
        <p:txBody>
          <a:bodyPr anchor="ctr">
            <a:normAutofit/>
          </a:bodyPr>
          <a:lstStyle>
            <a:lvl1pPr>
              <a:defRPr sz="40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8" name="Google Shape;1097;p15">
            <a:extLst>
              <a:ext uri="{FF2B5EF4-FFF2-40B4-BE49-F238E27FC236}">
                <a16:creationId xmlns:a16="http://schemas.microsoft.com/office/drawing/2014/main" id="{B8F31822-B651-A701-7224-DC48622F1CC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34EAEF8-E1E4-85FC-7FC4-3D2BF97E43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4955" y="2142361"/>
            <a:ext cx="7110992" cy="441351"/>
          </a:xfrm>
        </p:spPr>
        <p:txBody>
          <a:bodyPr anchor="t">
            <a:normAutofit/>
          </a:bodyPr>
          <a:lstStyle>
            <a:lvl1pPr>
              <a:defRPr sz="1800" b="1" i="0"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55D1EB1-5DF5-B1E0-9CB1-6C90915122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4955" y="2599562"/>
            <a:ext cx="7110992" cy="1153732"/>
          </a:xfrm>
        </p:spPr>
        <p:txBody>
          <a:bodyPr anchor="t">
            <a:normAutofit/>
          </a:bodyPr>
          <a:lstStyle>
            <a:lvl1pPr>
              <a:defRPr sz="1500"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73F046B-E3C4-FAD8-22D0-8D583DC59F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5587" y="4130650"/>
            <a:ext cx="7110992" cy="441351"/>
          </a:xfrm>
        </p:spPr>
        <p:txBody>
          <a:bodyPr anchor="t">
            <a:normAutofit/>
          </a:bodyPr>
          <a:lstStyle>
            <a:lvl1pPr>
              <a:defRPr sz="1800" b="1" i="0"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CF0FA90-5010-2805-AB28-80A6C7E625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5587" y="4587851"/>
            <a:ext cx="7110992" cy="1153732"/>
          </a:xfrm>
        </p:spPr>
        <p:txBody>
          <a:bodyPr anchor="t">
            <a:normAutofit/>
          </a:bodyPr>
          <a:lstStyle>
            <a:lvl1pPr>
              <a:defRPr sz="1500"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C800086-4945-F9FB-FC46-BDEFE08619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99312" y="2136985"/>
            <a:ext cx="837640" cy="836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B7CD50F-21FA-8CF8-9F7B-A2548A379D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15019" y="4130650"/>
            <a:ext cx="837640" cy="836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45B233-7BDA-DDD1-B8CA-53100C4A1371}"/>
              </a:ext>
            </a:extLst>
          </p:cNvPr>
          <p:cNvCxnSpPr>
            <a:cxnSpLocks/>
          </p:cNvCxnSpPr>
          <p:nvPr userDrawn="1"/>
        </p:nvCxnSpPr>
        <p:spPr>
          <a:xfrm>
            <a:off x="0" y="6816437"/>
            <a:ext cx="12192000" cy="0"/>
          </a:xfrm>
          <a:prstGeom prst="line">
            <a:avLst/>
          </a:prstGeom>
          <a:ln w="1016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473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4_3-Bullets-Framed">
    <p:bg>
      <p:bgPr>
        <a:solidFill>
          <a:schemeClr val="bg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35F47C-B5EB-5508-E4A9-5F59FA685C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1170" y="526211"/>
            <a:ext cx="10689661" cy="958960"/>
          </a:xfrm>
        </p:spPr>
        <p:txBody>
          <a:bodyPr anchor="ctr">
            <a:normAutofit/>
          </a:bodyPr>
          <a:lstStyle>
            <a:lvl1pPr algn="ctr">
              <a:defRPr sz="40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3 Up Content Slide</a:t>
            </a:r>
          </a:p>
        </p:txBody>
      </p:sp>
      <p:pic>
        <p:nvPicPr>
          <p:cNvPr id="8" name="Google Shape;1097;p15">
            <a:extLst>
              <a:ext uri="{FF2B5EF4-FFF2-40B4-BE49-F238E27FC236}">
                <a16:creationId xmlns:a16="http://schemas.microsoft.com/office/drawing/2014/main" id="{B8F31822-B651-A701-7224-DC48622F1CC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4EBB4E-662E-1E8C-A790-15212F24C793}"/>
              </a:ext>
            </a:extLst>
          </p:cNvPr>
          <p:cNvSpPr/>
          <p:nvPr userDrawn="1"/>
        </p:nvSpPr>
        <p:spPr>
          <a:xfrm>
            <a:off x="4406637" y="2030000"/>
            <a:ext cx="3378728" cy="4275380"/>
          </a:xfrm>
          <a:prstGeom prst="roundRect">
            <a:avLst>
              <a:gd name="adj" fmla="val 100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863A5A-1DB3-CC96-2E99-7AE5794CEE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r="10782"/>
          <a:stretch/>
        </p:blipFill>
        <p:spPr>
          <a:xfrm rot="10800000">
            <a:off x="4406637" y="2029999"/>
            <a:ext cx="3378728" cy="2409166"/>
          </a:xfrm>
          <a:prstGeom prst="roundRect">
            <a:avLst>
              <a:gd name="adj" fmla="val 129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C6F32F-7D5E-A20A-E28C-38FBFA1475DE}"/>
              </a:ext>
            </a:extLst>
          </p:cNvPr>
          <p:cNvSpPr/>
          <p:nvPr userDrawn="1"/>
        </p:nvSpPr>
        <p:spPr>
          <a:xfrm rot="10800000">
            <a:off x="4406637" y="2300563"/>
            <a:ext cx="3378728" cy="2256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E680DBF-4DAF-F78B-F5B8-00F42EEA29C4}"/>
              </a:ext>
            </a:extLst>
          </p:cNvPr>
          <p:cNvSpPr/>
          <p:nvPr userDrawn="1"/>
        </p:nvSpPr>
        <p:spPr>
          <a:xfrm>
            <a:off x="8062103" y="2030000"/>
            <a:ext cx="3378728" cy="4275380"/>
          </a:xfrm>
          <a:prstGeom prst="roundRect">
            <a:avLst>
              <a:gd name="adj" fmla="val 100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A805D93-5DC1-6E71-CFF6-2DFE1178F4B9}"/>
              </a:ext>
            </a:extLst>
          </p:cNvPr>
          <p:cNvSpPr/>
          <p:nvPr userDrawn="1"/>
        </p:nvSpPr>
        <p:spPr>
          <a:xfrm>
            <a:off x="751171" y="2030000"/>
            <a:ext cx="3378728" cy="4275380"/>
          </a:xfrm>
          <a:prstGeom prst="roundRect">
            <a:avLst>
              <a:gd name="adj" fmla="val 100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50ABB4-F119-0729-F008-8997D650D0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r="12624"/>
          <a:stretch/>
        </p:blipFill>
        <p:spPr>
          <a:xfrm rot="10800000">
            <a:off x="751171" y="2029999"/>
            <a:ext cx="3378728" cy="2409166"/>
          </a:xfrm>
          <a:prstGeom prst="roundRect">
            <a:avLst>
              <a:gd name="adj" fmla="val 129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EFC1E3E-B61A-991D-5EC0-0693A1A01D87}"/>
              </a:ext>
            </a:extLst>
          </p:cNvPr>
          <p:cNvSpPr/>
          <p:nvPr userDrawn="1"/>
        </p:nvSpPr>
        <p:spPr>
          <a:xfrm rot="10800000">
            <a:off x="751171" y="2300562"/>
            <a:ext cx="3378728" cy="2232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59DA1E-57F1-4D46-343C-72773F3B82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12648"/>
          <a:stretch/>
        </p:blipFill>
        <p:spPr>
          <a:xfrm rot="10800000">
            <a:off x="8062103" y="2027596"/>
            <a:ext cx="3378728" cy="2529839"/>
          </a:xfrm>
          <a:prstGeom prst="roundRect">
            <a:avLst>
              <a:gd name="adj" fmla="val 129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EB64E3-6AFD-6FCE-A659-9B01DE5C14FE}"/>
              </a:ext>
            </a:extLst>
          </p:cNvPr>
          <p:cNvSpPr/>
          <p:nvPr userDrawn="1"/>
        </p:nvSpPr>
        <p:spPr>
          <a:xfrm rot="10800000">
            <a:off x="8062101" y="2300563"/>
            <a:ext cx="3378728" cy="2561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ADA8101C-AF17-2ABA-8495-1E8B3C212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890" y="2592954"/>
            <a:ext cx="2897188" cy="7969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1 goes here and here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C731F63C-5FAE-4F2C-2683-B493DCBF7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4196" y="2592954"/>
            <a:ext cx="2897188" cy="7969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2 goes here and here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9C817CA5-1C70-7D07-4F14-48F65B4EF7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2873" y="2592953"/>
            <a:ext cx="2897188" cy="7969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3 goes here and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E3487AE-8DF1-65FE-37FD-A5903EA93A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5890" y="3484088"/>
            <a:ext cx="2897189" cy="25171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AD31D392-A2A6-6078-BBB8-5E639E7CE5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4196" y="3484087"/>
            <a:ext cx="2897189" cy="25171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9CC000CB-BD70-5679-5EEA-6C294EC41B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2872" y="3499702"/>
            <a:ext cx="2897189" cy="25171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480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4_Three-Stats"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35F47C-B5EB-5508-E4A9-5F59FA685C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736" y="1248756"/>
            <a:ext cx="5344830" cy="4447996"/>
          </a:xfrm>
        </p:spPr>
        <p:txBody>
          <a:bodyPr anchor="ctr">
            <a:normAutofit/>
          </a:bodyPr>
          <a:lstStyle>
            <a:lvl1pPr algn="l">
              <a:defRPr sz="40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3 Stats slide</a:t>
            </a:r>
          </a:p>
        </p:txBody>
      </p:sp>
      <p:pic>
        <p:nvPicPr>
          <p:cNvPr id="8" name="Google Shape;1097;p15">
            <a:extLst>
              <a:ext uri="{FF2B5EF4-FFF2-40B4-BE49-F238E27FC236}">
                <a16:creationId xmlns:a16="http://schemas.microsoft.com/office/drawing/2014/main" id="{B8F31822-B651-A701-7224-DC48622F1CC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8FC6FCF6-DDEA-089B-558A-19EED7C4D7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906" y="1248756"/>
            <a:ext cx="5128358" cy="610436"/>
          </a:xfrm>
        </p:spPr>
        <p:txBody>
          <a:bodyPr anchor="t">
            <a:normAutofit/>
          </a:bodyPr>
          <a:lstStyle>
            <a:lvl1pPr>
              <a:defRPr sz="3000" b="1" i="0">
                <a:solidFill>
                  <a:schemeClr val="accent2"/>
                </a:solidFill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28D689A1-F014-6C78-B822-483CA3AC7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906" y="1990965"/>
            <a:ext cx="5128358" cy="610436"/>
          </a:xfrm>
        </p:spPr>
        <p:txBody>
          <a:bodyPr anchor="t">
            <a:normAutofit/>
          </a:bodyPr>
          <a:lstStyle>
            <a:lvl1pPr>
              <a:defRPr sz="1500"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99FE3961-AFAE-FAD0-A152-E19FFDDBE8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906" y="2859689"/>
            <a:ext cx="5128358" cy="610436"/>
          </a:xfrm>
        </p:spPr>
        <p:txBody>
          <a:bodyPr anchor="t">
            <a:normAutofit/>
          </a:bodyPr>
          <a:lstStyle>
            <a:lvl1pPr>
              <a:defRPr sz="3000" b="1" i="0">
                <a:solidFill>
                  <a:schemeClr val="accent2"/>
                </a:solidFill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E17B8033-885F-A634-A833-D565F0081E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1906" y="3601898"/>
            <a:ext cx="5128358" cy="610436"/>
          </a:xfrm>
        </p:spPr>
        <p:txBody>
          <a:bodyPr anchor="t">
            <a:normAutofit/>
          </a:bodyPr>
          <a:lstStyle>
            <a:lvl1pPr>
              <a:defRPr sz="1500"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822A7C6C-351C-135E-F8E2-37FA16A86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1906" y="4344107"/>
            <a:ext cx="5128358" cy="610436"/>
          </a:xfrm>
        </p:spPr>
        <p:txBody>
          <a:bodyPr anchor="t">
            <a:normAutofit/>
          </a:bodyPr>
          <a:lstStyle>
            <a:lvl1pPr>
              <a:defRPr sz="3000" b="1" i="0">
                <a:solidFill>
                  <a:schemeClr val="accent2"/>
                </a:solidFill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5FF15D3D-8BEC-1595-0049-6DC41F535E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1906" y="5086316"/>
            <a:ext cx="5128358" cy="610436"/>
          </a:xfrm>
        </p:spPr>
        <p:txBody>
          <a:bodyPr anchor="t">
            <a:normAutofit/>
          </a:bodyPr>
          <a:lstStyle>
            <a:lvl1pPr>
              <a:defRPr sz="1500"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</p:spTree>
    <p:extLst>
      <p:ext uri="{BB962C8B-B14F-4D97-AF65-F5344CB8AC3E}">
        <p14:creationId xmlns:p14="http://schemas.microsoft.com/office/powerpoint/2010/main" val="44275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-Point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eismic Logo Dawn Dusk" hidden="1">
            <a:extLst>
              <a:ext uri="{FF2B5EF4-FFF2-40B4-BE49-F238E27FC236}">
                <a16:creationId xmlns:a16="http://schemas.microsoft.com/office/drawing/2014/main" id="{8BFEC4C6-85E4-4096-8852-45E8303E12A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C54622-6F86-4EA1-B997-B3C2515A90AB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97F50D-7A2D-476D-98DB-F23CF3090F78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E8B8B6-C6D6-4F6D-96BF-F737BB0AE6EE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04EE0D5-3443-43BC-B9B0-72F50B52F849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8D4107-DB71-4435-B72A-9052AD010E76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30A8E81-7E17-44E9-B423-C0DA9B3D3FA0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6C260C-D231-4858-9B56-CE595824BEF9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C4D172-A642-423F-8AE8-F819A988B9F4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1DE49F-3485-4E93-8346-7EC98E91E961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E59A4FB-D480-428B-A10A-5A4C77FDA13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9053A0A-8B48-43FB-AD8E-5FAD0A1EFEAD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Google Shape;1097;p15">
            <a:extLst>
              <a:ext uri="{FF2B5EF4-FFF2-40B4-BE49-F238E27FC236}">
                <a16:creationId xmlns:a16="http://schemas.microsoft.com/office/drawing/2014/main" id="{FC4DE868-052D-9EEF-9209-3F6CF41FF78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902CB09-3726-FF55-5FFC-DC7707EA99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1170" y="526211"/>
            <a:ext cx="10689661" cy="958960"/>
          </a:xfrm>
        </p:spPr>
        <p:txBody>
          <a:bodyPr anchor="ctr">
            <a:normAutofit/>
          </a:bodyPr>
          <a:lstStyle>
            <a:lvl1pPr algn="ctr">
              <a:defRPr sz="40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BF0DCB1-6A25-A027-C196-2138679E4B2A}"/>
              </a:ext>
            </a:extLst>
          </p:cNvPr>
          <p:cNvCxnSpPr>
            <a:cxnSpLocks/>
          </p:cNvCxnSpPr>
          <p:nvPr userDrawn="1"/>
        </p:nvCxnSpPr>
        <p:spPr>
          <a:xfrm>
            <a:off x="8218660" y="4279686"/>
            <a:ext cx="3224150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FFAB2F"/>
                </a:gs>
                <a:gs pos="51000">
                  <a:schemeClr val="accent2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7">
            <a:extLst>
              <a:ext uri="{FF2B5EF4-FFF2-40B4-BE49-F238E27FC236}">
                <a16:creationId xmlns:a16="http://schemas.microsoft.com/office/drawing/2014/main" id="{94314EA2-8E4C-D1F7-9AD5-781AF64D63D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6680" y="4491410"/>
            <a:ext cx="3224149" cy="49551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4 goes here</a:t>
            </a:r>
          </a:p>
        </p:txBody>
      </p:sp>
      <p:sp>
        <p:nvSpPr>
          <p:cNvPr id="49" name="Text Placeholder 34">
            <a:extLst>
              <a:ext uri="{FF2B5EF4-FFF2-40B4-BE49-F238E27FC236}">
                <a16:creationId xmlns:a16="http://schemas.microsoft.com/office/drawing/2014/main" id="{2F20C3C3-7C89-3693-0B52-7164C2D963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6681" y="5059255"/>
            <a:ext cx="3224150" cy="11362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3549C9D-E466-9187-E086-7144E7120C96}"/>
              </a:ext>
            </a:extLst>
          </p:cNvPr>
          <p:cNvCxnSpPr>
            <a:cxnSpLocks/>
          </p:cNvCxnSpPr>
          <p:nvPr userDrawn="1"/>
        </p:nvCxnSpPr>
        <p:spPr>
          <a:xfrm>
            <a:off x="4483925" y="4283310"/>
            <a:ext cx="3224150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FFAB2F"/>
                </a:gs>
                <a:gs pos="51000">
                  <a:schemeClr val="accent2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7">
            <a:extLst>
              <a:ext uri="{FF2B5EF4-FFF2-40B4-BE49-F238E27FC236}">
                <a16:creationId xmlns:a16="http://schemas.microsoft.com/office/drawing/2014/main" id="{B699CDC0-3FAC-D470-F857-1D88BC0FB5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83925" y="4495034"/>
            <a:ext cx="3224149" cy="49551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3 goes here</a:t>
            </a:r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A70B8DB6-9E51-5722-076A-9BFB539E06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83925" y="5059255"/>
            <a:ext cx="3224150" cy="11362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8194D0B-5E32-8746-3E06-7C51E20BD15E}"/>
              </a:ext>
            </a:extLst>
          </p:cNvPr>
          <p:cNvCxnSpPr>
            <a:cxnSpLocks/>
          </p:cNvCxnSpPr>
          <p:nvPr userDrawn="1"/>
        </p:nvCxnSpPr>
        <p:spPr>
          <a:xfrm>
            <a:off x="753149" y="1931992"/>
            <a:ext cx="3224150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FFAB2F"/>
                </a:gs>
                <a:gs pos="51000">
                  <a:schemeClr val="accent2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7">
            <a:extLst>
              <a:ext uri="{FF2B5EF4-FFF2-40B4-BE49-F238E27FC236}">
                <a16:creationId xmlns:a16="http://schemas.microsoft.com/office/drawing/2014/main" id="{46CCED42-9C9F-D146-85B8-E5EB106A0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1169" y="2143716"/>
            <a:ext cx="3224149" cy="49551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1 goes here</a:t>
            </a:r>
          </a:p>
        </p:txBody>
      </p:sp>
      <p:sp>
        <p:nvSpPr>
          <p:cNvPr id="56" name="Text Placeholder 34">
            <a:extLst>
              <a:ext uri="{FF2B5EF4-FFF2-40B4-BE49-F238E27FC236}">
                <a16:creationId xmlns:a16="http://schemas.microsoft.com/office/drawing/2014/main" id="{F9AC1FEE-B079-2A8B-FD0C-00A2685A7F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1170" y="2711561"/>
            <a:ext cx="3224150" cy="11362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B30D3F4-2DDE-759E-9989-2A55DA410185}"/>
              </a:ext>
            </a:extLst>
          </p:cNvPr>
          <p:cNvCxnSpPr>
            <a:cxnSpLocks/>
          </p:cNvCxnSpPr>
          <p:nvPr userDrawn="1"/>
        </p:nvCxnSpPr>
        <p:spPr>
          <a:xfrm>
            <a:off x="4483925" y="1936459"/>
            <a:ext cx="3224150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FFAB2F"/>
                </a:gs>
                <a:gs pos="51000">
                  <a:schemeClr val="accent2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27">
            <a:extLst>
              <a:ext uri="{FF2B5EF4-FFF2-40B4-BE49-F238E27FC236}">
                <a16:creationId xmlns:a16="http://schemas.microsoft.com/office/drawing/2014/main" id="{79CB8E98-FD50-FB24-7D1A-26E89F69089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83925" y="2148183"/>
            <a:ext cx="3224149" cy="49551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2 goes here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4D8779C8-84BB-D421-B2F9-7E527F5AE8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83925" y="2716028"/>
            <a:ext cx="3224150" cy="11362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</p:spTree>
    <p:extLst>
      <p:ext uri="{BB962C8B-B14F-4D97-AF65-F5344CB8AC3E}">
        <p14:creationId xmlns:p14="http://schemas.microsoft.com/office/powerpoint/2010/main" val="425969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-Bullets-One-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 Same Side Corner Rectangle 74">
            <a:extLst>
              <a:ext uri="{FF2B5EF4-FFF2-40B4-BE49-F238E27FC236}">
                <a16:creationId xmlns:a16="http://schemas.microsoft.com/office/drawing/2014/main" id="{E6E0F541-76EB-F208-5070-6FDBB8E873EB}"/>
              </a:ext>
            </a:extLst>
          </p:cNvPr>
          <p:cNvSpPr/>
          <p:nvPr userDrawn="1"/>
        </p:nvSpPr>
        <p:spPr>
          <a:xfrm>
            <a:off x="0" y="3515098"/>
            <a:ext cx="12192000" cy="3342901"/>
          </a:xfrm>
          <a:prstGeom prst="round2SameRect">
            <a:avLst>
              <a:gd name="adj1" fmla="val 12674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Seismic Logo Dawn Dusk" hidden="1">
            <a:extLst>
              <a:ext uri="{FF2B5EF4-FFF2-40B4-BE49-F238E27FC236}">
                <a16:creationId xmlns:a16="http://schemas.microsoft.com/office/drawing/2014/main" id="{8BFEC4C6-85E4-4096-8852-45E8303E12A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C54622-6F86-4EA1-B997-B3C2515A90AB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97F50D-7A2D-476D-98DB-F23CF3090F78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E8B8B6-C6D6-4F6D-96BF-F737BB0AE6EE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04EE0D5-3443-43BC-B9B0-72F50B52F849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8D4107-DB71-4435-B72A-9052AD010E76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30A8E81-7E17-44E9-B423-C0DA9B3D3FA0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6C260C-D231-4858-9B56-CE595824BEF9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C4D172-A642-423F-8AE8-F819A988B9F4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1DE49F-3485-4E93-8346-7EC98E91E961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E59A4FB-D480-428B-A10A-5A4C77FDA13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9053A0A-8B48-43FB-AD8E-5FAD0A1EFEAD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Google Shape;1097;p15">
            <a:extLst>
              <a:ext uri="{FF2B5EF4-FFF2-40B4-BE49-F238E27FC236}">
                <a16:creationId xmlns:a16="http://schemas.microsoft.com/office/drawing/2014/main" id="{FC4DE868-052D-9EEF-9209-3F6CF41FF78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902CB09-3726-FF55-5FFC-DC7707EA99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1823" y="722923"/>
            <a:ext cx="4372540" cy="245449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" name="Text Placeholder 27">
            <a:extLst>
              <a:ext uri="{FF2B5EF4-FFF2-40B4-BE49-F238E27FC236}">
                <a16:creationId xmlns:a16="http://schemas.microsoft.com/office/drawing/2014/main" id="{94314EA2-8E4C-D1F7-9AD5-781AF64D63D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1822" y="3875749"/>
            <a:ext cx="3224149" cy="49551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4 goes here</a:t>
            </a:r>
          </a:p>
        </p:txBody>
      </p:sp>
      <p:sp>
        <p:nvSpPr>
          <p:cNvPr id="49" name="Text Placeholder 34">
            <a:extLst>
              <a:ext uri="{FF2B5EF4-FFF2-40B4-BE49-F238E27FC236}">
                <a16:creationId xmlns:a16="http://schemas.microsoft.com/office/drawing/2014/main" id="{2F20C3C3-7C89-3693-0B52-7164C2D963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1823" y="4443594"/>
            <a:ext cx="3224150" cy="11362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2B5B050C-CB67-F7E5-16F6-61081610F8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56213" y="722923"/>
            <a:ext cx="5983963" cy="2454495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defRPr sz="2200" b="0" i="0">
                <a:latin typeface="Proxima Nova" panose="02000506030000020004" pitchFamily="2" charset="0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ex.</a:t>
            </a:r>
          </a:p>
        </p:txBody>
      </p:sp>
      <p:sp>
        <p:nvSpPr>
          <p:cNvPr id="61" name="Text Placeholder 27">
            <a:extLst>
              <a:ext uri="{FF2B5EF4-FFF2-40B4-BE49-F238E27FC236}">
                <a16:creationId xmlns:a16="http://schemas.microsoft.com/office/drawing/2014/main" id="{9A9814A5-F8F7-EFE2-AB3A-733C14CF7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83921" y="3875749"/>
            <a:ext cx="3224149" cy="49551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4 goes here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4833C0AE-9F40-810E-EDE2-6923B0F48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3922" y="4443594"/>
            <a:ext cx="3224150" cy="11362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  <p:sp>
        <p:nvSpPr>
          <p:cNvPr id="63" name="Text Placeholder 27">
            <a:extLst>
              <a:ext uri="{FF2B5EF4-FFF2-40B4-BE49-F238E27FC236}">
                <a16:creationId xmlns:a16="http://schemas.microsoft.com/office/drawing/2014/main" id="{485F18A3-2DDB-A3C2-3691-0EC88744F6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6025" y="3875749"/>
            <a:ext cx="3224149" cy="49551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Headline 4 goes here</a:t>
            </a:r>
          </a:p>
        </p:txBody>
      </p:sp>
      <p:sp>
        <p:nvSpPr>
          <p:cNvPr id="64" name="Text Placeholder 34">
            <a:extLst>
              <a:ext uri="{FF2B5EF4-FFF2-40B4-BE49-F238E27FC236}">
                <a16:creationId xmlns:a16="http://schemas.microsoft.com/office/drawing/2014/main" id="{8458B7B6-C9D6-F5AD-4B48-DBED1E2A12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16026" y="4443594"/>
            <a:ext cx="3224150" cy="11362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2"/>
              </a:buClr>
              <a:defRPr sz="1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3902F412-8E73-5C2B-3F83-AD76882555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985" y="3317681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AB2F"/>
              </a:gs>
              <a:gs pos="51000">
                <a:schemeClr val="accent2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  <a:lvl2pPr algn="ctr">
              <a:defRPr sz="1400" b="1">
                <a:solidFill>
                  <a:schemeClr val="bg1"/>
                </a:solidFill>
              </a:defRPr>
            </a:lvl2pPr>
            <a:lvl3pPr algn="ctr">
              <a:defRPr sz="1400" b="1">
                <a:solidFill>
                  <a:schemeClr val="bg1"/>
                </a:solidFill>
              </a:defRPr>
            </a:lvl3pPr>
            <a:lvl4pPr algn="ctr">
              <a:defRPr sz="14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3" name="Text Placeholder 71">
            <a:extLst>
              <a:ext uri="{FF2B5EF4-FFF2-40B4-BE49-F238E27FC236}">
                <a16:creationId xmlns:a16="http://schemas.microsoft.com/office/drawing/2014/main" id="{C0C703DC-F3C0-91C2-859E-67902A32BE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83921" y="3316167"/>
            <a:ext cx="457200" cy="457200"/>
          </a:xfrm>
          <a:prstGeom prst="ellipse">
            <a:avLst/>
          </a:prstGeom>
          <a:gradFill>
            <a:gsLst>
              <a:gs pos="0">
                <a:srgbClr val="FFAB2F"/>
              </a:gs>
              <a:gs pos="51000">
                <a:schemeClr val="accent2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  <a:lvl2pPr algn="ctr">
              <a:defRPr sz="1400" b="1">
                <a:solidFill>
                  <a:schemeClr val="bg1"/>
                </a:solidFill>
              </a:defRPr>
            </a:lvl2pPr>
            <a:lvl3pPr algn="ctr">
              <a:defRPr sz="1400" b="1">
                <a:solidFill>
                  <a:schemeClr val="bg1"/>
                </a:solidFill>
              </a:defRPr>
            </a:lvl3pPr>
            <a:lvl4pPr algn="ctr">
              <a:defRPr sz="14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EB2182BB-452E-C3A1-69C9-7D64BF13FF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03968" y="3316167"/>
            <a:ext cx="457200" cy="457200"/>
          </a:xfrm>
          <a:prstGeom prst="ellipse">
            <a:avLst/>
          </a:prstGeom>
          <a:gradFill>
            <a:gsLst>
              <a:gs pos="0">
                <a:srgbClr val="FFAB2F"/>
              </a:gs>
              <a:gs pos="51000">
                <a:schemeClr val="accent2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  <a:lvl2pPr algn="ctr">
              <a:defRPr sz="1400" b="1">
                <a:solidFill>
                  <a:schemeClr val="bg1"/>
                </a:solidFill>
              </a:defRPr>
            </a:lvl2pPr>
            <a:lvl3pPr algn="ctr">
              <a:defRPr sz="1400" b="1">
                <a:solidFill>
                  <a:schemeClr val="bg1"/>
                </a:solidFill>
              </a:defRPr>
            </a:lvl3pPr>
            <a:lvl4pPr algn="ctr">
              <a:defRPr sz="14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189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1_Title-Slide-Lifestyle-Image-Long-Headline"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 txBox="1">
            <a:spLocks noGrp="1"/>
          </p:cNvSpPr>
          <p:nvPr>
            <p:ph type="subTitle" idx="1"/>
          </p:nvPr>
        </p:nvSpPr>
        <p:spPr>
          <a:xfrm>
            <a:off x="759172" y="5873404"/>
            <a:ext cx="4927500" cy="8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12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93D1EA-52FB-F77D-563C-708490F3F2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172" y="710618"/>
            <a:ext cx="1466953" cy="27397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7D1FB89-C447-2566-40C4-0BFAD07CC8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6751" y="0"/>
            <a:ext cx="6585283" cy="6858000"/>
          </a:xfrm>
          <a:custGeom>
            <a:avLst/>
            <a:gdLst>
              <a:gd name="connsiteX0" fmla="*/ 0 w 6604000"/>
              <a:gd name="connsiteY0" fmla="*/ 671231 h 6858000"/>
              <a:gd name="connsiteX1" fmla="*/ 671231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0 w 6604000"/>
              <a:gd name="connsiteY8" fmla="*/ 671231 h 6858000"/>
              <a:gd name="connsiteX0" fmla="*/ 0 w 6604000"/>
              <a:gd name="connsiteY0" fmla="*/ 671231 h 6858000"/>
              <a:gd name="connsiteX1" fmla="*/ 2028977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0 w 6604000"/>
              <a:gd name="connsiteY8" fmla="*/ 671231 h 6858000"/>
              <a:gd name="connsiteX0" fmla="*/ 997527 w 6604000"/>
              <a:gd name="connsiteY0" fmla="*/ 698940 h 6858000"/>
              <a:gd name="connsiteX1" fmla="*/ 2028977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028977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726649 h 6885709"/>
              <a:gd name="connsiteX1" fmla="*/ 2250650 w 6604000"/>
              <a:gd name="connsiteY1" fmla="*/ 0 h 6885709"/>
              <a:gd name="connsiteX2" fmla="*/ 5932769 w 6604000"/>
              <a:gd name="connsiteY2" fmla="*/ 27709 h 6885709"/>
              <a:gd name="connsiteX3" fmla="*/ 6604000 w 6604000"/>
              <a:gd name="connsiteY3" fmla="*/ 698940 h 6885709"/>
              <a:gd name="connsiteX4" fmla="*/ 6604000 w 6604000"/>
              <a:gd name="connsiteY4" fmla="*/ 6214478 h 6885709"/>
              <a:gd name="connsiteX5" fmla="*/ 5932769 w 6604000"/>
              <a:gd name="connsiteY5" fmla="*/ 6885709 h 6885709"/>
              <a:gd name="connsiteX6" fmla="*/ 671231 w 6604000"/>
              <a:gd name="connsiteY6" fmla="*/ 6885709 h 6885709"/>
              <a:gd name="connsiteX7" fmla="*/ 0 w 6604000"/>
              <a:gd name="connsiteY7" fmla="*/ 6214478 h 6885709"/>
              <a:gd name="connsiteX8" fmla="*/ 997527 w 6604000"/>
              <a:gd name="connsiteY8" fmla="*/ 726649 h 6885709"/>
              <a:gd name="connsiteX0" fmla="*/ 997527 w 6604000"/>
              <a:gd name="connsiteY0" fmla="*/ 726649 h 6885709"/>
              <a:gd name="connsiteX1" fmla="*/ 2250650 w 6604000"/>
              <a:gd name="connsiteY1" fmla="*/ 0 h 6885709"/>
              <a:gd name="connsiteX2" fmla="*/ 5932769 w 6604000"/>
              <a:gd name="connsiteY2" fmla="*/ 27709 h 6885709"/>
              <a:gd name="connsiteX3" fmla="*/ 6604000 w 6604000"/>
              <a:gd name="connsiteY3" fmla="*/ 698940 h 6885709"/>
              <a:gd name="connsiteX4" fmla="*/ 6604000 w 6604000"/>
              <a:gd name="connsiteY4" fmla="*/ 6214478 h 6885709"/>
              <a:gd name="connsiteX5" fmla="*/ 5932769 w 6604000"/>
              <a:gd name="connsiteY5" fmla="*/ 6885709 h 6885709"/>
              <a:gd name="connsiteX6" fmla="*/ 671231 w 6604000"/>
              <a:gd name="connsiteY6" fmla="*/ 6885709 h 6885709"/>
              <a:gd name="connsiteX7" fmla="*/ 0 w 6604000"/>
              <a:gd name="connsiteY7" fmla="*/ 6214478 h 6885709"/>
              <a:gd name="connsiteX8" fmla="*/ 997527 w 6604000"/>
              <a:gd name="connsiteY8" fmla="*/ 726649 h 6885709"/>
              <a:gd name="connsiteX0" fmla="*/ 997527 w 6604000"/>
              <a:gd name="connsiteY0" fmla="*/ 726649 h 6885709"/>
              <a:gd name="connsiteX1" fmla="*/ 2250650 w 6604000"/>
              <a:gd name="connsiteY1" fmla="*/ 0 h 6885709"/>
              <a:gd name="connsiteX2" fmla="*/ 5932769 w 6604000"/>
              <a:gd name="connsiteY2" fmla="*/ 27709 h 6885709"/>
              <a:gd name="connsiteX3" fmla="*/ 6604000 w 6604000"/>
              <a:gd name="connsiteY3" fmla="*/ 698940 h 6885709"/>
              <a:gd name="connsiteX4" fmla="*/ 6604000 w 6604000"/>
              <a:gd name="connsiteY4" fmla="*/ 6214478 h 6885709"/>
              <a:gd name="connsiteX5" fmla="*/ 5932769 w 6604000"/>
              <a:gd name="connsiteY5" fmla="*/ 6885709 h 6885709"/>
              <a:gd name="connsiteX6" fmla="*/ 671231 w 6604000"/>
              <a:gd name="connsiteY6" fmla="*/ 6885709 h 6885709"/>
              <a:gd name="connsiteX7" fmla="*/ 0 w 6604000"/>
              <a:gd name="connsiteY7" fmla="*/ 6214478 h 6885709"/>
              <a:gd name="connsiteX8" fmla="*/ 997527 w 6604000"/>
              <a:gd name="connsiteY8" fmla="*/ 726649 h 6885709"/>
              <a:gd name="connsiteX0" fmla="*/ 997527 w 6604000"/>
              <a:gd name="connsiteY0" fmla="*/ 726649 h 6885709"/>
              <a:gd name="connsiteX1" fmla="*/ 2250650 w 6604000"/>
              <a:gd name="connsiteY1" fmla="*/ 0 h 6885709"/>
              <a:gd name="connsiteX2" fmla="*/ 5932769 w 6604000"/>
              <a:gd name="connsiteY2" fmla="*/ 27709 h 6885709"/>
              <a:gd name="connsiteX3" fmla="*/ 6604000 w 6604000"/>
              <a:gd name="connsiteY3" fmla="*/ 698940 h 6885709"/>
              <a:gd name="connsiteX4" fmla="*/ 6604000 w 6604000"/>
              <a:gd name="connsiteY4" fmla="*/ 6214478 h 6885709"/>
              <a:gd name="connsiteX5" fmla="*/ 5932769 w 6604000"/>
              <a:gd name="connsiteY5" fmla="*/ 6885709 h 6885709"/>
              <a:gd name="connsiteX6" fmla="*/ 671231 w 6604000"/>
              <a:gd name="connsiteY6" fmla="*/ 6885709 h 6885709"/>
              <a:gd name="connsiteX7" fmla="*/ 0 w 6604000"/>
              <a:gd name="connsiteY7" fmla="*/ 6214478 h 6885709"/>
              <a:gd name="connsiteX8" fmla="*/ 997527 w 6604000"/>
              <a:gd name="connsiteY8" fmla="*/ 726649 h 6885709"/>
              <a:gd name="connsiteX0" fmla="*/ 997527 w 6604000"/>
              <a:gd name="connsiteY0" fmla="*/ 712794 h 6871854"/>
              <a:gd name="connsiteX1" fmla="*/ 2001268 w 6604000"/>
              <a:gd name="connsiteY1" fmla="*/ 0 h 6871854"/>
              <a:gd name="connsiteX2" fmla="*/ 5932769 w 6604000"/>
              <a:gd name="connsiteY2" fmla="*/ 13854 h 6871854"/>
              <a:gd name="connsiteX3" fmla="*/ 6604000 w 6604000"/>
              <a:gd name="connsiteY3" fmla="*/ 685085 h 6871854"/>
              <a:gd name="connsiteX4" fmla="*/ 6604000 w 6604000"/>
              <a:gd name="connsiteY4" fmla="*/ 6200623 h 6871854"/>
              <a:gd name="connsiteX5" fmla="*/ 5932769 w 6604000"/>
              <a:gd name="connsiteY5" fmla="*/ 6871854 h 6871854"/>
              <a:gd name="connsiteX6" fmla="*/ 671231 w 6604000"/>
              <a:gd name="connsiteY6" fmla="*/ 6871854 h 6871854"/>
              <a:gd name="connsiteX7" fmla="*/ 0 w 6604000"/>
              <a:gd name="connsiteY7" fmla="*/ 6200623 h 6871854"/>
              <a:gd name="connsiteX8" fmla="*/ 997527 w 6604000"/>
              <a:gd name="connsiteY8" fmla="*/ 712794 h 6871854"/>
              <a:gd name="connsiteX0" fmla="*/ 997527 w 6604000"/>
              <a:gd name="connsiteY0" fmla="*/ 698940 h 6858000"/>
              <a:gd name="connsiteX1" fmla="*/ 2112104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112104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112104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222941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222941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222941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1000962 w 6607435"/>
              <a:gd name="connsiteY0" fmla="*/ 698940 h 6858000"/>
              <a:gd name="connsiteX1" fmla="*/ 2226376 w 6607435"/>
              <a:gd name="connsiteY1" fmla="*/ 0 h 6858000"/>
              <a:gd name="connsiteX2" fmla="*/ 5936204 w 6607435"/>
              <a:gd name="connsiteY2" fmla="*/ 0 h 6858000"/>
              <a:gd name="connsiteX3" fmla="*/ 6607435 w 6607435"/>
              <a:gd name="connsiteY3" fmla="*/ 671231 h 6858000"/>
              <a:gd name="connsiteX4" fmla="*/ 6607435 w 6607435"/>
              <a:gd name="connsiteY4" fmla="*/ 6186769 h 6858000"/>
              <a:gd name="connsiteX5" fmla="*/ 5936204 w 6607435"/>
              <a:gd name="connsiteY5" fmla="*/ 6858000 h 6858000"/>
              <a:gd name="connsiteX6" fmla="*/ 674666 w 6607435"/>
              <a:gd name="connsiteY6" fmla="*/ 6858000 h 6858000"/>
              <a:gd name="connsiteX7" fmla="*/ 3435 w 6607435"/>
              <a:gd name="connsiteY7" fmla="*/ 6186769 h 6858000"/>
              <a:gd name="connsiteX8" fmla="*/ 1000962 w 6607435"/>
              <a:gd name="connsiteY8" fmla="*/ 698940 h 6858000"/>
              <a:gd name="connsiteX0" fmla="*/ 973521 w 6579994"/>
              <a:gd name="connsiteY0" fmla="*/ 698940 h 6858000"/>
              <a:gd name="connsiteX1" fmla="*/ 2198935 w 6579994"/>
              <a:gd name="connsiteY1" fmla="*/ 0 h 6858000"/>
              <a:gd name="connsiteX2" fmla="*/ 5908763 w 6579994"/>
              <a:gd name="connsiteY2" fmla="*/ 0 h 6858000"/>
              <a:gd name="connsiteX3" fmla="*/ 6579994 w 6579994"/>
              <a:gd name="connsiteY3" fmla="*/ 671231 h 6858000"/>
              <a:gd name="connsiteX4" fmla="*/ 6579994 w 6579994"/>
              <a:gd name="connsiteY4" fmla="*/ 6186769 h 6858000"/>
              <a:gd name="connsiteX5" fmla="*/ 5908763 w 6579994"/>
              <a:gd name="connsiteY5" fmla="*/ 6858000 h 6858000"/>
              <a:gd name="connsiteX6" fmla="*/ 647225 w 6579994"/>
              <a:gd name="connsiteY6" fmla="*/ 6858000 h 6858000"/>
              <a:gd name="connsiteX7" fmla="*/ 3703 w 6579994"/>
              <a:gd name="connsiteY7" fmla="*/ 6006660 h 6858000"/>
              <a:gd name="connsiteX8" fmla="*/ 973521 w 6579994"/>
              <a:gd name="connsiteY8" fmla="*/ 698940 h 6858000"/>
              <a:gd name="connsiteX0" fmla="*/ 978810 w 6585283"/>
              <a:gd name="connsiteY0" fmla="*/ 698940 h 6858000"/>
              <a:gd name="connsiteX1" fmla="*/ 2204224 w 6585283"/>
              <a:gd name="connsiteY1" fmla="*/ 0 h 6858000"/>
              <a:gd name="connsiteX2" fmla="*/ 5914052 w 6585283"/>
              <a:gd name="connsiteY2" fmla="*/ 0 h 6858000"/>
              <a:gd name="connsiteX3" fmla="*/ 6585283 w 6585283"/>
              <a:gd name="connsiteY3" fmla="*/ 671231 h 6858000"/>
              <a:gd name="connsiteX4" fmla="*/ 6585283 w 6585283"/>
              <a:gd name="connsiteY4" fmla="*/ 6186769 h 6858000"/>
              <a:gd name="connsiteX5" fmla="*/ 5914052 w 6585283"/>
              <a:gd name="connsiteY5" fmla="*/ 6858000 h 6858000"/>
              <a:gd name="connsiteX6" fmla="*/ 652514 w 6585283"/>
              <a:gd name="connsiteY6" fmla="*/ 6858000 h 6858000"/>
              <a:gd name="connsiteX7" fmla="*/ 8992 w 6585283"/>
              <a:gd name="connsiteY7" fmla="*/ 6006660 h 6858000"/>
              <a:gd name="connsiteX8" fmla="*/ 978810 w 6585283"/>
              <a:gd name="connsiteY8" fmla="*/ 6989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5283" h="6858000">
                <a:moveTo>
                  <a:pt x="978810" y="698940"/>
                </a:moveTo>
                <a:cubicBezTo>
                  <a:pt x="1131210" y="9574"/>
                  <a:pt x="1473295" y="1"/>
                  <a:pt x="2204224" y="0"/>
                </a:cubicBezTo>
                <a:lnTo>
                  <a:pt x="5914052" y="0"/>
                </a:lnTo>
                <a:cubicBezTo>
                  <a:pt x="6284763" y="0"/>
                  <a:pt x="6585283" y="300520"/>
                  <a:pt x="6585283" y="671231"/>
                </a:cubicBezTo>
                <a:lnTo>
                  <a:pt x="6585283" y="6186769"/>
                </a:lnTo>
                <a:cubicBezTo>
                  <a:pt x="6585283" y="6557480"/>
                  <a:pt x="6284763" y="6858000"/>
                  <a:pt x="5914052" y="6858000"/>
                </a:cubicBezTo>
                <a:lnTo>
                  <a:pt x="652514" y="6858000"/>
                </a:lnTo>
                <a:cubicBezTo>
                  <a:pt x="281803" y="6858000"/>
                  <a:pt x="-60281" y="6515917"/>
                  <a:pt x="8992" y="6006660"/>
                </a:cubicBezTo>
                <a:lnTo>
                  <a:pt x="978810" y="69894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Google Shape;36;p3">
            <a:extLst>
              <a:ext uri="{FF2B5EF4-FFF2-40B4-BE49-F238E27FC236}">
                <a16:creationId xmlns:a16="http://schemas.microsoft.com/office/drawing/2014/main" id="{1F12B894-2417-D3D7-8010-4460FCDBD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9172" y="1984501"/>
            <a:ext cx="5549284" cy="288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ontserrat ExtraBold"/>
              <a:buNone/>
              <a:defRPr sz="4500" b="0" i="0">
                <a:solidFill>
                  <a:schemeClr val="dk2"/>
                </a:solidFill>
                <a:latin typeface="Montserrat Medium" pitchFamily="2" charset="77"/>
                <a:ea typeface="Montserrat Medium" pitchFamily="2" charset="77"/>
                <a:cs typeface="Montserrat Medium" pitchFamily="2" charset="77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5655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 Same Side Corner Rectangle 74">
            <a:extLst>
              <a:ext uri="{FF2B5EF4-FFF2-40B4-BE49-F238E27FC236}">
                <a16:creationId xmlns:a16="http://schemas.microsoft.com/office/drawing/2014/main" id="{E6E0F541-76EB-F208-5070-6FDBB8E873EB}"/>
              </a:ext>
            </a:extLst>
          </p:cNvPr>
          <p:cNvSpPr/>
          <p:nvPr userDrawn="1"/>
        </p:nvSpPr>
        <p:spPr>
          <a:xfrm>
            <a:off x="-38986" y="3515098"/>
            <a:ext cx="12269972" cy="3342901"/>
          </a:xfrm>
          <a:prstGeom prst="round2SameRect">
            <a:avLst>
              <a:gd name="adj1" fmla="val 0"/>
              <a:gd name="adj2" fmla="val 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Seismic Logo Dawn Dusk" hidden="1">
            <a:extLst>
              <a:ext uri="{FF2B5EF4-FFF2-40B4-BE49-F238E27FC236}">
                <a16:creationId xmlns:a16="http://schemas.microsoft.com/office/drawing/2014/main" id="{8BFEC4C6-85E4-4096-8852-45E8303E12A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C54622-6F86-4EA1-B997-B3C2515A90AB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97F50D-7A2D-476D-98DB-F23CF3090F78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E8B8B6-C6D6-4F6D-96BF-F737BB0AE6EE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04EE0D5-3443-43BC-B9B0-72F50B52F849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8D4107-DB71-4435-B72A-9052AD010E76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30A8E81-7E17-44E9-B423-C0DA9B3D3FA0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6C260C-D231-4858-9B56-CE595824BEF9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C4D172-A642-423F-8AE8-F819A988B9F4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1DE49F-3485-4E93-8346-7EC98E91E961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E59A4FB-D480-428B-A10A-5A4C77FDA13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9053A0A-8B48-43FB-AD8E-5FAD0A1EFEAD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Google Shape;1097;p15">
            <a:extLst>
              <a:ext uri="{FF2B5EF4-FFF2-40B4-BE49-F238E27FC236}">
                <a16:creationId xmlns:a16="http://schemas.microsoft.com/office/drawing/2014/main" id="{FC4DE868-052D-9EEF-9209-3F6CF41FF78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7705A40-7C37-D533-8B79-6A40928BB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1170" y="526210"/>
            <a:ext cx="10689661" cy="1318199"/>
          </a:xfrm>
        </p:spPr>
        <p:txBody>
          <a:bodyPr anchor="t">
            <a:normAutofit/>
          </a:bodyPr>
          <a:lstStyle>
            <a:lvl1pPr algn="ctr">
              <a:defRPr sz="55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28BB391-9AEE-D12E-25AC-2FCAE2F393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170" y="2431482"/>
            <a:ext cx="3348175" cy="2157413"/>
          </a:xfrm>
          <a:prstGeom prst="roundRect">
            <a:avLst>
              <a:gd name="adj" fmla="val 10464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>
                <a:effectLst/>
              </a:rPr>
              <a:t>Lorem ipsum dolor sit </a:t>
            </a:r>
            <a:r>
              <a:rPr lang="en-US" err="1">
                <a:effectLst/>
              </a:rPr>
              <a:t>amet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consectetur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Pellentesque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ultricies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egestas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tortor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donec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pretium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lobortis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Facilisis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tristique</a:t>
            </a:r>
            <a:r>
              <a:rPr lang="en-US">
                <a:effectLst/>
              </a:rPr>
              <a:t> in </a:t>
            </a:r>
            <a:r>
              <a:rPr lang="en-US" err="1">
                <a:effectLst/>
              </a:rPr>
              <a:t>neque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nunc</a:t>
            </a:r>
            <a:r>
              <a:rPr lang="en-US">
                <a:effectLst/>
              </a:rPr>
              <a:t>. Mi eros dictum sit </a:t>
            </a:r>
            <a:r>
              <a:rPr lang="en-US" err="1">
                <a:effectLst/>
              </a:rPr>
              <a:t>sodales</a:t>
            </a:r>
            <a:r>
              <a:rPr lang="en-US">
                <a:effectLst/>
              </a:rPr>
              <a:t> diam et </a:t>
            </a:r>
            <a:r>
              <a:rPr lang="en-US" err="1">
                <a:effectLst/>
              </a:rPr>
              <a:t>purus</a:t>
            </a:r>
            <a:r>
              <a:rPr lang="en-US">
                <a:effectLst/>
              </a:rPr>
              <a:t>.</a:t>
            </a:r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6AFC502-D533-F20B-0F11-2F475F7584C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21913" y="2431482"/>
            <a:ext cx="3348175" cy="2157413"/>
          </a:xfrm>
          <a:prstGeom prst="roundRect">
            <a:avLst>
              <a:gd name="adj" fmla="val 10464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>
                <a:effectLst/>
              </a:rPr>
              <a:t>Lorem ipsum dolor sit </a:t>
            </a:r>
            <a:r>
              <a:rPr lang="en-US" err="1">
                <a:effectLst/>
              </a:rPr>
              <a:t>amet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consectetur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Pellentesque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ultricies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egestas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tortor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donec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pretium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lobortis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Facilisis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tristique</a:t>
            </a:r>
            <a:r>
              <a:rPr lang="en-US">
                <a:effectLst/>
              </a:rPr>
              <a:t> in </a:t>
            </a:r>
            <a:r>
              <a:rPr lang="en-US" err="1">
                <a:effectLst/>
              </a:rPr>
              <a:t>neque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nunc</a:t>
            </a:r>
            <a:r>
              <a:rPr lang="en-US">
                <a:effectLst/>
              </a:rPr>
              <a:t>. Mi eros dictum sit </a:t>
            </a:r>
            <a:r>
              <a:rPr lang="en-US" err="1">
                <a:effectLst/>
              </a:rPr>
              <a:t>sodales</a:t>
            </a:r>
            <a:r>
              <a:rPr lang="en-US">
                <a:effectLst/>
              </a:rPr>
              <a:t> diam et </a:t>
            </a:r>
            <a:r>
              <a:rPr lang="en-US" err="1">
                <a:effectLst/>
              </a:rPr>
              <a:t>purus</a:t>
            </a:r>
            <a:r>
              <a:rPr lang="en-US">
                <a:effectLst/>
              </a:rPr>
              <a:t>.</a:t>
            </a:r>
            <a:endParaRPr lang="en-US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962A3E7-F31F-37C3-A505-5F741FBC609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2655" y="2412491"/>
            <a:ext cx="3348175" cy="2157413"/>
          </a:xfrm>
          <a:prstGeom prst="roundRect">
            <a:avLst>
              <a:gd name="adj" fmla="val 10464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>
                <a:effectLst/>
              </a:rPr>
              <a:t>Lorem ipsum dolor sit </a:t>
            </a:r>
            <a:r>
              <a:rPr lang="en-US" err="1">
                <a:effectLst/>
              </a:rPr>
              <a:t>amet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consectetur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Pellentesque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ultricies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egestas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tortor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donec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pretium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lobortis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Facilisis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tristique</a:t>
            </a:r>
            <a:r>
              <a:rPr lang="en-US">
                <a:effectLst/>
              </a:rPr>
              <a:t> in </a:t>
            </a:r>
            <a:r>
              <a:rPr lang="en-US" err="1">
                <a:effectLst/>
              </a:rPr>
              <a:t>neque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nunc</a:t>
            </a:r>
            <a:r>
              <a:rPr lang="en-US">
                <a:effectLst/>
              </a:rPr>
              <a:t>. Mi eros dictum sit </a:t>
            </a:r>
            <a:r>
              <a:rPr lang="en-US" err="1">
                <a:effectLst/>
              </a:rPr>
              <a:t>sodales</a:t>
            </a:r>
            <a:r>
              <a:rPr lang="en-US">
                <a:effectLst/>
              </a:rPr>
              <a:t> diam et </a:t>
            </a:r>
            <a:r>
              <a:rPr lang="en-US" err="1">
                <a:effectLst/>
              </a:rPr>
              <a:t>purus</a:t>
            </a:r>
            <a:r>
              <a:rPr lang="en-US">
                <a:effectLst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3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4_Three-Bullets-With-Logos">
    <p:bg>
      <p:bgPr>
        <a:solidFill>
          <a:schemeClr val="bg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7995908-13D7-E8A7-3B02-08F90B95F5A8}"/>
              </a:ext>
            </a:extLst>
          </p:cNvPr>
          <p:cNvSpPr/>
          <p:nvPr userDrawn="1"/>
        </p:nvSpPr>
        <p:spPr>
          <a:xfrm>
            <a:off x="751170" y="2837792"/>
            <a:ext cx="3378728" cy="2293885"/>
          </a:xfrm>
          <a:prstGeom prst="roundRect">
            <a:avLst>
              <a:gd name="adj" fmla="val 10052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0D987DE-E5B5-C15B-1ECC-41FF5CACDDA3}"/>
              </a:ext>
            </a:extLst>
          </p:cNvPr>
          <p:cNvSpPr/>
          <p:nvPr userDrawn="1"/>
        </p:nvSpPr>
        <p:spPr>
          <a:xfrm>
            <a:off x="4406636" y="2837792"/>
            <a:ext cx="3378728" cy="2293885"/>
          </a:xfrm>
          <a:prstGeom prst="roundRect">
            <a:avLst>
              <a:gd name="adj" fmla="val 10052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BFE57A0-6DE7-E68F-0C06-571319881914}"/>
              </a:ext>
            </a:extLst>
          </p:cNvPr>
          <p:cNvSpPr/>
          <p:nvPr userDrawn="1"/>
        </p:nvSpPr>
        <p:spPr>
          <a:xfrm>
            <a:off x="8062102" y="2837792"/>
            <a:ext cx="3378728" cy="2293885"/>
          </a:xfrm>
          <a:prstGeom prst="roundRect">
            <a:avLst>
              <a:gd name="adj" fmla="val 10052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1097;p15">
            <a:extLst>
              <a:ext uri="{FF2B5EF4-FFF2-40B4-BE49-F238E27FC236}">
                <a16:creationId xmlns:a16="http://schemas.microsoft.com/office/drawing/2014/main" id="{B8F31822-B651-A701-7224-DC48622F1CC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93E5B7F7-4EBA-C61B-A436-276292B55E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1170" y="526211"/>
            <a:ext cx="10689661" cy="958960"/>
          </a:xfrm>
        </p:spPr>
        <p:txBody>
          <a:bodyPr anchor="ctr">
            <a:normAutofit/>
          </a:bodyPr>
          <a:lstStyle>
            <a:lvl1pPr algn="ctr">
              <a:defRPr sz="40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" name="Text Placeholder 27">
            <a:extLst>
              <a:ext uri="{FF2B5EF4-FFF2-40B4-BE49-F238E27FC236}">
                <a16:creationId xmlns:a16="http://schemas.microsoft.com/office/drawing/2014/main" id="{BC481A3B-BD6A-BD34-462D-F55B4FB733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260" y="3380365"/>
            <a:ext cx="3077670" cy="49551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000" b="1">
                <a:solidFill>
                  <a:schemeClr val="accent2"/>
                </a:solidFill>
              </a:defRPr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Statistic Here</a:t>
            </a:r>
          </a:p>
        </p:txBody>
      </p:sp>
      <p:sp>
        <p:nvSpPr>
          <p:cNvPr id="42" name="Text Placeholder 27">
            <a:extLst>
              <a:ext uri="{FF2B5EF4-FFF2-40B4-BE49-F238E27FC236}">
                <a16:creationId xmlns:a16="http://schemas.microsoft.com/office/drawing/2014/main" id="{409CD201-3E18-9276-1BD8-209B2386F0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57165" y="3380365"/>
            <a:ext cx="3077670" cy="49551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000" b="1">
                <a:solidFill>
                  <a:schemeClr val="accent2"/>
                </a:solidFill>
              </a:defRPr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Statistic Here</a:t>
            </a:r>
          </a:p>
        </p:txBody>
      </p:sp>
      <p:sp>
        <p:nvSpPr>
          <p:cNvPr id="44" name="Text Placeholder 27">
            <a:extLst>
              <a:ext uri="{FF2B5EF4-FFF2-40B4-BE49-F238E27FC236}">
                <a16:creationId xmlns:a16="http://schemas.microsoft.com/office/drawing/2014/main" id="{233A675D-149F-284F-47CE-8B76CDDAB1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98070" y="3380365"/>
            <a:ext cx="3077670" cy="49551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000" b="1">
                <a:solidFill>
                  <a:schemeClr val="accent2"/>
                </a:solidFill>
              </a:defRPr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Statistic Here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89814346-432A-E67B-324D-E420E15B17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6014" y="3896895"/>
            <a:ext cx="3078162" cy="990600"/>
          </a:xfrm>
        </p:spPr>
        <p:txBody>
          <a:bodyPr>
            <a:normAutofit/>
          </a:bodyPr>
          <a:lstStyle>
            <a:lvl1pPr algn="ctr">
              <a:defRPr sz="1500">
                <a:solidFill>
                  <a:schemeClr val="tx2"/>
                </a:solidFill>
              </a:defRPr>
            </a:lvl1pPr>
            <a:lvl2pPr algn="ctr">
              <a:defRPr sz="1500">
                <a:solidFill>
                  <a:schemeClr val="tx2"/>
                </a:solidFill>
              </a:defRPr>
            </a:lvl2pPr>
            <a:lvl3pPr algn="ctr">
              <a:defRPr sz="1500">
                <a:solidFill>
                  <a:schemeClr val="tx2"/>
                </a:solidFill>
              </a:defRPr>
            </a:lvl3pPr>
            <a:lvl4pPr algn="ctr">
              <a:defRPr sz="1500">
                <a:solidFill>
                  <a:schemeClr val="tx2"/>
                </a:solidFill>
              </a:defRPr>
            </a:lvl4pPr>
            <a:lvl5pPr algn="ctr"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>
                <a:effectLst/>
              </a:rPr>
              <a:t>Lorem ipsum dolor sit </a:t>
            </a:r>
            <a:r>
              <a:rPr lang="en-US" err="1">
                <a:effectLst/>
              </a:rPr>
              <a:t>amet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consectetur</a:t>
            </a:r>
            <a:r>
              <a:rPr lang="en-US">
                <a:effectLst/>
              </a:rPr>
              <a:t>. Aenean </a:t>
            </a:r>
            <a:r>
              <a:rPr lang="en-US" err="1">
                <a:effectLst/>
              </a:rPr>
              <a:t>pellentesque</a:t>
            </a:r>
            <a:r>
              <a:rPr lang="en-US">
                <a:effectLst/>
              </a:rPr>
              <a:t> ante dui </a:t>
            </a:r>
            <a:r>
              <a:rPr lang="en-US" err="1">
                <a:effectLst/>
              </a:rPr>
              <a:t>donec</a:t>
            </a:r>
            <a:r>
              <a:rPr lang="en-US">
                <a:effectLst/>
              </a:rPr>
              <a:t>.</a:t>
            </a:r>
            <a:endParaRPr lang="en-US"/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11620B10-34E3-3D15-B577-34C348A91B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1480" y="3896895"/>
            <a:ext cx="3078162" cy="990600"/>
          </a:xfrm>
        </p:spPr>
        <p:txBody>
          <a:bodyPr>
            <a:normAutofit/>
          </a:bodyPr>
          <a:lstStyle>
            <a:lvl1pPr algn="ctr">
              <a:defRPr sz="1500">
                <a:solidFill>
                  <a:schemeClr val="tx2"/>
                </a:solidFill>
              </a:defRPr>
            </a:lvl1pPr>
            <a:lvl2pPr algn="ctr">
              <a:defRPr sz="1500">
                <a:solidFill>
                  <a:schemeClr val="tx2"/>
                </a:solidFill>
              </a:defRPr>
            </a:lvl2pPr>
            <a:lvl3pPr algn="ctr">
              <a:defRPr sz="1500">
                <a:solidFill>
                  <a:schemeClr val="tx2"/>
                </a:solidFill>
              </a:defRPr>
            </a:lvl3pPr>
            <a:lvl4pPr algn="ctr">
              <a:defRPr sz="1500">
                <a:solidFill>
                  <a:schemeClr val="tx2"/>
                </a:solidFill>
              </a:defRPr>
            </a:lvl4pPr>
            <a:lvl5pPr algn="ctr"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>
                <a:effectLst/>
              </a:rPr>
              <a:t>Lorem ipsum dolor sit </a:t>
            </a:r>
            <a:r>
              <a:rPr lang="en-US" err="1">
                <a:effectLst/>
              </a:rPr>
              <a:t>amet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consectetur</a:t>
            </a:r>
            <a:r>
              <a:rPr lang="en-US">
                <a:effectLst/>
              </a:rPr>
              <a:t>. Aenean </a:t>
            </a:r>
            <a:r>
              <a:rPr lang="en-US" err="1">
                <a:effectLst/>
              </a:rPr>
              <a:t>pellentesque</a:t>
            </a:r>
            <a:r>
              <a:rPr lang="en-US">
                <a:effectLst/>
              </a:rPr>
              <a:t> ante dui </a:t>
            </a:r>
            <a:r>
              <a:rPr lang="en-US" err="1">
                <a:effectLst/>
              </a:rPr>
              <a:t>donec</a:t>
            </a:r>
            <a:r>
              <a:rPr lang="en-US">
                <a:effectLst/>
              </a:rPr>
              <a:t>.</a:t>
            </a:r>
            <a:endParaRPr lang="en-US"/>
          </a:p>
        </p:txBody>
      </p:sp>
      <p:sp>
        <p:nvSpPr>
          <p:cNvPr id="50" name="Text Placeholder 45">
            <a:extLst>
              <a:ext uri="{FF2B5EF4-FFF2-40B4-BE49-F238E27FC236}">
                <a16:creationId xmlns:a16="http://schemas.microsoft.com/office/drawing/2014/main" id="{D47AA5C3-679E-D009-6513-77E72832391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26946" y="3896895"/>
            <a:ext cx="3078162" cy="990600"/>
          </a:xfrm>
        </p:spPr>
        <p:txBody>
          <a:bodyPr>
            <a:normAutofit/>
          </a:bodyPr>
          <a:lstStyle>
            <a:lvl1pPr algn="ctr">
              <a:defRPr sz="1500">
                <a:solidFill>
                  <a:schemeClr val="tx2"/>
                </a:solidFill>
              </a:defRPr>
            </a:lvl1pPr>
            <a:lvl2pPr algn="ctr">
              <a:defRPr sz="1500">
                <a:solidFill>
                  <a:schemeClr val="tx2"/>
                </a:solidFill>
              </a:defRPr>
            </a:lvl2pPr>
            <a:lvl3pPr algn="ctr">
              <a:defRPr sz="1500">
                <a:solidFill>
                  <a:schemeClr val="tx2"/>
                </a:solidFill>
              </a:defRPr>
            </a:lvl3pPr>
            <a:lvl4pPr algn="ctr">
              <a:defRPr sz="1500">
                <a:solidFill>
                  <a:schemeClr val="tx2"/>
                </a:solidFill>
              </a:defRPr>
            </a:lvl4pPr>
            <a:lvl5pPr algn="ctr"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>
                <a:effectLst/>
              </a:rPr>
              <a:t>Lorem ipsum dolor sit </a:t>
            </a:r>
            <a:r>
              <a:rPr lang="en-US" err="1">
                <a:effectLst/>
              </a:rPr>
              <a:t>amet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consectetur</a:t>
            </a:r>
            <a:r>
              <a:rPr lang="en-US">
                <a:effectLst/>
              </a:rPr>
              <a:t>. Aenean </a:t>
            </a:r>
            <a:r>
              <a:rPr lang="en-US" err="1">
                <a:effectLst/>
              </a:rPr>
              <a:t>pellentesque</a:t>
            </a:r>
            <a:r>
              <a:rPr lang="en-US">
                <a:effectLst/>
              </a:rPr>
              <a:t> ante dui </a:t>
            </a:r>
            <a:r>
              <a:rPr lang="en-US" err="1">
                <a:effectLst/>
              </a:rPr>
              <a:t>donec</a:t>
            </a:r>
            <a:r>
              <a:rPr lang="en-US">
                <a:effectLst/>
              </a:rPr>
              <a:t>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376CB-E5CB-4E5A-4FE1-C831B340AB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399928" y="2551159"/>
            <a:ext cx="2081212" cy="6413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B733FD1-D28D-51DB-0870-3F81ADBDA42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069955" y="2517117"/>
            <a:ext cx="2081212" cy="6413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98C87FF-FAC8-2F4A-527E-0BBD4BB4B29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696299" y="2517117"/>
            <a:ext cx="2081212" cy="6413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F8A8DE-0D26-D2A0-9EEB-96012E30674E}"/>
              </a:ext>
            </a:extLst>
          </p:cNvPr>
          <p:cNvCxnSpPr>
            <a:cxnSpLocks/>
          </p:cNvCxnSpPr>
          <p:nvPr userDrawn="1"/>
        </p:nvCxnSpPr>
        <p:spPr>
          <a:xfrm>
            <a:off x="0" y="6816437"/>
            <a:ext cx="12192000" cy="0"/>
          </a:xfrm>
          <a:prstGeom prst="line">
            <a:avLst/>
          </a:prstGeom>
          <a:ln w="1016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19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4_Large-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35F47C-B5EB-5508-E4A9-5F59FA685C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750" y="1008063"/>
            <a:ext cx="9588500" cy="4841875"/>
          </a:xfrm>
        </p:spPr>
        <p:txBody>
          <a:bodyPr anchor="ctr">
            <a:normAutofit/>
          </a:bodyPr>
          <a:lstStyle>
            <a:lvl1pPr>
              <a:defRPr sz="45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Large opportunity for problem statement or quote can go here. Use this as an introduction to your presentation to grab the attention of the viewer.</a:t>
            </a:r>
          </a:p>
        </p:txBody>
      </p:sp>
      <p:pic>
        <p:nvPicPr>
          <p:cNvPr id="8" name="Google Shape;1097;p15">
            <a:extLst>
              <a:ext uri="{FF2B5EF4-FFF2-40B4-BE49-F238E27FC236}">
                <a16:creationId xmlns:a16="http://schemas.microsoft.com/office/drawing/2014/main" id="{B8F31822-B651-A701-7224-DC48622F1CC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742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Top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1689-ED9A-4F6F-B867-459A85DE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745456" cy="593935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A487-1C43-4642-B326-45225D47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58" y="1825624"/>
            <a:ext cx="10745455" cy="4194175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" name="Seismic Logo Dawn Dusk" hidden="1">
            <a:extLst>
              <a:ext uri="{FF2B5EF4-FFF2-40B4-BE49-F238E27FC236}">
                <a16:creationId xmlns:a16="http://schemas.microsoft.com/office/drawing/2014/main" id="{6D00C456-4CD4-492D-96D8-48E71FF12A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E8CCC5-85A3-4E17-9512-1C045902F81E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381F76-BF03-424F-997A-7AEDFF95AC60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0ADA5D3-CF2F-4F3C-A81C-62E551266DE3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610311-2A3F-4704-9DF7-E8ADC29A9605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2391E0-40A3-4B83-AC8D-0FF2BFD09DCB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FC11C67-ED94-482E-A9AE-E48144241A9F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240745-C8C7-4956-8564-09FECA4EB4A9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D23481-30F8-410B-80DD-91D7131FDB00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011D267-8448-4C7F-A20F-5A43BFC7B496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60154C9-E064-4F21-A5E0-EA1E039760D8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56C714B-CA63-4EF3-8547-5DC023BCF1C6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32" name="Google Shape;1097;p15">
            <a:extLst>
              <a:ext uri="{FF2B5EF4-FFF2-40B4-BE49-F238E27FC236}">
                <a16:creationId xmlns:a16="http://schemas.microsoft.com/office/drawing/2014/main" id="{C375521A-8D66-1F93-3D78-95803A532F5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2E6E2F-992C-40FF-C016-F704D6344403}"/>
              </a:ext>
            </a:extLst>
          </p:cNvPr>
          <p:cNvCxnSpPr>
            <a:cxnSpLocks/>
          </p:cNvCxnSpPr>
          <p:nvPr userDrawn="1"/>
        </p:nvCxnSpPr>
        <p:spPr>
          <a:xfrm flipV="1">
            <a:off x="47500" y="43543"/>
            <a:ext cx="0" cy="6770914"/>
          </a:xfrm>
          <a:prstGeom prst="line">
            <a:avLst/>
          </a:prstGeom>
          <a:ln w="1270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99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p-Title-Content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531E82B-7CFA-4BF5-9EAC-5EB4590BFA8F}"/>
              </a:ext>
            </a:extLst>
          </p:cNvPr>
          <p:cNvGrpSpPr/>
          <p:nvPr userDrawn="1"/>
        </p:nvGrpSpPr>
        <p:grpSpPr>
          <a:xfrm>
            <a:off x="8503908" y="3704673"/>
            <a:ext cx="3398244" cy="2698003"/>
            <a:chOff x="8793756" y="9867"/>
            <a:chExt cx="3398244" cy="2698003"/>
          </a:xfrm>
          <a:solidFill>
            <a:schemeClr val="bg2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C6BFEEE-1ADE-410D-B913-886DAC25996B}"/>
                </a:ext>
              </a:extLst>
            </p:cNvPr>
            <p:cNvSpPr/>
            <p:nvPr/>
          </p:nvSpPr>
          <p:spPr>
            <a:xfrm>
              <a:off x="12075815" y="1821110"/>
              <a:ext cx="116185" cy="132226"/>
            </a:xfrm>
            <a:custGeom>
              <a:avLst/>
              <a:gdLst>
                <a:gd name="connsiteX0" fmla="*/ 82778 w 116185"/>
                <a:gd name="connsiteY0" fmla="*/ 120787 h 132226"/>
                <a:gd name="connsiteX1" fmla="*/ 89065 w 116185"/>
                <a:gd name="connsiteY1" fmla="*/ 117262 h 132226"/>
                <a:gd name="connsiteX2" fmla="*/ 45346 w 116185"/>
                <a:gd name="connsiteY2" fmla="*/ -3610 h 132226"/>
                <a:gd name="connsiteX3" fmla="*/ -947 w 116185"/>
                <a:gd name="connsiteY3" fmla="*/ 64967 h 132226"/>
                <a:gd name="connsiteX4" fmla="*/ 10675 w 116185"/>
                <a:gd name="connsiteY4" fmla="*/ 103067 h 132226"/>
                <a:gd name="connsiteX5" fmla="*/ 82778 w 116185"/>
                <a:gd name="connsiteY5" fmla="*/ 120787 h 13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26">
                  <a:moveTo>
                    <a:pt x="82778" y="120787"/>
                  </a:moveTo>
                  <a:cubicBezTo>
                    <a:pt x="84969" y="119736"/>
                    <a:pt x="87065" y="118499"/>
                    <a:pt x="89065" y="117262"/>
                  </a:cubicBezTo>
                  <a:cubicBezTo>
                    <a:pt x="139642" y="84115"/>
                    <a:pt x="112496" y="-23139"/>
                    <a:pt x="45346" y="-3610"/>
                  </a:cubicBezTo>
                  <a:cubicBezTo>
                    <a:pt x="16771" y="4580"/>
                    <a:pt x="-1327" y="35536"/>
                    <a:pt x="-947" y="64967"/>
                  </a:cubicBezTo>
                  <a:cubicBezTo>
                    <a:pt x="-947" y="78589"/>
                    <a:pt x="3054" y="91831"/>
                    <a:pt x="10675" y="103067"/>
                  </a:cubicBezTo>
                  <a:cubicBezTo>
                    <a:pt x="27628" y="125070"/>
                    <a:pt x="57537" y="132405"/>
                    <a:pt x="82778" y="120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665E43-45AE-4F32-A4A2-2ED77276EFDC}"/>
                </a:ext>
              </a:extLst>
            </p:cNvPr>
            <p:cNvSpPr/>
            <p:nvPr/>
          </p:nvSpPr>
          <p:spPr>
            <a:xfrm>
              <a:off x="11747394" y="1821110"/>
              <a:ext cx="116161" cy="132226"/>
            </a:xfrm>
            <a:custGeom>
              <a:avLst/>
              <a:gdLst>
                <a:gd name="connsiteX0" fmla="*/ 82778 w 116161"/>
                <a:gd name="connsiteY0" fmla="*/ 120787 h 132226"/>
                <a:gd name="connsiteX1" fmla="*/ 89065 w 116161"/>
                <a:gd name="connsiteY1" fmla="*/ 117262 h 132226"/>
                <a:gd name="connsiteX2" fmla="*/ 45345 w 116161"/>
                <a:gd name="connsiteY2" fmla="*/ -3610 h 132226"/>
                <a:gd name="connsiteX3" fmla="*/ -947 w 116161"/>
                <a:gd name="connsiteY3" fmla="*/ 64967 h 132226"/>
                <a:gd name="connsiteX4" fmla="*/ 10675 w 116161"/>
                <a:gd name="connsiteY4" fmla="*/ 103067 h 132226"/>
                <a:gd name="connsiteX5" fmla="*/ 82778 w 116161"/>
                <a:gd name="connsiteY5" fmla="*/ 120787 h 13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61" h="132226">
                  <a:moveTo>
                    <a:pt x="82778" y="120787"/>
                  </a:moveTo>
                  <a:cubicBezTo>
                    <a:pt x="84969" y="119736"/>
                    <a:pt x="87064" y="118499"/>
                    <a:pt x="89065" y="117262"/>
                  </a:cubicBezTo>
                  <a:cubicBezTo>
                    <a:pt x="139642" y="84115"/>
                    <a:pt x="112401" y="-23139"/>
                    <a:pt x="45345" y="-3610"/>
                  </a:cubicBezTo>
                  <a:cubicBezTo>
                    <a:pt x="16770" y="4580"/>
                    <a:pt x="-1327" y="35536"/>
                    <a:pt x="-947" y="64967"/>
                  </a:cubicBezTo>
                  <a:cubicBezTo>
                    <a:pt x="-947" y="78589"/>
                    <a:pt x="3054" y="91831"/>
                    <a:pt x="10675" y="103067"/>
                  </a:cubicBezTo>
                  <a:cubicBezTo>
                    <a:pt x="27628" y="125070"/>
                    <a:pt x="57537" y="132405"/>
                    <a:pt x="82778" y="120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7DAE319-8688-4CD6-B5EE-3036DDA16FD7}"/>
                </a:ext>
              </a:extLst>
            </p:cNvPr>
            <p:cNvSpPr/>
            <p:nvPr/>
          </p:nvSpPr>
          <p:spPr>
            <a:xfrm>
              <a:off x="11417432" y="1820995"/>
              <a:ext cx="118713" cy="131734"/>
            </a:xfrm>
            <a:custGeom>
              <a:avLst/>
              <a:gdLst>
                <a:gd name="connsiteX0" fmla="*/ 103844 w 118713"/>
                <a:gd name="connsiteY0" fmla="*/ 106614 h 131734"/>
                <a:gd name="connsiteX1" fmla="*/ 108322 w 118713"/>
                <a:gd name="connsiteY1" fmla="*/ 100898 h 131734"/>
                <a:gd name="connsiteX2" fmla="*/ 21834 w 118713"/>
                <a:gd name="connsiteY2" fmla="*/ 5648 h 131734"/>
                <a:gd name="connsiteX3" fmla="*/ 5165 w 118713"/>
                <a:gd name="connsiteY3" fmla="*/ 86802 h 131734"/>
                <a:gd name="connsiteX4" fmla="*/ 30597 w 118713"/>
                <a:gd name="connsiteY4" fmla="*/ 117949 h 131734"/>
                <a:gd name="connsiteX5" fmla="*/ 103844 w 118713"/>
                <a:gd name="connsiteY5" fmla="*/ 106614 h 13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734">
                  <a:moveTo>
                    <a:pt x="103844" y="106614"/>
                  </a:moveTo>
                  <a:cubicBezTo>
                    <a:pt x="105559" y="104898"/>
                    <a:pt x="106988" y="102898"/>
                    <a:pt x="108322" y="100898"/>
                  </a:cubicBezTo>
                  <a:cubicBezTo>
                    <a:pt x="142611" y="50985"/>
                    <a:pt x="76507" y="-37786"/>
                    <a:pt x="21834" y="5648"/>
                  </a:cubicBezTo>
                  <a:cubicBezTo>
                    <a:pt x="-1311" y="24126"/>
                    <a:pt x="-6741" y="59561"/>
                    <a:pt x="5165" y="86802"/>
                  </a:cubicBezTo>
                  <a:cubicBezTo>
                    <a:pt x="10309" y="99471"/>
                    <a:pt x="19168" y="110326"/>
                    <a:pt x="30597" y="117949"/>
                  </a:cubicBezTo>
                  <a:cubicBezTo>
                    <a:pt x="54696" y="131664"/>
                    <a:pt x="85080" y="126995"/>
                    <a:pt x="103844" y="106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37A47DE-E84B-4B2D-8D59-6D3944CACE7D}"/>
                </a:ext>
              </a:extLst>
            </p:cNvPr>
            <p:cNvSpPr/>
            <p:nvPr/>
          </p:nvSpPr>
          <p:spPr>
            <a:xfrm>
              <a:off x="11088641" y="1821326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162 h 129643"/>
                <a:gd name="connsiteX2" fmla="*/ 44682 w 120162"/>
                <a:gd name="connsiteY2" fmla="*/ 123333 h 129643"/>
                <a:gd name="connsiteX3" fmla="*/ 113833 w 120162"/>
                <a:gd name="connsiteY3" fmla="*/ 77801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636" y="-5827"/>
                    <a:pt x="53159" y="-5543"/>
                    <a:pt x="50778" y="-5162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663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7A72B6C-CC85-4BD5-8BFD-82782E2E81D3}"/>
                </a:ext>
              </a:extLst>
            </p:cNvPr>
            <p:cNvSpPr/>
            <p:nvPr/>
          </p:nvSpPr>
          <p:spPr>
            <a:xfrm>
              <a:off x="10759740" y="1822865"/>
              <a:ext cx="121443" cy="129642"/>
            </a:xfrm>
            <a:custGeom>
              <a:avLst/>
              <a:gdLst>
                <a:gd name="connsiteX0" fmla="*/ 6395 w 121443"/>
                <a:gd name="connsiteY0" fmla="*/ 22638 h 129642"/>
                <a:gd name="connsiteX1" fmla="*/ 3155 w 121443"/>
                <a:gd name="connsiteY1" fmla="*/ 29019 h 129642"/>
                <a:gd name="connsiteX2" fmla="*/ 106978 w 121443"/>
                <a:gd name="connsiteY2" fmla="*/ 105219 h 129642"/>
                <a:gd name="connsiteX3" fmla="*/ 106978 w 121443"/>
                <a:gd name="connsiteY3" fmla="*/ 22354 h 129642"/>
                <a:gd name="connsiteX4" fmla="*/ 75831 w 121443"/>
                <a:gd name="connsiteY4" fmla="*/ -3082 h 129642"/>
                <a:gd name="connsiteX5" fmla="*/ 6395 w 121443"/>
                <a:gd name="connsiteY5" fmla="*/ 22638 h 12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642">
                  <a:moveTo>
                    <a:pt x="6395" y="22638"/>
                  </a:moveTo>
                  <a:cubicBezTo>
                    <a:pt x="5156" y="24638"/>
                    <a:pt x="4109" y="26828"/>
                    <a:pt x="3155" y="29019"/>
                  </a:cubicBezTo>
                  <a:cubicBezTo>
                    <a:pt x="-20276" y="84834"/>
                    <a:pt x="62211" y="158560"/>
                    <a:pt x="106978" y="105219"/>
                  </a:cubicBezTo>
                  <a:cubicBezTo>
                    <a:pt x="126028" y="82453"/>
                    <a:pt x="123933" y="46734"/>
                    <a:pt x="106978" y="22354"/>
                  </a:cubicBezTo>
                  <a:cubicBezTo>
                    <a:pt x="99453" y="10922"/>
                    <a:pt x="88595" y="2062"/>
                    <a:pt x="75831" y="-3082"/>
                  </a:cubicBezTo>
                  <a:cubicBezTo>
                    <a:pt x="49542" y="-11555"/>
                    <a:pt x="20872" y="-891"/>
                    <a:pt x="6395" y="226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2D99F17-1FB0-4264-8B82-FE4484920DA8}"/>
                </a:ext>
              </a:extLst>
            </p:cNvPr>
            <p:cNvSpPr/>
            <p:nvPr/>
          </p:nvSpPr>
          <p:spPr>
            <a:xfrm>
              <a:off x="10431883" y="1822853"/>
              <a:ext cx="121451" cy="129654"/>
            </a:xfrm>
            <a:custGeom>
              <a:avLst/>
              <a:gdLst>
                <a:gd name="connsiteX0" fmla="*/ 6401 w 121451"/>
                <a:gd name="connsiteY0" fmla="*/ 22649 h 129654"/>
                <a:gd name="connsiteX1" fmla="*/ 3163 w 121451"/>
                <a:gd name="connsiteY1" fmla="*/ 29030 h 129654"/>
                <a:gd name="connsiteX2" fmla="*/ 106986 w 121451"/>
                <a:gd name="connsiteY2" fmla="*/ 105230 h 129654"/>
                <a:gd name="connsiteX3" fmla="*/ 106986 w 121451"/>
                <a:gd name="connsiteY3" fmla="*/ 22365 h 129654"/>
                <a:gd name="connsiteX4" fmla="*/ 75934 w 121451"/>
                <a:gd name="connsiteY4" fmla="*/ -3070 h 129654"/>
                <a:gd name="connsiteX5" fmla="*/ 6401 w 121451"/>
                <a:gd name="connsiteY5" fmla="*/ 22649 h 12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54">
                  <a:moveTo>
                    <a:pt x="6401" y="22649"/>
                  </a:moveTo>
                  <a:cubicBezTo>
                    <a:pt x="5163" y="24747"/>
                    <a:pt x="4115" y="26840"/>
                    <a:pt x="3163" y="29030"/>
                  </a:cubicBezTo>
                  <a:cubicBezTo>
                    <a:pt x="-20269" y="84845"/>
                    <a:pt x="62027" y="158571"/>
                    <a:pt x="106986" y="105230"/>
                  </a:cubicBezTo>
                  <a:cubicBezTo>
                    <a:pt x="126036" y="82464"/>
                    <a:pt x="123939" y="46745"/>
                    <a:pt x="106986" y="22365"/>
                  </a:cubicBezTo>
                  <a:cubicBezTo>
                    <a:pt x="99461" y="10934"/>
                    <a:pt x="88602" y="2074"/>
                    <a:pt x="75934" y="-3070"/>
                  </a:cubicBezTo>
                  <a:cubicBezTo>
                    <a:pt x="49645" y="-11544"/>
                    <a:pt x="20879" y="-973"/>
                    <a:pt x="6401" y="22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AFF3AEC-C426-4ECC-A23C-9E237FCCDADC}"/>
                </a:ext>
              </a:extLst>
            </p:cNvPr>
            <p:cNvSpPr/>
            <p:nvPr/>
          </p:nvSpPr>
          <p:spPr>
            <a:xfrm>
              <a:off x="10105029" y="1822065"/>
              <a:ext cx="117524" cy="131321"/>
            </a:xfrm>
            <a:custGeom>
              <a:avLst/>
              <a:gdLst>
                <a:gd name="connsiteX0" fmla="*/ 71984 w 117524"/>
                <a:gd name="connsiteY0" fmla="*/ 123641 h 131321"/>
                <a:gd name="connsiteX1" fmla="*/ 78843 w 117524"/>
                <a:gd name="connsiteY1" fmla="*/ 121352 h 131321"/>
                <a:gd name="connsiteX2" fmla="*/ 59221 w 117524"/>
                <a:gd name="connsiteY2" fmla="*/ -5710 h 131321"/>
                <a:gd name="connsiteX3" fmla="*/ 357 w 117524"/>
                <a:gd name="connsiteY3" fmla="*/ 52868 h 131321"/>
                <a:gd name="connsiteX4" fmla="*/ 4452 w 117524"/>
                <a:gd name="connsiteY4" fmla="*/ 92777 h 131321"/>
                <a:gd name="connsiteX5" fmla="*/ 71984 w 117524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321">
                  <a:moveTo>
                    <a:pt x="71984" y="123641"/>
                  </a:moveTo>
                  <a:cubicBezTo>
                    <a:pt x="74365" y="123069"/>
                    <a:pt x="76652" y="122306"/>
                    <a:pt x="78843" y="121352"/>
                  </a:cubicBezTo>
                  <a:cubicBezTo>
                    <a:pt x="134850" y="98493"/>
                    <a:pt x="128658" y="-11998"/>
                    <a:pt x="59221" y="-5710"/>
                  </a:cubicBezTo>
                  <a:cubicBezTo>
                    <a:pt x="29789" y="-3040"/>
                    <a:pt x="5976" y="23721"/>
                    <a:pt x="357" y="52868"/>
                  </a:cubicBezTo>
                  <a:cubicBezTo>
                    <a:pt x="-2311" y="66300"/>
                    <a:pt x="-882" y="80206"/>
                    <a:pt x="4452" y="92777"/>
                  </a:cubicBezTo>
                  <a:cubicBezTo>
                    <a:pt x="17121" y="117450"/>
                    <a:pt x="45028" y="130212"/>
                    <a:pt x="71984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F5F335-8237-4FA7-9B33-2E6530E13CF3}"/>
                </a:ext>
              </a:extLst>
            </p:cNvPr>
            <p:cNvSpPr/>
            <p:nvPr/>
          </p:nvSpPr>
          <p:spPr>
            <a:xfrm>
              <a:off x="9776730" y="182206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3 w 117495"/>
                <a:gd name="connsiteY1" fmla="*/ 121352 h 131321"/>
                <a:gd name="connsiteX2" fmla="*/ 59193 w 117495"/>
                <a:gd name="connsiteY2" fmla="*/ -5710 h 131321"/>
                <a:gd name="connsiteX3" fmla="*/ 424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7" y="123069"/>
                    <a:pt x="76623" y="122306"/>
                    <a:pt x="78813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0"/>
                    <a:pt x="5852" y="23721"/>
                    <a:pt x="424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50"/>
                    <a:pt x="45000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E28066-7AB4-4014-B29C-E2B39A63607F}"/>
                </a:ext>
              </a:extLst>
            </p:cNvPr>
            <p:cNvSpPr/>
            <p:nvPr/>
          </p:nvSpPr>
          <p:spPr>
            <a:xfrm>
              <a:off x="9446492" y="1822154"/>
              <a:ext cx="121409" cy="129614"/>
            </a:xfrm>
            <a:custGeom>
              <a:avLst/>
              <a:gdLst>
                <a:gd name="connsiteX0" fmla="*/ 113110 w 121409"/>
                <a:gd name="connsiteY0" fmla="*/ 95070 h 129614"/>
                <a:gd name="connsiteX1" fmla="*/ 116349 w 121409"/>
                <a:gd name="connsiteY1" fmla="*/ 88689 h 129614"/>
                <a:gd name="connsiteX2" fmla="*/ 12526 w 121409"/>
                <a:gd name="connsiteY2" fmla="*/ 12489 h 129614"/>
                <a:gd name="connsiteX3" fmla="*/ 12526 w 121409"/>
                <a:gd name="connsiteY3" fmla="*/ 95358 h 129614"/>
                <a:gd name="connsiteX4" fmla="*/ 43673 w 121409"/>
                <a:gd name="connsiteY4" fmla="*/ 120696 h 129614"/>
                <a:gd name="connsiteX5" fmla="*/ 113110 w 121409"/>
                <a:gd name="connsiteY5" fmla="*/ 95070 h 129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614">
                  <a:moveTo>
                    <a:pt x="113110" y="95070"/>
                  </a:moveTo>
                  <a:cubicBezTo>
                    <a:pt x="114339" y="92977"/>
                    <a:pt x="115424" y="90879"/>
                    <a:pt x="116349" y="88689"/>
                  </a:cubicBezTo>
                  <a:cubicBezTo>
                    <a:pt x="139780" y="32874"/>
                    <a:pt x="57294" y="-40852"/>
                    <a:pt x="12526" y="12489"/>
                  </a:cubicBezTo>
                  <a:cubicBezTo>
                    <a:pt x="-6524" y="35255"/>
                    <a:pt x="-4333" y="70974"/>
                    <a:pt x="12526" y="95358"/>
                  </a:cubicBezTo>
                  <a:cubicBezTo>
                    <a:pt x="20127" y="106692"/>
                    <a:pt x="30985" y="115552"/>
                    <a:pt x="43673" y="120696"/>
                  </a:cubicBezTo>
                  <a:cubicBezTo>
                    <a:pt x="69961" y="129268"/>
                    <a:pt x="98679" y="118692"/>
                    <a:pt x="113110" y="950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C7B7E01-7634-4308-A13C-054AB59A4DDF}"/>
                </a:ext>
              </a:extLst>
            </p:cNvPr>
            <p:cNvSpPr/>
            <p:nvPr/>
          </p:nvSpPr>
          <p:spPr>
            <a:xfrm>
              <a:off x="9120334" y="1822065"/>
              <a:ext cx="117238" cy="131357"/>
            </a:xfrm>
            <a:custGeom>
              <a:avLst/>
              <a:gdLst>
                <a:gd name="connsiteX0" fmla="*/ 71699 w 117238"/>
                <a:gd name="connsiteY0" fmla="*/ 123641 h 131357"/>
                <a:gd name="connsiteX1" fmla="*/ 78557 w 117238"/>
                <a:gd name="connsiteY1" fmla="*/ 121352 h 131357"/>
                <a:gd name="connsiteX2" fmla="*/ 58935 w 117238"/>
                <a:gd name="connsiteY2" fmla="*/ -5710 h 131357"/>
                <a:gd name="connsiteX3" fmla="*/ 356 w 117238"/>
                <a:gd name="connsiteY3" fmla="*/ 52868 h 131357"/>
                <a:gd name="connsiteX4" fmla="*/ 4452 w 117238"/>
                <a:gd name="connsiteY4" fmla="*/ 92777 h 131357"/>
                <a:gd name="connsiteX5" fmla="*/ 71699 w 117238"/>
                <a:gd name="connsiteY5" fmla="*/ 123641 h 13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357">
                  <a:moveTo>
                    <a:pt x="71699" y="123641"/>
                  </a:moveTo>
                  <a:cubicBezTo>
                    <a:pt x="74042" y="123069"/>
                    <a:pt x="76337" y="122306"/>
                    <a:pt x="78557" y="121352"/>
                  </a:cubicBezTo>
                  <a:cubicBezTo>
                    <a:pt x="134564" y="98493"/>
                    <a:pt x="128373" y="-11998"/>
                    <a:pt x="58935" y="-5710"/>
                  </a:cubicBezTo>
                  <a:cubicBezTo>
                    <a:pt x="29598" y="-3040"/>
                    <a:pt x="5690" y="23721"/>
                    <a:pt x="356" y="52868"/>
                  </a:cubicBezTo>
                  <a:cubicBezTo>
                    <a:pt x="-2310" y="66300"/>
                    <a:pt x="-882" y="80206"/>
                    <a:pt x="4452" y="92777"/>
                  </a:cubicBezTo>
                  <a:cubicBezTo>
                    <a:pt x="16921" y="117450"/>
                    <a:pt x="44829" y="130310"/>
                    <a:pt x="71699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DFD6C2-CF62-46BA-967E-21DEAC859371}"/>
                </a:ext>
              </a:extLst>
            </p:cNvPr>
            <p:cNvSpPr/>
            <p:nvPr/>
          </p:nvSpPr>
          <p:spPr>
            <a:xfrm>
              <a:off x="10941388" y="2068019"/>
              <a:ext cx="116231" cy="132435"/>
            </a:xfrm>
            <a:custGeom>
              <a:avLst/>
              <a:gdLst>
                <a:gd name="connsiteX0" fmla="*/ 82778 w 116231"/>
                <a:gd name="connsiteY0" fmla="*/ 120955 h 132435"/>
                <a:gd name="connsiteX1" fmla="*/ 89065 w 116231"/>
                <a:gd name="connsiteY1" fmla="*/ 117337 h 132435"/>
                <a:gd name="connsiteX2" fmla="*/ 45440 w 116231"/>
                <a:gd name="connsiteY2" fmla="*/ -3632 h 132435"/>
                <a:gd name="connsiteX3" fmla="*/ -947 w 116231"/>
                <a:gd name="connsiteY3" fmla="*/ 65043 h 132435"/>
                <a:gd name="connsiteX4" fmla="*/ 10674 w 116231"/>
                <a:gd name="connsiteY4" fmla="*/ 103143 h 132435"/>
                <a:gd name="connsiteX5" fmla="*/ 82778 w 116231"/>
                <a:gd name="connsiteY5" fmla="*/ 120955 h 1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435">
                  <a:moveTo>
                    <a:pt x="82778" y="120955"/>
                  </a:moveTo>
                  <a:cubicBezTo>
                    <a:pt x="84969" y="119909"/>
                    <a:pt x="87064" y="118667"/>
                    <a:pt x="89065" y="117337"/>
                  </a:cubicBezTo>
                  <a:cubicBezTo>
                    <a:pt x="139738" y="84190"/>
                    <a:pt x="112496" y="-23064"/>
                    <a:pt x="45440" y="-3632"/>
                  </a:cubicBezTo>
                  <a:cubicBezTo>
                    <a:pt x="16865" y="4656"/>
                    <a:pt x="-1327" y="35612"/>
                    <a:pt x="-947" y="65043"/>
                  </a:cubicBezTo>
                  <a:cubicBezTo>
                    <a:pt x="-947" y="78665"/>
                    <a:pt x="3054" y="91901"/>
                    <a:pt x="10674" y="103143"/>
                  </a:cubicBezTo>
                  <a:cubicBezTo>
                    <a:pt x="27533" y="125239"/>
                    <a:pt x="57537" y="132671"/>
                    <a:pt x="82778" y="1209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F3B7DEF-24B7-4581-8E16-C67EE01BA79A}"/>
                </a:ext>
              </a:extLst>
            </p:cNvPr>
            <p:cNvSpPr/>
            <p:nvPr/>
          </p:nvSpPr>
          <p:spPr>
            <a:xfrm>
              <a:off x="10613157" y="2068019"/>
              <a:ext cx="116184" cy="132435"/>
            </a:xfrm>
            <a:custGeom>
              <a:avLst/>
              <a:gdLst>
                <a:gd name="connsiteX0" fmla="*/ 82779 w 116184"/>
                <a:gd name="connsiteY0" fmla="*/ 120955 h 132435"/>
                <a:gd name="connsiteX1" fmla="*/ 89064 w 116184"/>
                <a:gd name="connsiteY1" fmla="*/ 117337 h 132435"/>
                <a:gd name="connsiteX2" fmla="*/ 45345 w 116184"/>
                <a:gd name="connsiteY2" fmla="*/ -3632 h 132435"/>
                <a:gd name="connsiteX3" fmla="*/ -947 w 116184"/>
                <a:gd name="connsiteY3" fmla="*/ 65043 h 132435"/>
                <a:gd name="connsiteX4" fmla="*/ 10674 w 116184"/>
                <a:gd name="connsiteY4" fmla="*/ 103143 h 132435"/>
                <a:gd name="connsiteX5" fmla="*/ 82779 w 116184"/>
                <a:gd name="connsiteY5" fmla="*/ 120955 h 1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435">
                  <a:moveTo>
                    <a:pt x="82779" y="120955"/>
                  </a:moveTo>
                  <a:cubicBezTo>
                    <a:pt x="84969" y="119909"/>
                    <a:pt x="87064" y="118667"/>
                    <a:pt x="89064" y="117337"/>
                  </a:cubicBezTo>
                  <a:cubicBezTo>
                    <a:pt x="139642" y="84190"/>
                    <a:pt x="112496" y="-23064"/>
                    <a:pt x="45345" y="-3632"/>
                  </a:cubicBezTo>
                  <a:cubicBezTo>
                    <a:pt x="16770" y="4656"/>
                    <a:pt x="-1328" y="35612"/>
                    <a:pt x="-947" y="65043"/>
                  </a:cubicBezTo>
                  <a:cubicBezTo>
                    <a:pt x="-1042" y="78665"/>
                    <a:pt x="3054" y="91901"/>
                    <a:pt x="10674" y="103143"/>
                  </a:cubicBezTo>
                  <a:cubicBezTo>
                    <a:pt x="27533" y="125239"/>
                    <a:pt x="57537" y="132671"/>
                    <a:pt x="82779" y="1209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F973285-9BFF-4E42-900A-154E551F6BA7}"/>
                </a:ext>
              </a:extLst>
            </p:cNvPr>
            <p:cNvSpPr/>
            <p:nvPr/>
          </p:nvSpPr>
          <p:spPr>
            <a:xfrm>
              <a:off x="10283481" y="2067980"/>
              <a:ext cx="118713" cy="131647"/>
            </a:xfrm>
            <a:custGeom>
              <a:avLst/>
              <a:gdLst>
                <a:gd name="connsiteX0" fmla="*/ 103844 w 118713"/>
                <a:gd name="connsiteY0" fmla="*/ 106610 h 131647"/>
                <a:gd name="connsiteX1" fmla="*/ 108321 w 118713"/>
                <a:gd name="connsiteY1" fmla="*/ 100898 h 131647"/>
                <a:gd name="connsiteX2" fmla="*/ 21834 w 118713"/>
                <a:gd name="connsiteY2" fmla="*/ 5648 h 131647"/>
                <a:gd name="connsiteX3" fmla="*/ 5165 w 118713"/>
                <a:gd name="connsiteY3" fmla="*/ 86802 h 131647"/>
                <a:gd name="connsiteX4" fmla="*/ 30596 w 118713"/>
                <a:gd name="connsiteY4" fmla="*/ 117758 h 131647"/>
                <a:gd name="connsiteX5" fmla="*/ 103844 w 118713"/>
                <a:gd name="connsiteY5" fmla="*/ 106610 h 13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47">
                  <a:moveTo>
                    <a:pt x="103844" y="106610"/>
                  </a:moveTo>
                  <a:cubicBezTo>
                    <a:pt x="105463" y="104801"/>
                    <a:pt x="106987" y="102898"/>
                    <a:pt x="108321" y="100898"/>
                  </a:cubicBezTo>
                  <a:cubicBezTo>
                    <a:pt x="142610" y="50985"/>
                    <a:pt x="76507" y="-37786"/>
                    <a:pt x="21834" y="5648"/>
                  </a:cubicBezTo>
                  <a:cubicBezTo>
                    <a:pt x="-1312" y="24126"/>
                    <a:pt x="-6741" y="59557"/>
                    <a:pt x="5165" y="86802"/>
                  </a:cubicBezTo>
                  <a:cubicBezTo>
                    <a:pt x="10308" y="99466"/>
                    <a:pt x="19167" y="110233"/>
                    <a:pt x="30596" y="117758"/>
                  </a:cubicBezTo>
                  <a:cubicBezTo>
                    <a:pt x="54599" y="131566"/>
                    <a:pt x="84985" y="126995"/>
                    <a:pt x="103844" y="1066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76BC6B3-A757-4936-BC9D-26F818CED402}"/>
                </a:ext>
              </a:extLst>
            </p:cNvPr>
            <p:cNvSpPr/>
            <p:nvPr/>
          </p:nvSpPr>
          <p:spPr>
            <a:xfrm>
              <a:off x="9954413" y="2068303"/>
              <a:ext cx="120244" cy="129646"/>
            </a:xfrm>
            <a:custGeom>
              <a:avLst/>
              <a:gdLst>
                <a:gd name="connsiteX0" fmla="*/ 58008 w 120244"/>
                <a:gd name="connsiteY0" fmla="*/ -5916 h 129646"/>
                <a:gd name="connsiteX1" fmla="*/ 50864 w 120244"/>
                <a:gd name="connsiteY1" fmla="*/ -5154 h 129646"/>
                <a:gd name="connsiteX2" fmla="*/ 44673 w 120244"/>
                <a:gd name="connsiteY2" fmla="*/ 123336 h 129646"/>
                <a:gd name="connsiteX3" fmla="*/ 113824 w 120244"/>
                <a:gd name="connsiteY3" fmla="*/ 77711 h 129646"/>
                <a:gd name="connsiteX4" fmla="*/ 117920 w 120244"/>
                <a:gd name="connsiteY4" fmla="*/ 37802 h 129646"/>
                <a:gd name="connsiteX5" fmla="*/ 58008 w 120244"/>
                <a:gd name="connsiteY5" fmla="*/ -5916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008" y="-5916"/>
                  </a:moveTo>
                  <a:cubicBezTo>
                    <a:pt x="55627" y="-5823"/>
                    <a:pt x="53246" y="-5535"/>
                    <a:pt x="50864" y="-5154"/>
                  </a:cubicBezTo>
                  <a:cubicBezTo>
                    <a:pt x="-8667" y="5990"/>
                    <a:pt x="-24765" y="115430"/>
                    <a:pt x="44673" y="123336"/>
                  </a:cubicBezTo>
                  <a:cubicBezTo>
                    <a:pt x="74105" y="126671"/>
                    <a:pt x="102775" y="105240"/>
                    <a:pt x="113824" y="77711"/>
                  </a:cubicBezTo>
                  <a:cubicBezTo>
                    <a:pt x="119253" y="65140"/>
                    <a:pt x="120682" y="51234"/>
                    <a:pt x="117920" y="37802"/>
                  </a:cubicBezTo>
                  <a:cubicBezTo>
                    <a:pt x="110586" y="11036"/>
                    <a:pt x="85725" y="-7060"/>
                    <a:pt x="58008" y="-5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7DDFFF1-BF30-4F46-8231-9C74344559B4}"/>
                </a:ext>
              </a:extLst>
            </p:cNvPr>
            <p:cNvSpPr/>
            <p:nvPr/>
          </p:nvSpPr>
          <p:spPr>
            <a:xfrm>
              <a:off x="11267720" y="2068303"/>
              <a:ext cx="120244" cy="129646"/>
            </a:xfrm>
            <a:custGeom>
              <a:avLst/>
              <a:gdLst>
                <a:gd name="connsiteX0" fmla="*/ 58008 w 120244"/>
                <a:gd name="connsiteY0" fmla="*/ -5916 h 129646"/>
                <a:gd name="connsiteX1" fmla="*/ 50864 w 120244"/>
                <a:gd name="connsiteY1" fmla="*/ -5154 h 129646"/>
                <a:gd name="connsiteX2" fmla="*/ 44673 w 120244"/>
                <a:gd name="connsiteY2" fmla="*/ 123336 h 129646"/>
                <a:gd name="connsiteX3" fmla="*/ 113824 w 120244"/>
                <a:gd name="connsiteY3" fmla="*/ 77711 h 129646"/>
                <a:gd name="connsiteX4" fmla="*/ 117920 w 120244"/>
                <a:gd name="connsiteY4" fmla="*/ 37802 h 129646"/>
                <a:gd name="connsiteX5" fmla="*/ 58008 w 120244"/>
                <a:gd name="connsiteY5" fmla="*/ -5916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008" y="-5916"/>
                  </a:moveTo>
                  <a:cubicBezTo>
                    <a:pt x="55627" y="-5823"/>
                    <a:pt x="53246" y="-5535"/>
                    <a:pt x="50864" y="-5154"/>
                  </a:cubicBezTo>
                  <a:cubicBezTo>
                    <a:pt x="-8667" y="5990"/>
                    <a:pt x="-24765" y="115430"/>
                    <a:pt x="44673" y="123336"/>
                  </a:cubicBezTo>
                  <a:cubicBezTo>
                    <a:pt x="74105" y="126671"/>
                    <a:pt x="102775" y="105240"/>
                    <a:pt x="113824" y="77711"/>
                  </a:cubicBezTo>
                  <a:cubicBezTo>
                    <a:pt x="119253" y="65140"/>
                    <a:pt x="120682" y="51234"/>
                    <a:pt x="117920" y="37802"/>
                  </a:cubicBezTo>
                  <a:cubicBezTo>
                    <a:pt x="110585" y="11036"/>
                    <a:pt x="85725" y="-7060"/>
                    <a:pt x="58008" y="-5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27F055-E0B0-428D-B543-C8820DE07999}"/>
                </a:ext>
              </a:extLst>
            </p:cNvPr>
            <p:cNvSpPr/>
            <p:nvPr/>
          </p:nvSpPr>
          <p:spPr>
            <a:xfrm>
              <a:off x="9625561" y="2069606"/>
              <a:ext cx="121386" cy="129695"/>
            </a:xfrm>
            <a:custGeom>
              <a:avLst/>
              <a:gdLst>
                <a:gd name="connsiteX0" fmla="*/ 6337 w 121386"/>
                <a:gd name="connsiteY0" fmla="*/ 22593 h 129695"/>
                <a:gd name="connsiteX1" fmla="*/ 3193 w 121386"/>
                <a:gd name="connsiteY1" fmla="*/ 29071 h 129695"/>
                <a:gd name="connsiteX2" fmla="*/ 106921 w 121386"/>
                <a:gd name="connsiteY2" fmla="*/ 105271 h 129695"/>
                <a:gd name="connsiteX3" fmla="*/ 106921 w 121386"/>
                <a:gd name="connsiteY3" fmla="*/ 22402 h 129695"/>
                <a:gd name="connsiteX4" fmla="*/ 75869 w 121386"/>
                <a:gd name="connsiteY4" fmla="*/ -3029 h 129695"/>
                <a:gd name="connsiteX5" fmla="*/ 6337 w 121386"/>
                <a:gd name="connsiteY5" fmla="*/ 22593 h 12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695">
                  <a:moveTo>
                    <a:pt x="6337" y="22593"/>
                  </a:moveTo>
                  <a:cubicBezTo>
                    <a:pt x="5193" y="24690"/>
                    <a:pt x="4146" y="26881"/>
                    <a:pt x="3193" y="29071"/>
                  </a:cubicBezTo>
                  <a:cubicBezTo>
                    <a:pt x="-20334" y="84887"/>
                    <a:pt x="61962" y="158612"/>
                    <a:pt x="106921" y="105271"/>
                  </a:cubicBezTo>
                  <a:cubicBezTo>
                    <a:pt x="125971" y="82412"/>
                    <a:pt x="123875" y="46787"/>
                    <a:pt x="106921" y="22402"/>
                  </a:cubicBezTo>
                  <a:cubicBezTo>
                    <a:pt x="99396" y="10975"/>
                    <a:pt x="88537" y="2115"/>
                    <a:pt x="75869" y="-3029"/>
                  </a:cubicBezTo>
                  <a:cubicBezTo>
                    <a:pt x="49580" y="-11601"/>
                    <a:pt x="20814" y="-931"/>
                    <a:pt x="6337" y="22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4173A2A-5600-4058-AED8-DE7190E7E828}"/>
                </a:ext>
              </a:extLst>
            </p:cNvPr>
            <p:cNvSpPr/>
            <p:nvPr/>
          </p:nvSpPr>
          <p:spPr>
            <a:xfrm>
              <a:off x="9297264" y="2069594"/>
              <a:ext cx="121450" cy="129707"/>
            </a:xfrm>
            <a:custGeom>
              <a:avLst/>
              <a:gdLst>
                <a:gd name="connsiteX0" fmla="*/ 6401 w 121450"/>
                <a:gd name="connsiteY0" fmla="*/ 22605 h 129707"/>
                <a:gd name="connsiteX1" fmla="*/ 3163 w 121450"/>
                <a:gd name="connsiteY1" fmla="*/ 29084 h 129707"/>
                <a:gd name="connsiteX2" fmla="*/ 106985 w 121450"/>
                <a:gd name="connsiteY2" fmla="*/ 105284 h 129707"/>
                <a:gd name="connsiteX3" fmla="*/ 106985 w 121450"/>
                <a:gd name="connsiteY3" fmla="*/ 22414 h 129707"/>
                <a:gd name="connsiteX4" fmla="*/ 75838 w 121450"/>
                <a:gd name="connsiteY4" fmla="*/ -3017 h 129707"/>
                <a:gd name="connsiteX5" fmla="*/ 6401 w 121450"/>
                <a:gd name="connsiteY5" fmla="*/ 22605 h 12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707">
                  <a:moveTo>
                    <a:pt x="6401" y="22605"/>
                  </a:moveTo>
                  <a:cubicBezTo>
                    <a:pt x="5192" y="24702"/>
                    <a:pt x="4106" y="26893"/>
                    <a:pt x="3163" y="29084"/>
                  </a:cubicBezTo>
                  <a:cubicBezTo>
                    <a:pt x="-20269" y="84899"/>
                    <a:pt x="62027" y="158624"/>
                    <a:pt x="106985" y="105284"/>
                  </a:cubicBezTo>
                  <a:cubicBezTo>
                    <a:pt x="126035" y="82424"/>
                    <a:pt x="123940" y="46799"/>
                    <a:pt x="106985" y="22414"/>
                  </a:cubicBezTo>
                  <a:cubicBezTo>
                    <a:pt x="99413" y="10987"/>
                    <a:pt x="88554" y="2127"/>
                    <a:pt x="75838" y="-3017"/>
                  </a:cubicBezTo>
                  <a:cubicBezTo>
                    <a:pt x="49549" y="-11588"/>
                    <a:pt x="20832" y="-1017"/>
                    <a:pt x="6401" y="226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657FD2-AC1E-4ECC-BBC9-4CE929EE5FB4}"/>
                </a:ext>
              </a:extLst>
            </p:cNvPr>
            <p:cNvSpPr/>
            <p:nvPr/>
          </p:nvSpPr>
          <p:spPr>
            <a:xfrm>
              <a:off x="11923755" y="2069139"/>
              <a:ext cx="121409" cy="129610"/>
            </a:xfrm>
            <a:custGeom>
              <a:avLst/>
              <a:gdLst>
                <a:gd name="connsiteX0" fmla="*/ 113109 w 121409"/>
                <a:gd name="connsiteY0" fmla="*/ 95070 h 129610"/>
                <a:gd name="connsiteX1" fmla="*/ 116349 w 121409"/>
                <a:gd name="connsiteY1" fmla="*/ 88689 h 129610"/>
                <a:gd name="connsiteX2" fmla="*/ 12526 w 121409"/>
                <a:gd name="connsiteY2" fmla="*/ 12489 h 129610"/>
                <a:gd name="connsiteX3" fmla="*/ 12526 w 121409"/>
                <a:gd name="connsiteY3" fmla="*/ 95358 h 129610"/>
                <a:gd name="connsiteX4" fmla="*/ 43673 w 121409"/>
                <a:gd name="connsiteY4" fmla="*/ 120692 h 129610"/>
                <a:gd name="connsiteX5" fmla="*/ 113109 w 121409"/>
                <a:gd name="connsiteY5" fmla="*/ 95070 h 12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610">
                  <a:moveTo>
                    <a:pt x="113109" y="95070"/>
                  </a:moveTo>
                  <a:cubicBezTo>
                    <a:pt x="114348" y="92977"/>
                    <a:pt x="115395" y="90879"/>
                    <a:pt x="116349" y="88689"/>
                  </a:cubicBezTo>
                  <a:cubicBezTo>
                    <a:pt x="139780" y="32874"/>
                    <a:pt x="57293" y="-40852"/>
                    <a:pt x="12526" y="12489"/>
                  </a:cubicBezTo>
                  <a:cubicBezTo>
                    <a:pt x="-6524" y="35255"/>
                    <a:pt x="-4333" y="70876"/>
                    <a:pt x="12526" y="95358"/>
                  </a:cubicBezTo>
                  <a:cubicBezTo>
                    <a:pt x="20145" y="106692"/>
                    <a:pt x="31004" y="115548"/>
                    <a:pt x="43673" y="120692"/>
                  </a:cubicBezTo>
                  <a:cubicBezTo>
                    <a:pt x="69962" y="129263"/>
                    <a:pt x="98727" y="118692"/>
                    <a:pt x="113109" y="950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3044BDC-3968-498F-877D-A8B8B9419818}"/>
                </a:ext>
              </a:extLst>
            </p:cNvPr>
            <p:cNvSpPr/>
            <p:nvPr/>
          </p:nvSpPr>
          <p:spPr>
            <a:xfrm>
              <a:off x="11597338" y="2069050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4 w 117495"/>
                <a:gd name="connsiteY1" fmla="*/ 121352 h 131321"/>
                <a:gd name="connsiteX2" fmla="*/ 59193 w 117495"/>
                <a:gd name="connsiteY2" fmla="*/ -5710 h 131321"/>
                <a:gd name="connsiteX3" fmla="*/ 423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8" y="123069"/>
                    <a:pt x="76623" y="122306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3" y="23721"/>
                    <a:pt x="423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1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FB9A446-2EEE-44E0-8A3D-223B1993C086}"/>
                </a:ext>
              </a:extLst>
            </p:cNvPr>
            <p:cNvSpPr/>
            <p:nvPr/>
          </p:nvSpPr>
          <p:spPr>
            <a:xfrm>
              <a:off x="12075815" y="1311066"/>
              <a:ext cx="116185" cy="132297"/>
            </a:xfrm>
            <a:custGeom>
              <a:avLst/>
              <a:gdLst>
                <a:gd name="connsiteX0" fmla="*/ 82778 w 116185"/>
                <a:gd name="connsiteY0" fmla="*/ 120861 h 132297"/>
                <a:gd name="connsiteX1" fmla="*/ 89065 w 116185"/>
                <a:gd name="connsiteY1" fmla="*/ 117336 h 132297"/>
                <a:gd name="connsiteX2" fmla="*/ 45346 w 116185"/>
                <a:gd name="connsiteY2" fmla="*/ -3633 h 132297"/>
                <a:gd name="connsiteX3" fmla="*/ -947 w 116185"/>
                <a:gd name="connsiteY3" fmla="*/ 64949 h 132297"/>
                <a:gd name="connsiteX4" fmla="*/ 10675 w 116185"/>
                <a:gd name="connsiteY4" fmla="*/ 103049 h 132297"/>
                <a:gd name="connsiteX5" fmla="*/ 82778 w 116185"/>
                <a:gd name="connsiteY5" fmla="*/ 120861 h 13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97">
                  <a:moveTo>
                    <a:pt x="82778" y="120861"/>
                  </a:moveTo>
                  <a:cubicBezTo>
                    <a:pt x="84969" y="119815"/>
                    <a:pt x="87065" y="118573"/>
                    <a:pt x="89065" y="117336"/>
                  </a:cubicBezTo>
                  <a:cubicBezTo>
                    <a:pt x="139642" y="84189"/>
                    <a:pt x="112496" y="-23060"/>
                    <a:pt x="45346" y="-3633"/>
                  </a:cubicBezTo>
                  <a:cubicBezTo>
                    <a:pt x="16771" y="4655"/>
                    <a:pt x="-1327" y="35611"/>
                    <a:pt x="-947" y="64949"/>
                  </a:cubicBezTo>
                  <a:cubicBezTo>
                    <a:pt x="-947" y="78571"/>
                    <a:pt x="3054" y="91807"/>
                    <a:pt x="10675" y="103049"/>
                  </a:cubicBezTo>
                  <a:cubicBezTo>
                    <a:pt x="27628" y="125145"/>
                    <a:pt x="57537" y="132479"/>
                    <a:pt x="82778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ED9A6BB-6B95-413A-8310-619B141542D6}"/>
                </a:ext>
              </a:extLst>
            </p:cNvPr>
            <p:cNvSpPr/>
            <p:nvPr/>
          </p:nvSpPr>
          <p:spPr>
            <a:xfrm>
              <a:off x="11747394" y="1311066"/>
              <a:ext cx="116184" cy="132278"/>
            </a:xfrm>
            <a:custGeom>
              <a:avLst/>
              <a:gdLst>
                <a:gd name="connsiteX0" fmla="*/ 82778 w 116184"/>
                <a:gd name="connsiteY0" fmla="*/ 120861 h 132278"/>
                <a:gd name="connsiteX1" fmla="*/ 89065 w 116184"/>
                <a:gd name="connsiteY1" fmla="*/ 117336 h 132278"/>
                <a:gd name="connsiteX2" fmla="*/ 45345 w 116184"/>
                <a:gd name="connsiteY2" fmla="*/ -3633 h 132278"/>
                <a:gd name="connsiteX3" fmla="*/ -947 w 116184"/>
                <a:gd name="connsiteY3" fmla="*/ 64949 h 132278"/>
                <a:gd name="connsiteX4" fmla="*/ 10675 w 116184"/>
                <a:gd name="connsiteY4" fmla="*/ 103049 h 132278"/>
                <a:gd name="connsiteX5" fmla="*/ 82778 w 116184"/>
                <a:gd name="connsiteY5" fmla="*/ 120861 h 13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78">
                  <a:moveTo>
                    <a:pt x="82778" y="120861"/>
                  </a:moveTo>
                  <a:cubicBezTo>
                    <a:pt x="84969" y="119815"/>
                    <a:pt x="87064" y="118573"/>
                    <a:pt x="89065" y="117336"/>
                  </a:cubicBezTo>
                  <a:cubicBezTo>
                    <a:pt x="139642" y="84189"/>
                    <a:pt x="112496" y="-23060"/>
                    <a:pt x="45345" y="-3633"/>
                  </a:cubicBezTo>
                  <a:cubicBezTo>
                    <a:pt x="16770" y="4655"/>
                    <a:pt x="-1327" y="35611"/>
                    <a:pt x="-947" y="64949"/>
                  </a:cubicBezTo>
                  <a:cubicBezTo>
                    <a:pt x="-947" y="78571"/>
                    <a:pt x="3054" y="91807"/>
                    <a:pt x="10675" y="103049"/>
                  </a:cubicBezTo>
                  <a:cubicBezTo>
                    <a:pt x="27628" y="125052"/>
                    <a:pt x="57537" y="132479"/>
                    <a:pt x="82778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A887763-12C6-4162-85FB-384EB7F18A0B}"/>
                </a:ext>
              </a:extLst>
            </p:cNvPr>
            <p:cNvSpPr/>
            <p:nvPr/>
          </p:nvSpPr>
          <p:spPr>
            <a:xfrm>
              <a:off x="11417432" y="1311026"/>
              <a:ext cx="118713" cy="131645"/>
            </a:xfrm>
            <a:custGeom>
              <a:avLst/>
              <a:gdLst>
                <a:gd name="connsiteX0" fmla="*/ 103844 w 118713"/>
                <a:gd name="connsiteY0" fmla="*/ 106614 h 131645"/>
                <a:gd name="connsiteX1" fmla="*/ 108322 w 118713"/>
                <a:gd name="connsiteY1" fmla="*/ 100898 h 131645"/>
                <a:gd name="connsiteX2" fmla="*/ 21834 w 118713"/>
                <a:gd name="connsiteY2" fmla="*/ 5648 h 131645"/>
                <a:gd name="connsiteX3" fmla="*/ 5165 w 118713"/>
                <a:gd name="connsiteY3" fmla="*/ 86801 h 131645"/>
                <a:gd name="connsiteX4" fmla="*/ 30597 w 118713"/>
                <a:gd name="connsiteY4" fmla="*/ 117850 h 131645"/>
                <a:gd name="connsiteX5" fmla="*/ 103844 w 118713"/>
                <a:gd name="connsiteY5" fmla="*/ 106614 h 13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45">
                  <a:moveTo>
                    <a:pt x="103844" y="106614"/>
                  </a:moveTo>
                  <a:cubicBezTo>
                    <a:pt x="105464" y="104805"/>
                    <a:pt x="106988" y="102898"/>
                    <a:pt x="108322" y="100898"/>
                  </a:cubicBezTo>
                  <a:cubicBezTo>
                    <a:pt x="142611" y="50989"/>
                    <a:pt x="76507" y="-37787"/>
                    <a:pt x="21834" y="5648"/>
                  </a:cubicBezTo>
                  <a:cubicBezTo>
                    <a:pt x="-1311" y="24126"/>
                    <a:pt x="-6741" y="59561"/>
                    <a:pt x="5165" y="86801"/>
                  </a:cubicBezTo>
                  <a:cubicBezTo>
                    <a:pt x="10309" y="99470"/>
                    <a:pt x="19168" y="110330"/>
                    <a:pt x="30597" y="117850"/>
                  </a:cubicBezTo>
                  <a:cubicBezTo>
                    <a:pt x="54696" y="131571"/>
                    <a:pt x="84985" y="126901"/>
                    <a:pt x="103844" y="106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31870A0-DE7E-4230-BCA8-4E527F1DE7F4}"/>
                </a:ext>
              </a:extLst>
            </p:cNvPr>
            <p:cNvSpPr/>
            <p:nvPr/>
          </p:nvSpPr>
          <p:spPr>
            <a:xfrm>
              <a:off x="11088641" y="1311265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9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32"/>
                    <a:pt x="53159" y="-5543"/>
                    <a:pt x="50778" y="-5069"/>
                  </a:cubicBezTo>
                  <a:cubicBezTo>
                    <a:pt x="-8658" y="6075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5"/>
                    <a:pt x="120596" y="51318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9F45BEC-C550-47B2-A638-CA5AAB15CEFD}"/>
                </a:ext>
              </a:extLst>
            </p:cNvPr>
            <p:cNvSpPr/>
            <p:nvPr/>
          </p:nvSpPr>
          <p:spPr>
            <a:xfrm>
              <a:off x="10759740" y="1312737"/>
              <a:ext cx="121443" cy="129559"/>
            </a:xfrm>
            <a:custGeom>
              <a:avLst/>
              <a:gdLst>
                <a:gd name="connsiteX0" fmla="*/ 6395 w 121443"/>
                <a:gd name="connsiteY0" fmla="*/ 22513 h 129559"/>
                <a:gd name="connsiteX1" fmla="*/ 3155 w 121443"/>
                <a:gd name="connsiteY1" fmla="*/ 28987 h 129559"/>
                <a:gd name="connsiteX2" fmla="*/ 106978 w 121443"/>
                <a:gd name="connsiteY2" fmla="*/ 105187 h 129559"/>
                <a:gd name="connsiteX3" fmla="*/ 106978 w 121443"/>
                <a:gd name="connsiteY3" fmla="*/ 22322 h 129559"/>
                <a:gd name="connsiteX4" fmla="*/ 75831 w 121443"/>
                <a:gd name="connsiteY4" fmla="*/ -3016 h 129559"/>
                <a:gd name="connsiteX5" fmla="*/ 6395 w 121443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59">
                  <a:moveTo>
                    <a:pt x="6395" y="22513"/>
                  </a:moveTo>
                  <a:cubicBezTo>
                    <a:pt x="5156" y="24606"/>
                    <a:pt x="4109" y="26796"/>
                    <a:pt x="3155" y="28987"/>
                  </a:cubicBezTo>
                  <a:cubicBezTo>
                    <a:pt x="-20276" y="84709"/>
                    <a:pt x="62211" y="158435"/>
                    <a:pt x="106978" y="105187"/>
                  </a:cubicBezTo>
                  <a:cubicBezTo>
                    <a:pt x="126028" y="82426"/>
                    <a:pt x="123933" y="46800"/>
                    <a:pt x="106978" y="22322"/>
                  </a:cubicBezTo>
                  <a:cubicBezTo>
                    <a:pt x="99359" y="10890"/>
                    <a:pt x="88500" y="2128"/>
                    <a:pt x="75831" y="-3016"/>
                  </a:cubicBezTo>
                  <a:cubicBezTo>
                    <a:pt x="49542" y="-11587"/>
                    <a:pt x="20872" y="-1016"/>
                    <a:pt x="6395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C9895BA-A988-460F-8A1A-30F4C72BDAFC}"/>
                </a:ext>
              </a:extLst>
            </p:cNvPr>
            <p:cNvSpPr/>
            <p:nvPr/>
          </p:nvSpPr>
          <p:spPr>
            <a:xfrm>
              <a:off x="10431883" y="1312737"/>
              <a:ext cx="121451" cy="129559"/>
            </a:xfrm>
            <a:custGeom>
              <a:avLst/>
              <a:gdLst>
                <a:gd name="connsiteX0" fmla="*/ 6401 w 121451"/>
                <a:gd name="connsiteY0" fmla="*/ 22513 h 129559"/>
                <a:gd name="connsiteX1" fmla="*/ 3163 w 121451"/>
                <a:gd name="connsiteY1" fmla="*/ 28987 h 129559"/>
                <a:gd name="connsiteX2" fmla="*/ 106986 w 121451"/>
                <a:gd name="connsiteY2" fmla="*/ 105187 h 129559"/>
                <a:gd name="connsiteX3" fmla="*/ 106986 w 121451"/>
                <a:gd name="connsiteY3" fmla="*/ 22322 h 129559"/>
                <a:gd name="connsiteX4" fmla="*/ 75934 w 121451"/>
                <a:gd name="connsiteY4" fmla="*/ -3016 h 129559"/>
                <a:gd name="connsiteX5" fmla="*/ 6401 w 121451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559">
                  <a:moveTo>
                    <a:pt x="6401" y="22513"/>
                  </a:moveTo>
                  <a:cubicBezTo>
                    <a:pt x="5163" y="24606"/>
                    <a:pt x="4115" y="26796"/>
                    <a:pt x="3163" y="28987"/>
                  </a:cubicBezTo>
                  <a:cubicBezTo>
                    <a:pt x="-20269" y="84709"/>
                    <a:pt x="62027" y="158435"/>
                    <a:pt x="106986" y="105187"/>
                  </a:cubicBezTo>
                  <a:cubicBezTo>
                    <a:pt x="126036" y="82426"/>
                    <a:pt x="123939" y="46800"/>
                    <a:pt x="106986" y="22322"/>
                  </a:cubicBezTo>
                  <a:cubicBezTo>
                    <a:pt x="99461" y="10988"/>
                    <a:pt x="88602" y="2128"/>
                    <a:pt x="75934" y="-3016"/>
                  </a:cubicBezTo>
                  <a:cubicBezTo>
                    <a:pt x="49645" y="-11587"/>
                    <a:pt x="20879" y="-1016"/>
                    <a:pt x="6401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E22A4C4-9710-4423-9B2F-4DECB2399F99}"/>
                </a:ext>
              </a:extLst>
            </p:cNvPr>
            <p:cNvSpPr/>
            <p:nvPr/>
          </p:nvSpPr>
          <p:spPr>
            <a:xfrm>
              <a:off x="10105029" y="1312376"/>
              <a:ext cx="117524" cy="131156"/>
            </a:xfrm>
            <a:custGeom>
              <a:avLst/>
              <a:gdLst>
                <a:gd name="connsiteX0" fmla="*/ 71984 w 117524"/>
                <a:gd name="connsiteY0" fmla="*/ 123551 h 131156"/>
                <a:gd name="connsiteX1" fmla="*/ 78843 w 117524"/>
                <a:gd name="connsiteY1" fmla="*/ 121263 h 131156"/>
                <a:gd name="connsiteX2" fmla="*/ 59221 w 117524"/>
                <a:gd name="connsiteY2" fmla="*/ -5702 h 131156"/>
                <a:gd name="connsiteX3" fmla="*/ 357 w 117524"/>
                <a:gd name="connsiteY3" fmla="*/ 52778 h 131156"/>
                <a:gd name="connsiteX4" fmla="*/ 4452 w 117524"/>
                <a:gd name="connsiteY4" fmla="*/ 92688 h 131156"/>
                <a:gd name="connsiteX5" fmla="*/ 71984 w 117524"/>
                <a:gd name="connsiteY5" fmla="*/ 123551 h 1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156">
                  <a:moveTo>
                    <a:pt x="71984" y="123551"/>
                  </a:moveTo>
                  <a:cubicBezTo>
                    <a:pt x="74365" y="122979"/>
                    <a:pt x="76652" y="122216"/>
                    <a:pt x="78843" y="121263"/>
                  </a:cubicBezTo>
                  <a:cubicBezTo>
                    <a:pt x="134850" y="98404"/>
                    <a:pt x="128658" y="-12087"/>
                    <a:pt x="59221" y="-5702"/>
                  </a:cubicBezTo>
                  <a:cubicBezTo>
                    <a:pt x="29789" y="-3130"/>
                    <a:pt x="5976" y="23631"/>
                    <a:pt x="357" y="52778"/>
                  </a:cubicBezTo>
                  <a:cubicBezTo>
                    <a:pt x="-2311" y="66210"/>
                    <a:pt x="-882" y="80116"/>
                    <a:pt x="4452" y="92688"/>
                  </a:cubicBezTo>
                  <a:cubicBezTo>
                    <a:pt x="17215" y="117263"/>
                    <a:pt x="45028" y="129932"/>
                    <a:pt x="71984" y="12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74139A-98EB-4136-A317-5A427CB4058C}"/>
                </a:ext>
              </a:extLst>
            </p:cNvPr>
            <p:cNvSpPr/>
            <p:nvPr/>
          </p:nvSpPr>
          <p:spPr>
            <a:xfrm>
              <a:off x="9776730" y="1312376"/>
              <a:ext cx="117495" cy="131156"/>
            </a:xfrm>
            <a:custGeom>
              <a:avLst/>
              <a:gdLst>
                <a:gd name="connsiteX0" fmla="*/ 71956 w 117495"/>
                <a:gd name="connsiteY0" fmla="*/ 123551 h 131156"/>
                <a:gd name="connsiteX1" fmla="*/ 78813 w 117495"/>
                <a:gd name="connsiteY1" fmla="*/ 121263 h 131156"/>
                <a:gd name="connsiteX2" fmla="*/ 59193 w 117495"/>
                <a:gd name="connsiteY2" fmla="*/ -5702 h 131156"/>
                <a:gd name="connsiteX3" fmla="*/ 424 w 117495"/>
                <a:gd name="connsiteY3" fmla="*/ 52778 h 131156"/>
                <a:gd name="connsiteX4" fmla="*/ 4424 w 117495"/>
                <a:gd name="connsiteY4" fmla="*/ 92688 h 131156"/>
                <a:gd name="connsiteX5" fmla="*/ 71956 w 117495"/>
                <a:gd name="connsiteY5" fmla="*/ 123551 h 1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156">
                  <a:moveTo>
                    <a:pt x="71956" y="123551"/>
                  </a:moveTo>
                  <a:cubicBezTo>
                    <a:pt x="74337" y="122979"/>
                    <a:pt x="76623" y="122216"/>
                    <a:pt x="78813" y="121263"/>
                  </a:cubicBezTo>
                  <a:cubicBezTo>
                    <a:pt x="134821" y="98404"/>
                    <a:pt x="128630" y="-12087"/>
                    <a:pt x="59193" y="-5702"/>
                  </a:cubicBezTo>
                  <a:cubicBezTo>
                    <a:pt x="29761" y="-3130"/>
                    <a:pt x="5852" y="23631"/>
                    <a:pt x="424" y="52778"/>
                  </a:cubicBezTo>
                  <a:cubicBezTo>
                    <a:pt x="-2339" y="66210"/>
                    <a:pt x="-910" y="80116"/>
                    <a:pt x="4424" y="92688"/>
                  </a:cubicBezTo>
                  <a:cubicBezTo>
                    <a:pt x="17187" y="117263"/>
                    <a:pt x="45000" y="129932"/>
                    <a:pt x="71956" y="12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708375-7ABD-4601-A224-0F98FB9ACB73}"/>
                </a:ext>
              </a:extLst>
            </p:cNvPr>
            <p:cNvSpPr/>
            <p:nvPr/>
          </p:nvSpPr>
          <p:spPr>
            <a:xfrm>
              <a:off x="9446492" y="1312239"/>
              <a:ext cx="121409" cy="129561"/>
            </a:xfrm>
            <a:custGeom>
              <a:avLst/>
              <a:gdLst>
                <a:gd name="connsiteX0" fmla="*/ 113110 w 121409"/>
                <a:gd name="connsiteY0" fmla="*/ 95114 h 129561"/>
                <a:gd name="connsiteX1" fmla="*/ 116349 w 121409"/>
                <a:gd name="connsiteY1" fmla="*/ 88635 h 129561"/>
                <a:gd name="connsiteX2" fmla="*/ 12526 w 121409"/>
                <a:gd name="connsiteY2" fmla="*/ 12435 h 129561"/>
                <a:gd name="connsiteX3" fmla="*/ 12526 w 121409"/>
                <a:gd name="connsiteY3" fmla="*/ 95207 h 129561"/>
                <a:gd name="connsiteX4" fmla="*/ 43673 w 121409"/>
                <a:gd name="connsiteY4" fmla="*/ 120642 h 129561"/>
                <a:gd name="connsiteX5" fmla="*/ 113110 w 121409"/>
                <a:gd name="connsiteY5" fmla="*/ 95114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61">
                  <a:moveTo>
                    <a:pt x="113110" y="95114"/>
                  </a:moveTo>
                  <a:cubicBezTo>
                    <a:pt x="114320" y="93016"/>
                    <a:pt x="115406" y="90825"/>
                    <a:pt x="116349" y="88635"/>
                  </a:cubicBezTo>
                  <a:cubicBezTo>
                    <a:pt x="139780" y="32917"/>
                    <a:pt x="57294" y="-40808"/>
                    <a:pt x="12526" y="12435"/>
                  </a:cubicBezTo>
                  <a:cubicBezTo>
                    <a:pt x="-6524" y="35201"/>
                    <a:pt x="-4333" y="70827"/>
                    <a:pt x="12526" y="95207"/>
                  </a:cubicBezTo>
                  <a:cubicBezTo>
                    <a:pt x="20127" y="106638"/>
                    <a:pt x="30976" y="115498"/>
                    <a:pt x="43673" y="120642"/>
                  </a:cubicBezTo>
                  <a:cubicBezTo>
                    <a:pt x="69933" y="129214"/>
                    <a:pt x="98651" y="118642"/>
                    <a:pt x="113110" y="951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CC4EAFF-6149-46D7-ADE6-A5DC2AD1086C}"/>
                </a:ext>
              </a:extLst>
            </p:cNvPr>
            <p:cNvSpPr/>
            <p:nvPr/>
          </p:nvSpPr>
          <p:spPr>
            <a:xfrm>
              <a:off x="9120334" y="1312376"/>
              <a:ext cx="117238" cy="131191"/>
            </a:xfrm>
            <a:custGeom>
              <a:avLst/>
              <a:gdLst>
                <a:gd name="connsiteX0" fmla="*/ 71699 w 117238"/>
                <a:gd name="connsiteY0" fmla="*/ 123551 h 131191"/>
                <a:gd name="connsiteX1" fmla="*/ 78557 w 117238"/>
                <a:gd name="connsiteY1" fmla="*/ 121263 h 131191"/>
                <a:gd name="connsiteX2" fmla="*/ 58935 w 117238"/>
                <a:gd name="connsiteY2" fmla="*/ -5702 h 131191"/>
                <a:gd name="connsiteX3" fmla="*/ 356 w 117238"/>
                <a:gd name="connsiteY3" fmla="*/ 52778 h 131191"/>
                <a:gd name="connsiteX4" fmla="*/ 4452 w 117238"/>
                <a:gd name="connsiteY4" fmla="*/ 92688 h 131191"/>
                <a:gd name="connsiteX5" fmla="*/ 71699 w 117238"/>
                <a:gd name="connsiteY5" fmla="*/ 123551 h 13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191">
                  <a:moveTo>
                    <a:pt x="71699" y="123551"/>
                  </a:moveTo>
                  <a:cubicBezTo>
                    <a:pt x="74042" y="122979"/>
                    <a:pt x="76337" y="122216"/>
                    <a:pt x="78557" y="121263"/>
                  </a:cubicBezTo>
                  <a:cubicBezTo>
                    <a:pt x="134564" y="98404"/>
                    <a:pt x="128373" y="-12087"/>
                    <a:pt x="58935" y="-5702"/>
                  </a:cubicBezTo>
                  <a:cubicBezTo>
                    <a:pt x="29598" y="-3130"/>
                    <a:pt x="5690" y="23631"/>
                    <a:pt x="356" y="52778"/>
                  </a:cubicBezTo>
                  <a:cubicBezTo>
                    <a:pt x="-2310" y="66210"/>
                    <a:pt x="-882" y="80116"/>
                    <a:pt x="4452" y="92688"/>
                  </a:cubicBezTo>
                  <a:cubicBezTo>
                    <a:pt x="17083" y="117263"/>
                    <a:pt x="44848" y="130030"/>
                    <a:pt x="71699" y="12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A28AEDB-A32D-414B-8548-FD39D5146917}"/>
                </a:ext>
              </a:extLst>
            </p:cNvPr>
            <p:cNvSpPr/>
            <p:nvPr/>
          </p:nvSpPr>
          <p:spPr>
            <a:xfrm>
              <a:off x="10941388" y="1563385"/>
              <a:ext cx="116231" cy="132233"/>
            </a:xfrm>
            <a:custGeom>
              <a:avLst/>
              <a:gdLst>
                <a:gd name="connsiteX0" fmla="*/ 82778 w 116231"/>
                <a:gd name="connsiteY0" fmla="*/ 120858 h 132233"/>
                <a:gd name="connsiteX1" fmla="*/ 89065 w 116231"/>
                <a:gd name="connsiteY1" fmla="*/ 117337 h 132233"/>
                <a:gd name="connsiteX2" fmla="*/ 45440 w 116231"/>
                <a:gd name="connsiteY2" fmla="*/ -3632 h 132233"/>
                <a:gd name="connsiteX3" fmla="*/ -947 w 116231"/>
                <a:gd name="connsiteY3" fmla="*/ 64950 h 132233"/>
                <a:gd name="connsiteX4" fmla="*/ 10674 w 116231"/>
                <a:gd name="connsiteY4" fmla="*/ 103050 h 132233"/>
                <a:gd name="connsiteX5" fmla="*/ 82778 w 116231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233">
                  <a:moveTo>
                    <a:pt x="82778" y="120858"/>
                  </a:moveTo>
                  <a:cubicBezTo>
                    <a:pt x="84969" y="119811"/>
                    <a:pt x="87064" y="118667"/>
                    <a:pt x="89065" y="117337"/>
                  </a:cubicBezTo>
                  <a:cubicBezTo>
                    <a:pt x="139738" y="84190"/>
                    <a:pt x="112496" y="-23064"/>
                    <a:pt x="45440" y="-3632"/>
                  </a:cubicBezTo>
                  <a:cubicBezTo>
                    <a:pt x="16865" y="4656"/>
                    <a:pt x="-1327" y="35612"/>
                    <a:pt x="-947" y="64950"/>
                  </a:cubicBezTo>
                  <a:cubicBezTo>
                    <a:pt x="-947" y="78474"/>
                    <a:pt x="3054" y="91808"/>
                    <a:pt x="10674" y="103050"/>
                  </a:cubicBezTo>
                  <a:cubicBezTo>
                    <a:pt x="27628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6FB3A4F-F342-4552-8EA9-FE98F22BC905}"/>
                </a:ext>
              </a:extLst>
            </p:cNvPr>
            <p:cNvSpPr/>
            <p:nvPr/>
          </p:nvSpPr>
          <p:spPr>
            <a:xfrm>
              <a:off x="10613157" y="1563385"/>
              <a:ext cx="116184" cy="132233"/>
            </a:xfrm>
            <a:custGeom>
              <a:avLst/>
              <a:gdLst>
                <a:gd name="connsiteX0" fmla="*/ 82779 w 116184"/>
                <a:gd name="connsiteY0" fmla="*/ 120858 h 132233"/>
                <a:gd name="connsiteX1" fmla="*/ 89064 w 116184"/>
                <a:gd name="connsiteY1" fmla="*/ 117337 h 132233"/>
                <a:gd name="connsiteX2" fmla="*/ 45345 w 116184"/>
                <a:gd name="connsiteY2" fmla="*/ -3632 h 132233"/>
                <a:gd name="connsiteX3" fmla="*/ -947 w 116184"/>
                <a:gd name="connsiteY3" fmla="*/ 64950 h 132233"/>
                <a:gd name="connsiteX4" fmla="*/ 10674 w 116184"/>
                <a:gd name="connsiteY4" fmla="*/ 103050 h 132233"/>
                <a:gd name="connsiteX5" fmla="*/ 82779 w 116184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3">
                  <a:moveTo>
                    <a:pt x="82779" y="120858"/>
                  </a:moveTo>
                  <a:cubicBezTo>
                    <a:pt x="84969" y="119811"/>
                    <a:pt x="87064" y="118667"/>
                    <a:pt x="89064" y="117337"/>
                  </a:cubicBezTo>
                  <a:cubicBezTo>
                    <a:pt x="139642" y="84190"/>
                    <a:pt x="112496" y="-23064"/>
                    <a:pt x="45345" y="-3632"/>
                  </a:cubicBezTo>
                  <a:cubicBezTo>
                    <a:pt x="16770" y="4656"/>
                    <a:pt x="-1328" y="35612"/>
                    <a:pt x="-947" y="64950"/>
                  </a:cubicBezTo>
                  <a:cubicBezTo>
                    <a:pt x="-947" y="78567"/>
                    <a:pt x="3054" y="91808"/>
                    <a:pt x="10674" y="103050"/>
                  </a:cubicBezTo>
                  <a:cubicBezTo>
                    <a:pt x="27628" y="125048"/>
                    <a:pt x="57537" y="132383"/>
                    <a:pt x="82779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B4CA1B-8330-428E-8130-6A33C7FB1C3F}"/>
                </a:ext>
              </a:extLst>
            </p:cNvPr>
            <p:cNvSpPr/>
            <p:nvPr/>
          </p:nvSpPr>
          <p:spPr>
            <a:xfrm>
              <a:off x="10283481" y="1563345"/>
              <a:ext cx="118713" cy="131669"/>
            </a:xfrm>
            <a:custGeom>
              <a:avLst/>
              <a:gdLst>
                <a:gd name="connsiteX0" fmla="*/ 103844 w 118713"/>
                <a:gd name="connsiteY0" fmla="*/ 106610 h 131669"/>
                <a:gd name="connsiteX1" fmla="*/ 108321 w 118713"/>
                <a:gd name="connsiteY1" fmla="*/ 100898 h 131669"/>
                <a:gd name="connsiteX2" fmla="*/ 21834 w 118713"/>
                <a:gd name="connsiteY2" fmla="*/ 5648 h 131669"/>
                <a:gd name="connsiteX3" fmla="*/ 5165 w 118713"/>
                <a:gd name="connsiteY3" fmla="*/ 86802 h 131669"/>
                <a:gd name="connsiteX4" fmla="*/ 30596 w 118713"/>
                <a:gd name="connsiteY4" fmla="*/ 117851 h 131669"/>
                <a:gd name="connsiteX5" fmla="*/ 103844 w 118713"/>
                <a:gd name="connsiteY5" fmla="*/ 106610 h 13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69">
                  <a:moveTo>
                    <a:pt x="103844" y="106610"/>
                  </a:moveTo>
                  <a:cubicBezTo>
                    <a:pt x="105463" y="104801"/>
                    <a:pt x="106987" y="102898"/>
                    <a:pt x="108321" y="100898"/>
                  </a:cubicBezTo>
                  <a:cubicBezTo>
                    <a:pt x="142610" y="50985"/>
                    <a:pt x="76507" y="-37786"/>
                    <a:pt x="21834" y="5648"/>
                  </a:cubicBezTo>
                  <a:cubicBezTo>
                    <a:pt x="-1312" y="24126"/>
                    <a:pt x="-6741" y="59557"/>
                    <a:pt x="5165" y="86802"/>
                  </a:cubicBezTo>
                  <a:cubicBezTo>
                    <a:pt x="10308" y="99466"/>
                    <a:pt x="19167" y="110326"/>
                    <a:pt x="30596" y="117851"/>
                  </a:cubicBezTo>
                  <a:cubicBezTo>
                    <a:pt x="54695" y="131566"/>
                    <a:pt x="84985" y="126995"/>
                    <a:pt x="103844" y="1066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95E9E45-C084-473A-8626-0FA5C0729F50}"/>
                </a:ext>
              </a:extLst>
            </p:cNvPr>
            <p:cNvSpPr/>
            <p:nvPr/>
          </p:nvSpPr>
          <p:spPr>
            <a:xfrm>
              <a:off x="9954413" y="1563580"/>
              <a:ext cx="120244" cy="129735"/>
            </a:xfrm>
            <a:custGeom>
              <a:avLst/>
              <a:gdLst>
                <a:gd name="connsiteX0" fmla="*/ 58008 w 120244"/>
                <a:gd name="connsiteY0" fmla="*/ -5925 h 129735"/>
                <a:gd name="connsiteX1" fmla="*/ 50864 w 120244"/>
                <a:gd name="connsiteY1" fmla="*/ -5064 h 129735"/>
                <a:gd name="connsiteX2" fmla="*/ 44673 w 120244"/>
                <a:gd name="connsiteY2" fmla="*/ 123425 h 129735"/>
                <a:gd name="connsiteX3" fmla="*/ 113824 w 120244"/>
                <a:gd name="connsiteY3" fmla="*/ 77800 h 129735"/>
                <a:gd name="connsiteX4" fmla="*/ 117920 w 120244"/>
                <a:gd name="connsiteY4" fmla="*/ 37891 h 129735"/>
                <a:gd name="connsiteX5" fmla="*/ 58008 w 120244"/>
                <a:gd name="connsiteY5" fmla="*/ -5925 h 1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5">
                  <a:moveTo>
                    <a:pt x="58008" y="-5925"/>
                  </a:moveTo>
                  <a:cubicBezTo>
                    <a:pt x="55627" y="-5827"/>
                    <a:pt x="53246" y="-5446"/>
                    <a:pt x="50864" y="-5064"/>
                  </a:cubicBezTo>
                  <a:cubicBezTo>
                    <a:pt x="-8667" y="6079"/>
                    <a:pt x="-24765" y="115519"/>
                    <a:pt x="44673" y="123425"/>
                  </a:cubicBezTo>
                  <a:cubicBezTo>
                    <a:pt x="74105" y="126760"/>
                    <a:pt x="102775" y="105329"/>
                    <a:pt x="113824" y="77800"/>
                  </a:cubicBezTo>
                  <a:cubicBezTo>
                    <a:pt x="119253" y="65229"/>
                    <a:pt x="120682" y="51323"/>
                    <a:pt x="117920" y="37891"/>
                  </a:cubicBezTo>
                  <a:cubicBezTo>
                    <a:pt x="110491" y="11223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DFB2CB2-9145-4B2A-AA8D-C1DA1A86DFC9}"/>
                </a:ext>
              </a:extLst>
            </p:cNvPr>
            <p:cNvSpPr/>
            <p:nvPr/>
          </p:nvSpPr>
          <p:spPr>
            <a:xfrm>
              <a:off x="11267720" y="1563579"/>
              <a:ext cx="120244" cy="129736"/>
            </a:xfrm>
            <a:custGeom>
              <a:avLst/>
              <a:gdLst>
                <a:gd name="connsiteX0" fmla="*/ 58008 w 120244"/>
                <a:gd name="connsiteY0" fmla="*/ -5925 h 129736"/>
                <a:gd name="connsiteX1" fmla="*/ 50864 w 120244"/>
                <a:gd name="connsiteY1" fmla="*/ -5064 h 129736"/>
                <a:gd name="connsiteX2" fmla="*/ 44673 w 120244"/>
                <a:gd name="connsiteY2" fmla="*/ 123426 h 129736"/>
                <a:gd name="connsiteX3" fmla="*/ 113824 w 120244"/>
                <a:gd name="connsiteY3" fmla="*/ 77801 h 129736"/>
                <a:gd name="connsiteX4" fmla="*/ 117920 w 120244"/>
                <a:gd name="connsiteY4" fmla="*/ 37891 h 129736"/>
                <a:gd name="connsiteX5" fmla="*/ 58008 w 120244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6">
                  <a:moveTo>
                    <a:pt x="58008" y="-5925"/>
                  </a:moveTo>
                  <a:cubicBezTo>
                    <a:pt x="55627" y="-5827"/>
                    <a:pt x="53246" y="-5543"/>
                    <a:pt x="50864" y="-5064"/>
                  </a:cubicBezTo>
                  <a:cubicBezTo>
                    <a:pt x="-8667" y="6079"/>
                    <a:pt x="-24765" y="115519"/>
                    <a:pt x="44673" y="123426"/>
                  </a:cubicBezTo>
                  <a:cubicBezTo>
                    <a:pt x="74105" y="126760"/>
                    <a:pt x="102775" y="105329"/>
                    <a:pt x="113824" y="77801"/>
                  </a:cubicBezTo>
                  <a:cubicBezTo>
                    <a:pt x="119253" y="65229"/>
                    <a:pt x="120682" y="51323"/>
                    <a:pt x="117920" y="37891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EFA0EF4-001B-4D72-97E9-DE35A03D0E98}"/>
                </a:ext>
              </a:extLst>
            </p:cNvPr>
            <p:cNvSpPr/>
            <p:nvPr/>
          </p:nvSpPr>
          <p:spPr>
            <a:xfrm>
              <a:off x="9625561" y="1565054"/>
              <a:ext cx="121386" cy="129559"/>
            </a:xfrm>
            <a:custGeom>
              <a:avLst/>
              <a:gdLst>
                <a:gd name="connsiteX0" fmla="*/ 6337 w 121386"/>
                <a:gd name="connsiteY0" fmla="*/ 22510 h 129559"/>
                <a:gd name="connsiteX1" fmla="*/ 3193 w 121386"/>
                <a:gd name="connsiteY1" fmla="*/ 28989 h 129559"/>
                <a:gd name="connsiteX2" fmla="*/ 106921 w 121386"/>
                <a:gd name="connsiteY2" fmla="*/ 105189 h 129559"/>
                <a:gd name="connsiteX3" fmla="*/ 106921 w 121386"/>
                <a:gd name="connsiteY3" fmla="*/ 22417 h 129559"/>
                <a:gd name="connsiteX4" fmla="*/ 75869 w 121386"/>
                <a:gd name="connsiteY4" fmla="*/ -3014 h 129559"/>
                <a:gd name="connsiteX5" fmla="*/ 6337 w 121386"/>
                <a:gd name="connsiteY5" fmla="*/ 22510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559">
                  <a:moveTo>
                    <a:pt x="6337" y="22510"/>
                  </a:moveTo>
                  <a:cubicBezTo>
                    <a:pt x="5098" y="24608"/>
                    <a:pt x="4050" y="26798"/>
                    <a:pt x="3193" y="28989"/>
                  </a:cubicBezTo>
                  <a:cubicBezTo>
                    <a:pt x="-20334" y="84711"/>
                    <a:pt x="61962" y="158432"/>
                    <a:pt x="106921" y="105189"/>
                  </a:cubicBezTo>
                  <a:cubicBezTo>
                    <a:pt x="125971" y="82423"/>
                    <a:pt x="123875" y="46704"/>
                    <a:pt x="106921" y="22417"/>
                  </a:cubicBezTo>
                  <a:cubicBezTo>
                    <a:pt x="99396" y="10985"/>
                    <a:pt x="88537" y="2126"/>
                    <a:pt x="75869" y="-3014"/>
                  </a:cubicBezTo>
                  <a:cubicBezTo>
                    <a:pt x="49580" y="-11590"/>
                    <a:pt x="20814" y="-1014"/>
                    <a:pt x="6337" y="22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98439B-ED73-45F8-A674-071077B0F868}"/>
                </a:ext>
              </a:extLst>
            </p:cNvPr>
            <p:cNvSpPr/>
            <p:nvPr/>
          </p:nvSpPr>
          <p:spPr>
            <a:xfrm>
              <a:off x="9297264" y="1565054"/>
              <a:ext cx="121450" cy="129559"/>
            </a:xfrm>
            <a:custGeom>
              <a:avLst/>
              <a:gdLst>
                <a:gd name="connsiteX0" fmla="*/ 6401 w 121450"/>
                <a:gd name="connsiteY0" fmla="*/ 22510 h 129559"/>
                <a:gd name="connsiteX1" fmla="*/ 3163 w 121450"/>
                <a:gd name="connsiteY1" fmla="*/ 28989 h 129559"/>
                <a:gd name="connsiteX2" fmla="*/ 106985 w 121450"/>
                <a:gd name="connsiteY2" fmla="*/ 105189 h 129559"/>
                <a:gd name="connsiteX3" fmla="*/ 106985 w 121450"/>
                <a:gd name="connsiteY3" fmla="*/ 22417 h 129559"/>
                <a:gd name="connsiteX4" fmla="*/ 75838 w 121450"/>
                <a:gd name="connsiteY4" fmla="*/ -3014 h 129559"/>
                <a:gd name="connsiteX5" fmla="*/ 6401 w 121450"/>
                <a:gd name="connsiteY5" fmla="*/ 22510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559">
                  <a:moveTo>
                    <a:pt x="6401" y="22510"/>
                  </a:moveTo>
                  <a:cubicBezTo>
                    <a:pt x="5172" y="24608"/>
                    <a:pt x="4087" y="26798"/>
                    <a:pt x="3163" y="28989"/>
                  </a:cubicBezTo>
                  <a:cubicBezTo>
                    <a:pt x="-20269" y="84711"/>
                    <a:pt x="62027" y="158432"/>
                    <a:pt x="106985" y="105189"/>
                  </a:cubicBezTo>
                  <a:cubicBezTo>
                    <a:pt x="126035" y="82423"/>
                    <a:pt x="123940" y="46704"/>
                    <a:pt x="106985" y="22417"/>
                  </a:cubicBezTo>
                  <a:cubicBezTo>
                    <a:pt x="99413" y="10985"/>
                    <a:pt x="88554" y="2126"/>
                    <a:pt x="75838" y="-3014"/>
                  </a:cubicBezTo>
                  <a:cubicBezTo>
                    <a:pt x="49578" y="-11590"/>
                    <a:pt x="20860" y="-1014"/>
                    <a:pt x="6401" y="22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6D8AF01-AF9A-4461-A787-1195262E908F}"/>
                </a:ext>
              </a:extLst>
            </p:cNvPr>
            <p:cNvSpPr/>
            <p:nvPr/>
          </p:nvSpPr>
          <p:spPr>
            <a:xfrm>
              <a:off x="11923755" y="1564447"/>
              <a:ext cx="121409" cy="129575"/>
            </a:xfrm>
            <a:custGeom>
              <a:avLst/>
              <a:gdLst>
                <a:gd name="connsiteX0" fmla="*/ 113109 w 121409"/>
                <a:gd name="connsiteY0" fmla="*/ 95127 h 129575"/>
                <a:gd name="connsiteX1" fmla="*/ 116349 w 121409"/>
                <a:gd name="connsiteY1" fmla="*/ 88648 h 129575"/>
                <a:gd name="connsiteX2" fmla="*/ 12526 w 121409"/>
                <a:gd name="connsiteY2" fmla="*/ 12448 h 129575"/>
                <a:gd name="connsiteX3" fmla="*/ 12526 w 121409"/>
                <a:gd name="connsiteY3" fmla="*/ 95224 h 129575"/>
                <a:gd name="connsiteX4" fmla="*/ 43673 w 121409"/>
                <a:gd name="connsiteY4" fmla="*/ 120655 h 129575"/>
                <a:gd name="connsiteX5" fmla="*/ 113109 w 121409"/>
                <a:gd name="connsiteY5" fmla="*/ 95127 h 12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75">
                  <a:moveTo>
                    <a:pt x="113109" y="95127"/>
                  </a:moveTo>
                  <a:cubicBezTo>
                    <a:pt x="114348" y="93029"/>
                    <a:pt x="115395" y="90839"/>
                    <a:pt x="116349" y="88648"/>
                  </a:cubicBezTo>
                  <a:cubicBezTo>
                    <a:pt x="139780" y="32833"/>
                    <a:pt x="57293" y="-40795"/>
                    <a:pt x="12526" y="12448"/>
                  </a:cubicBezTo>
                  <a:cubicBezTo>
                    <a:pt x="-6524" y="35214"/>
                    <a:pt x="-4333" y="70840"/>
                    <a:pt x="12526" y="95224"/>
                  </a:cubicBezTo>
                  <a:cubicBezTo>
                    <a:pt x="20145" y="106652"/>
                    <a:pt x="31004" y="115511"/>
                    <a:pt x="43673" y="120655"/>
                  </a:cubicBezTo>
                  <a:cubicBezTo>
                    <a:pt x="69962" y="129227"/>
                    <a:pt x="98632" y="118655"/>
                    <a:pt x="113109" y="95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CD2754A-6195-474D-BD7C-E948783F7A74}"/>
                </a:ext>
              </a:extLst>
            </p:cNvPr>
            <p:cNvSpPr/>
            <p:nvPr/>
          </p:nvSpPr>
          <p:spPr>
            <a:xfrm>
              <a:off x="11597338" y="156441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4 w 117495"/>
                <a:gd name="connsiteY1" fmla="*/ 121352 h 131321"/>
                <a:gd name="connsiteX2" fmla="*/ 59193 w 117495"/>
                <a:gd name="connsiteY2" fmla="*/ -5710 h 131321"/>
                <a:gd name="connsiteX3" fmla="*/ 423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8" y="123069"/>
                    <a:pt x="76623" y="122306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3" y="23628"/>
                    <a:pt x="423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1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E50F7CE-2AE5-4698-89FD-C94AB01EAE71}"/>
                </a:ext>
              </a:extLst>
            </p:cNvPr>
            <p:cNvSpPr/>
            <p:nvPr/>
          </p:nvSpPr>
          <p:spPr>
            <a:xfrm>
              <a:off x="10601917" y="1058750"/>
              <a:ext cx="116184" cy="132236"/>
            </a:xfrm>
            <a:custGeom>
              <a:avLst/>
              <a:gdLst>
                <a:gd name="connsiteX0" fmla="*/ 82778 w 116184"/>
                <a:gd name="connsiteY0" fmla="*/ 120858 h 132236"/>
                <a:gd name="connsiteX1" fmla="*/ 89065 w 116184"/>
                <a:gd name="connsiteY1" fmla="*/ 117337 h 132236"/>
                <a:gd name="connsiteX2" fmla="*/ 45345 w 116184"/>
                <a:gd name="connsiteY2" fmla="*/ -3632 h 132236"/>
                <a:gd name="connsiteX3" fmla="*/ -947 w 116184"/>
                <a:gd name="connsiteY3" fmla="*/ 65043 h 132236"/>
                <a:gd name="connsiteX4" fmla="*/ 10675 w 116184"/>
                <a:gd name="connsiteY4" fmla="*/ 103143 h 132236"/>
                <a:gd name="connsiteX5" fmla="*/ 82778 w 116184"/>
                <a:gd name="connsiteY5" fmla="*/ 120858 h 13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6">
                  <a:moveTo>
                    <a:pt x="82778" y="120858"/>
                  </a:moveTo>
                  <a:cubicBezTo>
                    <a:pt x="84969" y="119811"/>
                    <a:pt x="87064" y="118574"/>
                    <a:pt x="89065" y="117337"/>
                  </a:cubicBezTo>
                  <a:cubicBezTo>
                    <a:pt x="139642" y="84190"/>
                    <a:pt x="112496" y="-23064"/>
                    <a:pt x="45345" y="-3632"/>
                  </a:cubicBezTo>
                  <a:cubicBezTo>
                    <a:pt x="16770" y="4656"/>
                    <a:pt x="-1327" y="35612"/>
                    <a:pt x="-947" y="65043"/>
                  </a:cubicBezTo>
                  <a:cubicBezTo>
                    <a:pt x="-1042" y="78665"/>
                    <a:pt x="3054" y="91901"/>
                    <a:pt x="10675" y="103143"/>
                  </a:cubicBezTo>
                  <a:cubicBezTo>
                    <a:pt x="27724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C5A4987-0BF3-47DF-A731-39A919239E20}"/>
                </a:ext>
              </a:extLst>
            </p:cNvPr>
            <p:cNvSpPr/>
            <p:nvPr/>
          </p:nvSpPr>
          <p:spPr>
            <a:xfrm>
              <a:off x="10273590" y="1058750"/>
              <a:ext cx="116136" cy="132236"/>
            </a:xfrm>
            <a:custGeom>
              <a:avLst/>
              <a:gdLst>
                <a:gd name="connsiteX0" fmla="*/ 82779 w 116136"/>
                <a:gd name="connsiteY0" fmla="*/ 120858 h 132236"/>
                <a:gd name="connsiteX1" fmla="*/ 88970 w 116136"/>
                <a:gd name="connsiteY1" fmla="*/ 117337 h 132236"/>
                <a:gd name="connsiteX2" fmla="*/ 45345 w 116136"/>
                <a:gd name="connsiteY2" fmla="*/ -3632 h 132236"/>
                <a:gd name="connsiteX3" fmla="*/ -947 w 116136"/>
                <a:gd name="connsiteY3" fmla="*/ 65043 h 132236"/>
                <a:gd name="connsiteX4" fmla="*/ 10674 w 116136"/>
                <a:gd name="connsiteY4" fmla="*/ 103143 h 132236"/>
                <a:gd name="connsiteX5" fmla="*/ 82779 w 116136"/>
                <a:gd name="connsiteY5" fmla="*/ 120858 h 13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36" h="132236">
                  <a:moveTo>
                    <a:pt x="82779" y="120858"/>
                  </a:moveTo>
                  <a:cubicBezTo>
                    <a:pt x="84874" y="119811"/>
                    <a:pt x="86969" y="118574"/>
                    <a:pt x="88970" y="117337"/>
                  </a:cubicBezTo>
                  <a:cubicBezTo>
                    <a:pt x="139642" y="84190"/>
                    <a:pt x="112401" y="-23064"/>
                    <a:pt x="45345" y="-3632"/>
                  </a:cubicBezTo>
                  <a:cubicBezTo>
                    <a:pt x="16770" y="4656"/>
                    <a:pt x="-1328" y="35612"/>
                    <a:pt x="-947" y="65043"/>
                  </a:cubicBezTo>
                  <a:cubicBezTo>
                    <a:pt x="-1042" y="78665"/>
                    <a:pt x="3054" y="91901"/>
                    <a:pt x="10674" y="103143"/>
                  </a:cubicBezTo>
                  <a:cubicBezTo>
                    <a:pt x="27724" y="125048"/>
                    <a:pt x="57537" y="132383"/>
                    <a:pt x="82779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44E2A9B-38BB-433E-B378-2068E14607C2}"/>
                </a:ext>
              </a:extLst>
            </p:cNvPr>
            <p:cNvSpPr/>
            <p:nvPr/>
          </p:nvSpPr>
          <p:spPr>
            <a:xfrm>
              <a:off x="9943961" y="1058667"/>
              <a:ext cx="118753" cy="131678"/>
            </a:xfrm>
            <a:custGeom>
              <a:avLst/>
              <a:gdLst>
                <a:gd name="connsiteX0" fmla="*/ 103798 w 118753"/>
                <a:gd name="connsiteY0" fmla="*/ 106561 h 131678"/>
                <a:gd name="connsiteX1" fmla="*/ 108370 w 118753"/>
                <a:gd name="connsiteY1" fmla="*/ 100943 h 131678"/>
                <a:gd name="connsiteX2" fmla="*/ 21883 w 118753"/>
                <a:gd name="connsiteY2" fmla="*/ 5693 h 131678"/>
                <a:gd name="connsiteX3" fmla="*/ 5119 w 118753"/>
                <a:gd name="connsiteY3" fmla="*/ 86939 h 131678"/>
                <a:gd name="connsiteX4" fmla="*/ 30551 w 118753"/>
                <a:gd name="connsiteY4" fmla="*/ 117988 h 131678"/>
                <a:gd name="connsiteX5" fmla="*/ 103798 w 118753"/>
                <a:gd name="connsiteY5" fmla="*/ 106561 h 13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3" h="131678">
                  <a:moveTo>
                    <a:pt x="103798" y="106561"/>
                  </a:moveTo>
                  <a:cubicBezTo>
                    <a:pt x="105418" y="104752"/>
                    <a:pt x="106941" y="102942"/>
                    <a:pt x="108370" y="100943"/>
                  </a:cubicBezTo>
                  <a:cubicBezTo>
                    <a:pt x="142660" y="50936"/>
                    <a:pt x="76461" y="-37840"/>
                    <a:pt x="21883" y="5693"/>
                  </a:cubicBezTo>
                  <a:cubicBezTo>
                    <a:pt x="-1358" y="24171"/>
                    <a:pt x="-6692" y="59601"/>
                    <a:pt x="5119" y="86939"/>
                  </a:cubicBezTo>
                  <a:cubicBezTo>
                    <a:pt x="10263" y="99608"/>
                    <a:pt x="19121" y="110468"/>
                    <a:pt x="30551" y="117988"/>
                  </a:cubicBezTo>
                  <a:cubicBezTo>
                    <a:pt x="54649" y="131610"/>
                    <a:pt x="84939" y="126848"/>
                    <a:pt x="103798" y="1065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58D690C-773B-41FE-A385-B61A3B56926C}"/>
                </a:ext>
              </a:extLst>
            </p:cNvPr>
            <p:cNvSpPr/>
            <p:nvPr/>
          </p:nvSpPr>
          <p:spPr>
            <a:xfrm>
              <a:off x="9614942" y="1058945"/>
              <a:ext cx="120181" cy="129735"/>
            </a:xfrm>
            <a:custGeom>
              <a:avLst/>
              <a:gdLst>
                <a:gd name="connsiteX0" fmla="*/ 58008 w 120181"/>
                <a:gd name="connsiteY0" fmla="*/ -5925 h 129735"/>
                <a:gd name="connsiteX1" fmla="*/ 50864 w 120181"/>
                <a:gd name="connsiteY1" fmla="*/ -5064 h 129735"/>
                <a:gd name="connsiteX2" fmla="*/ 44673 w 120181"/>
                <a:gd name="connsiteY2" fmla="*/ 123425 h 129735"/>
                <a:gd name="connsiteX3" fmla="*/ 113824 w 120181"/>
                <a:gd name="connsiteY3" fmla="*/ 77800 h 129735"/>
                <a:gd name="connsiteX4" fmla="*/ 117920 w 120181"/>
                <a:gd name="connsiteY4" fmla="*/ 37891 h 129735"/>
                <a:gd name="connsiteX5" fmla="*/ 58008 w 120181"/>
                <a:gd name="connsiteY5" fmla="*/ -5925 h 1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735">
                  <a:moveTo>
                    <a:pt x="58008" y="-5925"/>
                  </a:moveTo>
                  <a:cubicBezTo>
                    <a:pt x="55627" y="-5827"/>
                    <a:pt x="53245" y="-5543"/>
                    <a:pt x="50864" y="-5064"/>
                  </a:cubicBezTo>
                  <a:cubicBezTo>
                    <a:pt x="-8667" y="6079"/>
                    <a:pt x="-24764" y="115519"/>
                    <a:pt x="44673" y="123425"/>
                  </a:cubicBezTo>
                  <a:cubicBezTo>
                    <a:pt x="74105" y="126760"/>
                    <a:pt x="102775" y="105329"/>
                    <a:pt x="113824" y="77800"/>
                  </a:cubicBezTo>
                  <a:cubicBezTo>
                    <a:pt x="119158" y="65229"/>
                    <a:pt x="120587" y="51323"/>
                    <a:pt x="117920" y="37891"/>
                  </a:cubicBezTo>
                  <a:cubicBezTo>
                    <a:pt x="110490" y="11223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745286-DE99-4118-9E64-8FFD2F115021}"/>
                </a:ext>
              </a:extLst>
            </p:cNvPr>
            <p:cNvSpPr/>
            <p:nvPr/>
          </p:nvSpPr>
          <p:spPr>
            <a:xfrm>
              <a:off x="10928192" y="1058945"/>
              <a:ext cx="120206" cy="129736"/>
            </a:xfrm>
            <a:custGeom>
              <a:avLst/>
              <a:gdLst>
                <a:gd name="connsiteX0" fmla="*/ 57970 w 120206"/>
                <a:gd name="connsiteY0" fmla="*/ -5925 h 129736"/>
                <a:gd name="connsiteX1" fmla="*/ 50826 w 120206"/>
                <a:gd name="connsiteY1" fmla="*/ -5064 h 129736"/>
                <a:gd name="connsiteX2" fmla="*/ 44634 w 120206"/>
                <a:gd name="connsiteY2" fmla="*/ 123426 h 129736"/>
                <a:gd name="connsiteX3" fmla="*/ 113786 w 120206"/>
                <a:gd name="connsiteY3" fmla="*/ 77801 h 129736"/>
                <a:gd name="connsiteX4" fmla="*/ 117882 w 120206"/>
                <a:gd name="connsiteY4" fmla="*/ 37891 h 129736"/>
                <a:gd name="connsiteX5" fmla="*/ 57970 w 120206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06" h="129736">
                  <a:moveTo>
                    <a:pt x="57970" y="-5925"/>
                  </a:moveTo>
                  <a:cubicBezTo>
                    <a:pt x="55588" y="-5827"/>
                    <a:pt x="53207" y="-5543"/>
                    <a:pt x="50826" y="-5064"/>
                  </a:cubicBezTo>
                  <a:cubicBezTo>
                    <a:pt x="-8705" y="6079"/>
                    <a:pt x="-24708" y="115519"/>
                    <a:pt x="44634" y="123426"/>
                  </a:cubicBezTo>
                  <a:cubicBezTo>
                    <a:pt x="74066" y="126760"/>
                    <a:pt x="102832" y="105329"/>
                    <a:pt x="113786" y="77801"/>
                  </a:cubicBezTo>
                  <a:cubicBezTo>
                    <a:pt x="119215" y="65229"/>
                    <a:pt x="120644" y="51323"/>
                    <a:pt x="117882" y="37891"/>
                  </a:cubicBezTo>
                  <a:cubicBezTo>
                    <a:pt x="110548" y="11126"/>
                    <a:pt x="85688" y="-6971"/>
                    <a:pt x="57970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1DDBB88-9BCC-410A-85CE-2628A3117E14}"/>
                </a:ext>
              </a:extLst>
            </p:cNvPr>
            <p:cNvSpPr/>
            <p:nvPr/>
          </p:nvSpPr>
          <p:spPr>
            <a:xfrm>
              <a:off x="9286025" y="1060857"/>
              <a:ext cx="121416" cy="129650"/>
            </a:xfrm>
            <a:custGeom>
              <a:avLst/>
              <a:gdLst>
                <a:gd name="connsiteX0" fmla="*/ 6401 w 121416"/>
                <a:gd name="connsiteY0" fmla="*/ 22645 h 129650"/>
                <a:gd name="connsiteX1" fmla="*/ 3163 w 121416"/>
                <a:gd name="connsiteY1" fmla="*/ 29026 h 129650"/>
                <a:gd name="connsiteX2" fmla="*/ 106985 w 121416"/>
                <a:gd name="connsiteY2" fmla="*/ 105226 h 129650"/>
                <a:gd name="connsiteX3" fmla="*/ 106985 w 121416"/>
                <a:gd name="connsiteY3" fmla="*/ 22361 h 129650"/>
                <a:gd name="connsiteX4" fmla="*/ 75838 w 121416"/>
                <a:gd name="connsiteY4" fmla="*/ -2977 h 129650"/>
                <a:gd name="connsiteX5" fmla="*/ 6401 w 121416"/>
                <a:gd name="connsiteY5" fmla="*/ 22645 h 12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16" h="129650">
                  <a:moveTo>
                    <a:pt x="6401" y="22645"/>
                  </a:moveTo>
                  <a:cubicBezTo>
                    <a:pt x="5192" y="24743"/>
                    <a:pt x="4106" y="26835"/>
                    <a:pt x="3163" y="29026"/>
                  </a:cubicBezTo>
                  <a:cubicBezTo>
                    <a:pt x="-20269" y="84841"/>
                    <a:pt x="62027" y="158567"/>
                    <a:pt x="106985" y="105226"/>
                  </a:cubicBezTo>
                  <a:cubicBezTo>
                    <a:pt x="126035" y="82460"/>
                    <a:pt x="123845" y="46839"/>
                    <a:pt x="106985" y="22361"/>
                  </a:cubicBezTo>
                  <a:cubicBezTo>
                    <a:pt x="99375" y="11022"/>
                    <a:pt x="88526" y="2167"/>
                    <a:pt x="75838" y="-2977"/>
                  </a:cubicBezTo>
                  <a:cubicBezTo>
                    <a:pt x="49549" y="-11646"/>
                    <a:pt x="20784" y="-977"/>
                    <a:pt x="6401" y="226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9AEFA7C-8938-4711-903E-82E22ABE29CB}"/>
                </a:ext>
              </a:extLst>
            </p:cNvPr>
            <p:cNvSpPr/>
            <p:nvPr/>
          </p:nvSpPr>
          <p:spPr>
            <a:xfrm>
              <a:off x="11914969" y="1059781"/>
              <a:ext cx="117075" cy="131149"/>
            </a:xfrm>
            <a:custGeom>
              <a:avLst/>
              <a:gdLst>
                <a:gd name="connsiteX0" fmla="*/ 71509 w 117075"/>
                <a:gd name="connsiteY0" fmla="*/ 123543 h 131149"/>
                <a:gd name="connsiteX1" fmla="*/ 78271 w 117075"/>
                <a:gd name="connsiteY1" fmla="*/ 121352 h 131149"/>
                <a:gd name="connsiteX2" fmla="*/ 59221 w 117075"/>
                <a:gd name="connsiteY2" fmla="*/ -5710 h 131149"/>
                <a:gd name="connsiteX3" fmla="*/ 356 w 117075"/>
                <a:gd name="connsiteY3" fmla="*/ 52868 h 131149"/>
                <a:gd name="connsiteX4" fmla="*/ 4452 w 117075"/>
                <a:gd name="connsiteY4" fmla="*/ 92777 h 131149"/>
                <a:gd name="connsiteX5" fmla="*/ 71509 w 117075"/>
                <a:gd name="connsiteY5" fmla="*/ 123543 h 13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075" h="131149">
                  <a:moveTo>
                    <a:pt x="71509" y="123543"/>
                  </a:moveTo>
                  <a:cubicBezTo>
                    <a:pt x="73795" y="122971"/>
                    <a:pt x="76081" y="122208"/>
                    <a:pt x="78271" y="121352"/>
                  </a:cubicBezTo>
                  <a:cubicBezTo>
                    <a:pt x="134374" y="98493"/>
                    <a:pt x="128182" y="-11998"/>
                    <a:pt x="59221" y="-5710"/>
                  </a:cubicBezTo>
                  <a:cubicBezTo>
                    <a:pt x="29789" y="-3045"/>
                    <a:pt x="5881" y="23721"/>
                    <a:pt x="356" y="52868"/>
                  </a:cubicBezTo>
                  <a:cubicBezTo>
                    <a:pt x="-2310" y="66300"/>
                    <a:pt x="-882" y="80206"/>
                    <a:pt x="4452" y="92777"/>
                  </a:cubicBezTo>
                  <a:cubicBezTo>
                    <a:pt x="17025" y="117255"/>
                    <a:pt x="44743" y="129924"/>
                    <a:pt x="71509" y="12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6C0A1D9-AAA6-400B-B559-F5C20F138C67}"/>
                </a:ext>
              </a:extLst>
            </p:cNvPr>
            <p:cNvSpPr/>
            <p:nvPr/>
          </p:nvSpPr>
          <p:spPr>
            <a:xfrm>
              <a:off x="11584249" y="1059774"/>
              <a:ext cx="121451" cy="129656"/>
            </a:xfrm>
            <a:custGeom>
              <a:avLst/>
              <a:gdLst>
                <a:gd name="connsiteX0" fmla="*/ 113144 w 121451"/>
                <a:gd name="connsiteY0" fmla="*/ 95166 h 129656"/>
                <a:gd name="connsiteX1" fmla="*/ 116383 w 121451"/>
                <a:gd name="connsiteY1" fmla="*/ 88687 h 129656"/>
                <a:gd name="connsiteX2" fmla="*/ 12561 w 121451"/>
                <a:gd name="connsiteY2" fmla="*/ 12487 h 129656"/>
                <a:gd name="connsiteX3" fmla="*/ 12561 w 121451"/>
                <a:gd name="connsiteY3" fmla="*/ 95356 h 129656"/>
                <a:gd name="connsiteX4" fmla="*/ 43708 w 121451"/>
                <a:gd name="connsiteY4" fmla="*/ 120787 h 129656"/>
                <a:gd name="connsiteX5" fmla="*/ 113144 w 121451"/>
                <a:gd name="connsiteY5" fmla="*/ 95166 h 12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56">
                  <a:moveTo>
                    <a:pt x="113144" y="95166"/>
                  </a:moveTo>
                  <a:cubicBezTo>
                    <a:pt x="114382" y="93068"/>
                    <a:pt x="115431" y="90877"/>
                    <a:pt x="116383" y="88687"/>
                  </a:cubicBezTo>
                  <a:cubicBezTo>
                    <a:pt x="139815" y="32872"/>
                    <a:pt x="57518" y="-40849"/>
                    <a:pt x="12561" y="12487"/>
                  </a:cubicBezTo>
                  <a:cubicBezTo>
                    <a:pt x="-6489" y="35351"/>
                    <a:pt x="-4394" y="70972"/>
                    <a:pt x="12561" y="95356"/>
                  </a:cubicBezTo>
                  <a:cubicBezTo>
                    <a:pt x="20086" y="106788"/>
                    <a:pt x="30944" y="115643"/>
                    <a:pt x="43708" y="120787"/>
                  </a:cubicBezTo>
                  <a:cubicBezTo>
                    <a:pt x="69997" y="129266"/>
                    <a:pt x="98667" y="118694"/>
                    <a:pt x="113144" y="95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1B31E4C-6F97-488A-BF23-EDDBBBDF9E37}"/>
                </a:ext>
              </a:extLst>
            </p:cNvPr>
            <p:cNvSpPr/>
            <p:nvPr/>
          </p:nvSpPr>
          <p:spPr>
            <a:xfrm>
              <a:off x="11257868" y="1059781"/>
              <a:ext cx="117495" cy="131267"/>
            </a:xfrm>
            <a:custGeom>
              <a:avLst/>
              <a:gdLst>
                <a:gd name="connsiteX0" fmla="*/ 71956 w 117495"/>
                <a:gd name="connsiteY0" fmla="*/ 123543 h 131267"/>
                <a:gd name="connsiteX1" fmla="*/ 78814 w 117495"/>
                <a:gd name="connsiteY1" fmla="*/ 121352 h 131267"/>
                <a:gd name="connsiteX2" fmla="*/ 59193 w 117495"/>
                <a:gd name="connsiteY2" fmla="*/ -5710 h 131267"/>
                <a:gd name="connsiteX3" fmla="*/ 423 w 117495"/>
                <a:gd name="connsiteY3" fmla="*/ 52868 h 131267"/>
                <a:gd name="connsiteX4" fmla="*/ 4424 w 117495"/>
                <a:gd name="connsiteY4" fmla="*/ 92777 h 131267"/>
                <a:gd name="connsiteX5" fmla="*/ 71956 w 117495"/>
                <a:gd name="connsiteY5" fmla="*/ 123543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67">
                  <a:moveTo>
                    <a:pt x="71956" y="123543"/>
                  </a:moveTo>
                  <a:cubicBezTo>
                    <a:pt x="74242" y="122971"/>
                    <a:pt x="76623" y="122208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948" y="23721"/>
                    <a:pt x="423" y="52868"/>
                  </a:cubicBezTo>
                  <a:cubicBezTo>
                    <a:pt x="-2338" y="66300"/>
                    <a:pt x="-911" y="80206"/>
                    <a:pt x="4424" y="92777"/>
                  </a:cubicBezTo>
                  <a:cubicBezTo>
                    <a:pt x="17092" y="117446"/>
                    <a:pt x="45000" y="130212"/>
                    <a:pt x="71956" y="12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504E722-4A18-479D-9E22-B5E96E91118C}"/>
                </a:ext>
              </a:extLst>
            </p:cNvPr>
            <p:cNvSpPr/>
            <p:nvPr/>
          </p:nvSpPr>
          <p:spPr>
            <a:xfrm>
              <a:off x="12075815" y="811482"/>
              <a:ext cx="116185" cy="132277"/>
            </a:xfrm>
            <a:custGeom>
              <a:avLst/>
              <a:gdLst>
                <a:gd name="connsiteX0" fmla="*/ 82778 w 116185"/>
                <a:gd name="connsiteY0" fmla="*/ 120858 h 132277"/>
                <a:gd name="connsiteX1" fmla="*/ 89065 w 116185"/>
                <a:gd name="connsiteY1" fmla="*/ 117332 h 132277"/>
                <a:gd name="connsiteX2" fmla="*/ 45346 w 116185"/>
                <a:gd name="connsiteY2" fmla="*/ -3632 h 132277"/>
                <a:gd name="connsiteX3" fmla="*/ -947 w 116185"/>
                <a:gd name="connsiteY3" fmla="*/ 64945 h 132277"/>
                <a:gd name="connsiteX4" fmla="*/ 10675 w 116185"/>
                <a:gd name="connsiteY4" fmla="*/ 103045 h 132277"/>
                <a:gd name="connsiteX5" fmla="*/ 82778 w 116185"/>
                <a:gd name="connsiteY5" fmla="*/ 120858 h 13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77">
                  <a:moveTo>
                    <a:pt x="82778" y="120858"/>
                  </a:moveTo>
                  <a:cubicBezTo>
                    <a:pt x="84969" y="119811"/>
                    <a:pt x="87065" y="118574"/>
                    <a:pt x="89065" y="117332"/>
                  </a:cubicBezTo>
                  <a:cubicBezTo>
                    <a:pt x="139642" y="84186"/>
                    <a:pt x="112496" y="-23064"/>
                    <a:pt x="45346" y="-3632"/>
                  </a:cubicBezTo>
                  <a:cubicBezTo>
                    <a:pt x="16771" y="4558"/>
                    <a:pt x="-1327" y="35612"/>
                    <a:pt x="-947" y="64945"/>
                  </a:cubicBezTo>
                  <a:cubicBezTo>
                    <a:pt x="-1041" y="78567"/>
                    <a:pt x="3054" y="91808"/>
                    <a:pt x="10675" y="103045"/>
                  </a:cubicBezTo>
                  <a:cubicBezTo>
                    <a:pt x="27628" y="125048"/>
                    <a:pt x="57537" y="132480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1AFA3E6-5481-4735-9BBD-8450082FE991}"/>
                </a:ext>
              </a:extLst>
            </p:cNvPr>
            <p:cNvSpPr/>
            <p:nvPr/>
          </p:nvSpPr>
          <p:spPr>
            <a:xfrm>
              <a:off x="11747394" y="811482"/>
              <a:ext cx="116184" cy="132233"/>
            </a:xfrm>
            <a:custGeom>
              <a:avLst/>
              <a:gdLst>
                <a:gd name="connsiteX0" fmla="*/ 82778 w 116184"/>
                <a:gd name="connsiteY0" fmla="*/ 120858 h 132233"/>
                <a:gd name="connsiteX1" fmla="*/ 89065 w 116184"/>
                <a:gd name="connsiteY1" fmla="*/ 117332 h 132233"/>
                <a:gd name="connsiteX2" fmla="*/ 45345 w 116184"/>
                <a:gd name="connsiteY2" fmla="*/ -3632 h 132233"/>
                <a:gd name="connsiteX3" fmla="*/ -947 w 116184"/>
                <a:gd name="connsiteY3" fmla="*/ 64945 h 132233"/>
                <a:gd name="connsiteX4" fmla="*/ 10675 w 116184"/>
                <a:gd name="connsiteY4" fmla="*/ 103045 h 132233"/>
                <a:gd name="connsiteX5" fmla="*/ 82778 w 116184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3">
                  <a:moveTo>
                    <a:pt x="82778" y="120858"/>
                  </a:moveTo>
                  <a:cubicBezTo>
                    <a:pt x="84969" y="119811"/>
                    <a:pt x="87064" y="118574"/>
                    <a:pt x="89065" y="117332"/>
                  </a:cubicBezTo>
                  <a:cubicBezTo>
                    <a:pt x="139642" y="84186"/>
                    <a:pt x="112496" y="-23064"/>
                    <a:pt x="45345" y="-3632"/>
                  </a:cubicBezTo>
                  <a:cubicBezTo>
                    <a:pt x="16770" y="4558"/>
                    <a:pt x="-1327" y="35612"/>
                    <a:pt x="-947" y="64945"/>
                  </a:cubicBezTo>
                  <a:cubicBezTo>
                    <a:pt x="-1042" y="78567"/>
                    <a:pt x="3054" y="91808"/>
                    <a:pt x="10675" y="103045"/>
                  </a:cubicBezTo>
                  <a:cubicBezTo>
                    <a:pt x="27628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F1C170B-4A0D-40E4-88CD-EFCCEBEE51C5}"/>
                </a:ext>
              </a:extLst>
            </p:cNvPr>
            <p:cNvSpPr/>
            <p:nvPr/>
          </p:nvSpPr>
          <p:spPr>
            <a:xfrm>
              <a:off x="11417432" y="811440"/>
              <a:ext cx="118713" cy="131680"/>
            </a:xfrm>
            <a:custGeom>
              <a:avLst/>
              <a:gdLst>
                <a:gd name="connsiteX0" fmla="*/ 103844 w 118713"/>
                <a:gd name="connsiteY0" fmla="*/ 106519 h 131680"/>
                <a:gd name="connsiteX1" fmla="*/ 108322 w 118713"/>
                <a:gd name="connsiteY1" fmla="*/ 100896 h 131680"/>
                <a:gd name="connsiteX2" fmla="*/ 21834 w 118713"/>
                <a:gd name="connsiteY2" fmla="*/ 5646 h 131680"/>
                <a:gd name="connsiteX3" fmla="*/ 5165 w 118713"/>
                <a:gd name="connsiteY3" fmla="*/ 86800 h 131680"/>
                <a:gd name="connsiteX4" fmla="*/ 30597 w 118713"/>
                <a:gd name="connsiteY4" fmla="*/ 117853 h 131680"/>
                <a:gd name="connsiteX5" fmla="*/ 103844 w 118713"/>
                <a:gd name="connsiteY5" fmla="*/ 106519 h 1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0">
                  <a:moveTo>
                    <a:pt x="103844" y="106519"/>
                  </a:moveTo>
                  <a:cubicBezTo>
                    <a:pt x="105559" y="104803"/>
                    <a:pt x="106988" y="102901"/>
                    <a:pt x="108322" y="100896"/>
                  </a:cubicBezTo>
                  <a:cubicBezTo>
                    <a:pt x="142611" y="50988"/>
                    <a:pt x="76507" y="-37784"/>
                    <a:pt x="21834" y="5646"/>
                  </a:cubicBezTo>
                  <a:cubicBezTo>
                    <a:pt x="-1311" y="24129"/>
                    <a:pt x="-6741" y="59559"/>
                    <a:pt x="5165" y="86800"/>
                  </a:cubicBezTo>
                  <a:cubicBezTo>
                    <a:pt x="10309" y="99468"/>
                    <a:pt x="19168" y="110328"/>
                    <a:pt x="30597" y="117853"/>
                  </a:cubicBezTo>
                  <a:cubicBezTo>
                    <a:pt x="54696" y="131662"/>
                    <a:pt x="85080" y="126899"/>
                    <a:pt x="103844" y="106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7E1E10E-C0D7-47CF-9032-A7F35D80B9AA}"/>
                </a:ext>
              </a:extLst>
            </p:cNvPr>
            <p:cNvSpPr/>
            <p:nvPr/>
          </p:nvSpPr>
          <p:spPr>
            <a:xfrm>
              <a:off x="11088641" y="811676"/>
              <a:ext cx="120162" cy="129661"/>
            </a:xfrm>
            <a:custGeom>
              <a:avLst/>
              <a:gdLst>
                <a:gd name="connsiteX0" fmla="*/ 58017 w 120162"/>
                <a:gd name="connsiteY0" fmla="*/ -5925 h 129661"/>
                <a:gd name="connsiteX1" fmla="*/ 50778 w 120162"/>
                <a:gd name="connsiteY1" fmla="*/ -5064 h 129661"/>
                <a:gd name="connsiteX2" fmla="*/ 44682 w 120162"/>
                <a:gd name="connsiteY2" fmla="*/ 123333 h 129661"/>
                <a:gd name="connsiteX3" fmla="*/ 113833 w 120162"/>
                <a:gd name="connsiteY3" fmla="*/ 77801 h 129661"/>
                <a:gd name="connsiteX4" fmla="*/ 117834 w 120162"/>
                <a:gd name="connsiteY4" fmla="*/ 37798 h 129661"/>
                <a:gd name="connsiteX5" fmla="*/ 58017 w 120162"/>
                <a:gd name="connsiteY5" fmla="*/ -5925 h 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61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9214D3B-B6C5-4553-9B0D-EEE709B43356}"/>
                </a:ext>
              </a:extLst>
            </p:cNvPr>
            <p:cNvSpPr/>
            <p:nvPr/>
          </p:nvSpPr>
          <p:spPr>
            <a:xfrm>
              <a:off x="10759740" y="813339"/>
              <a:ext cx="121443" cy="129561"/>
            </a:xfrm>
            <a:custGeom>
              <a:avLst/>
              <a:gdLst>
                <a:gd name="connsiteX0" fmla="*/ 6395 w 121443"/>
                <a:gd name="connsiteY0" fmla="*/ 22513 h 129561"/>
                <a:gd name="connsiteX1" fmla="*/ 3155 w 121443"/>
                <a:gd name="connsiteY1" fmla="*/ 28992 h 129561"/>
                <a:gd name="connsiteX2" fmla="*/ 106978 w 121443"/>
                <a:gd name="connsiteY2" fmla="*/ 105192 h 129561"/>
                <a:gd name="connsiteX3" fmla="*/ 106978 w 121443"/>
                <a:gd name="connsiteY3" fmla="*/ 22322 h 129561"/>
                <a:gd name="connsiteX4" fmla="*/ 75831 w 121443"/>
                <a:gd name="connsiteY4" fmla="*/ -3016 h 129561"/>
                <a:gd name="connsiteX5" fmla="*/ 6395 w 121443"/>
                <a:gd name="connsiteY5" fmla="*/ 22513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61">
                  <a:moveTo>
                    <a:pt x="6395" y="22513"/>
                  </a:moveTo>
                  <a:cubicBezTo>
                    <a:pt x="5156" y="24611"/>
                    <a:pt x="4109" y="26801"/>
                    <a:pt x="3155" y="28992"/>
                  </a:cubicBezTo>
                  <a:cubicBezTo>
                    <a:pt x="-20276" y="84709"/>
                    <a:pt x="62211" y="158435"/>
                    <a:pt x="106978" y="105192"/>
                  </a:cubicBezTo>
                  <a:cubicBezTo>
                    <a:pt x="126028" y="82426"/>
                    <a:pt x="123933" y="46707"/>
                    <a:pt x="106978" y="22322"/>
                  </a:cubicBezTo>
                  <a:cubicBezTo>
                    <a:pt x="99453" y="10890"/>
                    <a:pt x="88595" y="2035"/>
                    <a:pt x="75831" y="-3016"/>
                  </a:cubicBezTo>
                  <a:cubicBezTo>
                    <a:pt x="49542" y="-11587"/>
                    <a:pt x="20872" y="-1016"/>
                    <a:pt x="6395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31D1FD6-CA0B-4400-8CD7-74B114548F17}"/>
                </a:ext>
              </a:extLst>
            </p:cNvPr>
            <p:cNvSpPr/>
            <p:nvPr/>
          </p:nvSpPr>
          <p:spPr>
            <a:xfrm>
              <a:off x="10431883" y="813289"/>
              <a:ext cx="121451" cy="129611"/>
            </a:xfrm>
            <a:custGeom>
              <a:avLst/>
              <a:gdLst>
                <a:gd name="connsiteX0" fmla="*/ 6401 w 121451"/>
                <a:gd name="connsiteY0" fmla="*/ 22563 h 129611"/>
                <a:gd name="connsiteX1" fmla="*/ 3163 w 121451"/>
                <a:gd name="connsiteY1" fmla="*/ 29042 h 129611"/>
                <a:gd name="connsiteX2" fmla="*/ 106986 w 121451"/>
                <a:gd name="connsiteY2" fmla="*/ 105242 h 129611"/>
                <a:gd name="connsiteX3" fmla="*/ 106986 w 121451"/>
                <a:gd name="connsiteY3" fmla="*/ 22372 h 129611"/>
                <a:gd name="connsiteX4" fmla="*/ 75934 w 121451"/>
                <a:gd name="connsiteY4" fmla="*/ -2966 h 129611"/>
                <a:gd name="connsiteX5" fmla="*/ 6401 w 121451"/>
                <a:gd name="connsiteY5" fmla="*/ 22563 h 12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11">
                  <a:moveTo>
                    <a:pt x="6401" y="22563"/>
                  </a:moveTo>
                  <a:cubicBezTo>
                    <a:pt x="5163" y="24660"/>
                    <a:pt x="4115" y="26851"/>
                    <a:pt x="3163" y="29042"/>
                  </a:cubicBezTo>
                  <a:cubicBezTo>
                    <a:pt x="-20269" y="84759"/>
                    <a:pt x="62027" y="158485"/>
                    <a:pt x="106986" y="105242"/>
                  </a:cubicBezTo>
                  <a:cubicBezTo>
                    <a:pt x="126036" y="82476"/>
                    <a:pt x="123939" y="46757"/>
                    <a:pt x="106986" y="22372"/>
                  </a:cubicBezTo>
                  <a:cubicBezTo>
                    <a:pt x="99461" y="10940"/>
                    <a:pt x="88602" y="2178"/>
                    <a:pt x="75934" y="-2966"/>
                  </a:cubicBezTo>
                  <a:cubicBezTo>
                    <a:pt x="49645" y="-11630"/>
                    <a:pt x="20879" y="-1059"/>
                    <a:pt x="6401" y="22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515A1D0-D20B-480B-964C-DAC516B36C33}"/>
                </a:ext>
              </a:extLst>
            </p:cNvPr>
            <p:cNvSpPr/>
            <p:nvPr/>
          </p:nvSpPr>
          <p:spPr>
            <a:xfrm>
              <a:off x="10105029" y="812322"/>
              <a:ext cx="117524" cy="131412"/>
            </a:xfrm>
            <a:custGeom>
              <a:avLst/>
              <a:gdLst>
                <a:gd name="connsiteX0" fmla="*/ 71984 w 117524"/>
                <a:gd name="connsiteY0" fmla="*/ 123636 h 131412"/>
                <a:gd name="connsiteX1" fmla="*/ 78843 w 117524"/>
                <a:gd name="connsiteY1" fmla="*/ 121352 h 131412"/>
                <a:gd name="connsiteX2" fmla="*/ 59221 w 117524"/>
                <a:gd name="connsiteY2" fmla="*/ -5710 h 131412"/>
                <a:gd name="connsiteX3" fmla="*/ 357 w 117524"/>
                <a:gd name="connsiteY3" fmla="*/ 53152 h 131412"/>
                <a:gd name="connsiteX4" fmla="*/ 4452 w 117524"/>
                <a:gd name="connsiteY4" fmla="*/ 93061 h 131412"/>
                <a:gd name="connsiteX5" fmla="*/ 71984 w 117524"/>
                <a:gd name="connsiteY5" fmla="*/ 123636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412">
                  <a:moveTo>
                    <a:pt x="71984" y="123636"/>
                  </a:moveTo>
                  <a:cubicBezTo>
                    <a:pt x="74365" y="123069"/>
                    <a:pt x="76652" y="122306"/>
                    <a:pt x="78843" y="121352"/>
                  </a:cubicBezTo>
                  <a:cubicBezTo>
                    <a:pt x="134850" y="98493"/>
                    <a:pt x="128658" y="-11998"/>
                    <a:pt x="59221" y="-5710"/>
                  </a:cubicBezTo>
                  <a:cubicBezTo>
                    <a:pt x="29789" y="-3045"/>
                    <a:pt x="5976" y="23721"/>
                    <a:pt x="357" y="53152"/>
                  </a:cubicBezTo>
                  <a:cubicBezTo>
                    <a:pt x="-2311" y="66584"/>
                    <a:pt x="-882" y="80490"/>
                    <a:pt x="4452" y="93061"/>
                  </a:cubicBezTo>
                  <a:cubicBezTo>
                    <a:pt x="17121" y="117734"/>
                    <a:pt x="45124" y="130403"/>
                    <a:pt x="71984" y="1236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418DB60-A140-46EC-B43D-7079602B1372}"/>
                </a:ext>
              </a:extLst>
            </p:cNvPr>
            <p:cNvSpPr/>
            <p:nvPr/>
          </p:nvSpPr>
          <p:spPr>
            <a:xfrm>
              <a:off x="9776730" y="812322"/>
              <a:ext cx="117495" cy="131412"/>
            </a:xfrm>
            <a:custGeom>
              <a:avLst/>
              <a:gdLst>
                <a:gd name="connsiteX0" fmla="*/ 71956 w 117495"/>
                <a:gd name="connsiteY0" fmla="*/ 123636 h 131412"/>
                <a:gd name="connsiteX1" fmla="*/ 78813 w 117495"/>
                <a:gd name="connsiteY1" fmla="*/ 121352 h 131412"/>
                <a:gd name="connsiteX2" fmla="*/ 59193 w 117495"/>
                <a:gd name="connsiteY2" fmla="*/ -5710 h 131412"/>
                <a:gd name="connsiteX3" fmla="*/ 424 w 117495"/>
                <a:gd name="connsiteY3" fmla="*/ 53152 h 131412"/>
                <a:gd name="connsiteX4" fmla="*/ 4424 w 117495"/>
                <a:gd name="connsiteY4" fmla="*/ 93061 h 131412"/>
                <a:gd name="connsiteX5" fmla="*/ 71956 w 117495"/>
                <a:gd name="connsiteY5" fmla="*/ 123636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412">
                  <a:moveTo>
                    <a:pt x="71956" y="123636"/>
                  </a:moveTo>
                  <a:cubicBezTo>
                    <a:pt x="74337" y="123069"/>
                    <a:pt x="76623" y="122306"/>
                    <a:pt x="78813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2" y="23721"/>
                    <a:pt x="424" y="53152"/>
                  </a:cubicBezTo>
                  <a:cubicBezTo>
                    <a:pt x="-2339" y="66584"/>
                    <a:pt x="-910" y="80490"/>
                    <a:pt x="4424" y="93061"/>
                  </a:cubicBezTo>
                  <a:cubicBezTo>
                    <a:pt x="17092" y="117734"/>
                    <a:pt x="45096" y="130403"/>
                    <a:pt x="71956" y="1236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EE95088-3313-4A9C-95D4-50C15A571C70}"/>
                </a:ext>
              </a:extLst>
            </p:cNvPr>
            <p:cNvSpPr/>
            <p:nvPr/>
          </p:nvSpPr>
          <p:spPr>
            <a:xfrm>
              <a:off x="9446492" y="812545"/>
              <a:ext cx="121409" cy="129530"/>
            </a:xfrm>
            <a:custGeom>
              <a:avLst/>
              <a:gdLst>
                <a:gd name="connsiteX0" fmla="*/ 113110 w 121409"/>
                <a:gd name="connsiteY0" fmla="*/ 95127 h 129530"/>
                <a:gd name="connsiteX1" fmla="*/ 116349 w 121409"/>
                <a:gd name="connsiteY1" fmla="*/ 88648 h 129530"/>
                <a:gd name="connsiteX2" fmla="*/ 12526 w 121409"/>
                <a:gd name="connsiteY2" fmla="*/ 12448 h 129530"/>
                <a:gd name="connsiteX3" fmla="*/ 12526 w 121409"/>
                <a:gd name="connsiteY3" fmla="*/ 95220 h 129530"/>
                <a:gd name="connsiteX4" fmla="*/ 43673 w 121409"/>
                <a:gd name="connsiteY4" fmla="*/ 120558 h 129530"/>
                <a:gd name="connsiteX5" fmla="*/ 113110 w 121409"/>
                <a:gd name="connsiteY5" fmla="*/ 95127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30">
                  <a:moveTo>
                    <a:pt x="113110" y="95127"/>
                  </a:moveTo>
                  <a:cubicBezTo>
                    <a:pt x="114339" y="93029"/>
                    <a:pt x="115424" y="90839"/>
                    <a:pt x="116349" y="88648"/>
                  </a:cubicBezTo>
                  <a:cubicBezTo>
                    <a:pt x="139780" y="32833"/>
                    <a:pt x="57294" y="-40795"/>
                    <a:pt x="12526" y="12448"/>
                  </a:cubicBezTo>
                  <a:cubicBezTo>
                    <a:pt x="-6524" y="35121"/>
                    <a:pt x="-4333" y="70840"/>
                    <a:pt x="12526" y="95220"/>
                  </a:cubicBezTo>
                  <a:cubicBezTo>
                    <a:pt x="20098" y="106652"/>
                    <a:pt x="30966" y="115511"/>
                    <a:pt x="43673" y="120558"/>
                  </a:cubicBezTo>
                  <a:cubicBezTo>
                    <a:pt x="69914" y="129227"/>
                    <a:pt x="98670" y="118651"/>
                    <a:pt x="113110" y="95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392C8AE-9CA4-43F6-8E4D-59F3B6A069ED}"/>
                </a:ext>
              </a:extLst>
            </p:cNvPr>
            <p:cNvSpPr/>
            <p:nvPr/>
          </p:nvSpPr>
          <p:spPr>
            <a:xfrm>
              <a:off x="9120334" y="812322"/>
              <a:ext cx="117238" cy="131412"/>
            </a:xfrm>
            <a:custGeom>
              <a:avLst/>
              <a:gdLst>
                <a:gd name="connsiteX0" fmla="*/ 71699 w 117238"/>
                <a:gd name="connsiteY0" fmla="*/ 123636 h 131412"/>
                <a:gd name="connsiteX1" fmla="*/ 78557 w 117238"/>
                <a:gd name="connsiteY1" fmla="*/ 121352 h 131412"/>
                <a:gd name="connsiteX2" fmla="*/ 58935 w 117238"/>
                <a:gd name="connsiteY2" fmla="*/ -5710 h 131412"/>
                <a:gd name="connsiteX3" fmla="*/ 356 w 117238"/>
                <a:gd name="connsiteY3" fmla="*/ 53152 h 131412"/>
                <a:gd name="connsiteX4" fmla="*/ 4452 w 117238"/>
                <a:gd name="connsiteY4" fmla="*/ 93061 h 131412"/>
                <a:gd name="connsiteX5" fmla="*/ 71699 w 117238"/>
                <a:gd name="connsiteY5" fmla="*/ 123636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412">
                  <a:moveTo>
                    <a:pt x="71699" y="123636"/>
                  </a:moveTo>
                  <a:cubicBezTo>
                    <a:pt x="74042" y="123069"/>
                    <a:pt x="76337" y="122306"/>
                    <a:pt x="78557" y="121352"/>
                  </a:cubicBezTo>
                  <a:cubicBezTo>
                    <a:pt x="134564" y="98493"/>
                    <a:pt x="128373" y="-11998"/>
                    <a:pt x="58935" y="-5710"/>
                  </a:cubicBezTo>
                  <a:cubicBezTo>
                    <a:pt x="29598" y="-3045"/>
                    <a:pt x="5690" y="23721"/>
                    <a:pt x="356" y="53152"/>
                  </a:cubicBezTo>
                  <a:cubicBezTo>
                    <a:pt x="-2310" y="66584"/>
                    <a:pt x="-882" y="80490"/>
                    <a:pt x="4452" y="93061"/>
                  </a:cubicBezTo>
                  <a:cubicBezTo>
                    <a:pt x="16968" y="117734"/>
                    <a:pt x="44896" y="130403"/>
                    <a:pt x="71699" y="1236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7B403BE-9C16-493D-8877-6E79E88578A9}"/>
                </a:ext>
              </a:extLst>
            </p:cNvPr>
            <p:cNvSpPr/>
            <p:nvPr/>
          </p:nvSpPr>
          <p:spPr>
            <a:xfrm>
              <a:off x="12075626" y="301416"/>
              <a:ext cx="116230" cy="132373"/>
            </a:xfrm>
            <a:custGeom>
              <a:avLst/>
              <a:gdLst>
                <a:gd name="connsiteX0" fmla="*/ 82968 w 116230"/>
                <a:gd name="connsiteY0" fmla="*/ 120954 h 132373"/>
                <a:gd name="connsiteX1" fmla="*/ 89255 w 116230"/>
                <a:gd name="connsiteY1" fmla="*/ 117434 h 132373"/>
                <a:gd name="connsiteX2" fmla="*/ 45345 w 116230"/>
                <a:gd name="connsiteY2" fmla="*/ -3633 h 132373"/>
                <a:gd name="connsiteX3" fmla="*/ -947 w 116230"/>
                <a:gd name="connsiteY3" fmla="*/ 65046 h 132373"/>
                <a:gd name="connsiteX4" fmla="*/ 10674 w 116230"/>
                <a:gd name="connsiteY4" fmla="*/ 103146 h 132373"/>
                <a:gd name="connsiteX5" fmla="*/ 82968 w 116230"/>
                <a:gd name="connsiteY5" fmla="*/ 120954 h 13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0" h="132373">
                  <a:moveTo>
                    <a:pt x="82968" y="120954"/>
                  </a:moveTo>
                  <a:cubicBezTo>
                    <a:pt x="85063" y="119908"/>
                    <a:pt x="87160" y="118671"/>
                    <a:pt x="89255" y="117434"/>
                  </a:cubicBezTo>
                  <a:cubicBezTo>
                    <a:pt x="139737" y="84189"/>
                    <a:pt x="112305" y="-23060"/>
                    <a:pt x="45345" y="-3633"/>
                  </a:cubicBezTo>
                  <a:cubicBezTo>
                    <a:pt x="16770" y="4655"/>
                    <a:pt x="-1328" y="35611"/>
                    <a:pt x="-947" y="65046"/>
                  </a:cubicBezTo>
                  <a:cubicBezTo>
                    <a:pt x="-947" y="78664"/>
                    <a:pt x="3053" y="91905"/>
                    <a:pt x="10674" y="103146"/>
                  </a:cubicBezTo>
                  <a:cubicBezTo>
                    <a:pt x="27724" y="125145"/>
                    <a:pt x="57631" y="132577"/>
                    <a:pt x="82968" y="12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280FCA7-C445-49B6-94D6-0E6C3307F198}"/>
                </a:ext>
              </a:extLst>
            </p:cNvPr>
            <p:cNvSpPr/>
            <p:nvPr/>
          </p:nvSpPr>
          <p:spPr>
            <a:xfrm>
              <a:off x="11747298" y="301416"/>
              <a:ext cx="116115" cy="132311"/>
            </a:xfrm>
            <a:custGeom>
              <a:avLst/>
              <a:gdLst>
                <a:gd name="connsiteX0" fmla="*/ 82778 w 116115"/>
                <a:gd name="connsiteY0" fmla="*/ 120954 h 132311"/>
                <a:gd name="connsiteX1" fmla="*/ 89065 w 116115"/>
                <a:gd name="connsiteY1" fmla="*/ 117434 h 132311"/>
                <a:gd name="connsiteX2" fmla="*/ 45345 w 116115"/>
                <a:gd name="connsiteY2" fmla="*/ -3633 h 132311"/>
                <a:gd name="connsiteX3" fmla="*/ -947 w 116115"/>
                <a:gd name="connsiteY3" fmla="*/ 65046 h 132311"/>
                <a:gd name="connsiteX4" fmla="*/ 10675 w 116115"/>
                <a:gd name="connsiteY4" fmla="*/ 103146 h 132311"/>
                <a:gd name="connsiteX5" fmla="*/ 82778 w 116115"/>
                <a:gd name="connsiteY5" fmla="*/ 120954 h 13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" h="132311">
                  <a:moveTo>
                    <a:pt x="82778" y="120954"/>
                  </a:moveTo>
                  <a:cubicBezTo>
                    <a:pt x="84969" y="119908"/>
                    <a:pt x="87064" y="118671"/>
                    <a:pt x="89065" y="117434"/>
                  </a:cubicBezTo>
                  <a:cubicBezTo>
                    <a:pt x="139642" y="84189"/>
                    <a:pt x="112210" y="-23060"/>
                    <a:pt x="45345" y="-3633"/>
                  </a:cubicBezTo>
                  <a:cubicBezTo>
                    <a:pt x="16770" y="4655"/>
                    <a:pt x="-1327" y="35611"/>
                    <a:pt x="-947" y="65046"/>
                  </a:cubicBezTo>
                  <a:cubicBezTo>
                    <a:pt x="-1042" y="78664"/>
                    <a:pt x="3054" y="91905"/>
                    <a:pt x="10675" y="103146"/>
                  </a:cubicBezTo>
                  <a:cubicBezTo>
                    <a:pt x="27628" y="125052"/>
                    <a:pt x="57537" y="132479"/>
                    <a:pt x="82778" y="12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2A2F8AC-9AED-4416-9DFA-6C37483565E7}"/>
                </a:ext>
              </a:extLst>
            </p:cNvPr>
            <p:cNvSpPr/>
            <p:nvPr/>
          </p:nvSpPr>
          <p:spPr>
            <a:xfrm>
              <a:off x="11417432" y="301429"/>
              <a:ext cx="118713" cy="131678"/>
            </a:xfrm>
            <a:custGeom>
              <a:avLst/>
              <a:gdLst>
                <a:gd name="connsiteX0" fmla="*/ 103844 w 118713"/>
                <a:gd name="connsiteY0" fmla="*/ 106561 h 131678"/>
                <a:gd name="connsiteX1" fmla="*/ 108322 w 118713"/>
                <a:gd name="connsiteY1" fmla="*/ 100943 h 131678"/>
                <a:gd name="connsiteX2" fmla="*/ 21834 w 118713"/>
                <a:gd name="connsiteY2" fmla="*/ 5693 h 131678"/>
                <a:gd name="connsiteX3" fmla="*/ 5165 w 118713"/>
                <a:gd name="connsiteY3" fmla="*/ 86841 h 131678"/>
                <a:gd name="connsiteX4" fmla="*/ 30597 w 118713"/>
                <a:gd name="connsiteY4" fmla="*/ 117988 h 131678"/>
                <a:gd name="connsiteX5" fmla="*/ 103844 w 118713"/>
                <a:gd name="connsiteY5" fmla="*/ 106561 h 13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78">
                  <a:moveTo>
                    <a:pt x="103844" y="106561"/>
                  </a:moveTo>
                  <a:cubicBezTo>
                    <a:pt x="105464" y="104752"/>
                    <a:pt x="106988" y="102942"/>
                    <a:pt x="108322" y="100943"/>
                  </a:cubicBezTo>
                  <a:cubicBezTo>
                    <a:pt x="142611" y="50936"/>
                    <a:pt x="76507" y="-37840"/>
                    <a:pt x="21834" y="5693"/>
                  </a:cubicBezTo>
                  <a:cubicBezTo>
                    <a:pt x="-1311" y="24171"/>
                    <a:pt x="-6741" y="59601"/>
                    <a:pt x="5165" y="86841"/>
                  </a:cubicBezTo>
                  <a:cubicBezTo>
                    <a:pt x="10309" y="99510"/>
                    <a:pt x="19168" y="110370"/>
                    <a:pt x="30597" y="117988"/>
                  </a:cubicBezTo>
                  <a:cubicBezTo>
                    <a:pt x="54696" y="131610"/>
                    <a:pt x="85080" y="126848"/>
                    <a:pt x="103844" y="1065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1F3D47C-9ED3-4DE6-9B36-B19DCF9A7445}"/>
                </a:ext>
              </a:extLst>
            </p:cNvPr>
            <p:cNvSpPr/>
            <p:nvPr/>
          </p:nvSpPr>
          <p:spPr>
            <a:xfrm>
              <a:off x="11088641" y="301708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064 h 129643"/>
                <a:gd name="connsiteX2" fmla="*/ 44682 w 120162"/>
                <a:gd name="connsiteY2" fmla="*/ 123333 h 129643"/>
                <a:gd name="connsiteX3" fmla="*/ 113833 w 120162"/>
                <a:gd name="connsiteY3" fmla="*/ 77708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5982"/>
                    <a:pt x="-24755" y="115519"/>
                    <a:pt x="44682" y="123333"/>
                  </a:cubicBezTo>
                  <a:cubicBezTo>
                    <a:pt x="74019" y="126667"/>
                    <a:pt x="102784" y="105236"/>
                    <a:pt x="113833" y="77708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404" y="11126"/>
                    <a:pt x="85640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D6B2379-9A0A-4A06-A5FD-4E2C5ABF498B}"/>
                </a:ext>
              </a:extLst>
            </p:cNvPr>
            <p:cNvSpPr/>
            <p:nvPr/>
          </p:nvSpPr>
          <p:spPr>
            <a:xfrm>
              <a:off x="10759740" y="303167"/>
              <a:ext cx="121443" cy="129531"/>
            </a:xfrm>
            <a:custGeom>
              <a:avLst/>
              <a:gdLst>
                <a:gd name="connsiteX0" fmla="*/ 6395 w 121443"/>
                <a:gd name="connsiteY0" fmla="*/ 22433 h 129531"/>
                <a:gd name="connsiteX1" fmla="*/ 3155 w 121443"/>
                <a:gd name="connsiteY1" fmla="*/ 28907 h 129531"/>
                <a:gd name="connsiteX2" fmla="*/ 106978 w 121443"/>
                <a:gd name="connsiteY2" fmla="*/ 105107 h 129531"/>
                <a:gd name="connsiteX3" fmla="*/ 106978 w 121443"/>
                <a:gd name="connsiteY3" fmla="*/ 22335 h 129531"/>
                <a:gd name="connsiteX4" fmla="*/ 75831 w 121443"/>
                <a:gd name="connsiteY4" fmla="*/ -3003 h 129531"/>
                <a:gd name="connsiteX5" fmla="*/ 6395 w 121443"/>
                <a:gd name="connsiteY5" fmla="*/ 22433 h 1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31">
                  <a:moveTo>
                    <a:pt x="6395" y="22433"/>
                  </a:moveTo>
                  <a:cubicBezTo>
                    <a:pt x="5156" y="24526"/>
                    <a:pt x="4109" y="26716"/>
                    <a:pt x="3155" y="28907"/>
                  </a:cubicBezTo>
                  <a:cubicBezTo>
                    <a:pt x="-20276" y="84727"/>
                    <a:pt x="62211" y="158448"/>
                    <a:pt x="106978" y="105107"/>
                  </a:cubicBezTo>
                  <a:cubicBezTo>
                    <a:pt x="126028" y="82345"/>
                    <a:pt x="123933" y="46720"/>
                    <a:pt x="106978" y="22335"/>
                  </a:cubicBezTo>
                  <a:cubicBezTo>
                    <a:pt x="99453" y="10908"/>
                    <a:pt x="88595" y="2048"/>
                    <a:pt x="75831" y="-3003"/>
                  </a:cubicBezTo>
                  <a:cubicBezTo>
                    <a:pt x="49542" y="-11574"/>
                    <a:pt x="20872" y="-1096"/>
                    <a:pt x="6395" y="22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5BE845C-B755-4078-AFFA-23D8684F2F80}"/>
                </a:ext>
              </a:extLst>
            </p:cNvPr>
            <p:cNvSpPr/>
            <p:nvPr/>
          </p:nvSpPr>
          <p:spPr>
            <a:xfrm>
              <a:off x="10431883" y="303117"/>
              <a:ext cx="121451" cy="129581"/>
            </a:xfrm>
            <a:custGeom>
              <a:avLst/>
              <a:gdLst>
                <a:gd name="connsiteX0" fmla="*/ 6401 w 121451"/>
                <a:gd name="connsiteY0" fmla="*/ 22483 h 129581"/>
                <a:gd name="connsiteX1" fmla="*/ 3163 w 121451"/>
                <a:gd name="connsiteY1" fmla="*/ 28957 h 129581"/>
                <a:gd name="connsiteX2" fmla="*/ 106986 w 121451"/>
                <a:gd name="connsiteY2" fmla="*/ 105157 h 129581"/>
                <a:gd name="connsiteX3" fmla="*/ 106986 w 121451"/>
                <a:gd name="connsiteY3" fmla="*/ 22385 h 129581"/>
                <a:gd name="connsiteX4" fmla="*/ 75934 w 121451"/>
                <a:gd name="connsiteY4" fmla="*/ -2953 h 129581"/>
                <a:gd name="connsiteX5" fmla="*/ 6401 w 121451"/>
                <a:gd name="connsiteY5" fmla="*/ 22483 h 12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581">
                  <a:moveTo>
                    <a:pt x="6401" y="22483"/>
                  </a:moveTo>
                  <a:cubicBezTo>
                    <a:pt x="5163" y="24576"/>
                    <a:pt x="4115" y="26766"/>
                    <a:pt x="3163" y="28957"/>
                  </a:cubicBezTo>
                  <a:cubicBezTo>
                    <a:pt x="-20269" y="84777"/>
                    <a:pt x="62027" y="158498"/>
                    <a:pt x="106986" y="105157"/>
                  </a:cubicBezTo>
                  <a:cubicBezTo>
                    <a:pt x="126036" y="82395"/>
                    <a:pt x="123939" y="46770"/>
                    <a:pt x="106986" y="22385"/>
                  </a:cubicBezTo>
                  <a:cubicBezTo>
                    <a:pt x="99461" y="10958"/>
                    <a:pt x="88602" y="2098"/>
                    <a:pt x="75934" y="-2953"/>
                  </a:cubicBezTo>
                  <a:cubicBezTo>
                    <a:pt x="49645" y="-11617"/>
                    <a:pt x="20879" y="-1139"/>
                    <a:pt x="6401" y="224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B5EC22D-EA09-47DA-BA8E-171C4C26C6FC}"/>
                </a:ext>
              </a:extLst>
            </p:cNvPr>
            <p:cNvSpPr/>
            <p:nvPr/>
          </p:nvSpPr>
          <p:spPr>
            <a:xfrm>
              <a:off x="10105029" y="302644"/>
              <a:ext cx="117524" cy="131289"/>
            </a:xfrm>
            <a:custGeom>
              <a:avLst/>
              <a:gdLst>
                <a:gd name="connsiteX0" fmla="*/ 71984 w 117524"/>
                <a:gd name="connsiteY0" fmla="*/ 123633 h 131289"/>
                <a:gd name="connsiteX1" fmla="*/ 78843 w 117524"/>
                <a:gd name="connsiteY1" fmla="*/ 121443 h 131289"/>
                <a:gd name="connsiteX2" fmla="*/ 59221 w 117524"/>
                <a:gd name="connsiteY2" fmla="*/ -5717 h 131289"/>
                <a:gd name="connsiteX3" fmla="*/ 357 w 117524"/>
                <a:gd name="connsiteY3" fmla="*/ 53149 h 131289"/>
                <a:gd name="connsiteX4" fmla="*/ 4452 w 117524"/>
                <a:gd name="connsiteY4" fmla="*/ 93058 h 131289"/>
                <a:gd name="connsiteX5" fmla="*/ 71984 w 117524"/>
                <a:gd name="connsiteY5" fmla="*/ 123633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289">
                  <a:moveTo>
                    <a:pt x="71984" y="123633"/>
                  </a:moveTo>
                  <a:cubicBezTo>
                    <a:pt x="74271" y="123061"/>
                    <a:pt x="76557" y="122298"/>
                    <a:pt x="78843" y="121443"/>
                  </a:cubicBezTo>
                  <a:cubicBezTo>
                    <a:pt x="134850" y="98486"/>
                    <a:pt x="128658" y="-11908"/>
                    <a:pt x="59221" y="-5717"/>
                  </a:cubicBezTo>
                  <a:cubicBezTo>
                    <a:pt x="29789" y="-3048"/>
                    <a:pt x="5976" y="23714"/>
                    <a:pt x="357" y="53149"/>
                  </a:cubicBezTo>
                  <a:cubicBezTo>
                    <a:pt x="-2311" y="66576"/>
                    <a:pt x="-882" y="80487"/>
                    <a:pt x="4452" y="93058"/>
                  </a:cubicBezTo>
                  <a:cubicBezTo>
                    <a:pt x="17310" y="117536"/>
                    <a:pt x="45124" y="130112"/>
                    <a:pt x="71984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7414E75-650A-42C6-9330-CA7B96CFD578}"/>
                </a:ext>
              </a:extLst>
            </p:cNvPr>
            <p:cNvSpPr/>
            <p:nvPr/>
          </p:nvSpPr>
          <p:spPr>
            <a:xfrm>
              <a:off x="9776730" y="302644"/>
              <a:ext cx="117495" cy="131289"/>
            </a:xfrm>
            <a:custGeom>
              <a:avLst/>
              <a:gdLst>
                <a:gd name="connsiteX0" fmla="*/ 71956 w 117495"/>
                <a:gd name="connsiteY0" fmla="*/ 123633 h 131289"/>
                <a:gd name="connsiteX1" fmla="*/ 78813 w 117495"/>
                <a:gd name="connsiteY1" fmla="*/ 121443 h 131289"/>
                <a:gd name="connsiteX2" fmla="*/ 59193 w 117495"/>
                <a:gd name="connsiteY2" fmla="*/ -5717 h 131289"/>
                <a:gd name="connsiteX3" fmla="*/ 424 w 117495"/>
                <a:gd name="connsiteY3" fmla="*/ 53149 h 131289"/>
                <a:gd name="connsiteX4" fmla="*/ 4424 w 117495"/>
                <a:gd name="connsiteY4" fmla="*/ 93058 h 131289"/>
                <a:gd name="connsiteX5" fmla="*/ 71956 w 117495"/>
                <a:gd name="connsiteY5" fmla="*/ 123633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89">
                  <a:moveTo>
                    <a:pt x="71956" y="123633"/>
                  </a:moveTo>
                  <a:cubicBezTo>
                    <a:pt x="74242" y="123061"/>
                    <a:pt x="76528" y="122298"/>
                    <a:pt x="78813" y="121443"/>
                  </a:cubicBezTo>
                  <a:cubicBezTo>
                    <a:pt x="134821" y="98486"/>
                    <a:pt x="128630" y="-11908"/>
                    <a:pt x="59193" y="-5717"/>
                  </a:cubicBezTo>
                  <a:cubicBezTo>
                    <a:pt x="29761" y="-3048"/>
                    <a:pt x="5852" y="23714"/>
                    <a:pt x="424" y="53149"/>
                  </a:cubicBezTo>
                  <a:cubicBezTo>
                    <a:pt x="-2339" y="66576"/>
                    <a:pt x="-910" y="80487"/>
                    <a:pt x="4424" y="93058"/>
                  </a:cubicBezTo>
                  <a:cubicBezTo>
                    <a:pt x="17282" y="117536"/>
                    <a:pt x="45096" y="130112"/>
                    <a:pt x="71956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7F5FA45-338A-4165-8EF5-1D6EEEC7CB57}"/>
                </a:ext>
              </a:extLst>
            </p:cNvPr>
            <p:cNvSpPr/>
            <p:nvPr/>
          </p:nvSpPr>
          <p:spPr>
            <a:xfrm>
              <a:off x="9446492" y="302589"/>
              <a:ext cx="121409" cy="129573"/>
            </a:xfrm>
            <a:custGeom>
              <a:avLst/>
              <a:gdLst>
                <a:gd name="connsiteX0" fmla="*/ 113110 w 121409"/>
                <a:gd name="connsiteY0" fmla="*/ 95114 h 129573"/>
                <a:gd name="connsiteX1" fmla="*/ 116349 w 121409"/>
                <a:gd name="connsiteY1" fmla="*/ 88635 h 129573"/>
                <a:gd name="connsiteX2" fmla="*/ 12526 w 121409"/>
                <a:gd name="connsiteY2" fmla="*/ 12435 h 129573"/>
                <a:gd name="connsiteX3" fmla="*/ 12526 w 121409"/>
                <a:gd name="connsiteY3" fmla="*/ 95304 h 129573"/>
                <a:gd name="connsiteX4" fmla="*/ 43673 w 121409"/>
                <a:gd name="connsiteY4" fmla="*/ 120642 h 129573"/>
                <a:gd name="connsiteX5" fmla="*/ 113110 w 121409"/>
                <a:gd name="connsiteY5" fmla="*/ 95114 h 12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73">
                  <a:moveTo>
                    <a:pt x="113110" y="95114"/>
                  </a:moveTo>
                  <a:cubicBezTo>
                    <a:pt x="114377" y="93016"/>
                    <a:pt x="115463" y="90923"/>
                    <a:pt x="116349" y="88635"/>
                  </a:cubicBezTo>
                  <a:cubicBezTo>
                    <a:pt x="139780" y="32917"/>
                    <a:pt x="57294" y="-40808"/>
                    <a:pt x="12526" y="12435"/>
                  </a:cubicBezTo>
                  <a:cubicBezTo>
                    <a:pt x="-6524" y="35201"/>
                    <a:pt x="-4333" y="70920"/>
                    <a:pt x="12526" y="95304"/>
                  </a:cubicBezTo>
                  <a:cubicBezTo>
                    <a:pt x="20127" y="106638"/>
                    <a:pt x="30985" y="115498"/>
                    <a:pt x="43673" y="120642"/>
                  </a:cubicBezTo>
                  <a:cubicBezTo>
                    <a:pt x="69933" y="129214"/>
                    <a:pt x="98679" y="118735"/>
                    <a:pt x="113110" y="951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E70D42B-11B0-4E58-BB28-C698DC56D975}"/>
                </a:ext>
              </a:extLst>
            </p:cNvPr>
            <p:cNvSpPr/>
            <p:nvPr/>
          </p:nvSpPr>
          <p:spPr>
            <a:xfrm>
              <a:off x="9120334" y="302644"/>
              <a:ext cx="117238" cy="131289"/>
            </a:xfrm>
            <a:custGeom>
              <a:avLst/>
              <a:gdLst>
                <a:gd name="connsiteX0" fmla="*/ 71699 w 117238"/>
                <a:gd name="connsiteY0" fmla="*/ 123633 h 131289"/>
                <a:gd name="connsiteX1" fmla="*/ 78557 w 117238"/>
                <a:gd name="connsiteY1" fmla="*/ 121443 h 131289"/>
                <a:gd name="connsiteX2" fmla="*/ 58935 w 117238"/>
                <a:gd name="connsiteY2" fmla="*/ -5717 h 131289"/>
                <a:gd name="connsiteX3" fmla="*/ 356 w 117238"/>
                <a:gd name="connsiteY3" fmla="*/ 53149 h 131289"/>
                <a:gd name="connsiteX4" fmla="*/ 4452 w 117238"/>
                <a:gd name="connsiteY4" fmla="*/ 93058 h 131289"/>
                <a:gd name="connsiteX5" fmla="*/ 71699 w 117238"/>
                <a:gd name="connsiteY5" fmla="*/ 123633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289">
                  <a:moveTo>
                    <a:pt x="71699" y="123633"/>
                  </a:moveTo>
                  <a:cubicBezTo>
                    <a:pt x="74033" y="123061"/>
                    <a:pt x="76328" y="122298"/>
                    <a:pt x="78557" y="121443"/>
                  </a:cubicBezTo>
                  <a:cubicBezTo>
                    <a:pt x="134564" y="98486"/>
                    <a:pt x="128373" y="-11908"/>
                    <a:pt x="58935" y="-5717"/>
                  </a:cubicBezTo>
                  <a:cubicBezTo>
                    <a:pt x="29598" y="-3048"/>
                    <a:pt x="5690" y="23714"/>
                    <a:pt x="356" y="53149"/>
                  </a:cubicBezTo>
                  <a:cubicBezTo>
                    <a:pt x="-2310" y="66576"/>
                    <a:pt x="-882" y="80487"/>
                    <a:pt x="4452" y="93058"/>
                  </a:cubicBezTo>
                  <a:cubicBezTo>
                    <a:pt x="17149" y="117536"/>
                    <a:pt x="44915" y="130112"/>
                    <a:pt x="71699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A0D08D0-2567-4ED3-A41F-98AB35D68D52}"/>
                </a:ext>
              </a:extLst>
            </p:cNvPr>
            <p:cNvSpPr/>
            <p:nvPr/>
          </p:nvSpPr>
          <p:spPr>
            <a:xfrm>
              <a:off x="10941388" y="553807"/>
              <a:ext cx="116231" cy="132228"/>
            </a:xfrm>
            <a:custGeom>
              <a:avLst/>
              <a:gdLst>
                <a:gd name="connsiteX0" fmla="*/ 82778 w 116231"/>
                <a:gd name="connsiteY0" fmla="*/ 120786 h 132228"/>
                <a:gd name="connsiteX1" fmla="*/ 89065 w 116231"/>
                <a:gd name="connsiteY1" fmla="*/ 117265 h 132228"/>
                <a:gd name="connsiteX2" fmla="*/ 45440 w 116231"/>
                <a:gd name="connsiteY2" fmla="*/ -3611 h 132228"/>
                <a:gd name="connsiteX3" fmla="*/ -947 w 116231"/>
                <a:gd name="connsiteY3" fmla="*/ 64971 h 132228"/>
                <a:gd name="connsiteX4" fmla="*/ 10674 w 116231"/>
                <a:gd name="connsiteY4" fmla="*/ 103071 h 132228"/>
                <a:gd name="connsiteX5" fmla="*/ 82778 w 116231"/>
                <a:gd name="connsiteY5" fmla="*/ 120786 h 1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228">
                  <a:moveTo>
                    <a:pt x="82778" y="120786"/>
                  </a:moveTo>
                  <a:cubicBezTo>
                    <a:pt x="84969" y="119739"/>
                    <a:pt x="87064" y="118595"/>
                    <a:pt x="89065" y="117265"/>
                  </a:cubicBezTo>
                  <a:cubicBezTo>
                    <a:pt x="139738" y="84118"/>
                    <a:pt x="112496" y="-23136"/>
                    <a:pt x="45440" y="-3611"/>
                  </a:cubicBezTo>
                  <a:cubicBezTo>
                    <a:pt x="16865" y="4584"/>
                    <a:pt x="-1327" y="35540"/>
                    <a:pt x="-947" y="64971"/>
                  </a:cubicBezTo>
                  <a:cubicBezTo>
                    <a:pt x="-947" y="78495"/>
                    <a:pt x="3054" y="91829"/>
                    <a:pt x="10674" y="103071"/>
                  </a:cubicBezTo>
                  <a:cubicBezTo>
                    <a:pt x="27628" y="125074"/>
                    <a:pt x="57537" y="132408"/>
                    <a:pt x="82778" y="120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8FAF29C-51F9-45FE-A67E-9331E6273D8C}"/>
                </a:ext>
              </a:extLst>
            </p:cNvPr>
            <p:cNvSpPr/>
            <p:nvPr/>
          </p:nvSpPr>
          <p:spPr>
            <a:xfrm>
              <a:off x="10613157" y="553807"/>
              <a:ext cx="116184" cy="132164"/>
            </a:xfrm>
            <a:custGeom>
              <a:avLst/>
              <a:gdLst>
                <a:gd name="connsiteX0" fmla="*/ 82779 w 116184"/>
                <a:gd name="connsiteY0" fmla="*/ 120786 h 132164"/>
                <a:gd name="connsiteX1" fmla="*/ 89064 w 116184"/>
                <a:gd name="connsiteY1" fmla="*/ 117265 h 132164"/>
                <a:gd name="connsiteX2" fmla="*/ 45345 w 116184"/>
                <a:gd name="connsiteY2" fmla="*/ -3611 h 132164"/>
                <a:gd name="connsiteX3" fmla="*/ -947 w 116184"/>
                <a:gd name="connsiteY3" fmla="*/ 64971 h 132164"/>
                <a:gd name="connsiteX4" fmla="*/ 10674 w 116184"/>
                <a:gd name="connsiteY4" fmla="*/ 103071 h 132164"/>
                <a:gd name="connsiteX5" fmla="*/ 82779 w 116184"/>
                <a:gd name="connsiteY5" fmla="*/ 120786 h 13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164">
                  <a:moveTo>
                    <a:pt x="82779" y="120786"/>
                  </a:moveTo>
                  <a:cubicBezTo>
                    <a:pt x="84969" y="119739"/>
                    <a:pt x="87064" y="118595"/>
                    <a:pt x="89064" y="117265"/>
                  </a:cubicBezTo>
                  <a:cubicBezTo>
                    <a:pt x="139642" y="84118"/>
                    <a:pt x="112496" y="-23136"/>
                    <a:pt x="45345" y="-3611"/>
                  </a:cubicBezTo>
                  <a:cubicBezTo>
                    <a:pt x="16770" y="4584"/>
                    <a:pt x="-1328" y="35540"/>
                    <a:pt x="-947" y="64971"/>
                  </a:cubicBezTo>
                  <a:cubicBezTo>
                    <a:pt x="-947" y="78593"/>
                    <a:pt x="3054" y="91829"/>
                    <a:pt x="10674" y="103071"/>
                  </a:cubicBezTo>
                  <a:cubicBezTo>
                    <a:pt x="27628" y="124976"/>
                    <a:pt x="57537" y="132311"/>
                    <a:pt x="82779" y="120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507F13F-87C9-4F15-8E22-E2A5DC91B5E8}"/>
                </a:ext>
              </a:extLst>
            </p:cNvPr>
            <p:cNvSpPr/>
            <p:nvPr/>
          </p:nvSpPr>
          <p:spPr>
            <a:xfrm>
              <a:off x="10283481" y="553746"/>
              <a:ext cx="118713" cy="131680"/>
            </a:xfrm>
            <a:custGeom>
              <a:avLst/>
              <a:gdLst>
                <a:gd name="connsiteX0" fmla="*/ 103844 w 118713"/>
                <a:gd name="connsiteY0" fmla="*/ 106559 h 131680"/>
                <a:gd name="connsiteX1" fmla="*/ 108321 w 118713"/>
                <a:gd name="connsiteY1" fmla="*/ 100941 h 131680"/>
                <a:gd name="connsiteX2" fmla="*/ 21834 w 118713"/>
                <a:gd name="connsiteY2" fmla="*/ 5691 h 131680"/>
                <a:gd name="connsiteX3" fmla="*/ 5165 w 118713"/>
                <a:gd name="connsiteY3" fmla="*/ 86844 h 131680"/>
                <a:gd name="connsiteX4" fmla="*/ 30596 w 118713"/>
                <a:gd name="connsiteY4" fmla="*/ 117991 h 131680"/>
                <a:gd name="connsiteX5" fmla="*/ 103844 w 118713"/>
                <a:gd name="connsiteY5" fmla="*/ 106559 h 1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0">
                  <a:moveTo>
                    <a:pt x="103844" y="106559"/>
                  </a:moveTo>
                  <a:cubicBezTo>
                    <a:pt x="105463" y="104750"/>
                    <a:pt x="106987" y="102941"/>
                    <a:pt x="108321" y="100941"/>
                  </a:cubicBezTo>
                  <a:cubicBezTo>
                    <a:pt x="142610" y="50935"/>
                    <a:pt x="76507" y="-37837"/>
                    <a:pt x="21834" y="5691"/>
                  </a:cubicBezTo>
                  <a:cubicBezTo>
                    <a:pt x="-1312" y="24169"/>
                    <a:pt x="-6741" y="59604"/>
                    <a:pt x="5165" y="86844"/>
                  </a:cubicBezTo>
                  <a:cubicBezTo>
                    <a:pt x="10308" y="99513"/>
                    <a:pt x="19167" y="110373"/>
                    <a:pt x="30596" y="117991"/>
                  </a:cubicBezTo>
                  <a:cubicBezTo>
                    <a:pt x="54695" y="131613"/>
                    <a:pt x="84985" y="126851"/>
                    <a:pt x="103844" y="1065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1916E98-A9D9-4B5A-B655-AC04A5CA1DA1}"/>
                </a:ext>
              </a:extLst>
            </p:cNvPr>
            <p:cNvSpPr/>
            <p:nvPr/>
          </p:nvSpPr>
          <p:spPr>
            <a:xfrm>
              <a:off x="9954413" y="554027"/>
              <a:ext cx="120244" cy="129639"/>
            </a:xfrm>
            <a:custGeom>
              <a:avLst/>
              <a:gdLst>
                <a:gd name="connsiteX0" fmla="*/ 58008 w 120244"/>
                <a:gd name="connsiteY0" fmla="*/ -5925 h 129639"/>
                <a:gd name="connsiteX1" fmla="*/ 50864 w 120244"/>
                <a:gd name="connsiteY1" fmla="*/ -5162 h 129639"/>
                <a:gd name="connsiteX2" fmla="*/ 44673 w 120244"/>
                <a:gd name="connsiteY2" fmla="*/ 123328 h 129639"/>
                <a:gd name="connsiteX3" fmla="*/ 113824 w 120244"/>
                <a:gd name="connsiteY3" fmla="*/ 77703 h 129639"/>
                <a:gd name="connsiteX4" fmla="*/ 117920 w 120244"/>
                <a:gd name="connsiteY4" fmla="*/ 37794 h 129639"/>
                <a:gd name="connsiteX5" fmla="*/ 58008 w 120244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39">
                  <a:moveTo>
                    <a:pt x="58008" y="-5925"/>
                  </a:moveTo>
                  <a:cubicBezTo>
                    <a:pt x="55627" y="-5832"/>
                    <a:pt x="53246" y="-5543"/>
                    <a:pt x="50864" y="-5162"/>
                  </a:cubicBezTo>
                  <a:cubicBezTo>
                    <a:pt x="-8667" y="6075"/>
                    <a:pt x="-24765" y="115519"/>
                    <a:pt x="44673" y="123328"/>
                  </a:cubicBezTo>
                  <a:cubicBezTo>
                    <a:pt x="74105" y="126663"/>
                    <a:pt x="102775" y="105329"/>
                    <a:pt x="113824" y="77703"/>
                  </a:cubicBezTo>
                  <a:cubicBezTo>
                    <a:pt x="119253" y="65132"/>
                    <a:pt x="120682" y="51225"/>
                    <a:pt x="117920" y="37794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2583151-808B-46BA-AF6F-D185E9062378}"/>
                </a:ext>
              </a:extLst>
            </p:cNvPr>
            <p:cNvSpPr/>
            <p:nvPr/>
          </p:nvSpPr>
          <p:spPr>
            <a:xfrm>
              <a:off x="11267720" y="5540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154 h 129647"/>
                <a:gd name="connsiteX2" fmla="*/ 44673 w 120244"/>
                <a:gd name="connsiteY2" fmla="*/ 123336 h 129647"/>
                <a:gd name="connsiteX3" fmla="*/ 113824 w 120244"/>
                <a:gd name="connsiteY3" fmla="*/ 77711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824"/>
                    <a:pt x="53246" y="-5535"/>
                    <a:pt x="50864" y="-5154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711"/>
                  </a:cubicBezTo>
                  <a:cubicBezTo>
                    <a:pt x="119253" y="65140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E85F50A-4A4D-4ACF-B3BC-32212F9C4F32}"/>
                </a:ext>
              </a:extLst>
            </p:cNvPr>
            <p:cNvSpPr/>
            <p:nvPr/>
          </p:nvSpPr>
          <p:spPr>
            <a:xfrm>
              <a:off x="9625561" y="555886"/>
              <a:ext cx="121386" cy="129796"/>
            </a:xfrm>
            <a:custGeom>
              <a:avLst/>
              <a:gdLst>
                <a:gd name="connsiteX0" fmla="*/ 6337 w 121386"/>
                <a:gd name="connsiteY0" fmla="*/ 22791 h 129796"/>
                <a:gd name="connsiteX1" fmla="*/ 3193 w 121386"/>
                <a:gd name="connsiteY1" fmla="*/ 29172 h 129796"/>
                <a:gd name="connsiteX2" fmla="*/ 106921 w 121386"/>
                <a:gd name="connsiteY2" fmla="*/ 105372 h 129796"/>
                <a:gd name="connsiteX3" fmla="*/ 106921 w 121386"/>
                <a:gd name="connsiteY3" fmla="*/ 22508 h 129796"/>
                <a:gd name="connsiteX4" fmla="*/ 75869 w 121386"/>
                <a:gd name="connsiteY4" fmla="*/ -2928 h 129796"/>
                <a:gd name="connsiteX5" fmla="*/ 6337 w 121386"/>
                <a:gd name="connsiteY5" fmla="*/ 22791 h 12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796">
                  <a:moveTo>
                    <a:pt x="6337" y="22791"/>
                  </a:moveTo>
                  <a:cubicBezTo>
                    <a:pt x="5098" y="24889"/>
                    <a:pt x="4050" y="26982"/>
                    <a:pt x="3193" y="29172"/>
                  </a:cubicBezTo>
                  <a:cubicBezTo>
                    <a:pt x="-20334" y="84988"/>
                    <a:pt x="61962" y="158713"/>
                    <a:pt x="106921" y="105372"/>
                  </a:cubicBezTo>
                  <a:cubicBezTo>
                    <a:pt x="125971" y="82606"/>
                    <a:pt x="123875" y="46888"/>
                    <a:pt x="106921" y="22508"/>
                  </a:cubicBezTo>
                  <a:cubicBezTo>
                    <a:pt x="99396" y="11076"/>
                    <a:pt x="88537" y="2216"/>
                    <a:pt x="75869" y="-2928"/>
                  </a:cubicBezTo>
                  <a:cubicBezTo>
                    <a:pt x="49485" y="-11690"/>
                    <a:pt x="20624" y="-1021"/>
                    <a:pt x="6337" y="22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2B2F32F-31D0-457A-8322-63C79EAFCCF1}"/>
                </a:ext>
              </a:extLst>
            </p:cNvPr>
            <p:cNvSpPr/>
            <p:nvPr/>
          </p:nvSpPr>
          <p:spPr>
            <a:xfrm>
              <a:off x="9297264" y="555886"/>
              <a:ext cx="121450" cy="129796"/>
            </a:xfrm>
            <a:custGeom>
              <a:avLst/>
              <a:gdLst>
                <a:gd name="connsiteX0" fmla="*/ 6401 w 121450"/>
                <a:gd name="connsiteY0" fmla="*/ 22791 h 129796"/>
                <a:gd name="connsiteX1" fmla="*/ 3163 w 121450"/>
                <a:gd name="connsiteY1" fmla="*/ 29172 h 129796"/>
                <a:gd name="connsiteX2" fmla="*/ 106985 w 121450"/>
                <a:gd name="connsiteY2" fmla="*/ 105372 h 129796"/>
                <a:gd name="connsiteX3" fmla="*/ 106985 w 121450"/>
                <a:gd name="connsiteY3" fmla="*/ 22508 h 129796"/>
                <a:gd name="connsiteX4" fmla="*/ 75838 w 121450"/>
                <a:gd name="connsiteY4" fmla="*/ -2928 h 129796"/>
                <a:gd name="connsiteX5" fmla="*/ 6401 w 121450"/>
                <a:gd name="connsiteY5" fmla="*/ 22791 h 12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796">
                  <a:moveTo>
                    <a:pt x="6401" y="22791"/>
                  </a:moveTo>
                  <a:cubicBezTo>
                    <a:pt x="5172" y="24791"/>
                    <a:pt x="4087" y="26982"/>
                    <a:pt x="3163" y="29172"/>
                  </a:cubicBezTo>
                  <a:cubicBezTo>
                    <a:pt x="-20269" y="84988"/>
                    <a:pt x="62027" y="158713"/>
                    <a:pt x="106985" y="105372"/>
                  </a:cubicBezTo>
                  <a:cubicBezTo>
                    <a:pt x="126035" y="82606"/>
                    <a:pt x="123940" y="46888"/>
                    <a:pt x="106985" y="22508"/>
                  </a:cubicBezTo>
                  <a:cubicBezTo>
                    <a:pt x="99385" y="11076"/>
                    <a:pt x="88535" y="2216"/>
                    <a:pt x="75838" y="-2928"/>
                  </a:cubicBezTo>
                  <a:cubicBezTo>
                    <a:pt x="49521" y="-11690"/>
                    <a:pt x="20651" y="-1021"/>
                    <a:pt x="6401" y="22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4D24FE7-A0DA-457B-B0EB-03D13F7F30BC}"/>
                </a:ext>
              </a:extLst>
            </p:cNvPr>
            <p:cNvSpPr/>
            <p:nvPr/>
          </p:nvSpPr>
          <p:spPr>
            <a:xfrm>
              <a:off x="11923755" y="554836"/>
              <a:ext cx="121409" cy="129586"/>
            </a:xfrm>
            <a:custGeom>
              <a:avLst/>
              <a:gdLst>
                <a:gd name="connsiteX0" fmla="*/ 113109 w 121409"/>
                <a:gd name="connsiteY0" fmla="*/ 95088 h 129586"/>
                <a:gd name="connsiteX1" fmla="*/ 116349 w 121409"/>
                <a:gd name="connsiteY1" fmla="*/ 88609 h 129586"/>
                <a:gd name="connsiteX2" fmla="*/ 12526 w 121409"/>
                <a:gd name="connsiteY2" fmla="*/ 12409 h 129586"/>
                <a:gd name="connsiteX3" fmla="*/ 12526 w 121409"/>
                <a:gd name="connsiteY3" fmla="*/ 95279 h 129586"/>
                <a:gd name="connsiteX4" fmla="*/ 43578 w 121409"/>
                <a:gd name="connsiteY4" fmla="*/ 120617 h 129586"/>
                <a:gd name="connsiteX5" fmla="*/ 113109 w 121409"/>
                <a:gd name="connsiteY5" fmla="*/ 95088 h 1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86">
                  <a:moveTo>
                    <a:pt x="113109" y="95088"/>
                  </a:moveTo>
                  <a:cubicBezTo>
                    <a:pt x="114348" y="92990"/>
                    <a:pt x="115395" y="90897"/>
                    <a:pt x="116349" y="88609"/>
                  </a:cubicBezTo>
                  <a:cubicBezTo>
                    <a:pt x="139780" y="33082"/>
                    <a:pt x="57293" y="-40834"/>
                    <a:pt x="12526" y="12409"/>
                  </a:cubicBezTo>
                  <a:cubicBezTo>
                    <a:pt x="-6524" y="35175"/>
                    <a:pt x="-4333" y="70894"/>
                    <a:pt x="12526" y="95279"/>
                  </a:cubicBezTo>
                  <a:cubicBezTo>
                    <a:pt x="20051" y="106710"/>
                    <a:pt x="30909" y="115473"/>
                    <a:pt x="43578" y="120617"/>
                  </a:cubicBezTo>
                  <a:cubicBezTo>
                    <a:pt x="69867" y="129281"/>
                    <a:pt x="98632" y="118710"/>
                    <a:pt x="113109" y="950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33479FF-7E46-4948-AEBC-1823F3576CD8}"/>
                </a:ext>
              </a:extLst>
            </p:cNvPr>
            <p:cNvSpPr/>
            <p:nvPr/>
          </p:nvSpPr>
          <p:spPr>
            <a:xfrm>
              <a:off x="11597338" y="55476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4 w 117495"/>
                <a:gd name="connsiteY1" fmla="*/ 121352 h 131321"/>
                <a:gd name="connsiteX2" fmla="*/ 59193 w 117495"/>
                <a:gd name="connsiteY2" fmla="*/ -5710 h 131321"/>
                <a:gd name="connsiteX3" fmla="*/ 423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8" y="123069"/>
                    <a:pt x="76623" y="122306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3" y="23721"/>
                    <a:pt x="423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1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FFAC8D7-F931-4AB7-83BE-82C93E56F8C7}"/>
                </a:ext>
              </a:extLst>
            </p:cNvPr>
            <p:cNvSpPr/>
            <p:nvPr/>
          </p:nvSpPr>
          <p:spPr>
            <a:xfrm>
              <a:off x="10601917" y="10067"/>
              <a:ext cx="116184" cy="132291"/>
            </a:xfrm>
            <a:custGeom>
              <a:avLst/>
              <a:gdLst>
                <a:gd name="connsiteX0" fmla="*/ 82778 w 116184"/>
                <a:gd name="connsiteY0" fmla="*/ 120935 h 132291"/>
                <a:gd name="connsiteX1" fmla="*/ 89065 w 116184"/>
                <a:gd name="connsiteY1" fmla="*/ 117410 h 132291"/>
                <a:gd name="connsiteX2" fmla="*/ 45345 w 116184"/>
                <a:gd name="connsiteY2" fmla="*/ -3653 h 132291"/>
                <a:gd name="connsiteX3" fmla="*/ -947 w 116184"/>
                <a:gd name="connsiteY3" fmla="*/ 65022 h 132291"/>
                <a:gd name="connsiteX4" fmla="*/ 10675 w 116184"/>
                <a:gd name="connsiteY4" fmla="*/ 103122 h 132291"/>
                <a:gd name="connsiteX5" fmla="*/ 82778 w 116184"/>
                <a:gd name="connsiteY5" fmla="*/ 120935 h 1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91">
                  <a:moveTo>
                    <a:pt x="82778" y="120935"/>
                  </a:moveTo>
                  <a:cubicBezTo>
                    <a:pt x="84969" y="119889"/>
                    <a:pt x="87064" y="118745"/>
                    <a:pt x="89065" y="117410"/>
                  </a:cubicBezTo>
                  <a:cubicBezTo>
                    <a:pt x="139642" y="84170"/>
                    <a:pt x="112496" y="-22986"/>
                    <a:pt x="45345" y="-3653"/>
                  </a:cubicBezTo>
                  <a:cubicBezTo>
                    <a:pt x="16770" y="4635"/>
                    <a:pt x="-1327" y="35592"/>
                    <a:pt x="-947" y="65022"/>
                  </a:cubicBezTo>
                  <a:cubicBezTo>
                    <a:pt x="-1042" y="78645"/>
                    <a:pt x="3054" y="91886"/>
                    <a:pt x="10675" y="103122"/>
                  </a:cubicBezTo>
                  <a:cubicBezTo>
                    <a:pt x="27628" y="125033"/>
                    <a:pt x="57537" y="132460"/>
                    <a:pt x="82778" y="120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E145E9E-78B9-4356-B971-1621A5C6248C}"/>
                </a:ext>
              </a:extLst>
            </p:cNvPr>
            <p:cNvSpPr/>
            <p:nvPr/>
          </p:nvSpPr>
          <p:spPr>
            <a:xfrm>
              <a:off x="10273590" y="10067"/>
              <a:ext cx="116136" cy="132291"/>
            </a:xfrm>
            <a:custGeom>
              <a:avLst/>
              <a:gdLst>
                <a:gd name="connsiteX0" fmla="*/ 82779 w 116136"/>
                <a:gd name="connsiteY0" fmla="*/ 120935 h 132291"/>
                <a:gd name="connsiteX1" fmla="*/ 88970 w 116136"/>
                <a:gd name="connsiteY1" fmla="*/ 117410 h 132291"/>
                <a:gd name="connsiteX2" fmla="*/ 45345 w 116136"/>
                <a:gd name="connsiteY2" fmla="*/ -3653 h 132291"/>
                <a:gd name="connsiteX3" fmla="*/ -947 w 116136"/>
                <a:gd name="connsiteY3" fmla="*/ 65022 h 132291"/>
                <a:gd name="connsiteX4" fmla="*/ 10674 w 116136"/>
                <a:gd name="connsiteY4" fmla="*/ 103122 h 132291"/>
                <a:gd name="connsiteX5" fmla="*/ 82779 w 116136"/>
                <a:gd name="connsiteY5" fmla="*/ 120935 h 1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36" h="132291">
                  <a:moveTo>
                    <a:pt x="82779" y="120935"/>
                  </a:moveTo>
                  <a:cubicBezTo>
                    <a:pt x="84874" y="119889"/>
                    <a:pt x="86969" y="118647"/>
                    <a:pt x="88970" y="117410"/>
                  </a:cubicBezTo>
                  <a:cubicBezTo>
                    <a:pt x="139642" y="84170"/>
                    <a:pt x="112401" y="-22986"/>
                    <a:pt x="45345" y="-3653"/>
                  </a:cubicBezTo>
                  <a:cubicBezTo>
                    <a:pt x="16770" y="4635"/>
                    <a:pt x="-1328" y="35592"/>
                    <a:pt x="-947" y="65022"/>
                  </a:cubicBezTo>
                  <a:cubicBezTo>
                    <a:pt x="-1042" y="78645"/>
                    <a:pt x="3054" y="91886"/>
                    <a:pt x="10674" y="103122"/>
                  </a:cubicBezTo>
                  <a:cubicBezTo>
                    <a:pt x="27628" y="125033"/>
                    <a:pt x="57537" y="132460"/>
                    <a:pt x="82779" y="120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31897DA-F460-4106-8096-105409589212}"/>
                </a:ext>
              </a:extLst>
            </p:cNvPr>
            <p:cNvSpPr/>
            <p:nvPr/>
          </p:nvSpPr>
          <p:spPr>
            <a:xfrm>
              <a:off x="9943961" y="9867"/>
              <a:ext cx="118753" cy="131746"/>
            </a:xfrm>
            <a:custGeom>
              <a:avLst/>
              <a:gdLst>
                <a:gd name="connsiteX0" fmla="*/ 103798 w 118753"/>
                <a:gd name="connsiteY0" fmla="*/ 106564 h 131746"/>
                <a:gd name="connsiteX1" fmla="*/ 108370 w 118753"/>
                <a:gd name="connsiteY1" fmla="*/ 100941 h 131746"/>
                <a:gd name="connsiteX2" fmla="*/ 21883 w 118753"/>
                <a:gd name="connsiteY2" fmla="*/ 5691 h 131746"/>
                <a:gd name="connsiteX3" fmla="*/ 5119 w 118753"/>
                <a:gd name="connsiteY3" fmla="*/ 86844 h 131746"/>
                <a:gd name="connsiteX4" fmla="*/ 30551 w 118753"/>
                <a:gd name="connsiteY4" fmla="*/ 117991 h 131746"/>
                <a:gd name="connsiteX5" fmla="*/ 103798 w 118753"/>
                <a:gd name="connsiteY5" fmla="*/ 106564 h 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3" h="131746">
                  <a:moveTo>
                    <a:pt x="103798" y="106564"/>
                  </a:moveTo>
                  <a:cubicBezTo>
                    <a:pt x="105418" y="104848"/>
                    <a:pt x="106941" y="102941"/>
                    <a:pt x="108370" y="100941"/>
                  </a:cubicBezTo>
                  <a:cubicBezTo>
                    <a:pt x="142660" y="50935"/>
                    <a:pt x="76461" y="-37837"/>
                    <a:pt x="21883" y="5691"/>
                  </a:cubicBezTo>
                  <a:cubicBezTo>
                    <a:pt x="-1358" y="24169"/>
                    <a:pt x="-6692" y="59604"/>
                    <a:pt x="5119" y="86844"/>
                  </a:cubicBezTo>
                  <a:cubicBezTo>
                    <a:pt x="10263" y="99513"/>
                    <a:pt x="19121" y="110373"/>
                    <a:pt x="30551" y="117991"/>
                  </a:cubicBezTo>
                  <a:cubicBezTo>
                    <a:pt x="54649" y="131706"/>
                    <a:pt x="85034" y="126944"/>
                    <a:pt x="103798" y="106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4EC4E71-B3E6-44A1-9BCF-A4BB97E3D110}"/>
                </a:ext>
              </a:extLst>
            </p:cNvPr>
            <p:cNvSpPr/>
            <p:nvPr/>
          </p:nvSpPr>
          <p:spPr>
            <a:xfrm>
              <a:off x="9614942" y="10149"/>
              <a:ext cx="120181" cy="129639"/>
            </a:xfrm>
            <a:custGeom>
              <a:avLst/>
              <a:gdLst>
                <a:gd name="connsiteX0" fmla="*/ 58008 w 120181"/>
                <a:gd name="connsiteY0" fmla="*/ -5925 h 129639"/>
                <a:gd name="connsiteX1" fmla="*/ 50864 w 120181"/>
                <a:gd name="connsiteY1" fmla="*/ -5069 h 129639"/>
                <a:gd name="connsiteX2" fmla="*/ 44673 w 120181"/>
                <a:gd name="connsiteY2" fmla="*/ 123328 h 129639"/>
                <a:gd name="connsiteX3" fmla="*/ 113824 w 120181"/>
                <a:gd name="connsiteY3" fmla="*/ 77708 h 129639"/>
                <a:gd name="connsiteX4" fmla="*/ 117920 w 120181"/>
                <a:gd name="connsiteY4" fmla="*/ 37794 h 129639"/>
                <a:gd name="connsiteX5" fmla="*/ 58008 w 120181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639">
                  <a:moveTo>
                    <a:pt x="58008" y="-5925"/>
                  </a:moveTo>
                  <a:cubicBezTo>
                    <a:pt x="55627" y="-5827"/>
                    <a:pt x="53245" y="-5543"/>
                    <a:pt x="50864" y="-5069"/>
                  </a:cubicBezTo>
                  <a:cubicBezTo>
                    <a:pt x="-8667" y="6079"/>
                    <a:pt x="-24764" y="115519"/>
                    <a:pt x="44673" y="123328"/>
                  </a:cubicBezTo>
                  <a:cubicBezTo>
                    <a:pt x="74105" y="126663"/>
                    <a:pt x="102775" y="105329"/>
                    <a:pt x="113824" y="77708"/>
                  </a:cubicBezTo>
                  <a:cubicBezTo>
                    <a:pt x="119158" y="65132"/>
                    <a:pt x="120587" y="51225"/>
                    <a:pt x="117920" y="37794"/>
                  </a:cubicBezTo>
                  <a:cubicBezTo>
                    <a:pt x="110490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DDCD013-6F19-48FA-8866-CD9F429F4EBD}"/>
                </a:ext>
              </a:extLst>
            </p:cNvPr>
            <p:cNvSpPr/>
            <p:nvPr/>
          </p:nvSpPr>
          <p:spPr>
            <a:xfrm>
              <a:off x="10928192" y="10149"/>
              <a:ext cx="120206" cy="129639"/>
            </a:xfrm>
            <a:custGeom>
              <a:avLst/>
              <a:gdLst>
                <a:gd name="connsiteX0" fmla="*/ 57970 w 120206"/>
                <a:gd name="connsiteY0" fmla="*/ -5925 h 129639"/>
                <a:gd name="connsiteX1" fmla="*/ 50826 w 120206"/>
                <a:gd name="connsiteY1" fmla="*/ -5069 h 129639"/>
                <a:gd name="connsiteX2" fmla="*/ 44634 w 120206"/>
                <a:gd name="connsiteY2" fmla="*/ 123328 h 129639"/>
                <a:gd name="connsiteX3" fmla="*/ 113786 w 120206"/>
                <a:gd name="connsiteY3" fmla="*/ 77708 h 129639"/>
                <a:gd name="connsiteX4" fmla="*/ 117882 w 120206"/>
                <a:gd name="connsiteY4" fmla="*/ 37794 h 129639"/>
                <a:gd name="connsiteX5" fmla="*/ 57970 w 120206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06" h="129639">
                  <a:moveTo>
                    <a:pt x="57970" y="-5925"/>
                  </a:moveTo>
                  <a:cubicBezTo>
                    <a:pt x="55588" y="-5827"/>
                    <a:pt x="53207" y="-5543"/>
                    <a:pt x="50826" y="-5069"/>
                  </a:cubicBezTo>
                  <a:cubicBezTo>
                    <a:pt x="-8705" y="6079"/>
                    <a:pt x="-24708" y="115519"/>
                    <a:pt x="44634" y="123328"/>
                  </a:cubicBezTo>
                  <a:cubicBezTo>
                    <a:pt x="74066" y="126663"/>
                    <a:pt x="102832" y="105329"/>
                    <a:pt x="113786" y="77708"/>
                  </a:cubicBezTo>
                  <a:cubicBezTo>
                    <a:pt x="119215" y="65132"/>
                    <a:pt x="120644" y="51225"/>
                    <a:pt x="117882" y="37794"/>
                  </a:cubicBezTo>
                  <a:cubicBezTo>
                    <a:pt x="110452" y="11126"/>
                    <a:pt x="85688" y="-6971"/>
                    <a:pt x="57970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D0B20AC-EE1F-48C8-89DE-37247F7987F5}"/>
                </a:ext>
              </a:extLst>
            </p:cNvPr>
            <p:cNvSpPr/>
            <p:nvPr/>
          </p:nvSpPr>
          <p:spPr>
            <a:xfrm>
              <a:off x="9286025" y="11516"/>
              <a:ext cx="121416" cy="129623"/>
            </a:xfrm>
            <a:custGeom>
              <a:avLst/>
              <a:gdLst>
                <a:gd name="connsiteX0" fmla="*/ 6401 w 121416"/>
                <a:gd name="connsiteY0" fmla="*/ 22521 h 129623"/>
                <a:gd name="connsiteX1" fmla="*/ 3163 w 121416"/>
                <a:gd name="connsiteY1" fmla="*/ 28999 h 129623"/>
                <a:gd name="connsiteX2" fmla="*/ 106985 w 121416"/>
                <a:gd name="connsiteY2" fmla="*/ 105199 h 129623"/>
                <a:gd name="connsiteX3" fmla="*/ 106985 w 121416"/>
                <a:gd name="connsiteY3" fmla="*/ 22330 h 129623"/>
                <a:gd name="connsiteX4" fmla="*/ 75838 w 121416"/>
                <a:gd name="connsiteY4" fmla="*/ -3003 h 129623"/>
                <a:gd name="connsiteX5" fmla="*/ 6401 w 121416"/>
                <a:gd name="connsiteY5" fmla="*/ 22521 h 12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16" h="129623">
                  <a:moveTo>
                    <a:pt x="6401" y="22521"/>
                  </a:moveTo>
                  <a:cubicBezTo>
                    <a:pt x="5192" y="24618"/>
                    <a:pt x="4106" y="26809"/>
                    <a:pt x="3163" y="28999"/>
                  </a:cubicBezTo>
                  <a:cubicBezTo>
                    <a:pt x="-20269" y="84815"/>
                    <a:pt x="62027" y="158540"/>
                    <a:pt x="106985" y="105199"/>
                  </a:cubicBezTo>
                  <a:cubicBezTo>
                    <a:pt x="126035" y="82433"/>
                    <a:pt x="123845" y="46715"/>
                    <a:pt x="106985" y="22330"/>
                  </a:cubicBezTo>
                  <a:cubicBezTo>
                    <a:pt x="99451" y="10903"/>
                    <a:pt x="88574" y="2043"/>
                    <a:pt x="75838" y="-3003"/>
                  </a:cubicBezTo>
                  <a:cubicBezTo>
                    <a:pt x="49578" y="-11575"/>
                    <a:pt x="20832" y="-1101"/>
                    <a:pt x="6401" y="225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CB763CC-041D-40CF-95FE-4BC2F213AFBA}"/>
                </a:ext>
              </a:extLst>
            </p:cNvPr>
            <p:cNvSpPr/>
            <p:nvPr/>
          </p:nvSpPr>
          <p:spPr>
            <a:xfrm>
              <a:off x="11914969" y="10895"/>
              <a:ext cx="117075" cy="131205"/>
            </a:xfrm>
            <a:custGeom>
              <a:avLst/>
              <a:gdLst>
                <a:gd name="connsiteX0" fmla="*/ 71509 w 117075"/>
                <a:gd name="connsiteY0" fmla="*/ 123633 h 131205"/>
                <a:gd name="connsiteX1" fmla="*/ 78271 w 117075"/>
                <a:gd name="connsiteY1" fmla="*/ 121443 h 131205"/>
                <a:gd name="connsiteX2" fmla="*/ 59221 w 117075"/>
                <a:gd name="connsiteY2" fmla="*/ -5717 h 131205"/>
                <a:gd name="connsiteX3" fmla="*/ 356 w 117075"/>
                <a:gd name="connsiteY3" fmla="*/ 53149 h 131205"/>
                <a:gd name="connsiteX4" fmla="*/ 4452 w 117075"/>
                <a:gd name="connsiteY4" fmla="*/ 93058 h 131205"/>
                <a:gd name="connsiteX5" fmla="*/ 71509 w 117075"/>
                <a:gd name="connsiteY5" fmla="*/ 123633 h 13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075" h="131205">
                  <a:moveTo>
                    <a:pt x="71509" y="123633"/>
                  </a:moveTo>
                  <a:cubicBezTo>
                    <a:pt x="73795" y="123061"/>
                    <a:pt x="76081" y="122298"/>
                    <a:pt x="78271" y="121443"/>
                  </a:cubicBezTo>
                  <a:cubicBezTo>
                    <a:pt x="134374" y="98486"/>
                    <a:pt x="128182" y="-11908"/>
                    <a:pt x="59221" y="-5717"/>
                  </a:cubicBezTo>
                  <a:cubicBezTo>
                    <a:pt x="29789" y="-3052"/>
                    <a:pt x="5881" y="23714"/>
                    <a:pt x="356" y="53149"/>
                  </a:cubicBezTo>
                  <a:cubicBezTo>
                    <a:pt x="-2310" y="66576"/>
                    <a:pt x="-882" y="80482"/>
                    <a:pt x="4452" y="93058"/>
                  </a:cubicBezTo>
                  <a:cubicBezTo>
                    <a:pt x="17216" y="117345"/>
                    <a:pt x="44838" y="129916"/>
                    <a:pt x="71509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9E6EFC8-0AC7-406A-A940-5B8CECF41831}"/>
                </a:ext>
              </a:extLst>
            </p:cNvPr>
            <p:cNvSpPr/>
            <p:nvPr/>
          </p:nvSpPr>
          <p:spPr>
            <a:xfrm>
              <a:off x="11584249" y="11056"/>
              <a:ext cx="121443" cy="129656"/>
            </a:xfrm>
            <a:custGeom>
              <a:avLst/>
              <a:gdLst>
                <a:gd name="connsiteX0" fmla="*/ 113144 w 121443"/>
                <a:gd name="connsiteY0" fmla="*/ 94990 h 129656"/>
                <a:gd name="connsiteX1" fmla="*/ 116383 w 121443"/>
                <a:gd name="connsiteY1" fmla="*/ 88609 h 129656"/>
                <a:gd name="connsiteX2" fmla="*/ 12561 w 121443"/>
                <a:gd name="connsiteY2" fmla="*/ 12409 h 129656"/>
                <a:gd name="connsiteX3" fmla="*/ 12561 w 121443"/>
                <a:gd name="connsiteY3" fmla="*/ 95278 h 129656"/>
                <a:gd name="connsiteX4" fmla="*/ 43612 w 121443"/>
                <a:gd name="connsiteY4" fmla="*/ 120802 h 129656"/>
                <a:gd name="connsiteX5" fmla="*/ 113144 w 121443"/>
                <a:gd name="connsiteY5" fmla="*/ 94990 h 12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656">
                  <a:moveTo>
                    <a:pt x="113144" y="94990"/>
                  </a:moveTo>
                  <a:cubicBezTo>
                    <a:pt x="114382" y="92990"/>
                    <a:pt x="115431" y="90800"/>
                    <a:pt x="116383" y="88609"/>
                  </a:cubicBezTo>
                  <a:cubicBezTo>
                    <a:pt x="139815" y="32794"/>
                    <a:pt x="57328" y="-40741"/>
                    <a:pt x="12561" y="12409"/>
                  </a:cubicBezTo>
                  <a:cubicBezTo>
                    <a:pt x="-6489" y="35175"/>
                    <a:pt x="-4394" y="70894"/>
                    <a:pt x="12561" y="95278"/>
                  </a:cubicBezTo>
                  <a:cubicBezTo>
                    <a:pt x="20086" y="106706"/>
                    <a:pt x="30944" y="115566"/>
                    <a:pt x="43612" y="120802"/>
                  </a:cubicBezTo>
                  <a:cubicBezTo>
                    <a:pt x="69997" y="129281"/>
                    <a:pt x="98667" y="118612"/>
                    <a:pt x="113144" y="94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19EF1AA-9A2B-45CC-B426-2626A9F8D78B}"/>
                </a:ext>
              </a:extLst>
            </p:cNvPr>
            <p:cNvSpPr/>
            <p:nvPr/>
          </p:nvSpPr>
          <p:spPr>
            <a:xfrm>
              <a:off x="11257868" y="10895"/>
              <a:ext cx="117495" cy="131323"/>
            </a:xfrm>
            <a:custGeom>
              <a:avLst/>
              <a:gdLst>
                <a:gd name="connsiteX0" fmla="*/ 71956 w 117495"/>
                <a:gd name="connsiteY0" fmla="*/ 123633 h 131323"/>
                <a:gd name="connsiteX1" fmla="*/ 78814 w 117495"/>
                <a:gd name="connsiteY1" fmla="*/ 121443 h 131323"/>
                <a:gd name="connsiteX2" fmla="*/ 59193 w 117495"/>
                <a:gd name="connsiteY2" fmla="*/ -5717 h 131323"/>
                <a:gd name="connsiteX3" fmla="*/ 423 w 117495"/>
                <a:gd name="connsiteY3" fmla="*/ 53149 h 131323"/>
                <a:gd name="connsiteX4" fmla="*/ 4424 w 117495"/>
                <a:gd name="connsiteY4" fmla="*/ 93058 h 131323"/>
                <a:gd name="connsiteX5" fmla="*/ 71956 w 117495"/>
                <a:gd name="connsiteY5" fmla="*/ 123633 h 13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3">
                  <a:moveTo>
                    <a:pt x="71956" y="123633"/>
                  </a:moveTo>
                  <a:cubicBezTo>
                    <a:pt x="74242" y="123061"/>
                    <a:pt x="76623" y="122298"/>
                    <a:pt x="78814" y="121443"/>
                  </a:cubicBezTo>
                  <a:cubicBezTo>
                    <a:pt x="134821" y="98486"/>
                    <a:pt x="128630" y="-11908"/>
                    <a:pt x="59193" y="-5717"/>
                  </a:cubicBezTo>
                  <a:cubicBezTo>
                    <a:pt x="29761" y="-3052"/>
                    <a:pt x="5948" y="23714"/>
                    <a:pt x="423" y="53149"/>
                  </a:cubicBezTo>
                  <a:cubicBezTo>
                    <a:pt x="-2338" y="66576"/>
                    <a:pt x="-911" y="80482"/>
                    <a:pt x="4424" y="93058"/>
                  </a:cubicBezTo>
                  <a:cubicBezTo>
                    <a:pt x="17187" y="117536"/>
                    <a:pt x="45096" y="130205"/>
                    <a:pt x="71956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390EE2F-8BA4-4CF4-B3B1-E5309273B102}"/>
                </a:ext>
              </a:extLst>
            </p:cNvPr>
            <p:cNvSpPr/>
            <p:nvPr/>
          </p:nvSpPr>
          <p:spPr>
            <a:xfrm>
              <a:off x="12075815" y="2323194"/>
              <a:ext cx="116185" cy="132277"/>
            </a:xfrm>
            <a:custGeom>
              <a:avLst/>
              <a:gdLst>
                <a:gd name="connsiteX0" fmla="*/ 82778 w 116185"/>
                <a:gd name="connsiteY0" fmla="*/ 120858 h 132277"/>
                <a:gd name="connsiteX1" fmla="*/ 89065 w 116185"/>
                <a:gd name="connsiteY1" fmla="*/ 117337 h 132277"/>
                <a:gd name="connsiteX2" fmla="*/ 45346 w 116185"/>
                <a:gd name="connsiteY2" fmla="*/ -3632 h 132277"/>
                <a:gd name="connsiteX3" fmla="*/ -947 w 116185"/>
                <a:gd name="connsiteY3" fmla="*/ 64950 h 132277"/>
                <a:gd name="connsiteX4" fmla="*/ 10675 w 116185"/>
                <a:gd name="connsiteY4" fmla="*/ 103050 h 132277"/>
                <a:gd name="connsiteX5" fmla="*/ 82778 w 116185"/>
                <a:gd name="connsiteY5" fmla="*/ 120858 h 13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77">
                  <a:moveTo>
                    <a:pt x="82778" y="120858"/>
                  </a:moveTo>
                  <a:cubicBezTo>
                    <a:pt x="84969" y="119811"/>
                    <a:pt x="87065" y="118574"/>
                    <a:pt x="89065" y="117337"/>
                  </a:cubicBezTo>
                  <a:cubicBezTo>
                    <a:pt x="139642" y="84190"/>
                    <a:pt x="112496" y="-23064"/>
                    <a:pt x="45346" y="-3632"/>
                  </a:cubicBezTo>
                  <a:cubicBezTo>
                    <a:pt x="16771" y="4656"/>
                    <a:pt x="-1327" y="35612"/>
                    <a:pt x="-947" y="64950"/>
                  </a:cubicBezTo>
                  <a:cubicBezTo>
                    <a:pt x="-1041" y="78567"/>
                    <a:pt x="3054" y="91808"/>
                    <a:pt x="10675" y="103050"/>
                  </a:cubicBezTo>
                  <a:cubicBezTo>
                    <a:pt x="27628" y="125048"/>
                    <a:pt x="57537" y="132480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FE3A908-709A-4601-8E0D-0F0F59AEA8C6}"/>
                </a:ext>
              </a:extLst>
            </p:cNvPr>
            <p:cNvSpPr/>
            <p:nvPr/>
          </p:nvSpPr>
          <p:spPr>
            <a:xfrm>
              <a:off x="11747394" y="2323194"/>
              <a:ext cx="116161" cy="132233"/>
            </a:xfrm>
            <a:custGeom>
              <a:avLst/>
              <a:gdLst>
                <a:gd name="connsiteX0" fmla="*/ 82778 w 116161"/>
                <a:gd name="connsiteY0" fmla="*/ 120858 h 132233"/>
                <a:gd name="connsiteX1" fmla="*/ 89065 w 116161"/>
                <a:gd name="connsiteY1" fmla="*/ 117337 h 132233"/>
                <a:gd name="connsiteX2" fmla="*/ 45345 w 116161"/>
                <a:gd name="connsiteY2" fmla="*/ -3632 h 132233"/>
                <a:gd name="connsiteX3" fmla="*/ -947 w 116161"/>
                <a:gd name="connsiteY3" fmla="*/ 64950 h 132233"/>
                <a:gd name="connsiteX4" fmla="*/ 10675 w 116161"/>
                <a:gd name="connsiteY4" fmla="*/ 103050 h 132233"/>
                <a:gd name="connsiteX5" fmla="*/ 82778 w 116161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61" h="132233">
                  <a:moveTo>
                    <a:pt x="82778" y="120858"/>
                  </a:moveTo>
                  <a:cubicBezTo>
                    <a:pt x="84969" y="119811"/>
                    <a:pt x="87064" y="118574"/>
                    <a:pt x="89065" y="117337"/>
                  </a:cubicBezTo>
                  <a:cubicBezTo>
                    <a:pt x="139642" y="84190"/>
                    <a:pt x="112401" y="-23064"/>
                    <a:pt x="45345" y="-3632"/>
                  </a:cubicBezTo>
                  <a:cubicBezTo>
                    <a:pt x="16770" y="4656"/>
                    <a:pt x="-1327" y="35612"/>
                    <a:pt x="-947" y="64950"/>
                  </a:cubicBezTo>
                  <a:cubicBezTo>
                    <a:pt x="-1042" y="78567"/>
                    <a:pt x="3054" y="91808"/>
                    <a:pt x="10675" y="103050"/>
                  </a:cubicBezTo>
                  <a:cubicBezTo>
                    <a:pt x="27628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745775D-E87F-4438-BF23-B62847411A42}"/>
                </a:ext>
              </a:extLst>
            </p:cNvPr>
            <p:cNvSpPr/>
            <p:nvPr/>
          </p:nvSpPr>
          <p:spPr>
            <a:xfrm>
              <a:off x="11417432" y="2323155"/>
              <a:ext cx="118713" cy="131681"/>
            </a:xfrm>
            <a:custGeom>
              <a:avLst/>
              <a:gdLst>
                <a:gd name="connsiteX0" fmla="*/ 103844 w 118713"/>
                <a:gd name="connsiteY0" fmla="*/ 106517 h 131681"/>
                <a:gd name="connsiteX1" fmla="*/ 108322 w 118713"/>
                <a:gd name="connsiteY1" fmla="*/ 100898 h 131681"/>
                <a:gd name="connsiteX2" fmla="*/ 21834 w 118713"/>
                <a:gd name="connsiteY2" fmla="*/ 5648 h 131681"/>
                <a:gd name="connsiteX3" fmla="*/ 5165 w 118713"/>
                <a:gd name="connsiteY3" fmla="*/ 86704 h 131681"/>
                <a:gd name="connsiteX4" fmla="*/ 30597 w 118713"/>
                <a:gd name="connsiteY4" fmla="*/ 117851 h 131681"/>
                <a:gd name="connsiteX5" fmla="*/ 103844 w 118713"/>
                <a:gd name="connsiteY5" fmla="*/ 106517 h 13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1">
                  <a:moveTo>
                    <a:pt x="103844" y="106517"/>
                  </a:moveTo>
                  <a:cubicBezTo>
                    <a:pt x="105559" y="104801"/>
                    <a:pt x="106988" y="102898"/>
                    <a:pt x="108322" y="100898"/>
                  </a:cubicBezTo>
                  <a:cubicBezTo>
                    <a:pt x="142611" y="50985"/>
                    <a:pt x="76507" y="-37786"/>
                    <a:pt x="21834" y="5648"/>
                  </a:cubicBezTo>
                  <a:cubicBezTo>
                    <a:pt x="-1311" y="24126"/>
                    <a:pt x="-6741" y="59557"/>
                    <a:pt x="5165" y="86704"/>
                  </a:cubicBezTo>
                  <a:cubicBezTo>
                    <a:pt x="10309" y="99466"/>
                    <a:pt x="19168" y="110326"/>
                    <a:pt x="30597" y="117851"/>
                  </a:cubicBezTo>
                  <a:cubicBezTo>
                    <a:pt x="54696" y="131664"/>
                    <a:pt x="85080" y="126902"/>
                    <a:pt x="103844" y="106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5D32451-8698-4603-AE12-4D084D09D282}"/>
                </a:ext>
              </a:extLst>
            </p:cNvPr>
            <p:cNvSpPr/>
            <p:nvPr/>
          </p:nvSpPr>
          <p:spPr>
            <a:xfrm>
              <a:off x="11088641" y="2323389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4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9"/>
                    <a:pt x="120596" y="51323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5210D60-A5F7-4E21-84DF-ED8359BB598E}"/>
                </a:ext>
              </a:extLst>
            </p:cNvPr>
            <p:cNvSpPr/>
            <p:nvPr/>
          </p:nvSpPr>
          <p:spPr>
            <a:xfrm>
              <a:off x="10759740" y="2324862"/>
              <a:ext cx="121443" cy="129561"/>
            </a:xfrm>
            <a:custGeom>
              <a:avLst/>
              <a:gdLst>
                <a:gd name="connsiteX0" fmla="*/ 6395 w 121443"/>
                <a:gd name="connsiteY0" fmla="*/ 22512 h 129561"/>
                <a:gd name="connsiteX1" fmla="*/ 3155 w 121443"/>
                <a:gd name="connsiteY1" fmla="*/ 28991 h 129561"/>
                <a:gd name="connsiteX2" fmla="*/ 106978 w 121443"/>
                <a:gd name="connsiteY2" fmla="*/ 105191 h 129561"/>
                <a:gd name="connsiteX3" fmla="*/ 106978 w 121443"/>
                <a:gd name="connsiteY3" fmla="*/ 22322 h 129561"/>
                <a:gd name="connsiteX4" fmla="*/ 75831 w 121443"/>
                <a:gd name="connsiteY4" fmla="*/ -3016 h 129561"/>
                <a:gd name="connsiteX5" fmla="*/ 6395 w 121443"/>
                <a:gd name="connsiteY5" fmla="*/ 22512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61">
                  <a:moveTo>
                    <a:pt x="6395" y="22512"/>
                  </a:moveTo>
                  <a:cubicBezTo>
                    <a:pt x="5156" y="24610"/>
                    <a:pt x="4109" y="26703"/>
                    <a:pt x="3155" y="28991"/>
                  </a:cubicBezTo>
                  <a:cubicBezTo>
                    <a:pt x="-20276" y="84713"/>
                    <a:pt x="62211" y="158434"/>
                    <a:pt x="106978" y="105191"/>
                  </a:cubicBezTo>
                  <a:cubicBezTo>
                    <a:pt x="126028" y="82425"/>
                    <a:pt x="123933" y="46706"/>
                    <a:pt x="106978" y="22322"/>
                  </a:cubicBezTo>
                  <a:cubicBezTo>
                    <a:pt x="99453" y="10895"/>
                    <a:pt x="88595" y="2035"/>
                    <a:pt x="75831" y="-3016"/>
                  </a:cubicBezTo>
                  <a:cubicBezTo>
                    <a:pt x="49542" y="-11588"/>
                    <a:pt x="20872" y="-1012"/>
                    <a:pt x="6395" y="225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0390E3F-DB55-440F-840B-FC1681CBC93B}"/>
                </a:ext>
              </a:extLst>
            </p:cNvPr>
            <p:cNvSpPr/>
            <p:nvPr/>
          </p:nvSpPr>
          <p:spPr>
            <a:xfrm>
              <a:off x="10431883" y="2324811"/>
              <a:ext cx="121451" cy="129612"/>
            </a:xfrm>
            <a:custGeom>
              <a:avLst/>
              <a:gdLst>
                <a:gd name="connsiteX0" fmla="*/ 6401 w 121451"/>
                <a:gd name="connsiteY0" fmla="*/ 22563 h 129612"/>
                <a:gd name="connsiteX1" fmla="*/ 3163 w 121451"/>
                <a:gd name="connsiteY1" fmla="*/ 29042 h 129612"/>
                <a:gd name="connsiteX2" fmla="*/ 106986 w 121451"/>
                <a:gd name="connsiteY2" fmla="*/ 105242 h 129612"/>
                <a:gd name="connsiteX3" fmla="*/ 106986 w 121451"/>
                <a:gd name="connsiteY3" fmla="*/ 22372 h 129612"/>
                <a:gd name="connsiteX4" fmla="*/ 75934 w 121451"/>
                <a:gd name="connsiteY4" fmla="*/ -2966 h 129612"/>
                <a:gd name="connsiteX5" fmla="*/ 6401 w 121451"/>
                <a:gd name="connsiteY5" fmla="*/ 22563 h 12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12">
                  <a:moveTo>
                    <a:pt x="6401" y="22563"/>
                  </a:moveTo>
                  <a:cubicBezTo>
                    <a:pt x="5163" y="24660"/>
                    <a:pt x="4115" y="26753"/>
                    <a:pt x="3163" y="29042"/>
                  </a:cubicBezTo>
                  <a:cubicBezTo>
                    <a:pt x="-20269" y="84764"/>
                    <a:pt x="62027" y="158485"/>
                    <a:pt x="106986" y="105242"/>
                  </a:cubicBezTo>
                  <a:cubicBezTo>
                    <a:pt x="126036" y="82476"/>
                    <a:pt x="123939" y="46757"/>
                    <a:pt x="106986" y="22372"/>
                  </a:cubicBezTo>
                  <a:cubicBezTo>
                    <a:pt x="99461" y="10945"/>
                    <a:pt x="88602" y="2178"/>
                    <a:pt x="75934" y="-2966"/>
                  </a:cubicBezTo>
                  <a:cubicBezTo>
                    <a:pt x="49645" y="-11630"/>
                    <a:pt x="20879" y="-1059"/>
                    <a:pt x="6401" y="22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311629D-EDFC-4510-B67C-F7D8ADBA06B5}"/>
                </a:ext>
              </a:extLst>
            </p:cNvPr>
            <p:cNvSpPr/>
            <p:nvPr/>
          </p:nvSpPr>
          <p:spPr>
            <a:xfrm>
              <a:off x="10105029" y="2324225"/>
              <a:ext cx="117524" cy="131321"/>
            </a:xfrm>
            <a:custGeom>
              <a:avLst/>
              <a:gdLst>
                <a:gd name="connsiteX0" fmla="*/ 71984 w 117524"/>
                <a:gd name="connsiteY0" fmla="*/ 123641 h 131321"/>
                <a:gd name="connsiteX1" fmla="*/ 78843 w 117524"/>
                <a:gd name="connsiteY1" fmla="*/ 121352 h 131321"/>
                <a:gd name="connsiteX2" fmla="*/ 59221 w 117524"/>
                <a:gd name="connsiteY2" fmla="*/ -5710 h 131321"/>
                <a:gd name="connsiteX3" fmla="*/ 357 w 117524"/>
                <a:gd name="connsiteY3" fmla="*/ 52868 h 131321"/>
                <a:gd name="connsiteX4" fmla="*/ 4452 w 117524"/>
                <a:gd name="connsiteY4" fmla="*/ 92777 h 131321"/>
                <a:gd name="connsiteX5" fmla="*/ 71984 w 117524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321">
                  <a:moveTo>
                    <a:pt x="71984" y="123641"/>
                  </a:moveTo>
                  <a:cubicBezTo>
                    <a:pt x="74271" y="122971"/>
                    <a:pt x="76557" y="122208"/>
                    <a:pt x="78843" y="121352"/>
                  </a:cubicBezTo>
                  <a:cubicBezTo>
                    <a:pt x="134850" y="98493"/>
                    <a:pt x="128658" y="-11998"/>
                    <a:pt x="59221" y="-5710"/>
                  </a:cubicBezTo>
                  <a:cubicBezTo>
                    <a:pt x="29789" y="-3138"/>
                    <a:pt x="5976" y="23628"/>
                    <a:pt x="357" y="52868"/>
                  </a:cubicBezTo>
                  <a:cubicBezTo>
                    <a:pt x="-2311" y="66300"/>
                    <a:pt x="-882" y="80206"/>
                    <a:pt x="4452" y="92777"/>
                  </a:cubicBezTo>
                  <a:cubicBezTo>
                    <a:pt x="17121" y="117446"/>
                    <a:pt x="45028" y="130212"/>
                    <a:pt x="71984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000BA7D-75A0-4144-BE93-836B922F771A}"/>
                </a:ext>
              </a:extLst>
            </p:cNvPr>
            <p:cNvSpPr/>
            <p:nvPr/>
          </p:nvSpPr>
          <p:spPr>
            <a:xfrm>
              <a:off x="9776730" y="232422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3 w 117495"/>
                <a:gd name="connsiteY1" fmla="*/ 121352 h 131321"/>
                <a:gd name="connsiteX2" fmla="*/ 59193 w 117495"/>
                <a:gd name="connsiteY2" fmla="*/ -5710 h 131321"/>
                <a:gd name="connsiteX3" fmla="*/ 424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242" y="122971"/>
                    <a:pt x="76528" y="122208"/>
                    <a:pt x="78813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138"/>
                    <a:pt x="5852" y="23628"/>
                    <a:pt x="424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0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9AE0BD-8E5D-4B2E-BE2D-F0ABE79B7FBB}"/>
                </a:ext>
              </a:extLst>
            </p:cNvPr>
            <p:cNvSpPr/>
            <p:nvPr/>
          </p:nvSpPr>
          <p:spPr>
            <a:xfrm>
              <a:off x="9446492" y="2324257"/>
              <a:ext cx="121409" cy="129531"/>
            </a:xfrm>
            <a:custGeom>
              <a:avLst/>
              <a:gdLst>
                <a:gd name="connsiteX0" fmla="*/ 113110 w 121409"/>
                <a:gd name="connsiteY0" fmla="*/ 95127 h 129531"/>
                <a:gd name="connsiteX1" fmla="*/ 116349 w 121409"/>
                <a:gd name="connsiteY1" fmla="*/ 88648 h 129531"/>
                <a:gd name="connsiteX2" fmla="*/ 12526 w 121409"/>
                <a:gd name="connsiteY2" fmla="*/ 12448 h 129531"/>
                <a:gd name="connsiteX3" fmla="*/ 12526 w 121409"/>
                <a:gd name="connsiteY3" fmla="*/ 95220 h 129531"/>
                <a:gd name="connsiteX4" fmla="*/ 43673 w 121409"/>
                <a:gd name="connsiteY4" fmla="*/ 120558 h 129531"/>
                <a:gd name="connsiteX5" fmla="*/ 113110 w 121409"/>
                <a:gd name="connsiteY5" fmla="*/ 95127 h 1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31">
                  <a:moveTo>
                    <a:pt x="113110" y="95127"/>
                  </a:moveTo>
                  <a:cubicBezTo>
                    <a:pt x="114320" y="93029"/>
                    <a:pt x="115406" y="90839"/>
                    <a:pt x="116349" y="88648"/>
                  </a:cubicBezTo>
                  <a:cubicBezTo>
                    <a:pt x="139780" y="32833"/>
                    <a:pt x="57294" y="-40795"/>
                    <a:pt x="12526" y="12448"/>
                  </a:cubicBezTo>
                  <a:cubicBezTo>
                    <a:pt x="-6524" y="35121"/>
                    <a:pt x="-4333" y="70840"/>
                    <a:pt x="12526" y="95220"/>
                  </a:cubicBezTo>
                  <a:cubicBezTo>
                    <a:pt x="20098" y="106652"/>
                    <a:pt x="30966" y="115511"/>
                    <a:pt x="43673" y="120558"/>
                  </a:cubicBezTo>
                  <a:cubicBezTo>
                    <a:pt x="69914" y="129227"/>
                    <a:pt x="98670" y="118655"/>
                    <a:pt x="113110" y="95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B374233-7339-4D25-AF53-3570079582E8}"/>
                </a:ext>
              </a:extLst>
            </p:cNvPr>
            <p:cNvSpPr/>
            <p:nvPr/>
          </p:nvSpPr>
          <p:spPr>
            <a:xfrm>
              <a:off x="9120338" y="2324225"/>
              <a:ext cx="117234" cy="131355"/>
            </a:xfrm>
            <a:custGeom>
              <a:avLst/>
              <a:gdLst>
                <a:gd name="connsiteX0" fmla="*/ 71695 w 117234"/>
                <a:gd name="connsiteY0" fmla="*/ 123641 h 131355"/>
                <a:gd name="connsiteX1" fmla="*/ 78553 w 117234"/>
                <a:gd name="connsiteY1" fmla="*/ 121352 h 131355"/>
                <a:gd name="connsiteX2" fmla="*/ 58931 w 117234"/>
                <a:gd name="connsiteY2" fmla="*/ -5710 h 131355"/>
                <a:gd name="connsiteX3" fmla="*/ 352 w 117234"/>
                <a:gd name="connsiteY3" fmla="*/ 52868 h 131355"/>
                <a:gd name="connsiteX4" fmla="*/ 4448 w 117234"/>
                <a:gd name="connsiteY4" fmla="*/ 92777 h 131355"/>
                <a:gd name="connsiteX5" fmla="*/ 71695 w 117234"/>
                <a:gd name="connsiteY5" fmla="*/ 123641 h 13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4" h="131355">
                  <a:moveTo>
                    <a:pt x="71695" y="123641"/>
                  </a:moveTo>
                  <a:cubicBezTo>
                    <a:pt x="74105" y="122971"/>
                    <a:pt x="76391" y="122208"/>
                    <a:pt x="78553" y="121352"/>
                  </a:cubicBezTo>
                  <a:cubicBezTo>
                    <a:pt x="134560" y="98493"/>
                    <a:pt x="128368" y="-11998"/>
                    <a:pt x="58931" y="-5710"/>
                  </a:cubicBezTo>
                  <a:cubicBezTo>
                    <a:pt x="29594" y="-3138"/>
                    <a:pt x="5686" y="23628"/>
                    <a:pt x="352" y="52868"/>
                  </a:cubicBezTo>
                  <a:cubicBezTo>
                    <a:pt x="-2305" y="66300"/>
                    <a:pt x="-886" y="80206"/>
                    <a:pt x="4448" y="92777"/>
                  </a:cubicBezTo>
                  <a:cubicBezTo>
                    <a:pt x="16945" y="117446"/>
                    <a:pt x="44825" y="130305"/>
                    <a:pt x="71695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A475D7C-98ED-4D0C-B7B7-0FB0606C376B}"/>
                </a:ext>
              </a:extLst>
            </p:cNvPr>
            <p:cNvSpPr/>
            <p:nvPr/>
          </p:nvSpPr>
          <p:spPr>
            <a:xfrm>
              <a:off x="10941388" y="2575510"/>
              <a:ext cx="116231" cy="132300"/>
            </a:xfrm>
            <a:custGeom>
              <a:avLst/>
              <a:gdLst>
                <a:gd name="connsiteX0" fmla="*/ 82778 w 116231"/>
                <a:gd name="connsiteY0" fmla="*/ 120861 h 132300"/>
                <a:gd name="connsiteX1" fmla="*/ 89065 w 116231"/>
                <a:gd name="connsiteY1" fmla="*/ 117336 h 132300"/>
                <a:gd name="connsiteX2" fmla="*/ 45440 w 116231"/>
                <a:gd name="connsiteY2" fmla="*/ -3633 h 132300"/>
                <a:gd name="connsiteX3" fmla="*/ -947 w 116231"/>
                <a:gd name="connsiteY3" fmla="*/ 65046 h 132300"/>
                <a:gd name="connsiteX4" fmla="*/ 10674 w 116231"/>
                <a:gd name="connsiteY4" fmla="*/ 103146 h 132300"/>
                <a:gd name="connsiteX5" fmla="*/ 82778 w 116231"/>
                <a:gd name="connsiteY5" fmla="*/ 120861 h 13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300">
                  <a:moveTo>
                    <a:pt x="82778" y="120861"/>
                  </a:moveTo>
                  <a:cubicBezTo>
                    <a:pt x="84969" y="119815"/>
                    <a:pt x="87064" y="118671"/>
                    <a:pt x="89065" y="117336"/>
                  </a:cubicBezTo>
                  <a:cubicBezTo>
                    <a:pt x="139738" y="84189"/>
                    <a:pt x="112496" y="-23060"/>
                    <a:pt x="45440" y="-3633"/>
                  </a:cubicBezTo>
                  <a:cubicBezTo>
                    <a:pt x="16865" y="4655"/>
                    <a:pt x="-1327" y="35611"/>
                    <a:pt x="-947" y="65046"/>
                  </a:cubicBezTo>
                  <a:cubicBezTo>
                    <a:pt x="-947" y="78664"/>
                    <a:pt x="3054" y="91905"/>
                    <a:pt x="10674" y="103146"/>
                  </a:cubicBezTo>
                  <a:cubicBezTo>
                    <a:pt x="27628" y="125145"/>
                    <a:pt x="57537" y="132479"/>
                    <a:pt x="82778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F6B07E7-F393-4666-AC67-D860DCFF7A3C}"/>
                </a:ext>
              </a:extLst>
            </p:cNvPr>
            <p:cNvSpPr/>
            <p:nvPr/>
          </p:nvSpPr>
          <p:spPr>
            <a:xfrm>
              <a:off x="10613157" y="2575510"/>
              <a:ext cx="116184" cy="132300"/>
            </a:xfrm>
            <a:custGeom>
              <a:avLst/>
              <a:gdLst>
                <a:gd name="connsiteX0" fmla="*/ 82779 w 116184"/>
                <a:gd name="connsiteY0" fmla="*/ 120861 h 132300"/>
                <a:gd name="connsiteX1" fmla="*/ 89064 w 116184"/>
                <a:gd name="connsiteY1" fmla="*/ 117336 h 132300"/>
                <a:gd name="connsiteX2" fmla="*/ 45345 w 116184"/>
                <a:gd name="connsiteY2" fmla="*/ -3633 h 132300"/>
                <a:gd name="connsiteX3" fmla="*/ -947 w 116184"/>
                <a:gd name="connsiteY3" fmla="*/ 65046 h 132300"/>
                <a:gd name="connsiteX4" fmla="*/ 10674 w 116184"/>
                <a:gd name="connsiteY4" fmla="*/ 103146 h 132300"/>
                <a:gd name="connsiteX5" fmla="*/ 82779 w 116184"/>
                <a:gd name="connsiteY5" fmla="*/ 120861 h 13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300">
                  <a:moveTo>
                    <a:pt x="82779" y="120861"/>
                  </a:moveTo>
                  <a:cubicBezTo>
                    <a:pt x="84969" y="119815"/>
                    <a:pt x="87064" y="118671"/>
                    <a:pt x="89064" y="117336"/>
                  </a:cubicBezTo>
                  <a:cubicBezTo>
                    <a:pt x="139642" y="84189"/>
                    <a:pt x="112496" y="-23060"/>
                    <a:pt x="45345" y="-3633"/>
                  </a:cubicBezTo>
                  <a:cubicBezTo>
                    <a:pt x="16770" y="4655"/>
                    <a:pt x="-1328" y="35611"/>
                    <a:pt x="-947" y="65046"/>
                  </a:cubicBezTo>
                  <a:cubicBezTo>
                    <a:pt x="-1042" y="78664"/>
                    <a:pt x="3054" y="91905"/>
                    <a:pt x="10674" y="103146"/>
                  </a:cubicBezTo>
                  <a:cubicBezTo>
                    <a:pt x="27628" y="125145"/>
                    <a:pt x="57537" y="132479"/>
                    <a:pt x="82779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6C0FE70-6585-48A2-A8CE-016C6D69EAA7}"/>
                </a:ext>
              </a:extLst>
            </p:cNvPr>
            <p:cNvSpPr/>
            <p:nvPr/>
          </p:nvSpPr>
          <p:spPr>
            <a:xfrm>
              <a:off x="10283481" y="2575435"/>
              <a:ext cx="118713" cy="131474"/>
            </a:xfrm>
            <a:custGeom>
              <a:avLst/>
              <a:gdLst>
                <a:gd name="connsiteX0" fmla="*/ 103844 w 118713"/>
                <a:gd name="connsiteY0" fmla="*/ 106551 h 131474"/>
                <a:gd name="connsiteX1" fmla="*/ 108321 w 118713"/>
                <a:gd name="connsiteY1" fmla="*/ 100933 h 131474"/>
                <a:gd name="connsiteX2" fmla="*/ 21834 w 118713"/>
                <a:gd name="connsiteY2" fmla="*/ 5683 h 131474"/>
                <a:gd name="connsiteX3" fmla="*/ 5165 w 118713"/>
                <a:gd name="connsiteY3" fmla="*/ 86929 h 131474"/>
                <a:gd name="connsiteX4" fmla="*/ 30978 w 118713"/>
                <a:gd name="connsiteY4" fmla="*/ 117792 h 131474"/>
                <a:gd name="connsiteX5" fmla="*/ 103844 w 118713"/>
                <a:gd name="connsiteY5" fmla="*/ 106551 h 13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474">
                  <a:moveTo>
                    <a:pt x="103844" y="106551"/>
                  </a:moveTo>
                  <a:cubicBezTo>
                    <a:pt x="105463" y="104839"/>
                    <a:pt x="106987" y="102932"/>
                    <a:pt x="108321" y="100933"/>
                  </a:cubicBezTo>
                  <a:cubicBezTo>
                    <a:pt x="142610" y="51024"/>
                    <a:pt x="76507" y="-37845"/>
                    <a:pt x="21834" y="5683"/>
                  </a:cubicBezTo>
                  <a:cubicBezTo>
                    <a:pt x="-1312" y="24733"/>
                    <a:pt x="-6741" y="59596"/>
                    <a:pt x="5165" y="86929"/>
                  </a:cubicBezTo>
                  <a:cubicBezTo>
                    <a:pt x="10403" y="99598"/>
                    <a:pt x="19453" y="110365"/>
                    <a:pt x="30978" y="117792"/>
                  </a:cubicBezTo>
                  <a:cubicBezTo>
                    <a:pt x="54981" y="131317"/>
                    <a:pt x="85080" y="126745"/>
                    <a:pt x="103844" y="106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AFA4A4B-9B69-4C89-914E-C3CB26A4EBCB}"/>
                </a:ext>
              </a:extLst>
            </p:cNvPr>
            <p:cNvSpPr/>
            <p:nvPr/>
          </p:nvSpPr>
          <p:spPr>
            <a:xfrm>
              <a:off x="9954413" y="2575327"/>
              <a:ext cx="120181" cy="129639"/>
            </a:xfrm>
            <a:custGeom>
              <a:avLst/>
              <a:gdLst>
                <a:gd name="connsiteX0" fmla="*/ 58008 w 120181"/>
                <a:gd name="connsiteY0" fmla="*/ -5925 h 129639"/>
                <a:gd name="connsiteX1" fmla="*/ 50864 w 120181"/>
                <a:gd name="connsiteY1" fmla="*/ -5069 h 129639"/>
                <a:gd name="connsiteX2" fmla="*/ 44673 w 120181"/>
                <a:gd name="connsiteY2" fmla="*/ 123328 h 129639"/>
                <a:gd name="connsiteX3" fmla="*/ 113824 w 120181"/>
                <a:gd name="connsiteY3" fmla="*/ 77801 h 129639"/>
                <a:gd name="connsiteX4" fmla="*/ 117920 w 120181"/>
                <a:gd name="connsiteY4" fmla="*/ 37794 h 129639"/>
                <a:gd name="connsiteX5" fmla="*/ 58008 w 120181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639">
                  <a:moveTo>
                    <a:pt x="58008" y="-5925"/>
                  </a:moveTo>
                  <a:cubicBezTo>
                    <a:pt x="55627" y="-5832"/>
                    <a:pt x="53246" y="-5543"/>
                    <a:pt x="50864" y="-5069"/>
                  </a:cubicBezTo>
                  <a:cubicBezTo>
                    <a:pt x="-8667" y="6075"/>
                    <a:pt x="-24765" y="115519"/>
                    <a:pt x="44673" y="123328"/>
                  </a:cubicBezTo>
                  <a:cubicBezTo>
                    <a:pt x="74105" y="126663"/>
                    <a:pt x="102775" y="105329"/>
                    <a:pt x="113824" y="77801"/>
                  </a:cubicBezTo>
                  <a:cubicBezTo>
                    <a:pt x="119158" y="65229"/>
                    <a:pt x="120587" y="51225"/>
                    <a:pt x="117920" y="37794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3CFBAC5-3A90-4071-900E-AC17819E65A2}"/>
                </a:ext>
              </a:extLst>
            </p:cNvPr>
            <p:cNvSpPr/>
            <p:nvPr/>
          </p:nvSpPr>
          <p:spPr>
            <a:xfrm>
              <a:off x="11267720" y="25753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061 h 129647"/>
                <a:gd name="connsiteX2" fmla="*/ 44673 w 120244"/>
                <a:gd name="connsiteY2" fmla="*/ 123336 h 129647"/>
                <a:gd name="connsiteX3" fmla="*/ 113824 w 120244"/>
                <a:gd name="connsiteY3" fmla="*/ 77809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726"/>
                    <a:pt x="53246" y="-5442"/>
                    <a:pt x="50864" y="-5061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809"/>
                  </a:cubicBezTo>
                  <a:cubicBezTo>
                    <a:pt x="119253" y="65237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60F5B4E-8F7D-487F-AC6E-1CC644F53AEB}"/>
                </a:ext>
              </a:extLst>
            </p:cNvPr>
            <p:cNvSpPr/>
            <p:nvPr/>
          </p:nvSpPr>
          <p:spPr>
            <a:xfrm>
              <a:off x="9625561" y="2577180"/>
              <a:ext cx="121386" cy="129559"/>
            </a:xfrm>
            <a:custGeom>
              <a:avLst/>
              <a:gdLst>
                <a:gd name="connsiteX0" fmla="*/ 6337 w 121386"/>
                <a:gd name="connsiteY0" fmla="*/ 22513 h 129559"/>
                <a:gd name="connsiteX1" fmla="*/ 3193 w 121386"/>
                <a:gd name="connsiteY1" fmla="*/ 28987 h 129559"/>
                <a:gd name="connsiteX2" fmla="*/ 106921 w 121386"/>
                <a:gd name="connsiteY2" fmla="*/ 105187 h 129559"/>
                <a:gd name="connsiteX3" fmla="*/ 106921 w 121386"/>
                <a:gd name="connsiteY3" fmla="*/ 22322 h 129559"/>
                <a:gd name="connsiteX4" fmla="*/ 75869 w 121386"/>
                <a:gd name="connsiteY4" fmla="*/ -3016 h 129559"/>
                <a:gd name="connsiteX5" fmla="*/ 6337 w 121386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559">
                  <a:moveTo>
                    <a:pt x="6337" y="22513"/>
                  </a:moveTo>
                  <a:cubicBezTo>
                    <a:pt x="5098" y="24606"/>
                    <a:pt x="4050" y="26796"/>
                    <a:pt x="3193" y="28987"/>
                  </a:cubicBezTo>
                  <a:cubicBezTo>
                    <a:pt x="-20334" y="84709"/>
                    <a:pt x="61962" y="158435"/>
                    <a:pt x="106921" y="105187"/>
                  </a:cubicBezTo>
                  <a:cubicBezTo>
                    <a:pt x="125971" y="82426"/>
                    <a:pt x="123875" y="46707"/>
                    <a:pt x="106921" y="22322"/>
                  </a:cubicBezTo>
                  <a:cubicBezTo>
                    <a:pt x="99396" y="10988"/>
                    <a:pt x="88537" y="2128"/>
                    <a:pt x="75869" y="-3016"/>
                  </a:cubicBezTo>
                  <a:cubicBezTo>
                    <a:pt x="49580" y="-11587"/>
                    <a:pt x="20814" y="-1016"/>
                    <a:pt x="6337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FCF23E1-46F3-4F0D-A2E5-2A52CDE7EF79}"/>
                </a:ext>
              </a:extLst>
            </p:cNvPr>
            <p:cNvSpPr/>
            <p:nvPr/>
          </p:nvSpPr>
          <p:spPr>
            <a:xfrm>
              <a:off x="9297264" y="2577180"/>
              <a:ext cx="121450" cy="129559"/>
            </a:xfrm>
            <a:custGeom>
              <a:avLst/>
              <a:gdLst>
                <a:gd name="connsiteX0" fmla="*/ 6401 w 121450"/>
                <a:gd name="connsiteY0" fmla="*/ 22513 h 129559"/>
                <a:gd name="connsiteX1" fmla="*/ 3163 w 121450"/>
                <a:gd name="connsiteY1" fmla="*/ 28987 h 129559"/>
                <a:gd name="connsiteX2" fmla="*/ 106985 w 121450"/>
                <a:gd name="connsiteY2" fmla="*/ 105187 h 129559"/>
                <a:gd name="connsiteX3" fmla="*/ 106985 w 121450"/>
                <a:gd name="connsiteY3" fmla="*/ 22322 h 129559"/>
                <a:gd name="connsiteX4" fmla="*/ 75838 w 121450"/>
                <a:gd name="connsiteY4" fmla="*/ -3016 h 129559"/>
                <a:gd name="connsiteX5" fmla="*/ 6401 w 121450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559">
                  <a:moveTo>
                    <a:pt x="6401" y="22513"/>
                  </a:moveTo>
                  <a:cubicBezTo>
                    <a:pt x="5172" y="24606"/>
                    <a:pt x="4087" y="26796"/>
                    <a:pt x="3163" y="28987"/>
                  </a:cubicBezTo>
                  <a:cubicBezTo>
                    <a:pt x="-20269" y="84709"/>
                    <a:pt x="62027" y="158435"/>
                    <a:pt x="106985" y="105187"/>
                  </a:cubicBezTo>
                  <a:cubicBezTo>
                    <a:pt x="126035" y="82426"/>
                    <a:pt x="123940" y="46707"/>
                    <a:pt x="106985" y="22322"/>
                  </a:cubicBezTo>
                  <a:cubicBezTo>
                    <a:pt x="99375" y="10988"/>
                    <a:pt x="88526" y="2128"/>
                    <a:pt x="75838" y="-3016"/>
                  </a:cubicBezTo>
                  <a:cubicBezTo>
                    <a:pt x="49578" y="-11587"/>
                    <a:pt x="20860" y="-1016"/>
                    <a:pt x="6401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BED33D1-AA95-4A2C-8578-F1ED93A6AB42}"/>
                </a:ext>
              </a:extLst>
            </p:cNvPr>
            <p:cNvSpPr/>
            <p:nvPr/>
          </p:nvSpPr>
          <p:spPr>
            <a:xfrm>
              <a:off x="11923755" y="2576536"/>
              <a:ext cx="121409" cy="129707"/>
            </a:xfrm>
            <a:custGeom>
              <a:avLst/>
              <a:gdLst>
                <a:gd name="connsiteX0" fmla="*/ 113109 w 121409"/>
                <a:gd name="connsiteY0" fmla="*/ 95168 h 129707"/>
                <a:gd name="connsiteX1" fmla="*/ 116349 w 121409"/>
                <a:gd name="connsiteY1" fmla="*/ 88689 h 129707"/>
                <a:gd name="connsiteX2" fmla="*/ 12526 w 121409"/>
                <a:gd name="connsiteY2" fmla="*/ 12489 h 129707"/>
                <a:gd name="connsiteX3" fmla="*/ 12526 w 121409"/>
                <a:gd name="connsiteY3" fmla="*/ 95354 h 129707"/>
                <a:gd name="connsiteX4" fmla="*/ 43673 w 121409"/>
                <a:gd name="connsiteY4" fmla="*/ 120789 h 129707"/>
                <a:gd name="connsiteX5" fmla="*/ 113109 w 121409"/>
                <a:gd name="connsiteY5" fmla="*/ 95168 h 12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707">
                  <a:moveTo>
                    <a:pt x="113109" y="95168"/>
                  </a:moveTo>
                  <a:cubicBezTo>
                    <a:pt x="114348" y="93070"/>
                    <a:pt x="115395" y="90879"/>
                    <a:pt x="116349" y="88689"/>
                  </a:cubicBezTo>
                  <a:cubicBezTo>
                    <a:pt x="139780" y="32874"/>
                    <a:pt x="57293" y="-40852"/>
                    <a:pt x="12526" y="12489"/>
                  </a:cubicBezTo>
                  <a:cubicBezTo>
                    <a:pt x="-6524" y="35348"/>
                    <a:pt x="-4333" y="70974"/>
                    <a:pt x="12526" y="95354"/>
                  </a:cubicBezTo>
                  <a:cubicBezTo>
                    <a:pt x="20145" y="106785"/>
                    <a:pt x="31004" y="115645"/>
                    <a:pt x="43673" y="120789"/>
                  </a:cubicBezTo>
                  <a:cubicBezTo>
                    <a:pt x="69962" y="129361"/>
                    <a:pt x="98727" y="118789"/>
                    <a:pt x="113109" y="951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F499D36-667A-4E29-B1A8-9194B5082871}"/>
                </a:ext>
              </a:extLst>
            </p:cNvPr>
            <p:cNvSpPr/>
            <p:nvPr/>
          </p:nvSpPr>
          <p:spPr>
            <a:xfrm>
              <a:off x="11597338" y="2576540"/>
              <a:ext cx="117495" cy="131330"/>
            </a:xfrm>
            <a:custGeom>
              <a:avLst/>
              <a:gdLst>
                <a:gd name="connsiteX0" fmla="*/ 71956 w 117495"/>
                <a:gd name="connsiteY0" fmla="*/ 123640 h 131330"/>
                <a:gd name="connsiteX1" fmla="*/ 78814 w 117495"/>
                <a:gd name="connsiteY1" fmla="*/ 121357 h 131330"/>
                <a:gd name="connsiteX2" fmla="*/ 59193 w 117495"/>
                <a:gd name="connsiteY2" fmla="*/ -5710 h 131330"/>
                <a:gd name="connsiteX3" fmla="*/ 423 w 117495"/>
                <a:gd name="connsiteY3" fmla="*/ 53059 h 131330"/>
                <a:gd name="connsiteX4" fmla="*/ 4424 w 117495"/>
                <a:gd name="connsiteY4" fmla="*/ 93065 h 131330"/>
                <a:gd name="connsiteX5" fmla="*/ 71956 w 117495"/>
                <a:gd name="connsiteY5" fmla="*/ 123640 h 13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30">
                  <a:moveTo>
                    <a:pt x="71956" y="123640"/>
                  </a:moveTo>
                  <a:cubicBezTo>
                    <a:pt x="74338" y="123068"/>
                    <a:pt x="76623" y="122305"/>
                    <a:pt x="78814" y="121357"/>
                  </a:cubicBezTo>
                  <a:cubicBezTo>
                    <a:pt x="134821" y="98493"/>
                    <a:pt x="128630" y="-11993"/>
                    <a:pt x="59193" y="-5710"/>
                  </a:cubicBezTo>
                  <a:cubicBezTo>
                    <a:pt x="29761" y="-3040"/>
                    <a:pt x="5853" y="23725"/>
                    <a:pt x="423" y="53059"/>
                  </a:cubicBezTo>
                  <a:cubicBezTo>
                    <a:pt x="-2339" y="66490"/>
                    <a:pt x="-910" y="80396"/>
                    <a:pt x="4424" y="93065"/>
                  </a:cubicBezTo>
                  <a:cubicBezTo>
                    <a:pt x="17188" y="117543"/>
                    <a:pt x="45096" y="130212"/>
                    <a:pt x="71956" y="123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F90D289-8B46-4002-9DA0-4662DD297618}"/>
                </a:ext>
              </a:extLst>
            </p:cNvPr>
            <p:cNvSpPr/>
            <p:nvPr userDrawn="1"/>
          </p:nvSpPr>
          <p:spPr>
            <a:xfrm>
              <a:off x="8793756" y="1821326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162 h 129643"/>
                <a:gd name="connsiteX2" fmla="*/ 44682 w 120162"/>
                <a:gd name="connsiteY2" fmla="*/ 123333 h 129643"/>
                <a:gd name="connsiteX3" fmla="*/ 113833 w 120162"/>
                <a:gd name="connsiteY3" fmla="*/ 77801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636" y="-5827"/>
                    <a:pt x="53159" y="-5543"/>
                    <a:pt x="50778" y="-5162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663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BE3C816-C0D4-4FC5-ADEB-0A340BC46309}"/>
                </a:ext>
              </a:extLst>
            </p:cNvPr>
            <p:cNvSpPr/>
            <p:nvPr userDrawn="1"/>
          </p:nvSpPr>
          <p:spPr>
            <a:xfrm>
              <a:off x="8972835" y="2068303"/>
              <a:ext cx="120244" cy="129646"/>
            </a:xfrm>
            <a:custGeom>
              <a:avLst/>
              <a:gdLst>
                <a:gd name="connsiteX0" fmla="*/ 58008 w 120244"/>
                <a:gd name="connsiteY0" fmla="*/ -5916 h 129646"/>
                <a:gd name="connsiteX1" fmla="*/ 50864 w 120244"/>
                <a:gd name="connsiteY1" fmla="*/ -5154 h 129646"/>
                <a:gd name="connsiteX2" fmla="*/ 44673 w 120244"/>
                <a:gd name="connsiteY2" fmla="*/ 123336 h 129646"/>
                <a:gd name="connsiteX3" fmla="*/ 113824 w 120244"/>
                <a:gd name="connsiteY3" fmla="*/ 77711 h 129646"/>
                <a:gd name="connsiteX4" fmla="*/ 117920 w 120244"/>
                <a:gd name="connsiteY4" fmla="*/ 37802 h 129646"/>
                <a:gd name="connsiteX5" fmla="*/ 58008 w 120244"/>
                <a:gd name="connsiteY5" fmla="*/ -5916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008" y="-5916"/>
                  </a:moveTo>
                  <a:cubicBezTo>
                    <a:pt x="55627" y="-5823"/>
                    <a:pt x="53246" y="-5535"/>
                    <a:pt x="50864" y="-5154"/>
                  </a:cubicBezTo>
                  <a:cubicBezTo>
                    <a:pt x="-8667" y="5990"/>
                    <a:pt x="-24765" y="115430"/>
                    <a:pt x="44673" y="123336"/>
                  </a:cubicBezTo>
                  <a:cubicBezTo>
                    <a:pt x="74105" y="126671"/>
                    <a:pt x="102775" y="105240"/>
                    <a:pt x="113824" y="77711"/>
                  </a:cubicBezTo>
                  <a:cubicBezTo>
                    <a:pt x="119253" y="65140"/>
                    <a:pt x="120682" y="51234"/>
                    <a:pt x="117920" y="37802"/>
                  </a:cubicBezTo>
                  <a:cubicBezTo>
                    <a:pt x="110585" y="11036"/>
                    <a:pt x="85725" y="-7060"/>
                    <a:pt x="58008" y="-5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1BE36E0-32AC-41B0-9410-A1D28A73841E}"/>
                </a:ext>
              </a:extLst>
            </p:cNvPr>
            <p:cNvSpPr/>
            <p:nvPr userDrawn="1"/>
          </p:nvSpPr>
          <p:spPr>
            <a:xfrm>
              <a:off x="8793756" y="1311265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9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32"/>
                    <a:pt x="53159" y="-5543"/>
                    <a:pt x="50778" y="-5069"/>
                  </a:cubicBezTo>
                  <a:cubicBezTo>
                    <a:pt x="-8658" y="6075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5"/>
                    <a:pt x="120596" y="51318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3D4F835-4CE0-411D-8D23-6501337CAE3D}"/>
                </a:ext>
              </a:extLst>
            </p:cNvPr>
            <p:cNvSpPr/>
            <p:nvPr userDrawn="1"/>
          </p:nvSpPr>
          <p:spPr>
            <a:xfrm>
              <a:off x="8972835" y="1563579"/>
              <a:ext cx="120244" cy="129736"/>
            </a:xfrm>
            <a:custGeom>
              <a:avLst/>
              <a:gdLst>
                <a:gd name="connsiteX0" fmla="*/ 58008 w 120244"/>
                <a:gd name="connsiteY0" fmla="*/ -5925 h 129736"/>
                <a:gd name="connsiteX1" fmla="*/ 50864 w 120244"/>
                <a:gd name="connsiteY1" fmla="*/ -5064 h 129736"/>
                <a:gd name="connsiteX2" fmla="*/ 44673 w 120244"/>
                <a:gd name="connsiteY2" fmla="*/ 123426 h 129736"/>
                <a:gd name="connsiteX3" fmla="*/ 113824 w 120244"/>
                <a:gd name="connsiteY3" fmla="*/ 77801 h 129736"/>
                <a:gd name="connsiteX4" fmla="*/ 117920 w 120244"/>
                <a:gd name="connsiteY4" fmla="*/ 37891 h 129736"/>
                <a:gd name="connsiteX5" fmla="*/ 58008 w 120244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6">
                  <a:moveTo>
                    <a:pt x="58008" y="-5925"/>
                  </a:moveTo>
                  <a:cubicBezTo>
                    <a:pt x="55627" y="-5827"/>
                    <a:pt x="53246" y="-5543"/>
                    <a:pt x="50864" y="-5064"/>
                  </a:cubicBezTo>
                  <a:cubicBezTo>
                    <a:pt x="-8667" y="6079"/>
                    <a:pt x="-24765" y="115519"/>
                    <a:pt x="44673" y="123426"/>
                  </a:cubicBezTo>
                  <a:cubicBezTo>
                    <a:pt x="74105" y="126760"/>
                    <a:pt x="102775" y="105329"/>
                    <a:pt x="113824" y="77801"/>
                  </a:cubicBezTo>
                  <a:cubicBezTo>
                    <a:pt x="119253" y="65229"/>
                    <a:pt x="120682" y="51323"/>
                    <a:pt x="117920" y="37891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74EF70B-37B6-4DD0-9E10-D0B2D22F54AE}"/>
                </a:ext>
              </a:extLst>
            </p:cNvPr>
            <p:cNvSpPr/>
            <p:nvPr userDrawn="1"/>
          </p:nvSpPr>
          <p:spPr>
            <a:xfrm>
              <a:off x="8962983" y="1059781"/>
              <a:ext cx="117495" cy="131267"/>
            </a:xfrm>
            <a:custGeom>
              <a:avLst/>
              <a:gdLst>
                <a:gd name="connsiteX0" fmla="*/ 71956 w 117495"/>
                <a:gd name="connsiteY0" fmla="*/ 123543 h 131267"/>
                <a:gd name="connsiteX1" fmla="*/ 78814 w 117495"/>
                <a:gd name="connsiteY1" fmla="*/ 121352 h 131267"/>
                <a:gd name="connsiteX2" fmla="*/ 59193 w 117495"/>
                <a:gd name="connsiteY2" fmla="*/ -5710 h 131267"/>
                <a:gd name="connsiteX3" fmla="*/ 423 w 117495"/>
                <a:gd name="connsiteY3" fmla="*/ 52868 h 131267"/>
                <a:gd name="connsiteX4" fmla="*/ 4424 w 117495"/>
                <a:gd name="connsiteY4" fmla="*/ 92777 h 131267"/>
                <a:gd name="connsiteX5" fmla="*/ 71956 w 117495"/>
                <a:gd name="connsiteY5" fmla="*/ 123543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67">
                  <a:moveTo>
                    <a:pt x="71956" y="123543"/>
                  </a:moveTo>
                  <a:cubicBezTo>
                    <a:pt x="74242" y="122971"/>
                    <a:pt x="76623" y="122208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948" y="23721"/>
                    <a:pt x="423" y="52868"/>
                  </a:cubicBezTo>
                  <a:cubicBezTo>
                    <a:pt x="-2338" y="66300"/>
                    <a:pt x="-911" y="80206"/>
                    <a:pt x="4424" y="92777"/>
                  </a:cubicBezTo>
                  <a:cubicBezTo>
                    <a:pt x="17092" y="117446"/>
                    <a:pt x="45000" y="130212"/>
                    <a:pt x="71956" y="12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72D76EF-C277-4DDC-AF62-FC7BE3BF1697}"/>
                </a:ext>
              </a:extLst>
            </p:cNvPr>
            <p:cNvSpPr/>
            <p:nvPr userDrawn="1"/>
          </p:nvSpPr>
          <p:spPr>
            <a:xfrm>
              <a:off x="8793756" y="811676"/>
              <a:ext cx="120162" cy="129661"/>
            </a:xfrm>
            <a:custGeom>
              <a:avLst/>
              <a:gdLst>
                <a:gd name="connsiteX0" fmla="*/ 58017 w 120162"/>
                <a:gd name="connsiteY0" fmla="*/ -5925 h 129661"/>
                <a:gd name="connsiteX1" fmla="*/ 50778 w 120162"/>
                <a:gd name="connsiteY1" fmla="*/ -5064 h 129661"/>
                <a:gd name="connsiteX2" fmla="*/ 44682 w 120162"/>
                <a:gd name="connsiteY2" fmla="*/ 123333 h 129661"/>
                <a:gd name="connsiteX3" fmla="*/ 113833 w 120162"/>
                <a:gd name="connsiteY3" fmla="*/ 77801 h 129661"/>
                <a:gd name="connsiteX4" fmla="*/ 117834 w 120162"/>
                <a:gd name="connsiteY4" fmla="*/ 37798 h 129661"/>
                <a:gd name="connsiteX5" fmla="*/ 58017 w 120162"/>
                <a:gd name="connsiteY5" fmla="*/ -5925 h 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61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7992A72-77FD-4C75-AAD1-12ACE216A293}"/>
                </a:ext>
              </a:extLst>
            </p:cNvPr>
            <p:cNvSpPr/>
            <p:nvPr userDrawn="1"/>
          </p:nvSpPr>
          <p:spPr>
            <a:xfrm>
              <a:off x="8793756" y="301708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064 h 129643"/>
                <a:gd name="connsiteX2" fmla="*/ 44682 w 120162"/>
                <a:gd name="connsiteY2" fmla="*/ 123333 h 129643"/>
                <a:gd name="connsiteX3" fmla="*/ 113833 w 120162"/>
                <a:gd name="connsiteY3" fmla="*/ 77708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5982"/>
                    <a:pt x="-24755" y="115519"/>
                    <a:pt x="44682" y="123333"/>
                  </a:cubicBezTo>
                  <a:cubicBezTo>
                    <a:pt x="74019" y="126667"/>
                    <a:pt x="102784" y="105236"/>
                    <a:pt x="113833" y="77708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404" y="11126"/>
                    <a:pt x="85640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5C01E15-092B-4D86-9D55-C7FAD212EDE3}"/>
                </a:ext>
              </a:extLst>
            </p:cNvPr>
            <p:cNvSpPr/>
            <p:nvPr userDrawn="1"/>
          </p:nvSpPr>
          <p:spPr>
            <a:xfrm>
              <a:off x="8972835" y="5540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154 h 129647"/>
                <a:gd name="connsiteX2" fmla="*/ 44673 w 120244"/>
                <a:gd name="connsiteY2" fmla="*/ 123336 h 129647"/>
                <a:gd name="connsiteX3" fmla="*/ 113824 w 120244"/>
                <a:gd name="connsiteY3" fmla="*/ 77711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824"/>
                    <a:pt x="53246" y="-5535"/>
                    <a:pt x="50864" y="-5154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711"/>
                  </a:cubicBezTo>
                  <a:cubicBezTo>
                    <a:pt x="119253" y="65140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3859FE9-B752-4A9D-906D-5E2D1C4822D4}"/>
                </a:ext>
              </a:extLst>
            </p:cNvPr>
            <p:cNvSpPr/>
            <p:nvPr userDrawn="1"/>
          </p:nvSpPr>
          <p:spPr>
            <a:xfrm>
              <a:off x="8962983" y="10895"/>
              <a:ext cx="117495" cy="131323"/>
            </a:xfrm>
            <a:custGeom>
              <a:avLst/>
              <a:gdLst>
                <a:gd name="connsiteX0" fmla="*/ 71956 w 117495"/>
                <a:gd name="connsiteY0" fmla="*/ 123633 h 131323"/>
                <a:gd name="connsiteX1" fmla="*/ 78814 w 117495"/>
                <a:gd name="connsiteY1" fmla="*/ 121443 h 131323"/>
                <a:gd name="connsiteX2" fmla="*/ 59193 w 117495"/>
                <a:gd name="connsiteY2" fmla="*/ -5717 h 131323"/>
                <a:gd name="connsiteX3" fmla="*/ 423 w 117495"/>
                <a:gd name="connsiteY3" fmla="*/ 53149 h 131323"/>
                <a:gd name="connsiteX4" fmla="*/ 4424 w 117495"/>
                <a:gd name="connsiteY4" fmla="*/ 93058 h 131323"/>
                <a:gd name="connsiteX5" fmla="*/ 71956 w 117495"/>
                <a:gd name="connsiteY5" fmla="*/ 123633 h 13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3">
                  <a:moveTo>
                    <a:pt x="71956" y="123633"/>
                  </a:moveTo>
                  <a:cubicBezTo>
                    <a:pt x="74242" y="123061"/>
                    <a:pt x="76623" y="122298"/>
                    <a:pt x="78814" y="121443"/>
                  </a:cubicBezTo>
                  <a:cubicBezTo>
                    <a:pt x="134821" y="98486"/>
                    <a:pt x="128630" y="-11908"/>
                    <a:pt x="59193" y="-5717"/>
                  </a:cubicBezTo>
                  <a:cubicBezTo>
                    <a:pt x="29761" y="-3052"/>
                    <a:pt x="5948" y="23714"/>
                    <a:pt x="423" y="53149"/>
                  </a:cubicBezTo>
                  <a:cubicBezTo>
                    <a:pt x="-2338" y="66576"/>
                    <a:pt x="-911" y="80482"/>
                    <a:pt x="4424" y="93058"/>
                  </a:cubicBezTo>
                  <a:cubicBezTo>
                    <a:pt x="17187" y="117536"/>
                    <a:pt x="45096" y="130205"/>
                    <a:pt x="71956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FF02D32-4922-45F8-A62B-8A44AAD51A5A}"/>
                </a:ext>
              </a:extLst>
            </p:cNvPr>
            <p:cNvSpPr/>
            <p:nvPr userDrawn="1"/>
          </p:nvSpPr>
          <p:spPr>
            <a:xfrm>
              <a:off x="8793756" y="2323389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4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9"/>
                    <a:pt x="120596" y="51323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AB9C615-2BCC-4914-82DD-D05267B3D148}"/>
                </a:ext>
              </a:extLst>
            </p:cNvPr>
            <p:cNvSpPr/>
            <p:nvPr userDrawn="1"/>
          </p:nvSpPr>
          <p:spPr>
            <a:xfrm>
              <a:off x="8972835" y="25753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061 h 129647"/>
                <a:gd name="connsiteX2" fmla="*/ 44673 w 120244"/>
                <a:gd name="connsiteY2" fmla="*/ 123336 h 129647"/>
                <a:gd name="connsiteX3" fmla="*/ 113824 w 120244"/>
                <a:gd name="connsiteY3" fmla="*/ 77809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726"/>
                    <a:pt x="53246" y="-5442"/>
                    <a:pt x="50864" y="-5061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809"/>
                  </a:cubicBezTo>
                  <a:cubicBezTo>
                    <a:pt x="119253" y="65237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621689-ED9A-4F6F-B867-459A85DE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745456" cy="593935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A487-1C43-4642-B326-45225D47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58" y="1825624"/>
            <a:ext cx="10745455" cy="4194175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7" name="Seismic Logo Dawn Dusk" hidden="1">
            <a:extLst>
              <a:ext uri="{FF2B5EF4-FFF2-40B4-BE49-F238E27FC236}">
                <a16:creationId xmlns:a16="http://schemas.microsoft.com/office/drawing/2014/main" id="{D8E22A8C-870D-4F4B-9642-8A4FAB4D0C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A5C4AF4-ADBC-4992-8643-ED5CBB1B688F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FC53285-231F-4837-91B4-3B806CCDF021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5CAE589-4E27-42A7-B823-C36426A0DBFA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A40C071-D3D6-45FE-9113-981357D73C4A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0B3E2EE-47C2-4738-870C-C994173B096D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2A09BE8-80DA-42FB-90FA-607D2E319284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79599BD-6140-455C-AC80-0C951EA8063A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EE446B2-9327-4726-BF97-5954D546CAD3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E8BCEFCE-9221-4345-9F5A-BCCF5EF5AE70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C621663-B38F-45D4-A8B5-E8C6B5F28D64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600BECC-AF81-49C4-8EA1-CFC40243EED7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150" name="Google Shape;1097;p15">
            <a:extLst>
              <a:ext uri="{FF2B5EF4-FFF2-40B4-BE49-F238E27FC236}">
                <a16:creationId xmlns:a16="http://schemas.microsoft.com/office/drawing/2014/main" id="{984D6C93-4462-72CE-4EC8-D0948AB8B5E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06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Top-Two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1689-ED9A-4F6F-B867-459A85DE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745456" cy="593935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A487-1C43-4642-B326-45225D47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59" y="1825624"/>
            <a:ext cx="5120640" cy="419417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34A66D5-59C1-4D09-843A-2F513235D6B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1375" y="1825624"/>
            <a:ext cx="5120640" cy="419417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0" name="Seismic Logo Dawn Dusk" hidden="1">
            <a:extLst>
              <a:ext uri="{FF2B5EF4-FFF2-40B4-BE49-F238E27FC236}">
                <a16:creationId xmlns:a16="http://schemas.microsoft.com/office/drawing/2014/main" id="{20B80769-9CEB-4CB3-AF73-22DFB42DB4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81BE8C-50C7-42BB-9F72-39741D6BD688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F96E711-A2D6-407A-BB25-08646AEBE974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3022111-C237-4E9B-AF8A-E0A3E55AB08A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806BE5-A5E6-46BB-9693-F35E85E0454F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75E2726-C676-4194-A9CB-F2DD2DE3DB97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E475ABD-A2A8-4FB0-A74B-03CAF9600CE3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2B2ACFB-8698-4103-9522-1035BDF27833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314950-D2C3-4DAB-9D73-E64F084E6A92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84D343D-37A6-4C3B-938E-D7F50B962635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A2941CD-58E2-4866-A162-1D1F070D4B89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85ABD2F-B160-4078-AD30-FBFEC707FDA6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35" name="Google Shape;1097;p15">
            <a:extLst>
              <a:ext uri="{FF2B5EF4-FFF2-40B4-BE49-F238E27FC236}">
                <a16:creationId xmlns:a16="http://schemas.microsoft.com/office/drawing/2014/main" id="{BC1CADDD-AEF7-CE8C-4C23-7A09781921C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95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Top-Two-Column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89FB8BF-25DD-4953-835A-C16E8C98CA78}"/>
              </a:ext>
            </a:extLst>
          </p:cNvPr>
          <p:cNvGrpSpPr/>
          <p:nvPr userDrawn="1"/>
        </p:nvGrpSpPr>
        <p:grpSpPr>
          <a:xfrm>
            <a:off x="8699166" y="3598098"/>
            <a:ext cx="3398244" cy="2698003"/>
            <a:chOff x="8793756" y="9867"/>
            <a:chExt cx="3398244" cy="2698003"/>
          </a:xfrm>
          <a:solidFill>
            <a:schemeClr val="bg2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5D7343-8E63-4261-9FD1-C255763E7699}"/>
                </a:ext>
              </a:extLst>
            </p:cNvPr>
            <p:cNvSpPr/>
            <p:nvPr/>
          </p:nvSpPr>
          <p:spPr>
            <a:xfrm>
              <a:off x="12075815" y="1821110"/>
              <a:ext cx="116185" cy="132226"/>
            </a:xfrm>
            <a:custGeom>
              <a:avLst/>
              <a:gdLst>
                <a:gd name="connsiteX0" fmla="*/ 82778 w 116185"/>
                <a:gd name="connsiteY0" fmla="*/ 120787 h 132226"/>
                <a:gd name="connsiteX1" fmla="*/ 89065 w 116185"/>
                <a:gd name="connsiteY1" fmla="*/ 117262 h 132226"/>
                <a:gd name="connsiteX2" fmla="*/ 45346 w 116185"/>
                <a:gd name="connsiteY2" fmla="*/ -3610 h 132226"/>
                <a:gd name="connsiteX3" fmla="*/ -947 w 116185"/>
                <a:gd name="connsiteY3" fmla="*/ 64967 h 132226"/>
                <a:gd name="connsiteX4" fmla="*/ 10675 w 116185"/>
                <a:gd name="connsiteY4" fmla="*/ 103067 h 132226"/>
                <a:gd name="connsiteX5" fmla="*/ 82778 w 116185"/>
                <a:gd name="connsiteY5" fmla="*/ 120787 h 13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26">
                  <a:moveTo>
                    <a:pt x="82778" y="120787"/>
                  </a:moveTo>
                  <a:cubicBezTo>
                    <a:pt x="84969" y="119736"/>
                    <a:pt x="87065" y="118499"/>
                    <a:pt x="89065" y="117262"/>
                  </a:cubicBezTo>
                  <a:cubicBezTo>
                    <a:pt x="139642" y="84115"/>
                    <a:pt x="112496" y="-23139"/>
                    <a:pt x="45346" y="-3610"/>
                  </a:cubicBezTo>
                  <a:cubicBezTo>
                    <a:pt x="16771" y="4580"/>
                    <a:pt x="-1327" y="35536"/>
                    <a:pt x="-947" y="64967"/>
                  </a:cubicBezTo>
                  <a:cubicBezTo>
                    <a:pt x="-947" y="78589"/>
                    <a:pt x="3054" y="91831"/>
                    <a:pt x="10675" y="103067"/>
                  </a:cubicBezTo>
                  <a:cubicBezTo>
                    <a:pt x="27628" y="125070"/>
                    <a:pt x="57537" y="132405"/>
                    <a:pt x="82778" y="120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94E1DC6-E24C-44CE-93F6-AA1DD080E297}"/>
                </a:ext>
              </a:extLst>
            </p:cNvPr>
            <p:cNvSpPr/>
            <p:nvPr/>
          </p:nvSpPr>
          <p:spPr>
            <a:xfrm>
              <a:off x="11747394" y="1821110"/>
              <a:ext cx="116161" cy="132226"/>
            </a:xfrm>
            <a:custGeom>
              <a:avLst/>
              <a:gdLst>
                <a:gd name="connsiteX0" fmla="*/ 82778 w 116161"/>
                <a:gd name="connsiteY0" fmla="*/ 120787 h 132226"/>
                <a:gd name="connsiteX1" fmla="*/ 89065 w 116161"/>
                <a:gd name="connsiteY1" fmla="*/ 117262 h 132226"/>
                <a:gd name="connsiteX2" fmla="*/ 45345 w 116161"/>
                <a:gd name="connsiteY2" fmla="*/ -3610 h 132226"/>
                <a:gd name="connsiteX3" fmla="*/ -947 w 116161"/>
                <a:gd name="connsiteY3" fmla="*/ 64967 h 132226"/>
                <a:gd name="connsiteX4" fmla="*/ 10675 w 116161"/>
                <a:gd name="connsiteY4" fmla="*/ 103067 h 132226"/>
                <a:gd name="connsiteX5" fmla="*/ 82778 w 116161"/>
                <a:gd name="connsiteY5" fmla="*/ 120787 h 13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61" h="132226">
                  <a:moveTo>
                    <a:pt x="82778" y="120787"/>
                  </a:moveTo>
                  <a:cubicBezTo>
                    <a:pt x="84969" y="119736"/>
                    <a:pt x="87064" y="118499"/>
                    <a:pt x="89065" y="117262"/>
                  </a:cubicBezTo>
                  <a:cubicBezTo>
                    <a:pt x="139642" y="84115"/>
                    <a:pt x="112401" y="-23139"/>
                    <a:pt x="45345" y="-3610"/>
                  </a:cubicBezTo>
                  <a:cubicBezTo>
                    <a:pt x="16770" y="4580"/>
                    <a:pt x="-1327" y="35536"/>
                    <a:pt x="-947" y="64967"/>
                  </a:cubicBezTo>
                  <a:cubicBezTo>
                    <a:pt x="-947" y="78589"/>
                    <a:pt x="3054" y="91831"/>
                    <a:pt x="10675" y="103067"/>
                  </a:cubicBezTo>
                  <a:cubicBezTo>
                    <a:pt x="27628" y="125070"/>
                    <a:pt x="57537" y="132405"/>
                    <a:pt x="82778" y="120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354B38-C921-4D68-9ECB-858248A97451}"/>
                </a:ext>
              </a:extLst>
            </p:cNvPr>
            <p:cNvSpPr/>
            <p:nvPr/>
          </p:nvSpPr>
          <p:spPr>
            <a:xfrm>
              <a:off x="11417432" y="1820995"/>
              <a:ext cx="118713" cy="131734"/>
            </a:xfrm>
            <a:custGeom>
              <a:avLst/>
              <a:gdLst>
                <a:gd name="connsiteX0" fmla="*/ 103844 w 118713"/>
                <a:gd name="connsiteY0" fmla="*/ 106614 h 131734"/>
                <a:gd name="connsiteX1" fmla="*/ 108322 w 118713"/>
                <a:gd name="connsiteY1" fmla="*/ 100898 h 131734"/>
                <a:gd name="connsiteX2" fmla="*/ 21834 w 118713"/>
                <a:gd name="connsiteY2" fmla="*/ 5648 h 131734"/>
                <a:gd name="connsiteX3" fmla="*/ 5165 w 118713"/>
                <a:gd name="connsiteY3" fmla="*/ 86802 h 131734"/>
                <a:gd name="connsiteX4" fmla="*/ 30597 w 118713"/>
                <a:gd name="connsiteY4" fmla="*/ 117949 h 131734"/>
                <a:gd name="connsiteX5" fmla="*/ 103844 w 118713"/>
                <a:gd name="connsiteY5" fmla="*/ 106614 h 13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734">
                  <a:moveTo>
                    <a:pt x="103844" y="106614"/>
                  </a:moveTo>
                  <a:cubicBezTo>
                    <a:pt x="105559" y="104898"/>
                    <a:pt x="106988" y="102898"/>
                    <a:pt x="108322" y="100898"/>
                  </a:cubicBezTo>
                  <a:cubicBezTo>
                    <a:pt x="142611" y="50985"/>
                    <a:pt x="76507" y="-37786"/>
                    <a:pt x="21834" y="5648"/>
                  </a:cubicBezTo>
                  <a:cubicBezTo>
                    <a:pt x="-1311" y="24126"/>
                    <a:pt x="-6741" y="59561"/>
                    <a:pt x="5165" y="86802"/>
                  </a:cubicBezTo>
                  <a:cubicBezTo>
                    <a:pt x="10309" y="99471"/>
                    <a:pt x="19168" y="110326"/>
                    <a:pt x="30597" y="117949"/>
                  </a:cubicBezTo>
                  <a:cubicBezTo>
                    <a:pt x="54696" y="131664"/>
                    <a:pt x="85080" y="126995"/>
                    <a:pt x="103844" y="106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0C6F71B-8590-4DB1-B2B7-4ACFA69303C7}"/>
                </a:ext>
              </a:extLst>
            </p:cNvPr>
            <p:cNvSpPr/>
            <p:nvPr/>
          </p:nvSpPr>
          <p:spPr>
            <a:xfrm>
              <a:off x="11088641" y="1821326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162 h 129643"/>
                <a:gd name="connsiteX2" fmla="*/ 44682 w 120162"/>
                <a:gd name="connsiteY2" fmla="*/ 123333 h 129643"/>
                <a:gd name="connsiteX3" fmla="*/ 113833 w 120162"/>
                <a:gd name="connsiteY3" fmla="*/ 77801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636" y="-5827"/>
                    <a:pt x="53159" y="-5543"/>
                    <a:pt x="50778" y="-5162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663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0832B5B-2C96-4469-AA74-9A9025B01183}"/>
                </a:ext>
              </a:extLst>
            </p:cNvPr>
            <p:cNvSpPr/>
            <p:nvPr/>
          </p:nvSpPr>
          <p:spPr>
            <a:xfrm>
              <a:off x="10759740" y="1822865"/>
              <a:ext cx="121443" cy="129642"/>
            </a:xfrm>
            <a:custGeom>
              <a:avLst/>
              <a:gdLst>
                <a:gd name="connsiteX0" fmla="*/ 6395 w 121443"/>
                <a:gd name="connsiteY0" fmla="*/ 22638 h 129642"/>
                <a:gd name="connsiteX1" fmla="*/ 3155 w 121443"/>
                <a:gd name="connsiteY1" fmla="*/ 29019 h 129642"/>
                <a:gd name="connsiteX2" fmla="*/ 106978 w 121443"/>
                <a:gd name="connsiteY2" fmla="*/ 105219 h 129642"/>
                <a:gd name="connsiteX3" fmla="*/ 106978 w 121443"/>
                <a:gd name="connsiteY3" fmla="*/ 22354 h 129642"/>
                <a:gd name="connsiteX4" fmla="*/ 75831 w 121443"/>
                <a:gd name="connsiteY4" fmla="*/ -3082 h 129642"/>
                <a:gd name="connsiteX5" fmla="*/ 6395 w 121443"/>
                <a:gd name="connsiteY5" fmla="*/ 22638 h 12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642">
                  <a:moveTo>
                    <a:pt x="6395" y="22638"/>
                  </a:moveTo>
                  <a:cubicBezTo>
                    <a:pt x="5156" y="24638"/>
                    <a:pt x="4109" y="26828"/>
                    <a:pt x="3155" y="29019"/>
                  </a:cubicBezTo>
                  <a:cubicBezTo>
                    <a:pt x="-20276" y="84834"/>
                    <a:pt x="62211" y="158560"/>
                    <a:pt x="106978" y="105219"/>
                  </a:cubicBezTo>
                  <a:cubicBezTo>
                    <a:pt x="126028" y="82453"/>
                    <a:pt x="123933" y="46734"/>
                    <a:pt x="106978" y="22354"/>
                  </a:cubicBezTo>
                  <a:cubicBezTo>
                    <a:pt x="99453" y="10922"/>
                    <a:pt x="88595" y="2062"/>
                    <a:pt x="75831" y="-3082"/>
                  </a:cubicBezTo>
                  <a:cubicBezTo>
                    <a:pt x="49542" y="-11555"/>
                    <a:pt x="20872" y="-891"/>
                    <a:pt x="6395" y="226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14A9332-03FC-4394-96A2-664D29ABF8DF}"/>
                </a:ext>
              </a:extLst>
            </p:cNvPr>
            <p:cNvSpPr/>
            <p:nvPr/>
          </p:nvSpPr>
          <p:spPr>
            <a:xfrm>
              <a:off x="10431883" y="1822853"/>
              <a:ext cx="121451" cy="129654"/>
            </a:xfrm>
            <a:custGeom>
              <a:avLst/>
              <a:gdLst>
                <a:gd name="connsiteX0" fmla="*/ 6401 w 121451"/>
                <a:gd name="connsiteY0" fmla="*/ 22649 h 129654"/>
                <a:gd name="connsiteX1" fmla="*/ 3163 w 121451"/>
                <a:gd name="connsiteY1" fmla="*/ 29030 h 129654"/>
                <a:gd name="connsiteX2" fmla="*/ 106986 w 121451"/>
                <a:gd name="connsiteY2" fmla="*/ 105230 h 129654"/>
                <a:gd name="connsiteX3" fmla="*/ 106986 w 121451"/>
                <a:gd name="connsiteY3" fmla="*/ 22365 h 129654"/>
                <a:gd name="connsiteX4" fmla="*/ 75934 w 121451"/>
                <a:gd name="connsiteY4" fmla="*/ -3070 h 129654"/>
                <a:gd name="connsiteX5" fmla="*/ 6401 w 121451"/>
                <a:gd name="connsiteY5" fmla="*/ 22649 h 12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54">
                  <a:moveTo>
                    <a:pt x="6401" y="22649"/>
                  </a:moveTo>
                  <a:cubicBezTo>
                    <a:pt x="5163" y="24747"/>
                    <a:pt x="4115" y="26840"/>
                    <a:pt x="3163" y="29030"/>
                  </a:cubicBezTo>
                  <a:cubicBezTo>
                    <a:pt x="-20269" y="84845"/>
                    <a:pt x="62027" y="158571"/>
                    <a:pt x="106986" y="105230"/>
                  </a:cubicBezTo>
                  <a:cubicBezTo>
                    <a:pt x="126036" y="82464"/>
                    <a:pt x="123939" y="46745"/>
                    <a:pt x="106986" y="22365"/>
                  </a:cubicBezTo>
                  <a:cubicBezTo>
                    <a:pt x="99461" y="10934"/>
                    <a:pt x="88602" y="2074"/>
                    <a:pt x="75934" y="-3070"/>
                  </a:cubicBezTo>
                  <a:cubicBezTo>
                    <a:pt x="49645" y="-11544"/>
                    <a:pt x="20879" y="-973"/>
                    <a:pt x="6401" y="22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6C5ECB-2D8A-4956-B69C-9D3F492A9335}"/>
                </a:ext>
              </a:extLst>
            </p:cNvPr>
            <p:cNvSpPr/>
            <p:nvPr/>
          </p:nvSpPr>
          <p:spPr>
            <a:xfrm>
              <a:off x="10105029" y="1822065"/>
              <a:ext cx="117524" cy="131321"/>
            </a:xfrm>
            <a:custGeom>
              <a:avLst/>
              <a:gdLst>
                <a:gd name="connsiteX0" fmla="*/ 71984 w 117524"/>
                <a:gd name="connsiteY0" fmla="*/ 123641 h 131321"/>
                <a:gd name="connsiteX1" fmla="*/ 78843 w 117524"/>
                <a:gd name="connsiteY1" fmla="*/ 121352 h 131321"/>
                <a:gd name="connsiteX2" fmla="*/ 59221 w 117524"/>
                <a:gd name="connsiteY2" fmla="*/ -5710 h 131321"/>
                <a:gd name="connsiteX3" fmla="*/ 357 w 117524"/>
                <a:gd name="connsiteY3" fmla="*/ 52868 h 131321"/>
                <a:gd name="connsiteX4" fmla="*/ 4452 w 117524"/>
                <a:gd name="connsiteY4" fmla="*/ 92777 h 131321"/>
                <a:gd name="connsiteX5" fmla="*/ 71984 w 117524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321">
                  <a:moveTo>
                    <a:pt x="71984" y="123641"/>
                  </a:moveTo>
                  <a:cubicBezTo>
                    <a:pt x="74365" y="123069"/>
                    <a:pt x="76652" y="122306"/>
                    <a:pt x="78843" y="121352"/>
                  </a:cubicBezTo>
                  <a:cubicBezTo>
                    <a:pt x="134850" y="98493"/>
                    <a:pt x="128658" y="-11998"/>
                    <a:pt x="59221" y="-5710"/>
                  </a:cubicBezTo>
                  <a:cubicBezTo>
                    <a:pt x="29789" y="-3040"/>
                    <a:pt x="5976" y="23721"/>
                    <a:pt x="357" y="52868"/>
                  </a:cubicBezTo>
                  <a:cubicBezTo>
                    <a:pt x="-2311" y="66300"/>
                    <a:pt x="-882" y="80206"/>
                    <a:pt x="4452" y="92777"/>
                  </a:cubicBezTo>
                  <a:cubicBezTo>
                    <a:pt x="17121" y="117450"/>
                    <a:pt x="45028" y="130212"/>
                    <a:pt x="71984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6EA65FD-3597-438C-BAD9-93A262A7C34B}"/>
                </a:ext>
              </a:extLst>
            </p:cNvPr>
            <p:cNvSpPr/>
            <p:nvPr/>
          </p:nvSpPr>
          <p:spPr>
            <a:xfrm>
              <a:off x="9776730" y="182206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3 w 117495"/>
                <a:gd name="connsiteY1" fmla="*/ 121352 h 131321"/>
                <a:gd name="connsiteX2" fmla="*/ 59193 w 117495"/>
                <a:gd name="connsiteY2" fmla="*/ -5710 h 131321"/>
                <a:gd name="connsiteX3" fmla="*/ 424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7" y="123069"/>
                    <a:pt x="76623" y="122306"/>
                    <a:pt x="78813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0"/>
                    <a:pt x="5852" y="23721"/>
                    <a:pt x="424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50"/>
                    <a:pt x="45000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75F6360-2263-4FD5-928A-DEBBF1FD2921}"/>
                </a:ext>
              </a:extLst>
            </p:cNvPr>
            <p:cNvSpPr/>
            <p:nvPr/>
          </p:nvSpPr>
          <p:spPr>
            <a:xfrm>
              <a:off x="9446492" y="1822154"/>
              <a:ext cx="121409" cy="129614"/>
            </a:xfrm>
            <a:custGeom>
              <a:avLst/>
              <a:gdLst>
                <a:gd name="connsiteX0" fmla="*/ 113110 w 121409"/>
                <a:gd name="connsiteY0" fmla="*/ 95070 h 129614"/>
                <a:gd name="connsiteX1" fmla="*/ 116349 w 121409"/>
                <a:gd name="connsiteY1" fmla="*/ 88689 h 129614"/>
                <a:gd name="connsiteX2" fmla="*/ 12526 w 121409"/>
                <a:gd name="connsiteY2" fmla="*/ 12489 h 129614"/>
                <a:gd name="connsiteX3" fmla="*/ 12526 w 121409"/>
                <a:gd name="connsiteY3" fmla="*/ 95358 h 129614"/>
                <a:gd name="connsiteX4" fmla="*/ 43673 w 121409"/>
                <a:gd name="connsiteY4" fmla="*/ 120696 h 129614"/>
                <a:gd name="connsiteX5" fmla="*/ 113110 w 121409"/>
                <a:gd name="connsiteY5" fmla="*/ 95070 h 129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614">
                  <a:moveTo>
                    <a:pt x="113110" y="95070"/>
                  </a:moveTo>
                  <a:cubicBezTo>
                    <a:pt x="114339" y="92977"/>
                    <a:pt x="115424" y="90879"/>
                    <a:pt x="116349" y="88689"/>
                  </a:cubicBezTo>
                  <a:cubicBezTo>
                    <a:pt x="139780" y="32874"/>
                    <a:pt x="57294" y="-40852"/>
                    <a:pt x="12526" y="12489"/>
                  </a:cubicBezTo>
                  <a:cubicBezTo>
                    <a:pt x="-6524" y="35255"/>
                    <a:pt x="-4333" y="70974"/>
                    <a:pt x="12526" y="95358"/>
                  </a:cubicBezTo>
                  <a:cubicBezTo>
                    <a:pt x="20127" y="106692"/>
                    <a:pt x="30985" y="115552"/>
                    <a:pt x="43673" y="120696"/>
                  </a:cubicBezTo>
                  <a:cubicBezTo>
                    <a:pt x="69961" y="129268"/>
                    <a:pt x="98679" y="118692"/>
                    <a:pt x="113110" y="950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827B3F3-5822-426E-A941-B4650EF9737D}"/>
                </a:ext>
              </a:extLst>
            </p:cNvPr>
            <p:cNvSpPr/>
            <p:nvPr/>
          </p:nvSpPr>
          <p:spPr>
            <a:xfrm>
              <a:off x="9120334" y="1822065"/>
              <a:ext cx="117238" cy="131357"/>
            </a:xfrm>
            <a:custGeom>
              <a:avLst/>
              <a:gdLst>
                <a:gd name="connsiteX0" fmla="*/ 71699 w 117238"/>
                <a:gd name="connsiteY0" fmla="*/ 123641 h 131357"/>
                <a:gd name="connsiteX1" fmla="*/ 78557 w 117238"/>
                <a:gd name="connsiteY1" fmla="*/ 121352 h 131357"/>
                <a:gd name="connsiteX2" fmla="*/ 58935 w 117238"/>
                <a:gd name="connsiteY2" fmla="*/ -5710 h 131357"/>
                <a:gd name="connsiteX3" fmla="*/ 356 w 117238"/>
                <a:gd name="connsiteY3" fmla="*/ 52868 h 131357"/>
                <a:gd name="connsiteX4" fmla="*/ 4452 w 117238"/>
                <a:gd name="connsiteY4" fmla="*/ 92777 h 131357"/>
                <a:gd name="connsiteX5" fmla="*/ 71699 w 117238"/>
                <a:gd name="connsiteY5" fmla="*/ 123641 h 13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357">
                  <a:moveTo>
                    <a:pt x="71699" y="123641"/>
                  </a:moveTo>
                  <a:cubicBezTo>
                    <a:pt x="74042" y="123069"/>
                    <a:pt x="76337" y="122306"/>
                    <a:pt x="78557" y="121352"/>
                  </a:cubicBezTo>
                  <a:cubicBezTo>
                    <a:pt x="134564" y="98493"/>
                    <a:pt x="128373" y="-11998"/>
                    <a:pt x="58935" y="-5710"/>
                  </a:cubicBezTo>
                  <a:cubicBezTo>
                    <a:pt x="29598" y="-3040"/>
                    <a:pt x="5690" y="23721"/>
                    <a:pt x="356" y="52868"/>
                  </a:cubicBezTo>
                  <a:cubicBezTo>
                    <a:pt x="-2310" y="66300"/>
                    <a:pt x="-882" y="80206"/>
                    <a:pt x="4452" y="92777"/>
                  </a:cubicBezTo>
                  <a:cubicBezTo>
                    <a:pt x="16921" y="117450"/>
                    <a:pt x="44829" y="130310"/>
                    <a:pt x="71699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E60726A-F54F-4CD2-9DC4-7DB593C11BE2}"/>
                </a:ext>
              </a:extLst>
            </p:cNvPr>
            <p:cNvSpPr/>
            <p:nvPr/>
          </p:nvSpPr>
          <p:spPr>
            <a:xfrm>
              <a:off x="10941388" y="2068019"/>
              <a:ext cx="116231" cy="132435"/>
            </a:xfrm>
            <a:custGeom>
              <a:avLst/>
              <a:gdLst>
                <a:gd name="connsiteX0" fmla="*/ 82778 w 116231"/>
                <a:gd name="connsiteY0" fmla="*/ 120955 h 132435"/>
                <a:gd name="connsiteX1" fmla="*/ 89065 w 116231"/>
                <a:gd name="connsiteY1" fmla="*/ 117337 h 132435"/>
                <a:gd name="connsiteX2" fmla="*/ 45440 w 116231"/>
                <a:gd name="connsiteY2" fmla="*/ -3632 h 132435"/>
                <a:gd name="connsiteX3" fmla="*/ -947 w 116231"/>
                <a:gd name="connsiteY3" fmla="*/ 65043 h 132435"/>
                <a:gd name="connsiteX4" fmla="*/ 10674 w 116231"/>
                <a:gd name="connsiteY4" fmla="*/ 103143 h 132435"/>
                <a:gd name="connsiteX5" fmla="*/ 82778 w 116231"/>
                <a:gd name="connsiteY5" fmla="*/ 120955 h 1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435">
                  <a:moveTo>
                    <a:pt x="82778" y="120955"/>
                  </a:moveTo>
                  <a:cubicBezTo>
                    <a:pt x="84969" y="119909"/>
                    <a:pt x="87064" y="118667"/>
                    <a:pt x="89065" y="117337"/>
                  </a:cubicBezTo>
                  <a:cubicBezTo>
                    <a:pt x="139738" y="84190"/>
                    <a:pt x="112496" y="-23064"/>
                    <a:pt x="45440" y="-3632"/>
                  </a:cubicBezTo>
                  <a:cubicBezTo>
                    <a:pt x="16865" y="4656"/>
                    <a:pt x="-1327" y="35612"/>
                    <a:pt x="-947" y="65043"/>
                  </a:cubicBezTo>
                  <a:cubicBezTo>
                    <a:pt x="-947" y="78665"/>
                    <a:pt x="3054" y="91901"/>
                    <a:pt x="10674" y="103143"/>
                  </a:cubicBezTo>
                  <a:cubicBezTo>
                    <a:pt x="27533" y="125239"/>
                    <a:pt x="57537" y="132671"/>
                    <a:pt x="82778" y="1209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E7070A-B298-4604-B5D5-64D06053F698}"/>
                </a:ext>
              </a:extLst>
            </p:cNvPr>
            <p:cNvSpPr/>
            <p:nvPr/>
          </p:nvSpPr>
          <p:spPr>
            <a:xfrm>
              <a:off x="10613157" y="2068019"/>
              <a:ext cx="116184" cy="132435"/>
            </a:xfrm>
            <a:custGeom>
              <a:avLst/>
              <a:gdLst>
                <a:gd name="connsiteX0" fmla="*/ 82779 w 116184"/>
                <a:gd name="connsiteY0" fmla="*/ 120955 h 132435"/>
                <a:gd name="connsiteX1" fmla="*/ 89064 w 116184"/>
                <a:gd name="connsiteY1" fmla="*/ 117337 h 132435"/>
                <a:gd name="connsiteX2" fmla="*/ 45345 w 116184"/>
                <a:gd name="connsiteY2" fmla="*/ -3632 h 132435"/>
                <a:gd name="connsiteX3" fmla="*/ -947 w 116184"/>
                <a:gd name="connsiteY3" fmla="*/ 65043 h 132435"/>
                <a:gd name="connsiteX4" fmla="*/ 10674 w 116184"/>
                <a:gd name="connsiteY4" fmla="*/ 103143 h 132435"/>
                <a:gd name="connsiteX5" fmla="*/ 82779 w 116184"/>
                <a:gd name="connsiteY5" fmla="*/ 120955 h 1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435">
                  <a:moveTo>
                    <a:pt x="82779" y="120955"/>
                  </a:moveTo>
                  <a:cubicBezTo>
                    <a:pt x="84969" y="119909"/>
                    <a:pt x="87064" y="118667"/>
                    <a:pt x="89064" y="117337"/>
                  </a:cubicBezTo>
                  <a:cubicBezTo>
                    <a:pt x="139642" y="84190"/>
                    <a:pt x="112496" y="-23064"/>
                    <a:pt x="45345" y="-3632"/>
                  </a:cubicBezTo>
                  <a:cubicBezTo>
                    <a:pt x="16770" y="4656"/>
                    <a:pt x="-1328" y="35612"/>
                    <a:pt x="-947" y="65043"/>
                  </a:cubicBezTo>
                  <a:cubicBezTo>
                    <a:pt x="-1042" y="78665"/>
                    <a:pt x="3054" y="91901"/>
                    <a:pt x="10674" y="103143"/>
                  </a:cubicBezTo>
                  <a:cubicBezTo>
                    <a:pt x="27533" y="125239"/>
                    <a:pt x="57537" y="132671"/>
                    <a:pt x="82779" y="1209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D57FC78-37CB-4B3B-870D-C3930DE0C5FD}"/>
                </a:ext>
              </a:extLst>
            </p:cNvPr>
            <p:cNvSpPr/>
            <p:nvPr/>
          </p:nvSpPr>
          <p:spPr>
            <a:xfrm>
              <a:off x="10283481" y="2067980"/>
              <a:ext cx="118713" cy="131647"/>
            </a:xfrm>
            <a:custGeom>
              <a:avLst/>
              <a:gdLst>
                <a:gd name="connsiteX0" fmla="*/ 103844 w 118713"/>
                <a:gd name="connsiteY0" fmla="*/ 106610 h 131647"/>
                <a:gd name="connsiteX1" fmla="*/ 108321 w 118713"/>
                <a:gd name="connsiteY1" fmla="*/ 100898 h 131647"/>
                <a:gd name="connsiteX2" fmla="*/ 21834 w 118713"/>
                <a:gd name="connsiteY2" fmla="*/ 5648 h 131647"/>
                <a:gd name="connsiteX3" fmla="*/ 5165 w 118713"/>
                <a:gd name="connsiteY3" fmla="*/ 86802 h 131647"/>
                <a:gd name="connsiteX4" fmla="*/ 30596 w 118713"/>
                <a:gd name="connsiteY4" fmla="*/ 117758 h 131647"/>
                <a:gd name="connsiteX5" fmla="*/ 103844 w 118713"/>
                <a:gd name="connsiteY5" fmla="*/ 106610 h 13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47">
                  <a:moveTo>
                    <a:pt x="103844" y="106610"/>
                  </a:moveTo>
                  <a:cubicBezTo>
                    <a:pt x="105463" y="104801"/>
                    <a:pt x="106987" y="102898"/>
                    <a:pt x="108321" y="100898"/>
                  </a:cubicBezTo>
                  <a:cubicBezTo>
                    <a:pt x="142610" y="50985"/>
                    <a:pt x="76507" y="-37786"/>
                    <a:pt x="21834" y="5648"/>
                  </a:cubicBezTo>
                  <a:cubicBezTo>
                    <a:pt x="-1312" y="24126"/>
                    <a:pt x="-6741" y="59557"/>
                    <a:pt x="5165" y="86802"/>
                  </a:cubicBezTo>
                  <a:cubicBezTo>
                    <a:pt x="10308" y="99466"/>
                    <a:pt x="19167" y="110233"/>
                    <a:pt x="30596" y="117758"/>
                  </a:cubicBezTo>
                  <a:cubicBezTo>
                    <a:pt x="54599" y="131566"/>
                    <a:pt x="84985" y="126995"/>
                    <a:pt x="103844" y="1066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300F4A3-242D-4C59-9343-004E4F4BEF68}"/>
                </a:ext>
              </a:extLst>
            </p:cNvPr>
            <p:cNvSpPr/>
            <p:nvPr/>
          </p:nvSpPr>
          <p:spPr>
            <a:xfrm>
              <a:off x="9954413" y="2068303"/>
              <a:ext cx="120244" cy="129646"/>
            </a:xfrm>
            <a:custGeom>
              <a:avLst/>
              <a:gdLst>
                <a:gd name="connsiteX0" fmla="*/ 58008 w 120244"/>
                <a:gd name="connsiteY0" fmla="*/ -5916 h 129646"/>
                <a:gd name="connsiteX1" fmla="*/ 50864 w 120244"/>
                <a:gd name="connsiteY1" fmla="*/ -5154 h 129646"/>
                <a:gd name="connsiteX2" fmla="*/ 44673 w 120244"/>
                <a:gd name="connsiteY2" fmla="*/ 123336 h 129646"/>
                <a:gd name="connsiteX3" fmla="*/ 113824 w 120244"/>
                <a:gd name="connsiteY3" fmla="*/ 77711 h 129646"/>
                <a:gd name="connsiteX4" fmla="*/ 117920 w 120244"/>
                <a:gd name="connsiteY4" fmla="*/ 37802 h 129646"/>
                <a:gd name="connsiteX5" fmla="*/ 58008 w 120244"/>
                <a:gd name="connsiteY5" fmla="*/ -5916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008" y="-5916"/>
                  </a:moveTo>
                  <a:cubicBezTo>
                    <a:pt x="55627" y="-5823"/>
                    <a:pt x="53246" y="-5535"/>
                    <a:pt x="50864" y="-5154"/>
                  </a:cubicBezTo>
                  <a:cubicBezTo>
                    <a:pt x="-8667" y="5990"/>
                    <a:pt x="-24765" y="115430"/>
                    <a:pt x="44673" y="123336"/>
                  </a:cubicBezTo>
                  <a:cubicBezTo>
                    <a:pt x="74105" y="126671"/>
                    <a:pt x="102775" y="105240"/>
                    <a:pt x="113824" y="77711"/>
                  </a:cubicBezTo>
                  <a:cubicBezTo>
                    <a:pt x="119253" y="65140"/>
                    <a:pt x="120682" y="51234"/>
                    <a:pt x="117920" y="37802"/>
                  </a:cubicBezTo>
                  <a:cubicBezTo>
                    <a:pt x="110586" y="11036"/>
                    <a:pt x="85725" y="-7060"/>
                    <a:pt x="58008" y="-5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12D1336-281D-4CB9-B386-E58EB3B8EB83}"/>
                </a:ext>
              </a:extLst>
            </p:cNvPr>
            <p:cNvSpPr/>
            <p:nvPr/>
          </p:nvSpPr>
          <p:spPr>
            <a:xfrm>
              <a:off x="11267720" y="2068303"/>
              <a:ext cx="120244" cy="129646"/>
            </a:xfrm>
            <a:custGeom>
              <a:avLst/>
              <a:gdLst>
                <a:gd name="connsiteX0" fmla="*/ 58008 w 120244"/>
                <a:gd name="connsiteY0" fmla="*/ -5916 h 129646"/>
                <a:gd name="connsiteX1" fmla="*/ 50864 w 120244"/>
                <a:gd name="connsiteY1" fmla="*/ -5154 h 129646"/>
                <a:gd name="connsiteX2" fmla="*/ 44673 w 120244"/>
                <a:gd name="connsiteY2" fmla="*/ 123336 h 129646"/>
                <a:gd name="connsiteX3" fmla="*/ 113824 w 120244"/>
                <a:gd name="connsiteY3" fmla="*/ 77711 h 129646"/>
                <a:gd name="connsiteX4" fmla="*/ 117920 w 120244"/>
                <a:gd name="connsiteY4" fmla="*/ 37802 h 129646"/>
                <a:gd name="connsiteX5" fmla="*/ 58008 w 120244"/>
                <a:gd name="connsiteY5" fmla="*/ -5916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008" y="-5916"/>
                  </a:moveTo>
                  <a:cubicBezTo>
                    <a:pt x="55627" y="-5823"/>
                    <a:pt x="53246" y="-5535"/>
                    <a:pt x="50864" y="-5154"/>
                  </a:cubicBezTo>
                  <a:cubicBezTo>
                    <a:pt x="-8667" y="5990"/>
                    <a:pt x="-24765" y="115430"/>
                    <a:pt x="44673" y="123336"/>
                  </a:cubicBezTo>
                  <a:cubicBezTo>
                    <a:pt x="74105" y="126671"/>
                    <a:pt x="102775" y="105240"/>
                    <a:pt x="113824" y="77711"/>
                  </a:cubicBezTo>
                  <a:cubicBezTo>
                    <a:pt x="119253" y="65140"/>
                    <a:pt x="120682" y="51234"/>
                    <a:pt x="117920" y="37802"/>
                  </a:cubicBezTo>
                  <a:cubicBezTo>
                    <a:pt x="110585" y="11036"/>
                    <a:pt x="85725" y="-7060"/>
                    <a:pt x="58008" y="-5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703C8B8-DFA1-4F4D-A6B2-5459DC32954B}"/>
                </a:ext>
              </a:extLst>
            </p:cNvPr>
            <p:cNvSpPr/>
            <p:nvPr/>
          </p:nvSpPr>
          <p:spPr>
            <a:xfrm>
              <a:off x="9625561" y="2069606"/>
              <a:ext cx="121386" cy="129695"/>
            </a:xfrm>
            <a:custGeom>
              <a:avLst/>
              <a:gdLst>
                <a:gd name="connsiteX0" fmla="*/ 6337 w 121386"/>
                <a:gd name="connsiteY0" fmla="*/ 22593 h 129695"/>
                <a:gd name="connsiteX1" fmla="*/ 3193 w 121386"/>
                <a:gd name="connsiteY1" fmla="*/ 29071 h 129695"/>
                <a:gd name="connsiteX2" fmla="*/ 106921 w 121386"/>
                <a:gd name="connsiteY2" fmla="*/ 105271 h 129695"/>
                <a:gd name="connsiteX3" fmla="*/ 106921 w 121386"/>
                <a:gd name="connsiteY3" fmla="*/ 22402 h 129695"/>
                <a:gd name="connsiteX4" fmla="*/ 75869 w 121386"/>
                <a:gd name="connsiteY4" fmla="*/ -3029 h 129695"/>
                <a:gd name="connsiteX5" fmla="*/ 6337 w 121386"/>
                <a:gd name="connsiteY5" fmla="*/ 22593 h 12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695">
                  <a:moveTo>
                    <a:pt x="6337" y="22593"/>
                  </a:moveTo>
                  <a:cubicBezTo>
                    <a:pt x="5193" y="24690"/>
                    <a:pt x="4146" y="26881"/>
                    <a:pt x="3193" y="29071"/>
                  </a:cubicBezTo>
                  <a:cubicBezTo>
                    <a:pt x="-20334" y="84887"/>
                    <a:pt x="61962" y="158612"/>
                    <a:pt x="106921" y="105271"/>
                  </a:cubicBezTo>
                  <a:cubicBezTo>
                    <a:pt x="125971" y="82412"/>
                    <a:pt x="123875" y="46787"/>
                    <a:pt x="106921" y="22402"/>
                  </a:cubicBezTo>
                  <a:cubicBezTo>
                    <a:pt x="99396" y="10975"/>
                    <a:pt x="88537" y="2115"/>
                    <a:pt x="75869" y="-3029"/>
                  </a:cubicBezTo>
                  <a:cubicBezTo>
                    <a:pt x="49580" y="-11601"/>
                    <a:pt x="20814" y="-931"/>
                    <a:pt x="6337" y="22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8AFE140-D394-4665-9262-D007FE2804CF}"/>
                </a:ext>
              </a:extLst>
            </p:cNvPr>
            <p:cNvSpPr/>
            <p:nvPr/>
          </p:nvSpPr>
          <p:spPr>
            <a:xfrm>
              <a:off x="9297264" y="2069594"/>
              <a:ext cx="121450" cy="129707"/>
            </a:xfrm>
            <a:custGeom>
              <a:avLst/>
              <a:gdLst>
                <a:gd name="connsiteX0" fmla="*/ 6401 w 121450"/>
                <a:gd name="connsiteY0" fmla="*/ 22605 h 129707"/>
                <a:gd name="connsiteX1" fmla="*/ 3163 w 121450"/>
                <a:gd name="connsiteY1" fmla="*/ 29084 h 129707"/>
                <a:gd name="connsiteX2" fmla="*/ 106985 w 121450"/>
                <a:gd name="connsiteY2" fmla="*/ 105284 h 129707"/>
                <a:gd name="connsiteX3" fmla="*/ 106985 w 121450"/>
                <a:gd name="connsiteY3" fmla="*/ 22414 h 129707"/>
                <a:gd name="connsiteX4" fmla="*/ 75838 w 121450"/>
                <a:gd name="connsiteY4" fmla="*/ -3017 h 129707"/>
                <a:gd name="connsiteX5" fmla="*/ 6401 w 121450"/>
                <a:gd name="connsiteY5" fmla="*/ 22605 h 12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707">
                  <a:moveTo>
                    <a:pt x="6401" y="22605"/>
                  </a:moveTo>
                  <a:cubicBezTo>
                    <a:pt x="5192" y="24702"/>
                    <a:pt x="4106" y="26893"/>
                    <a:pt x="3163" y="29084"/>
                  </a:cubicBezTo>
                  <a:cubicBezTo>
                    <a:pt x="-20269" y="84899"/>
                    <a:pt x="62027" y="158624"/>
                    <a:pt x="106985" y="105284"/>
                  </a:cubicBezTo>
                  <a:cubicBezTo>
                    <a:pt x="126035" y="82424"/>
                    <a:pt x="123940" y="46799"/>
                    <a:pt x="106985" y="22414"/>
                  </a:cubicBezTo>
                  <a:cubicBezTo>
                    <a:pt x="99413" y="10987"/>
                    <a:pt x="88554" y="2127"/>
                    <a:pt x="75838" y="-3017"/>
                  </a:cubicBezTo>
                  <a:cubicBezTo>
                    <a:pt x="49549" y="-11588"/>
                    <a:pt x="20832" y="-1017"/>
                    <a:pt x="6401" y="226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C4CE266-6CA7-4D39-8D70-A548AE133A8D}"/>
                </a:ext>
              </a:extLst>
            </p:cNvPr>
            <p:cNvSpPr/>
            <p:nvPr/>
          </p:nvSpPr>
          <p:spPr>
            <a:xfrm>
              <a:off x="11923755" y="2069139"/>
              <a:ext cx="121409" cy="129610"/>
            </a:xfrm>
            <a:custGeom>
              <a:avLst/>
              <a:gdLst>
                <a:gd name="connsiteX0" fmla="*/ 113109 w 121409"/>
                <a:gd name="connsiteY0" fmla="*/ 95070 h 129610"/>
                <a:gd name="connsiteX1" fmla="*/ 116349 w 121409"/>
                <a:gd name="connsiteY1" fmla="*/ 88689 h 129610"/>
                <a:gd name="connsiteX2" fmla="*/ 12526 w 121409"/>
                <a:gd name="connsiteY2" fmla="*/ 12489 h 129610"/>
                <a:gd name="connsiteX3" fmla="*/ 12526 w 121409"/>
                <a:gd name="connsiteY3" fmla="*/ 95358 h 129610"/>
                <a:gd name="connsiteX4" fmla="*/ 43673 w 121409"/>
                <a:gd name="connsiteY4" fmla="*/ 120692 h 129610"/>
                <a:gd name="connsiteX5" fmla="*/ 113109 w 121409"/>
                <a:gd name="connsiteY5" fmla="*/ 95070 h 12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610">
                  <a:moveTo>
                    <a:pt x="113109" y="95070"/>
                  </a:moveTo>
                  <a:cubicBezTo>
                    <a:pt x="114348" y="92977"/>
                    <a:pt x="115395" y="90879"/>
                    <a:pt x="116349" y="88689"/>
                  </a:cubicBezTo>
                  <a:cubicBezTo>
                    <a:pt x="139780" y="32874"/>
                    <a:pt x="57293" y="-40852"/>
                    <a:pt x="12526" y="12489"/>
                  </a:cubicBezTo>
                  <a:cubicBezTo>
                    <a:pt x="-6524" y="35255"/>
                    <a:pt x="-4333" y="70876"/>
                    <a:pt x="12526" y="95358"/>
                  </a:cubicBezTo>
                  <a:cubicBezTo>
                    <a:pt x="20145" y="106692"/>
                    <a:pt x="31004" y="115548"/>
                    <a:pt x="43673" y="120692"/>
                  </a:cubicBezTo>
                  <a:cubicBezTo>
                    <a:pt x="69962" y="129263"/>
                    <a:pt x="98727" y="118692"/>
                    <a:pt x="113109" y="950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032F81-C80E-4B02-850E-38558A3E7D8B}"/>
                </a:ext>
              </a:extLst>
            </p:cNvPr>
            <p:cNvSpPr/>
            <p:nvPr/>
          </p:nvSpPr>
          <p:spPr>
            <a:xfrm>
              <a:off x="11597338" y="2069050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4 w 117495"/>
                <a:gd name="connsiteY1" fmla="*/ 121352 h 131321"/>
                <a:gd name="connsiteX2" fmla="*/ 59193 w 117495"/>
                <a:gd name="connsiteY2" fmla="*/ -5710 h 131321"/>
                <a:gd name="connsiteX3" fmla="*/ 423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8" y="123069"/>
                    <a:pt x="76623" y="122306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3" y="23721"/>
                    <a:pt x="423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1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9F16812-F412-4297-93F8-A4CF79DE300F}"/>
                </a:ext>
              </a:extLst>
            </p:cNvPr>
            <p:cNvSpPr/>
            <p:nvPr/>
          </p:nvSpPr>
          <p:spPr>
            <a:xfrm>
              <a:off x="12075815" y="1311066"/>
              <a:ext cx="116185" cy="132297"/>
            </a:xfrm>
            <a:custGeom>
              <a:avLst/>
              <a:gdLst>
                <a:gd name="connsiteX0" fmla="*/ 82778 w 116185"/>
                <a:gd name="connsiteY0" fmla="*/ 120861 h 132297"/>
                <a:gd name="connsiteX1" fmla="*/ 89065 w 116185"/>
                <a:gd name="connsiteY1" fmla="*/ 117336 h 132297"/>
                <a:gd name="connsiteX2" fmla="*/ 45346 w 116185"/>
                <a:gd name="connsiteY2" fmla="*/ -3633 h 132297"/>
                <a:gd name="connsiteX3" fmla="*/ -947 w 116185"/>
                <a:gd name="connsiteY3" fmla="*/ 64949 h 132297"/>
                <a:gd name="connsiteX4" fmla="*/ 10675 w 116185"/>
                <a:gd name="connsiteY4" fmla="*/ 103049 h 132297"/>
                <a:gd name="connsiteX5" fmla="*/ 82778 w 116185"/>
                <a:gd name="connsiteY5" fmla="*/ 120861 h 13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97">
                  <a:moveTo>
                    <a:pt x="82778" y="120861"/>
                  </a:moveTo>
                  <a:cubicBezTo>
                    <a:pt x="84969" y="119815"/>
                    <a:pt x="87065" y="118573"/>
                    <a:pt x="89065" y="117336"/>
                  </a:cubicBezTo>
                  <a:cubicBezTo>
                    <a:pt x="139642" y="84189"/>
                    <a:pt x="112496" y="-23060"/>
                    <a:pt x="45346" y="-3633"/>
                  </a:cubicBezTo>
                  <a:cubicBezTo>
                    <a:pt x="16771" y="4655"/>
                    <a:pt x="-1327" y="35611"/>
                    <a:pt x="-947" y="64949"/>
                  </a:cubicBezTo>
                  <a:cubicBezTo>
                    <a:pt x="-947" y="78571"/>
                    <a:pt x="3054" y="91807"/>
                    <a:pt x="10675" y="103049"/>
                  </a:cubicBezTo>
                  <a:cubicBezTo>
                    <a:pt x="27628" y="125145"/>
                    <a:pt x="57537" y="132479"/>
                    <a:pt x="82778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DB986D0-31BE-4105-A14A-572F7783D687}"/>
                </a:ext>
              </a:extLst>
            </p:cNvPr>
            <p:cNvSpPr/>
            <p:nvPr/>
          </p:nvSpPr>
          <p:spPr>
            <a:xfrm>
              <a:off x="11747394" y="1311066"/>
              <a:ext cx="116184" cy="132278"/>
            </a:xfrm>
            <a:custGeom>
              <a:avLst/>
              <a:gdLst>
                <a:gd name="connsiteX0" fmla="*/ 82778 w 116184"/>
                <a:gd name="connsiteY0" fmla="*/ 120861 h 132278"/>
                <a:gd name="connsiteX1" fmla="*/ 89065 w 116184"/>
                <a:gd name="connsiteY1" fmla="*/ 117336 h 132278"/>
                <a:gd name="connsiteX2" fmla="*/ 45345 w 116184"/>
                <a:gd name="connsiteY2" fmla="*/ -3633 h 132278"/>
                <a:gd name="connsiteX3" fmla="*/ -947 w 116184"/>
                <a:gd name="connsiteY3" fmla="*/ 64949 h 132278"/>
                <a:gd name="connsiteX4" fmla="*/ 10675 w 116184"/>
                <a:gd name="connsiteY4" fmla="*/ 103049 h 132278"/>
                <a:gd name="connsiteX5" fmla="*/ 82778 w 116184"/>
                <a:gd name="connsiteY5" fmla="*/ 120861 h 13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78">
                  <a:moveTo>
                    <a:pt x="82778" y="120861"/>
                  </a:moveTo>
                  <a:cubicBezTo>
                    <a:pt x="84969" y="119815"/>
                    <a:pt x="87064" y="118573"/>
                    <a:pt x="89065" y="117336"/>
                  </a:cubicBezTo>
                  <a:cubicBezTo>
                    <a:pt x="139642" y="84189"/>
                    <a:pt x="112496" y="-23060"/>
                    <a:pt x="45345" y="-3633"/>
                  </a:cubicBezTo>
                  <a:cubicBezTo>
                    <a:pt x="16770" y="4655"/>
                    <a:pt x="-1327" y="35611"/>
                    <a:pt x="-947" y="64949"/>
                  </a:cubicBezTo>
                  <a:cubicBezTo>
                    <a:pt x="-947" y="78571"/>
                    <a:pt x="3054" y="91807"/>
                    <a:pt x="10675" y="103049"/>
                  </a:cubicBezTo>
                  <a:cubicBezTo>
                    <a:pt x="27628" y="125052"/>
                    <a:pt x="57537" y="132479"/>
                    <a:pt x="82778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41D815-A937-4838-ACCC-390DD4AF2724}"/>
                </a:ext>
              </a:extLst>
            </p:cNvPr>
            <p:cNvSpPr/>
            <p:nvPr/>
          </p:nvSpPr>
          <p:spPr>
            <a:xfrm>
              <a:off x="11417432" y="1311026"/>
              <a:ext cx="118713" cy="131645"/>
            </a:xfrm>
            <a:custGeom>
              <a:avLst/>
              <a:gdLst>
                <a:gd name="connsiteX0" fmla="*/ 103844 w 118713"/>
                <a:gd name="connsiteY0" fmla="*/ 106614 h 131645"/>
                <a:gd name="connsiteX1" fmla="*/ 108322 w 118713"/>
                <a:gd name="connsiteY1" fmla="*/ 100898 h 131645"/>
                <a:gd name="connsiteX2" fmla="*/ 21834 w 118713"/>
                <a:gd name="connsiteY2" fmla="*/ 5648 h 131645"/>
                <a:gd name="connsiteX3" fmla="*/ 5165 w 118713"/>
                <a:gd name="connsiteY3" fmla="*/ 86801 h 131645"/>
                <a:gd name="connsiteX4" fmla="*/ 30597 w 118713"/>
                <a:gd name="connsiteY4" fmla="*/ 117850 h 131645"/>
                <a:gd name="connsiteX5" fmla="*/ 103844 w 118713"/>
                <a:gd name="connsiteY5" fmla="*/ 106614 h 13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45">
                  <a:moveTo>
                    <a:pt x="103844" y="106614"/>
                  </a:moveTo>
                  <a:cubicBezTo>
                    <a:pt x="105464" y="104805"/>
                    <a:pt x="106988" y="102898"/>
                    <a:pt x="108322" y="100898"/>
                  </a:cubicBezTo>
                  <a:cubicBezTo>
                    <a:pt x="142611" y="50989"/>
                    <a:pt x="76507" y="-37787"/>
                    <a:pt x="21834" y="5648"/>
                  </a:cubicBezTo>
                  <a:cubicBezTo>
                    <a:pt x="-1311" y="24126"/>
                    <a:pt x="-6741" y="59561"/>
                    <a:pt x="5165" y="86801"/>
                  </a:cubicBezTo>
                  <a:cubicBezTo>
                    <a:pt x="10309" y="99470"/>
                    <a:pt x="19168" y="110330"/>
                    <a:pt x="30597" y="117850"/>
                  </a:cubicBezTo>
                  <a:cubicBezTo>
                    <a:pt x="54696" y="131571"/>
                    <a:pt x="84985" y="126901"/>
                    <a:pt x="103844" y="106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4C3634D-8751-421B-B095-E57E9FA0F9CC}"/>
                </a:ext>
              </a:extLst>
            </p:cNvPr>
            <p:cNvSpPr/>
            <p:nvPr/>
          </p:nvSpPr>
          <p:spPr>
            <a:xfrm>
              <a:off x="11088641" y="1311265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9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32"/>
                    <a:pt x="53159" y="-5543"/>
                    <a:pt x="50778" y="-5069"/>
                  </a:cubicBezTo>
                  <a:cubicBezTo>
                    <a:pt x="-8658" y="6075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5"/>
                    <a:pt x="120596" y="51318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62C78EB-518A-4094-BBCD-60C7F064516F}"/>
                </a:ext>
              </a:extLst>
            </p:cNvPr>
            <p:cNvSpPr/>
            <p:nvPr/>
          </p:nvSpPr>
          <p:spPr>
            <a:xfrm>
              <a:off x="10759740" y="1312737"/>
              <a:ext cx="121443" cy="129559"/>
            </a:xfrm>
            <a:custGeom>
              <a:avLst/>
              <a:gdLst>
                <a:gd name="connsiteX0" fmla="*/ 6395 w 121443"/>
                <a:gd name="connsiteY0" fmla="*/ 22513 h 129559"/>
                <a:gd name="connsiteX1" fmla="*/ 3155 w 121443"/>
                <a:gd name="connsiteY1" fmla="*/ 28987 h 129559"/>
                <a:gd name="connsiteX2" fmla="*/ 106978 w 121443"/>
                <a:gd name="connsiteY2" fmla="*/ 105187 h 129559"/>
                <a:gd name="connsiteX3" fmla="*/ 106978 w 121443"/>
                <a:gd name="connsiteY3" fmla="*/ 22322 h 129559"/>
                <a:gd name="connsiteX4" fmla="*/ 75831 w 121443"/>
                <a:gd name="connsiteY4" fmla="*/ -3016 h 129559"/>
                <a:gd name="connsiteX5" fmla="*/ 6395 w 121443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59">
                  <a:moveTo>
                    <a:pt x="6395" y="22513"/>
                  </a:moveTo>
                  <a:cubicBezTo>
                    <a:pt x="5156" y="24606"/>
                    <a:pt x="4109" y="26796"/>
                    <a:pt x="3155" y="28987"/>
                  </a:cubicBezTo>
                  <a:cubicBezTo>
                    <a:pt x="-20276" y="84709"/>
                    <a:pt x="62211" y="158435"/>
                    <a:pt x="106978" y="105187"/>
                  </a:cubicBezTo>
                  <a:cubicBezTo>
                    <a:pt x="126028" y="82426"/>
                    <a:pt x="123933" y="46800"/>
                    <a:pt x="106978" y="22322"/>
                  </a:cubicBezTo>
                  <a:cubicBezTo>
                    <a:pt x="99359" y="10890"/>
                    <a:pt x="88500" y="2128"/>
                    <a:pt x="75831" y="-3016"/>
                  </a:cubicBezTo>
                  <a:cubicBezTo>
                    <a:pt x="49542" y="-11587"/>
                    <a:pt x="20872" y="-1016"/>
                    <a:pt x="6395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B12A0C6-28F3-4851-9CCE-916693135429}"/>
                </a:ext>
              </a:extLst>
            </p:cNvPr>
            <p:cNvSpPr/>
            <p:nvPr/>
          </p:nvSpPr>
          <p:spPr>
            <a:xfrm>
              <a:off x="10431883" y="1312737"/>
              <a:ext cx="121451" cy="129559"/>
            </a:xfrm>
            <a:custGeom>
              <a:avLst/>
              <a:gdLst>
                <a:gd name="connsiteX0" fmla="*/ 6401 w 121451"/>
                <a:gd name="connsiteY0" fmla="*/ 22513 h 129559"/>
                <a:gd name="connsiteX1" fmla="*/ 3163 w 121451"/>
                <a:gd name="connsiteY1" fmla="*/ 28987 h 129559"/>
                <a:gd name="connsiteX2" fmla="*/ 106986 w 121451"/>
                <a:gd name="connsiteY2" fmla="*/ 105187 h 129559"/>
                <a:gd name="connsiteX3" fmla="*/ 106986 w 121451"/>
                <a:gd name="connsiteY3" fmla="*/ 22322 h 129559"/>
                <a:gd name="connsiteX4" fmla="*/ 75934 w 121451"/>
                <a:gd name="connsiteY4" fmla="*/ -3016 h 129559"/>
                <a:gd name="connsiteX5" fmla="*/ 6401 w 121451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559">
                  <a:moveTo>
                    <a:pt x="6401" y="22513"/>
                  </a:moveTo>
                  <a:cubicBezTo>
                    <a:pt x="5163" y="24606"/>
                    <a:pt x="4115" y="26796"/>
                    <a:pt x="3163" y="28987"/>
                  </a:cubicBezTo>
                  <a:cubicBezTo>
                    <a:pt x="-20269" y="84709"/>
                    <a:pt x="62027" y="158435"/>
                    <a:pt x="106986" y="105187"/>
                  </a:cubicBezTo>
                  <a:cubicBezTo>
                    <a:pt x="126036" y="82426"/>
                    <a:pt x="123939" y="46800"/>
                    <a:pt x="106986" y="22322"/>
                  </a:cubicBezTo>
                  <a:cubicBezTo>
                    <a:pt x="99461" y="10988"/>
                    <a:pt x="88602" y="2128"/>
                    <a:pt x="75934" y="-3016"/>
                  </a:cubicBezTo>
                  <a:cubicBezTo>
                    <a:pt x="49645" y="-11587"/>
                    <a:pt x="20879" y="-1016"/>
                    <a:pt x="6401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44050A0-0C02-4A7B-832F-30041817D237}"/>
                </a:ext>
              </a:extLst>
            </p:cNvPr>
            <p:cNvSpPr/>
            <p:nvPr/>
          </p:nvSpPr>
          <p:spPr>
            <a:xfrm>
              <a:off x="10105029" y="1312376"/>
              <a:ext cx="117524" cy="131156"/>
            </a:xfrm>
            <a:custGeom>
              <a:avLst/>
              <a:gdLst>
                <a:gd name="connsiteX0" fmla="*/ 71984 w 117524"/>
                <a:gd name="connsiteY0" fmla="*/ 123551 h 131156"/>
                <a:gd name="connsiteX1" fmla="*/ 78843 w 117524"/>
                <a:gd name="connsiteY1" fmla="*/ 121263 h 131156"/>
                <a:gd name="connsiteX2" fmla="*/ 59221 w 117524"/>
                <a:gd name="connsiteY2" fmla="*/ -5702 h 131156"/>
                <a:gd name="connsiteX3" fmla="*/ 357 w 117524"/>
                <a:gd name="connsiteY3" fmla="*/ 52778 h 131156"/>
                <a:gd name="connsiteX4" fmla="*/ 4452 w 117524"/>
                <a:gd name="connsiteY4" fmla="*/ 92688 h 131156"/>
                <a:gd name="connsiteX5" fmla="*/ 71984 w 117524"/>
                <a:gd name="connsiteY5" fmla="*/ 123551 h 1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156">
                  <a:moveTo>
                    <a:pt x="71984" y="123551"/>
                  </a:moveTo>
                  <a:cubicBezTo>
                    <a:pt x="74365" y="122979"/>
                    <a:pt x="76652" y="122216"/>
                    <a:pt x="78843" y="121263"/>
                  </a:cubicBezTo>
                  <a:cubicBezTo>
                    <a:pt x="134850" y="98404"/>
                    <a:pt x="128658" y="-12087"/>
                    <a:pt x="59221" y="-5702"/>
                  </a:cubicBezTo>
                  <a:cubicBezTo>
                    <a:pt x="29789" y="-3130"/>
                    <a:pt x="5976" y="23631"/>
                    <a:pt x="357" y="52778"/>
                  </a:cubicBezTo>
                  <a:cubicBezTo>
                    <a:pt x="-2311" y="66210"/>
                    <a:pt x="-882" y="80116"/>
                    <a:pt x="4452" y="92688"/>
                  </a:cubicBezTo>
                  <a:cubicBezTo>
                    <a:pt x="17215" y="117263"/>
                    <a:pt x="45028" y="129932"/>
                    <a:pt x="71984" y="12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C5DC65-8DF4-460A-AAA5-8C669144783E}"/>
                </a:ext>
              </a:extLst>
            </p:cNvPr>
            <p:cNvSpPr/>
            <p:nvPr/>
          </p:nvSpPr>
          <p:spPr>
            <a:xfrm>
              <a:off x="9776730" y="1312376"/>
              <a:ext cx="117495" cy="131156"/>
            </a:xfrm>
            <a:custGeom>
              <a:avLst/>
              <a:gdLst>
                <a:gd name="connsiteX0" fmla="*/ 71956 w 117495"/>
                <a:gd name="connsiteY0" fmla="*/ 123551 h 131156"/>
                <a:gd name="connsiteX1" fmla="*/ 78813 w 117495"/>
                <a:gd name="connsiteY1" fmla="*/ 121263 h 131156"/>
                <a:gd name="connsiteX2" fmla="*/ 59193 w 117495"/>
                <a:gd name="connsiteY2" fmla="*/ -5702 h 131156"/>
                <a:gd name="connsiteX3" fmla="*/ 424 w 117495"/>
                <a:gd name="connsiteY3" fmla="*/ 52778 h 131156"/>
                <a:gd name="connsiteX4" fmla="*/ 4424 w 117495"/>
                <a:gd name="connsiteY4" fmla="*/ 92688 h 131156"/>
                <a:gd name="connsiteX5" fmla="*/ 71956 w 117495"/>
                <a:gd name="connsiteY5" fmla="*/ 123551 h 1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156">
                  <a:moveTo>
                    <a:pt x="71956" y="123551"/>
                  </a:moveTo>
                  <a:cubicBezTo>
                    <a:pt x="74337" y="122979"/>
                    <a:pt x="76623" y="122216"/>
                    <a:pt x="78813" y="121263"/>
                  </a:cubicBezTo>
                  <a:cubicBezTo>
                    <a:pt x="134821" y="98404"/>
                    <a:pt x="128630" y="-12087"/>
                    <a:pt x="59193" y="-5702"/>
                  </a:cubicBezTo>
                  <a:cubicBezTo>
                    <a:pt x="29761" y="-3130"/>
                    <a:pt x="5852" y="23631"/>
                    <a:pt x="424" y="52778"/>
                  </a:cubicBezTo>
                  <a:cubicBezTo>
                    <a:pt x="-2339" y="66210"/>
                    <a:pt x="-910" y="80116"/>
                    <a:pt x="4424" y="92688"/>
                  </a:cubicBezTo>
                  <a:cubicBezTo>
                    <a:pt x="17187" y="117263"/>
                    <a:pt x="45000" y="129932"/>
                    <a:pt x="71956" y="12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C9F18AB-35EA-46B2-B514-B4E822266C29}"/>
                </a:ext>
              </a:extLst>
            </p:cNvPr>
            <p:cNvSpPr/>
            <p:nvPr/>
          </p:nvSpPr>
          <p:spPr>
            <a:xfrm>
              <a:off x="9446492" y="1312239"/>
              <a:ext cx="121409" cy="129561"/>
            </a:xfrm>
            <a:custGeom>
              <a:avLst/>
              <a:gdLst>
                <a:gd name="connsiteX0" fmla="*/ 113110 w 121409"/>
                <a:gd name="connsiteY0" fmla="*/ 95114 h 129561"/>
                <a:gd name="connsiteX1" fmla="*/ 116349 w 121409"/>
                <a:gd name="connsiteY1" fmla="*/ 88635 h 129561"/>
                <a:gd name="connsiteX2" fmla="*/ 12526 w 121409"/>
                <a:gd name="connsiteY2" fmla="*/ 12435 h 129561"/>
                <a:gd name="connsiteX3" fmla="*/ 12526 w 121409"/>
                <a:gd name="connsiteY3" fmla="*/ 95207 h 129561"/>
                <a:gd name="connsiteX4" fmla="*/ 43673 w 121409"/>
                <a:gd name="connsiteY4" fmla="*/ 120642 h 129561"/>
                <a:gd name="connsiteX5" fmla="*/ 113110 w 121409"/>
                <a:gd name="connsiteY5" fmla="*/ 95114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61">
                  <a:moveTo>
                    <a:pt x="113110" y="95114"/>
                  </a:moveTo>
                  <a:cubicBezTo>
                    <a:pt x="114320" y="93016"/>
                    <a:pt x="115406" y="90825"/>
                    <a:pt x="116349" y="88635"/>
                  </a:cubicBezTo>
                  <a:cubicBezTo>
                    <a:pt x="139780" y="32917"/>
                    <a:pt x="57294" y="-40808"/>
                    <a:pt x="12526" y="12435"/>
                  </a:cubicBezTo>
                  <a:cubicBezTo>
                    <a:pt x="-6524" y="35201"/>
                    <a:pt x="-4333" y="70827"/>
                    <a:pt x="12526" y="95207"/>
                  </a:cubicBezTo>
                  <a:cubicBezTo>
                    <a:pt x="20127" y="106638"/>
                    <a:pt x="30976" y="115498"/>
                    <a:pt x="43673" y="120642"/>
                  </a:cubicBezTo>
                  <a:cubicBezTo>
                    <a:pt x="69933" y="129214"/>
                    <a:pt x="98651" y="118642"/>
                    <a:pt x="113110" y="951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A8F7DE1-BA8B-46A4-8A9B-A8AF7C8FB242}"/>
                </a:ext>
              </a:extLst>
            </p:cNvPr>
            <p:cNvSpPr/>
            <p:nvPr/>
          </p:nvSpPr>
          <p:spPr>
            <a:xfrm>
              <a:off x="9120334" y="1312376"/>
              <a:ext cx="117238" cy="131191"/>
            </a:xfrm>
            <a:custGeom>
              <a:avLst/>
              <a:gdLst>
                <a:gd name="connsiteX0" fmla="*/ 71699 w 117238"/>
                <a:gd name="connsiteY0" fmla="*/ 123551 h 131191"/>
                <a:gd name="connsiteX1" fmla="*/ 78557 w 117238"/>
                <a:gd name="connsiteY1" fmla="*/ 121263 h 131191"/>
                <a:gd name="connsiteX2" fmla="*/ 58935 w 117238"/>
                <a:gd name="connsiteY2" fmla="*/ -5702 h 131191"/>
                <a:gd name="connsiteX3" fmla="*/ 356 w 117238"/>
                <a:gd name="connsiteY3" fmla="*/ 52778 h 131191"/>
                <a:gd name="connsiteX4" fmla="*/ 4452 w 117238"/>
                <a:gd name="connsiteY4" fmla="*/ 92688 h 131191"/>
                <a:gd name="connsiteX5" fmla="*/ 71699 w 117238"/>
                <a:gd name="connsiteY5" fmla="*/ 123551 h 13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191">
                  <a:moveTo>
                    <a:pt x="71699" y="123551"/>
                  </a:moveTo>
                  <a:cubicBezTo>
                    <a:pt x="74042" y="122979"/>
                    <a:pt x="76337" y="122216"/>
                    <a:pt x="78557" y="121263"/>
                  </a:cubicBezTo>
                  <a:cubicBezTo>
                    <a:pt x="134564" y="98404"/>
                    <a:pt x="128373" y="-12087"/>
                    <a:pt x="58935" y="-5702"/>
                  </a:cubicBezTo>
                  <a:cubicBezTo>
                    <a:pt x="29598" y="-3130"/>
                    <a:pt x="5690" y="23631"/>
                    <a:pt x="356" y="52778"/>
                  </a:cubicBezTo>
                  <a:cubicBezTo>
                    <a:pt x="-2310" y="66210"/>
                    <a:pt x="-882" y="80116"/>
                    <a:pt x="4452" y="92688"/>
                  </a:cubicBezTo>
                  <a:cubicBezTo>
                    <a:pt x="17083" y="117263"/>
                    <a:pt x="44848" y="130030"/>
                    <a:pt x="71699" y="12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04440C8-D7C5-4F90-BC02-96451F093F07}"/>
                </a:ext>
              </a:extLst>
            </p:cNvPr>
            <p:cNvSpPr/>
            <p:nvPr/>
          </p:nvSpPr>
          <p:spPr>
            <a:xfrm>
              <a:off x="10941388" y="1563385"/>
              <a:ext cx="116231" cy="132233"/>
            </a:xfrm>
            <a:custGeom>
              <a:avLst/>
              <a:gdLst>
                <a:gd name="connsiteX0" fmla="*/ 82778 w 116231"/>
                <a:gd name="connsiteY0" fmla="*/ 120858 h 132233"/>
                <a:gd name="connsiteX1" fmla="*/ 89065 w 116231"/>
                <a:gd name="connsiteY1" fmla="*/ 117337 h 132233"/>
                <a:gd name="connsiteX2" fmla="*/ 45440 w 116231"/>
                <a:gd name="connsiteY2" fmla="*/ -3632 h 132233"/>
                <a:gd name="connsiteX3" fmla="*/ -947 w 116231"/>
                <a:gd name="connsiteY3" fmla="*/ 64950 h 132233"/>
                <a:gd name="connsiteX4" fmla="*/ 10674 w 116231"/>
                <a:gd name="connsiteY4" fmla="*/ 103050 h 132233"/>
                <a:gd name="connsiteX5" fmla="*/ 82778 w 116231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233">
                  <a:moveTo>
                    <a:pt x="82778" y="120858"/>
                  </a:moveTo>
                  <a:cubicBezTo>
                    <a:pt x="84969" y="119811"/>
                    <a:pt x="87064" y="118667"/>
                    <a:pt x="89065" y="117337"/>
                  </a:cubicBezTo>
                  <a:cubicBezTo>
                    <a:pt x="139738" y="84190"/>
                    <a:pt x="112496" y="-23064"/>
                    <a:pt x="45440" y="-3632"/>
                  </a:cubicBezTo>
                  <a:cubicBezTo>
                    <a:pt x="16865" y="4656"/>
                    <a:pt x="-1327" y="35612"/>
                    <a:pt x="-947" y="64950"/>
                  </a:cubicBezTo>
                  <a:cubicBezTo>
                    <a:pt x="-947" y="78474"/>
                    <a:pt x="3054" y="91808"/>
                    <a:pt x="10674" y="103050"/>
                  </a:cubicBezTo>
                  <a:cubicBezTo>
                    <a:pt x="27628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A8C2212-5096-464D-A9A8-BA4E831FE093}"/>
                </a:ext>
              </a:extLst>
            </p:cNvPr>
            <p:cNvSpPr/>
            <p:nvPr/>
          </p:nvSpPr>
          <p:spPr>
            <a:xfrm>
              <a:off x="10613157" y="1563385"/>
              <a:ext cx="116184" cy="132233"/>
            </a:xfrm>
            <a:custGeom>
              <a:avLst/>
              <a:gdLst>
                <a:gd name="connsiteX0" fmla="*/ 82779 w 116184"/>
                <a:gd name="connsiteY0" fmla="*/ 120858 h 132233"/>
                <a:gd name="connsiteX1" fmla="*/ 89064 w 116184"/>
                <a:gd name="connsiteY1" fmla="*/ 117337 h 132233"/>
                <a:gd name="connsiteX2" fmla="*/ 45345 w 116184"/>
                <a:gd name="connsiteY2" fmla="*/ -3632 h 132233"/>
                <a:gd name="connsiteX3" fmla="*/ -947 w 116184"/>
                <a:gd name="connsiteY3" fmla="*/ 64950 h 132233"/>
                <a:gd name="connsiteX4" fmla="*/ 10674 w 116184"/>
                <a:gd name="connsiteY4" fmla="*/ 103050 h 132233"/>
                <a:gd name="connsiteX5" fmla="*/ 82779 w 116184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3">
                  <a:moveTo>
                    <a:pt x="82779" y="120858"/>
                  </a:moveTo>
                  <a:cubicBezTo>
                    <a:pt x="84969" y="119811"/>
                    <a:pt x="87064" y="118667"/>
                    <a:pt x="89064" y="117337"/>
                  </a:cubicBezTo>
                  <a:cubicBezTo>
                    <a:pt x="139642" y="84190"/>
                    <a:pt x="112496" y="-23064"/>
                    <a:pt x="45345" y="-3632"/>
                  </a:cubicBezTo>
                  <a:cubicBezTo>
                    <a:pt x="16770" y="4656"/>
                    <a:pt x="-1328" y="35612"/>
                    <a:pt x="-947" y="64950"/>
                  </a:cubicBezTo>
                  <a:cubicBezTo>
                    <a:pt x="-947" y="78567"/>
                    <a:pt x="3054" y="91808"/>
                    <a:pt x="10674" y="103050"/>
                  </a:cubicBezTo>
                  <a:cubicBezTo>
                    <a:pt x="27628" y="125048"/>
                    <a:pt x="57537" y="132383"/>
                    <a:pt x="82779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90A4353-B68D-466A-BEFB-AE43B14BD995}"/>
                </a:ext>
              </a:extLst>
            </p:cNvPr>
            <p:cNvSpPr/>
            <p:nvPr/>
          </p:nvSpPr>
          <p:spPr>
            <a:xfrm>
              <a:off x="10283481" y="1563345"/>
              <a:ext cx="118713" cy="131669"/>
            </a:xfrm>
            <a:custGeom>
              <a:avLst/>
              <a:gdLst>
                <a:gd name="connsiteX0" fmla="*/ 103844 w 118713"/>
                <a:gd name="connsiteY0" fmla="*/ 106610 h 131669"/>
                <a:gd name="connsiteX1" fmla="*/ 108321 w 118713"/>
                <a:gd name="connsiteY1" fmla="*/ 100898 h 131669"/>
                <a:gd name="connsiteX2" fmla="*/ 21834 w 118713"/>
                <a:gd name="connsiteY2" fmla="*/ 5648 h 131669"/>
                <a:gd name="connsiteX3" fmla="*/ 5165 w 118713"/>
                <a:gd name="connsiteY3" fmla="*/ 86802 h 131669"/>
                <a:gd name="connsiteX4" fmla="*/ 30596 w 118713"/>
                <a:gd name="connsiteY4" fmla="*/ 117851 h 131669"/>
                <a:gd name="connsiteX5" fmla="*/ 103844 w 118713"/>
                <a:gd name="connsiteY5" fmla="*/ 106610 h 13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69">
                  <a:moveTo>
                    <a:pt x="103844" y="106610"/>
                  </a:moveTo>
                  <a:cubicBezTo>
                    <a:pt x="105463" y="104801"/>
                    <a:pt x="106987" y="102898"/>
                    <a:pt x="108321" y="100898"/>
                  </a:cubicBezTo>
                  <a:cubicBezTo>
                    <a:pt x="142610" y="50985"/>
                    <a:pt x="76507" y="-37786"/>
                    <a:pt x="21834" y="5648"/>
                  </a:cubicBezTo>
                  <a:cubicBezTo>
                    <a:pt x="-1312" y="24126"/>
                    <a:pt x="-6741" y="59557"/>
                    <a:pt x="5165" y="86802"/>
                  </a:cubicBezTo>
                  <a:cubicBezTo>
                    <a:pt x="10308" y="99466"/>
                    <a:pt x="19167" y="110326"/>
                    <a:pt x="30596" y="117851"/>
                  </a:cubicBezTo>
                  <a:cubicBezTo>
                    <a:pt x="54695" y="131566"/>
                    <a:pt x="84985" y="126995"/>
                    <a:pt x="103844" y="1066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61475F7-26E8-4722-8E7D-2A8158F1D572}"/>
                </a:ext>
              </a:extLst>
            </p:cNvPr>
            <p:cNvSpPr/>
            <p:nvPr/>
          </p:nvSpPr>
          <p:spPr>
            <a:xfrm>
              <a:off x="9954413" y="1563580"/>
              <a:ext cx="120244" cy="129735"/>
            </a:xfrm>
            <a:custGeom>
              <a:avLst/>
              <a:gdLst>
                <a:gd name="connsiteX0" fmla="*/ 58008 w 120244"/>
                <a:gd name="connsiteY0" fmla="*/ -5925 h 129735"/>
                <a:gd name="connsiteX1" fmla="*/ 50864 w 120244"/>
                <a:gd name="connsiteY1" fmla="*/ -5064 h 129735"/>
                <a:gd name="connsiteX2" fmla="*/ 44673 w 120244"/>
                <a:gd name="connsiteY2" fmla="*/ 123425 h 129735"/>
                <a:gd name="connsiteX3" fmla="*/ 113824 w 120244"/>
                <a:gd name="connsiteY3" fmla="*/ 77800 h 129735"/>
                <a:gd name="connsiteX4" fmla="*/ 117920 w 120244"/>
                <a:gd name="connsiteY4" fmla="*/ 37891 h 129735"/>
                <a:gd name="connsiteX5" fmla="*/ 58008 w 120244"/>
                <a:gd name="connsiteY5" fmla="*/ -5925 h 1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5">
                  <a:moveTo>
                    <a:pt x="58008" y="-5925"/>
                  </a:moveTo>
                  <a:cubicBezTo>
                    <a:pt x="55627" y="-5827"/>
                    <a:pt x="53246" y="-5446"/>
                    <a:pt x="50864" y="-5064"/>
                  </a:cubicBezTo>
                  <a:cubicBezTo>
                    <a:pt x="-8667" y="6079"/>
                    <a:pt x="-24765" y="115519"/>
                    <a:pt x="44673" y="123425"/>
                  </a:cubicBezTo>
                  <a:cubicBezTo>
                    <a:pt x="74105" y="126760"/>
                    <a:pt x="102775" y="105329"/>
                    <a:pt x="113824" y="77800"/>
                  </a:cubicBezTo>
                  <a:cubicBezTo>
                    <a:pt x="119253" y="65229"/>
                    <a:pt x="120682" y="51323"/>
                    <a:pt x="117920" y="37891"/>
                  </a:cubicBezTo>
                  <a:cubicBezTo>
                    <a:pt x="110491" y="11223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E06487-2673-460C-9844-73EAD0FACD53}"/>
                </a:ext>
              </a:extLst>
            </p:cNvPr>
            <p:cNvSpPr/>
            <p:nvPr/>
          </p:nvSpPr>
          <p:spPr>
            <a:xfrm>
              <a:off x="11267720" y="1563579"/>
              <a:ext cx="120244" cy="129736"/>
            </a:xfrm>
            <a:custGeom>
              <a:avLst/>
              <a:gdLst>
                <a:gd name="connsiteX0" fmla="*/ 58008 w 120244"/>
                <a:gd name="connsiteY0" fmla="*/ -5925 h 129736"/>
                <a:gd name="connsiteX1" fmla="*/ 50864 w 120244"/>
                <a:gd name="connsiteY1" fmla="*/ -5064 h 129736"/>
                <a:gd name="connsiteX2" fmla="*/ 44673 w 120244"/>
                <a:gd name="connsiteY2" fmla="*/ 123426 h 129736"/>
                <a:gd name="connsiteX3" fmla="*/ 113824 w 120244"/>
                <a:gd name="connsiteY3" fmla="*/ 77801 h 129736"/>
                <a:gd name="connsiteX4" fmla="*/ 117920 w 120244"/>
                <a:gd name="connsiteY4" fmla="*/ 37891 h 129736"/>
                <a:gd name="connsiteX5" fmla="*/ 58008 w 120244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6">
                  <a:moveTo>
                    <a:pt x="58008" y="-5925"/>
                  </a:moveTo>
                  <a:cubicBezTo>
                    <a:pt x="55627" y="-5827"/>
                    <a:pt x="53246" y="-5543"/>
                    <a:pt x="50864" y="-5064"/>
                  </a:cubicBezTo>
                  <a:cubicBezTo>
                    <a:pt x="-8667" y="6079"/>
                    <a:pt x="-24765" y="115519"/>
                    <a:pt x="44673" y="123426"/>
                  </a:cubicBezTo>
                  <a:cubicBezTo>
                    <a:pt x="74105" y="126760"/>
                    <a:pt x="102775" y="105329"/>
                    <a:pt x="113824" y="77801"/>
                  </a:cubicBezTo>
                  <a:cubicBezTo>
                    <a:pt x="119253" y="65229"/>
                    <a:pt x="120682" y="51323"/>
                    <a:pt x="117920" y="37891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DB9469B-4B45-45BA-8EC0-1D9FE1105C59}"/>
                </a:ext>
              </a:extLst>
            </p:cNvPr>
            <p:cNvSpPr/>
            <p:nvPr/>
          </p:nvSpPr>
          <p:spPr>
            <a:xfrm>
              <a:off x="9625561" y="1565054"/>
              <a:ext cx="121386" cy="129559"/>
            </a:xfrm>
            <a:custGeom>
              <a:avLst/>
              <a:gdLst>
                <a:gd name="connsiteX0" fmla="*/ 6337 w 121386"/>
                <a:gd name="connsiteY0" fmla="*/ 22510 h 129559"/>
                <a:gd name="connsiteX1" fmla="*/ 3193 w 121386"/>
                <a:gd name="connsiteY1" fmla="*/ 28989 h 129559"/>
                <a:gd name="connsiteX2" fmla="*/ 106921 w 121386"/>
                <a:gd name="connsiteY2" fmla="*/ 105189 h 129559"/>
                <a:gd name="connsiteX3" fmla="*/ 106921 w 121386"/>
                <a:gd name="connsiteY3" fmla="*/ 22417 h 129559"/>
                <a:gd name="connsiteX4" fmla="*/ 75869 w 121386"/>
                <a:gd name="connsiteY4" fmla="*/ -3014 h 129559"/>
                <a:gd name="connsiteX5" fmla="*/ 6337 w 121386"/>
                <a:gd name="connsiteY5" fmla="*/ 22510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559">
                  <a:moveTo>
                    <a:pt x="6337" y="22510"/>
                  </a:moveTo>
                  <a:cubicBezTo>
                    <a:pt x="5098" y="24608"/>
                    <a:pt x="4050" y="26798"/>
                    <a:pt x="3193" y="28989"/>
                  </a:cubicBezTo>
                  <a:cubicBezTo>
                    <a:pt x="-20334" y="84711"/>
                    <a:pt x="61962" y="158432"/>
                    <a:pt x="106921" y="105189"/>
                  </a:cubicBezTo>
                  <a:cubicBezTo>
                    <a:pt x="125971" y="82423"/>
                    <a:pt x="123875" y="46704"/>
                    <a:pt x="106921" y="22417"/>
                  </a:cubicBezTo>
                  <a:cubicBezTo>
                    <a:pt x="99396" y="10985"/>
                    <a:pt x="88537" y="2126"/>
                    <a:pt x="75869" y="-3014"/>
                  </a:cubicBezTo>
                  <a:cubicBezTo>
                    <a:pt x="49580" y="-11590"/>
                    <a:pt x="20814" y="-1014"/>
                    <a:pt x="6337" y="22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D19E6BF-A8E6-46E1-A295-C2C491F208D8}"/>
                </a:ext>
              </a:extLst>
            </p:cNvPr>
            <p:cNvSpPr/>
            <p:nvPr/>
          </p:nvSpPr>
          <p:spPr>
            <a:xfrm>
              <a:off x="9297264" y="1565054"/>
              <a:ext cx="121450" cy="129559"/>
            </a:xfrm>
            <a:custGeom>
              <a:avLst/>
              <a:gdLst>
                <a:gd name="connsiteX0" fmla="*/ 6401 w 121450"/>
                <a:gd name="connsiteY0" fmla="*/ 22510 h 129559"/>
                <a:gd name="connsiteX1" fmla="*/ 3163 w 121450"/>
                <a:gd name="connsiteY1" fmla="*/ 28989 h 129559"/>
                <a:gd name="connsiteX2" fmla="*/ 106985 w 121450"/>
                <a:gd name="connsiteY2" fmla="*/ 105189 h 129559"/>
                <a:gd name="connsiteX3" fmla="*/ 106985 w 121450"/>
                <a:gd name="connsiteY3" fmla="*/ 22417 h 129559"/>
                <a:gd name="connsiteX4" fmla="*/ 75838 w 121450"/>
                <a:gd name="connsiteY4" fmla="*/ -3014 h 129559"/>
                <a:gd name="connsiteX5" fmla="*/ 6401 w 121450"/>
                <a:gd name="connsiteY5" fmla="*/ 22510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559">
                  <a:moveTo>
                    <a:pt x="6401" y="22510"/>
                  </a:moveTo>
                  <a:cubicBezTo>
                    <a:pt x="5172" y="24608"/>
                    <a:pt x="4087" y="26798"/>
                    <a:pt x="3163" y="28989"/>
                  </a:cubicBezTo>
                  <a:cubicBezTo>
                    <a:pt x="-20269" y="84711"/>
                    <a:pt x="62027" y="158432"/>
                    <a:pt x="106985" y="105189"/>
                  </a:cubicBezTo>
                  <a:cubicBezTo>
                    <a:pt x="126035" y="82423"/>
                    <a:pt x="123940" y="46704"/>
                    <a:pt x="106985" y="22417"/>
                  </a:cubicBezTo>
                  <a:cubicBezTo>
                    <a:pt x="99413" y="10985"/>
                    <a:pt x="88554" y="2126"/>
                    <a:pt x="75838" y="-3014"/>
                  </a:cubicBezTo>
                  <a:cubicBezTo>
                    <a:pt x="49578" y="-11590"/>
                    <a:pt x="20860" y="-1014"/>
                    <a:pt x="6401" y="22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A99281E-FC70-4AB1-9517-4A30AA48631C}"/>
                </a:ext>
              </a:extLst>
            </p:cNvPr>
            <p:cNvSpPr/>
            <p:nvPr/>
          </p:nvSpPr>
          <p:spPr>
            <a:xfrm>
              <a:off x="11923755" y="1564447"/>
              <a:ext cx="121409" cy="129575"/>
            </a:xfrm>
            <a:custGeom>
              <a:avLst/>
              <a:gdLst>
                <a:gd name="connsiteX0" fmla="*/ 113109 w 121409"/>
                <a:gd name="connsiteY0" fmla="*/ 95127 h 129575"/>
                <a:gd name="connsiteX1" fmla="*/ 116349 w 121409"/>
                <a:gd name="connsiteY1" fmla="*/ 88648 h 129575"/>
                <a:gd name="connsiteX2" fmla="*/ 12526 w 121409"/>
                <a:gd name="connsiteY2" fmla="*/ 12448 h 129575"/>
                <a:gd name="connsiteX3" fmla="*/ 12526 w 121409"/>
                <a:gd name="connsiteY3" fmla="*/ 95224 h 129575"/>
                <a:gd name="connsiteX4" fmla="*/ 43673 w 121409"/>
                <a:gd name="connsiteY4" fmla="*/ 120655 h 129575"/>
                <a:gd name="connsiteX5" fmla="*/ 113109 w 121409"/>
                <a:gd name="connsiteY5" fmla="*/ 95127 h 12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75">
                  <a:moveTo>
                    <a:pt x="113109" y="95127"/>
                  </a:moveTo>
                  <a:cubicBezTo>
                    <a:pt x="114348" y="93029"/>
                    <a:pt x="115395" y="90839"/>
                    <a:pt x="116349" y="88648"/>
                  </a:cubicBezTo>
                  <a:cubicBezTo>
                    <a:pt x="139780" y="32833"/>
                    <a:pt x="57293" y="-40795"/>
                    <a:pt x="12526" y="12448"/>
                  </a:cubicBezTo>
                  <a:cubicBezTo>
                    <a:pt x="-6524" y="35214"/>
                    <a:pt x="-4333" y="70840"/>
                    <a:pt x="12526" y="95224"/>
                  </a:cubicBezTo>
                  <a:cubicBezTo>
                    <a:pt x="20145" y="106652"/>
                    <a:pt x="31004" y="115511"/>
                    <a:pt x="43673" y="120655"/>
                  </a:cubicBezTo>
                  <a:cubicBezTo>
                    <a:pt x="69962" y="129227"/>
                    <a:pt x="98632" y="118655"/>
                    <a:pt x="113109" y="95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6574B06-67BE-41B4-9FF2-D70585A40E62}"/>
                </a:ext>
              </a:extLst>
            </p:cNvPr>
            <p:cNvSpPr/>
            <p:nvPr/>
          </p:nvSpPr>
          <p:spPr>
            <a:xfrm>
              <a:off x="11597338" y="156441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4 w 117495"/>
                <a:gd name="connsiteY1" fmla="*/ 121352 h 131321"/>
                <a:gd name="connsiteX2" fmla="*/ 59193 w 117495"/>
                <a:gd name="connsiteY2" fmla="*/ -5710 h 131321"/>
                <a:gd name="connsiteX3" fmla="*/ 423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8" y="123069"/>
                    <a:pt x="76623" y="122306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3" y="23628"/>
                    <a:pt x="423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1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4F84870-F9A5-497E-A466-202CFCD747A8}"/>
                </a:ext>
              </a:extLst>
            </p:cNvPr>
            <p:cNvSpPr/>
            <p:nvPr/>
          </p:nvSpPr>
          <p:spPr>
            <a:xfrm>
              <a:off x="10601917" y="1058750"/>
              <a:ext cx="116184" cy="132236"/>
            </a:xfrm>
            <a:custGeom>
              <a:avLst/>
              <a:gdLst>
                <a:gd name="connsiteX0" fmla="*/ 82778 w 116184"/>
                <a:gd name="connsiteY0" fmla="*/ 120858 h 132236"/>
                <a:gd name="connsiteX1" fmla="*/ 89065 w 116184"/>
                <a:gd name="connsiteY1" fmla="*/ 117337 h 132236"/>
                <a:gd name="connsiteX2" fmla="*/ 45345 w 116184"/>
                <a:gd name="connsiteY2" fmla="*/ -3632 h 132236"/>
                <a:gd name="connsiteX3" fmla="*/ -947 w 116184"/>
                <a:gd name="connsiteY3" fmla="*/ 65043 h 132236"/>
                <a:gd name="connsiteX4" fmla="*/ 10675 w 116184"/>
                <a:gd name="connsiteY4" fmla="*/ 103143 h 132236"/>
                <a:gd name="connsiteX5" fmla="*/ 82778 w 116184"/>
                <a:gd name="connsiteY5" fmla="*/ 120858 h 13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6">
                  <a:moveTo>
                    <a:pt x="82778" y="120858"/>
                  </a:moveTo>
                  <a:cubicBezTo>
                    <a:pt x="84969" y="119811"/>
                    <a:pt x="87064" y="118574"/>
                    <a:pt x="89065" y="117337"/>
                  </a:cubicBezTo>
                  <a:cubicBezTo>
                    <a:pt x="139642" y="84190"/>
                    <a:pt x="112496" y="-23064"/>
                    <a:pt x="45345" y="-3632"/>
                  </a:cubicBezTo>
                  <a:cubicBezTo>
                    <a:pt x="16770" y="4656"/>
                    <a:pt x="-1327" y="35612"/>
                    <a:pt x="-947" y="65043"/>
                  </a:cubicBezTo>
                  <a:cubicBezTo>
                    <a:pt x="-1042" y="78665"/>
                    <a:pt x="3054" y="91901"/>
                    <a:pt x="10675" y="103143"/>
                  </a:cubicBezTo>
                  <a:cubicBezTo>
                    <a:pt x="27724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2C0DEF4-1989-4E7A-A80B-644C66C0882B}"/>
                </a:ext>
              </a:extLst>
            </p:cNvPr>
            <p:cNvSpPr/>
            <p:nvPr/>
          </p:nvSpPr>
          <p:spPr>
            <a:xfrm>
              <a:off x="10273590" y="1058750"/>
              <a:ext cx="116136" cy="132236"/>
            </a:xfrm>
            <a:custGeom>
              <a:avLst/>
              <a:gdLst>
                <a:gd name="connsiteX0" fmla="*/ 82779 w 116136"/>
                <a:gd name="connsiteY0" fmla="*/ 120858 h 132236"/>
                <a:gd name="connsiteX1" fmla="*/ 88970 w 116136"/>
                <a:gd name="connsiteY1" fmla="*/ 117337 h 132236"/>
                <a:gd name="connsiteX2" fmla="*/ 45345 w 116136"/>
                <a:gd name="connsiteY2" fmla="*/ -3632 h 132236"/>
                <a:gd name="connsiteX3" fmla="*/ -947 w 116136"/>
                <a:gd name="connsiteY3" fmla="*/ 65043 h 132236"/>
                <a:gd name="connsiteX4" fmla="*/ 10674 w 116136"/>
                <a:gd name="connsiteY4" fmla="*/ 103143 h 132236"/>
                <a:gd name="connsiteX5" fmla="*/ 82779 w 116136"/>
                <a:gd name="connsiteY5" fmla="*/ 120858 h 13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36" h="132236">
                  <a:moveTo>
                    <a:pt x="82779" y="120858"/>
                  </a:moveTo>
                  <a:cubicBezTo>
                    <a:pt x="84874" y="119811"/>
                    <a:pt x="86969" y="118574"/>
                    <a:pt x="88970" y="117337"/>
                  </a:cubicBezTo>
                  <a:cubicBezTo>
                    <a:pt x="139642" y="84190"/>
                    <a:pt x="112401" y="-23064"/>
                    <a:pt x="45345" y="-3632"/>
                  </a:cubicBezTo>
                  <a:cubicBezTo>
                    <a:pt x="16770" y="4656"/>
                    <a:pt x="-1328" y="35612"/>
                    <a:pt x="-947" y="65043"/>
                  </a:cubicBezTo>
                  <a:cubicBezTo>
                    <a:pt x="-1042" y="78665"/>
                    <a:pt x="3054" y="91901"/>
                    <a:pt x="10674" y="103143"/>
                  </a:cubicBezTo>
                  <a:cubicBezTo>
                    <a:pt x="27724" y="125048"/>
                    <a:pt x="57537" y="132383"/>
                    <a:pt x="82779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1F2810-E174-4403-A122-255BA8897EC4}"/>
                </a:ext>
              </a:extLst>
            </p:cNvPr>
            <p:cNvSpPr/>
            <p:nvPr/>
          </p:nvSpPr>
          <p:spPr>
            <a:xfrm>
              <a:off x="9943961" y="1058667"/>
              <a:ext cx="118753" cy="131678"/>
            </a:xfrm>
            <a:custGeom>
              <a:avLst/>
              <a:gdLst>
                <a:gd name="connsiteX0" fmla="*/ 103798 w 118753"/>
                <a:gd name="connsiteY0" fmla="*/ 106561 h 131678"/>
                <a:gd name="connsiteX1" fmla="*/ 108370 w 118753"/>
                <a:gd name="connsiteY1" fmla="*/ 100943 h 131678"/>
                <a:gd name="connsiteX2" fmla="*/ 21883 w 118753"/>
                <a:gd name="connsiteY2" fmla="*/ 5693 h 131678"/>
                <a:gd name="connsiteX3" fmla="*/ 5119 w 118753"/>
                <a:gd name="connsiteY3" fmla="*/ 86939 h 131678"/>
                <a:gd name="connsiteX4" fmla="*/ 30551 w 118753"/>
                <a:gd name="connsiteY4" fmla="*/ 117988 h 131678"/>
                <a:gd name="connsiteX5" fmla="*/ 103798 w 118753"/>
                <a:gd name="connsiteY5" fmla="*/ 106561 h 13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3" h="131678">
                  <a:moveTo>
                    <a:pt x="103798" y="106561"/>
                  </a:moveTo>
                  <a:cubicBezTo>
                    <a:pt x="105418" y="104752"/>
                    <a:pt x="106941" y="102942"/>
                    <a:pt x="108370" y="100943"/>
                  </a:cubicBezTo>
                  <a:cubicBezTo>
                    <a:pt x="142660" y="50936"/>
                    <a:pt x="76461" y="-37840"/>
                    <a:pt x="21883" y="5693"/>
                  </a:cubicBezTo>
                  <a:cubicBezTo>
                    <a:pt x="-1358" y="24171"/>
                    <a:pt x="-6692" y="59601"/>
                    <a:pt x="5119" y="86939"/>
                  </a:cubicBezTo>
                  <a:cubicBezTo>
                    <a:pt x="10263" y="99608"/>
                    <a:pt x="19121" y="110468"/>
                    <a:pt x="30551" y="117988"/>
                  </a:cubicBezTo>
                  <a:cubicBezTo>
                    <a:pt x="54649" y="131610"/>
                    <a:pt x="84939" y="126848"/>
                    <a:pt x="103798" y="1065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5C225C1-35F0-42B4-8EFE-95A672774C0B}"/>
                </a:ext>
              </a:extLst>
            </p:cNvPr>
            <p:cNvSpPr/>
            <p:nvPr/>
          </p:nvSpPr>
          <p:spPr>
            <a:xfrm>
              <a:off x="9614942" y="1058945"/>
              <a:ext cx="120181" cy="129735"/>
            </a:xfrm>
            <a:custGeom>
              <a:avLst/>
              <a:gdLst>
                <a:gd name="connsiteX0" fmla="*/ 58008 w 120181"/>
                <a:gd name="connsiteY0" fmla="*/ -5925 h 129735"/>
                <a:gd name="connsiteX1" fmla="*/ 50864 w 120181"/>
                <a:gd name="connsiteY1" fmla="*/ -5064 h 129735"/>
                <a:gd name="connsiteX2" fmla="*/ 44673 w 120181"/>
                <a:gd name="connsiteY2" fmla="*/ 123425 h 129735"/>
                <a:gd name="connsiteX3" fmla="*/ 113824 w 120181"/>
                <a:gd name="connsiteY3" fmla="*/ 77800 h 129735"/>
                <a:gd name="connsiteX4" fmla="*/ 117920 w 120181"/>
                <a:gd name="connsiteY4" fmla="*/ 37891 h 129735"/>
                <a:gd name="connsiteX5" fmla="*/ 58008 w 120181"/>
                <a:gd name="connsiteY5" fmla="*/ -5925 h 1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735">
                  <a:moveTo>
                    <a:pt x="58008" y="-5925"/>
                  </a:moveTo>
                  <a:cubicBezTo>
                    <a:pt x="55627" y="-5827"/>
                    <a:pt x="53245" y="-5543"/>
                    <a:pt x="50864" y="-5064"/>
                  </a:cubicBezTo>
                  <a:cubicBezTo>
                    <a:pt x="-8667" y="6079"/>
                    <a:pt x="-24764" y="115519"/>
                    <a:pt x="44673" y="123425"/>
                  </a:cubicBezTo>
                  <a:cubicBezTo>
                    <a:pt x="74105" y="126760"/>
                    <a:pt x="102775" y="105329"/>
                    <a:pt x="113824" y="77800"/>
                  </a:cubicBezTo>
                  <a:cubicBezTo>
                    <a:pt x="119158" y="65229"/>
                    <a:pt x="120587" y="51323"/>
                    <a:pt x="117920" y="37891"/>
                  </a:cubicBezTo>
                  <a:cubicBezTo>
                    <a:pt x="110490" y="11223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F4340B6-2D44-4812-BA52-C115E8F522B4}"/>
                </a:ext>
              </a:extLst>
            </p:cNvPr>
            <p:cNvSpPr/>
            <p:nvPr/>
          </p:nvSpPr>
          <p:spPr>
            <a:xfrm>
              <a:off x="10928192" y="1058945"/>
              <a:ext cx="120206" cy="129736"/>
            </a:xfrm>
            <a:custGeom>
              <a:avLst/>
              <a:gdLst>
                <a:gd name="connsiteX0" fmla="*/ 57970 w 120206"/>
                <a:gd name="connsiteY0" fmla="*/ -5925 h 129736"/>
                <a:gd name="connsiteX1" fmla="*/ 50826 w 120206"/>
                <a:gd name="connsiteY1" fmla="*/ -5064 h 129736"/>
                <a:gd name="connsiteX2" fmla="*/ 44634 w 120206"/>
                <a:gd name="connsiteY2" fmla="*/ 123426 h 129736"/>
                <a:gd name="connsiteX3" fmla="*/ 113786 w 120206"/>
                <a:gd name="connsiteY3" fmla="*/ 77801 h 129736"/>
                <a:gd name="connsiteX4" fmla="*/ 117882 w 120206"/>
                <a:gd name="connsiteY4" fmla="*/ 37891 h 129736"/>
                <a:gd name="connsiteX5" fmla="*/ 57970 w 120206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06" h="129736">
                  <a:moveTo>
                    <a:pt x="57970" y="-5925"/>
                  </a:moveTo>
                  <a:cubicBezTo>
                    <a:pt x="55588" y="-5827"/>
                    <a:pt x="53207" y="-5543"/>
                    <a:pt x="50826" y="-5064"/>
                  </a:cubicBezTo>
                  <a:cubicBezTo>
                    <a:pt x="-8705" y="6079"/>
                    <a:pt x="-24708" y="115519"/>
                    <a:pt x="44634" y="123426"/>
                  </a:cubicBezTo>
                  <a:cubicBezTo>
                    <a:pt x="74066" y="126760"/>
                    <a:pt x="102832" y="105329"/>
                    <a:pt x="113786" y="77801"/>
                  </a:cubicBezTo>
                  <a:cubicBezTo>
                    <a:pt x="119215" y="65229"/>
                    <a:pt x="120644" y="51323"/>
                    <a:pt x="117882" y="37891"/>
                  </a:cubicBezTo>
                  <a:cubicBezTo>
                    <a:pt x="110548" y="11126"/>
                    <a:pt x="85688" y="-6971"/>
                    <a:pt x="57970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54547A4-0542-4714-B010-D537BF49A47E}"/>
                </a:ext>
              </a:extLst>
            </p:cNvPr>
            <p:cNvSpPr/>
            <p:nvPr/>
          </p:nvSpPr>
          <p:spPr>
            <a:xfrm>
              <a:off x="9286025" y="1060857"/>
              <a:ext cx="121416" cy="129650"/>
            </a:xfrm>
            <a:custGeom>
              <a:avLst/>
              <a:gdLst>
                <a:gd name="connsiteX0" fmla="*/ 6401 w 121416"/>
                <a:gd name="connsiteY0" fmla="*/ 22645 h 129650"/>
                <a:gd name="connsiteX1" fmla="*/ 3163 w 121416"/>
                <a:gd name="connsiteY1" fmla="*/ 29026 h 129650"/>
                <a:gd name="connsiteX2" fmla="*/ 106985 w 121416"/>
                <a:gd name="connsiteY2" fmla="*/ 105226 h 129650"/>
                <a:gd name="connsiteX3" fmla="*/ 106985 w 121416"/>
                <a:gd name="connsiteY3" fmla="*/ 22361 h 129650"/>
                <a:gd name="connsiteX4" fmla="*/ 75838 w 121416"/>
                <a:gd name="connsiteY4" fmla="*/ -2977 h 129650"/>
                <a:gd name="connsiteX5" fmla="*/ 6401 w 121416"/>
                <a:gd name="connsiteY5" fmla="*/ 22645 h 12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16" h="129650">
                  <a:moveTo>
                    <a:pt x="6401" y="22645"/>
                  </a:moveTo>
                  <a:cubicBezTo>
                    <a:pt x="5192" y="24743"/>
                    <a:pt x="4106" y="26835"/>
                    <a:pt x="3163" y="29026"/>
                  </a:cubicBezTo>
                  <a:cubicBezTo>
                    <a:pt x="-20269" y="84841"/>
                    <a:pt x="62027" y="158567"/>
                    <a:pt x="106985" y="105226"/>
                  </a:cubicBezTo>
                  <a:cubicBezTo>
                    <a:pt x="126035" y="82460"/>
                    <a:pt x="123845" y="46839"/>
                    <a:pt x="106985" y="22361"/>
                  </a:cubicBezTo>
                  <a:cubicBezTo>
                    <a:pt x="99375" y="11022"/>
                    <a:pt x="88526" y="2167"/>
                    <a:pt x="75838" y="-2977"/>
                  </a:cubicBezTo>
                  <a:cubicBezTo>
                    <a:pt x="49549" y="-11646"/>
                    <a:pt x="20784" y="-977"/>
                    <a:pt x="6401" y="226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0A7384E-14AC-4ED5-8057-72C78B9B1C6D}"/>
                </a:ext>
              </a:extLst>
            </p:cNvPr>
            <p:cNvSpPr/>
            <p:nvPr/>
          </p:nvSpPr>
          <p:spPr>
            <a:xfrm>
              <a:off x="11914969" y="1059781"/>
              <a:ext cx="117075" cy="131149"/>
            </a:xfrm>
            <a:custGeom>
              <a:avLst/>
              <a:gdLst>
                <a:gd name="connsiteX0" fmla="*/ 71509 w 117075"/>
                <a:gd name="connsiteY0" fmla="*/ 123543 h 131149"/>
                <a:gd name="connsiteX1" fmla="*/ 78271 w 117075"/>
                <a:gd name="connsiteY1" fmla="*/ 121352 h 131149"/>
                <a:gd name="connsiteX2" fmla="*/ 59221 w 117075"/>
                <a:gd name="connsiteY2" fmla="*/ -5710 h 131149"/>
                <a:gd name="connsiteX3" fmla="*/ 356 w 117075"/>
                <a:gd name="connsiteY3" fmla="*/ 52868 h 131149"/>
                <a:gd name="connsiteX4" fmla="*/ 4452 w 117075"/>
                <a:gd name="connsiteY4" fmla="*/ 92777 h 131149"/>
                <a:gd name="connsiteX5" fmla="*/ 71509 w 117075"/>
                <a:gd name="connsiteY5" fmla="*/ 123543 h 13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075" h="131149">
                  <a:moveTo>
                    <a:pt x="71509" y="123543"/>
                  </a:moveTo>
                  <a:cubicBezTo>
                    <a:pt x="73795" y="122971"/>
                    <a:pt x="76081" y="122208"/>
                    <a:pt x="78271" y="121352"/>
                  </a:cubicBezTo>
                  <a:cubicBezTo>
                    <a:pt x="134374" y="98493"/>
                    <a:pt x="128182" y="-11998"/>
                    <a:pt x="59221" y="-5710"/>
                  </a:cubicBezTo>
                  <a:cubicBezTo>
                    <a:pt x="29789" y="-3045"/>
                    <a:pt x="5881" y="23721"/>
                    <a:pt x="356" y="52868"/>
                  </a:cubicBezTo>
                  <a:cubicBezTo>
                    <a:pt x="-2310" y="66300"/>
                    <a:pt x="-882" y="80206"/>
                    <a:pt x="4452" y="92777"/>
                  </a:cubicBezTo>
                  <a:cubicBezTo>
                    <a:pt x="17025" y="117255"/>
                    <a:pt x="44743" y="129924"/>
                    <a:pt x="71509" y="12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3C8DE71-7CCE-4510-ADA9-F947DC22F97D}"/>
                </a:ext>
              </a:extLst>
            </p:cNvPr>
            <p:cNvSpPr/>
            <p:nvPr/>
          </p:nvSpPr>
          <p:spPr>
            <a:xfrm>
              <a:off x="11584249" y="1059774"/>
              <a:ext cx="121451" cy="129656"/>
            </a:xfrm>
            <a:custGeom>
              <a:avLst/>
              <a:gdLst>
                <a:gd name="connsiteX0" fmla="*/ 113144 w 121451"/>
                <a:gd name="connsiteY0" fmla="*/ 95166 h 129656"/>
                <a:gd name="connsiteX1" fmla="*/ 116383 w 121451"/>
                <a:gd name="connsiteY1" fmla="*/ 88687 h 129656"/>
                <a:gd name="connsiteX2" fmla="*/ 12561 w 121451"/>
                <a:gd name="connsiteY2" fmla="*/ 12487 h 129656"/>
                <a:gd name="connsiteX3" fmla="*/ 12561 w 121451"/>
                <a:gd name="connsiteY3" fmla="*/ 95356 h 129656"/>
                <a:gd name="connsiteX4" fmla="*/ 43708 w 121451"/>
                <a:gd name="connsiteY4" fmla="*/ 120787 h 129656"/>
                <a:gd name="connsiteX5" fmla="*/ 113144 w 121451"/>
                <a:gd name="connsiteY5" fmla="*/ 95166 h 12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56">
                  <a:moveTo>
                    <a:pt x="113144" y="95166"/>
                  </a:moveTo>
                  <a:cubicBezTo>
                    <a:pt x="114382" y="93068"/>
                    <a:pt x="115431" y="90877"/>
                    <a:pt x="116383" y="88687"/>
                  </a:cubicBezTo>
                  <a:cubicBezTo>
                    <a:pt x="139815" y="32872"/>
                    <a:pt x="57518" y="-40849"/>
                    <a:pt x="12561" y="12487"/>
                  </a:cubicBezTo>
                  <a:cubicBezTo>
                    <a:pt x="-6489" y="35351"/>
                    <a:pt x="-4394" y="70972"/>
                    <a:pt x="12561" y="95356"/>
                  </a:cubicBezTo>
                  <a:cubicBezTo>
                    <a:pt x="20086" y="106788"/>
                    <a:pt x="30944" y="115643"/>
                    <a:pt x="43708" y="120787"/>
                  </a:cubicBezTo>
                  <a:cubicBezTo>
                    <a:pt x="69997" y="129266"/>
                    <a:pt x="98667" y="118694"/>
                    <a:pt x="113144" y="95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F871EB9-0EFB-40C7-8FB2-D65E4803D7F6}"/>
                </a:ext>
              </a:extLst>
            </p:cNvPr>
            <p:cNvSpPr/>
            <p:nvPr/>
          </p:nvSpPr>
          <p:spPr>
            <a:xfrm>
              <a:off x="11257868" y="1059781"/>
              <a:ext cx="117495" cy="131267"/>
            </a:xfrm>
            <a:custGeom>
              <a:avLst/>
              <a:gdLst>
                <a:gd name="connsiteX0" fmla="*/ 71956 w 117495"/>
                <a:gd name="connsiteY0" fmla="*/ 123543 h 131267"/>
                <a:gd name="connsiteX1" fmla="*/ 78814 w 117495"/>
                <a:gd name="connsiteY1" fmla="*/ 121352 h 131267"/>
                <a:gd name="connsiteX2" fmla="*/ 59193 w 117495"/>
                <a:gd name="connsiteY2" fmla="*/ -5710 h 131267"/>
                <a:gd name="connsiteX3" fmla="*/ 423 w 117495"/>
                <a:gd name="connsiteY3" fmla="*/ 52868 h 131267"/>
                <a:gd name="connsiteX4" fmla="*/ 4424 w 117495"/>
                <a:gd name="connsiteY4" fmla="*/ 92777 h 131267"/>
                <a:gd name="connsiteX5" fmla="*/ 71956 w 117495"/>
                <a:gd name="connsiteY5" fmla="*/ 123543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67">
                  <a:moveTo>
                    <a:pt x="71956" y="123543"/>
                  </a:moveTo>
                  <a:cubicBezTo>
                    <a:pt x="74242" y="122971"/>
                    <a:pt x="76623" y="122208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948" y="23721"/>
                    <a:pt x="423" y="52868"/>
                  </a:cubicBezTo>
                  <a:cubicBezTo>
                    <a:pt x="-2338" y="66300"/>
                    <a:pt x="-911" y="80206"/>
                    <a:pt x="4424" y="92777"/>
                  </a:cubicBezTo>
                  <a:cubicBezTo>
                    <a:pt x="17092" y="117446"/>
                    <a:pt x="45000" y="130212"/>
                    <a:pt x="71956" y="12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7EB973F-6A63-4289-AD4C-9A7A7957487B}"/>
                </a:ext>
              </a:extLst>
            </p:cNvPr>
            <p:cNvSpPr/>
            <p:nvPr/>
          </p:nvSpPr>
          <p:spPr>
            <a:xfrm>
              <a:off x="12075815" y="811482"/>
              <a:ext cx="116185" cy="132277"/>
            </a:xfrm>
            <a:custGeom>
              <a:avLst/>
              <a:gdLst>
                <a:gd name="connsiteX0" fmla="*/ 82778 w 116185"/>
                <a:gd name="connsiteY0" fmla="*/ 120858 h 132277"/>
                <a:gd name="connsiteX1" fmla="*/ 89065 w 116185"/>
                <a:gd name="connsiteY1" fmla="*/ 117332 h 132277"/>
                <a:gd name="connsiteX2" fmla="*/ 45346 w 116185"/>
                <a:gd name="connsiteY2" fmla="*/ -3632 h 132277"/>
                <a:gd name="connsiteX3" fmla="*/ -947 w 116185"/>
                <a:gd name="connsiteY3" fmla="*/ 64945 h 132277"/>
                <a:gd name="connsiteX4" fmla="*/ 10675 w 116185"/>
                <a:gd name="connsiteY4" fmla="*/ 103045 h 132277"/>
                <a:gd name="connsiteX5" fmla="*/ 82778 w 116185"/>
                <a:gd name="connsiteY5" fmla="*/ 120858 h 13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77">
                  <a:moveTo>
                    <a:pt x="82778" y="120858"/>
                  </a:moveTo>
                  <a:cubicBezTo>
                    <a:pt x="84969" y="119811"/>
                    <a:pt x="87065" y="118574"/>
                    <a:pt x="89065" y="117332"/>
                  </a:cubicBezTo>
                  <a:cubicBezTo>
                    <a:pt x="139642" y="84186"/>
                    <a:pt x="112496" y="-23064"/>
                    <a:pt x="45346" y="-3632"/>
                  </a:cubicBezTo>
                  <a:cubicBezTo>
                    <a:pt x="16771" y="4558"/>
                    <a:pt x="-1327" y="35612"/>
                    <a:pt x="-947" y="64945"/>
                  </a:cubicBezTo>
                  <a:cubicBezTo>
                    <a:pt x="-1041" y="78567"/>
                    <a:pt x="3054" y="91808"/>
                    <a:pt x="10675" y="103045"/>
                  </a:cubicBezTo>
                  <a:cubicBezTo>
                    <a:pt x="27628" y="125048"/>
                    <a:pt x="57537" y="132480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1EFCADF-9493-484F-BDAC-417780640A87}"/>
                </a:ext>
              </a:extLst>
            </p:cNvPr>
            <p:cNvSpPr/>
            <p:nvPr/>
          </p:nvSpPr>
          <p:spPr>
            <a:xfrm>
              <a:off x="11747394" y="811482"/>
              <a:ext cx="116184" cy="132233"/>
            </a:xfrm>
            <a:custGeom>
              <a:avLst/>
              <a:gdLst>
                <a:gd name="connsiteX0" fmla="*/ 82778 w 116184"/>
                <a:gd name="connsiteY0" fmla="*/ 120858 h 132233"/>
                <a:gd name="connsiteX1" fmla="*/ 89065 w 116184"/>
                <a:gd name="connsiteY1" fmla="*/ 117332 h 132233"/>
                <a:gd name="connsiteX2" fmla="*/ 45345 w 116184"/>
                <a:gd name="connsiteY2" fmla="*/ -3632 h 132233"/>
                <a:gd name="connsiteX3" fmla="*/ -947 w 116184"/>
                <a:gd name="connsiteY3" fmla="*/ 64945 h 132233"/>
                <a:gd name="connsiteX4" fmla="*/ 10675 w 116184"/>
                <a:gd name="connsiteY4" fmla="*/ 103045 h 132233"/>
                <a:gd name="connsiteX5" fmla="*/ 82778 w 116184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3">
                  <a:moveTo>
                    <a:pt x="82778" y="120858"/>
                  </a:moveTo>
                  <a:cubicBezTo>
                    <a:pt x="84969" y="119811"/>
                    <a:pt x="87064" y="118574"/>
                    <a:pt x="89065" y="117332"/>
                  </a:cubicBezTo>
                  <a:cubicBezTo>
                    <a:pt x="139642" y="84186"/>
                    <a:pt x="112496" y="-23064"/>
                    <a:pt x="45345" y="-3632"/>
                  </a:cubicBezTo>
                  <a:cubicBezTo>
                    <a:pt x="16770" y="4558"/>
                    <a:pt x="-1327" y="35612"/>
                    <a:pt x="-947" y="64945"/>
                  </a:cubicBezTo>
                  <a:cubicBezTo>
                    <a:pt x="-1042" y="78567"/>
                    <a:pt x="3054" y="91808"/>
                    <a:pt x="10675" y="103045"/>
                  </a:cubicBezTo>
                  <a:cubicBezTo>
                    <a:pt x="27628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9574B7E-A451-4A27-9CC2-CA3BB80B13AD}"/>
                </a:ext>
              </a:extLst>
            </p:cNvPr>
            <p:cNvSpPr/>
            <p:nvPr/>
          </p:nvSpPr>
          <p:spPr>
            <a:xfrm>
              <a:off x="11417432" y="811440"/>
              <a:ext cx="118713" cy="131680"/>
            </a:xfrm>
            <a:custGeom>
              <a:avLst/>
              <a:gdLst>
                <a:gd name="connsiteX0" fmla="*/ 103844 w 118713"/>
                <a:gd name="connsiteY0" fmla="*/ 106519 h 131680"/>
                <a:gd name="connsiteX1" fmla="*/ 108322 w 118713"/>
                <a:gd name="connsiteY1" fmla="*/ 100896 h 131680"/>
                <a:gd name="connsiteX2" fmla="*/ 21834 w 118713"/>
                <a:gd name="connsiteY2" fmla="*/ 5646 h 131680"/>
                <a:gd name="connsiteX3" fmla="*/ 5165 w 118713"/>
                <a:gd name="connsiteY3" fmla="*/ 86800 h 131680"/>
                <a:gd name="connsiteX4" fmla="*/ 30597 w 118713"/>
                <a:gd name="connsiteY4" fmla="*/ 117853 h 131680"/>
                <a:gd name="connsiteX5" fmla="*/ 103844 w 118713"/>
                <a:gd name="connsiteY5" fmla="*/ 106519 h 1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0">
                  <a:moveTo>
                    <a:pt x="103844" y="106519"/>
                  </a:moveTo>
                  <a:cubicBezTo>
                    <a:pt x="105559" y="104803"/>
                    <a:pt x="106988" y="102901"/>
                    <a:pt x="108322" y="100896"/>
                  </a:cubicBezTo>
                  <a:cubicBezTo>
                    <a:pt x="142611" y="50988"/>
                    <a:pt x="76507" y="-37784"/>
                    <a:pt x="21834" y="5646"/>
                  </a:cubicBezTo>
                  <a:cubicBezTo>
                    <a:pt x="-1311" y="24129"/>
                    <a:pt x="-6741" y="59559"/>
                    <a:pt x="5165" y="86800"/>
                  </a:cubicBezTo>
                  <a:cubicBezTo>
                    <a:pt x="10309" y="99468"/>
                    <a:pt x="19168" y="110328"/>
                    <a:pt x="30597" y="117853"/>
                  </a:cubicBezTo>
                  <a:cubicBezTo>
                    <a:pt x="54696" y="131662"/>
                    <a:pt x="85080" y="126899"/>
                    <a:pt x="103844" y="106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42F34D-4A10-4ED7-B90C-74CC14E72060}"/>
                </a:ext>
              </a:extLst>
            </p:cNvPr>
            <p:cNvSpPr/>
            <p:nvPr/>
          </p:nvSpPr>
          <p:spPr>
            <a:xfrm>
              <a:off x="11088641" y="811676"/>
              <a:ext cx="120162" cy="129661"/>
            </a:xfrm>
            <a:custGeom>
              <a:avLst/>
              <a:gdLst>
                <a:gd name="connsiteX0" fmla="*/ 58017 w 120162"/>
                <a:gd name="connsiteY0" fmla="*/ -5925 h 129661"/>
                <a:gd name="connsiteX1" fmla="*/ 50778 w 120162"/>
                <a:gd name="connsiteY1" fmla="*/ -5064 h 129661"/>
                <a:gd name="connsiteX2" fmla="*/ 44682 w 120162"/>
                <a:gd name="connsiteY2" fmla="*/ 123333 h 129661"/>
                <a:gd name="connsiteX3" fmla="*/ 113833 w 120162"/>
                <a:gd name="connsiteY3" fmla="*/ 77801 h 129661"/>
                <a:gd name="connsiteX4" fmla="*/ 117834 w 120162"/>
                <a:gd name="connsiteY4" fmla="*/ 37798 h 129661"/>
                <a:gd name="connsiteX5" fmla="*/ 58017 w 120162"/>
                <a:gd name="connsiteY5" fmla="*/ -5925 h 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61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2999796-0713-4AE7-8D4E-758F142C6537}"/>
                </a:ext>
              </a:extLst>
            </p:cNvPr>
            <p:cNvSpPr/>
            <p:nvPr/>
          </p:nvSpPr>
          <p:spPr>
            <a:xfrm>
              <a:off x="10759740" y="813339"/>
              <a:ext cx="121443" cy="129561"/>
            </a:xfrm>
            <a:custGeom>
              <a:avLst/>
              <a:gdLst>
                <a:gd name="connsiteX0" fmla="*/ 6395 w 121443"/>
                <a:gd name="connsiteY0" fmla="*/ 22513 h 129561"/>
                <a:gd name="connsiteX1" fmla="*/ 3155 w 121443"/>
                <a:gd name="connsiteY1" fmla="*/ 28992 h 129561"/>
                <a:gd name="connsiteX2" fmla="*/ 106978 w 121443"/>
                <a:gd name="connsiteY2" fmla="*/ 105192 h 129561"/>
                <a:gd name="connsiteX3" fmla="*/ 106978 w 121443"/>
                <a:gd name="connsiteY3" fmla="*/ 22322 h 129561"/>
                <a:gd name="connsiteX4" fmla="*/ 75831 w 121443"/>
                <a:gd name="connsiteY4" fmla="*/ -3016 h 129561"/>
                <a:gd name="connsiteX5" fmla="*/ 6395 w 121443"/>
                <a:gd name="connsiteY5" fmla="*/ 22513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61">
                  <a:moveTo>
                    <a:pt x="6395" y="22513"/>
                  </a:moveTo>
                  <a:cubicBezTo>
                    <a:pt x="5156" y="24611"/>
                    <a:pt x="4109" y="26801"/>
                    <a:pt x="3155" y="28992"/>
                  </a:cubicBezTo>
                  <a:cubicBezTo>
                    <a:pt x="-20276" y="84709"/>
                    <a:pt x="62211" y="158435"/>
                    <a:pt x="106978" y="105192"/>
                  </a:cubicBezTo>
                  <a:cubicBezTo>
                    <a:pt x="126028" y="82426"/>
                    <a:pt x="123933" y="46707"/>
                    <a:pt x="106978" y="22322"/>
                  </a:cubicBezTo>
                  <a:cubicBezTo>
                    <a:pt x="99453" y="10890"/>
                    <a:pt x="88595" y="2035"/>
                    <a:pt x="75831" y="-3016"/>
                  </a:cubicBezTo>
                  <a:cubicBezTo>
                    <a:pt x="49542" y="-11587"/>
                    <a:pt x="20872" y="-1016"/>
                    <a:pt x="6395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0772F44-7E3E-4CEA-B6B5-37AC12A4EFC9}"/>
                </a:ext>
              </a:extLst>
            </p:cNvPr>
            <p:cNvSpPr/>
            <p:nvPr/>
          </p:nvSpPr>
          <p:spPr>
            <a:xfrm>
              <a:off x="10431883" y="813289"/>
              <a:ext cx="121451" cy="129611"/>
            </a:xfrm>
            <a:custGeom>
              <a:avLst/>
              <a:gdLst>
                <a:gd name="connsiteX0" fmla="*/ 6401 w 121451"/>
                <a:gd name="connsiteY0" fmla="*/ 22563 h 129611"/>
                <a:gd name="connsiteX1" fmla="*/ 3163 w 121451"/>
                <a:gd name="connsiteY1" fmla="*/ 29042 h 129611"/>
                <a:gd name="connsiteX2" fmla="*/ 106986 w 121451"/>
                <a:gd name="connsiteY2" fmla="*/ 105242 h 129611"/>
                <a:gd name="connsiteX3" fmla="*/ 106986 w 121451"/>
                <a:gd name="connsiteY3" fmla="*/ 22372 h 129611"/>
                <a:gd name="connsiteX4" fmla="*/ 75934 w 121451"/>
                <a:gd name="connsiteY4" fmla="*/ -2966 h 129611"/>
                <a:gd name="connsiteX5" fmla="*/ 6401 w 121451"/>
                <a:gd name="connsiteY5" fmla="*/ 22563 h 12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11">
                  <a:moveTo>
                    <a:pt x="6401" y="22563"/>
                  </a:moveTo>
                  <a:cubicBezTo>
                    <a:pt x="5163" y="24660"/>
                    <a:pt x="4115" y="26851"/>
                    <a:pt x="3163" y="29042"/>
                  </a:cubicBezTo>
                  <a:cubicBezTo>
                    <a:pt x="-20269" y="84759"/>
                    <a:pt x="62027" y="158485"/>
                    <a:pt x="106986" y="105242"/>
                  </a:cubicBezTo>
                  <a:cubicBezTo>
                    <a:pt x="126036" y="82476"/>
                    <a:pt x="123939" y="46757"/>
                    <a:pt x="106986" y="22372"/>
                  </a:cubicBezTo>
                  <a:cubicBezTo>
                    <a:pt x="99461" y="10940"/>
                    <a:pt x="88602" y="2178"/>
                    <a:pt x="75934" y="-2966"/>
                  </a:cubicBezTo>
                  <a:cubicBezTo>
                    <a:pt x="49645" y="-11630"/>
                    <a:pt x="20879" y="-1059"/>
                    <a:pt x="6401" y="22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E5983D-A9BA-434B-854E-437906F03604}"/>
                </a:ext>
              </a:extLst>
            </p:cNvPr>
            <p:cNvSpPr/>
            <p:nvPr/>
          </p:nvSpPr>
          <p:spPr>
            <a:xfrm>
              <a:off x="10105029" y="812322"/>
              <a:ext cx="117524" cy="131412"/>
            </a:xfrm>
            <a:custGeom>
              <a:avLst/>
              <a:gdLst>
                <a:gd name="connsiteX0" fmla="*/ 71984 w 117524"/>
                <a:gd name="connsiteY0" fmla="*/ 123636 h 131412"/>
                <a:gd name="connsiteX1" fmla="*/ 78843 w 117524"/>
                <a:gd name="connsiteY1" fmla="*/ 121352 h 131412"/>
                <a:gd name="connsiteX2" fmla="*/ 59221 w 117524"/>
                <a:gd name="connsiteY2" fmla="*/ -5710 h 131412"/>
                <a:gd name="connsiteX3" fmla="*/ 357 w 117524"/>
                <a:gd name="connsiteY3" fmla="*/ 53152 h 131412"/>
                <a:gd name="connsiteX4" fmla="*/ 4452 w 117524"/>
                <a:gd name="connsiteY4" fmla="*/ 93061 h 131412"/>
                <a:gd name="connsiteX5" fmla="*/ 71984 w 117524"/>
                <a:gd name="connsiteY5" fmla="*/ 123636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412">
                  <a:moveTo>
                    <a:pt x="71984" y="123636"/>
                  </a:moveTo>
                  <a:cubicBezTo>
                    <a:pt x="74365" y="123069"/>
                    <a:pt x="76652" y="122306"/>
                    <a:pt x="78843" y="121352"/>
                  </a:cubicBezTo>
                  <a:cubicBezTo>
                    <a:pt x="134850" y="98493"/>
                    <a:pt x="128658" y="-11998"/>
                    <a:pt x="59221" y="-5710"/>
                  </a:cubicBezTo>
                  <a:cubicBezTo>
                    <a:pt x="29789" y="-3045"/>
                    <a:pt x="5976" y="23721"/>
                    <a:pt x="357" y="53152"/>
                  </a:cubicBezTo>
                  <a:cubicBezTo>
                    <a:pt x="-2311" y="66584"/>
                    <a:pt x="-882" y="80490"/>
                    <a:pt x="4452" y="93061"/>
                  </a:cubicBezTo>
                  <a:cubicBezTo>
                    <a:pt x="17121" y="117734"/>
                    <a:pt x="45124" y="130403"/>
                    <a:pt x="71984" y="1236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558F573-4339-40F3-923E-0F083623F2D8}"/>
                </a:ext>
              </a:extLst>
            </p:cNvPr>
            <p:cNvSpPr/>
            <p:nvPr/>
          </p:nvSpPr>
          <p:spPr>
            <a:xfrm>
              <a:off x="9776730" y="812322"/>
              <a:ext cx="117495" cy="131412"/>
            </a:xfrm>
            <a:custGeom>
              <a:avLst/>
              <a:gdLst>
                <a:gd name="connsiteX0" fmla="*/ 71956 w 117495"/>
                <a:gd name="connsiteY0" fmla="*/ 123636 h 131412"/>
                <a:gd name="connsiteX1" fmla="*/ 78813 w 117495"/>
                <a:gd name="connsiteY1" fmla="*/ 121352 h 131412"/>
                <a:gd name="connsiteX2" fmla="*/ 59193 w 117495"/>
                <a:gd name="connsiteY2" fmla="*/ -5710 h 131412"/>
                <a:gd name="connsiteX3" fmla="*/ 424 w 117495"/>
                <a:gd name="connsiteY3" fmla="*/ 53152 h 131412"/>
                <a:gd name="connsiteX4" fmla="*/ 4424 w 117495"/>
                <a:gd name="connsiteY4" fmla="*/ 93061 h 131412"/>
                <a:gd name="connsiteX5" fmla="*/ 71956 w 117495"/>
                <a:gd name="connsiteY5" fmla="*/ 123636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412">
                  <a:moveTo>
                    <a:pt x="71956" y="123636"/>
                  </a:moveTo>
                  <a:cubicBezTo>
                    <a:pt x="74337" y="123069"/>
                    <a:pt x="76623" y="122306"/>
                    <a:pt x="78813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2" y="23721"/>
                    <a:pt x="424" y="53152"/>
                  </a:cubicBezTo>
                  <a:cubicBezTo>
                    <a:pt x="-2339" y="66584"/>
                    <a:pt x="-910" y="80490"/>
                    <a:pt x="4424" y="93061"/>
                  </a:cubicBezTo>
                  <a:cubicBezTo>
                    <a:pt x="17092" y="117734"/>
                    <a:pt x="45096" y="130403"/>
                    <a:pt x="71956" y="1236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F9464E6-C344-4D0F-8705-964628A50E5C}"/>
                </a:ext>
              </a:extLst>
            </p:cNvPr>
            <p:cNvSpPr/>
            <p:nvPr/>
          </p:nvSpPr>
          <p:spPr>
            <a:xfrm>
              <a:off x="9446492" y="812545"/>
              <a:ext cx="121409" cy="129530"/>
            </a:xfrm>
            <a:custGeom>
              <a:avLst/>
              <a:gdLst>
                <a:gd name="connsiteX0" fmla="*/ 113110 w 121409"/>
                <a:gd name="connsiteY0" fmla="*/ 95127 h 129530"/>
                <a:gd name="connsiteX1" fmla="*/ 116349 w 121409"/>
                <a:gd name="connsiteY1" fmla="*/ 88648 h 129530"/>
                <a:gd name="connsiteX2" fmla="*/ 12526 w 121409"/>
                <a:gd name="connsiteY2" fmla="*/ 12448 h 129530"/>
                <a:gd name="connsiteX3" fmla="*/ 12526 w 121409"/>
                <a:gd name="connsiteY3" fmla="*/ 95220 h 129530"/>
                <a:gd name="connsiteX4" fmla="*/ 43673 w 121409"/>
                <a:gd name="connsiteY4" fmla="*/ 120558 h 129530"/>
                <a:gd name="connsiteX5" fmla="*/ 113110 w 121409"/>
                <a:gd name="connsiteY5" fmla="*/ 95127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30">
                  <a:moveTo>
                    <a:pt x="113110" y="95127"/>
                  </a:moveTo>
                  <a:cubicBezTo>
                    <a:pt x="114339" y="93029"/>
                    <a:pt x="115424" y="90839"/>
                    <a:pt x="116349" y="88648"/>
                  </a:cubicBezTo>
                  <a:cubicBezTo>
                    <a:pt x="139780" y="32833"/>
                    <a:pt x="57294" y="-40795"/>
                    <a:pt x="12526" y="12448"/>
                  </a:cubicBezTo>
                  <a:cubicBezTo>
                    <a:pt x="-6524" y="35121"/>
                    <a:pt x="-4333" y="70840"/>
                    <a:pt x="12526" y="95220"/>
                  </a:cubicBezTo>
                  <a:cubicBezTo>
                    <a:pt x="20098" y="106652"/>
                    <a:pt x="30966" y="115511"/>
                    <a:pt x="43673" y="120558"/>
                  </a:cubicBezTo>
                  <a:cubicBezTo>
                    <a:pt x="69914" y="129227"/>
                    <a:pt x="98670" y="118651"/>
                    <a:pt x="113110" y="95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4BB0B6-3B57-4CCE-B50A-2D49C1B612BC}"/>
                </a:ext>
              </a:extLst>
            </p:cNvPr>
            <p:cNvSpPr/>
            <p:nvPr/>
          </p:nvSpPr>
          <p:spPr>
            <a:xfrm>
              <a:off x="9120334" y="812322"/>
              <a:ext cx="117238" cy="131412"/>
            </a:xfrm>
            <a:custGeom>
              <a:avLst/>
              <a:gdLst>
                <a:gd name="connsiteX0" fmla="*/ 71699 w 117238"/>
                <a:gd name="connsiteY0" fmla="*/ 123636 h 131412"/>
                <a:gd name="connsiteX1" fmla="*/ 78557 w 117238"/>
                <a:gd name="connsiteY1" fmla="*/ 121352 h 131412"/>
                <a:gd name="connsiteX2" fmla="*/ 58935 w 117238"/>
                <a:gd name="connsiteY2" fmla="*/ -5710 h 131412"/>
                <a:gd name="connsiteX3" fmla="*/ 356 w 117238"/>
                <a:gd name="connsiteY3" fmla="*/ 53152 h 131412"/>
                <a:gd name="connsiteX4" fmla="*/ 4452 w 117238"/>
                <a:gd name="connsiteY4" fmla="*/ 93061 h 131412"/>
                <a:gd name="connsiteX5" fmla="*/ 71699 w 117238"/>
                <a:gd name="connsiteY5" fmla="*/ 123636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412">
                  <a:moveTo>
                    <a:pt x="71699" y="123636"/>
                  </a:moveTo>
                  <a:cubicBezTo>
                    <a:pt x="74042" y="123069"/>
                    <a:pt x="76337" y="122306"/>
                    <a:pt x="78557" y="121352"/>
                  </a:cubicBezTo>
                  <a:cubicBezTo>
                    <a:pt x="134564" y="98493"/>
                    <a:pt x="128373" y="-11998"/>
                    <a:pt x="58935" y="-5710"/>
                  </a:cubicBezTo>
                  <a:cubicBezTo>
                    <a:pt x="29598" y="-3045"/>
                    <a:pt x="5690" y="23721"/>
                    <a:pt x="356" y="53152"/>
                  </a:cubicBezTo>
                  <a:cubicBezTo>
                    <a:pt x="-2310" y="66584"/>
                    <a:pt x="-882" y="80490"/>
                    <a:pt x="4452" y="93061"/>
                  </a:cubicBezTo>
                  <a:cubicBezTo>
                    <a:pt x="16968" y="117734"/>
                    <a:pt x="44896" y="130403"/>
                    <a:pt x="71699" y="1236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28ED6C-3227-4911-A36B-79C30A657576}"/>
                </a:ext>
              </a:extLst>
            </p:cNvPr>
            <p:cNvSpPr/>
            <p:nvPr/>
          </p:nvSpPr>
          <p:spPr>
            <a:xfrm>
              <a:off x="12075626" y="301416"/>
              <a:ext cx="116230" cy="132373"/>
            </a:xfrm>
            <a:custGeom>
              <a:avLst/>
              <a:gdLst>
                <a:gd name="connsiteX0" fmla="*/ 82968 w 116230"/>
                <a:gd name="connsiteY0" fmla="*/ 120954 h 132373"/>
                <a:gd name="connsiteX1" fmla="*/ 89255 w 116230"/>
                <a:gd name="connsiteY1" fmla="*/ 117434 h 132373"/>
                <a:gd name="connsiteX2" fmla="*/ 45345 w 116230"/>
                <a:gd name="connsiteY2" fmla="*/ -3633 h 132373"/>
                <a:gd name="connsiteX3" fmla="*/ -947 w 116230"/>
                <a:gd name="connsiteY3" fmla="*/ 65046 h 132373"/>
                <a:gd name="connsiteX4" fmla="*/ 10674 w 116230"/>
                <a:gd name="connsiteY4" fmla="*/ 103146 h 132373"/>
                <a:gd name="connsiteX5" fmla="*/ 82968 w 116230"/>
                <a:gd name="connsiteY5" fmla="*/ 120954 h 13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0" h="132373">
                  <a:moveTo>
                    <a:pt x="82968" y="120954"/>
                  </a:moveTo>
                  <a:cubicBezTo>
                    <a:pt x="85063" y="119908"/>
                    <a:pt x="87160" y="118671"/>
                    <a:pt x="89255" y="117434"/>
                  </a:cubicBezTo>
                  <a:cubicBezTo>
                    <a:pt x="139737" y="84189"/>
                    <a:pt x="112305" y="-23060"/>
                    <a:pt x="45345" y="-3633"/>
                  </a:cubicBezTo>
                  <a:cubicBezTo>
                    <a:pt x="16770" y="4655"/>
                    <a:pt x="-1328" y="35611"/>
                    <a:pt x="-947" y="65046"/>
                  </a:cubicBezTo>
                  <a:cubicBezTo>
                    <a:pt x="-947" y="78664"/>
                    <a:pt x="3053" y="91905"/>
                    <a:pt x="10674" y="103146"/>
                  </a:cubicBezTo>
                  <a:cubicBezTo>
                    <a:pt x="27724" y="125145"/>
                    <a:pt x="57631" y="132577"/>
                    <a:pt x="82968" y="12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C10C1A2-6B50-45DC-800F-C0E61848D7FB}"/>
                </a:ext>
              </a:extLst>
            </p:cNvPr>
            <p:cNvSpPr/>
            <p:nvPr/>
          </p:nvSpPr>
          <p:spPr>
            <a:xfrm>
              <a:off x="11747298" y="301416"/>
              <a:ext cx="116115" cy="132311"/>
            </a:xfrm>
            <a:custGeom>
              <a:avLst/>
              <a:gdLst>
                <a:gd name="connsiteX0" fmla="*/ 82778 w 116115"/>
                <a:gd name="connsiteY0" fmla="*/ 120954 h 132311"/>
                <a:gd name="connsiteX1" fmla="*/ 89065 w 116115"/>
                <a:gd name="connsiteY1" fmla="*/ 117434 h 132311"/>
                <a:gd name="connsiteX2" fmla="*/ 45345 w 116115"/>
                <a:gd name="connsiteY2" fmla="*/ -3633 h 132311"/>
                <a:gd name="connsiteX3" fmla="*/ -947 w 116115"/>
                <a:gd name="connsiteY3" fmla="*/ 65046 h 132311"/>
                <a:gd name="connsiteX4" fmla="*/ 10675 w 116115"/>
                <a:gd name="connsiteY4" fmla="*/ 103146 h 132311"/>
                <a:gd name="connsiteX5" fmla="*/ 82778 w 116115"/>
                <a:gd name="connsiteY5" fmla="*/ 120954 h 13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" h="132311">
                  <a:moveTo>
                    <a:pt x="82778" y="120954"/>
                  </a:moveTo>
                  <a:cubicBezTo>
                    <a:pt x="84969" y="119908"/>
                    <a:pt x="87064" y="118671"/>
                    <a:pt x="89065" y="117434"/>
                  </a:cubicBezTo>
                  <a:cubicBezTo>
                    <a:pt x="139642" y="84189"/>
                    <a:pt x="112210" y="-23060"/>
                    <a:pt x="45345" y="-3633"/>
                  </a:cubicBezTo>
                  <a:cubicBezTo>
                    <a:pt x="16770" y="4655"/>
                    <a:pt x="-1327" y="35611"/>
                    <a:pt x="-947" y="65046"/>
                  </a:cubicBezTo>
                  <a:cubicBezTo>
                    <a:pt x="-1042" y="78664"/>
                    <a:pt x="3054" y="91905"/>
                    <a:pt x="10675" y="103146"/>
                  </a:cubicBezTo>
                  <a:cubicBezTo>
                    <a:pt x="27628" y="125052"/>
                    <a:pt x="57537" y="132479"/>
                    <a:pt x="82778" y="12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E859FE2-79F8-4590-942A-35D7FF0629C0}"/>
                </a:ext>
              </a:extLst>
            </p:cNvPr>
            <p:cNvSpPr/>
            <p:nvPr/>
          </p:nvSpPr>
          <p:spPr>
            <a:xfrm>
              <a:off x="11417432" y="301429"/>
              <a:ext cx="118713" cy="131678"/>
            </a:xfrm>
            <a:custGeom>
              <a:avLst/>
              <a:gdLst>
                <a:gd name="connsiteX0" fmla="*/ 103844 w 118713"/>
                <a:gd name="connsiteY0" fmla="*/ 106561 h 131678"/>
                <a:gd name="connsiteX1" fmla="*/ 108322 w 118713"/>
                <a:gd name="connsiteY1" fmla="*/ 100943 h 131678"/>
                <a:gd name="connsiteX2" fmla="*/ 21834 w 118713"/>
                <a:gd name="connsiteY2" fmla="*/ 5693 h 131678"/>
                <a:gd name="connsiteX3" fmla="*/ 5165 w 118713"/>
                <a:gd name="connsiteY3" fmla="*/ 86841 h 131678"/>
                <a:gd name="connsiteX4" fmla="*/ 30597 w 118713"/>
                <a:gd name="connsiteY4" fmla="*/ 117988 h 131678"/>
                <a:gd name="connsiteX5" fmla="*/ 103844 w 118713"/>
                <a:gd name="connsiteY5" fmla="*/ 106561 h 13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78">
                  <a:moveTo>
                    <a:pt x="103844" y="106561"/>
                  </a:moveTo>
                  <a:cubicBezTo>
                    <a:pt x="105464" y="104752"/>
                    <a:pt x="106988" y="102942"/>
                    <a:pt x="108322" y="100943"/>
                  </a:cubicBezTo>
                  <a:cubicBezTo>
                    <a:pt x="142611" y="50936"/>
                    <a:pt x="76507" y="-37840"/>
                    <a:pt x="21834" y="5693"/>
                  </a:cubicBezTo>
                  <a:cubicBezTo>
                    <a:pt x="-1311" y="24171"/>
                    <a:pt x="-6741" y="59601"/>
                    <a:pt x="5165" y="86841"/>
                  </a:cubicBezTo>
                  <a:cubicBezTo>
                    <a:pt x="10309" y="99510"/>
                    <a:pt x="19168" y="110370"/>
                    <a:pt x="30597" y="117988"/>
                  </a:cubicBezTo>
                  <a:cubicBezTo>
                    <a:pt x="54696" y="131610"/>
                    <a:pt x="85080" y="126848"/>
                    <a:pt x="103844" y="1065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4A5D4C5-E7AC-4FE2-BBAA-696FF8A315AB}"/>
                </a:ext>
              </a:extLst>
            </p:cNvPr>
            <p:cNvSpPr/>
            <p:nvPr/>
          </p:nvSpPr>
          <p:spPr>
            <a:xfrm>
              <a:off x="11088641" y="301708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064 h 129643"/>
                <a:gd name="connsiteX2" fmla="*/ 44682 w 120162"/>
                <a:gd name="connsiteY2" fmla="*/ 123333 h 129643"/>
                <a:gd name="connsiteX3" fmla="*/ 113833 w 120162"/>
                <a:gd name="connsiteY3" fmla="*/ 77708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5982"/>
                    <a:pt x="-24755" y="115519"/>
                    <a:pt x="44682" y="123333"/>
                  </a:cubicBezTo>
                  <a:cubicBezTo>
                    <a:pt x="74019" y="126667"/>
                    <a:pt x="102784" y="105236"/>
                    <a:pt x="113833" y="77708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404" y="11126"/>
                    <a:pt x="85640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CB618AB-B77B-4D39-8706-44489E7009DD}"/>
                </a:ext>
              </a:extLst>
            </p:cNvPr>
            <p:cNvSpPr/>
            <p:nvPr/>
          </p:nvSpPr>
          <p:spPr>
            <a:xfrm>
              <a:off x="10759740" y="303167"/>
              <a:ext cx="121443" cy="129531"/>
            </a:xfrm>
            <a:custGeom>
              <a:avLst/>
              <a:gdLst>
                <a:gd name="connsiteX0" fmla="*/ 6395 w 121443"/>
                <a:gd name="connsiteY0" fmla="*/ 22433 h 129531"/>
                <a:gd name="connsiteX1" fmla="*/ 3155 w 121443"/>
                <a:gd name="connsiteY1" fmla="*/ 28907 h 129531"/>
                <a:gd name="connsiteX2" fmla="*/ 106978 w 121443"/>
                <a:gd name="connsiteY2" fmla="*/ 105107 h 129531"/>
                <a:gd name="connsiteX3" fmla="*/ 106978 w 121443"/>
                <a:gd name="connsiteY3" fmla="*/ 22335 h 129531"/>
                <a:gd name="connsiteX4" fmla="*/ 75831 w 121443"/>
                <a:gd name="connsiteY4" fmla="*/ -3003 h 129531"/>
                <a:gd name="connsiteX5" fmla="*/ 6395 w 121443"/>
                <a:gd name="connsiteY5" fmla="*/ 22433 h 1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31">
                  <a:moveTo>
                    <a:pt x="6395" y="22433"/>
                  </a:moveTo>
                  <a:cubicBezTo>
                    <a:pt x="5156" y="24526"/>
                    <a:pt x="4109" y="26716"/>
                    <a:pt x="3155" y="28907"/>
                  </a:cubicBezTo>
                  <a:cubicBezTo>
                    <a:pt x="-20276" y="84727"/>
                    <a:pt x="62211" y="158448"/>
                    <a:pt x="106978" y="105107"/>
                  </a:cubicBezTo>
                  <a:cubicBezTo>
                    <a:pt x="126028" y="82345"/>
                    <a:pt x="123933" y="46720"/>
                    <a:pt x="106978" y="22335"/>
                  </a:cubicBezTo>
                  <a:cubicBezTo>
                    <a:pt x="99453" y="10908"/>
                    <a:pt x="88595" y="2048"/>
                    <a:pt x="75831" y="-3003"/>
                  </a:cubicBezTo>
                  <a:cubicBezTo>
                    <a:pt x="49542" y="-11574"/>
                    <a:pt x="20872" y="-1096"/>
                    <a:pt x="6395" y="22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59E326A-40FC-4B52-BA6E-77D3290D299F}"/>
                </a:ext>
              </a:extLst>
            </p:cNvPr>
            <p:cNvSpPr/>
            <p:nvPr/>
          </p:nvSpPr>
          <p:spPr>
            <a:xfrm>
              <a:off x="10431883" y="303117"/>
              <a:ext cx="121451" cy="129581"/>
            </a:xfrm>
            <a:custGeom>
              <a:avLst/>
              <a:gdLst>
                <a:gd name="connsiteX0" fmla="*/ 6401 w 121451"/>
                <a:gd name="connsiteY0" fmla="*/ 22483 h 129581"/>
                <a:gd name="connsiteX1" fmla="*/ 3163 w 121451"/>
                <a:gd name="connsiteY1" fmla="*/ 28957 h 129581"/>
                <a:gd name="connsiteX2" fmla="*/ 106986 w 121451"/>
                <a:gd name="connsiteY2" fmla="*/ 105157 h 129581"/>
                <a:gd name="connsiteX3" fmla="*/ 106986 w 121451"/>
                <a:gd name="connsiteY3" fmla="*/ 22385 h 129581"/>
                <a:gd name="connsiteX4" fmla="*/ 75934 w 121451"/>
                <a:gd name="connsiteY4" fmla="*/ -2953 h 129581"/>
                <a:gd name="connsiteX5" fmla="*/ 6401 w 121451"/>
                <a:gd name="connsiteY5" fmla="*/ 22483 h 12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581">
                  <a:moveTo>
                    <a:pt x="6401" y="22483"/>
                  </a:moveTo>
                  <a:cubicBezTo>
                    <a:pt x="5163" y="24576"/>
                    <a:pt x="4115" y="26766"/>
                    <a:pt x="3163" y="28957"/>
                  </a:cubicBezTo>
                  <a:cubicBezTo>
                    <a:pt x="-20269" y="84777"/>
                    <a:pt x="62027" y="158498"/>
                    <a:pt x="106986" y="105157"/>
                  </a:cubicBezTo>
                  <a:cubicBezTo>
                    <a:pt x="126036" y="82395"/>
                    <a:pt x="123939" y="46770"/>
                    <a:pt x="106986" y="22385"/>
                  </a:cubicBezTo>
                  <a:cubicBezTo>
                    <a:pt x="99461" y="10958"/>
                    <a:pt x="88602" y="2098"/>
                    <a:pt x="75934" y="-2953"/>
                  </a:cubicBezTo>
                  <a:cubicBezTo>
                    <a:pt x="49645" y="-11617"/>
                    <a:pt x="20879" y="-1139"/>
                    <a:pt x="6401" y="224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744F5FB-5ED2-4009-AD5A-CA9C965E5C09}"/>
                </a:ext>
              </a:extLst>
            </p:cNvPr>
            <p:cNvSpPr/>
            <p:nvPr/>
          </p:nvSpPr>
          <p:spPr>
            <a:xfrm>
              <a:off x="10105029" y="302644"/>
              <a:ext cx="117524" cy="131289"/>
            </a:xfrm>
            <a:custGeom>
              <a:avLst/>
              <a:gdLst>
                <a:gd name="connsiteX0" fmla="*/ 71984 w 117524"/>
                <a:gd name="connsiteY0" fmla="*/ 123633 h 131289"/>
                <a:gd name="connsiteX1" fmla="*/ 78843 w 117524"/>
                <a:gd name="connsiteY1" fmla="*/ 121443 h 131289"/>
                <a:gd name="connsiteX2" fmla="*/ 59221 w 117524"/>
                <a:gd name="connsiteY2" fmla="*/ -5717 h 131289"/>
                <a:gd name="connsiteX3" fmla="*/ 357 w 117524"/>
                <a:gd name="connsiteY3" fmla="*/ 53149 h 131289"/>
                <a:gd name="connsiteX4" fmla="*/ 4452 w 117524"/>
                <a:gd name="connsiteY4" fmla="*/ 93058 h 131289"/>
                <a:gd name="connsiteX5" fmla="*/ 71984 w 117524"/>
                <a:gd name="connsiteY5" fmla="*/ 123633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289">
                  <a:moveTo>
                    <a:pt x="71984" y="123633"/>
                  </a:moveTo>
                  <a:cubicBezTo>
                    <a:pt x="74271" y="123061"/>
                    <a:pt x="76557" y="122298"/>
                    <a:pt x="78843" y="121443"/>
                  </a:cubicBezTo>
                  <a:cubicBezTo>
                    <a:pt x="134850" y="98486"/>
                    <a:pt x="128658" y="-11908"/>
                    <a:pt x="59221" y="-5717"/>
                  </a:cubicBezTo>
                  <a:cubicBezTo>
                    <a:pt x="29789" y="-3048"/>
                    <a:pt x="5976" y="23714"/>
                    <a:pt x="357" y="53149"/>
                  </a:cubicBezTo>
                  <a:cubicBezTo>
                    <a:pt x="-2311" y="66576"/>
                    <a:pt x="-882" y="80487"/>
                    <a:pt x="4452" y="93058"/>
                  </a:cubicBezTo>
                  <a:cubicBezTo>
                    <a:pt x="17310" y="117536"/>
                    <a:pt x="45124" y="130112"/>
                    <a:pt x="71984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809C2A7-EC62-4D6E-AA1C-9F416541C94B}"/>
                </a:ext>
              </a:extLst>
            </p:cNvPr>
            <p:cNvSpPr/>
            <p:nvPr/>
          </p:nvSpPr>
          <p:spPr>
            <a:xfrm>
              <a:off x="9776730" y="302644"/>
              <a:ext cx="117495" cy="131289"/>
            </a:xfrm>
            <a:custGeom>
              <a:avLst/>
              <a:gdLst>
                <a:gd name="connsiteX0" fmla="*/ 71956 w 117495"/>
                <a:gd name="connsiteY0" fmla="*/ 123633 h 131289"/>
                <a:gd name="connsiteX1" fmla="*/ 78813 w 117495"/>
                <a:gd name="connsiteY1" fmla="*/ 121443 h 131289"/>
                <a:gd name="connsiteX2" fmla="*/ 59193 w 117495"/>
                <a:gd name="connsiteY2" fmla="*/ -5717 h 131289"/>
                <a:gd name="connsiteX3" fmla="*/ 424 w 117495"/>
                <a:gd name="connsiteY3" fmla="*/ 53149 h 131289"/>
                <a:gd name="connsiteX4" fmla="*/ 4424 w 117495"/>
                <a:gd name="connsiteY4" fmla="*/ 93058 h 131289"/>
                <a:gd name="connsiteX5" fmla="*/ 71956 w 117495"/>
                <a:gd name="connsiteY5" fmla="*/ 123633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89">
                  <a:moveTo>
                    <a:pt x="71956" y="123633"/>
                  </a:moveTo>
                  <a:cubicBezTo>
                    <a:pt x="74242" y="123061"/>
                    <a:pt x="76528" y="122298"/>
                    <a:pt x="78813" y="121443"/>
                  </a:cubicBezTo>
                  <a:cubicBezTo>
                    <a:pt x="134821" y="98486"/>
                    <a:pt x="128630" y="-11908"/>
                    <a:pt x="59193" y="-5717"/>
                  </a:cubicBezTo>
                  <a:cubicBezTo>
                    <a:pt x="29761" y="-3048"/>
                    <a:pt x="5852" y="23714"/>
                    <a:pt x="424" y="53149"/>
                  </a:cubicBezTo>
                  <a:cubicBezTo>
                    <a:pt x="-2339" y="66576"/>
                    <a:pt x="-910" y="80487"/>
                    <a:pt x="4424" y="93058"/>
                  </a:cubicBezTo>
                  <a:cubicBezTo>
                    <a:pt x="17282" y="117536"/>
                    <a:pt x="45096" y="130112"/>
                    <a:pt x="71956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E26C164-F59E-476B-8EDE-85BD8217A5F9}"/>
                </a:ext>
              </a:extLst>
            </p:cNvPr>
            <p:cNvSpPr/>
            <p:nvPr/>
          </p:nvSpPr>
          <p:spPr>
            <a:xfrm>
              <a:off x="9446492" y="302589"/>
              <a:ext cx="121409" cy="129573"/>
            </a:xfrm>
            <a:custGeom>
              <a:avLst/>
              <a:gdLst>
                <a:gd name="connsiteX0" fmla="*/ 113110 w 121409"/>
                <a:gd name="connsiteY0" fmla="*/ 95114 h 129573"/>
                <a:gd name="connsiteX1" fmla="*/ 116349 w 121409"/>
                <a:gd name="connsiteY1" fmla="*/ 88635 h 129573"/>
                <a:gd name="connsiteX2" fmla="*/ 12526 w 121409"/>
                <a:gd name="connsiteY2" fmla="*/ 12435 h 129573"/>
                <a:gd name="connsiteX3" fmla="*/ 12526 w 121409"/>
                <a:gd name="connsiteY3" fmla="*/ 95304 h 129573"/>
                <a:gd name="connsiteX4" fmla="*/ 43673 w 121409"/>
                <a:gd name="connsiteY4" fmla="*/ 120642 h 129573"/>
                <a:gd name="connsiteX5" fmla="*/ 113110 w 121409"/>
                <a:gd name="connsiteY5" fmla="*/ 95114 h 12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73">
                  <a:moveTo>
                    <a:pt x="113110" y="95114"/>
                  </a:moveTo>
                  <a:cubicBezTo>
                    <a:pt x="114377" y="93016"/>
                    <a:pt x="115463" y="90923"/>
                    <a:pt x="116349" y="88635"/>
                  </a:cubicBezTo>
                  <a:cubicBezTo>
                    <a:pt x="139780" y="32917"/>
                    <a:pt x="57294" y="-40808"/>
                    <a:pt x="12526" y="12435"/>
                  </a:cubicBezTo>
                  <a:cubicBezTo>
                    <a:pt x="-6524" y="35201"/>
                    <a:pt x="-4333" y="70920"/>
                    <a:pt x="12526" y="95304"/>
                  </a:cubicBezTo>
                  <a:cubicBezTo>
                    <a:pt x="20127" y="106638"/>
                    <a:pt x="30985" y="115498"/>
                    <a:pt x="43673" y="120642"/>
                  </a:cubicBezTo>
                  <a:cubicBezTo>
                    <a:pt x="69933" y="129214"/>
                    <a:pt x="98679" y="118735"/>
                    <a:pt x="113110" y="951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8843E33-A286-452E-82B1-1D64FB4CCF5F}"/>
                </a:ext>
              </a:extLst>
            </p:cNvPr>
            <p:cNvSpPr/>
            <p:nvPr/>
          </p:nvSpPr>
          <p:spPr>
            <a:xfrm>
              <a:off x="9120334" y="302644"/>
              <a:ext cx="117238" cy="131289"/>
            </a:xfrm>
            <a:custGeom>
              <a:avLst/>
              <a:gdLst>
                <a:gd name="connsiteX0" fmla="*/ 71699 w 117238"/>
                <a:gd name="connsiteY0" fmla="*/ 123633 h 131289"/>
                <a:gd name="connsiteX1" fmla="*/ 78557 w 117238"/>
                <a:gd name="connsiteY1" fmla="*/ 121443 h 131289"/>
                <a:gd name="connsiteX2" fmla="*/ 58935 w 117238"/>
                <a:gd name="connsiteY2" fmla="*/ -5717 h 131289"/>
                <a:gd name="connsiteX3" fmla="*/ 356 w 117238"/>
                <a:gd name="connsiteY3" fmla="*/ 53149 h 131289"/>
                <a:gd name="connsiteX4" fmla="*/ 4452 w 117238"/>
                <a:gd name="connsiteY4" fmla="*/ 93058 h 131289"/>
                <a:gd name="connsiteX5" fmla="*/ 71699 w 117238"/>
                <a:gd name="connsiteY5" fmla="*/ 123633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289">
                  <a:moveTo>
                    <a:pt x="71699" y="123633"/>
                  </a:moveTo>
                  <a:cubicBezTo>
                    <a:pt x="74033" y="123061"/>
                    <a:pt x="76328" y="122298"/>
                    <a:pt x="78557" y="121443"/>
                  </a:cubicBezTo>
                  <a:cubicBezTo>
                    <a:pt x="134564" y="98486"/>
                    <a:pt x="128373" y="-11908"/>
                    <a:pt x="58935" y="-5717"/>
                  </a:cubicBezTo>
                  <a:cubicBezTo>
                    <a:pt x="29598" y="-3048"/>
                    <a:pt x="5690" y="23714"/>
                    <a:pt x="356" y="53149"/>
                  </a:cubicBezTo>
                  <a:cubicBezTo>
                    <a:pt x="-2310" y="66576"/>
                    <a:pt x="-882" y="80487"/>
                    <a:pt x="4452" y="93058"/>
                  </a:cubicBezTo>
                  <a:cubicBezTo>
                    <a:pt x="17149" y="117536"/>
                    <a:pt x="44915" y="130112"/>
                    <a:pt x="71699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140F6D0-7F07-4F6A-9E40-564CFC1FF0B7}"/>
                </a:ext>
              </a:extLst>
            </p:cNvPr>
            <p:cNvSpPr/>
            <p:nvPr/>
          </p:nvSpPr>
          <p:spPr>
            <a:xfrm>
              <a:off x="10941388" y="553807"/>
              <a:ext cx="116231" cy="132228"/>
            </a:xfrm>
            <a:custGeom>
              <a:avLst/>
              <a:gdLst>
                <a:gd name="connsiteX0" fmla="*/ 82778 w 116231"/>
                <a:gd name="connsiteY0" fmla="*/ 120786 h 132228"/>
                <a:gd name="connsiteX1" fmla="*/ 89065 w 116231"/>
                <a:gd name="connsiteY1" fmla="*/ 117265 h 132228"/>
                <a:gd name="connsiteX2" fmla="*/ 45440 w 116231"/>
                <a:gd name="connsiteY2" fmla="*/ -3611 h 132228"/>
                <a:gd name="connsiteX3" fmla="*/ -947 w 116231"/>
                <a:gd name="connsiteY3" fmla="*/ 64971 h 132228"/>
                <a:gd name="connsiteX4" fmla="*/ 10674 w 116231"/>
                <a:gd name="connsiteY4" fmla="*/ 103071 h 132228"/>
                <a:gd name="connsiteX5" fmla="*/ 82778 w 116231"/>
                <a:gd name="connsiteY5" fmla="*/ 120786 h 1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228">
                  <a:moveTo>
                    <a:pt x="82778" y="120786"/>
                  </a:moveTo>
                  <a:cubicBezTo>
                    <a:pt x="84969" y="119739"/>
                    <a:pt x="87064" y="118595"/>
                    <a:pt x="89065" y="117265"/>
                  </a:cubicBezTo>
                  <a:cubicBezTo>
                    <a:pt x="139738" y="84118"/>
                    <a:pt x="112496" y="-23136"/>
                    <a:pt x="45440" y="-3611"/>
                  </a:cubicBezTo>
                  <a:cubicBezTo>
                    <a:pt x="16865" y="4584"/>
                    <a:pt x="-1327" y="35540"/>
                    <a:pt x="-947" y="64971"/>
                  </a:cubicBezTo>
                  <a:cubicBezTo>
                    <a:pt x="-947" y="78495"/>
                    <a:pt x="3054" y="91829"/>
                    <a:pt x="10674" y="103071"/>
                  </a:cubicBezTo>
                  <a:cubicBezTo>
                    <a:pt x="27628" y="125074"/>
                    <a:pt x="57537" y="132408"/>
                    <a:pt x="82778" y="120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8E88E12-874A-4EFF-BC89-F6FB93B6F23C}"/>
                </a:ext>
              </a:extLst>
            </p:cNvPr>
            <p:cNvSpPr/>
            <p:nvPr/>
          </p:nvSpPr>
          <p:spPr>
            <a:xfrm>
              <a:off x="10613157" y="553807"/>
              <a:ext cx="116184" cy="132164"/>
            </a:xfrm>
            <a:custGeom>
              <a:avLst/>
              <a:gdLst>
                <a:gd name="connsiteX0" fmla="*/ 82779 w 116184"/>
                <a:gd name="connsiteY0" fmla="*/ 120786 h 132164"/>
                <a:gd name="connsiteX1" fmla="*/ 89064 w 116184"/>
                <a:gd name="connsiteY1" fmla="*/ 117265 h 132164"/>
                <a:gd name="connsiteX2" fmla="*/ 45345 w 116184"/>
                <a:gd name="connsiteY2" fmla="*/ -3611 h 132164"/>
                <a:gd name="connsiteX3" fmla="*/ -947 w 116184"/>
                <a:gd name="connsiteY3" fmla="*/ 64971 h 132164"/>
                <a:gd name="connsiteX4" fmla="*/ 10674 w 116184"/>
                <a:gd name="connsiteY4" fmla="*/ 103071 h 132164"/>
                <a:gd name="connsiteX5" fmla="*/ 82779 w 116184"/>
                <a:gd name="connsiteY5" fmla="*/ 120786 h 13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164">
                  <a:moveTo>
                    <a:pt x="82779" y="120786"/>
                  </a:moveTo>
                  <a:cubicBezTo>
                    <a:pt x="84969" y="119739"/>
                    <a:pt x="87064" y="118595"/>
                    <a:pt x="89064" y="117265"/>
                  </a:cubicBezTo>
                  <a:cubicBezTo>
                    <a:pt x="139642" y="84118"/>
                    <a:pt x="112496" y="-23136"/>
                    <a:pt x="45345" y="-3611"/>
                  </a:cubicBezTo>
                  <a:cubicBezTo>
                    <a:pt x="16770" y="4584"/>
                    <a:pt x="-1328" y="35540"/>
                    <a:pt x="-947" y="64971"/>
                  </a:cubicBezTo>
                  <a:cubicBezTo>
                    <a:pt x="-947" y="78593"/>
                    <a:pt x="3054" y="91829"/>
                    <a:pt x="10674" y="103071"/>
                  </a:cubicBezTo>
                  <a:cubicBezTo>
                    <a:pt x="27628" y="124976"/>
                    <a:pt x="57537" y="132311"/>
                    <a:pt x="82779" y="120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41B1322-CA1F-40D0-8B36-C7A1BCD221D1}"/>
                </a:ext>
              </a:extLst>
            </p:cNvPr>
            <p:cNvSpPr/>
            <p:nvPr/>
          </p:nvSpPr>
          <p:spPr>
            <a:xfrm>
              <a:off x="10283481" y="553746"/>
              <a:ext cx="118713" cy="131680"/>
            </a:xfrm>
            <a:custGeom>
              <a:avLst/>
              <a:gdLst>
                <a:gd name="connsiteX0" fmla="*/ 103844 w 118713"/>
                <a:gd name="connsiteY0" fmla="*/ 106559 h 131680"/>
                <a:gd name="connsiteX1" fmla="*/ 108321 w 118713"/>
                <a:gd name="connsiteY1" fmla="*/ 100941 h 131680"/>
                <a:gd name="connsiteX2" fmla="*/ 21834 w 118713"/>
                <a:gd name="connsiteY2" fmla="*/ 5691 h 131680"/>
                <a:gd name="connsiteX3" fmla="*/ 5165 w 118713"/>
                <a:gd name="connsiteY3" fmla="*/ 86844 h 131680"/>
                <a:gd name="connsiteX4" fmla="*/ 30596 w 118713"/>
                <a:gd name="connsiteY4" fmla="*/ 117991 h 131680"/>
                <a:gd name="connsiteX5" fmla="*/ 103844 w 118713"/>
                <a:gd name="connsiteY5" fmla="*/ 106559 h 1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0">
                  <a:moveTo>
                    <a:pt x="103844" y="106559"/>
                  </a:moveTo>
                  <a:cubicBezTo>
                    <a:pt x="105463" y="104750"/>
                    <a:pt x="106987" y="102941"/>
                    <a:pt x="108321" y="100941"/>
                  </a:cubicBezTo>
                  <a:cubicBezTo>
                    <a:pt x="142610" y="50935"/>
                    <a:pt x="76507" y="-37837"/>
                    <a:pt x="21834" y="5691"/>
                  </a:cubicBezTo>
                  <a:cubicBezTo>
                    <a:pt x="-1312" y="24169"/>
                    <a:pt x="-6741" y="59604"/>
                    <a:pt x="5165" y="86844"/>
                  </a:cubicBezTo>
                  <a:cubicBezTo>
                    <a:pt x="10308" y="99513"/>
                    <a:pt x="19167" y="110373"/>
                    <a:pt x="30596" y="117991"/>
                  </a:cubicBezTo>
                  <a:cubicBezTo>
                    <a:pt x="54695" y="131613"/>
                    <a:pt x="84985" y="126851"/>
                    <a:pt x="103844" y="1065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855A119-7245-4B62-9C9C-604AD7A01776}"/>
                </a:ext>
              </a:extLst>
            </p:cNvPr>
            <p:cNvSpPr/>
            <p:nvPr/>
          </p:nvSpPr>
          <p:spPr>
            <a:xfrm>
              <a:off x="9954413" y="554027"/>
              <a:ext cx="120244" cy="129639"/>
            </a:xfrm>
            <a:custGeom>
              <a:avLst/>
              <a:gdLst>
                <a:gd name="connsiteX0" fmla="*/ 58008 w 120244"/>
                <a:gd name="connsiteY0" fmla="*/ -5925 h 129639"/>
                <a:gd name="connsiteX1" fmla="*/ 50864 w 120244"/>
                <a:gd name="connsiteY1" fmla="*/ -5162 h 129639"/>
                <a:gd name="connsiteX2" fmla="*/ 44673 w 120244"/>
                <a:gd name="connsiteY2" fmla="*/ 123328 h 129639"/>
                <a:gd name="connsiteX3" fmla="*/ 113824 w 120244"/>
                <a:gd name="connsiteY3" fmla="*/ 77703 h 129639"/>
                <a:gd name="connsiteX4" fmla="*/ 117920 w 120244"/>
                <a:gd name="connsiteY4" fmla="*/ 37794 h 129639"/>
                <a:gd name="connsiteX5" fmla="*/ 58008 w 120244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39">
                  <a:moveTo>
                    <a:pt x="58008" y="-5925"/>
                  </a:moveTo>
                  <a:cubicBezTo>
                    <a:pt x="55627" y="-5832"/>
                    <a:pt x="53246" y="-5543"/>
                    <a:pt x="50864" y="-5162"/>
                  </a:cubicBezTo>
                  <a:cubicBezTo>
                    <a:pt x="-8667" y="6075"/>
                    <a:pt x="-24765" y="115519"/>
                    <a:pt x="44673" y="123328"/>
                  </a:cubicBezTo>
                  <a:cubicBezTo>
                    <a:pt x="74105" y="126663"/>
                    <a:pt x="102775" y="105329"/>
                    <a:pt x="113824" y="77703"/>
                  </a:cubicBezTo>
                  <a:cubicBezTo>
                    <a:pt x="119253" y="65132"/>
                    <a:pt x="120682" y="51225"/>
                    <a:pt x="117920" y="37794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A8D4B60-5A43-44E4-A0E0-D47E6A16F063}"/>
                </a:ext>
              </a:extLst>
            </p:cNvPr>
            <p:cNvSpPr/>
            <p:nvPr/>
          </p:nvSpPr>
          <p:spPr>
            <a:xfrm>
              <a:off x="11267720" y="5540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154 h 129647"/>
                <a:gd name="connsiteX2" fmla="*/ 44673 w 120244"/>
                <a:gd name="connsiteY2" fmla="*/ 123336 h 129647"/>
                <a:gd name="connsiteX3" fmla="*/ 113824 w 120244"/>
                <a:gd name="connsiteY3" fmla="*/ 77711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824"/>
                    <a:pt x="53246" y="-5535"/>
                    <a:pt x="50864" y="-5154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711"/>
                  </a:cubicBezTo>
                  <a:cubicBezTo>
                    <a:pt x="119253" y="65140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4ED3CF-1059-47AD-A9DA-2C5F076069BF}"/>
                </a:ext>
              </a:extLst>
            </p:cNvPr>
            <p:cNvSpPr/>
            <p:nvPr/>
          </p:nvSpPr>
          <p:spPr>
            <a:xfrm>
              <a:off x="9625561" y="555886"/>
              <a:ext cx="121386" cy="129796"/>
            </a:xfrm>
            <a:custGeom>
              <a:avLst/>
              <a:gdLst>
                <a:gd name="connsiteX0" fmla="*/ 6337 w 121386"/>
                <a:gd name="connsiteY0" fmla="*/ 22791 h 129796"/>
                <a:gd name="connsiteX1" fmla="*/ 3193 w 121386"/>
                <a:gd name="connsiteY1" fmla="*/ 29172 h 129796"/>
                <a:gd name="connsiteX2" fmla="*/ 106921 w 121386"/>
                <a:gd name="connsiteY2" fmla="*/ 105372 h 129796"/>
                <a:gd name="connsiteX3" fmla="*/ 106921 w 121386"/>
                <a:gd name="connsiteY3" fmla="*/ 22508 h 129796"/>
                <a:gd name="connsiteX4" fmla="*/ 75869 w 121386"/>
                <a:gd name="connsiteY4" fmla="*/ -2928 h 129796"/>
                <a:gd name="connsiteX5" fmla="*/ 6337 w 121386"/>
                <a:gd name="connsiteY5" fmla="*/ 22791 h 12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796">
                  <a:moveTo>
                    <a:pt x="6337" y="22791"/>
                  </a:moveTo>
                  <a:cubicBezTo>
                    <a:pt x="5098" y="24889"/>
                    <a:pt x="4050" y="26982"/>
                    <a:pt x="3193" y="29172"/>
                  </a:cubicBezTo>
                  <a:cubicBezTo>
                    <a:pt x="-20334" y="84988"/>
                    <a:pt x="61962" y="158713"/>
                    <a:pt x="106921" y="105372"/>
                  </a:cubicBezTo>
                  <a:cubicBezTo>
                    <a:pt x="125971" y="82606"/>
                    <a:pt x="123875" y="46888"/>
                    <a:pt x="106921" y="22508"/>
                  </a:cubicBezTo>
                  <a:cubicBezTo>
                    <a:pt x="99396" y="11076"/>
                    <a:pt x="88537" y="2216"/>
                    <a:pt x="75869" y="-2928"/>
                  </a:cubicBezTo>
                  <a:cubicBezTo>
                    <a:pt x="49485" y="-11690"/>
                    <a:pt x="20624" y="-1021"/>
                    <a:pt x="6337" y="22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BEF189-A414-411C-AE89-D09EBFC8239C}"/>
                </a:ext>
              </a:extLst>
            </p:cNvPr>
            <p:cNvSpPr/>
            <p:nvPr/>
          </p:nvSpPr>
          <p:spPr>
            <a:xfrm>
              <a:off x="9297264" y="555886"/>
              <a:ext cx="121450" cy="129796"/>
            </a:xfrm>
            <a:custGeom>
              <a:avLst/>
              <a:gdLst>
                <a:gd name="connsiteX0" fmla="*/ 6401 w 121450"/>
                <a:gd name="connsiteY0" fmla="*/ 22791 h 129796"/>
                <a:gd name="connsiteX1" fmla="*/ 3163 w 121450"/>
                <a:gd name="connsiteY1" fmla="*/ 29172 h 129796"/>
                <a:gd name="connsiteX2" fmla="*/ 106985 w 121450"/>
                <a:gd name="connsiteY2" fmla="*/ 105372 h 129796"/>
                <a:gd name="connsiteX3" fmla="*/ 106985 w 121450"/>
                <a:gd name="connsiteY3" fmla="*/ 22508 h 129796"/>
                <a:gd name="connsiteX4" fmla="*/ 75838 w 121450"/>
                <a:gd name="connsiteY4" fmla="*/ -2928 h 129796"/>
                <a:gd name="connsiteX5" fmla="*/ 6401 w 121450"/>
                <a:gd name="connsiteY5" fmla="*/ 22791 h 12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796">
                  <a:moveTo>
                    <a:pt x="6401" y="22791"/>
                  </a:moveTo>
                  <a:cubicBezTo>
                    <a:pt x="5172" y="24791"/>
                    <a:pt x="4087" y="26982"/>
                    <a:pt x="3163" y="29172"/>
                  </a:cubicBezTo>
                  <a:cubicBezTo>
                    <a:pt x="-20269" y="84988"/>
                    <a:pt x="62027" y="158713"/>
                    <a:pt x="106985" y="105372"/>
                  </a:cubicBezTo>
                  <a:cubicBezTo>
                    <a:pt x="126035" y="82606"/>
                    <a:pt x="123940" y="46888"/>
                    <a:pt x="106985" y="22508"/>
                  </a:cubicBezTo>
                  <a:cubicBezTo>
                    <a:pt x="99385" y="11076"/>
                    <a:pt x="88535" y="2216"/>
                    <a:pt x="75838" y="-2928"/>
                  </a:cubicBezTo>
                  <a:cubicBezTo>
                    <a:pt x="49521" y="-11690"/>
                    <a:pt x="20651" y="-1021"/>
                    <a:pt x="6401" y="22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BFA30AB-5F00-4FE1-8B5C-5F08679369B9}"/>
                </a:ext>
              </a:extLst>
            </p:cNvPr>
            <p:cNvSpPr/>
            <p:nvPr/>
          </p:nvSpPr>
          <p:spPr>
            <a:xfrm>
              <a:off x="11923755" y="554836"/>
              <a:ext cx="121409" cy="129586"/>
            </a:xfrm>
            <a:custGeom>
              <a:avLst/>
              <a:gdLst>
                <a:gd name="connsiteX0" fmla="*/ 113109 w 121409"/>
                <a:gd name="connsiteY0" fmla="*/ 95088 h 129586"/>
                <a:gd name="connsiteX1" fmla="*/ 116349 w 121409"/>
                <a:gd name="connsiteY1" fmla="*/ 88609 h 129586"/>
                <a:gd name="connsiteX2" fmla="*/ 12526 w 121409"/>
                <a:gd name="connsiteY2" fmla="*/ 12409 h 129586"/>
                <a:gd name="connsiteX3" fmla="*/ 12526 w 121409"/>
                <a:gd name="connsiteY3" fmla="*/ 95279 h 129586"/>
                <a:gd name="connsiteX4" fmla="*/ 43578 w 121409"/>
                <a:gd name="connsiteY4" fmla="*/ 120617 h 129586"/>
                <a:gd name="connsiteX5" fmla="*/ 113109 w 121409"/>
                <a:gd name="connsiteY5" fmla="*/ 95088 h 1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86">
                  <a:moveTo>
                    <a:pt x="113109" y="95088"/>
                  </a:moveTo>
                  <a:cubicBezTo>
                    <a:pt x="114348" y="92990"/>
                    <a:pt x="115395" y="90897"/>
                    <a:pt x="116349" y="88609"/>
                  </a:cubicBezTo>
                  <a:cubicBezTo>
                    <a:pt x="139780" y="33082"/>
                    <a:pt x="57293" y="-40834"/>
                    <a:pt x="12526" y="12409"/>
                  </a:cubicBezTo>
                  <a:cubicBezTo>
                    <a:pt x="-6524" y="35175"/>
                    <a:pt x="-4333" y="70894"/>
                    <a:pt x="12526" y="95279"/>
                  </a:cubicBezTo>
                  <a:cubicBezTo>
                    <a:pt x="20051" y="106710"/>
                    <a:pt x="30909" y="115473"/>
                    <a:pt x="43578" y="120617"/>
                  </a:cubicBezTo>
                  <a:cubicBezTo>
                    <a:pt x="69867" y="129281"/>
                    <a:pt x="98632" y="118710"/>
                    <a:pt x="113109" y="950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886ED0F-859A-4E9E-8F14-E650BE135CD4}"/>
                </a:ext>
              </a:extLst>
            </p:cNvPr>
            <p:cNvSpPr/>
            <p:nvPr/>
          </p:nvSpPr>
          <p:spPr>
            <a:xfrm>
              <a:off x="11597338" y="55476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4 w 117495"/>
                <a:gd name="connsiteY1" fmla="*/ 121352 h 131321"/>
                <a:gd name="connsiteX2" fmla="*/ 59193 w 117495"/>
                <a:gd name="connsiteY2" fmla="*/ -5710 h 131321"/>
                <a:gd name="connsiteX3" fmla="*/ 423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8" y="123069"/>
                    <a:pt x="76623" y="122306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3" y="23721"/>
                    <a:pt x="423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1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A819631-F5A5-4637-AB6E-3AE8CCED21E6}"/>
                </a:ext>
              </a:extLst>
            </p:cNvPr>
            <p:cNvSpPr/>
            <p:nvPr/>
          </p:nvSpPr>
          <p:spPr>
            <a:xfrm>
              <a:off x="10601917" y="10067"/>
              <a:ext cx="116184" cy="132291"/>
            </a:xfrm>
            <a:custGeom>
              <a:avLst/>
              <a:gdLst>
                <a:gd name="connsiteX0" fmla="*/ 82778 w 116184"/>
                <a:gd name="connsiteY0" fmla="*/ 120935 h 132291"/>
                <a:gd name="connsiteX1" fmla="*/ 89065 w 116184"/>
                <a:gd name="connsiteY1" fmla="*/ 117410 h 132291"/>
                <a:gd name="connsiteX2" fmla="*/ 45345 w 116184"/>
                <a:gd name="connsiteY2" fmla="*/ -3653 h 132291"/>
                <a:gd name="connsiteX3" fmla="*/ -947 w 116184"/>
                <a:gd name="connsiteY3" fmla="*/ 65022 h 132291"/>
                <a:gd name="connsiteX4" fmla="*/ 10675 w 116184"/>
                <a:gd name="connsiteY4" fmla="*/ 103122 h 132291"/>
                <a:gd name="connsiteX5" fmla="*/ 82778 w 116184"/>
                <a:gd name="connsiteY5" fmla="*/ 120935 h 1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91">
                  <a:moveTo>
                    <a:pt x="82778" y="120935"/>
                  </a:moveTo>
                  <a:cubicBezTo>
                    <a:pt x="84969" y="119889"/>
                    <a:pt x="87064" y="118745"/>
                    <a:pt x="89065" y="117410"/>
                  </a:cubicBezTo>
                  <a:cubicBezTo>
                    <a:pt x="139642" y="84170"/>
                    <a:pt x="112496" y="-22986"/>
                    <a:pt x="45345" y="-3653"/>
                  </a:cubicBezTo>
                  <a:cubicBezTo>
                    <a:pt x="16770" y="4635"/>
                    <a:pt x="-1327" y="35592"/>
                    <a:pt x="-947" y="65022"/>
                  </a:cubicBezTo>
                  <a:cubicBezTo>
                    <a:pt x="-1042" y="78645"/>
                    <a:pt x="3054" y="91886"/>
                    <a:pt x="10675" y="103122"/>
                  </a:cubicBezTo>
                  <a:cubicBezTo>
                    <a:pt x="27628" y="125033"/>
                    <a:pt x="57537" y="132460"/>
                    <a:pt x="82778" y="120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CBF55A2-465B-4637-8FE7-0C854549C4CA}"/>
                </a:ext>
              </a:extLst>
            </p:cNvPr>
            <p:cNvSpPr/>
            <p:nvPr/>
          </p:nvSpPr>
          <p:spPr>
            <a:xfrm>
              <a:off x="10273590" y="10067"/>
              <a:ext cx="116136" cy="132291"/>
            </a:xfrm>
            <a:custGeom>
              <a:avLst/>
              <a:gdLst>
                <a:gd name="connsiteX0" fmla="*/ 82779 w 116136"/>
                <a:gd name="connsiteY0" fmla="*/ 120935 h 132291"/>
                <a:gd name="connsiteX1" fmla="*/ 88970 w 116136"/>
                <a:gd name="connsiteY1" fmla="*/ 117410 h 132291"/>
                <a:gd name="connsiteX2" fmla="*/ 45345 w 116136"/>
                <a:gd name="connsiteY2" fmla="*/ -3653 h 132291"/>
                <a:gd name="connsiteX3" fmla="*/ -947 w 116136"/>
                <a:gd name="connsiteY3" fmla="*/ 65022 h 132291"/>
                <a:gd name="connsiteX4" fmla="*/ 10674 w 116136"/>
                <a:gd name="connsiteY4" fmla="*/ 103122 h 132291"/>
                <a:gd name="connsiteX5" fmla="*/ 82779 w 116136"/>
                <a:gd name="connsiteY5" fmla="*/ 120935 h 1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36" h="132291">
                  <a:moveTo>
                    <a:pt x="82779" y="120935"/>
                  </a:moveTo>
                  <a:cubicBezTo>
                    <a:pt x="84874" y="119889"/>
                    <a:pt x="86969" y="118647"/>
                    <a:pt x="88970" y="117410"/>
                  </a:cubicBezTo>
                  <a:cubicBezTo>
                    <a:pt x="139642" y="84170"/>
                    <a:pt x="112401" y="-22986"/>
                    <a:pt x="45345" y="-3653"/>
                  </a:cubicBezTo>
                  <a:cubicBezTo>
                    <a:pt x="16770" y="4635"/>
                    <a:pt x="-1328" y="35592"/>
                    <a:pt x="-947" y="65022"/>
                  </a:cubicBezTo>
                  <a:cubicBezTo>
                    <a:pt x="-1042" y="78645"/>
                    <a:pt x="3054" y="91886"/>
                    <a:pt x="10674" y="103122"/>
                  </a:cubicBezTo>
                  <a:cubicBezTo>
                    <a:pt x="27628" y="125033"/>
                    <a:pt x="57537" y="132460"/>
                    <a:pt x="82779" y="120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7BCB6AA-FBCB-441C-B13B-7A4251F76A79}"/>
                </a:ext>
              </a:extLst>
            </p:cNvPr>
            <p:cNvSpPr/>
            <p:nvPr/>
          </p:nvSpPr>
          <p:spPr>
            <a:xfrm>
              <a:off x="9943961" y="9867"/>
              <a:ext cx="118753" cy="131746"/>
            </a:xfrm>
            <a:custGeom>
              <a:avLst/>
              <a:gdLst>
                <a:gd name="connsiteX0" fmla="*/ 103798 w 118753"/>
                <a:gd name="connsiteY0" fmla="*/ 106564 h 131746"/>
                <a:gd name="connsiteX1" fmla="*/ 108370 w 118753"/>
                <a:gd name="connsiteY1" fmla="*/ 100941 h 131746"/>
                <a:gd name="connsiteX2" fmla="*/ 21883 w 118753"/>
                <a:gd name="connsiteY2" fmla="*/ 5691 h 131746"/>
                <a:gd name="connsiteX3" fmla="*/ 5119 w 118753"/>
                <a:gd name="connsiteY3" fmla="*/ 86844 h 131746"/>
                <a:gd name="connsiteX4" fmla="*/ 30551 w 118753"/>
                <a:gd name="connsiteY4" fmla="*/ 117991 h 131746"/>
                <a:gd name="connsiteX5" fmla="*/ 103798 w 118753"/>
                <a:gd name="connsiteY5" fmla="*/ 106564 h 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3" h="131746">
                  <a:moveTo>
                    <a:pt x="103798" y="106564"/>
                  </a:moveTo>
                  <a:cubicBezTo>
                    <a:pt x="105418" y="104848"/>
                    <a:pt x="106941" y="102941"/>
                    <a:pt x="108370" y="100941"/>
                  </a:cubicBezTo>
                  <a:cubicBezTo>
                    <a:pt x="142660" y="50935"/>
                    <a:pt x="76461" y="-37837"/>
                    <a:pt x="21883" y="5691"/>
                  </a:cubicBezTo>
                  <a:cubicBezTo>
                    <a:pt x="-1358" y="24169"/>
                    <a:pt x="-6692" y="59604"/>
                    <a:pt x="5119" y="86844"/>
                  </a:cubicBezTo>
                  <a:cubicBezTo>
                    <a:pt x="10263" y="99513"/>
                    <a:pt x="19121" y="110373"/>
                    <a:pt x="30551" y="117991"/>
                  </a:cubicBezTo>
                  <a:cubicBezTo>
                    <a:pt x="54649" y="131706"/>
                    <a:pt x="85034" y="126944"/>
                    <a:pt x="103798" y="106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52A0225-C6B0-47AA-ACE4-22A89FD40983}"/>
                </a:ext>
              </a:extLst>
            </p:cNvPr>
            <p:cNvSpPr/>
            <p:nvPr/>
          </p:nvSpPr>
          <p:spPr>
            <a:xfrm>
              <a:off x="9614942" y="10149"/>
              <a:ext cx="120181" cy="129639"/>
            </a:xfrm>
            <a:custGeom>
              <a:avLst/>
              <a:gdLst>
                <a:gd name="connsiteX0" fmla="*/ 58008 w 120181"/>
                <a:gd name="connsiteY0" fmla="*/ -5925 h 129639"/>
                <a:gd name="connsiteX1" fmla="*/ 50864 w 120181"/>
                <a:gd name="connsiteY1" fmla="*/ -5069 h 129639"/>
                <a:gd name="connsiteX2" fmla="*/ 44673 w 120181"/>
                <a:gd name="connsiteY2" fmla="*/ 123328 h 129639"/>
                <a:gd name="connsiteX3" fmla="*/ 113824 w 120181"/>
                <a:gd name="connsiteY3" fmla="*/ 77708 h 129639"/>
                <a:gd name="connsiteX4" fmla="*/ 117920 w 120181"/>
                <a:gd name="connsiteY4" fmla="*/ 37794 h 129639"/>
                <a:gd name="connsiteX5" fmla="*/ 58008 w 120181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639">
                  <a:moveTo>
                    <a:pt x="58008" y="-5925"/>
                  </a:moveTo>
                  <a:cubicBezTo>
                    <a:pt x="55627" y="-5827"/>
                    <a:pt x="53245" y="-5543"/>
                    <a:pt x="50864" y="-5069"/>
                  </a:cubicBezTo>
                  <a:cubicBezTo>
                    <a:pt x="-8667" y="6079"/>
                    <a:pt x="-24764" y="115519"/>
                    <a:pt x="44673" y="123328"/>
                  </a:cubicBezTo>
                  <a:cubicBezTo>
                    <a:pt x="74105" y="126663"/>
                    <a:pt x="102775" y="105329"/>
                    <a:pt x="113824" y="77708"/>
                  </a:cubicBezTo>
                  <a:cubicBezTo>
                    <a:pt x="119158" y="65132"/>
                    <a:pt x="120587" y="51225"/>
                    <a:pt x="117920" y="37794"/>
                  </a:cubicBezTo>
                  <a:cubicBezTo>
                    <a:pt x="110490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AE11039-22C8-4805-9EE1-F233D162C2CF}"/>
                </a:ext>
              </a:extLst>
            </p:cNvPr>
            <p:cNvSpPr/>
            <p:nvPr/>
          </p:nvSpPr>
          <p:spPr>
            <a:xfrm>
              <a:off x="10928192" y="10149"/>
              <a:ext cx="120206" cy="129639"/>
            </a:xfrm>
            <a:custGeom>
              <a:avLst/>
              <a:gdLst>
                <a:gd name="connsiteX0" fmla="*/ 57970 w 120206"/>
                <a:gd name="connsiteY0" fmla="*/ -5925 h 129639"/>
                <a:gd name="connsiteX1" fmla="*/ 50826 w 120206"/>
                <a:gd name="connsiteY1" fmla="*/ -5069 h 129639"/>
                <a:gd name="connsiteX2" fmla="*/ 44634 w 120206"/>
                <a:gd name="connsiteY2" fmla="*/ 123328 h 129639"/>
                <a:gd name="connsiteX3" fmla="*/ 113786 w 120206"/>
                <a:gd name="connsiteY3" fmla="*/ 77708 h 129639"/>
                <a:gd name="connsiteX4" fmla="*/ 117882 w 120206"/>
                <a:gd name="connsiteY4" fmla="*/ 37794 h 129639"/>
                <a:gd name="connsiteX5" fmla="*/ 57970 w 120206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06" h="129639">
                  <a:moveTo>
                    <a:pt x="57970" y="-5925"/>
                  </a:moveTo>
                  <a:cubicBezTo>
                    <a:pt x="55588" y="-5827"/>
                    <a:pt x="53207" y="-5543"/>
                    <a:pt x="50826" y="-5069"/>
                  </a:cubicBezTo>
                  <a:cubicBezTo>
                    <a:pt x="-8705" y="6079"/>
                    <a:pt x="-24708" y="115519"/>
                    <a:pt x="44634" y="123328"/>
                  </a:cubicBezTo>
                  <a:cubicBezTo>
                    <a:pt x="74066" y="126663"/>
                    <a:pt x="102832" y="105329"/>
                    <a:pt x="113786" y="77708"/>
                  </a:cubicBezTo>
                  <a:cubicBezTo>
                    <a:pt x="119215" y="65132"/>
                    <a:pt x="120644" y="51225"/>
                    <a:pt x="117882" y="37794"/>
                  </a:cubicBezTo>
                  <a:cubicBezTo>
                    <a:pt x="110452" y="11126"/>
                    <a:pt x="85688" y="-6971"/>
                    <a:pt x="57970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29B6403-ADBD-45A1-9995-0C445DB75E1B}"/>
                </a:ext>
              </a:extLst>
            </p:cNvPr>
            <p:cNvSpPr/>
            <p:nvPr/>
          </p:nvSpPr>
          <p:spPr>
            <a:xfrm>
              <a:off x="9286025" y="11516"/>
              <a:ext cx="121416" cy="129623"/>
            </a:xfrm>
            <a:custGeom>
              <a:avLst/>
              <a:gdLst>
                <a:gd name="connsiteX0" fmla="*/ 6401 w 121416"/>
                <a:gd name="connsiteY0" fmla="*/ 22521 h 129623"/>
                <a:gd name="connsiteX1" fmla="*/ 3163 w 121416"/>
                <a:gd name="connsiteY1" fmla="*/ 28999 h 129623"/>
                <a:gd name="connsiteX2" fmla="*/ 106985 w 121416"/>
                <a:gd name="connsiteY2" fmla="*/ 105199 h 129623"/>
                <a:gd name="connsiteX3" fmla="*/ 106985 w 121416"/>
                <a:gd name="connsiteY3" fmla="*/ 22330 h 129623"/>
                <a:gd name="connsiteX4" fmla="*/ 75838 w 121416"/>
                <a:gd name="connsiteY4" fmla="*/ -3003 h 129623"/>
                <a:gd name="connsiteX5" fmla="*/ 6401 w 121416"/>
                <a:gd name="connsiteY5" fmla="*/ 22521 h 12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16" h="129623">
                  <a:moveTo>
                    <a:pt x="6401" y="22521"/>
                  </a:moveTo>
                  <a:cubicBezTo>
                    <a:pt x="5192" y="24618"/>
                    <a:pt x="4106" y="26809"/>
                    <a:pt x="3163" y="28999"/>
                  </a:cubicBezTo>
                  <a:cubicBezTo>
                    <a:pt x="-20269" y="84815"/>
                    <a:pt x="62027" y="158540"/>
                    <a:pt x="106985" y="105199"/>
                  </a:cubicBezTo>
                  <a:cubicBezTo>
                    <a:pt x="126035" y="82433"/>
                    <a:pt x="123845" y="46715"/>
                    <a:pt x="106985" y="22330"/>
                  </a:cubicBezTo>
                  <a:cubicBezTo>
                    <a:pt x="99451" y="10903"/>
                    <a:pt x="88574" y="2043"/>
                    <a:pt x="75838" y="-3003"/>
                  </a:cubicBezTo>
                  <a:cubicBezTo>
                    <a:pt x="49578" y="-11575"/>
                    <a:pt x="20832" y="-1101"/>
                    <a:pt x="6401" y="225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F4EAB4-0EAE-4754-ACFB-FF2CD9B48BAE}"/>
                </a:ext>
              </a:extLst>
            </p:cNvPr>
            <p:cNvSpPr/>
            <p:nvPr/>
          </p:nvSpPr>
          <p:spPr>
            <a:xfrm>
              <a:off x="11914969" y="10895"/>
              <a:ext cx="117075" cy="131205"/>
            </a:xfrm>
            <a:custGeom>
              <a:avLst/>
              <a:gdLst>
                <a:gd name="connsiteX0" fmla="*/ 71509 w 117075"/>
                <a:gd name="connsiteY0" fmla="*/ 123633 h 131205"/>
                <a:gd name="connsiteX1" fmla="*/ 78271 w 117075"/>
                <a:gd name="connsiteY1" fmla="*/ 121443 h 131205"/>
                <a:gd name="connsiteX2" fmla="*/ 59221 w 117075"/>
                <a:gd name="connsiteY2" fmla="*/ -5717 h 131205"/>
                <a:gd name="connsiteX3" fmla="*/ 356 w 117075"/>
                <a:gd name="connsiteY3" fmla="*/ 53149 h 131205"/>
                <a:gd name="connsiteX4" fmla="*/ 4452 w 117075"/>
                <a:gd name="connsiteY4" fmla="*/ 93058 h 131205"/>
                <a:gd name="connsiteX5" fmla="*/ 71509 w 117075"/>
                <a:gd name="connsiteY5" fmla="*/ 123633 h 13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075" h="131205">
                  <a:moveTo>
                    <a:pt x="71509" y="123633"/>
                  </a:moveTo>
                  <a:cubicBezTo>
                    <a:pt x="73795" y="123061"/>
                    <a:pt x="76081" y="122298"/>
                    <a:pt x="78271" y="121443"/>
                  </a:cubicBezTo>
                  <a:cubicBezTo>
                    <a:pt x="134374" y="98486"/>
                    <a:pt x="128182" y="-11908"/>
                    <a:pt x="59221" y="-5717"/>
                  </a:cubicBezTo>
                  <a:cubicBezTo>
                    <a:pt x="29789" y="-3052"/>
                    <a:pt x="5881" y="23714"/>
                    <a:pt x="356" y="53149"/>
                  </a:cubicBezTo>
                  <a:cubicBezTo>
                    <a:pt x="-2310" y="66576"/>
                    <a:pt x="-882" y="80482"/>
                    <a:pt x="4452" y="93058"/>
                  </a:cubicBezTo>
                  <a:cubicBezTo>
                    <a:pt x="17216" y="117345"/>
                    <a:pt x="44838" y="129916"/>
                    <a:pt x="71509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6DD00DB-35EC-4EA3-B1E0-24A9FF34F2C3}"/>
                </a:ext>
              </a:extLst>
            </p:cNvPr>
            <p:cNvSpPr/>
            <p:nvPr/>
          </p:nvSpPr>
          <p:spPr>
            <a:xfrm>
              <a:off x="11584249" y="11056"/>
              <a:ext cx="121443" cy="129656"/>
            </a:xfrm>
            <a:custGeom>
              <a:avLst/>
              <a:gdLst>
                <a:gd name="connsiteX0" fmla="*/ 113144 w 121443"/>
                <a:gd name="connsiteY0" fmla="*/ 94990 h 129656"/>
                <a:gd name="connsiteX1" fmla="*/ 116383 w 121443"/>
                <a:gd name="connsiteY1" fmla="*/ 88609 h 129656"/>
                <a:gd name="connsiteX2" fmla="*/ 12561 w 121443"/>
                <a:gd name="connsiteY2" fmla="*/ 12409 h 129656"/>
                <a:gd name="connsiteX3" fmla="*/ 12561 w 121443"/>
                <a:gd name="connsiteY3" fmla="*/ 95278 h 129656"/>
                <a:gd name="connsiteX4" fmla="*/ 43612 w 121443"/>
                <a:gd name="connsiteY4" fmla="*/ 120802 h 129656"/>
                <a:gd name="connsiteX5" fmla="*/ 113144 w 121443"/>
                <a:gd name="connsiteY5" fmla="*/ 94990 h 12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656">
                  <a:moveTo>
                    <a:pt x="113144" y="94990"/>
                  </a:moveTo>
                  <a:cubicBezTo>
                    <a:pt x="114382" y="92990"/>
                    <a:pt x="115431" y="90800"/>
                    <a:pt x="116383" y="88609"/>
                  </a:cubicBezTo>
                  <a:cubicBezTo>
                    <a:pt x="139815" y="32794"/>
                    <a:pt x="57328" y="-40741"/>
                    <a:pt x="12561" y="12409"/>
                  </a:cubicBezTo>
                  <a:cubicBezTo>
                    <a:pt x="-6489" y="35175"/>
                    <a:pt x="-4394" y="70894"/>
                    <a:pt x="12561" y="95278"/>
                  </a:cubicBezTo>
                  <a:cubicBezTo>
                    <a:pt x="20086" y="106706"/>
                    <a:pt x="30944" y="115566"/>
                    <a:pt x="43612" y="120802"/>
                  </a:cubicBezTo>
                  <a:cubicBezTo>
                    <a:pt x="69997" y="129281"/>
                    <a:pt x="98667" y="118612"/>
                    <a:pt x="113144" y="94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E06834B-2436-4CC8-A664-101ADA31D558}"/>
                </a:ext>
              </a:extLst>
            </p:cNvPr>
            <p:cNvSpPr/>
            <p:nvPr/>
          </p:nvSpPr>
          <p:spPr>
            <a:xfrm>
              <a:off x="11257868" y="10895"/>
              <a:ext cx="117495" cy="131323"/>
            </a:xfrm>
            <a:custGeom>
              <a:avLst/>
              <a:gdLst>
                <a:gd name="connsiteX0" fmla="*/ 71956 w 117495"/>
                <a:gd name="connsiteY0" fmla="*/ 123633 h 131323"/>
                <a:gd name="connsiteX1" fmla="*/ 78814 w 117495"/>
                <a:gd name="connsiteY1" fmla="*/ 121443 h 131323"/>
                <a:gd name="connsiteX2" fmla="*/ 59193 w 117495"/>
                <a:gd name="connsiteY2" fmla="*/ -5717 h 131323"/>
                <a:gd name="connsiteX3" fmla="*/ 423 w 117495"/>
                <a:gd name="connsiteY3" fmla="*/ 53149 h 131323"/>
                <a:gd name="connsiteX4" fmla="*/ 4424 w 117495"/>
                <a:gd name="connsiteY4" fmla="*/ 93058 h 131323"/>
                <a:gd name="connsiteX5" fmla="*/ 71956 w 117495"/>
                <a:gd name="connsiteY5" fmla="*/ 123633 h 13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3">
                  <a:moveTo>
                    <a:pt x="71956" y="123633"/>
                  </a:moveTo>
                  <a:cubicBezTo>
                    <a:pt x="74242" y="123061"/>
                    <a:pt x="76623" y="122298"/>
                    <a:pt x="78814" y="121443"/>
                  </a:cubicBezTo>
                  <a:cubicBezTo>
                    <a:pt x="134821" y="98486"/>
                    <a:pt x="128630" y="-11908"/>
                    <a:pt x="59193" y="-5717"/>
                  </a:cubicBezTo>
                  <a:cubicBezTo>
                    <a:pt x="29761" y="-3052"/>
                    <a:pt x="5948" y="23714"/>
                    <a:pt x="423" y="53149"/>
                  </a:cubicBezTo>
                  <a:cubicBezTo>
                    <a:pt x="-2338" y="66576"/>
                    <a:pt x="-911" y="80482"/>
                    <a:pt x="4424" y="93058"/>
                  </a:cubicBezTo>
                  <a:cubicBezTo>
                    <a:pt x="17187" y="117536"/>
                    <a:pt x="45096" y="130205"/>
                    <a:pt x="71956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8CF94FB-62F0-4B4B-8E15-6AC0FB09A649}"/>
                </a:ext>
              </a:extLst>
            </p:cNvPr>
            <p:cNvSpPr/>
            <p:nvPr/>
          </p:nvSpPr>
          <p:spPr>
            <a:xfrm>
              <a:off x="12075815" y="2323194"/>
              <a:ext cx="116185" cy="132277"/>
            </a:xfrm>
            <a:custGeom>
              <a:avLst/>
              <a:gdLst>
                <a:gd name="connsiteX0" fmla="*/ 82778 w 116185"/>
                <a:gd name="connsiteY0" fmla="*/ 120858 h 132277"/>
                <a:gd name="connsiteX1" fmla="*/ 89065 w 116185"/>
                <a:gd name="connsiteY1" fmla="*/ 117337 h 132277"/>
                <a:gd name="connsiteX2" fmla="*/ 45346 w 116185"/>
                <a:gd name="connsiteY2" fmla="*/ -3632 h 132277"/>
                <a:gd name="connsiteX3" fmla="*/ -947 w 116185"/>
                <a:gd name="connsiteY3" fmla="*/ 64950 h 132277"/>
                <a:gd name="connsiteX4" fmla="*/ 10675 w 116185"/>
                <a:gd name="connsiteY4" fmla="*/ 103050 h 132277"/>
                <a:gd name="connsiteX5" fmla="*/ 82778 w 116185"/>
                <a:gd name="connsiteY5" fmla="*/ 120858 h 13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77">
                  <a:moveTo>
                    <a:pt x="82778" y="120858"/>
                  </a:moveTo>
                  <a:cubicBezTo>
                    <a:pt x="84969" y="119811"/>
                    <a:pt x="87065" y="118574"/>
                    <a:pt x="89065" y="117337"/>
                  </a:cubicBezTo>
                  <a:cubicBezTo>
                    <a:pt x="139642" y="84190"/>
                    <a:pt x="112496" y="-23064"/>
                    <a:pt x="45346" y="-3632"/>
                  </a:cubicBezTo>
                  <a:cubicBezTo>
                    <a:pt x="16771" y="4656"/>
                    <a:pt x="-1327" y="35612"/>
                    <a:pt x="-947" y="64950"/>
                  </a:cubicBezTo>
                  <a:cubicBezTo>
                    <a:pt x="-1041" y="78567"/>
                    <a:pt x="3054" y="91808"/>
                    <a:pt x="10675" y="103050"/>
                  </a:cubicBezTo>
                  <a:cubicBezTo>
                    <a:pt x="27628" y="125048"/>
                    <a:pt x="57537" y="132480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D00B7DD-1CD1-4AFA-B001-E778179128B5}"/>
                </a:ext>
              </a:extLst>
            </p:cNvPr>
            <p:cNvSpPr/>
            <p:nvPr/>
          </p:nvSpPr>
          <p:spPr>
            <a:xfrm>
              <a:off x="11747394" y="2323194"/>
              <a:ext cx="116161" cy="132233"/>
            </a:xfrm>
            <a:custGeom>
              <a:avLst/>
              <a:gdLst>
                <a:gd name="connsiteX0" fmla="*/ 82778 w 116161"/>
                <a:gd name="connsiteY0" fmla="*/ 120858 h 132233"/>
                <a:gd name="connsiteX1" fmla="*/ 89065 w 116161"/>
                <a:gd name="connsiteY1" fmla="*/ 117337 h 132233"/>
                <a:gd name="connsiteX2" fmla="*/ 45345 w 116161"/>
                <a:gd name="connsiteY2" fmla="*/ -3632 h 132233"/>
                <a:gd name="connsiteX3" fmla="*/ -947 w 116161"/>
                <a:gd name="connsiteY3" fmla="*/ 64950 h 132233"/>
                <a:gd name="connsiteX4" fmla="*/ 10675 w 116161"/>
                <a:gd name="connsiteY4" fmla="*/ 103050 h 132233"/>
                <a:gd name="connsiteX5" fmla="*/ 82778 w 116161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61" h="132233">
                  <a:moveTo>
                    <a:pt x="82778" y="120858"/>
                  </a:moveTo>
                  <a:cubicBezTo>
                    <a:pt x="84969" y="119811"/>
                    <a:pt x="87064" y="118574"/>
                    <a:pt x="89065" y="117337"/>
                  </a:cubicBezTo>
                  <a:cubicBezTo>
                    <a:pt x="139642" y="84190"/>
                    <a:pt x="112401" y="-23064"/>
                    <a:pt x="45345" y="-3632"/>
                  </a:cubicBezTo>
                  <a:cubicBezTo>
                    <a:pt x="16770" y="4656"/>
                    <a:pt x="-1327" y="35612"/>
                    <a:pt x="-947" y="64950"/>
                  </a:cubicBezTo>
                  <a:cubicBezTo>
                    <a:pt x="-1042" y="78567"/>
                    <a:pt x="3054" y="91808"/>
                    <a:pt x="10675" y="103050"/>
                  </a:cubicBezTo>
                  <a:cubicBezTo>
                    <a:pt x="27628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C13E304-2A37-47A6-8D90-697E3D36C9C7}"/>
                </a:ext>
              </a:extLst>
            </p:cNvPr>
            <p:cNvSpPr/>
            <p:nvPr/>
          </p:nvSpPr>
          <p:spPr>
            <a:xfrm>
              <a:off x="11417432" y="2323155"/>
              <a:ext cx="118713" cy="131681"/>
            </a:xfrm>
            <a:custGeom>
              <a:avLst/>
              <a:gdLst>
                <a:gd name="connsiteX0" fmla="*/ 103844 w 118713"/>
                <a:gd name="connsiteY0" fmla="*/ 106517 h 131681"/>
                <a:gd name="connsiteX1" fmla="*/ 108322 w 118713"/>
                <a:gd name="connsiteY1" fmla="*/ 100898 h 131681"/>
                <a:gd name="connsiteX2" fmla="*/ 21834 w 118713"/>
                <a:gd name="connsiteY2" fmla="*/ 5648 h 131681"/>
                <a:gd name="connsiteX3" fmla="*/ 5165 w 118713"/>
                <a:gd name="connsiteY3" fmla="*/ 86704 h 131681"/>
                <a:gd name="connsiteX4" fmla="*/ 30597 w 118713"/>
                <a:gd name="connsiteY4" fmla="*/ 117851 h 131681"/>
                <a:gd name="connsiteX5" fmla="*/ 103844 w 118713"/>
                <a:gd name="connsiteY5" fmla="*/ 106517 h 13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1">
                  <a:moveTo>
                    <a:pt x="103844" y="106517"/>
                  </a:moveTo>
                  <a:cubicBezTo>
                    <a:pt x="105559" y="104801"/>
                    <a:pt x="106988" y="102898"/>
                    <a:pt x="108322" y="100898"/>
                  </a:cubicBezTo>
                  <a:cubicBezTo>
                    <a:pt x="142611" y="50985"/>
                    <a:pt x="76507" y="-37786"/>
                    <a:pt x="21834" y="5648"/>
                  </a:cubicBezTo>
                  <a:cubicBezTo>
                    <a:pt x="-1311" y="24126"/>
                    <a:pt x="-6741" y="59557"/>
                    <a:pt x="5165" y="86704"/>
                  </a:cubicBezTo>
                  <a:cubicBezTo>
                    <a:pt x="10309" y="99466"/>
                    <a:pt x="19168" y="110326"/>
                    <a:pt x="30597" y="117851"/>
                  </a:cubicBezTo>
                  <a:cubicBezTo>
                    <a:pt x="54696" y="131664"/>
                    <a:pt x="85080" y="126902"/>
                    <a:pt x="103844" y="106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BB7ACD7-4495-4D45-8FF3-A7011168CCA5}"/>
                </a:ext>
              </a:extLst>
            </p:cNvPr>
            <p:cNvSpPr/>
            <p:nvPr/>
          </p:nvSpPr>
          <p:spPr>
            <a:xfrm>
              <a:off x="11088641" y="2323389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4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9"/>
                    <a:pt x="120596" y="51323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D38BAE-33C6-408D-9022-CD7744993B95}"/>
                </a:ext>
              </a:extLst>
            </p:cNvPr>
            <p:cNvSpPr/>
            <p:nvPr/>
          </p:nvSpPr>
          <p:spPr>
            <a:xfrm>
              <a:off x="10759740" y="2324862"/>
              <a:ext cx="121443" cy="129561"/>
            </a:xfrm>
            <a:custGeom>
              <a:avLst/>
              <a:gdLst>
                <a:gd name="connsiteX0" fmla="*/ 6395 w 121443"/>
                <a:gd name="connsiteY0" fmla="*/ 22512 h 129561"/>
                <a:gd name="connsiteX1" fmla="*/ 3155 w 121443"/>
                <a:gd name="connsiteY1" fmla="*/ 28991 h 129561"/>
                <a:gd name="connsiteX2" fmla="*/ 106978 w 121443"/>
                <a:gd name="connsiteY2" fmla="*/ 105191 h 129561"/>
                <a:gd name="connsiteX3" fmla="*/ 106978 w 121443"/>
                <a:gd name="connsiteY3" fmla="*/ 22322 h 129561"/>
                <a:gd name="connsiteX4" fmla="*/ 75831 w 121443"/>
                <a:gd name="connsiteY4" fmla="*/ -3016 h 129561"/>
                <a:gd name="connsiteX5" fmla="*/ 6395 w 121443"/>
                <a:gd name="connsiteY5" fmla="*/ 22512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61">
                  <a:moveTo>
                    <a:pt x="6395" y="22512"/>
                  </a:moveTo>
                  <a:cubicBezTo>
                    <a:pt x="5156" y="24610"/>
                    <a:pt x="4109" y="26703"/>
                    <a:pt x="3155" y="28991"/>
                  </a:cubicBezTo>
                  <a:cubicBezTo>
                    <a:pt x="-20276" y="84713"/>
                    <a:pt x="62211" y="158434"/>
                    <a:pt x="106978" y="105191"/>
                  </a:cubicBezTo>
                  <a:cubicBezTo>
                    <a:pt x="126028" y="82425"/>
                    <a:pt x="123933" y="46706"/>
                    <a:pt x="106978" y="22322"/>
                  </a:cubicBezTo>
                  <a:cubicBezTo>
                    <a:pt x="99453" y="10895"/>
                    <a:pt x="88595" y="2035"/>
                    <a:pt x="75831" y="-3016"/>
                  </a:cubicBezTo>
                  <a:cubicBezTo>
                    <a:pt x="49542" y="-11588"/>
                    <a:pt x="20872" y="-1012"/>
                    <a:pt x="6395" y="225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847E889-F14E-4050-B855-CABF412C7B9C}"/>
                </a:ext>
              </a:extLst>
            </p:cNvPr>
            <p:cNvSpPr/>
            <p:nvPr/>
          </p:nvSpPr>
          <p:spPr>
            <a:xfrm>
              <a:off x="10431883" y="2324811"/>
              <a:ext cx="121451" cy="129612"/>
            </a:xfrm>
            <a:custGeom>
              <a:avLst/>
              <a:gdLst>
                <a:gd name="connsiteX0" fmla="*/ 6401 w 121451"/>
                <a:gd name="connsiteY0" fmla="*/ 22563 h 129612"/>
                <a:gd name="connsiteX1" fmla="*/ 3163 w 121451"/>
                <a:gd name="connsiteY1" fmla="*/ 29042 h 129612"/>
                <a:gd name="connsiteX2" fmla="*/ 106986 w 121451"/>
                <a:gd name="connsiteY2" fmla="*/ 105242 h 129612"/>
                <a:gd name="connsiteX3" fmla="*/ 106986 w 121451"/>
                <a:gd name="connsiteY3" fmla="*/ 22372 h 129612"/>
                <a:gd name="connsiteX4" fmla="*/ 75934 w 121451"/>
                <a:gd name="connsiteY4" fmla="*/ -2966 h 129612"/>
                <a:gd name="connsiteX5" fmla="*/ 6401 w 121451"/>
                <a:gd name="connsiteY5" fmla="*/ 22563 h 12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12">
                  <a:moveTo>
                    <a:pt x="6401" y="22563"/>
                  </a:moveTo>
                  <a:cubicBezTo>
                    <a:pt x="5163" y="24660"/>
                    <a:pt x="4115" y="26753"/>
                    <a:pt x="3163" y="29042"/>
                  </a:cubicBezTo>
                  <a:cubicBezTo>
                    <a:pt x="-20269" y="84764"/>
                    <a:pt x="62027" y="158485"/>
                    <a:pt x="106986" y="105242"/>
                  </a:cubicBezTo>
                  <a:cubicBezTo>
                    <a:pt x="126036" y="82476"/>
                    <a:pt x="123939" y="46757"/>
                    <a:pt x="106986" y="22372"/>
                  </a:cubicBezTo>
                  <a:cubicBezTo>
                    <a:pt x="99461" y="10945"/>
                    <a:pt x="88602" y="2178"/>
                    <a:pt x="75934" y="-2966"/>
                  </a:cubicBezTo>
                  <a:cubicBezTo>
                    <a:pt x="49645" y="-11630"/>
                    <a:pt x="20879" y="-1059"/>
                    <a:pt x="6401" y="22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6E8FDA0-AD3A-4DE4-BFA5-86D13C3826FD}"/>
                </a:ext>
              </a:extLst>
            </p:cNvPr>
            <p:cNvSpPr/>
            <p:nvPr/>
          </p:nvSpPr>
          <p:spPr>
            <a:xfrm>
              <a:off x="10105029" y="2324225"/>
              <a:ext cx="117524" cy="131321"/>
            </a:xfrm>
            <a:custGeom>
              <a:avLst/>
              <a:gdLst>
                <a:gd name="connsiteX0" fmla="*/ 71984 w 117524"/>
                <a:gd name="connsiteY0" fmla="*/ 123641 h 131321"/>
                <a:gd name="connsiteX1" fmla="*/ 78843 w 117524"/>
                <a:gd name="connsiteY1" fmla="*/ 121352 h 131321"/>
                <a:gd name="connsiteX2" fmla="*/ 59221 w 117524"/>
                <a:gd name="connsiteY2" fmla="*/ -5710 h 131321"/>
                <a:gd name="connsiteX3" fmla="*/ 357 w 117524"/>
                <a:gd name="connsiteY3" fmla="*/ 52868 h 131321"/>
                <a:gd name="connsiteX4" fmla="*/ 4452 w 117524"/>
                <a:gd name="connsiteY4" fmla="*/ 92777 h 131321"/>
                <a:gd name="connsiteX5" fmla="*/ 71984 w 117524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321">
                  <a:moveTo>
                    <a:pt x="71984" y="123641"/>
                  </a:moveTo>
                  <a:cubicBezTo>
                    <a:pt x="74271" y="122971"/>
                    <a:pt x="76557" y="122208"/>
                    <a:pt x="78843" y="121352"/>
                  </a:cubicBezTo>
                  <a:cubicBezTo>
                    <a:pt x="134850" y="98493"/>
                    <a:pt x="128658" y="-11998"/>
                    <a:pt x="59221" y="-5710"/>
                  </a:cubicBezTo>
                  <a:cubicBezTo>
                    <a:pt x="29789" y="-3138"/>
                    <a:pt x="5976" y="23628"/>
                    <a:pt x="357" y="52868"/>
                  </a:cubicBezTo>
                  <a:cubicBezTo>
                    <a:pt x="-2311" y="66300"/>
                    <a:pt x="-882" y="80206"/>
                    <a:pt x="4452" y="92777"/>
                  </a:cubicBezTo>
                  <a:cubicBezTo>
                    <a:pt x="17121" y="117446"/>
                    <a:pt x="45028" y="130212"/>
                    <a:pt x="71984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23F5B2E-CDC7-4F3D-9C23-5617422BF6DF}"/>
                </a:ext>
              </a:extLst>
            </p:cNvPr>
            <p:cNvSpPr/>
            <p:nvPr/>
          </p:nvSpPr>
          <p:spPr>
            <a:xfrm>
              <a:off x="9776730" y="232422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3 w 117495"/>
                <a:gd name="connsiteY1" fmla="*/ 121352 h 131321"/>
                <a:gd name="connsiteX2" fmla="*/ 59193 w 117495"/>
                <a:gd name="connsiteY2" fmla="*/ -5710 h 131321"/>
                <a:gd name="connsiteX3" fmla="*/ 424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242" y="122971"/>
                    <a:pt x="76528" y="122208"/>
                    <a:pt x="78813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138"/>
                    <a:pt x="5852" y="23628"/>
                    <a:pt x="424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0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102B118-E388-4CEB-B83B-3054990CE7DC}"/>
                </a:ext>
              </a:extLst>
            </p:cNvPr>
            <p:cNvSpPr/>
            <p:nvPr/>
          </p:nvSpPr>
          <p:spPr>
            <a:xfrm>
              <a:off x="9446492" y="2324257"/>
              <a:ext cx="121409" cy="129531"/>
            </a:xfrm>
            <a:custGeom>
              <a:avLst/>
              <a:gdLst>
                <a:gd name="connsiteX0" fmla="*/ 113110 w 121409"/>
                <a:gd name="connsiteY0" fmla="*/ 95127 h 129531"/>
                <a:gd name="connsiteX1" fmla="*/ 116349 w 121409"/>
                <a:gd name="connsiteY1" fmla="*/ 88648 h 129531"/>
                <a:gd name="connsiteX2" fmla="*/ 12526 w 121409"/>
                <a:gd name="connsiteY2" fmla="*/ 12448 h 129531"/>
                <a:gd name="connsiteX3" fmla="*/ 12526 w 121409"/>
                <a:gd name="connsiteY3" fmla="*/ 95220 h 129531"/>
                <a:gd name="connsiteX4" fmla="*/ 43673 w 121409"/>
                <a:gd name="connsiteY4" fmla="*/ 120558 h 129531"/>
                <a:gd name="connsiteX5" fmla="*/ 113110 w 121409"/>
                <a:gd name="connsiteY5" fmla="*/ 95127 h 1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31">
                  <a:moveTo>
                    <a:pt x="113110" y="95127"/>
                  </a:moveTo>
                  <a:cubicBezTo>
                    <a:pt x="114320" y="93029"/>
                    <a:pt x="115406" y="90839"/>
                    <a:pt x="116349" y="88648"/>
                  </a:cubicBezTo>
                  <a:cubicBezTo>
                    <a:pt x="139780" y="32833"/>
                    <a:pt x="57294" y="-40795"/>
                    <a:pt x="12526" y="12448"/>
                  </a:cubicBezTo>
                  <a:cubicBezTo>
                    <a:pt x="-6524" y="35121"/>
                    <a:pt x="-4333" y="70840"/>
                    <a:pt x="12526" y="95220"/>
                  </a:cubicBezTo>
                  <a:cubicBezTo>
                    <a:pt x="20098" y="106652"/>
                    <a:pt x="30966" y="115511"/>
                    <a:pt x="43673" y="120558"/>
                  </a:cubicBezTo>
                  <a:cubicBezTo>
                    <a:pt x="69914" y="129227"/>
                    <a:pt x="98670" y="118655"/>
                    <a:pt x="113110" y="95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30D07ED-18A7-4E08-A135-CC0186B6EEE3}"/>
                </a:ext>
              </a:extLst>
            </p:cNvPr>
            <p:cNvSpPr/>
            <p:nvPr/>
          </p:nvSpPr>
          <p:spPr>
            <a:xfrm>
              <a:off x="9120338" y="2324225"/>
              <a:ext cx="117234" cy="131355"/>
            </a:xfrm>
            <a:custGeom>
              <a:avLst/>
              <a:gdLst>
                <a:gd name="connsiteX0" fmla="*/ 71695 w 117234"/>
                <a:gd name="connsiteY0" fmla="*/ 123641 h 131355"/>
                <a:gd name="connsiteX1" fmla="*/ 78553 w 117234"/>
                <a:gd name="connsiteY1" fmla="*/ 121352 h 131355"/>
                <a:gd name="connsiteX2" fmla="*/ 58931 w 117234"/>
                <a:gd name="connsiteY2" fmla="*/ -5710 h 131355"/>
                <a:gd name="connsiteX3" fmla="*/ 352 w 117234"/>
                <a:gd name="connsiteY3" fmla="*/ 52868 h 131355"/>
                <a:gd name="connsiteX4" fmla="*/ 4448 w 117234"/>
                <a:gd name="connsiteY4" fmla="*/ 92777 h 131355"/>
                <a:gd name="connsiteX5" fmla="*/ 71695 w 117234"/>
                <a:gd name="connsiteY5" fmla="*/ 123641 h 13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4" h="131355">
                  <a:moveTo>
                    <a:pt x="71695" y="123641"/>
                  </a:moveTo>
                  <a:cubicBezTo>
                    <a:pt x="74105" y="122971"/>
                    <a:pt x="76391" y="122208"/>
                    <a:pt x="78553" y="121352"/>
                  </a:cubicBezTo>
                  <a:cubicBezTo>
                    <a:pt x="134560" y="98493"/>
                    <a:pt x="128368" y="-11998"/>
                    <a:pt x="58931" y="-5710"/>
                  </a:cubicBezTo>
                  <a:cubicBezTo>
                    <a:pt x="29594" y="-3138"/>
                    <a:pt x="5686" y="23628"/>
                    <a:pt x="352" y="52868"/>
                  </a:cubicBezTo>
                  <a:cubicBezTo>
                    <a:pt x="-2305" y="66300"/>
                    <a:pt x="-886" y="80206"/>
                    <a:pt x="4448" y="92777"/>
                  </a:cubicBezTo>
                  <a:cubicBezTo>
                    <a:pt x="16945" y="117446"/>
                    <a:pt x="44825" y="130305"/>
                    <a:pt x="71695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B30F7F0-C829-47A8-B880-24A43B9F3C8E}"/>
                </a:ext>
              </a:extLst>
            </p:cNvPr>
            <p:cNvSpPr/>
            <p:nvPr/>
          </p:nvSpPr>
          <p:spPr>
            <a:xfrm>
              <a:off x="10941388" y="2575510"/>
              <a:ext cx="116231" cy="132300"/>
            </a:xfrm>
            <a:custGeom>
              <a:avLst/>
              <a:gdLst>
                <a:gd name="connsiteX0" fmla="*/ 82778 w 116231"/>
                <a:gd name="connsiteY0" fmla="*/ 120861 h 132300"/>
                <a:gd name="connsiteX1" fmla="*/ 89065 w 116231"/>
                <a:gd name="connsiteY1" fmla="*/ 117336 h 132300"/>
                <a:gd name="connsiteX2" fmla="*/ 45440 w 116231"/>
                <a:gd name="connsiteY2" fmla="*/ -3633 h 132300"/>
                <a:gd name="connsiteX3" fmla="*/ -947 w 116231"/>
                <a:gd name="connsiteY3" fmla="*/ 65046 h 132300"/>
                <a:gd name="connsiteX4" fmla="*/ 10674 w 116231"/>
                <a:gd name="connsiteY4" fmla="*/ 103146 h 132300"/>
                <a:gd name="connsiteX5" fmla="*/ 82778 w 116231"/>
                <a:gd name="connsiteY5" fmla="*/ 120861 h 13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300">
                  <a:moveTo>
                    <a:pt x="82778" y="120861"/>
                  </a:moveTo>
                  <a:cubicBezTo>
                    <a:pt x="84969" y="119815"/>
                    <a:pt x="87064" y="118671"/>
                    <a:pt x="89065" y="117336"/>
                  </a:cubicBezTo>
                  <a:cubicBezTo>
                    <a:pt x="139738" y="84189"/>
                    <a:pt x="112496" y="-23060"/>
                    <a:pt x="45440" y="-3633"/>
                  </a:cubicBezTo>
                  <a:cubicBezTo>
                    <a:pt x="16865" y="4655"/>
                    <a:pt x="-1327" y="35611"/>
                    <a:pt x="-947" y="65046"/>
                  </a:cubicBezTo>
                  <a:cubicBezTo>
                    <a:pt x="-947" y="78664"/>
                    <a:pt x="3054" y="91905"/>
                    <a:pt x="10674" y="103146"/>
                  </a:cubicBezTo>
                  <a:cubicBezTo>
                    <a:pt x="27628" y="125145"/>
                    <a:pt x="57537" y="132479"/>
                    <a:pt x="82778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3214565-52CE-4E02-BD3B-C65838CEB413}"/>
                </a:ext>
              </a:extLst>
            </p:cNvPr>
            <p:cNvSpPr/>
            <p:nvPr/>
          </p:nvSpPr>
          <p:spPr>
            <a:xfrm>
              <a:off x="10613157" y="2575510"/>
              <a:ext cx="116184" cy="132300"/>
            </a:xfrm>
            <a:custGeom>
              <a:avLst/>
              <a:gdLst>
                <a:gd name="connsiteX0" fmla="*/ 82779 w 116184"/>
                <a:gd name="connsiteY0" fmla="*/ 120861 h 132300"/>
                <a:gd name="connsiteX1" fmla="*/ 89064 w 116184"/>
                <a:gd name="connsiteY1" fmla="*/ 117336 h 132300"/>
                <a:gd name="connsiteX2" fmla="*/ 45345 w 116184"/>
                <a:gd name="connsiteY2" fmla="*/ -3633 h 132300"/>
                <a:gd name="connsiteX3" fmla="*/ -947 w 116184"/>
                <a:gd name="connsiteY3" fmla="*/ 65046 h 132300"/>
                <a:gd name="connsiteX4" fmla="*/ 10674 w 116184"/>
                <a:gd name="connsiteY4" fmla="*/ 103146 h 132300"/>
                <a:gd name="connsiteX5" fmla="*/ 82779 w 116184"/>
                <a:gd name="connsiteY5" fmla="*/ 120861 h 13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300">
                  <a:moveTo>
                    <a:pt x="82779" y="120861"/>
                  </a:moveTo>
                  <a:cubicBezTo>
                    <a:pt x="84969" y="119815"/>
                    <a:pt x="87064" y="118671"/>
                    <a:pt x="89064" y="117336"/>
                  </a:cubicBezTo>
                  <a:cubicBezTo>
                    <a:pt x="139642" y="84189"/>
                    <a:pt x="112496" y="-23060"/>
                    <a:pt x="45345" y="-3633"/>
                  </a:cubicBezTo>
                  <a:cubicBezTo>
                    <a:pt x="16770" y="4655"/>
                    <a:pt x="-1328" y="35611"/>
                    <a:pt x="-947" y="65046"/>
                  </a:cubicBezTo>
                  <a:cubicBezTo>
                    <a:pt x="-1042" y="78664"/>
                    <a:pt x="3054" y="91905"/>
                    <a:pt x="10674" y="103146"/>
                  </a:cubicBezTo>
                  <a:cubicBezTo>
                    <a:pt x="27628" y="125145"/>
                    <a:pt x="57537" y="132479"/>
                    <a:pt x="82779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F98D50C-0FDB-4613-B8CA-81EED0AA6140}"/>
                </a:ext>
              </a:extLst>
            </p:cNvPr>
            <p:cNvSpPr/>
            <p:nvPr/>
          </p:nvSpPr>
          <p:spPr>
            <a:xfrm>
              <a:off x="10283481" y="2575435"/>
              <a:ext cx="118713" cy="131474"/>
            </a:xfrm>
            <a:custGeom>
              <a:avLst/>
              <a:gdLst>
                <a:gd name="connsiteX0" fmla="*/ 103844 w 118713"/>
                <a:gd name="connsiteY0" fmla="*/ 106551 h 131474"/>
                <a:gd name="connsiteX1" fmla="*/ 108321 w 118713"/>
                <a:gd name="connsiteY1" fmla="*/ 100933 h 131474"/>
                <a:gd name="connsiteX2" fmla="*/ 21834 w 118713"/>
                <a:gd name="connsiteY2" fmla="*/ 5683 h 131474"/>
                <a:gd name="connsiteX3" fmla="*/ 5165 w 118713"/>
                <a:gd name="connsiteY3" fmla="*/ 86929 h 131474"/>
                <a:gd name="connsiteX4" fmla="*/ 30978 w 118713"/>
                <a:gd name="connsiteY4" fmla="*/ 117792 h 131474"/>
                <a:gd name="connsiteX5" fmla="*/ 103844 w 118713"/>
                <a:gd name="connsiteY5" fmla="*/ 106551 h 13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474">
                  <a:moveTo>
                    <a:pt x="103844" y="106551"/>
                  </a:moveTo>
                  <a:cubicBezTo>
                    <a:pt x="105463" y="104839"/>
                    <a:pt x="106987" y="102932"/>
                    <a:pt x="108321" y="100933"/>
                  </a:cubicBezTo>
                  <a:cubicBezTo>
                    <a:pt x="142610" y="51024"/>
                    <a:pt x="76507" y="-37845"/>
                    <a:pt x="21834" y="5683"/>
                  </a:cubicBezTo>
                  <a:cubicBezTo>
                    <a:pt x="-1312" y="24733"/>
                    <a:pt x="-6741" y="59596"/>
                    <a:pt x="5165" y="86929"/>
                  </a:cubicBezTo>
                  <a:cubicBezTo>
                    <a:pt x="10403" y="99598"/>
                    <a:pt x="19453" y="110365"/>
                    <a:pt x="30978" y="117792"/>
                  </a:cubicBezTo>
                  <a:cubicBezTo>
                    <a:pt x="54981" y="131317"/>
                    <a:pt x="85080" y="126745"/>
                    <a:pt x="103844" y="106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826F34F-5FDF-4084-9E44-8977B82E868F}"/>
                </a:ext>
              </a:extLst>
            </p:cNvPr>
            <p:cNvSpPr/>
            <p:nvPr/>
          </p:nvSpPr>
          <p:spPr>
            <a:xfrm>
              <a:off x="9954413" y="2575327"/>
              <a:ext cx="120181" cy="129639"/>
            </a:xfrm>
            <a:custGeom>
              <a:avLst/>
              <a:gdLst>
                <a:gd name="connsiteX0" fmla="*/ 58008 w 120181"/>
                <a:gd name="connsiteY0" fmla="*/ -5925 h 129639"/>
                <a:gd name="connsiteX1" fmla="*/ 50864 w 120181"/>
                <a:gd name="connsiteY1" fmla="*/ -5069 h 129639"/>
                <a:gd name="connsiteX2" fmla="*/ 44673 w 120181"/>
                <a:gd name="connsiteY2" fmla="*/ 123328 h 129639"/>
                <a:gd name="connsiteX3" fmla="*/ 113824 w 120181"/>
                <a:gd name="connsiteY3" fmla="*/ 77801 h 129639"/>
                <a:gd name="connsiteX4" fmla="*/ 117920 w 120181"/>
                <a:gd name="connsiteY4" fmla="*/ 37794 h 129639"/>
                <a:gd name="connsiteX5" fmla="*/ 58008 w 120181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639">
                  <a:moveTo>
                    <a:pt x="58008" y="-5925"/>
                  </a:moveTo>
                  <a:cubicBezTo>
                    <a:pt x="55627" y="-5832"/>
                    <a:pt x="53246" y="-5543"/>
                    <a:pt x="50864" y="-5069"/>
                  </a:cubicBezTo>
                  <a:cubicBezTo>
                    <a:pt x="-8667" y="6075"/>
                    <a:pt x="-24765" y="115519"/>
                    <a:pt x="44673" y="123328"/>
                  </a:cubicBezTo>
                  <a:cubicBezTo>
                    <a:pt x="74105" y="126663"/>
                    <a:pt x="102775" y="105329"/>
                    <a:pt x="113824" y="77801"/>
                  </a:cubicBezTo>
                  <a:cubicBezTo>
                    <a:pt x="119158" y="65229"/>
                    <a:pt x="120587" y="51225"/>
                    <a:pt x="117920" y="37794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3A31A0F-9980-4124-AEFC-13BD7FFE138F}"/>
                </a:ext>
              </a:extLst>
            </p:cNvPr>
            <p:cNvSpPr/>
            <p:nvPr/>
          </p:nvSpPr>
          <p:spPr>
            <a:xfrm>
              <a:off x="11267720" y="25753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061 h 129647"/>
                <a:gd name="connsiteX2" fmla="*/ 44673 w 120244"/>
                <a:gd name="connsiteY2" fmla="*/ 123336 h 129647"/>
                <a:gd name="connsiteX3" fmla="*/ 113824 w 120244"/>
                <a:gd name="connsiteY3" fmla="*/ 77809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726"/>
                    <a:pt x="53246" y="-5442"/>
                    <a:pt x="50864" y="-5061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809"/>
                  </a:cubicBezTo>
                  <a:cubicBezTo>
                    <a:pt x="119253" y="65237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CD42C02-5DBE-4890-BD22-D44071A475E9}"/>
                </a:ext>
              </a:extLst>
            </p:cNvPr>
            <p:cNvSpPr/>
            <p:nvPr/>
          </p:nvSpPr>
          <p:spPr>
            <a:xfrm>
              <a:off x="9625561" y="2577180"/>
              <a:ext cx="121386" cy="129559"/>
            </a:xfrm>
            <a:custGeom>
              <a:avLst/>
              <a:gdLst>
                <a:gd name="connsiteX0" fmla="*/ 6337 w 121386"/>
                <a:gd name="connsiteY0" fmla="*/ 22513 h 129559"/>
                <a:gd name="connsiteX1" fmla="*/ 3193 w 121386"/>
                <a:gd name="connsiteY1" fmla="*/ 28987 h 129559"/>
                <a:gd name="connsiteX2" fmla="*/ 106921 w 121386"/>
                <a:gd name="connsiteY2" fmla="*/ 105187 h 129559"/>
                <a:gd name="connsiteX3" fmla="*/ 106921 w 121386"/>
                <a:gd name="connsiteY3" fmla="*/ 22322 h 129559"/>
                <a:gd name="connsiteX4" fmla="*/ 75869 w 121386"/>
                <a:gd name="connsiteY4" fmla="*/ -3016 h 129559"/>
                <a:gd name="connsiteX5" fmla="*/ 6337 w 121386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559">
                  <a:moveTo>
                    <a:pt x="6337" y="22513"/>
                  </a:moveTo>
                  <a:cubicBezTo>
                    <a:pt x="5098" y="24606"/>
                    <a:pt x="4050" y="26796"/>
                    <a:pt x="3193" y="28987"/>
                  </a:cubicBezTo>
                  <a:cubicBezTo>
                    <a:pt x="-20334" y="84709"/>
                    <a:pt x="61962" y="158435"/>
                    <a:pt x="106921" y="105187"/>
                  </a:cubicBezTo>
                  <a:cubicBezTo>
                    <a:pt x="125971" y="82426"/>
                    <a:pt x="123875" y="46707"/>
                    <a:pt x="106921" y="22322"/>
                  </a:cubicBezTo>
                  <a:cubicBezTo>
                    <a:pt x="99396" y="10988"/>
                    <a:pt x="88537" y="2128"/>
                    <a:pt x="75869" y="-3016"/>
                  </a:cubicBezTo>
                  <a:cubicBezTo>
                    <a:pt x="49580" y="-11587"/>
                    <a:pt x="20814" y="-1016"/>
                    <a:pt x="6337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FE60487-7F78-4916-BBDE-9E9679B64C2F}"/>
                </a:ext>
              </a:extLst>
            </p:cNvPr>
            <p:cNvSpPr/>
            <p:nvPr/>
          </p:nvSpPr>
          <p:spPr>
            <a:xfrm>
              <a:off x="9297264" y="2577180"/>
              <a:ext cx="121450" cy="129559"/>
            </a:xfrm>
            <a:custGeom>
              <a:avLst/>
              <a:gdLst>
                <a:gd name="connsiteX0" fmla="*/ 6401 w 121450"/>
                <a:gd name="connsiteY0" fmla="*/ 22513 h 129559"/>
                <a:gd name="connsiteX1" fmla="*/ 3163 w 121450"/>
                <a:gd name="connsiteY1" fmla="*/ 28987 h 129559"/>
                <a:gd name="connsiteX2" fmla="*/ 106985 w 121450"/>
                <a:gd name="connsiteY2" fmla="*/ 105187 h 129559"/>
                <a:gd name="connsiteX3" fmla="*/ 106985 w 121450"/>
                <a:gd name="connsiteY3" fmla="*/ 22322 h 129559"/>
                <a:gd name="connsiteX4" fmla="*/ 75838 w 121450"/>
                <a:gd name="connsiteY4" fmla="*/ -3016 h 129559"/>
                <a:gd name="connsiteX5" fmla="*/ 6401 w 121450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559">
                  <a:moveTo>
                    <a:pt x="6401" y="22513"/>
                  </a:moveTo>
                  <a:cubicBezTo>
                    <a:pt x="5172" y="24606"/>
                    <a:pt x="4087" y="26796"/>
                    <a:pt x="3163" y="28987"/>
                  </a:cubicBezTo>
                  <a:cubicBezTo>
                    <a:pt x="-20269" y="84709"/>
                    <a:pt x="62027" y="158435"/>
                    <a:pt x="106985" y="105187"/>
                  </a:cubicBezTo>
                  <a:cubicBezTo>
                    <a:pt x="126035" y="82426"/>
                    <a:pt x="123940" y="46707"/>
                    <a:pt x="106985" y="22322"/>
                  </a:cubicBezTo>
                  <a:cubicBezTo>
                    <a:pt x="99375" y="10988"/>
                    <a:pt x="88526" y="2128"/>
                    <a:pt x="75838" y="-3016"/>
                  </a:cubicBezTo>
                  <a:cubicBezTo>
                    <a:pt x="49578" y="-11587"/>
                    <a:pt x="20860" y="-1016"/>
                    <a:pt x="6401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88B8530-6326-484A-928E-2879489FB668}"/>
                </a:ext>
              </a:extLst>
            </p:cNvPr>
            <p:cNvSpPr/>
            <p:nvPr/>
          </p:nvSpPr>
          <p:spPr>
            <a:xfrm>
              <a:off x="11923755" y="2576536"/>
              <a:ext cx="121409" cy="129707"/>
            </a:xfrm>
            <a:custGeom>
              <a:avLst/>
              <a:gdLst>
                <a:gd name="connsiteX0" fmla="*/ 113109 w 121409"/>
                <a:gd name="connsiteY0" fmla="*/ 95168 h 129707"/>
                <a:gd name="connsiteX1" fmla="*/ 116349 w 121409"/>
                <a:gd name="connsiteY1" fmla="*/ 88689 h 129707"/>
                <a:gd name="connsiteX2" fmla="*/ 12526 w 121409"/>
                <a:gd name="connsiteY2" fmla="*/ 12489 h 129707"/>
                <a:gd name="connsiteX3" fmla="*/ 12526 w 121409"/>
                <a:gd name="connsiteY3" fmla="*/ 95354 h 129707"/>
                <a:gd name="connsiteX4" fmla="*/ 43673 w 121409"/>
                <a:gd name="connsiteY4" fmla="*/ 120789 h 129707"/>
                <a:gd name="connsiteX5" fmla="*/ 113109 w 121409"/>
                <a:gd name="connsiteY5" fmla="*/ 95168 h 12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707">
                  <a:moveTo>
                    <a:pt x="113109" y="95168"/>
                  </a:moveTo>
                  <a:cubicBezTo>
                    <a:pt x="114348" y="93070"/>
                    <a:pt x="115395" y="90879"/>
                    <a:pt x="116349" y="88689"/>
                  </a:cubicBezTo>
                  <a:cubicBezTo>
                    <a:pt x="139780" y="32874"/>
                    <a:pt x="57293" y="-40852"/>
                    <a:pt x="12526" y="12489"/>
                  </a:cubicBezTo>
                  <a:cubicBezTo>
                    <a:pt x="-6524" y="35348"/>
                    <a:pt x="-4333" y="70974"/>
                    <a:pt x="12526" y="95354"/>
                  </a:cubicBezTo>
                  <a:cubicBezTo>
                    <a:pt x="20145" y="106785"/>
                    <a:pt x="31004" y="115645"/>
                    <a:pt x="43673" y="120789"/>
                  </a:cubicBezTo>
                  <a:cubicBezTo>
                    <a:pt x="69962" y="129361"/>
                    <a:pt x="98727" y="118789"/>
                    <a:pt x="113109" y="951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B7BF647-EBC5-4FB5-875D-75EAF4E87242}"/>
                </a:ext>
              </a:extLst>
            </p:cNvPr>
            <p:cNvSpPr/>
            <p:nvPr/>
          </p:nvSpPr>
          <p:spPr>
            <a:xfrm>
              <a:off x="11597338" y="2576540"/>
              <a:ext cx="117495" cy="131330"/>
            </a:xfrm>
            <a:custGeom>
              <a:avLst/>
              <a:gdLst>
                <a:gd name="connsiteX0" fmla="*/ 71956 w 117495"/>
                <a:gd name="connsiteY0" fmla="*/ 123640 h 131330"/>
                <a:gd name="connsiteX1" fmla="*/ 78814 w 117495"/>
                <a:gd name="connsiteY1" fmla="*/ 121357 h 131330"/>
                <a:gd name="connsiteX2" fmla="*/ 59193 w 117495"/>
                <a:gd name="connsiteY2" fmla="*/ -5710 h 131330"/>
                <a:gd name="connsiteX3" fmla="*/ 423 w 117495"/>
                <a:gd name="connsiteY3" fmla="*/ 53059 h 131330"/>
                <a:gd name="connsiteX4" fmla="*/ 4424 w 117495"/>
                <a:gd name="connsiteY4" fmla="*/ 93065 h 131330"/>
                <a:gd name="connsiteX5" fmla="*/ 71956 w 117495"/>
                <a:gd name="connsiteY5" fmla="*/ 123640 h 13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30">
                  <a:moveTo>
                    <a:pt x="71956" y="123640"/>
                  </a:moveTo>
                  <a:cubicBezTo>
                    <a:pt x="74338" y="123068"/>
                    <a:pt x="76623" y="122305"/>
                    <a:pt x="78814" y="121357"/>
                  </a:cubicBezTo>
                  <a:cubicBezTo>
                    <a:pt x="134821" y="98493"/>
                    <a:pt x="128630" y="-11993"/>
                    <a:pt x="59193" y="-5710"/>
                  </a:cubicBezTo>
                  <a:cubicBezTo>
                    <a:pt x="29761" y="-3040"/>
                    <a:pt x="5853" y="23725"/>
                    <a:pt x="423" y="53059"/>
                  </a:cubicBezTo>
                  <a:cubicBezTo>
                    <a:pt x="-2339" y="66490"/>
                    <a:pt x="-910" y="80396"/>
                    <a:pt x="4424" y="93065"/>
                  </a:cubicBezTo>
                  <a:cubicBezTo>
                    <a:pt x="17188" y="117543"/>
                    <a:pt x="45096" y="130212"/>
                    <a:pt x="71956" y="123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E1A0372-C334-4683-B6B2-C1B416409D5A}"/>
                </a:ext>
              </a:extLst>
            </p:cNvPr>
            <p:cNvSpPr/>
            <p:nvPr userDrawn="1"/>
          </p:nvSpPr>
          <p:spPr>
            <a:xfrm>
              <a:off x="8793756" y="1821326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162 h 129643"/>
                <a:gd name="connsiteX2" fmla="*/ 44682 w 120162"/>
                <a:gd name="connsiteY2" fmla="*/ 123333 h 129643"/>
                <a:gd name="connsiteX3" fmla="*/ 113833 w 120162"/>
                <a:gd name="connsiteY3" fmla="*/ 77801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636" y="-5827"/>
                    <a:pt x="53159" y="-5543"/>
                    <a:pt x="50778" y="-5162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663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173E1CC-AA90-46E3-9646-2B975FCD9204}"/>
                </a:ext>
              </a:extLst>
            </p:cNvPr>
            <p:cNvSpPr/>
            <p:nvPr userDrawn="1"/>
          </p:nvSpPr>
          <p:spPr>
            <a:xfrm>
              <a:off x="8972835" y="2068303"/>
              <a:ext cx="120244" cy="129646"/>
            </a:xfrm>
            <a:custGeom>
              <a:avLst/>
              <a:gdLst>
                <a:gd name="connsiteX0" fmla="*/ 58008 w 120244"/>
                <a:gd name="connsiteY0" fmla="*/ -5916 h 129646"/>
                <a:gd name="connsiteX1" fmla="*/ 50864 w 120244"/>
                <a:gd name="connsiteY1" fmla="*/ -5154 h 129646"/>
                <a:gd name="connsiteX2" fmla="*/ 44673 w 120244"/>
                <a:gd name="connsiteY2" fmla="*/ 123336 h 129646"/>
                <a:gd name="connsiteX3" fmla="*/ 113824 w 120244"/>
                <a:gd name="connsiteY3" fmla="*/ 77711 h 129646"/>
                <a:gd name="connsiteX4" fmla="*/ 117920 w 120244"/>
                <a:gd name="connsiteY4" fmla="*/ 37802 h 129646"/>
                <a:gd name="connsiteX5" fmla="*/ 58008 w 120244"/>
                <a:gd name="connsiteY5" fmla="*/ -5916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008" y="-5916"/>
                  </a:moveTo>
                  <a:cubicBezTo>
                    <a:pt x="55627" y="-5823"/>
                    <a:pt x="53246" y="-5535"/>
                    <a:pt x="50864" y="-5154"/>
                  </a:cubicBezTo>
                  <a:cubicBezTo>
                    <a:pt x="-8667" y="5990"/>
                    <a:pt x="-24765" y="115430"/>
                    <a:pt x="44673" y="123336"/>
                  </a:cubicBezTo>
                  <a:cubicBezTo>
                    <a:pt x="74105" y="126671"/>
                    <a:pt x="102775" y="105240"/>
                    <a:pt x="113824" y="77711"/>
                  </a:cubicBezTo>
                  <a:cubicBezTo>
                    <a:pt x="119253" y="65140"/>
                    <a:pt x="120682" y="51234"/>
                    <a:pt x="117920" y="37802"/>
                  </a:cubicBezTo>
                  <a:cubicBezTo>
                    <a:pt x="110585" y="11036"/>
                    <a:pt x="85725" y="-7060"/>
                    <a:pt x="58008" y="-5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2853C74-DE46-4966-BF0E-80C8F2594371}"/>
                </a:ext>
              </a:extLst>
            </p:cNvPr>
            <p:cNvSpPr/>
            <p:nvPr userDrawn="1"/>
          </p:nvSpPr>
          <p:spPr>
            <a:xfrm>
              <a:off x="8793756" y="1311265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9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32"/>
                    <a:pt x="53159" y="-5543"/>
                    <a:pt x="50778" y="-5069"/>
                  </a:cubicBezTo>
                  <a:cubicBezTo>
                    <a:pt x="-8658" y="6075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5"/>
                    <a:pt x="120596" y="51318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1950BB5-4D74-4CBD-9F38-7AD243EC3AF1}"/>
                </a:ext>
              </a:extLst>
            </p:cNvPr>
            <p:cNvSpPr/>
            <p:nvPr userDrawn="1"/>
          </p:nvSpPr>
          <p:spPr>
            <a:xfrm>
              <a:off x="8972835" y="1563579"/>
              <a:ext cx="120244" cy="129736"/>
            </a:xfrm>
            <a:custGeom>
              <a:avLst/>
              <a:gdLst>
                <a:gd name="connsiteX0" fmla="*/ 58008 w 120244"/>
                <a:gd name="connsiteY0" fmla="*/ -5925 h 129736"/>
                <a:gd name="connsiteX1" fmla="*/ 50864 w 120244"/>
                <a:gd name="connsiteY1" fmla="*/ -5064 h 129736"/>
                <a:gd name="connsiteX2" fmla="*/ 44673 w 120244"/>
                <a:gd name="connsiteY2" fmla="*/ 123426 h 129736"/>
                <a:gd name="connsiteX3" fmla="*/ 113824 w 120244"/>
                <a:gd name="connsiteY3" fmla="*/ 77801 h 129736"/>
                <a:gd name="connsiteX4" fmla="*/ 117920 w 120244"/>
                <a:gd name="connsiteY4" fmla="*/ 37891 h 129736"/>
                <a:gd name="connsiteX5" fmla="*/ 58008 w 120244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6">
                  <a:moveTo>
                    <a:pt x="58008" y="-5925"/>
                  </a:moveTo>
                  <a:cubicBezTo>
                    <a:pt x="55627" y="-5827"/>
                    <a:pt x="53246" y="-5543"/>
                    <a:pt x="50864" y="-5064"/>
                  </a:cubicBezTo>
                  <a:cubicBezTo>
                    <a:pt x="-8667" y="6079"/>
                    <a:pt x="-24765" y="115519"/>
                    <a:pt x="44673" y="123426"/>
                  </a:cubicBezTo>
                  <a:cubicBezTo>
                    <a:pt x="74105" y="126760"/>
                    <a:pt x="102775" y="105329"/>
                    <a:pt x="113824" y="77801"/>
                  </a:cubicBezTo>
                  <a:cubicBezTo>
                    <a:pt x="119253" y="65229"/>
                    <a:pt x="120682" y="51323"/>
                    <a:pt x="117920" y="37891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62E87E1-4DB6-4813-9117-068D7D897647}"/>
                </a:ext>
              </a:extLst>
            </p:cNvPr>
            <p:cNvSpPr/>
            <p:nvPr userDrawn="1"/>
          </p:nvSpPr>
          <p:spPr>
            <a:xfrm>
              <a:off x="8962983" y="1059781"/>
              <a:ext cx="117495" cy="131267"/>
            </a:xfrm>
            <a:custGeom>
              <a:avLst/>
              <a:gdLst>
                <a:gd name="connsiteX0" fmla="*/ 71956 w 117495"/>
                <a:gd name="connsiteY0" fmla="*/ 123543 h 131267"/>
                <a:gd name="connsiteX1" fmla="*/ 78814 w 117495"/>
                <a:gd name="connsiteY1" fmla="*/ 121352 h 131267"/>
                <a:gd name="connsiteX2" fmla="*/ 59193 w 117495"/>
                <a:gd name="connsiteY2" fmla="*/ -5710 h 131267"/>
                <a:gd name="connsiteX3" fmla="*/ 423 w 117495"/>
                <a:gd name="connsiteY3" fmla="*/ 52868 h 131267"/>
                <a:gd name="connsiteX4" fmla="*/ 4424 w 117495"/>
                <a:gd name="connsiteY4" fmla="*/ 92777 h 131267"/>
                <a:gd name="connsiteX5" fmla="*/ 71956 w 117495"/>
                <a:gd name="connsiteY5" fmla="*/ 123543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67">
                  <a:moveTo>
                    <a:pt x="71956" y="123543"/>
                  </a:moveTo>
                  <a:cubicBezTo>
                    <a:pt x="74242" y="122971"/>
                    <a:pt x="76623" y="122208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948" y="23721"/>
                    <a:pt x="423" y="52868"/>
                  </a:cubicBezTo>
                  <a:cubicBezTo>
                    <a:pt x="-2338" y="66300"/>
                    <a:pt x="-911" y="80206"/>
                    <a:pt x="4424" y="92777"/>
                  </a:cubicBezTo>
                  <a:cubicBezTo>
                    <a:pt x="17092" y="117446"/>
                    <a:pt x="45000" y="130212"/>
                    <a:pt x="71956" y="12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DED4C43-81A0-457C-8D62-F9FE1A7E4D65}"/>
                </a:ext>
              </a:extLst>
            </p:cNvPr>
            <p:cNvSpPr/>
            <p:nvPr userDrawn="1"/>
          </p:nvSpPr>
          <p:spPr>
            <a:xfrm>
              <a:off x="8793756" y="811676"/>
              <a:ext cx="120162" cy="129661"/>
            </a:xfrm>
            <a:custGeom>
              <a:avLst/>
              <a:gdLst>
                <a:gd name="connsiteX0" fmla="*/ 58017 w 120162"/>
                <a:gd name="connsiteY0" fmla="*/ -5925 h 129661"/>
                <a:gd name="connsiteX1" fmla="*/ 50778 w 120162"/>
                <a:gd name="connsiteY1" fmla="*/ -5064 h 129661"/>
                <a:gd name="connsiteX2" fmla="*/ 44682 w 120162"/>
                <a:gd name="connsiteY2" fmla="*/ 123333 h 129661"/>
                <a:gd name="connsiteX3" fmla="*/ 113833 w 120162"/>
                <a:gd name="connsiteY3" fmla="*/ 77801 h 129661"/>
                <a:gd name="connsiteX4" fmla="*/ 117834 w 120162"/>
                <a:gd name="connsiteY4" fmla="*/ 37798 h 129661"/>
                <a:gd name="connsiteX5" fmla="*/ 58017 w 120162"/>
                <a:gd name="connsiteY5" fmla="*/ -5925 h 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61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7983D70-F943-4A87-AD57-CF84B70E19DF}"/>
                </a:ext>
              </a:extLst>
            </p:cNvPr>
            <p:cNvSpPr/>
            <p:nvPr userDrawn="1"/>
          </p:nvSpPr>
          <p:spPr>
            <a:xfrm>
              <a:off x="8793756" y="301708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064 h 129643"/>
                <a:gd name="connsiteX2" fmla="*/ 44682 w 120162"/>
                <a:gd name="connsiteY2" fmla="*/ 123333 h 129643"/>
                <a:gd name="connsiteX3" fmla="*/ 113833 w 120162"/>
                <a:gd name="connsiteY3" fmla="*/ 77708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5982"/>
                    <a:pt x="-24755" y="115519"/>
                    <a:pt x="44682" y="123333"/>
                  </a:cubicBezTo>
                  <a:cubicBezTo>
                    <a:pt x="74019" y="126667"/>
                    <a:pt x="102784" y="105236"/>
                    <a:pt x="113833" y="77708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404" y="11126"/>
                    <a:pt x="85640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0CF3DA3-E35C-43A3-A9C3-44E2D2CFBE97}"/>
                </a:ext>
              </a:extLst>
            </p:cNvPr>
            <p:cNvSpPr/>
            <p:nvPr userDrawn="1"/>
          </p:nvSpPr>
          <p:spPr>
            <a:xfrm>
              <a:off x="8972835" y="5540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154 h 129647"/>
                <a:gd name="connsiteX2" fmla="*/ 44673 w 120244"/>
                <a:gd name="connsiteY2" fmla="*/ 123336 h 129647"/>
                <a:gd name="connsiteX3" fmla="*/ 113824 w 120244"/>
                <a:gd name="connsiteY3" fmla="*/ 77711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824"/>
                    <a:pt x="53246" y="-5535"/>
                    <a:pt x="50864" y="-5154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711"/>
                  </a:cubicBezTo>
                  <a:cubicBezTo>
                    <a:pt x="119253" y="65140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29E9E75-FCC4-43D1-ACC4-F0BD20261A22}"/>
                </a:ext>
              </a:extLst>
            </p:cNvPr>
            <p:cNvSpPr/>
            <p:nvPr userDrawn="1"/>
          </p:nvSpPr>
          <p:spPr>
            <a:xfrm>
              <a:off x="8962983" y="10895"/>
              <a:ext cx="117495" cy="131323"/>
            </a:xfrm>
            <a:custGeom>
              <a:avLst/>
              <a:gdLst>
                <a:gd name="connsiteX0" fmla="*/ 71956 w 117495"/>
                <a:gd name="connsiteY0" fmla="*/ 123633 h 131323"/>
                <a:gd name="connsiteX1" fmla="*/ 78814 w 117495"/>
                <a:gd name="connsiteY1" fmla="*/ 121443 h 131323"/>
                <a:gd name="connsiteX2" fmla="*/ 59193 w 117495"/>
                <a:gd name="connsiteY2" fmla="*/ -5717 h 131323"/>
                <a:gd name="connsiteX3" fmla="*/ 423 w 117495"/>
                <a:gd name="connsiteY3" fmla="*/ 53149 h 131323"/>
                <a:gd name="connsiteX4" fmla="*/ 4424 w 117495"/>
                <a:gd name="connsiteY4" fmla="*/ 93058 h 131323"/>
                <a:gd name="connsiteX5" fmla="*/ 71956 w 117495"/>
                <a:gd name="connsiteY5" fmla="*/ 123633 h 13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3">
                  <a:moveTo>
                    <a:pt x="71956" y="123633"/>
                  </a:moveTo>
                  <a:cubicBezTo>
                    <a:pt x="74242" y="123061"/>
                    <a:pt x="76623" y="122298"/>
                    <a:pt x="78814" y="121443"/>
                  </a:cubicBezTo>
                  <a:cubicBezTo>
                    <a:pt x="134821" y="98486"/>
                    <a:pt x="128630" y="-11908"/>
                    <a:pt x="59193" y="-5717"/>
                  </a:cubicBezTo>
                  <a:cubicBezTo>
                    <a:pt x="29761" y="-3052"/>
                    <a:pt x="5948" y="23714"/>
                    <a:pt x="423" y="53149"/>
                  </a:cubicBezTo>
                  <a:cubicBezTo>
                    <a:pt x="-2338" y="66576"/>
                    <a:pt x="-911" y="80482"/>
                    <a:pt x="4424" y="93058"/>
                  </a:cubicBezTo>
                  <a:cubicBezTo>
                    <a:pt x="17187" y="117536"/>
                    <a:pt x="45096" y="130205"/>
                    <a:pt x="71956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5AC9B1B-40EA-4DDA-92FB-D7955CAD7CFF}"/>
                </a:ext>
              </a:extLst>
            </p:cNvPr>
            <p:cNvSpPr/>
            <p:nvPr userDrawn="1"/>
          </p:nvSpPr>
          <p:spPr>
            <a:xfrm>
              <a:off x="8793756" y="2323389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4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9"/>
                    <a:pt x="120596" y="51323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3D45549-F02A-478A-89F0-244F8EC52DF0}"/>
                </a:ext>
              </a:extLst>
            </p:cNvPr>
            <p:cNvSpPr/>
            <p:nvPr userDrawn="1"/>
          </p:nvSpPr>
          <p:spPr>
            <a:xfrm>
              <a:off x="8972835" y="25753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061 h 129647"/>
                <a:gd name="connsiteX2" fmla="*/ 44673 w 120244"/>
                <a:gd name="connsiteY2" fmla="*/ 123336 h 129647"/>
                <a:gd name="connsiteX3" fmla="*/ 113824 w 120244"/>
                <a:gd name="connsiteY3" fmla="*/ 77809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726"/>
                    <a:pt x="53246" y="-5442"/>
                    <a:pt x="50864" y="-5061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809"/>
                  </a:cubicBezTo>
                  <a:cubicBezTo>
                    <a:pt x="119253" y="65237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621689-ED9A-4F6F-B867-459A85DE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745456" cy="5939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A487-1C43-4642-B326-45225D47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59" y="1825624"/>
            <a:ext cx="5120640" cy="4194175"/>
          </a:xfrm>
        </p:spPr>
        <p:txBody>
          <a:bodyPr>
            <a:norm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  <a:lvl2pPr marL="0" indent="0">
              <a:buNone/>
              <a:defRPr sz="1400" b="0">
                <a:solidFill>
                  <a:schemeClr val="tx2"/>
                </a:solidFill>
              </a:defRPr>
            </a:lvl2pPr>
            <a:lvl3pPr>
              <a:defRPr sz="1400" b="0">
                <a:solidFill>
                  <a:schemeClr val="tx2"/>
                </a:solidFill>
              </a:defRPr>
            </a:lvl3pPr>
            <a:lvl4pPr>
              <a:defRPr sz="1400" b="0">
                <a:solidFill>
                  <a:schemeClr val="tx2"/>
                </a:solidFill>
              </a:defRPr>
            </a:lvl4pPr>
            <a:lvl5pPr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34A66D5-59C1-4D09-843A-2F513235D6B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1375" y="1825624"/>
            <a:ext cx="5120640" cy="4194175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  <a:lvl2pPr marL="0" indent="0">
              <a:buNone/>
              <a:defRPr sz="1400" b="0">
                <a:solidFill>
                  <a:schemeClr val="tx2"/>
                </a:solidFill>
              </a:defRPr>
            </a:lvl2pPr>
            <a:lvl3pPr>
              <a:defRPr sz="1400" b="0">
                <a:solidFill>
                  <a:schemeClr val="tx2"/>
                </a:solidFill>
              </a:defRPr>
            </a:lvl3pPr>
            <a:lvl4pPr>
              <a:defRPr sz="1400" b="0">
                <a:solidFill>
                  <a:schemeClr val="tx2"/>
                </a:solidFill>
              </a:defRPr>
            </a:lvl4pPr>
            <a:lvl5pPr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8" name="Seismic Logo Dawn Dusk" hidden="1">
            <a:extLst>
              <a:ext uri="{FF2B5EF4-FFF2-40B4-BE49-F238E27FC236}">
                <a16:creationId xmlns:a16="http://schemas.microsoft.com/office/drawing/2014/main" id="{756FE69A-444C-4488-BACC-6D5E7B60507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70A17C8-F3A3-47EC-AA71-25E78B4BDFF0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7019C28-8DA2-485B-B8E9-E6CC2038B480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DA5A7A9-C12A-4FE0-A048-451147DC63D5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59C181B-CEB1-4E8A-B62D-E6905818E7A9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F40409E-B690-4A4D-8271-15678146191A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729602B-7BB1-4806-A76F-C14286401916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1752EBF-6462-4142-B856-118B7F3045AB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7019307-D6D9-403B-8642-DC37AE4894F6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4754695-B96B-47A8-9EE6-A045E481AB5C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56DE299-1505-4CFA-85A6-0D132DB7423A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332314C-2F00-42E2-9CED-32293A674813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151" name="Google Shape;1097;p15">
            <a:extLst>
              <a:ext uri="{FF2B5EF4-FFF2-40B4-BE49-F238E27FC236}">
                <a16:creationId xmlns:a16="http://schemas.microsoft.com/office/drawing/2014/main" id="{FD3E936F-55C8-340F-8263-864F83B3EC0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89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Top-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65E721F9-36B6-446E-9F5D-09960933ADB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96913" y="2058095"/>
            <a:ext cx="10798175" cy="4194175"/>
          </a:xfr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21689-ED9A-4F6F-B867-459A85DE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745456" cy="5939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" name="Seismic Logo Dawn Dusk" hidden="1">
            <a:extLst>
              <a:ext uri="{FF2B5EF4-FFF2-40B4-BE49-F238E27FC236}">
                <a16:creationId xmlns:a16="http://schemas.microsoft.com/office/drawing/2014/main" id="{1231733D-A74A-4A55-8D2F-8406944757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916A54-E24B-461C-A015-02EE7F0C5F01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1AF8D3-8BFD-47C8-9542-BB086AC27406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157AEF-4B8C-48FC-9609-55786B37DF3A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BDD627-8472-493C-BC28-BAAC2BCED0CC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7B1AC4A-D9CB-4E56-9A53-84D237180A89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45FBFE-F3A8-42EA-A9F1-19530A647179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25FDA57-D8DD-4A14-8FB7-10E846FCFBFC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D2AC45-D0BC-49CA-9D75-E3C12D5E6712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0693704-8784-4B12-BDC9-CF76EF87B25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7E19C21-4248-4899-924E-6FF5B57F723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653C232-300D-4DCF-8EC0-8FB20984DF46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31" name="Seismic Logomark" hidden="1">
            <a:extLst>
              <a:ext uri="{FF2B5EF4-FFF2-40B4-BE49-F238E27FC236}">
                <a16:creationId xmlns:a16="http://schemas.microsoft.com/office/drawing/2014/main" id="{E2DD7FE7-4EF8-4D52-A98A-7DCF49F45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4953" y="314880"/>
            <a:ext cx="457200" cy="457200"/>
          </a:xfrm>
          <a:prstGeom prst="rect">
            <a:avLst/>
          </a:prstGeom>
        </p:spPr>
      </p:pic>
      <p:pic>
        <p:nvPicPr>
          <p:cNvPr id="32" name="Google Shape;1097;p15">
            <a:extLst>
              <a:ext uri="{FF2B5EF4-FFF2-40B4-BE49-F238E27FC236}">
                <a16:creationId xmlns:a16="http://schemas.microsoft.com/office/drawing/2014/main" id="{28E1DD81-17ED-B124-0599-DE704B3448F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66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ft-Title-Content-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B77C77F3-A024-4F04-9C35-A713331A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A814BA2-D840-44D2-8D89-F4C44275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" name="Seismic Logo Dawn Dusk" hidden="1">
            <a:extLst>
              <a:ext uri="{FF2B5EF4-FFF2-40B4-BE49-F238E27FC236}">
                <a16:creationId xmlns:a16="http://schemas.microsoft.com/office/drawing/2014/main" id="{1231733D-A74A-4A55-8D2F-8406944757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916A54-E24B-461C-A015-02EE7F0C5F01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1AF8D3-8BFD-47C8-9542-BB086AC27406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157AEF-4B8C-48FC-9609-55786B37DF3A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BDD627-8472-493C-BC28-BAAC2BCED0CC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7B1AC4A-D9CB-4E56-9A53-84D237180A89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45FBFE-F3A8-42EA-A9F1-19530A647179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25FDA57-D8DD-4A14-8FB7-10E846FCFBFC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D2AC45-D0BC-49CA-9D75-E3C12D5E6712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0693704-8784-4B12-BDC9-CF76EF87B25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7E19C21-4248-4899-924E-6FF5B57F723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653C232-300D-4DCF-8EC0-8FB20984DF46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31" name="Seismic Logomark" hidden="1">
            <a:extLst>
              <a:ext uri="{FF2B5EF4-FFF2-40B4-BE49-F238E27FC236}">
                <a16:creationId xmlns:a16="http://schemas.microsoft.com/office/drawing/2014/main" id="{E2DD7FE7-4EF8-4D52-A98A-7DCF49F45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4953" y="314880"/>
            <a:ext cx="457200" cy="457200"/>
          </a:xfrm>
          <a:prstGeom prst="rect">
            <a:avLst/>
          </a:prstGeom>
        </p:spPr>
      </p:pic>
      <p:pic>
        <p:nvPicPr>
          <p:cNvPr id="32" name="Google Shape;1097;p15">
            <a:extLst>
              <a:ext uri="{FF2B5EF4-FFF2-40B4-BE49-F238E27FC236}">
                <a16:creationId xmlns:a16="http://schemas.microsoft.com/office/drawing/2014/main" id="{28E1DD81-17ED-B124-0599-DE704B3448F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B0F7330-ACF6-4E49-2A9A-D1800A2A44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6733" y="1280636"/>
            <a:ext cx="3913782" cy="159861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5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Challenge</a:t>
            </a:r>
          </a:p>
          <a:p>
            <a:pPr lvl="0"/>
            <a:r>
              <a:rPr lang="en-US"/>
              <a:t>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4BC93B-3836-DD42-6614-331F1D32AC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733" y="3078650"/>
            <a:ext cx="3913782" cy="2452055"/>
          </a:xfrm>
        </p:spPr>
        <p:txBody>
          <a:bodyPr>
            <a:normAutofit/>
          </a:bodyPr>
          <a:lstStyle>
            <a:lvl1pPr>
              <a:defRPr sz="1500"/>
            </a:lvl1pPr>
            <a:lvl5pPr marL="685800" indent="0">
              <a:buNone/>
              <a:defRPr/>
            </a:lvl5pPr>
          </a:lstStyle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>
                <a:effectLst/>
              </a:rPr>
              <a:t>Lorem ipsum dolor sit </a:t>
            </a:r>
            <a:r>
              <a:rPr lang="en-US" err="1">
                <a:effectLst/>
              </a:rPr>
              <a:t>amet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consectetur</a:t>
            </a:r>
            <a:r>
              <a:rPr lang="en-US">
                <a:effectLst/>
              </a:rPr>
              <a:t>. Diam </a:t>
            </a:r>
            <a:r>
              <a:rPr lang="en-US" err="1">
                <a:effectLst/>
              </a:rPr>
              <a:t>duis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nec</a:t>
            </a:r>
            <a:r>
              <a:rPr lang="en-US">
                <a:effectLst/>
              </a:rPr>
              <a:t> pharetra ac </a:t>
            </a:r>
            <a:r>
              <a:rPr lang="en-US" err="1">
                <a:effectLst/>
              </a:rPr>
              <a:t>pellentesque</a:t>
            </a:r>
            <a:r>
              <a:rPr lang="en-US">
                <a:effectLst/>
              </a:rPr>
              <a:t> sit integer. </a:t>
            </a:r>
            <a:r>
              <a:rPr lang="en-US" err="1">
                <a:effectLst/>
              </a:rPr>
              <a:t>Placerat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bibendum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nam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massa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netus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massa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enim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Blandit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blandit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morbi</a:t>
            </a:r>
            <a:r>
              <a:rPr lang="en-US">
                <a:effectLst/>
              </a:rPr>
              <a:t> in in et </a:t>
            </a:r>
            <a:r>
              <a:rPr lang="en-US" err="1">
                <a:effectLst/>
              </a:rPr>
              <a:t>amet</a:t>
            </a:r>
            <a:r>
              <a:rPr lang="en-US">
                <a:effectLst/>
              </a:rPr>
              <a:t> lacinia </a:t>
            </a:r>
            <a:r>
              <a:rPr lang="en-US" err="1">
                <a:effectLst/>
              </a:rPr>
              <a:t>metus</a:t>
            </a:r>
            <a:r>
              <a:rPr lang="en-US">
                <a:effectLst/>
              </a:rPr>
              <a:t> id. Purus </a:t>
            </a:r>
            <a:r>
              <a:rPr lang="en-US" err="1">
                <a:effectLst/>
              </a:rPr>
              <a:t>elit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tincidunt</a:t>
            </a:r>
            <a:r>
              <a:rPr lang="en-US">
                <a:effectLst/>
              </a:rPr>
              <a:t> libero </a:t>
            </a:r>
            <a:r>
              <a:rPr lang="en-US" err="1">
                <a:effectLst/>
              </a:rPr>
              <a:t>cras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Turpis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feugiat</a:t>
            </a:r>
            <a:r>
              <a:rPr lang="en-US">
                <a:effectLst/>
              </a:rPr>
              <a:t> vestibulum </a:t>
            </a:r>
            <a:r>
              <a:rPr lang="en-US" err="1">
                <a:effectLst/>
              </a:rPr>
              <a:t>arcu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mollis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massa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nibh</a:t>
            </a:r>
            <a:r>
              <a:rPr lang="en-US">
                <a:effectLst/>
              </a:rPr>
              <a:t> sem. </a:t>
            </a:r>
            <a:r>
              <a:rPr lang="en-US" err="1">
                <a:effectLst/>
              </a:rPr>
              <a:t>Tempor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consectetur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ut</a:t>
            </a:r>
            <a:r>
              <a:rPr lang="en-US">
                <a:effectLst/>
              </a:rPr>
              <a:t> sed </a:t>
            </a:r>
            <a:r>
              <a:rPr lang="en-US" err="1">
                <a:effectLst/>
              </a:rPr>
              <a:t>velit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viverra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rhoncus</a:t>
            </a:r>
            <a:r>
              <a:rPr lang="en-US">
                <a:effectLst/>
              </a:rPr>
              <a:t> at </a:t>
            </a:r>
            <a:r>
              <a:rPr lang="en-US" err="1">
                <a:effectLst/>
              </a:rPr>
              <a:t>neque</a:t>
            </a:r>
            <a:r>
              <a:rPr lang="en-US">
                <a:effectLst/>
              </a:rPr>
              <a:t>. Fermentum </a:t>
            </a:r>
            <a:r>
              <a:rPr lang="en-US" err="1">
                <a:effectLst/>
              </a:rPr>
              <a:t>blandit</a:t>
            </a:r>
            <a:r>
              <a:rPr lang="en-US">
                <a:effectLst/>
              </a:rPr>
              <a:t> et </a:t>
            </a:r>
            <a:r>
              <a:rPr lang="en-US" err="1">
                <a:effectLst/>
              </a:rPr>
              <a:t>ultrices</a:t>
            </a:r>
            <a:r>
              <a:rPr lang="en-US">
                <a:effectLst/>
              </a:rPr>
              <a:t> est.</a:t>
            </a:r>
            <a:endParaRPr lang="en-US">
              <a:latin typeface="Proxima Nova" panose="02000506030000020004" pitchFamily="2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CB7D494-6771-03B7-7FB9-AB0DC3683379}"/>
              </a:ext>
            </a:extLst>
          </p:cNvPr>
          <p:cNvCxnSpPr>
            <a:cxnSpLocks/>
          </p:cNvCxnSpPr>
          <p:nvPr userDrawn="1"/>
        </p:nvCxnSpPr>
        <p:spPr>
          <a:xfrm flipV="1">
            <a:off x="46034" y="1280636"/>
            <a:ext cx="0" cy="4250069"/>
          </a:xfrm>
          <a:prstGeom prst="line">
            <a:avLst/>
          </a:prstGeom>
          <a:ln w="1016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20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CA6E3B-B415-0F81-E7D0-29C1035B7C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93272" y="1327296"/>
            <a:ext cx="4201982" cy="4203409"/>
          </a:xfrm>
          <a:prstGeom prst="roundRect">
            <a:avLst>
              <a:gd name="adj" fmla="val 5909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461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-Content-w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Dots">
            <a:extLst>
              <a:ext uri="{FF2B5EF4-FFF2-40B4-BE49-F238E27FC236}">
                <a16:creationId xmlns:a16="http://schemas.microsoft.com/office/drawing/2014/main" id="{2A8A32EB-E9F8-4C0B-9DFA-BD324400F6E7}"/>
              </a:ext>
            </a:extLst>
          </p:cNvPr>
          <p:cNvGrpSpPr/>
          <p:nvPr userDrawn="1"/>
        </p:nvGrpSpPr>
        <p:grpSpPr>
          <a:xfrm>
            <a:off x="8793756" y="3820836"/>
            <a:ext cx="3398244" cy="2698003"/>
            <a:chOff x="8793756" y="9867"/>
            <a:chExt cx="3398244" cy="2698003"/>
          </a:xfrm>
          <a:solidFill>
            <a:schemeClr val="bg2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4695F41-2ADF-4BCA-AF10-D80F6E58239F}"/>
                </a:ext>
              </a:extLst>
            </p:cNvPr>
            <p:cNvSpPr/>
            <p:nvPr/>
          </p:nvSpPr>
          <p:spPr>
            <a:xfrm>
              <a:off x="12075815" y="1821110"/>
              <a:ext cx="116185" cy="132226"/>
            </a:xfrm>
            <a:custGeom>
              <a:avLst/>
              <a:gdLst>
                <a:gd name="connsiteX0" fmla="*/ 82778 w 116185"/>
                <a:gd name="connsiteY0" fmla="*/ 120787 h 132226"/>
                <a:gd name="connsiteX1" fmla="*/ 89065 w 116185"/>
                <a:gd name="connsiteY1" fmla="*/ 117262 h 132226"/>
                <a:gd name="connsiteX2" fmla="*/ 45346 w 116185"/>
                <a:gd name="connsiteY2" fmla="*/ -3610 h 132226"/>
                <a:gd name="connsiteX3" fmla="*/ -947 w 116185"/>
                <a:gd name="connsiteY3" fmla="*/ 64967 h 132226"/>
                <a:gd name="connsiteX4" fmla="*/ 10675 w 116185"/>
                <a:gd name="connsiteY4" fmla="*/ 103067 h 132226"/>
                <a:gd name="connsiteX5" fmla="*/ 82778 w 116185"/>
                <a:gd name="connsiteY5" fmla="*/ 120787 h 13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26">
                  <a:moveTo>
                    <a:pt x="82778" y="120787"/>
                  </a:moveTo>
                  <a:cubicBezTo>
                    <a:pt x="84969" y="119736"/>
                    <a:pt x="87065" y="118499"/>
                    <a:pt x="89065" y="117262"/>
                  </a:cubicBezTo>
                  <a:cubicBezTo>
                    <a:pt x="139642" y="84115"/>
                    <a:pt x="112496" y="-23139"/>
                    <a:pt x="45346" y="-3610"/>
                  </a:cubicBezTo>
                  <a:cubicBezTo>
                    <a:pt x="16771" y="4580"/>
                    <a:pt x="-1327" y="35536"/>
                    <a:pt x="-947" y="64967"/>
                  </a:cubicBezTo>
                  <a:cubicBezTo>
                    <a:pt x="-947" y="78589"/>
                    <a:pt x="3054" y="91831"/>
                    <a:pt x="10675" y="103067"/>
                  </a:cubicBezTo>
                  <a:cubicBezTo>
                    <a:pt x="27628" y="125070"/>
                    <a:pt x="57537" y="132405"/>
                    <a:pt x="82778" y="120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02930A0-29FD-47BB-B764-6B9702CA16A7}"/>
                </a:ext>
              </a:extLst>
            </p:cNvPr>
            <p:cNvSpPr/>
            <p:nvPr/>
          </p:nvSpPr>
          <p:spPr>
            <a:xfrm>
              <a:off x="11747394" y="1821110"/>
              <a:ext cx="116161" cy="132226"/>
            </a:xfrm>
            <a:custGeom>
              <a:avLst/>
              <a:gdLst>
                <a:gd name="connsiteX0" fmla="*/ 82778 w 116161"/>
                <a:gd name="connsiteY0" fmla="*/ 120787 h 132226"/>
                <a:gd name="connsiteX1" fmla="*/ 89065 w 116161"/>
                <a:gd name="connsiteY1" fmla="*/ 117262 h 132226"/>
                <a:gd name="connsiteX2" fmla="*/ 45345 w 116161"/>
                <a:gd name="connsiteY2" fmla="*/ -3610 h 132226"/>
                <a:gd name="connsiteX3" fmla="*/ -947 w 116161"/>
                <a:gd name="connsiteY3" fmla="*/ 64967 h 132226"/>
                <a:gd name="connsiteX4" fmla="*/ 10675 w 116161"/>
                <a:gd name="connsiteY4" fmla="*/ 103067 h 132226"/>
                <a:gd name="connsiteX5" fmla="*/ 82778 w 116161"/>
                <a:gd name="connsiteY5" fmla="*/ 120787 h 13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61" h="132226">
                  <a:moveTo>
                    <a:pt x="82778" y="120787"/>
                  </a:moveTo>
                  <a:cubicBezTo>
                    <a:pt x="84969" y="119736"/>
                    <a:pt x="87064" y="118499"/>
                    <a:pt x="89065" y="117262"/>
                  </a:cubicBezTo>
                  <a:cubicBezTo>
                    <a:pt x="139642" y="84115"/>
                    <a:pt x="112401" y="-23139"/>
                    <a:pt x="45345" y="-3610"/>
                  </a:cubicBezTo>
                  <a:cubicBezTo>
                    <a:pt x="16770" y="4580"/>
                    <a:pt x="-1327" y="35536"/>
                    <a:pt x="-947" y="64967"/>
                  </a:cubicBezTo>
                  <a:cubicBezTo>
                    <a:pt x="-947" y="78589"/>
                    <a:pt x="3054" y="91831"/>
                    <a:pt x="10675" y="103067"/>
                  </a:cubicBezTo>
                  <a:cubicBezTo>
                    <a:pt x="27628" y="125070"/>
                    <a:pt x="57537" y="132405"/>
                    <a:pt x="82778" y="120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50A433B-B027-46E5-AE6D-5262351EC892}"/>
                </a:ext>
              </a:extLst>
            </p:cNvPr>
            <p:cNvSpPr/>
            <p:nvPr/>
          </p:nvSpPr>
          <p:spPr>
            <a:xfrm>
              <a:off x="11417432" y="1820995"/>
              <a:ext cx="118713" cy="131734"/>
            </a:xfrm>
            <a:custGeom>
              <a:avLst/>
              <a:gdLst>
                <a:gd name="connsiteX0" fmla="*/ 103844 w 118713"/>
                <a:gd name="connsiteY0" fmla="*/ 106614 h 131734"/>
                <a:gd name="connsiteX1" fmla="*/ 108322 w 118713"/>
                <a:gd name="connsiteY1" fmla="*/ 100898 h 131734"/>
                <a:gd name="connsiteX2" fmla="*/ 21834 w 118713"/>
                <a:gd name="connsiteY2" fmla="*/ 5648 h 131734"/>
                <a:gd name="connsiteX3" fmla="*/ 5165 w 118713"/>
                <a:gd name="connsiteY3" fmla="*/ 86802 h 131734"/>
                <a:gd name="connsiteX4" fmla="*/ 30597 w 118713"/>
                <a:gd name="connsiteY4" fmla="*/ 117949 h 131734"/>
                <a:gd name="connsiteX5" fmla="*/ 103844 w 118713"/>
                <a:gd name="connsiteY5" fmla="*/ 106614 h 13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734">
                  <a:moveTo>
                    <a:pt x="103844" y="106614"/>
                  </a:moveTo>
                  <a:cubicBezTo>
                    <a:pt x="105559" y="104898"/>
                    <a:pt x="106988" y="102898"/>
                    <a:pt x="108322" y="100898"/>
                  </a:cubicBezTo>
                  <a:cubicBezTo>
                    <a:pt x="142611" y="50985"/>
                    <a:pt x="76507" y="-37786"/>
                    <a:pt x="21834" y="5648"/>
                  </a:cubicBezTo>
                  <a:cubicBezTo>
                    <a:pt x="-1311" y="24126"/>
                    <a:pt x="-6741" y="59561"/>
                    <a:pt x="5165" y="86802"/>
                  </a:cubicBezTo>
                  <a:cubicBezTo>
                    <a:pt x="10309" y="99471"/>
                    <a:pt x="19168" y="110326"/>
                    <a:pt x="30597" y="117949"/>
                  </a:cubicBezTo>
                  <a:cubicBezTo>
                    <a:pt x="54696" y="131664"/>
                    <a:pt x="85080" y="126995"/>
                    <a:pt x="103844" y="106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746C58D-EB44-4A64-AC1F-9B7969231032}"/>
                </a:ext>
              </a:extLst>
            </p:cNvPr>
            <p:cNvSpPr/>
            <p:nvPr/>
          </p:nvSpPr>
          <p:spPr>
            <a:xfrm>
              <a:off x="11088641" y="1821326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162 h 129643"/>
                <a:gd name="connsiteX2" fmla="*/ 44682 w 120162"/>
                <a:gd name="connsiteY2" fmla="*/ 123333 h 129643"/>
                <a:gd name="connsiteX3" fmla="*/ 113833 w 120162"/>
                <a:gd name="connsiteY3" fmla="*/ 77801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636" y="-5827"/>
                    <a:pt x="53159" y="-5543"/>
                    <a:pt x="50778" y="-5162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663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D046B2-12AC-4AC4-B8CF-2F3AA14595C0}"/>
                </a:ext>
              </a:extLst>
            </p:cNvPr>
            <p:cNvSpPr/>
            <p:nvPr/>
          </p:nvSpPr>
          <p:spPr>
            <a:xfrm>
              <a:off x="10759740" y="1822865"/>
              <a:ext cx="121443" cy="129642"/>
            </a:xfrm>
            <a:custGeom>
              <a:avLst/>
              <a:gdLst>
                <a:gd name="connsiteX0" fmla="*/ 6395 w 121443"/>
                <a:gd name="connsiteY0" fmla="*/ 22638 h 129642"/>
                <a:gd name="connsiteX1" fmla="*/ 3155 w 121443"/>
                <a:gd name="connsiteY1" fmla="*/ 29019 h 129642"/>
                <a:gd name="connsiteX2" fmla="*/ 106978 w 121443"/>
                <a:gd name="connsiteY2" fmla="*/ 105219 h 129642"/>
                <a:gd name="connsiteX3" fmla="*/ 106978 w 121443"/>
                <a:gd name="connsiteY3" fmla="*/ 22354 h 129642"/>
                <a:gd name="connsiteX4" fmla="*/ 75831 w 121443"/>
                <a:gd name="connsiteY4" fmla="*/ -3082 h 129642"/>
                <a:gd name="connsiteX5" fmla="*/ 6395 w 121443"/>
                <a:gd name="connsiteY5" fmla="*/ 22638 h 12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642">
                  <a:moveTo>
                    <a:pt x="6395" y="22638"/>
                  </a:moveTo>
                  <a:cubicBezTo>
                    <a:pt x="5156" y="24638"/>
                    <a:pt x="4109" y="26828"/>
                    <a:pt x="3155" y="29019"/>
                  </a:cubicBezTo>
                  <a:cubicBezTo>
                    <a:pt x="-20276" y="84834"/>
                    <a:pt x="62211" y="158560"/>
                    <a:pt x="106978" y="105219"/>
                  </a:cubicBezTo>
                  <a:cubicBezTo>
                    <a:pt x="126028" y="82453"/>
                    <a:pt x="123933" y="46734"/>
                    <a:pt x="106978" y="22354"/>
                  </a:cubicBezTo>
                  <a:cubicBezTo>
                    <a:pt x="99453" y="10922"/>
                    <a:pt x="88595" y="2062"/>
                    <a:pt x="75831" y="-3082"/>
                  </a:cubicBezTo>
                  <a:cubicBezTo>
                    <a:pt x="49542" y="-11555"/>
                    <a:pt x="20872" y="-891"/>
                    <a:pt x="6395" y="226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8EAEAEF-2466-4F53-A08B-18C38B2DED80}"/>
                </a:ext>
              </a:extLst>
            </p:cNvPr>
            <p:cNvSpPr/>
            <p:nvPr/>
          </p:nvSpPr>
          <p:spPr>
            <a:xfrm>
              <a:off x="10431883" y="1822853"/>
              <a:ext cx="121451" cy="129654"/>
            </a:xfrm>
            <a:custGeom>
              <a:avLst/>
              <a:gdLst>
                <a:gd name="connsiteX0" fmla="*/ 6401 w 121451"/>
                <a:gd name="connsiteY0" fmla="*/ 22649 h 129654"/>
                <a:gd name="connsiteX1" fmla="*/ 3163 w 121451"/>
                <a:gd name="connsiteY1" fmla="*/ 29030 h 129654"/>
                <a:gd name="connsiteX2" fmla="*/ 106986 w 121451"/>
                <a:gd name="connsiteY2" fmla="*/ 105230 h 129654"/>
                <a:gd name="connsiteX3" fmla="*/ 106986 w 121451"/>
                <a:gd name="connsiteY3" fmla="*/ 22365 h 129654"/>
                <a:gd name="connsiteX4" fmla="*/ 75934 w 121451"/>
                <a:gd name="connsiteY4" fmla="*/ -3070 h 129654"/>
                <a:gd name="connsiteX5" fmla="*/ 6401 w 121451"/>
                <a:gd name="connsiteY5" fmla="*/ 22649 h 12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54">
                  <a:moveTo>
                    <a:pt x="6401" y="22649"/>
                  </a:moveTo>
                  <a:cubicBezTo>
                    <a:pt x="5163" y="24747"/>
                    <a:pt x="4115" y="26840"/>
                    <a:pt x="3163" y="29030"/>
                  </a:cubicBezTo>
                  <a:cubicBezTo>
                    <a:pt x="-20269" y="84845"/>
                    <a:pt x="62027" y="158571"/>
                    <a:pt x="106986" y="105230"/>
                  </a:cubicBezTo>
                  <a:cubicBezTo>
                    <a:pt x="126036" y="82464"/>
                    <a:pt x="123939" y="46745"/>
                    <a:pt x="106986" y="22365"/>
                  </a:cubicBezTo>
                  <a:cubicBezTo>
                    <a:pt x="99461" y="10934"/>
                    <a:pt x="88602" y="2074"/>
                    <a:pt x="75934" y="-3070"/>
                  </a:cubicBezTo>
                  <a:cubicBezTo>
                    <a:pt x="49645" y="-11544"/>
                    <a:pt x="20879" y="-973"/>
                    <a:pt x="6401" y="22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12B9435-575E-46DD-B20D-F3FD5A0B6B35}"/>
                </a:ext>
              </a:extLst>
            </p:cNvPr>
            <p:cNvSpPr/>
            <p:nvPr/>
          </p:nvSpPr>
          <p:spPr>
            <a:xfrm>
              <a:off x="10105029" y="1822065"/>
              <a:ext cx="117524" cy="131321"/>
            </a:xfrm>
            <a:custGeom>
              <a:avLst/>
              <a:gdLst>
                <a:gd name="connsiteX0" fmla="*/ 71984 w 117524"/>
                <a:gd name="connsiteY0" fmla="*/ 123641 h 131321"/>
                <a:gd name="connsiteX1" fmla="*/ 78843 w 117524"/>
                <a:gd name="connsiteY1" fmla="*/ 121352 h 131321"/>
                <a:gd name="connsiteX2" fmla="*/ 59221 w 117524"/>
                <a:gd name="connsiteY2" fmla="*/ -5710 h 131321"/>
                <a:gd name="connsiteX3" fmla="*/ 357 w 117524"/>
                <a:gd name="connsiteY3" fmla="*/ 52868 h 131321"/>
                <a:gd name="connsiteX4" fmla="*/ 4452 w 117524"/>
                <a:gd name="connsiteY4" fmla="*/ 92777 h 131321"/>
                <a:gd name="connsiteX5" fmla="*/ 71984 w 117524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321">
                  <a:moveTo>
                    <a:pt x="71984" y="123641"/>
                  </a:moveTo>
                  <a:cubicBezTo>
                    <a:pt x="74365" y="123069"/>
                    <a:pt x="76652" y="122306"/>
                    <a:pt x="78843" y="121352"/>
                  </a:cubicBezTo>
                  <a:cubicBezTo>
                    <a:pt x="134850" y="98493"/>
                    <a:pt x="128658" y="-11998"/>
                    <a:pt x="59221" y="-5710"/>
                  </a:cubicBezTo>
                  <a:cubicBezTo>
                    <a:pt x="29789" y="-3040"/>
                    <a:pt x="5976" y="23721"/>
                    <a:pt x="357" y="52868"/>
                  </a:cubicBezTo>
                  <a:cubicBezTo>
                    <a:pt x="-2311" y="66300"/>
                    <a:pt x="-882" y="80206"/>
                    <a:pt x="4452" y="92777"/>
                  </a:cubicBezTo>
                  <a:cubicBezTo>
                    <a:pt x="17121" y="117450"/>
                    <a:pt x="45028" y="130212"/>
                    <a:pt x="71984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0A3300E-BC91-4838-8D9C-48758CB82FFF}"/>
                </a:ext>
              </a:extLst>
            </p:cNvPr>
            <p:cNvSpPr/>
            <p:nvPr/>
          </p:nvSpPr>
          <p:spPr>
            <a:xfrm>
              <a:off x="9776730" y="182206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3 w 117495"/>
                <a:gd name="connsiteY1" fmla="*/ 121352 h 131321"/>
                <a:gd name="connsiteX2" fmla="*/ 59193 w 117495"/>
                <a:gd name="connsiteY2" fmla="*/ -5710 h 131321"/>
                <a:gd name="connsiteX3" fmla="*/ 424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7" y="123069"/>
                    <a:pt x="76623" y="122306"/>
                    <a:pt x="78813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0"/>
                    <a:pt x="5852" y="23721"/>
                    <a:pt x="424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50"/>
                    <a:pt x="45000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5D7EC22-E51F-4207-939A-F491397359A7}"/>
                </a:ext>
              </a:extLst>
            </p:cNvPr>
            <p:cNvSpPr/>
            <p:nvPr/>
          </p:nvSpPr>
          <p:spPr>
            <a:xfrm>
              <a:off x="9446492" y="1822154"/>
              <a:ext cx="121409" cy="129614"/>
            </a:xfrm>
            <a:custGeom>
              <a:avLst/>
              <a:gdLst>
                <a:gd name="connsiteX0" fmla="*/ 113110 w 121409"/>
                <a:gd name="connsiteY0" fmla="*/ 95070 h 129614"/>
                <a:gd name="connsiteX1" fmla="*/ 116349 w 121409"/>
                <a:gd name="connsiteY1" fmla="*/ 88689 h 129614"/>
                <a:gd name="connsiteX2" fmla="*/ 12526 w 121409"/>
                <a:gd name="connsiteY2" fmla="*/ 12489 h 129614"/>
                <a:gd name="connsiteX3" fmla="*/ 12526 w 121409"/>
                <a:gd name="connsiteY3" fmla="*/ 95358 h 129614"/>
                <a:gd name="connsiteX4" fmla="*/ 43673 w 121409"/>
                <a:gd name="connsiteY4" fmla="*/ 120696 h 129614"/>
                <a:gd name="connsiteX5" fmla="*/ 113110 w 121409"/>
                <a:gd name="connsiteY5" fmla="*/ 95070 h 129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614">
                  <a:moveTo>
                    <a:pt x="113110" y="95070"/>
                  </a:moveTo>
                  <a:cubicBezTo>
                    <a:pt x="114339" y="92977"/>
                    <a:pt x="115424" y="90879"/>
                    <a:pt x="116349" y="88689"/>
                  </a:cubicBezTo>
                  <a:cubicBezTo>
                    <a:pt x="139780" y="32874"/>
                    <a:pt x="57294" y="-40852"/>
                    <a:pt x="12526" y="12489"/>
                  </a:cubicBezTo>
                  <a:cubicBezTo>
                    <a:pt x="-6524" y="35255"/>
                    <a:pt x="-4333" y="70974"/>
                    <a:pt x="12526" y="95358"/>
                  </a:cubicBezTo>
                  <a:cubicBezTo>
                    <a:pt x="20127" y="106692"/>
                    <a:pt x="30985" y="115552"/>
                    <a:pt x="43673" y="120696"/>
                  </a:cubicBezTo>
                  <a:cubicBezTo>
                    <a:pt x="69961" y="129268"/>
                    <a:pt x="98679" y="118692"/>
                    <a:pt x="113110" y="950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034ADCF-3310-493B-9369-35B1E8420C00}"/>
                </a:ext>
              </a:extLst>
            </p:cNvPr>
            <p:cNvSpPr/>
            <p:nvPr/>
          </p:nvSpPr>
          <p:spPr>
            <a:xfrm>
              <a:off x="9120334" y="1822065"/>
              <a:ext cx="117238" cy="131357"/>
            </a:xfrm>
            <a:custGeom>
              <a:avLst/>
              <a:gdLst>
                <a:gd name="connsiteX0" fmla="*/ 71699 w 117238"/>
                <a:gd name="connsiteY0" fmla="*/ 123641 h 131357"/>
                <a:gd name="connsiteX1" fmla="*/ 78557 w 117238"/>
                <a:gd name="connsiteY1" fmla="*/ 121352 h 131357"/>
                <a:gd name="connsiteX2" fmla="*/ 58935 w 117238"/>
                <a:gd name="connsiteY2" fmla="*/ -5710 h 131357"/>
                <a:gd name="connsiteX3" fmla="*/ 356 w 117238"/>
                <a:gd name="connsiteY3" fmla="*/ 52868 h 131357"/>
                <a:gd name="connsiteX4" fmla="*/ 4452 w 117238"/>
                <a:gd name="connsiteY4" fmla="*/ 92777 h 131357"/>
                <a:gd name="connsiteX5" fmla="*/ 71699 w 117238"/>
                <a:gd name="connsiteY5" fmla="*/ 123641 h 13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357">
                  <a:moveTo>
                    <a:pt x="71699" y="123641"/>
                  </a:moveTo>
                  <a:cubicBezTo>
                    <a:pt x="74042" y="123069"/>
                    <a:pt x="76337" y="122306"/>
                    <a:pt x="78557" y="121352"/>
                  </a:cubicBezTo>
                  <a:cubicBezTo>
                    <a:pt x="134564" y="98493"/>
                    <a:pt x="128373" y="-11998"/>
                    <a:pt x="58935" y="-5710"/>
                  </a:cubicBezTo>
                  <a:cubicBezTo>
                    <a:pt x="29598" y="-3040"/>
                    <a:pt x="5690" y="23721"/>
                    <a:pt x="356" y="52868"/>
                  </a:cubicBezTo>
                  <a:cubicBezTo>
                    <a:pt x="-2310" y="66300"/>
                    <a:pt x="-882" y="80206"/>
                    <a:pt x="4452" y="92777"/>
                  </a:cubicBezTo>
                  <a:cubicBezTo>
                    <a:pt x="16921" y="117450"/>
                    <a:pt x="44829" y="130310"/>
                    <a:pt x="71699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45A0DA7-C15F-4300-B9E6-8DBE7C7186EB}"/>
                </a:ext>
              </a:extLst>
            </p:cNvPr>
            <p:cNvSpPr/>
            <p:nvPr/>
          </p:nvSpPr>
          <p:spPr>
            <a:xfrm>
              <a:off x="10941388" y="2068019"/>
              <a:ext cx="116231" cy="132435"/>
            </a:xfrm>
            <a:custGeom>
              <a:avLst/>
              <a:gdLst>
                <a:gd name="connsiteX0" fmla="*/ 82778 w 116231"/>
                <a:gd name="connsiteY0" fmla="*/ 120955 h 132435"/>
                <a:gd name="connsiteX1" fmla="*/ 89065 w 116231"/>
                <a:gd name="connsiteY1" fmla="*/ 117337 h 132435"/>
                <a:gd name="connsiteX2" fmla="*/ 45440 w 116231"/>
                <a:gd name="connsiteY2" fmla="*/ -3632 h 132435"/>
                <a:gd name="connsiteX3" fmla="*/ -947 w 116231"/>
                <a:gd name="connsiteY3" fmla="*/ 65043 h 132435"/>
                <a:gd name="connsiteX4" fmla="*/ 10674 w 116231"/>
                <a:gd name="connsiteY4" fmla="*/ 103143 h 132435"/>
                <a:gd name="connsiteX5" fmla="*/ 82778 w 116231"/>
                <a:gd name="connsiteY5" fmla="*/ 120955 h 1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435">
                  <a:moveTo>
                    <a:pt x="82778" y="120955"/>
                  </a:moveTo>
                  <a:cubicBezTo>
                    <a:pt x="84969" y="119909"/>
                    <a:pt x="87064" y="118667"/>
                    <a:pt x="89065" y="117337"/>
                  </a:cubicBezTo>
                  <a:cubicBezTo>
                    <a:pt x="139738" y="84190"/>
                    <a:pt x="112496" y="-23064"/>
                    <a:pt x="45440" y="-3632"/>
                  </a:cubicBezTo>
                  <a:cubicBezTo>
                    <a:pt x="16865" y="4656"/>
                    <a:pt x="-1327" y="35612"/>
                    <a:pt x="-947" y="65043"/>
                  </a:cubicBezTo>
                  <a:cubicBezTo>
                    <a:pt x="-947" y="78665"/>
                    <a:pt x="3054" y="91901"/>
                    <a:pt x="10674" y="103143"/>
                  </a:cubicBezTo>
                  <a:cubicBezTo>
                    <a:pt x="27533" y="125239"/>
                    <a:pt x="57537" y="132671"/>
                    <a:pt x="82778" y="1209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FC60453-9A47-40D8-AB17-CB79C40E5503}"/>
                </a:ext>
              </a:extLst>
            </p:cNvPr>
            <p:cNvSpPr/>
            <p:nvPr/>
          </p:nvSpPr>
          <p:spPr>
            <a:xfrm>
              <a:off x="10613157" y="2068019"/>
              <a:ext cx="116184" cy="132435"/>
            </a:xfrm>
            <a:custGeom>
              <a:avLst/>
              <a:gdLst>
                <a:gd name="connsiteX0" fmla="*/ 82779 w 116184"/>
                <a:gd name="connsiteY0" fmla="*/ 120955 h 132435"/>
                <a:gd name="connsiteX1" fmla="*/ 89064 w 116184"/>
                <a:gd name="connsiteY1" fmla="*/ 117337 h 132435"/>
                <a:gd name="connsiteX2" fmla="*/ 45345 w 116184"/>
                <a:gd name="connsiteY2" fmla="*/ -3632 h 132435"/>
                <a:gd name="connsiteX3" fmla="*/ -947 w 116184"/>
                <a:gd name="connsiteY3" fmla="*/ 65043 h 132435"/>
                <a:gd name="connsiteX4" fmla="*/ 10674 w 116184"/>
                <a:gd name="connsiteY4" fmla="*/ 103143 h 132435"/>
                <a:gd name="connsiteX5" fmla="*/ 82779 w 116184"/>
                <a:gd name="connsiteY5" fmla="*/ 120955 h 1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435">
                  <a:moveTo>
                    <a:pt x="82779" y="120955"/>
                  </a:moveTo>
                  <a:cubicBezTo>
                    <a:pt x="84969" y="119909"/>
                    <a:pt x="87064" y="118667"/>
                    <a:pt x="89064" y="117337"/>
                  </a:cubicBezTo>
                  <a:cubicBezTo>
                    <a:pt x="139642" y="84190"/>
                    <a:pt x="112496" y="-23064"/>
                    <a:pt x="45345" y="-3632"/>
                  </a:cubicBezTo>
                  <a:cubicBezTo>
                    <a:pt x="16770" y="4656"/>
                    <a:pt x="-1328" y="35612"/>
                    <a:pt x="-947" y="65043"/>
                  </a:cubicBezTo>
                  <a:cubicBezTo>
                    <a:pt x="-1042" y="78665"/>
                    <a:pt x="3054" y="91901"/>
                    <a:pt x="10674" y="103143"/>
                  </a:cubicBezTo>
                  <a:cubicBezTo>
                    <a:pt x="27533" y="125239"/>
                    <a:pt x="57537" y="132671"/>
                    <a:pt x="82779" y="1209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F4CE65-7BE0-4640-8EFC-D51C41716C1E}"/>
                </a:ext>
              </a:extLst>
            </p:cNvPr>
            <p:cNvSpPr/>
            <p:nvPr/>
          </p:nvSpPr>
          <p:spPr>
            <a:xfrm>
              <a:off x="10283481" y="2067980"/>
              <a:ext cx="118713" cy="131647"/>
            </a:xfrm>
            <a:custGeom>
              <a:avLst/>
              <a:gdLst>
                <a:gd name="connsiteX0" fmla="*/ 103844 w 118713"/>
                <a:gd name="connsiteY0" fmla="*/ 106610 h 131647"/>
                <a:gd name="connsiteX1" fmla="*/ 108321 w 118713"/>
                <a:gd name="connsiteY1" fmla="*/ 100898 h 131647"/>
                <a:gd name="connsiteX2" fmla="*/ 21834 w 118713"/>
                <a:gd name="connsiteY2" fmla="*/ 5648 h 131647"/>
                <a:gd name="connsiteX3" fmla="*/ 5165 w 118713"/>
                <a:gd name="connsiteY3" fmla="*/ 86802 h 131647"/>
                <a:gd name="connsiteX4" fmla="*/ 30596 w 118713"/>
                <a:gd name="connsiteY4" fmla="*/ 117758 h 131647"/>
                <a:gd name="connsiteX5" fmla="*/ 103844 w 118713"/>
                <a:gd name="connsiteY5" fmla="*/ 106610 h 13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47">
                  <a:moveTo>
                    <a:pt x="103844" y="106610"/>
                  </a:moveTo>
                  <a:cubicBezTo>
                    <a:pt x="105463" y="104801"/>
                    <a:pt x="106987" y="102898"/>
                    <a:pt x="108321" y="100898"/>
                  </a:cubicBezTo>
                  <a:cubicBezTo>
                    <a:pt x="142610" y="50985"/>
                    <a:pt x="76507" y="-37786"/>
                    <a:pt x="21834" y="5648"/>
                  </a:cubicBezTo>
                  <a:cubicBezTo>
                    <a:pt x="-1312" y="24126"/>
                    <a:pt x="-6741" y="59557"/>
                    <a:pt x="5165" y="86802"/>
                  </a:cubicBezTo>
                  <a:cubicBezTo>
                    <a:pt x="10308" y="99466"/>
                    <a:pt x="19167" y="110233"/>
                    <a:pt x="30596" y="117758"/>
                  </a:cubicBezTo>
                  <a:cubicBezTo>
                    <a:pt x="54599" y="131566"/>
                    <a:pt x="84985" y="126995"/>
                    <a:pt x="103844" y="1066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FBB6DB6-1D8F-4ED5-8598-A82A1E353E68}"/>
                </a:ext>
              </a:extLst>
            </p:cNvPr>
            <p:cNvSpPr/>
            <p:nvPr/>
          </p:nvSpPr>
          <p:spPr>
            <a:xfrm>
              <a:off x="9954413" y="2068303"/>
              <a:ext cx="120244" cy="129646"/>
            </a:xfrm>
            <a:custGeom>
              <a:avLst/>
              <a:gdLst>
                <a:gd name="connsiteX0" fmla="*/ 58008 w 120244"/>
                <a:gd name="connsiteY0" fmla="*/ -5916 h 129646"/>
                <a:gd name="connsiteX1" fmla="*/ 50864 w 120244"/>
                <a:gd name="connsiteY1" fmla="*/ -5154 h 129646"/>
                <a:gd name="connsiteX2" fmla="*/ 44673 w 120244"/>
                <a:gd name="connsiteY2" fmla="*/ 123336 h 129646"/>
                <a:gd name="connsiteX3" fmla="*/ 113824 w 120244"/>
                <a:gd name="connsiteY3" fmla="*/ 77711 h 129646"/>
                <a:gd name="connsiteX4" fmla="*/ 117920 w 120244"/>
                <a:gd name="connsiteY4" fmla="*/ 37802 h 129646"/>
                <a:gd name="connsiteX5" fmla="*/ 58008 w 120244"/>
                <a:gd name="connsiteY5" fmla="*/ -5916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008" y="-5916"/>
                  </a:moveTo>
                  <a:cubicBezTo>
                    <a:pt x="55627" y="-5823"/>
                    <a:pt x="53246" y="-5535"/>
                    <a:pt x="50864" y="-5154"/>
                  </a:cubicBezTo>
                  <a:cubicBezTo>
                    <a:pt x="-8667" y="5990"/>
                    <a:pt x="-24765" y="115430"/>
                    <a:pt x="44673" y="123336"/>
                  </a:cubicBezTo>
                  <a:cubicBezTo>
                    <a:pt x="74105" y="126671"/>
                    <a:pt x="102775" y="105240"/>
                    <a:pt x="113824" y="77711"/>
                  </a:cubicBezTo>
                  <a:cubicBezTo>
                    <a:pt x="119253" y="65140"/>
                    <a:pt x="120682" y="51234"/>
                    <a:pt x="117920" y="37802"/>
                  </a:cubicBezTo>
                  <a:cubicBezTo>
                    <a:pt x="110586" y="11036"/>
                    <a:pt x="85725" y="-7060"/>
                    <a:pt x="58008" y="-5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F3811EE-71B3-4495-93B6-93B2B530E70F}"/>
                </a:ext>
              </a:extLst>
            </p:cNvPr>
            <p:cNvSpPr/>
            <p:nvPr/>
          </p:nvSpPr>
          <p:spPr>
            <a:xfrm>
              <a:off x="11267720" y="2068303"/>
              <a:ext cx="120244" cy="129646"/>
            </a:xfrm>
            <a:custGeom>
              <a:avLst/>
              <a:gdLst>
                <a:gd name="connsiteX0" fmla="*/ 58008 w 120244"/>
                <a:gd name="connsiteY0" fmla="*/ -5916 h 129646"/>
                <a:gd name="connsiteX1" fmla="*/ 50864 w 120244"/>
                <a:gd name="connsiteY1" fmla="*/ -5154 h 129646"/>
                <a:gd name="connsiteX2" fmla="*/ 44673 w 120244"/>
                <a:gd name="connsiteY2" fmla="*/ 123336 h 129646"/>
                <a:gd name="connsiteX3" fmla="*/ 113824 w 120244"/>
                <a:gd name="connsiteY3" fmla="*/ 77711 h 129646"/>
                <a:gd name="connsiteX4" fmla="*/ 117920 w 120244"/>
                <a:gd name="connsiteY4" fmla="*/ 37802 h 129646"/>
                <a:gd name="connsiteX5" fmla="*/ 58008 w 120244"/>
                <a:gd name="connsiteY5" fmla="*/ -5916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008" y="-5916"/>
                  </a:moveTo>
                  <a:cubicBezTo>
                    <a:pt x="55627" y="-5823"/>
                    <a:pt x="53246" y="-5535"/>
                    <a:pt x="50864" y="-5154"/>
                  </a:cubicBezTo>
                  <a:cubicBezTo>
                    <a:pt x="-8667" y="5990"/>
                    <a:pt x="-24765" y="115430"/>
                    <a:pt x="44673" y="123336"/>
                  </a:cubicBezTo>
                  <a:cubicBezTo>
                    <a:pt x="74105" y="126671"/>
                    <a:pt x="102775" y="105240"/>
                    <a:pt x="113824" y="77711"/>
                  </a:cubicBezTo>
                  <a:cubicBezTo>
                    <a:pt x="119253" y="65140"/>
                    <a:pt x="120682" y="51234"/>
                    <a:pt x="117920" y="37802"/>
                  </a:cubicBezTo>
                  <a:cubicBezTo>
                    <a:pt x="110585" y="11036"/>
                    <a:pt x="85725" y="-7060"/>
                    <a:pt x="58008" y="-5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0FA93C3-56A9-4FA4-933A-FA1E84AEFBF7}"/>
                </a:ext>
              </a:extLst>
            </p:cNvPr>
            <p:cNvSpPr/>
            <p:nvPr/>
          </p:nvSpPr>
          <p:spPr>
            <a:xfrm>
              <a:off x="9625561" y="2069606"/>
              <a:ext cx="121386" cy="129695"/>
            </a:xfrm>
            <a:custGeom>
              <a:avLst/>
              <a:gdLst>
                <a:gd name="connsiteX0" fmla="*/ 6337 w 121386"/>
                <a:gd name="connsiteY0" fmla="*/ 22593 h 129695"/>
                <a:gd name="connsiteX1" fmla="*/ 3193 w 121386"/>
                <a:gd name="connsiteY1" fmla="*/ 29071 h 129695"/>
                <a:gd name="connsiteX2" fmla="*/ 106921 w 121386"/>
                <a:gd name="connsiteY2" fmla="*/ 105271 h 129695"/>
                <a:gd name="connsiteX3" fmla="*/ 106921 w 121386"/>
                <a:gd name="connsiteY3" fmla="*/ 22402 h 129695"/>
                <a:gd name="connsiteX4" fmla="*/ 75869 w 121386"/>
                <a:gd name="connsiteY4" fmla="*/ -3029 h 129695"/>
                <a:gd name="connsiteX5" fmla="*/ 6337 w 121386"/>
                <a:gd name="connsiteY5" fmla="*/ 22593 h 12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695">
                  <a:moveTo>
                    <a:pt x="6337" y="22593"/>
                  </a:moveTo>
                  <a:cubicBezTo>
                    <a:pt x="5193" y="24690"/>
                    <a:pt x="4146" y="26881"/>
                    <a:pt x="3193" y="29071"/>
                  </a:cubicBezTo>
                  <a:cubicBezTo>
                    <a:pt x="-20334" y="84887"/>
                    <a:pt x="61962" y="158612"/>
                    <a:pt x="106921" y="105271"/>
                  </a:cubicBezTo>
                  <a:cubicBezTo>
                    <a:pt x="125971" y="82412"/>
                    <a:pt x="123875" y="46787"/>
                    <a:pt x="106921" y="22402"/>
                  </a:cubicBezTo>
                  <a:cubicBezTo>
                    <a:pt x="99396" y="10975"/>
                    <a:pt x="88537" y="2115"/>
                    <a:pt x="75869" y="-3029"/>
                  </a:cubicBezTo>
                  <a:cubicBezTo>
                    <a:pt x="49580" y="-11601"/>
                    <a:pt x="20814" y="-931"/>
                    <a:pt x="6337" y="22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B350D31-73D7-40A0-9143-1D02E595581F}"/>
                </a:ext>
              </a:extLst>
            </p:cNvPr>
            <p:cNvSpPr/>
            <p:nvPr/>
          </p:nvSpPr>
          <p:spPr>
            <a:xfrm>
              <a:off x="9297264" y="2069594"/>
              <a:ext cx="121450" cy="129707"/>
            </a:xfrm>
            <a:custGeom>
              <a:avLst/>
              <a:gdLst>
                <a:gd name="connsiteX0" fmla="*/ 6401 w 121450"/>
                <a:gd name="connsiteY0" fmla="*/ 22605 h 129707"/>
                <a:gd name="connsiteX1" fmla="*/ 3163 w 121450"/>
                <a:gd name="connsiteY1" fmla="*/ 29084 h 129707"/>
                <a:gd name="connsiteX2" fmla="*/ 106985 w 121450"/>
                <a:gd name="connsiteY2" fmla="*/ 105284 h 129707"/>
                <a:gd name="connsiteX3" fmla="*/ 106985 w 121450"/>
                <a:gd name="connsiteY3" fmla="*/ 22414 h 129707"/>
                <a:gd name="connsiteX4" fmla="*/ 75838 w 121450"/>
                <a:gd name="connsiteY4" fmla="*/ -3017 h 129707"/>
                <a:gd name="connsiteX5" fmla="*/ 6401 w 121450"/>
                <a:gd name="connsiteY5" fmla="*/ 22605 h 12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707">
                  <a:moveTo>
                    <a:pt x="6401" y="22605"/>
                  </a:moveTo>
                  <a:cubicBezTo>
                    <a:pt x="5192" y="24702"/>
                    <a:pt x="4106" y="26893"/>
                    <a:pt x="3163" y="29084"/>
                  </a:cubicBezTo>
                  <a:cubicBezTo>
                    <a:pt x="-20269" y="84899"/>
                    <a:pt x="62027" y="158624"/>
                    <a:pt x="106985" y="105284"/>
                  </a:cubicBezTo>
                  <a:cubicBezTo>
                    <a:pt x="126035" y="82424"/>
                    <a:pt x="123940" y="46799"/>
                    <a:pt x="106985" y="22414"/>
                  </a:cubicBezTo>
                  <a:cubicBezTo>
                    <a:pt x="99413" y="10987"/>
                    <a:pt x="88554" y="2127"/>
                    <a:pt x="75838" y="-3017"/>
                  </a:cubicBezTo>
                  <a:cubicBezTo>
                    <a:pt x="49549" y="-11588"/>
                    <a:pt x="20832" y="-1017"/>
                    <a:pt x="6401" y="226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6DC14F2-FC22-4FB4-8F98-2FBCA6A72215}"/>
                </a:ext>
              </a:extLst>
            </p:cNvPr>
            <p:cNvSpPr/>
            <p:nvPr/>
          </p:nvSpPr>
          <p:spPr>
            <a:xfrm>
              <a:off x="11923755" y="2069139"/>
              <a:ext cx="121409" cy="129610"/>
            </a:xfrm>
            <a:custGeom>
              <a:avLst/>
              <a:gdLst>
                <a:gd name="connsiteX0" fmla="*/ 113109 w 121409"/>
                <a:gd name="connsiteY0" fmla="*/ 95070 h 129610"/>
                <a:gd name="connsiteX1" fmla="*/ 116349 w 121409"/>
                <a:gd name="connsiteY1" fmla="*/ 88689 h 129610"/>
                <a:gd name="connsiteX2" fmla="*/ 12526 w 121409"/>
                <a:gd name="connsiteY2" fmla="*/ 12489 h 129610"/>
                <a:gd name="connsiteX3" fmla="*/ 12526 w 121409"/>
                <a:gd name="connsiteY3" fmla="*/ 95358 h 129610"/>
                <a:gd name="connsiteX4" fmla="*/ 43673 w 121409"/>
                <a:gd name="connsiteY4" fmla="*/ 120692 h 129610"/>
                <a:gd name="connsiteX5" fmla="*/ 113109 w 121409"/>
                <a:gd name="connsiteY5" fmla="*/ 95070 h 12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610">
                  <a:moveTo>
                    <a:pt x="113109" y="95070"/>
                  </a:moveTo>
                  <a:cubicBezTo>
                    <a:pt x="114348" y="92977"/>
                    <a:pt x="115395" y="90879"/>
                    <a:pt x="116349" y="88689"/>
                  </a:cubicBezTo>
                  <a:cubicBezTo>
                    <a:pt x="139780" y="32874"/>
                    <a:pt x="57293" y="-40852"/>
                    <a:pt x="12526" y="12489"/>
                  </a:cubicBezTo>
                  <a:cubicBezTo>
                    <a:pt x="-6524" y="35255"/>
                    <a:pt x="-4333" y="70876"/>
                    <a:pt x="12526" y="95358"/>
                  </a:cubicBezTo>
                  <a:cubicBezTo>
                    <a:pt x="20145" y="106692"/>
                    <a:pt x="31004" y="115548"/>
                    <a:pt x="43673" y="120692"/>
                  </a:cubicBezTo>
                  <a:cubicBezTo>
                    <a:pt x="69962" y="129263"/>
                    <a:pt x="98727" y="118692"/>
                    <a:pt x="113109" y="950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B990F1E-246B-4AC4-8D4D-22BE713B5F31}"/>
                </a:ext>
              </a:extLst>
            </p:cNvPr>
            <p:cNvSpPr/>
            <p:nvPr/>
          </p:nvSpPr>
          <p:spPr>
            <a:xfrm>
              <a:off x="11597338" y="2069050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4 w 117495"/>
                <a:gd name="connsiteY1" fmla="*/ 121352 h 131321"/>
                <a:gd name="connsiteX2" fmla="*/ 59193 w 117495"/>
                <a:gd name="connsiteY2" fmla="*/ -5710 h 131321"/>
                <a:gd name="connsiteX3" fmla="*/ 423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8" y="123069"/>
                    <a:pt x="76623" y="122306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3" y="23721"/>
                    <a:pt x="423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1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8E91E3D-7B25-4D63-BE5D-8821CCB48288}"/>
                </a:ext>
              </a:extLst>
            </p:cNvPr>
            <p:cNvSpPr/>
            <p:nvPr/>
          </p:nvSpPr>
          <p:spPr>
            <a:xfrm>
              <a:off x="12075815" y="1311066"/>
              <a:ext cx="116185" cy="132297"/>
            </a:xfrm>
            <a:custGeom>
              <a:avLst/>
              <a:gdLst>
                <a:gd name="connsiteX0" fmla="*/ 82778 w 116185"/>
                <a:gd name="connsiteY0" fmla="*/ 120861 h 132297"/>
                <a:gd name="connsiteX1" fmla="*/ 89065 w 116185"/>
                <a:gd name="connsiteY1" fmla="*/ 117336 h 132297"/>
                <a:gd name="connsiteX2" fmla="*/ 45346 w 116185"/>
                <a:gd name="connsiteY2" fmla="*/ -3633 h 132297"/>
                <a:gd name="connsiteX3" fmla="*/ -947 w 116185"/>
                <a:gd name="connsiteY3" fmla="*/ 64949 h 132297"/>
                <a:gd name="connsiteX4" fmla="*/ 10675 w 116185"/>
                <a:gd name="connsiteY4" fmla="*/ 103049 h 132297"/>
                <a:gd name="connsiteX5" fmla="*/ 82778 w 116185"/>
                <a:gd name="connsiteY5" fmla="*/ 120861 h 13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97">
                  <a:moveTo>
                    <a:pt x="82778" y="120861"/>
                  </a:moveTo>
                  <a:cubicBezTo>
                    <a:pt x="84969" y="119815"/>
                    <a:pt x="87065" y="118573"/>
                    <a:pt x="89065" y="117336"/>
                  </a:cubicBezTo>
                  <a:cubicBezTo>
                    <a:pt x="139642" y="84189"/>
                    <a:pt x="112496" y="-23060"/>
                    <a:pt x="45346" y="-3633"/>
                  </a:cubicBezTo>
                  <a:cubicBezTo>
                    <a:pt x="16771" y="4655"/>
                    <a:pt x="-1327" y="35611"/>
                    <a:pt x="-947" y="64949"/>
                  </a:cubicBezTo>
                  <a:cubicBezTo>
                    <a:pt x="-947" y="78571"/>
                    <a:pt x="3054" y="91807"/>
                    <a:pt x="10675" y="103049"/>
                  </a:cubicBezTo>
                  <a:cubicBezTo>
                    <a:pt x="27628" y="125145"/>
                    <a:pt x="57537" y="132479"/>
                    <a:pt x="82778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524D497-603F-4244-A42D-AA6AC2B66AAA}"/>
                </a:ext>
              </a:extLst>
            </p:cNvPr>
            <p:cNvSpPr/>
            <p:nvPr/>
          </p:nvSpPr>
          <p:spPr>
            <a:xfrm>
              <a:off x="11747394" y="1311066"/>
              <a:ext cx="116184" cy="132278"/>
            </a:xfrm>
            <a:custGeom>
              <a:avLst/>
              <a:gdLst>
                <a:gd name="connsiteX0" fmla="*/ 82778 w 116184"/>
                <a:gd name="connsiteY0" fmla="*/ 120861 h 132278"/>
                <a:gd name="connsiteX1" fmla="*/ 89065 w 116184"/>
                <a:gd name="connsiteY1" fmla="*/ 117336 h 132278"/>
                <a:gd name="connsiteX2" fmla="*/ 45345 w 116184"/>
                <a:gd name="connsiteY2" fmla="*/ -3633 h 132278"/>
                <a:gd name="connsiteX3" fmla="*/ -947 w 116184"/>
                <a:gd name="connsiteY3" fmla="*/ 64949 h 132278"/>
                <a:gd name="connsiteX4" fmla="*/ 10675 w 116184"/>
                <a:gd name="connsiteY4" fmla="*/ 103049 h 132278"/>
                <a:gd name="connsiteX5" fmla="*/ 82778 w 116184"/>
                <a:gd name="connsiteY5" fmla="*/ 120861 h 13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78">
                  <a:moveTo>
                    <a:pt x="82778" y="120861"/>
                  </a:moveTo>
                  <a:cubicBezTo>
                    <a:pt x="84969" y="119815"/>
                    <a:pt x="87064" y="118573"/>
                    <a:pt x="89065" y="117336"/>
                  </a:cubicBezTo>
                  <a:cubicBezTo>
                    <a:pt x="139642" y="84189"/>
                    <a:pt x="112496" y="-23060"/>
                    <a:pt x="45345" y="-3633"/>
                  </a:cubicBezTo>
                  <a:cubicBezTo>
                    <a:pt x="16770" y="4655"/>
                    <a:pt x="-1327" y="35611"/>
                    <a:pt x="-947" y="64949"/>
                  </a:cubicBezTo>
                  <a:cubicBezTo>
                    <a:pt x="-947" y="78571"/>
                    <a:pt x="3054" y="91807"/>
                    <a:pt x="10675" y="103049"/>
                  </a:cubicBezTo>
                  <a:cubicBezTo>
                    <a:pt x="27628" y="125052"/>
                    <a:pt x="57537" y="132479"/>
                    <a:pt x="82778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C7F1CE6-F4F6-4776-95B1-CEB3DEE84932}"/>
                </a:ext>
              </a:extLst>
            </p:cNvPr>
            <p:cNvSpPr/>
            <p:nvPr/>
          </p:nvSpPr>
          <p:spPr>
            <a:xfrm>
              <a:off x="11417432" y="1311026"/>
              <a:ext cx="118713" cy="131645"/>
            </a:xfrm>
            <a:custGeom>
              <a:avLst/>
              <a:gdLst>
                <a:gd name="connsiteX0" fmla="*/ 103844 w 118713"/>
                <a:gd name="connsiteY0" fmla="*/ 106614 h 131645"/>
                <a:gd name="connsiteX1" fmla="*/ 108322 w 118713"/>
                <a:gd name="connsiteY1" fmla="*/ 100898 h 131645"/>
                <a:gd name="connsiteX2" fmla="*/ 21834 w 118713"/>
                <a:gd name="connsiteY2" fmla="*/ 5648 h 131645"/>
                <a:gd name="connsiteX3" fmla="*/ 5165 w 118713"/>
                <a:gd name="connsiteY3" fmla="*/ 86801 h 131645"/>
                <a:gd name="connsiteX4" fmla="*/ 30597 w 118713"/>
                <a:gd name="connsiteY4" fmla="*/ 117850 h 131645"/>
                <a:gd name="connsiteX5" fmla="*/ 103844 w 118713"/>
                <a:gd name="connsiteY5" fmla="*/ 106614 h 13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45">
                  <a:moveTo>
                    <a:pt x="103844" y="106614"/>
                  </a:moveTo>
                  <a:cubicBezTo>
                    <a:pt x="105464" y="104805"/>
                    <a:pt x="106988" y="102898"/>
                    <a:pt x="108322" y="100898"/>
                  </a:cubicBezTo>
                  <a:cubicBezTo>
                    <a:pt x="142611" y="50989"/>
                    <a:pt x="76507" y="-37787"/>
                    <a:pt x="21834" y="5648"/>
                  </a:cubicBezTo>
                  <a:cubicBezTo>
                    <a:pt x="-1311" y="24126"/>
                    <a:pt x="-6741" y="59561"/>
                    <a:pt x="5165" y="86801"/>
                  </a:cubicBezTo>
                  <a:cubicBezTo>
                    <a:pt x="10309" y="99470"/>
                    <a:pt x="19168" y="110330"/>
                    <a:pt x="30597" y="117850"/>
                  </a:cubicBezTo>
                  <a:cubicBezTo>
                    <a:pt x="54696" y="131571"/>
                    <a:pt x="84985" y="126901"/>
                    <a:pt x="103844" y="106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71A73ED-C026-4D62-9862-5766078ECDE4}"/>
                </a:ext>
              </a:extLst>
            </p:cNvPr>
            <p:cNvSpPr/>
            <p:nvPr/>
          </p:nvSpPr>
          <p:spPr>
            <a:xfrm>
              <a:off x="11088641" y="1311265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9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32"/>
                    <a:pt x="53159" y="-5543"/>
                    <a:pt x="50778" y="-5069"/>
                  </a:cubicBezTo>
                  <a:cubicBezTo>
                    <a:pt x="-8658" y="6075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5"/>
                    <a:pt x="120596" y="51318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DFE14AD-E115-4D1F-861F-3811776C1496}"/>
                </a:ext>
              </a:extLst>
            </p:cNvPr>
            <p:cNvSpPr/>
            <p:nvPr/>
          </p:nvSpPr>
          <p:spPr>
            <a:xfrm>
              <a:off x="10759740" y="1312737"/>
              <a:ext cx="121443" cy="129559"/>
            </a:xfrm>
            <a:custGeom>
              <a:avLst/>
              <a:gdLst>
                <a:gd name="connsiteX0" fmla="*/ 6395 w 121443"/>
                <a:gd name="connsiteY0" fmla="*/ 22513 h 129559"/>
                <a:gd name="connsiteX1" fmla="*/ 3155 w 121443"/>
                <a:gd name="connsiteY1" fmla="*/ 28987 h 129559"/>
                <a:gd name="connsiteX2" fmla="*/ 106978 w 121443"/>
                <a:gd name="connsiteY2" fmla="*/ 105187 h 129559"/>
                <a:gd name="connsiteX3" fmla="*/ 106978 w 121443"/>
                <a:gd name="connsiteY3" fmla="*/ 22322 h 129559"/>
                <a:gd name="connsiteX4" fmla="*/ 75831 w 121443"/>
                <a:gd name="connsiteY4" fmla="*/ -3016 h 129559"/>
                <a:gd name="connsiteX5" fmla="*/ 6395 w 121443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59">
                  <a:moveTo>
                    <a:pt x="6395" y="22513"/>
                  </a:moveTo>
                  <a:cubicBezTo>
                    <a:pt x="5156" y="24606"/>
                    <a:pt x="4109" y="26796"/>
                    <a:pt x="3155" y="28987"/>
                  </a:cubicBezTo>
                  <a:cubicBezTo>
                    <a:pt x="-20276" y="84709"/>
                    <a:pt x="62211" y="158435"/>
                    <a:pt x="106978" y="105187"/>
                  </a:cubicBezTo>
                  <a:cubicBezTo>
                    <a:pt x="126028" y="82426"/>
                    <a:pt x="123933" y="46800"/>
                    <a:pt x="106978" y="22322"/>
                  </a:cubicBezTo>
                  <a:cubicBezTo>
                    <a:pt x="99359" y="10890"/>
                    <a:pt x="88500" y="2128"/>
                    <a:pt x="75831" y="-3016"/>
                  </a:cubicBezTo>
                  <a:cubicBezTo>
                    <a:pt x="49542" y="-11587"/>
                    <a:pt x="20872" y="-1016"/>
                    <a:pt x="6395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22EADE-41DF-434C-B60D-CC43B838B9DE}"/>
                </a:ext>
              </a:extLst>
            </p:cNvPr>
            <p:cNvSpPr/>
            <p:nvPr/>
          </p:nvSpPr>
          <p:spPr>
            <a:xfrm>
              <a:off x="10431883" y="1312737"/>
              <a:ext cx="121451" cy="129559"/>
            </a:xfrm>
            <a:custGeom>
              <a:avLst/>
              <a:gdLst>
                <a:gd name="connsiteX0" fmla="*/ 6401 w 121451"/>
                <a:gd name="connsiteY0" fmla="*/ 22513 h 129559"/>
                <a:gd name="connsiteX1" fmla="*/ 3163 w 121451"/>
                <a:gd name="connsiteY1" fmla="*/ 28987 h 129559"/>
                <a:gd name="connsiteX2" fmla="*/ 106986 w 121451"/>
                <a:gd name="connsiteY2" fmla="*/ 105187 h 129559"/>
                <a:gd name="connsiteX3" fmla="*/ 106986 w 121451"/>
                <a:gd name="connsiteY3" fmla="*/ 22322 h 129559"/>
                <a:gd name="connsiteX4" fmla="*/ 75934 w 121451"/>
                <a:gd name="connsiteY4" fmla="*/ -3016 h 129559"/>
                <a:gd name="connsiteX5" fmla="*/ 6401 w 121451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559">
                  <a:moveTo>
                    <a:pt x="6401" y="22513"/>
                  </a:moveTo>
                  <a:cubicBezTo>
                    <a:pt x="5163" y="24606"/>
                    <a:pt x="4115" y="26796"/>
                    <a:pt x="3163" y="28987"/>
                  </a:cubicBezTo>
                  <a:cubicBezTo>
                    <a:pt x="-20269" y="84709"/>
                    <a:pt x="62027" y="158435"/>
                    <a:pt x="106986" y="105187"/>
                  </a:cubicBezTo>
                  <a:cubicBezTo>
                    <a:pt x="126036" y="82426"/>
                    <a:pt x="123939" y="46800"/>
                    <a:pt x="106986" y="22322"/>
                  </a:cubicBezTo>
                  <a:cubicBezTo>
                    <a:pt x="99461" y="10988"/>
                    <a:pt x="88602" y="2128"/>
                    <a:pt x="75934" y="-3016"/>
                  </a:cubicBezTo>
                  <a:cubicBezTo>
                    <a:pt x="49645" y="-11587"/>
                    <a:pt x="20879" y="-1016"/>
                    <a:pt x="6401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BC7F364-0B18-44D5-A0E9-2F420528B491}"/>
                </a:ext>
              </a:extLst>
            </p:cNvPr>
            <p:cNvSpPr/>
            <p:nvPr/>
          </p:nvSpPr>
          <p:spPr>
            <a:xfrm>
              <a:off x="10105029" y="1312376"/>
              <a:ext cx="117524" cy="131156"/>
            </a:xfrm>
            <a:custGeom>
              <a:avLst/>
              <a:gdLst>
                <a:gd name="connsiteX0" fmla="*/ 71984 w 117524"/>
                <a:gd name="connsiteY0" fmla="*/ 123551 h 131156"/>
                <a:gd name="connsiteX1" fmla="*/ 78843 w 117524"/>
                <a:gd name="connsiteY1" fmla="*/ 121263 h 131156"/>
                <a:gd name="connsiteX2" fmla="*/ 59221 w 117524"/>
                <a:gd name="connsiteY2" fmla="*/ -5702 h 131156"/>
                <a:gd name="connsiteX3" fmla="*/ 357 w 117524"/>
                <a:gd name="connsiteY3" fmla="*/ 52778 h 131156"/>
                <a:gd name="connsiteX4" fmla="*/ 4452 w 117524"/>
                <a:gd name="connsiteY4" fmla="*/ 92688 h 131156"/>
                <a:gd name="connsiteX5" fmla="*/ 71984 w 117524"/>
                <a:gd name="connsiteY5" fmla="*/ 123551 h 1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156">
                  <a:moveTo>
                    <a:pt x="71984" y="123551"/>
                  </a:moveTo>
                  <a:cubicBezTo>
                    <a:pt x="74365" y="122979"/>
                    <a:pt x="76652" y="122216"/>
                    <a:pt x="78843" y="121263"/>
                  </a:cubicBezTo>
                  <a:cubicBezTo>
                    <a:pt x="134850" y="98404"/>
                    <a:pt x="128658" y="-12087"/>
                    <a:pt x="59221" y="-5702"/>
                  </a:cubicBezTo>
                  <a:cubicBezTo>
                    <a:pt x="29789" y="-3130"/>
                    <a:pt x="5976" y="23631"/>
                    <a:pt x="357" y="52778"/>
                  </a:cubicBezTo>
                  <a:cubicBezTo>
                    <a:pt x="-2311" y="66210"/>
                    <a:pt x="-882" y="80116"/>
                    <a:pt x="4452" y="92688"/>
                  </a:cubicBezTo>
                  <a:cubicBezTo>
                    <a:pt x="17215" y="117263"/>
                    <a:pt x="45028" y="129932"/>
                    <a:pt x="71984" y="12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2B233A3-FED3-4559-9888-E54CBEBC2844}"/>
                </a:ext>
              </a:extLst>
            </p:cNvPr>
            <p:cNvSpPr/>
            <p:nvPr/>
          </p:nvSpPr>
          <p:spPr>
            <a:xfrm>
              <a:off x="9776730" y="1312376"/>
              <a:ext cx="117495" cy="131156"/>
            </a:xfrm>
            <a:custGeom>
              <a:avLst/>
              <a:gdLst>
                <a:gd name="connsiteX0" fmla="*/ 71956 w 117495"/>
                <a:gd name="connsiteY0" fmla="*/ 123551 h 131156"/>
                <a:gd name="connsiteX1" fmla="*/ 78813 w 117495"/>
                <a:gd name="connsiteY1" fmla="*/ 121263 h 131156"/>
                <a:gd name="connsiteX2" fmla="*/ 59193 w 117495"/>
                <a:gd name="connsiteY2" fmla="*/ -5702 h 131156"/>
                <a:gd name="connsiteX3" fmla="*/ 424 w 117495"/>
                <a:gd name="connsiteY3" fmla="*/ 52778 h 131156"/>
                <a:gd name="connsiteX4" fmla="*/ 4424 w 117495"/>
                <a:gd name="connsiteY4" fmla="*/ 92688 h 131156"/>
                <a:gd name="connsiteX5" fmla="*/ 71956 w 117495"/>
                <a:gd name="connsiteY5" fmla="*/ 123551 h 1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156">
                  <a:moveTo>
                    <a:pt x="71956" y="123551"/>
                  </a:moveTo>
                  <a:cubicBezTo>
                    <a:pt x="74337" y="122979"/>
                    <a:pt x="76623" y="122216"/>
                    <a:pt x="78813" y="121263"/>
                  </a:cubicBezTo>
                  <a:cubicBezTo>
                    <a:pt x="134821" y="98404"/>
                    <a:pt x="128630" y="-12087"/>
                    <a:pt x="59193" y="-5702"/>
                  </a:cubicBezTo>
                  <a:cubicBezTo>
                    <a:pt x="29761" y="-3130"/>
                    <a:pt x="5852" y="23631"/>
                    <a:pt x="424" y="52778"/>
                  </a:cubicBezTo>
                  <a:cubicBezTo>
                    <a:pt x="-2339" y="66210"/>
                    <a:pt x="-910" y="80116"/>
                    <a:pt x="4424" y="92688"/>
                  </a:cubicBezTo>
                  <a:cubicBezTo>
                    <a:pt x="17187" y="117263"/>
                    <a:pt x="45000" y="129932"/>
                    <a:pt x="71956" y="12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FD1663C-B884-46AE-A544-3DAA075BB0F1}"/>
                </a:ext>
              </a:extLst>
            </p:cNvPr>
            <p:cNvSpPr/>
            <p:nvPr/>
          </p:nvSpPr>
          <p:spPr>
            <a:xfrm>
              <a:off x="9446492" y="1312239"/>
              <a:ext cx="121409" cy="129561"/>
            </a:xfrm>
            <a:custGeom>
              <a:avLst/>
              <a:gdLst>
                <a:gd name="connsiteX0" fmla="*/ 113110 w 121409"/>
                <a:gd name="connsiteY0" fmla="*/ 95114 h 129561"/>
                <a:gd name="connsiteX1" fmla="*/ 116349 w 121409"/>
                <a:gd name="connsiteY1" fmla="*/ 88635 h 129561"/>
                <a:gd name="connsiteX2" fmla="*/ 12526 w 121409"/>
                <a:gd name="connsiteY2" fmla="*/ 12435 h 129561"/>
                <a:gd name="connsiteX3" fmla="*/ 12526 w 121409"/>
                <a:gd name="connsiteY3" fmla="*/ 95207 h 129561"/>
                <a:gd name="connsiteX4" fmla="*/ 43673 w 121409"/>
                <a:gd name="connsiteY4" fmla="*/ 120642 h 129561"/>
                <a:gd name="connsiteX5" fmla="*/ 113110 w 121409"/>
                <a:gd name="connsiteY5" fmla="*/ 95114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61">
                  <a:moveTo>
                    <a:pt x="113110" y="95114"/>
                  </a:moveTo>
                  <a:cubicBezTo>
                    <a:pt x="114320" y="93016"/>
                    <a:pt x="115406" y="90825"/>
                    <a:pt x="116349" y="88635"/>
                  </a:cubicBezTo>
                  <a:cubicBezTo>
                    <a:pt x="139780" y="32917"/>
                    <a:pt x="57294" y="-40808"/>
                    <a:pt x="12526" y="12435"/>
                  </a:cubicBezTo>
                  <a:cubicBezTo>
                    <a:pt x="-6524" y="35201"/>
                    <a:pt x="-4333" y="70827"/>
                    <a:pt x="12526" y="95207"/>
                  </a:cubicBezTo>
                  <a:cubicBezTo>
                    <a:pt x="20127" y="106638"/>
                    <a:pt x="30976" y="115498"/>
                    <a:pt x="43673" y="120642"/>
                  </a:cubicBezTo>
                  <a:cubicBezTo>
                    <a:pt x="69933" y="129214"/>
                    <a:pt x="98651" y="118642"/>
                    <a:pt x="113110" y="951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C0A0DEB-D678-4B04-9D39-767338C9443B}"/>
                </a:ext>
              </a:extLst>
            </p:cNvPr>
            <p:cNvSpPr/>
            <p:nvPr/>
          </p:nvSpPr>
          <p:spPr>
            <a:xfrm>
              <a:off x="9120334" y="1312376"/>
              <a:ext cx="117238" cy="131191"/>
            </a:xfrm>
            <a:custGeom>
              <a:avLst/>
              <a:gdLst>
                <a:gd name="connsiteX0" fmla="*/ 71699 w 117238"/>
                <a:gd name="connsiteY0" fmla="*/ 123551 h 131191"/>
                <a:gd name="connsiteX1" fmla="*/ 78557 w 117238"/>
                <a:gd name="connsiteY1" fmla="*/ 121263 h 131191"/>
                <a:gd name="connsiteX2" fmla="*/ 58935 w 117238"/>
                <a:gd name="connsiteY2" fmla="*/ -5702 h 131191"/>
                <a:gd name="connsiteX3" fmla="*/ 356 w 117238"/>
                <a:gd name="connsiteY3" fmla="*/ 52778 h 131191"/>
                <a:gd name="connsiteX4" fmla="*/ 4452 w 117238"/>
                <a:gd name="connsiteY4" fmla="*/ 92688 h 131191"/>
                <a:gd name="connsiteX5" fmla="*/ 71699 w 117238"/>
                <a:gd name="connsiteY5" fmla="*/ 123551 h 13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191">
                  <a:moveTo>
                    <a:pt x="71699" y="123551"/>
                  </a:moveTo>
                  <a:cubicBezTo>
                    <a:pt x="74042" y="122979"/>
                    <a:pt x="76337" y="122216"/>
                    <a:pt x="78557" y="121263"/>
                  </a:cubicBezTo>
                  <a:cubicBezTo>
                    <a:pt x="134564" y="98404"/>
                    <a:pt x="128373" y="-12087"/>
                    <a:pt x="58935" y="-5702"/>
                  </a:cubicBezTo>
                  <a:cubicBezTo>
                    <a:pt x="29598" y="-3130"/>
                    <a:pt x="5690" y="23631"/>
                    <a:pt x="356" y="52778"/>
                  </a:cubicBezTo>
                  <a:cubicBezTo>
                    <a:pt x="-2310" y="66210"/>
                    <a:pt x="-882" y="80116"/>
                    <a:pt x="4452" y="92688"/>
                  </a:cubicBezTo>
                  <a:cubicBezTo>
                    <a:pt x="17083" y="117263"/>
                    <a:pt x="44848" y="130030"/>
                    <a:pt x="71699" y="12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4B7643C-2BEB-414C-A06A-CEFBEB558D21}"/>
                </a:ext>
              </a:extLst>
            </p:cNvPr>
            <p:cNvSpPr/>
            <p:nvPr/>
          </p:nvSpPr>
          <p:spPr>
            <a:xfrm>
              <a:off x="10941388" y="1563385"/>
              <a:ext cx="116231" cy="132233"/>
            </a:xfrm>
            <a:custGeom>
              <a:avLst/>
              <a:gdLst>
                <a:gd name="connsiteX0" fmla="*/ 82778 w 116231"/>
                <a:gd name="connsiteY0" fmla="*/ 120858 h 132233"/>
                <a:gd name="connsiteX1" fmla="*/ 89065 w 116231"/>
                <a:gd name="connsiteY1" fmla="*/ 117337 h 132233"/>
                <a:gd name="connsiteX2" fmla="*/ 45440 w 116231"/>
                <a:gd name="connsiteY2" fmla="*/ -3632 h 132233"/>
                <a:gd name="connsiteX3" fmla="*/ -947 w 116231"/>
                <a:gd name="connsiteY3" fmla="*/ 64950 h 132233"/>
                <a:gd name="connsiteX4" fmla="*/ 10674 w 116231"/>
                <a:gd name="connsiteY4" fmla="*/ 103050 h 132233"/>
                <a:gd name="connsiteX5" fmla="*/ 82778 w 116231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233">
                  <a:moveTo>
                    <a:pt x="82778" y="120858"/>
                  </a:moveTo>
                  <a:cubicBezTo>
                    <a:pt x="84969" y="119811"/>
                    <a:pt x="87064" y="118667"/>
                    <a:pt x="89065" y="117337"/>
                  </a:cubicBezTo>
                  <a:cubicBezTo>
                    <a:pt x="139738" y="84190"/>
                    <a:pt x="112496" y="-23064"/>
                    <a:pt x="45440" y="-3632"/>
                  </a:cubicBezTo>
                  <a:cubicBezTo>
                    <a:pt x="16865" y="4656"/>
                    <a:pt x="-1327" y="35612"/>
                    <a:pt x="-947" y="64950"/>
                  </a:cubicBezTo>
                  <a:cubicBezTo>
                    <a:pt x="-947" y="78474"/>
                    <a:pt x="3054" y="91808"/>
                    <a:pt x="10674" y="103050"/>
                  </a:cubicBezTo>
                  <a:cubicBezTo>
                    <a:pt x="27628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F4C31A4-08D9-44F1-B735-1BD227866AFC}"/>
                </a:ext>
              </a:extLst>
            </p:cNvPr>
            <p:cNvSpPr/>
            <p:nvPr/>
          </p:nvSpPr>
          <p:spPr>
            <a:xfrm>
              <a:off x="10613157" y="1563385"/>
              <a:ext cx="116184" cy="132233"/>
            </a:xfrm>
            <a:custGeom>
              <a:avLst/>
              <a:gdLst>
                <a:gd name="connsiteX0" fmla="*/ 82779 w 116184"/>
                <a:gd name="connsiteY0" fmla="*/ 120858 h 132233"/>
                <a:gd name="connsiteX1" fmla="*/ 89064 w 116184"/>
                <a:gd name="connsiteY1" fmla="*/ 117337 h 132233"/>
                <a:gd name="connsiteX2" fmla="*/ 45345 w 116184"/>
                <a:gd name="connsiteY2" fmla="*/ -3632 h 132233"/>
                <a:gd name="connsiteX3" fmla="*/ -947 w 116184"/>
                <a:gd name="connsiteY3" fmla="*/ 64950 h 132233"/>
                <a:gd name="connsiteX4" fmla="*/ 10674 w 116184"/>
                <a:gd name="connsiteY4" fmla="*/ 103050 h 132233"/>
                <a:gd name="connsiteX5" fmla="*/ 82779 w 116184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3">
                  <a:moveTo>
                    <a:pt x="82779" y="120858"/>
                  </a:moveTo>
                  <a:cubicBezTo>
                    <a:pt x="84969" y="119811"/>
                    <a:pt x="87064" y="118667"/>
                    <a:pt x="89064" y="117337"/>
                  </a:cubicBezTo>
                  <a:cubicBezTo>
                    <a:pt x="139642" y="84190"/>
                    <a:pt x="112496" y="-23064"/>
                    <a:pt x="45345" y="-3632"/>
                  </a:cubicBezTo>
                  <a:cubicBezTo>
                    <a:pt x="16770" y="4656"/>
                    <a:pt x="-1328" y="35612"/>
                    <a:pt x="-947" y="64950"/>
                  </a:cubicBezTo>
                  <a:cubicBezTo>
                    <a:pt x="-947" y="78567"/>
                    <a:pt x="3054" y="91808"/>
                    <a:pt x="10674" y="103050"/>
                  </a:cubicBezTo>
                  <a:cubicBezTo>
                    <a:pt x="27628" y="125048"/>
                    <a:pt x="57537" y="132383"/>
                    <a:pt x="82779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E1F2795-2334-4C65-A840-F260E4A23061}"/>
                </a:ext>
              </a:extLst>
            </p:cNvPr>
            <p:cNvSpPr/>
            <p:nvPr/>
          </p:nvSpPr>
          <p:spPr>
            <a:xfrm>
              <a:off x="10283481" y="1563345"/>
              <a:ext cx="118713" cy="131669"/>
            </a:xfrm>
            <a:custGeom>
              <a:avLst/>
              <a:gdLst>
                <a:gd name="connsiteX0" fmla="*/ 103844 w 118713"/>
                <a:gd name="connsiteY0" fmla="*/ 106610 h 131669"/>
                <a:gd name="connsiteX1" fmla="*/ 108321 w 118713"/>
                <a:gd name="connsiteY1" fmla="*/ 100898 h 131669"/>
                <a:gd name="connsiteX2" fmla="*/ 21834 w 118713"/>
                <a:gd name="connsiteY2" fmla="*/ 5648 h 131669"/>
                <a:gd name="connsiteX3" fmla="*/ 5165 w 118713"/>
                <a:gd name="connsiteY3" fmla="*/ 86802 h 131669"/>
                <a:gd name="connsiteX4" fmla="*/ 30596 w 118713"/>
                <a:gd name="connsiteY4" fmla="*/ 117851 h 131669"/>
                <a:gd name="connsiteX5" fmla="*/ 103844 w 118713"/>
                <a:gd name="connsiteY5" fmla="*/ 106610 h 13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69">
                  <a:moveTo>
                    <a:pt x="103844" y="106610"/>
                  </a:moveTo>
                  <a:cubicBezTo>
                    <a:pt x="105463" y="104801"/>
                    <a:pt x="106987" y="102898"/>
                    <a:pt x="108321" y="100898"/>
                  </a:cubicBezTo>
                  <a:cubicBezTo>
                    <a:pt x="142610" y="50985"/>
                    <a:pt x="76507" y="-37786"/>
                    <a:pt x="21834" y="5648"/>
                  </a:cubicBezTo>
                  <a:cubicBezTo>
                    <a:pt x="-1312" y="24126"/>
                    <a:pt x="-6741" y="59557"/>
                    <a:pt x="5165" y="86802"/>
                  </a:cubicBezTo>
                  <a:cubicBezTo>
                    <a:pt x="10308" y="99466"/>
                    <a:pt x="19167" y="110326"/>
                    <a:pt x="30596" y="117851"/>
                  </a:cubicBezTo>
                  <a:cubicBezTo>
                    <a:pt x="54695" y="131566"/>
                    <a:pt x="84985" y="126995"/>
                    <a:pt x="103844" y="1066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5F866DA-C2DE-4E1C-A693-53576741B483}"/>
                </a:ext>
              </a:extLst>
            </p:cNvPr>
            <p:cNvSpPr/>
            <p:nvPr/>
          </p:nvSpPr>
          <p:spPr>
            <a:xfrm>
              <a:off x="9954413" y="1563580"/>
              <a:ext cx="120244" cy="129735"/>
            </a:xfrm>
            <a:custGeom>
              <a:avLst/>
              <a:gdLst>
                <a:gd name="connsiteX0" fmla="*/ 58008 w 120244"/>
                <a:gd name="connsiteY0" fmla="*/ -5925 h 129735"/>
                <a:gd name="connsiteX1" fmla="*/ 50864 w 120244"/>
                <a:gd name="connsiteY1" fmla="*/ -5064 h 129735"/>
                <a:gd name="connsiteX2" fmla="*/ 44673 w 120244"/>
                <a:gd name="connsiteY2" fmla="*/ 123425 h 129735"/>
                <a:gd name="connsiteX3" fmla="*/ 113824 w 120244"/>
                <a:gd name="connsiteY3" fmla="*/ 77800 h 129735"/>
                <a:gd name="connsiteX4" fmla="*/ 117920 w 120244"/>
                <a:gd name="connsiteY4" fmla="*/ 37891 h 129735"/>
                <a:gd name="connsiteX5" fmla="*/ 58008 w 120244"/>
                <a:gd name="connsiteY5" fmla="*/ -5925 h 1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5">
                  <a:moveTo>
                    <a:pt x="58008" y="-5925"/>
                  </a:moveTo>
                  <a:cubicBezTo>
                    <a:pt x="55627" y="-5827"/>
                    <a:pt x="53246" y="-5446"/>
                    <a:pt x="50864" y="-5064"/>
                  </a:cubicBezTo>
                  <a:cubicBezTo>
                    <a:pt x="-8667" y="6079"/>
                    <a:pt x="-24765" y="115519"/>
                    <a:pt x="44673" y="123425"/>
                  </a:cubicBezTo>
                  <a:cubicBezTo>
                    <a:pt x="74105" y="126760"/>
                    <a:pt x="102775" y="105329"/>
                    <a:pt x="113824" y="77800"/>
                  </a:cubicBezTo>
                  <a:cubicBezTo>
                    <a:pt x="119253" y="65229"/>
                    <a:pt x="120682" y="51323"/>
                    <a:pt x="117920" y="37891"/>
                  </a:cubicBezTo>
                  <a:cubicBezTo>
                    <a:pt x="110491" y="11223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33AAE07-93D6-424D-BFEC-5D12B20127C5}"/>
                </a:ext>
              </a:extLst>
            </p:cNvPr>
            <p:cNvSpPr/>
            <p:nvPr/>
          </p:nvSpPr>
          <p:spPr>
            <a:xfrm>
              <a:off x="11267720" y="1563579"/>
              <a:ext cx="120244" cy="129736"/>
            </a:xfrm>
            <a:custGeom>
              <a:avLst/>
              <a:gdLst>
                <a:gd name="connsiteX0" fmla="*/ 58008 w 120244"/>
                <a:gd name="connsiteY0" fmla="*/ -5925 h 129736"/>
                <a:gd name="connsiteX1" fmla="*/ 50864 w 120244"/>
                <a:gd name="connsiteY1" fmla="*/ -5064 h 129736"/>
                <a:gd name="connsiteX2" fmla="*/ 44673 w 120244"/>
                <a:gd name="connsiteY2" fmla="*/ 123426 h 129736"/>
                <a:gd name="connsiteX3" fmla="*/ 113824 w 120244"/>
                <a:gd name="connsiteY3" fmla="*/ 77801 h 129736"/>
                <a:gd name="connsiteX4" fmla="*/ 117920 w 120244"/>
                <a:gd name="connsiteY4" fmla="*/ 37891 h 129736"/>
                <a:gd name="connsiteX5" fmla="*/ 58008 w 120244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6">
                  <a:moveTo>
                    <a:pt x="58008" y="-5925"/>
                  </a:moveTo>
                  <a:cubicBezTo>
                    <a:pt x="55627" y="-5827"/>
                    <a:pt x="53246" y="-5543"/>
                    <a:pt x="50864" y="-5064"/>
                  </a:cubicBezTo>
                  <a:cubicBezTo>
                    <a:pt x="-8667" y="6079"/>
                    <a:pt x="-24765" y="115519"/>
                    <a:pt x="44673" y="123426"/>
                  </a:cubicBezTo>
                  <a:cubicBezTo>
                    <a:pt x="74105" y="126760"/>
                    <a:pt x="102775" y="105329"/>
                    <a:pt x="113824" y="77801"/>
                  </a:cubicBezTo>
                  <a:cubicBezTo>
                    <a:pt x="119253" y="65229"/>
                    <a:pt x="120682" y="51323"/>
                    <a:pt x="117920" y="37891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76E2610-4F94-4A40-8170-5675F0D75FF6}"/>
                </a:ext>
              </a:extLst>
            </p:cNvPr>
            <p:cNvSpPr/>
            <p:nvPr/>
          </p:nvSpPr>
          <p:spPr>
            <a:xfrm>
              <a:off x="9625561" y="1565054"/>
              <a:ext cx="121386" cy="129559"/>
            </a:xfrm>
            <a:custGeom>
              <a:avLst/>
              <a:gdLst>
                <a:gd name="connsiteX0" fmla="*/ 6337 w 121386"/>
                <a:gd name="connsiteY0" fmla="*/ 22510 h 129559"/>
                <a:gd name="connsiteX1" fmla="*/ 3193 w 121386"/>
                <a:gd name="connsiteY1" fmla="*/ 28989 h 129559"/>
                <a:gd name="connsiteX2" fmla="*/ 106921 w 121386"/>
                <a:gd name="connsiteY2" fmla="*/ 105189 h 129559"/>
                <a:gd name="connsiteX3" fmla="*/ 106921 w 121386"/>
                <a:gd name="connsiteY3" fmla="*/ 22417 h 129559"/>
                <a:gd name="connsiteX4" fmla="*/ 75869 w 121386"/>
                <a:gd name="connsiteY4" fmla="*/ -3014 h 129559"/>
                <a:gd name="connsiteX5" fmla="*/ 6337 w 121386"/>
                <a:gd name="connsiteY5" fmla="*/ 22510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559">
                  <a:moveTo>
                    <a:pt x="6337" y="22510"/>
                  </a:moveTo>
                  <a:cubicBezTo>
                    <a:pt x="5098" y="24608"/>
                    <a:pt x="4050" y="26798"/>
                    <a:pt x="3193" y="28989"/>
                  </a:cubicBezTo>
                  <a:cubicBezTo>
                    <a:pt x="-20334" y="84711"/>
                    <a:pt x="61962" y="158432"/>
                    <a:pt x="106921" y="105189"/>
                  </a:cubicBezTo>
                  <a:cubicBezTo>
                    <a:pt x="125971" y="82423"/>
                    <a:pt x="123875" y="46704"/>
                    <a:pt x="106921" y="22417"/>
                  </a:cubicBezTo>
                  <a:cubicBezTo>
                    <a:pt x="99396" y="10985"/>
                    <a:pt x="88537" y="2126"/>
                    <a:pt x="75869" y="-3014"/>
                  </a:cubicBezTo>
                  <a:cubicBezTo>
                    <a:pt x="49580" y="-11590"/>
                    <a:pt x="20814" y="-1014"/>
                    <a:pt x="6337" y="22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1413ACD-3E41-48CE-A587-97147C163957}"/>
                </a:ext>
              </a:extLst>
            </p:cNvPr>
            <p:cNvSpPr/>
            <p:nvPr/>
          </p:nvSpPr>
          <p:spPr>
            <a:xfrm>
              <a:off x="9297264" y="1565054"/>
              <a:ext cx="121450" cy="129559"/>
            </a:xfrm>
            <a:custGeom>
              <a:avLst/>
              <a:gdLst>
                <a:gd name="connsiteX0" fmla="*/ 6401 w 121450"/>
                <a:gd name="connsiteY0" fmla="*/ 22510 h 129559"/>
                <a:gd name="connsiteX1" fmla="*/ 3163 w 121450"/>
                <a:gd name="connsiteY1" fmla="*/ 28989 h 129559"/>
                <a:gd name="connsiteX2" fmla="*/ 106985 w 121450"/>
                <a:gd name="connsiteY2" fmla="*/ 105189 h 129559"/>
                <a:gd name="connsiteX3" fmla="*/ 106985 w 121450"/>
                <a:gd name="connsiteY3" fmla="*/ 22417 h 129559"/>
                <a:gd name="connsiteX4" fmla="*/ 75838 w 121450"/>
                <a:gd name="connsiteY4" fmla="*/ -3014 h 129559"/>
                <a:gd name="connsiteX5" fmla="*/ 6401 w 121450"/>
                <a:gd name="connsiteY5" fmla="*/ 22510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559">
                  <a:moveTo>
                    <a:pt x="6401" y="22510"/>
                  </a:moveTo>
                  <a:cubicBezTo>
                    <a:pt x="5172" y="24608"/>
                    <a:pt x="4087" y="26798"/>
                    <a:pt x="3163" y="28989"/>
                  </a:cubicBezTo>
                  <a:cubicBezTo>
                    <a:pt x="-20269" y="84711"/>
                    <a:pt x="62027" y="158432"/>
                    <a:pt x="106985" y="105189"/>
                  </a:cubicBezTo>
                  <a:cubicBezTo>
                    <a:pt x="126035" y="82423"/>
                    <a:pt x="123940" y="46704"/>
                    <a:pt x="106985" y="22417"/>
                  </a:cubicBezTo>
                  <a:cubicBezTo>
                    <a:pt x="99413" y="10985"/>
                    <a:pt x="88554" y="2126"/>
                    <a:pt x="75838" y="-3014"/>
                  </a:cubicBezTo>
                  <a:cubicBezTo>
                    <a:pt x="49578" y="-11590"/>
                    <a:pt x="20860" y="-1014"/>
                    <a:pt x="6401" y="22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57F8CCE-05AB-4248-9FB7-523CB7B302F7}"/>
                </a:ext>
              </a:extLst>
            </p:cNvPr>
            <p:cNvSpPr/>
            <p:nvPr/>
          </p:nvSpPr>
          <p:spPr>
            <a:xfrm>
              <a:off x="11923755" y="1564447"/>
              <a:ext cx="121409" cy="129575"/>
            </a:xfrm>
            <a:custGeom>
              <a:avLst/>
              <a:gdLst>
                <a:gd name="connsiteX0" fmla="*/ 113109 w 121409"/>
                <a:gd name="connsiteY0" fmla="*/ 95127 h 129575"/>
                <a:gd name="connsiteX1" fmla="*/ 116349 w 121409"/>
                <a:gd name="connsiteY1" fmla="*/ 88648 h 129575"/>
                <a:gd name="connsiteX2" fmla="*/ 12526 w 121409"/>
                <a:gd name="connsiteY2" fmla="*/ 12448 h 129575"/>
                <a:gd name="connsiteX3" fmla="*/ 12526 w 121409"/>
                <a:gd name="connsiteY3" fmla="*/ 95224 h 129575"/>
                <a:gd name="connsiteX4" fmla="*/ 43673 w 121409"/>
                <a:gd name="connsiteY4" fmla="*/ 120655 h 129575"/>
                <a:gd name="connsiteX5" fmla="*/ 113109 w 121409"/>
                <a:gd name="connsiteY5" fmla="*/ 95127 h 12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75">
                  <a:moveTo>
                    <a:pt x="113109" y="95127"/>
                  </a:moveTo>
                  <a:cubicBezTo>
                    <a:pt x="114348" y="93029"/>
                    <a:pt x="115395" y="90839"/>
                    <a:pt x="116349" y="88648"/>
                  </a:cubicBezTo>
                  <a:cubicBezTo>
                    <a:pt x="139780" y="32833"/>
                    <a:pt x="57293" y="-40795"/>
                    <a:pt x="12526" y="12448"/>
                  </a:cubicBezTo>
                  <a:cubicBezTo>
                    <a:pt x="-6524" y="35214"/>
                    <a:pt x="-4333" y="70840"/>
                    <a:pt x="12526" y="95224"/>
                  </a:cubicBezTo>
                  <a:cubicBezTo>
                    <a:pt x="20145" y="106652"/>
                    <a:pt x="31004" y="115511"/>
                    <a:pt x="43673" y="120655"/>
                  </a:cubicBezTo>
                  <a:cubicBezTo>
                    <a:pt x="69962" y="129227"/>
                    <a:pt x="98632" y="118655"/>
                    <a:pt x="113109" y="95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DD736D7-EC76-45DB-A27A-4D81922FE519}"/>
                </a:ext>
              </a:extLst>
            </p:cNvPr>
            <p:cNvSpPr/>
            <p:nvPr/>
          </p:nvSpPr>
          <p:spPr>
            <a:xfrm>
              <a:off x="11597338" y="156441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4 w 117495"/>
                <a:gd name="connsiteY1" fmla="*/ 121352 h 131321"/>
                <a:gd name="connsiteX2" fmla="*/ 59193 w 117495"/>
                <a:gd name="connsiteY2" fmla="*/ -5710 h 131321"/>
                <a:gd name="connsiteX3" fmla="*/ 423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8" y="123069"/>
                    <a:pt x="76623" y="122306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3" y="23628"/>
                    <a:pt x="423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1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C1079DA-C9D1-493D-9D10-9ACCADFE6C89}"/>
                </a:ext>
              </a:extLst>
            </p:cNvPr>
            <p:cNvSpPr/>
            <p:nvPr/>
          </p:nvSpPr>
          <p:spPr>
            <a:xfrm>
              <a:off x="10601917" y="1058750"/>
              <a:ext cx="116184" cy="132236"/>
            </a:xfrm>
            <a:custGeom>
              <a:avLst/>
              <a:gdLst>
                <a:gd name="connsiteX0" fmla="*/ 82778 w 116184"/>
                <a:gd name="connsiteY0" fmla="*/ 120858 h 132236"/>
                <a:gd name="connsiteX1" fmla="*/ 89065 w 116184"/>
                <a:gd name="connsiteY1" fmla="*/ 117337 h 132236"/>
                <a:gd name="connsiteX2" fmla="*/ 45345 w 116184"/>
                <a:gd name="connsiteY2" fmla="*/ -3632 h 132236"/>
                <a:gd name="connsiteX3" fmla="*/ -947 w 116184"/>
                <a:gd name="connsiteY3" fmla="*/ 65043 h 132236"/>
                <a:gd name="connsiteX4" fmla="*/ 10675 w 116184"/>
                <a:gd name="connsiteY4" fmla="*/ 103143 h 132236"/>
                <a:gd name="connsiteX5" fmla="*/ 82778 w 116184"/>
                <a:gd name="connsiteY5" fmla="*/ 120858 h 13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6">
                  <a:moveTo>
                    <a:pt x="82778" y="120858"/>
                  </a:moveTo>
                  <a:cubicBezTo>
                    <a:pt x="84969" y="119811"/>
                    <a:pt x="87064" y="118574"/>
                    <a:pt x="89065" y="117337"/>
                  </a:cubicBezTo>
                  <a:cubicBezTo>
                    <a:pt x="139642" y="84190"/>
                    <a:pt x="112496" y="-23064"/>
                    <a:pt x="45345" y="-3632"/>
                  </a:cubicBezTo>
                  <a:cubicBezTo>
                    <a:pt x="16770" y="4656"/>
                    <a:pt x="-1327" y="35612"/>
                    <a:pt x="-947" y="65043"/>
                  </a:cubicBezTo>
                  <a:cubicBezTo>
                    <a:pt x="-1042" y="78665"/>
                    <a:pt x="3054" y="91901"/>
                    <a:pt x="10675" y="103143"/>
                  </a:cubicBezTo>
                  <a:cubicBezTo>
                    <a:pt x="27724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85AF8-CFE3-4B00-B9DE-C73152F7B939}"/>
                </a:ext>
              </a:extLst>
            </p:cNvPr>
            <p:cNvSpPr/>
            <p:nvPr/>
          </p:nvSpPr>
          <p:spPr>
            <a:xfrm>
              <a:off x="10273590" y="1058750"/>
              <a:ext cx="116136" cy="132236"/>
            </a:xfrm>
            <a:custGeom>
              <a:avLst/>
              <a:gdLst>
                <a:gd name="connsiteX0" fmla="*/ 82779 w 116136"/>
                <a:gd name="connsiteY0" fmla="*/ 120858 h 132236"/>
                <a:gd name="connsiteX1" fmla="*/ 88970 w 116136"/>
                <a:gd name="connsiteY1" fmla="*/ 117337 h 132236"/>
                <a:gd name="connsiteX2" fmla="*/ 45345 w 116136"/>
                <a:gd name="connsiteY2" fmla="*/ -3632 h 132236"/>
                <a:gd name="connsiteX3" fmla="*/ -947 w 116136"/>
                <a:gd name="connsiteY3" fmla="*/ 65043 h 132236"/>
                <a:gd name="connsiteX4" fmla="*/ 10674 w 116136"/>
                <a:gd name="connsiteY4" fmla="*/ 103143 h 132236"/>
                <a:gd name="connsiteX5" fmla="*/ 82779 w 116136"/>
                <a:gd name="connsiteY5" fmla="*/ 120858 h 13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36" h="132236">
                  <a:moveTo>
                    <a:pt x="82779" y="120858"/>
                  </a:moveTo>
                  <a:cubicBezTo>
                    <a:pt x="84874" y="119811"/>
                    <a:pt x="86969" y="118574"/>
                    <a:pt x="88970" y="117337"/>
                  </a:cubicBezTo>
                  <a:cubicBezTo>
                    <a:pt x="139642" y="84190"/>
                    <a:pt x="112401" y="-23064"/>
                    <a:pt x="45345" y="-3632"/>
                  </a:cubicBezTo>
                  <a:cubicBezTo>
                    <a:pt x="16770" y="4656"/>
                    <a:pt x="-1328" y="35612"/>
                    <a:pt x="-947" y="65043"/>
                  </a:cubicBezTo>
                  <a:cubicBezTo>
                    <a:pt x="-1042" y="78665"/>
                    <a:pt x="3054" y="91901"/>
                    <a:pt x="10674" y="103143"/>
                  </a:cubicBezTo>
                  <a:cubicBezTo>
                    <a:pt x="27724" y="125048"/>
                    <a:pt x="57537" y="132383"/>
                    <a:pt x="82779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C1C0A0A-D29C-46A5-8AF4-0ECA00CA8A3A}"/>
                </a:ext>
              </a:extLst>
            </p:cNvPr>
            <p:cNvSpPr/>
            <p:nvPr/>
          </p:nvSpPr>
          <p:spPr>
            <a:xfrm>
              <a:off x="9943961" y="1058667"/>
              <a:ext cx="118753" cy="131678"/>
            </a:xfrm>
            <a:custGeom>
              <a:avLst/>
              <a:gdLst>
                <a:gd name="connsiteX0" fmla="*/ 103798 w 118753"/>
                <a:gd name="connsiteY0" fmla="*/ 106561 h 131678"/>
                <a:gd name="connsiteX1" fmla="*/ 108370 w 118753"/>
                <a:gd name="connsiteY1" fmla="*/ 100943 h 131678"/>
                <a:gd name="connsiteX2" fmla="*/ 21883 w 118753"/>
                <a:gd name="connsiteY2" fmla="*/ 5693 h 131678"/>
                <a:gd name="connsiteX3" fmla="*/ 5119 w 118753"/>
                <a:gd name="connsiteY3" fmla="*/ 86939 h 131678"/>
                <a:gd name="connsiteX4" fmla="*/ 30551 w 118753"/>
                <a:gd name="connsiteY4" fmla="*/ 117988 h 131678"/>
                <a:gd name="connsiteX5" fmla="*/ 103798 w 118753"/>
                <a:gd name="connsiteY5" fmla="*/ 106561 h 13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3" h="131678">
                  <a:moveTo>
                    <a:pt x="103798" y="106561"/>
                  </a:moveTo>
                  <a:cubicBezTo>
                    <a:pt x="105418" y="104752"/>
                    <a:pt x="106941" y="102942"/>
                    <a:pt x="108370" y="100943"/>
                  </a:cubicBezTo>
                  <a:cubicBezTo>
                    <a:pt x="142660" y="50936"/>
                    <a:pt x="76461" y="-37840"/>
                    <a:pt x="21883" y="5693"/>
                  </a:cubicBezTo>
                  <a:cubicBezTo>
                    <a:pt x="-1358" y="24171"/>
                    <a:pt x="-6692" y="59601"/>
                    <a:pt x="5119" y="86939"/>
                  </a:cubicBezTo>
                  <a:cubicBezTo>
                    <a:pt x="10263" y="99608"/>
                    <a:pt x="19121" y="110468"/>
                    <a:pt x="30551" y="117988"/>
                  </a:cubicBezTo>
                  <a:cubicBezTo>
                    <a:pt x="54649" y="131610"/>
                    <a:pt x="84939" y="126848"/>
                    <a:pt x="103798" y="1065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D952CD-75EF-420C-9019-77131969BDD7}"/>
                </a:ext>
              </a:extLst>
            </p:cNvPr>
            <p:cNvSpPr/>
            <p:nvPr/>
          </p:nvSpPr>
          <p:spPr>
            <a:xfrm>
              <a:off x="9614942" y="1058945"/>
              <a:ext cx="120181" cy="129735"/>
            </a:xfrm>
            <a:custGeom>
              <a:avLst/>
              <a:gdLst>
                <a:gd name="connsiteX0" fmla="*/ 58008 w 120181"/>
                <a:gd name="connsiteY0" fmla="*/ -5925 h 129735"/>
                <a:gd name="connsiteX1" fmla="*/ 50864 w 120181"/>
                <a:gd name="connsiteY1" fmla="*/ -5064 h 129735"/>
                <a:gd name="connsiteX2" fmla="*/ 44673 w 120181"/>
                <a:gd name="connsiteY2" fmla="*/ 123425 h 129735"/>
                <a:gd name="connsiteX3" fmla="*/ 113824 w 120181"/>
                <a:gd name="connsiteY3" fmla="*/ 77800 h 129735"/>
                <a:gd name="connsiteX4" fmla="*/ 117920 w 120181"/>
                <a:gd name="connsiteY4" fmla="*/ 37891 h 129735"/>
                <a:gd name="connsiteX5" fmla="*/ 58008 w 120181"/>
                <a:gd name="connsiteY5" fmla="*/ -5925 h 1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735">
                  <a:moveTo>
                    <a:pt x="58008" y="-5925"/>
                  </a:moveTo>
                  <a:cubicBezTo>
                    <a:pt x="55627" y="-5827"/>
                    <a:pt x="53245" y="-5543"/>
                    <a:pt x="50864" y="-5064"/>
                  </a:cubicBezTo>
                  <a:cubicBezTo>
                    <a:pt x="-8667" y="6079"/>
                    <a:pt x="-24764" y="115519"/>
                    <a:pt x="44673" y="123425"/>
                  </a:cubicBezTo>
                  <a:cubicBezTo>
                    <a:pt x="74105" y="126760"/>
                    <a:pt x="102775" y="105329"/>
                    <a:pt x="113824" y="77800"/>
                  </a:cubicBezTo>
                  <a:cubicBezTo>
                    <a:pt x="119158" y="65229"/>
                    <a:pt x="120587" y="51323"/>
                    <a:pt x="117920" y="37891"/>
                  </a:cubicBezTo>
                  <a:cubicBezTo>
                    <a:pt x="110490" y="11223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2C7C8DC-C49B-458B-90B1-6B699AD8C1D9}"/>
                </a:ext>
              </a:extLst>
            </p:cNvPr>
            <p:cNvSpPr/>
            <p:nvPr/>
          </p:nvSpPr>
          <p:spPr>
            <a:xfrm>
              <a:off x="10928192" y="1058945"/>
              <a:ext cx="120206" cy="129736"/>
            </a:xfrm>
            <a:custGeom>
              <a:avLst/>
              <a:gdLst>
                <a:gd name="connsiteX0" fmla="*/ 57970 w 120206"/>
                <a:gd name="connsiteY0" fmla="*/ -5925 h 129736"/>
                <a:gd name="connsiteX1" fmla="*/ 50826 w 120206"/>
                <a:gd name="connsiteY1" fmla="*/ -5064 h 129736"/>
                <a:gd name="connsiteX2" fmla="*/ 44634 w 120206"/>
                <a:gd name="connsiteY2" fmla="*/ 123426 h 129736"/>
                <a:gd name="connsiteX3" fmla="*/ 113786 w 120206"/>
                <a:gd name="connsiteY3" fmla="*/ 77801 h 129736"/>
                <a:gd name="connsiteX4" fmla="*/ 117882 w 120206"/>
                <a:gd name="connsiteY4" fmla="*/ 37891 h 129736"/>
                <a:gd name="connsiteX5" fmla="*/ 57970 w 120206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06" h="129736">
                  <a:moveTo>
                    <a:pt x="57970" y="-5925"/>
                  </a:moveTo>
                  <a:cubicBezTo>
                    <a:pt x="55588" y="-5827"/>
                    <a:pt x="53207" y="-5543"/>
                    <a:pt x="50826" y="-5064"/>
                  </a:cubicBezTo>
                  <a:cubicBezTo>
                    <a:pt x="-8705" y="6079"/>
                    <a:pt x="-24708" y="115519"/>
                    <a:pt x="44634" y="123426"/>
                  </a:cubicBezTo>
                  <a:cubicBezTo>
                    <a:pt x="74066" y="126760"/>
                    <a:pt x="102832" y="105329"/>
                    <a:pt x="113786" y="77801"/>
                  </a:cubicBezTo>
                  <a:cubicBezTo>
                    <a:pt x="119215" y="65229"/>
                    <a:pt x="120644" y="51323"/>
                    <a:pt x="117882" y="37891"/>
                  </a:cubicBezTo>
                  <a:cubicBezTo>
                    <a:pt x="110548" y="11126"/>
                    <a:pt x="85688" y="-6971"/>
                    <a:pt x="57970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FDEB676-E606-458C-BC85-1340A13EAA14}"/>
                </a:ext>
              </a:extLst>
            </p:cNvPr>
            <p:cNvSpPr/>
            <p:nvPr/>
          </p:nvSpPr>
          <p:spPr>
            <a:xfrm>
              <a:off x="9286025" y="1060857"/>
              <a:ext cx="121416" cy="129650"/>
            </a:xfrm>
            <a:custGeom>
              <a:avLst/>
              <a:gdLst>
                <a:gd name="connsiteX0" fmla="*/ 6401 w 121416"/>
                <a:gd name="connsiteY0" fmla="*/ 22645 h 129650"/>
                <a:gd name="connsiteX1" fmla="*/ 3163 w 121416"/>
                <a:gd name="connsiteY1" fmla="*/ 29026 h 129650"/>
                <a:gd name="connsiteX2" fmla="*/ 106985 w 121416"/>
                <a:gd name="connsiteY2" fmla="*/ 105226 h 129650"/>
                <a:gd name="connsiteX3" fmla="*/ 106985 w 121416"/>
                <a:gd name="connsiteY3" fmla="*/ 22361 h 129650"/>
                <a:gd name="connsiteX4" fmla="*/ 75838 w 121416"/>
                <a:gd name="connsiteY4" fmla="*/ -2977 h 129650"/>
                <a:gd name="connsiteX5" fmla="*/ 6401 w 121416"/>
                <a:gd name="connsiteY5" fmla="*/ 22645 h 12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16" h="129650">
                  <a:moveTo>
                    <a:pt x="6401" y="22645"/>
                  </a:moveTo>
                  <a:cubicBezTo>
                    <a:pt x="5192" y="24743"/>
                    <a:pt x="4106" y="26835"/>
                    <a:pt x="3163" y="29026"/>
                  </a:cubicBezTo>
                  <a:cubicBezTo>
                    <a:pt x="-20269" y="84841"/>
                    <a:pt x="62027" y="158567"/>
                    <a:pt x="106985" y="105226"/>
                  </a:cubicBezTo>
                  <a:cubicBezTo>
                    <a:pt x="126035" y="82460"/>
                    <a:pt x="123845" y="46839"/>
                    <a:pt x="106985" y="22361"/>
                  </a:cubicBezTo>
                  <a:cubicBezTo>
                    <a:pt x="99375" y="11022"/>
                    <a:pt x="88526" y="2167"/>
                    <a:pt x="75838" y="-2977"/>
                  </a:cubicBezTo>
                  <a:cubicBezTo>
                    <a:pt x="49549" y="-11646"/>
                    <a:pt x="20784" y="-977"/>
                    <a:pt x="6401" y="226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7D6CCDD-38E1-465B-8109-CAFC49918806}"/>
                </a:ext>
              </a:extLst>
            </p:cNvPr>
            <p:cNvSpPr/>
            <p:nvPr/>
          </p:nvSpPr>
          <p:spPr>
            <a:xfrm>
              <a:off x="11914969" y="1059781"/>
              <a:ext cx="117075" cy="131149"/>
            </a:xfrm>
            <a:custGeom>
              <a:avLst/>
              <a:gdLst>
                <a:gd name="connsiteX0" fmla="*/ 71509 w 117075"/>
                <a:gd name="connsiteY0" fmla="*/ 123543 h 131149"/>
                <a:gd name="connsiteX1" fmla="*/ 78271 w 117075"/>
                <a:gd name="connsiteY1" fmla="*/ 121352 h 131149"/>
                <a:gd name="connsiteX2" fmla="*/ 59221 w 117075"/>
                <a:gd name="connsiteY2" fmla="*/ -5710 h 131149"/>
                <a:gd name="connsiteX3" fmla="*/ 356 w 117075"/>
                <a:gd name="connsiteY3" fmla="*/ 52868 h 131149"/>
                <a:gd name="connsiteX4" fmla="*/ 4452 w 117075"/>
                <a:gd name="connsiteY4" fmla="*/ 92777 h 131149"/>
                <a:gd name="connsiteX5" fmla="*/ 71509 w 117075"/>
                <a:gd name="connsiteY5" fmla="*/ 123543 h 13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075" h="131149">
                  <a:moveTo>
                    <a:pt x="71509" y="123543"/>
                  </a:moveTo>
                  <a:cubicBezTo>
                    <a:pt x="73795" y="122971"/>
                    <a:pt x="76081" y="122208"/>
                    <a:pt x="78271" y="121352"/>
                  </a:cubicBezTo>
                  <a:cubicBezTo>
                    <a:pt x="134374" y="98493"/>
                    <a:pt x="128182" y="-11998"/>
                    <a:pt x="59221" y="-5710"/>
                  </a:cubicBezTo>
                  <a:cubicBezTo>
                    <a:pt x="29789" y="-3045"/>
                    <a:pt x="5881" y="23721"/>
                    <a:pt x="356" y="52868"/>
                  </a:cubicBezTo>
                  <a:cubicBezTo>
                    <a:pt x="-2310" y="66300"/>
                    <a:pt x="-882" y="80206"/>
                    <a:pt x="4452" y="92777"/>
                  </a:cubicBezTo>
                  <a:cubicBezTo>
                    <a:pt x="17025" y="117255"/>
                    <a:pt x="44743" y="129924"/>
                    <a:pt x="71509" y="12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35F79EC-7AAB-41A2-9671-127453197FD7}"/>
                </a:ext>
              </a:extLst>
            </p:cNvPr>
            <p:cNvSpPr/>
            <p:nvPr/>
          </p:nvSpPr>
          <p:spPr>
            <a:xfrm>
              <a:off x="11584249" y="1059774"/>
              <a:ext cx="121451" cy="129656"/>
            </a:xfrm>
            <a:custGeom>
              <a:avLst/>
              <a:gdLst>
                <a:gd name="connsiteX0" fmla="*/ 113144 w 121451"/>
                <a:gd name="connsiteY0" fmla="*/ 95166 h 129656"/>
                <a:gd name="connsiteX1" fmla="*/ 116383 w 121451"/>
                <a:gd name="connsiteY1" fmla="*/ 88687 h 129656"/>
                <a:gd name="connsiteX2" fmla="*/ 12561 w 121451"/>
                <a:gd name="connsiteY2" fmla="*/ 12487 h 129656"/>
                <a:gd name="connsiteX3" fmla="*/ 12561 w 121451"/>
                <a:gd name="connsiteY3" fmla="*/ 95356 h 129656"/>
                <a:gd name="connsiteX4" fmla="*/ 43708 w 121451"/>
                <a:gd name="connsiteY4" fmla="*/ 120787 h 129656"/>
                <a:gd name="connsiteX5" fmla="*/ 113144 w 121451"/>
                <a:gd name="connsiteY5" fmla="*/ 95166 h 12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56">
                  <a:moveTo>
                    <a:pt x="113144" y="95166"/>
                  </a:moveTo>
                  <a:cubicBezTo>
                    <a:pt x="114382" y="93068"/>
                    <a:pt x="115431" y="90877"/>
                    <a:pt x="116383" y="88687"/>
                  </a:cubicBezTo>
                  <a:cubicBezTo>
                    <a:pt x="139815" y="32872"/>
                    <a:pt x="57518" y="-40849"/>
                    <a:pt x="12561" y="12487"/>
                  </a:cubicBezTo>
                  <a:cubicBezTo>
                    <a:pt x="-6489" y="35351"/>
                    <a:pt x="-4394" y="70972"/>
                    <a:pt x="12561" y="95356"/>
                  </a:cubicBezTo>
                  <a:cubicBezTo>
                    <a:pt x="20086" y="106788"/>
                    <a:pt x="30944" y="115643"/>
                    <a:pt x="43708" y="120787"/>
                  </a:cubicBezTo>
                  <a:cubicBezTo>
                    <a:pt x="69997" y="129266"/>
                    <a:pt x="98667" y="118694"/>
                    <a:pt x="113144" y="95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7C75D46-7D01-4ADA-A5CF-B577C6920E29}"/>
                </a:ext>
              </a:extLst>
            </p:cNvPr>
            <p:cNvSpPr/>
            <p:nvPr/>
          </p:nvSpPr>
          <p:spPr>
            <a:xfrm>
              <a:off x="11257868" y="1059781"/>
              <a:ext cx="117495" cy="131267"/>
            </a:xfrm>
            <a:custGeom>
              <a:avLst/>
              <a:gdLst>
                <a:gd name="connsiteX0" fmla="*/ 71956 w 117495"/>
                <a:gd name="connsiteY0" fmla="*/ 123543 h 131267"/>
                <a:gd name="connsiteX1" fmla="*/ 78814 w 117495"/>
                <a:gd name="connsiteY1" fmla="*/ 121352 h 131267"/>
                <a:gd name="connsiteX2" fmla="*/ 59193 w 117495"/>
                <a:gd name="connsiteY2" fmla="*/ -5710 h 131267"/>
                <a:gd name="connsiteX3" fmla="*/ 423 w 117495"/>
                <a:gd name="connsiteY3" fmla="*/ 52868 h 131267"/>
                <a:gd name="connsiteX4" fmla="*/ 4424 w 117495"/>
                <a:gd name="connsiteY4" fmla="*/ 92777 h 131267"/>
                <a:gd name="connsiteX5" fmla="*/ 71956 w 117495"/>
                <a:gd name="connsiteY5" fmla="*/ 123543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67">
                  <a:moveTo>
                    <a:pt x="71956" y="123543"/>
                  </a:moveTo>
                  <a:cubicBezTo>
                    <a:pt x="74242" y="122971"/>
                    <a:pt x="76623" y="122208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948" y="23721"/>
                    <a:pt x="423" y="52868"/>
                  </a:cubicBezTo>
                  <a:cubicBezTo>
                    <a:pt x="-2338" y="66300"/>
                    <a:pt x="-911" y="80206"/>
                    <a:pt x="4424" y="92777"/>
                  </a:cubicBezTo>
                  <a:cubicBezTo>
                    <a:pt x="17092" y="117446"/>
                    <a:pt x="45000" y="130212"/>
                    <a:pt x="71956" y="12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FAE1762-0503-4190-BCEE-59134339548A}"/>
                </a:ext>
              </a:extLst>
            </p:cNvPr>
            <p:cNvSpPr/>
            <p:nvPr/>
          </p:nvSpPr>
          <p:spPr>
            <a:xfrm>
              <a:off x="12075815" y="811482"/>
              <a:ext cx="116185" cy="132277"/>
            </a:xfrm>
            <a:custGeom>
              <a:avLst/>
              <a:gdLst>
                <a:gd name="connsiteX0" fmla="*/ 82778 w 116185"/>
                <a:gd name="connsiteY0" fmla="*/ 120858 h 132277"/>
                <a:gd name="connsiteX1" fmla="*/ 89065 w 116185"/>
                <a:gd name="connsiteY1" fmla="*/ 117332 h 132277"/>
                <a:gd name="connsiteX2" fmla="*/ 45346 w 116185"/>
                <a:gd name="connsiteY2" fmla="*/ -3632 h 132277"/>
                <a:gd name="connsiteX3" fmla="*/ -947 w 116185"/>
                <a:gd name="connsiteY3" fmla="*/ 64945 h 132277"/>
                <a:gd name="connsiteX4" fmla="*/ 10675 w 116185"/>
                <a:gd name="connsiteY4" fmla="*/ 103045 h 132277"/>
                <a:gd name="connsiteX5" fmla="*/ 82778 w 116185"/>
                <a:gd name="connsiteY5" fmla="*/ 120858 h 13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77">
                  <a:moveTo>
                    <a:pt x="82778" y="120858"/>
                  </a:moveTo>
                  <a:cubicBezTo>
                    <a:pt x="84969" y="119811"/>
                    <a:pt x="87065" y="118574"/>
                    <a:pt x="89065" y="117332"/>
                  </a:cubicBezTo>
                  <a:cubicBezTo>
                    <a:pt x="139642" y="84186"/>
                    <a:pt x="112496" y="-23064"/>
                    <a:pt x="45346" y="-3632"/>
                  </a:cubicBezTo>
                  <a:cubicBezTo>
                    <a:pt x="16771" y="4558"/>
                    <a:pt x="-1327" y="35612"/>
                    <a:pt x="-947" y="64945"/>
                  </a:cubicBezTo>
                  <a:cubicBezTo>
                    <a:pt x="-1041" y="78567"/>
                    <a:pt x="3054" y="91808"/>
                    <a:pt x="10675" y="103045"/>
                  </a:cubicBezTo>
                  <a:cubicBezTo>
                    <a:pt x="27628" y="125048"/>
                    <a:pt x="57537" y="132480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295D8EB-95C5-40F9-ACC8-0100603C85EC}"/>
                </a:ext>
              </a:extLst>
            </p:cNvPr>
            <p:cNvSpPr/>
            <p:nvPr/>
          </p:nvSpPr>
          <p:spPr>
            <a:xfrm>
              <a:off x="11747394" y="811482"/>
              <a:ext cx="116184" cy="132233"/>
            </a:xfrm>
            <a:custGeom>
              <a:avLst/>
              <a:gdLst>
                <a:gd name="connsiteX0" fmla="*/ 82778 w 116184"/>
                <a:gd name="connsiteY0" fmla="*/ 120858 h 132233"/>
                <a:gd name="connsiteX1" fmla="*/ 89065 w 116184"/>
                <a:gd name="connsiteY1" fmla="*/ 117332 h 132233"/>
                <a:gd name="connsiteX2" fmla="*/ 45345 w 116184"/>
                <a:gd name="connsiteY2" fmla="*/ -3632 h 132233"/>
                <a:gd name="connsiteX3" fmla="*/ -947 w 116184"/>
                <a:gd name="connsiteY3" fmla="*/ 64945 h 132233"/>
                <a:gd name="connsiteX4" fmla="*/ 10675 w 116184"/>
                <a:gd name="connsiteY4" fmla="*/ 103045 h 132233"/>
                <a:gd name="connsiteX5" fmla="*/ 82778 w 116184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3">
                  <a:moveTo>
                    <a:pt x="82778" y="120858"/>
                  </a:moveTo>
                  <a:cubicBezTo>
                    <a:pt x="84969" y="119811"/>
                    <a:pt x="87064" y="118574"/>
                    <a:pt x="89065" y="117332"/>
                  </a:cubicBezTo>
                  <a:cubicBezTo>
                    <a:pt x="139642" y="84186"/>
                    <a:pt x="112496" y="-23064"/>
                    <a:pt x="45345" y="-3632"/>
                  </a:cubicBezTo>
                  <a:cubicBezTo>
                    <a:pt x="16770" y="4558"/>
                    <a:pt x="-1327" y="35612"/>
                    <a:pt x="-947" y="64945"/>
                  </a:cubicBezTo>
                  <a:cubicBezTo>
                    <a:pt x="-1042" y="78567"/>
                    <a:pt x="3054" y="91808"/>
                    <a:pt x="10675" y="103045"/>
                  </a:cubicBezTo>
                  <a:cubicBezTo>
                    <a:pt x="27628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79DE3A2-2E3E-4CCC-ABD0-0EB75F296647}"/>
                </a:ext>
              </a:extLst>
            </p:cNvPr>
            <p:cNvSpPr/>
            <p:nvPr/>
          </p:nvSpPr>
          <p:spPr>
            <a:xfrm>
              <a:off x="11417432" y="811440"/>
              <a:ext cx="118713" cy="131680"/>
            </a:xfrm>
            <a:custGeom>
              <a:avLst/>
              <a:gdLst>
                <a:gd name="connsiteX0" fmla="*/ 103844 w 118713"/>
                <a:gd name="connsiteY0" fmla="*/ 106519 h 131680"/>
                <a:gd name="connsiteX1" fmla="*/ 108322 w 118713"/>
                <a:gd name="connsiteY1" fmla="*/ 100896 h 131680"/>
                <a:gd name="connsiteX2" fmla="*/ 21834 w 118713"/>
                <a:gd name="connsiteY2" fmla="*/ 5646 h 131680"/>
                <a:gd name="connsiteX3" fmla="*/ 5165 w 118713"/>
                <a:gd name="connsiteY3" fmla="*/ 86800 h 131680"/>
                <a:gd name="connsiteX4" fmla="*/ 30597 w 118713"/>
                <a:gd name="connsiteY4" fmla="*/ 117853 h 131680"/>
                <a:gd name="connsiteX5" fmla="*/ 103844 w 118713"/>
                <a:gd name="connsiteY5" fmla="*/ 106519 h 1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0">
                  <a:moveTo>
                    <a:pt x="103844" y="106519"/>
                  </a:moveTo>
                  <a:cubicBezTo>
                    <a:pt x="105559" y="104803"/>
                    <a:pt x="106988" y="102901"/>
                    <a:pt x="108322" y="100896"/>
                  </a:cubicBezTo>
                  <a:cubicBezTo>
                    <a:pt x="142611" y="50988"/>
                    <a:pt x="76507" y="-37784"/>
                    <a:pt x="21834" y="5646"/>
                  </a:cubicBezTo>
                  <a:cubicBezTo>
                    <a:pt x="-1311" y="24129"/>
                    <a:pt x="-6741" y="59559"/>
                    <a:pt x="5165" y="86800"/>
                  </a:cubicBezTo>
                  <a:cubicBezTo>
                    <a:pt x="10309" y="99468"/>
                    <a:pt x="19168" y="110328"/>
                    <a:pt x="30597" y="117853"/>
                  </a:cubicBezTo>
                  <a:cubicBezTo>
                    <a:pt x="54696" y="131662"/>
                    <a:pt x="85080" y="126899"/>
                    <a:pt x="103844" y="106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9E0939-66F7-44D0-919D-04F0A1FC9C06}"/>
                </a:ext>
              </a:extLst>
            </p:cNvPr>
            <p:cNvSpPr/>
            <p:nvPr/>
          </p:nvSpPr>
          <p:spPr>
            <a:xfrm>
              <a:off x="11088641" y="811676"/>
              <a:ext cx="120162" cy="129661"/>
            </a:xfrm>
            <a:custGeom>
              <a:avLst/>
              <a:gdLst>
                <a:gd name="connsiteX0" fmla="*/ 58017 w 120162"/>
                <a:gd name="connsiteY0" fmla="*/ -5925 h 129661"/>
                <a:gd name="connsiteX1" fmla="*/ 50778 w 120162"/>
                <a:gd name="connsiteY1" fmla="*/ -5064 h 129661"/>
                <a:gd name="connsiteX2" fmla="*/ 44682 w 120162"/>
                <a:gd name="connsiteY2" fmla="*/ 123333 h 129661"/>
                <a:gd name="connsiteX3" fmla="*/ 113833 w 120162"/>
                <a:gd name="connsiteY3" fmla="*/ 77801 h 129661"/>
                <a:gd name="connsiteX4" fmla="*/ 117834 w 120162"/>
                <a:gd name="connsiteY4" fmla="*/ 37798 h 129661"/>
                <a:gd name="connsiteX5" fmla="*/ 58017 w 120162"/>
                <a:gd name="connsiteY5" fmla="*/ -5925 h 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61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D1EFBD5-894D-434D-B2FC-83005A636278}"/>
                </a:ext>
              </a:extLst>
            </p:cNvPr>
            <p:cNvSpPr/>
            <p:nvPr/>
          </p:nvSpPr>
          <p:spPr>
            <a:xfrm>
              <a:off x="10759740" y="813339"/>
              <a:ext cx="121443" cy="129561"/>
            </a:xfrm>
            <a:custGeom>
              <a:avLst/>
              <a:gdLst>
                <a:gd name="connsiteX0" fmla="*/ 6395 w 121443"/>
                <a:gd name="connsiteY0" fmla="*/ 22513 h 129561"/>
                <a:gd name="connsiteX1" fmla="*/ 3155 w 121443"/>
                <a:gd name="connsiteY1" fmla="*/ 28992 h 129561"/>
                <a:gd name="connsiteX2" fmla="*/ 106978 w 121443"/>
                <a:gd name="connsiteY2" fmla="*/ 105192 h 129561"/>
                <a:gd name="connsiteX3" fmla="*/ 106978 w 121443"/>
                <a:gd name="connsiteY3" fmla="*/ 22322 h 129561"/>
                <a:gd name="connsiteX4" fmla="*/ 75831 w 121443"/>
                <a:gd name="connsiteY4" fmla="*/ -3016 h 129561"/>
                <a:gd name="connsiteX5" fmla="*/ 6395 w 121443"/>
                <a:gd name="connsiteY5" fmla="*/ 22513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61">
                  <a:moveTo>
                    <a:pt x="6395" y="22513"/>
                  </a:moveTo>
                  <a:cubicBezTo>
                    <a:pt x="5156" y="24611"/>
                    <a:pt x="4109" y="26801"/>
                    <a:pt x="3155" y="28992"/>
                  </a:cubicBezTo>
                  <a:cubicBezTo>
                    <a:pt x="-20276" y="84709"/>
                    <a:pt x="62211" y="158435"/>
                    <a:pt x="106978" y="105192"/>
                  </a:cubicBezTo>
                  <a:cubicBezTo>
                    <a:pt x="126028" y="82426"/>
                    <a:pt x="123933" y="46707"/>
                    <a:pt x="106978" y="22322"/>
                  </a:cubicBezTo>
                  <a:cubicBezTo>
                    <a:pt x="99453" y="10890"/>
                    <a:pt x="88595" y="2035"/>
                    <a:pt x="75831" y="-3016"/>
                  </a:cubicBezTo>
                  <a:cubicBezTo>
                    <a:pt x="49542" y="-11587"/>
                    <a:pt x="20872" y="-1016"/>
                    <a:pt x="6395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7FE3BDD-7309-4577-B709-28ABF2843B36}"/>
                </a:ext>
              </a:extLst>
            </p:cNvPr>
            <p:cNvSpPr/>
            <p:nvPr/>
          </p:nvSpPr>
          <p:spPr>
            <a:xfrm>
              <a:off x="10431883" y="813289"/>
              <a:ext cx="121451" cy="129611"/>
            </a:xfrm>
            <a:custGeom>
              <a:avLst/>
              <a:gdLst>
                <a:gd name="connsiteX0" fmla="*/ 6401 w 121451"/>
                <a:gd name="connsiteY0" fmla="*/ 22563 h 129611"/>
                <a:gd name="connsiteX1" fmla="*/ 3163 w 121451"/>
                <a:gd name="connsiteY1" fmla="*/ 29042 h 129611"/>
                <a:gd name="connsiteX2" fmla="*/ 106986 w 121451"/>
                <a:gd name="connsiteY2" fmla="*/ 105242 h 129611"/>
                <a:gd name="connsiteX3" fmla="*/ 106986 w 121451"/>
                <a:gd name="connsiteY3" fmla="*/ 22372 h 129611"/>
                <a:gd name="connsiteX4" fmla="*/ 75934 w 121451"/>
                <a:gd name="connsiteY4" fmla="*/ -2966 h 129611"/>
                <a:gd name="connsiteX5" fmla="*/ 6401 w 121451"/>
                <a:gd name="connsiteY5" fmla="*/ 22563 h 12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11">
                  <a:moveTo>
                    <a:pt x="6401" y="22563"/>
                  </a:moveTo>
                  <a:cubicBezTo>
                    <a:pt x="5163" y="24660"/>
                    <a:pt x="4115" y="26851"/>
                    <a:pt x="3163" y="29042"/>
                  </a:cubicBezTo>
                  <a:cubicBezTo>
                    <a:pt x="-20269" y="84759"/>
                    <a:pt x="62027" y="158485"/>
                    <a:pt x="106986" y="105242"/>
                  </a:cubicBezTo>
                  <a:cubicBezTo>
                    <a:pt x="126036" y="82476"/>
                    <a:pt x="123939" y="46757"/>
                    <a:pt x="106986" y="22372"/>
                  </a:cubicBezTo>
                  <a:cubicBezTo>
                    <a:pt x="99461" y="10940"/>
                    <a:pt x="88602" y="2178"/>
                    <a:pt x="75934" y="-2966"/>
                  </a:cubicBezTo>
                  <a:cubicBezTo>
                    <a:pt x="49645" y="-11630"/>
                    <a:pt x="20879" y="-1059"/>
                    <a:pt x="6401" y="22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9BFBB09-EE86-4919-AF54-C876745F1A42}"/>
                </a:ext>
              </a:extLst>
            </p:cNvPr>
            <p:cNvSpPr/>
            <p:nvPr/>
          </p:nvSpPr>
          <p:spPr>
            <a:xfrm>
              <a:off x="10105029" y="812322"/>
              <a:ext cx="117524" cy="131412"/>
            </a:xfrm>
            <a:custGeom>
              <a:avLst/>
              <a:gdLst>
                <a:gd name="connsiteX0" fmla="*/ 71984 w 117524"/>
                <a:gd name="connsiteY0" fmla="*/ 123636 h 131412"/>
                <a:gd name="connsiteX1" fmla="*/ 78843 w 117524"/>
                <a:gd name="connsiteY1" fmla="*/ 121352 h 131412"/>
                <a:gd name="connsiteX2" fmla="*/ 59221 w 117524"/>
                <a:gd name="connsiteY2" fmla="*/ -5710 h 131412"/>
                <a:gd name="connsiteX3" fmla="*/ 357 w 117524"/>
                <a:gd name="connsiteY3" fmla="*/ 53152 h 131412"/>
                <a:gd name="connsiteX4" fmla="*/ 4452 w 117524"/>
                <a:gd name="connsiteY4" fmla="*/ 93061 h 131412"/>
                <a:gd name="connsiteX5" fmla="*/ 71984 w 117524"/>
                <a:gd name="connsiteY5" fmla="*/ 123636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412">
                  <a:moveTo>
                    <a:pt x="71984" y="123636"/>
                  </a:moveTo>
                  <a:cubicBezTo>
                    <a:pt x="74365" y="123069"/>
                    <a:pt x="76652" y="122306"/>
                    <a:pt x="78843" y="121352"/>
                  </a:cubicBezTo>
                  <a:cubicBezTo>
                    <a:pt x="134850" y="98493"/>
                    <a:pt x="128658" y="-11998"/>
                    <a:pt x="59221" y="-5710"/>
                  </a:cubicBezTo>
                  <a:cubicBezTo>
                    <a:pt x="29789" y="-3045"/>
                    <a:pt x="5976" y="23721"/>
                    <a:pt x="357" y="53152"/>
                  </a:cubicBezTo>
                  <a:cubicBezTo>
                    <a:pt x="-2311" y="66584"/>
                    <a:pt x="-882" y="80490"/>
                    <a:pt x="4452" y="93061"/>
                  </a:cubicBezTo>
                  <a:cubicBezTo>
                    <a:pt x="17121" y="117734"/>
                    <a:pt x="45124" y="130403"/>
                    <a:pt x="71984" y="1236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3A86984-2B5E-46B2-9681-FB20832888CD}"/>
                </a:ext>
              </a:extLst>
            </p:cNvPr>
            <p:cNvSpPr/>
            <p:nvPr/>
          </p:nvSpPr>
          <p:spPr>
            <a:xfrm>
              <a:off x="9776730" y="812322"/>
              <a:ext cx="117495" cy="131412"/>
            </a:xfrm>
            <a:custGeom>
              <a:avLst/>
              <a:gdLst>
                <a:gd name="connsiteX0" fmla="*/ 71956 w 117495"/>
                <a:gd name="connsiteY0" fmla="*/ 123636 h 131412"/>
                <a:gd name="connsiteX1" fmla="*/ 78813 w 117495"/>
                <a:gd name="connsiteY1" fmla="*/ 121352 h 131412"/>
                <a:gd name="connsiteX2" fmla="*/ 59193 w 117495"/>
                <a:gd name="connsiteY2" fmla="*/ -5710 h 131412"/>
                <a:gd name="connsiteX3" fmla="*/ 424 w 117495"/>
                <a:gd name="connsiteY3" fmla="*/ 53152 h 131412"/>
                <a:gd name="connsiteX4" fmla="*/ 4424 w 117495"/>
                <a:gd name="connsiteY4" fmla="*/ 93061 h 131412"/>
                <a:gd name="connsiteX5" fmla="*/ 71956 w 117495"/>
                <a:gd name="connsiteY5" fmla="*/ 123636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412">
                  <a:moveTo>
                    <a:pt x="71956" y="123636"/>
                  </a:moveTo>
                  <a:cubicBezTo>
                    <a:pt x="74337" y="123069"/>
                    <a:pt x="76623" y="122306"/>
                    <a:pt x="78813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2" y="23721"/>
                    <a:pt x="424" y="53152"/>
                  </a:cubicBezTo>
                  <a:cubicBezTo>
                    <a:pt x="-2339" y="66584"/>
                    <a:pt x="-910" y="80490"/>
                    <a:pt x="4424" y="93061"/>
                  </a:cubicBezTo>
                  <a:cubicBezTo>
                    <a:pt x="17092" y="117734"/>
                    <a:pt x="45096" y="130403"/>
                    <a:pt x="71956" y="1236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53F05BA-BA9B-4DE4-B85A-F29CD37126DE}"/>
                </a:ext>
              </a:extLst>
            </p:cNvPr>
            <p:cNvSpPr/>
            <p:nvPr/>
          </p:nvSpPr>
          <p:spPr>
            <a:xfrm>
              <a:off x="9446492" y="812545"/>
              <a:ext cx="121409" cy="129530"/>
            </a:xfrm>
            <a:custGeom>
              <a:avLst/>
              <a:gdLst>
                <a:gd name="connsiteX0" fmla="*/ 113110 w 121409"/>
                <a:gd name="connsiteY0" fmla="*/ 95127 h 129530"/>
                <a:gd name="connsiteX1" fmla="*/ 116349 w 121409"/>
                <a:gd name="connsiteY1" fmla="*/ 88648 h 129530"/>
                <a:gd name="connsiteX2" fmla="*/ 12526 w 121409"/>
                <a:gd name="connsiteY2" fmla="*/ 12448 h 129530"/>
                <a:gd name="connsiteX3" fmla="*/ 12526 w 121409"/>
                <a:gd name="connsiteY3" fmla="*/ 95220 h 129530"/>
                <a:gd name="connsiteX4" fmla="*/ 43673 w 121409"/>
                <a:gd name="connsiteY4" fmla="*/ 120558 h 129530"/>
                <a:gd name="connsiteX5" fmla="*/ 113110 w 121409"/>
                <a:gd name="connsiteY5" fmla="*/ 95127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30">
                  <a:moveTo>
                    <a:pt x="113110" y="95127"/>
                  </a:moveTo>
                  <a:cubicBezTo>
                    <a:pt x="114339" y="93029"/>
                    <a:pt x="115424" y="90839"/>
                    <a:pt x="116349" y="88648"/>
                  </a:cubicBezTo>
                  <a:cubicBezTo>
                    <a:pt x="139780" y="32833"/>
                    <a:pt x="57294" y="-40795"/>
                    <a:pt x="12526" y="12448"/>
                  </a:cubicBezTo>
                  <a:cubicBezTo>
                    <a:pt x="-6524" y="35121"/>
                    <a:pt x="-4333" y="70840"/>
                    <a:pt x="12526" y="95220"/>
                  </a:cubicBezTo>
                  <a:cubicBezTo>
                    <a:pt x="20098" y="106652"/>
                    <a:pt x="30966" y="115511"/>
                    <a:pt x="43673" y="120558"/>
                  </a:cubicBezTo>
                  <a:cubicBezTo>
                    <a:pt x="69914" y="129227"/>
                    <a:pt x="98670" y="118651"/>
                    <a:pt x="113110" y="95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DAE5D1E-744A-4BEC-AEF4-4FEB98FA0763}"/>
                </a:ext>
              </a:extLst>
            </p:cNvPr>
            <p:cNvSpPr/>
            <p:nvPr/>
          </p:nvSpPr>
          <p:spPr>
            <a:xfrm>
              <a:off x="9120334" y="812322"/>
              <a:ext cx="117238" cy="131412"/>
            </a:xfrm>
            <a:custGeom>
              <a:avLst/>
              <a:gdLst>
                <a:gd name="connsiteX0" fmla="*/ 71699 w 117238"/>
                <a:gd name="connsiteY0" fmla="*/ 123636 h 131412"/>
                <a:gd name="connsiteX1" fmla="*/ 78557 w 117238"/>
                <a:gd name="connsiteY1" fmla="*/ 121352 h 131412"/>
                <a:gd name="connsiteX2" fmla="*/ 58935 w 117238"/>
                <a:gd name="connsiteY2" fmla="*/ -5710 h 131412"/>
                <a:gd name="connsiteX3" fmla="*/ 356 w 117238"/>
                <a:gd name="connsiteY3" fmla="*/ 53152 h 131412"/>
                <a:gd name="connsiteX4" fmla="*/ 4452 w 117238"/>
                <a:gd name="connsiteY4" fmla="*/ 93061 h 131412"/>
                <a:gd name="connsiteX5" fmla="*/ 71699 w 117238"/>
                <a:gd name="connsiteY5" fmla="*/ 123636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412">
                  <a:moveTo>
                    <a:pt x="71699" y="123636"/>
                  </a:moveTo>
                  <a:cubicBezTo>
                    <a:pt x="74042" y="123069"/>
                    <a:pt x="76337" y="122306"/>
                    <a:pt x="78557" y="121352"/>
                  </a:cubicBezTo>
                  <a:cubicBezTo>
                    <a:pt x="134564" y="98493"/>
                    <a:pt x="128373" y="-11998"/>
                    <a:pt x="58935" y="-5710"/>
                  </a:cubicBezTo>
                  <a:cubicBezTo>
                    <a:pt x="29598" y="-3045"/>
                    <a:pt x="5690" y="23721"/>
                    <a:pt x="356" y="53152"/>
                  </a:cubicBezTo>
                  <a:cubicBezTo>
                    <a:pt x="-2310" y="66584"/>
                    <a:pt x="-882" y="80490"/>
                    <a:pt x="4452" y="93061"/>
                  </a:cubicBezTo>
                  <a:cubicBezTo>
                    <a:pt x="16968" y="117734"/>
                    <a:pt x="44896" y="130403"/>
                    <a:pt x="71699" y="1236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07DBFFB-CC91-4791-9010-117216CF9688}"/>
                </a:ext>
              </a:extLst>
            </p:cNvPr>
            <p:cNvSpPr/>
            <p:nvPr/>
          </p:nvSpPr>
          <p:spPr>
            <a:xfrm>
              <a:off x="12075626" y="301416"/>
              <a:ext cx="116230" cy="132373"/>
            </a:xfrm>
            <a:custGeom>
              <a:avLst/>
              <a:gdLst>
                <a:gd name="connsiteX0" fmla="*/ 82968 w 116230"/>
                <a:gd name="connsiteY0" fmla="*/ 120954 h 132373"/>
                <a:gd name="connsiteX1" fmla="*/ 89255 w 116230"/>
                <a:gd name="connsiteY1" fmla="*/ 117434 h 132373"/>
                <a:gd name="connsiteX2" fmla="*/ 45345 w 116230"/>
                <a:gd name="connsiteY2" fmla="*/ -3633 h 132373"/>
                <a:gd name="connsiteX3" fmla="*/ -947 w 116230"/>
                <a:gd name="connsiteY3" fmla="*/ 65046 h 132373"/>
                <a:gd name="connsiteX4" fmla="*/ 10674 w 116230"/>
                <a:gd name="connsiteY4" fmla="*/ 103146 h 132373"/>
                <a:gd name="connsiteX5" fmla="*/ 82968 w 116230"/>
                <a:gd name="connsiteY5" fmla="*/ 120954 h 13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0" h="132373">
                  <a:moveTo>
                    <a:pt x="82968" y="120954"/>
                  </a:moveTo>
                  <a:cubicBezTo>
                    <a:pt x="85063" y="119908"/>
                    <a:pt x="87160" y="118671"/>
                    <a:pt x="89255" y="117434"/>
                  </a:cubicBezTo>
                  <a:cubicBezTo>
                    <a:pt x="139737" y="84189"/>
                    <a:pt x="112305" y="-23060"/>
                    <a:pt x="45345" y="-3633"/>
                  </a:cubicBezTo>
                  <a:cubicBezTo>
                    <a:pt x="16770" y="4655"/>
                    <a:pt x="-1328" y="35611"/>
                    <a:pt x="-947" y="65046"/>
                  </a:cubicBezTo>
                  <a:cubicBezTo>
                    <a:pt x="-947" y="78664"/>
                    <a:pt x="3053" y="91905"/>
                    <a:pt x="10674" y="103146"/>
                  </a:cubicBezTo>
                  <a:cubicBezTo>
                    <a:pt x="27724" y="125145"/>
                    <a:pt x="57631" y="132577"/>
                    <a:pt x="82968" y="12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DAD0C9A-6456-4CDF-AF6B-FD86F84A0261}"/>
                </a:ext>
              </a:extLst>
            </p:cNvPr>
            <p:cNvSpPr/>
            <p:nvPr/>
          </p:nvSpPr>
          <p:spPr>
            <a:xfrm>
              <a:off x="11747298" y="301416"/>
              <a:ext cx="116115" cy="132311"/>
            </a:xfrm>
            <a:custGeom>
              <a:avLst/>
              <a:gdLst>
                <a:gd name="connsiteX0" fmla="*/ 82778 w 116115"/>
                <a:gd name="connsiteY0" fmla="*/ 120954 h 132311"/>
                <a:gd name="connsiteX1" fmla="*/ 89065 w 116115"/>
                <a:gd name="connsiteY1" fmla="*/ 117434 h 132311"/>
                <a:gd name="connsiteX2" fmla="*/ 45345 w 116115"/>
                <a:gd name="connsiteY2" fmla="*/ -3633 h 132311"/>
                <a:gd name="connsiteX3" fmla="*/ -947 w 116115"/>
                <a:gd name="connsiteY3" fmla="*/ 65046 h 132311"/>
                <a:gd name="connsiteX4" fmla="*/ 10675 w 116115"/>
                <a:gd name="connsiteY4" fmla="*/ 103146 h 132311"/>
                <a:gd name="connsiteX5" fmla="*/ 82778 w 116115"/>
                <a:gd name="connsiteY5" fmla="*/ 120954 h 13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" h="132311">
                  <a:moveTo>
                    <a:pt x="82778" y="120954"/>
                  </a:moveTo>
                  <a:cubicBezTo>
                    <a:pt x="84969" y="119908"/>
                    <a:pt x="87064" y="118671"/>
                    <a:pt x="89065" y="117434"/>
                  </a:cubicBezTo>
                  <a:cubicBezTo>
                    <a:pt x="139642" y="84189"/>
                    <a:pt x="112210" y="-23060"/>
                    <a:pt x="45345" y="-3633"/>
                  </a:cubicBezTo>
                  <a:cubicBezTo>
                    <a:pt x="16770" y="4655"/>
                    <a:pt x="-1327" y="35611"/>
                    <a:pt x="-947" y="65046"/>
                  </a:cubicBezTo>
                  <a:cubicBezTo>
                    <a:pt x="-1042" y="78664"/>
                    <a:pt x="3054" y="91905"/>
                    <a:pt x="10675" y="103146"/>
                  </a:cubicBezTo>
                  <a:cubicBezTo>
                    <a:pt x="27628" y="125052"/>
                    <a:pt x="57537" y="132479"/>
                    <a:pt x="82778" y="12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CFB7BB3-A121-4F20-AF80-AB487F43FC7D}"/>
                </a:ext>
              </a:extLst>
            </p:cNvPr>
            <p:cNvSpPr/>
            <p:nvPr/>
          </p:nvSpPr>
          <p:spPr>
            <a:xfrm>
              <a:off x="11417432" y="301429"/>
              <a:ext cx="118713" cy="131678"/>
            </a:xfrm>
            <a:custGeom>
              <a:avLst/>
              <a:gdLst>
                <a:gd name="connsiteX0" fmla="*/ 103844 w 118713"/>
                <a:gd name="connsiteY0" fmla="*/ 106561 h 131678"/>
                <a:gd name="connsiteX1" fmla="*/ 108322 w 118713"/>
                <a:gd name="connsiteY1" fmla="*/ 100943 h 131678"/>
                <a:gd name="connsiteX2" fmla="*/ 21834 w 118713"/>
                <a:gd name="connsiteY2" fmla="*/ 5693 h 131678"/>
                <a:gd name="connsiteX3" fmla="*/ 5165 w 118713"/>
                <a:gd name="connsiteY3" fmla="*/ 86841 h 131678"/>
                <a:gd name="connsiteX4" fmla="*/ 30597 w 118713"/>
                <a:gd name="connsiteY4" fmla="*/ 117988 h 131678"/>
                <a:gd name="connsiteX5" fmla="*/ 103844 w 118713"/>
                <a:gd name="connsiteY5" fmla="*/ 106561 h 13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78">
                  <a:moveTo>
                    <a:pt x="103844" y="106561"/>
                  </a:moveTo>
                  <a:cubicBezTo>
                    <a:pt x="105464" y="104752"/>
                    <a:pt x="106988" y="102942"/>
                    <a:pt x="108322" y="100943"/>
                  </a:cubicBezTo>
                  <a:cubicBezTo>
                    <a:pt x="142611" y="50936"/>
                    <a:pt x="76507" y="-37840"/>
                    <a:pt x="21834" y="5693"/>
                  </a:cubicBezTo>
                  <a:cubicBezTo>
                    <a:pt x="-1311" y="24171"/>
                    <a:pt x="-6741" y="59601"/>
                    <a:pt x="5165" y="86841"/>
                  </a:cubicBezTo>
                  <a:cubicBezTo>
                    <a:pt x="10309" y="99510"/>
                    <a:pt x="19168" y="110370"/>
                    <a:pt x="30597" y="117988"/>
                  </a:cubicBezTo>
                  <a:cubicBezTo>
                    <a:pt x="54696" y="131610"/>
                    <a:pt x="85080" y="126848"/>
                    <a:pt x="103844" y="1065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86CF43A-9DF0-480B-8A4C-E53621B3E569}"/>
                </a:ext>
              </a:extLst>
            </p:cNvPr>
            <p:cNvSpPr/>
            <p:nvPr/>
          </p:nvSpPr>
          <p:spPr>
            <a:xfrm>
              <a:off x="11088641" y="301708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064 h 129643"/>
                <a:gd name="connsiteX2" fmla="*/ 44682 w 120162"/>
                <a:gd name="connsiteY2" fmla="*/ 123333 h 129643"/>
                <a:gd name="connsiteX3" fmla="*/ 113833 w 120162"/>
                <a:gd name="connsiteY3" fmla="*/ 77708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5982"/>
                    <a:pt x="-24755" y="115519"/>
                    <a:pt x="44682" y="123333"/>
                  </a:cubicBezTo>
                  <a:cubicBezTo>
                    <a:pt x="74019" y="126667"/>
                    <a:pt x="102784" y="105236"/>
                    <a:pt x="113833" y="77708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404" y="11126"/>
                    <a:pt x="85640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B52F6BB-6000-4AAF-A310-AD71F6422E26}"/>
                </a:ext>
              </a:extLst>
            </p:cNvPr>
            <p:cNvSpPr/>
            <p:nvPr/>
          </p:nvSpPr>
          <p:spPr>
            <a:xfrm>
              <a:off x="10759740" y="303167"/>
              <a:ext cx="121443" cy="129531"/>
            </a:xfrm>
            <a:custGeom>
              <a:avLst/>
              <a:gdLst>
                <a:gd name="connsiteX0" fmla="*/ 6395 w 121443"/>
                <a:gd name="connsiteY0" fmla="*/ 22433 h 129531"/>
                <a:gd name="connsiteX1" fmla="*/ 3155 w 121443"/>
                <a:gd name="connsiteY1" fmla="*/ 28907 h 129531"/>
                <a:gd name="connsiteX2" fmla="*/ 106978 w 121443"/>
                <a:gd name="connsiteY2" fmla="*/ 105107 h 129531"/>
                <a:gd name="connsiteX3" fmla="*/ 106978 w 121443"/>
                <a:gd name="connsiteY3" fmla="*/ 22335 h 129531"/>
                <a:gd name="connsiteX4" fmla="*/ 75831 w 121443"/>
                <a:gd name="connsiteY4" fmla="*/ -3003 h 129531"/>
                <a:gd name="connsiteX5" fmla="*/ 6395 w 121443"/>
                <a:gd name="connsiteY5" fmla="*/ 22433 h 1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31">
                  <a:moveTo>
                    <a:pt x="6395" y="22433"/>
                  </a:moveTo>
                  <a:cubicBezTo>
                    <a:pt x="5156" y="24526"/>
                    <a:pt x="4109" y="26716"/>
                    <a:pt x="3155" y="28907"/>
                  </a:cubicBezTo>
                  <a:cubicBezTo>
                    <a:pt x="-20276" y="84727"/>
                    <a:pt x="62211" y="158448"/>
                    <a:pt x="106978" y="105107"/>
                  </a:cubicBezTo>
                  <a:cubicBezTo>
                    <a:pt x="126028" y="82345"/>
                    <a:pt x="123933" y="46720"/>
                    <a:pt x="106978" y="22335"/>
                  </a:cubicBezTo>
                  <a:cubicBezTo>
                    <a:pt x="99453" y="10908"/>
                    <a:pt x="88595" y="2048"/>
                    <a:pt x="75831" y="-3003"/>
                  </a:cubicBezTo>
                  <a:cubicBezTo>
                    <a:pt x="49542" y="-11574"/>
                    <a:pt x="20872" y="-1096"/>
                    <a:pt x="6395" y="22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93AC5C2-17C7-4EE3-90EB-02548BDDB2B0}"/>
                </a:ext>
              </a:extLst>
            </p:cNvPr>
            <p:cNvSpPr/>
            <p:nvPr/>
          </p:nvSpPr>
          <p:spPr>
            <a:xfrm>
              <a:off x="10431883" y="303117"/>
              <a:ext cx="121451" cy="129581"/>
            </a:xfrm>
            <a:custGeom>
              <a:avLst/>
              <a:gdLst>
                <a:gd name="connsiteX0" fmla="*/ 6401 w 121451"/>
                <a:gd name="connsiteY0" fmla="*/ 22483 h 129581"/>
                <a:gd name="connsiteX1" fmla="*/ 3163 w 121451"/>
                <a:gd name="connsiteY1" fmla="*/ 28957 h 129581"/>
                <a:gd name="connsiteX2" fmla="*/ 106986 w 121451"/>
                <a:gd name="connsiteY2" fmla="*/ 105157 h 129581"/>
                <a:gd name="connsiteX3" fmla="*/ 106986 w 121451"/>
                <a:gd name="connsiteY3" fmla="*/ 22385 h 129581"/>
                <a:gd name="connsiteX4" fmla="*/ 75934 w 121451"/>
                <a:gd name="connsiteY4" fmla="*/ -2953 h 129581"/>
                <a:gd name="connsiteX5" fmla="*/ 6401 w 121451"/>
                <a:gd name="connsiteY5" fmla="*/ 22483 h 12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581">
                  <a:moveTo>
                    <a:pt x="6401" y="22483"/>
                  </a:moveTo>
                  <a:cubicBezTo>
                    <a:pt x="5163" y="24576"/>
                    <a:pt x="4115" y="26766"/>
                    <a:pt x="3163" y="28957"/>
                  </a:cubicBezTo>
                  <a:cubicBezTo>
                    <a:pt x="-20269" y="84777"/>
                    <a:pt x="62027" y="158498"/>
                    <a:pt x="106986" y="105157"/>
                  </a:cubicBezTo>
                  <a:cubicBezTo>
                    <a:pt x="126036" y="82395"/>
                    <a:pt x="123939" y="46770"/>
                    <a:pt x="106986" y="22385"/>
                  </a:cubicBezTo>
                  <a:cubicBezTo>
                    <a:pt x="99461" y="10958"/>
                    <a:pt x="88602" y="2098"/>
                    <a:pt x="75934" y="-2953"/>
                  </a:cubicBezTo>
                  <a:cubicBezTo>
                    <a:pt x="49645" y="-11617"/>
                    <a:pt x="20879" y="-1139"/>
                    <a:pt x="6401" y="224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5009FDE-D1A7-4F58-B231-4BA2A9AA3C32}"/>
                </a:ext>
              </a:extLst>
            </p:cNvPr>
            <p:cNvSpPr/>
            <p:nvPr/>
          </p:nvSpPr>
          <p:spPr>
            <a:xfrm>
              <a:off x="10105029" y="302644"/>
              <a:ext cx="117524" cy="131289"/>
            </a:xfrm>
            <a:custGeom>
              <a:avLst/>
              <a:gdLst>
                <a:gd name="connsiteX0" fmla="*/ 71984 w 117524"/>
                <a:gd name="connsiteY0" fmla="*/ 123633 h 131289"/>
                <a:gd name="connsiteX1" fmla="*/ 78843 w 117524"/>
                <a:gd name="connsiteY1" fmla="*/ 121443 h 131289"/>
                <a:gd name="connsiteX2" fmla="*/ 59221 w 117524"/>
                <a:gd name="connsiteY2" fmla="*/ -5717 h 131289"/>
                <a:gd name="connsiteX3" fmla="*/ 357 w 117524"/>
                <a:gd name="connsiteY3" fmla="*/ 53149 h 131289"/>
                <a:gd name="connsiteX4" fmla="*/ 4452 w 117524"/>
                <a:gd name="connsiteY4" fmla="*/ 93058 h 131289"/>
                <a:gd name="connsiteX5" fmla="*/ 71984 w 117524"/>
                <a:gd name="connsiteY5" fmla="*/ 123633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289">
                  <a:moveTo>
                    <a:pt x="71984" y="123633"/>
                  </a:moveTo>
                  <a:cubicBezTo>
                    <a:pt x="74271" y="123061"/>
                    <a:pt x="76557" y="122298"/>
                    <a:pt x="78843" y="121443"/>
                  </a:cubicBezTo>
                  <a:cubicBezTo>
                    <a:pt x="134850" y="98486"/>
                    <a:pt x="128658" y="-11908"/>
                    <a:pt x="59221" y="-5717"/>
                  </a:cubicBezTo>
                  <a:cubicBezTo>
                    <a:pt x="29789" y="-3048"/>
                    <a:pt x="5976" y="23714"/>
                    <a:pt x="357" y="53149"/>
                  </a:cubicBezTo>
                  <a:cubicBezTo>
                    <a:pt x="-2311" y="66576"/>
                    <a:pt x="-882" y="80487"/>
                    <a:pt x="4452" y="93058"/>
                  </a:cubicBezTo>
                  <a:cubicBezTo>
                    <a:pt x="17310" y="117536"/>
                    <a:pt x="45124" y="130112"/>
                    <a:pt x="71984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F98A11F-19C5-420A-9EB0-386639070C3F}"/>
                </a:ext>
              </a:extLst>
            </p:cNvPr>
            <p:cNvSpPr/>
            <p:nvPr/>
          </p:nvSpPr>
          <p:spPr>
            <a:xfrm>
              <a:off x="9776730" y="302644"/>
              <a:ext cx="117495" cy="131289"/>
            </a:xfrm>
            <a:custGeom>
              <a:avLst/>
              <a:gdLst>
                <a:gd name="connsiteX0" fmla="*/ 71956 w 117495"/>
                <a:gd name="connsiteY0" fmla="*/ 123633 h 131289"/>
                <a:gd name="connsiteX1" fmla="*/ 78813 w 117495"/>
                <a:gd name="connsiteY1" fmla="*/ 121443 h 131289"/>
                <a:gd name="connsiteX2" fmla="*/ 59193 w 117495"/>
                <a:gd name="connsiteY2" fmla="*/ -5717 h 131289"/>
                <a:gd name="connsiteX3" fmla="*/ 424 w 117495"/>
                <a:gd name="connsiteY3" fmla="*/ 53149 h 131289"/>
                <a:gd name="connsiteX4" fmla="*/ 4424 w 117495"/>
                <a:gd name="connsiteY4" fmla="*/ 93058 h 131289"/>
                <a:gd name="connsiteX5" fmla="*/ 71956 w 117495"/>
                <a:gd name="connsiteY5" fmla="*/ 123633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89">
                  <a:moveTo>
                    <a:pt x="71956" y="123633"/>
                  </a:moveTo>
                  <a:cubicBezTo>
                    <a:pt x="74242" y="123061"/>
                    <a:pt x="76528" y="122298"/>
                    <a:pt x="78813" y="121443"/>
                  </a:cubicBezTo>
                  <a:cubicBezTo>
                    <a:pt x="134821" y="98486"/>
                    <a:pt x="128630" y="-11908"/>
                    <a:pt x="59193" y="-5717"/>
                  </a:cubicBezTo>
                  <a:cubicBezTo>
                    <a:pt x="29761" y="-3048"/>
                    <a:pt x="5852" y="23714"/>
                    <a:pt x="424" y="53149"/>
                  </a:cubicBezTo>
                  <a:cubicBezTo>
                    <a:pt x="-2339" y="66576"/>
                    <a:pt x="-910" y="80487"/>
                    <a:pt x="4424" y="93058"/>
                  </a:cubicBezTo>
                  <a:cubicBezTo>
                    <a:pt x="17282" y="117536"/>
                    <a:pt x="45096" y="130112"/>
                    <a:pt x="71956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A420FA6-C379-49E4-A8C9-8536283E30A2}"/>
                </a:ext>
              </a:extLst>
            </p:cNvPr>
            <p:cNvSpPr/>
            <p:nvPr/>
          </p:nvSpPr>
          <p:spPr>
            <a:xfrm>
              <a:off x="9446492" y="302589"/>
              <a:ext cx="121409" cy="129573"/>
            </a:xfrm>
            <a:custGeom>
              <a:avLst/>
              <a:gdLst>
                <a:gd name="connsiteX0" fmla="*/ 113110 w 121409"/>
                <a:gd name="connsiteY0" fmla="*/ 95114 h 129573"/>
                <a:gd name="connsiteX1" fmla="*/ 116349 w 121409"/>
                <a:gd name="connsiteY1" fmla="*/ 88635 h 129573"/>
                <a:gd name="connsiteX2" fmla="*/ 12526 w 121409"/>
                <a:gd name="connsiteY2" fmla="*/ 12435 h 129573"/>
                <a:gd name="connsiteX3" fmla="*/ 12526 w 121409"/>
                <a:gd name="connsiteY3" fmla="*/ 95304 h 129573"/>
                <a:gd name="connsiteX4" fmla="*/ 43673 w 121409"/>
                <a:gd name="connsiteY4" fmla="*/ 120642 h 129573"/>
                <a:gd name="connsiteX5" fmla="*/ 113110 w 121409"/>
                <a:gd name="connsiteY5" fmla="*/ 95114 h 12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73">
                  <a:moveTo>
                    <a:pt x="113110" y="95114"/>
                  </a:moveTo>
                  <a:cubicBezTo>
                    <a:pt x="114377" y="93016"/>
                    <a:pt x="115463" y="90923"/>
                    <a:pt x="116349" y="88635"/>
                  </a:cubicBezTo>
                  <a:cubicBezTo>
                    <a:pt x="139780" y="32917"/>
                    <a:pt x="57294" y="-40808"/>
                    <a:pt x="12526" y="12435"/>
                  </a:cubicBezTo>
                  <a:cubicBezTo>
                    <a:pt x="-6524" y="35201"/>
                    <a:pt x="-4333" y="70920"/>
                    <a:pt x="12526" y="95304"/>
                  </a:cubicBezTo>
                  <a:cubicBezTo>
                    <a:pt x="20127" y="106638"/>
                    <a:pt x="30985" y="115498"/>
                    <a:pt x="43673" y="120642"/>
                  </a:cubicBezTo>
                  <a:cubicBezTo>
                    <a:pt x="69933" y="129214"/>
                    <a:pt x="98679" y="118735"/>
                    <a:pt x="113110" y="951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916E60-8002-4D23-8963-3BAE9E7E3EC9}"/>
                </a:ext>
              </a:extLst>
            </p:cNvPr>
            <p:cNvSpPr/>
            <p:nvPr/>
          </p:nvSpPr>
          <p:spPr>
            <a:xfrm>
              <a:off x="9120334" y="302644"/>
              <a:ext cx="117238" cy="131289"/>
            </a:xfrm>
            <a:custGeom>
              <a:avLst/>
              <a:gdLst>
                <a:gd name="connsiteX0" fmla="*/ 71699 w 117238"/>
                <a:gd name="connsiteY0" fmla="*/ 123633 h 131289"/>
                <a:gd name="connsiteX1" fmla="*/ 78557 w 117238"/>
                <a:gd name="connsiteY1" fmla="*/ 121443 h 131289"/>
                <a:gd name="connsiteX2" fmla="*/ 58935 w 117238"/>
                <a:gd name="connsiteY2" fmla="*/ -5717 h 131289"/>
                <a:gd name="connsiteX3" fmla="*/ 356 w 117238"/>
                <a:gd name="connsiteY3" fmla="*/ 53149 h 131289"/>
                <a:gd name="connsiteX4" fmla="*/ 4452 w 117238"/>
                <a:gd name="connsiteY4" fmla="*/ 93058 h 131289"/>
                <a:gd name="connsiteX5" fmla="*/ 71699 w 117238"/>
                <a:gd name="connsiteY5" fmla="*/ 123633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289">
                  <a:moveTo>
                    <a:pt x="71699" y="123633"/>
                  </a:moveTo>
                  <a:cubicBezTo>
                    <a:pt x="74033" y="123061"/>
                    <a:pt x="76328" y="122298"/>
                    <a:pt x="78557" y="121443"/>
                  </a:cubicBezTo>
                  <a:cubicBezTo>
                    <a:pt x="134564" y="98486"/>
                    <a:pt x="128373" y="-11908"/>
                    <a:pt x="58935" y="-5717"/>
                  </a:cubicBezTo>
                  <a:cubicBezTo>
                    <a:pt x="29598" y="-3048"/>
                    <a:pt x="5690" y="23714"/>
                    <a:pt x="356" y="53149"/>
                  </a:cubicBezTo>
                  <a:cubicBezTo>
                    <a:pt x="-2310" y="66576"/>
                    <a:pt x="-882" y="80487"/>
                    <a:pt x="4452" y="93058"/>
                  </a:cubicBezTo>
                  <a:cubicBezTo>
                    <a:pt x="17149" y="117536"/>
                    <a:pt x="44915" y="130112"/>
                    <a:pt x="71699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E7ECE89-1672-43F3-A84A-61D8D37221C3}"/>
                </a:ext>
              </a:extLst>
            </p:cNvPr>
            <p:cNvSpPr/>
            <p:nvPr/>
          </p:nvSpPr>
          <p:spPr>
            <a:xfrm>
              <a:off x="10941388" y="553807"/>
              <a:ext cx="116231" cy="132228"/>
            </a:xfrm>
            <a:custGeom>
              <a:avLst/>
              <a:gdLst>
                <a:gd name="connsiteX0" fmla="*/ 82778 w 116231"/>
                <a:gd name="connsiteY0" fmla="*/ 120786 h 132228"/>
                <a:gd name="connsiteX1" fmla="*/ 89065 w 116231"/>
                <a:gd name="connsiteY1" fmla="*/ 117265 h 132228"/>
                <a:gd name="connsiteX2" fmla="*/ 45440 w 116231"/>
                <a:gd name="connsiteY2" fmla="*/ -3611 h 132228"/>
                <a:gd name="connsiteX3" fmla="*/ -947 w 116231"/>
                <a:gd name="connsiteY3" fmla="*/ 64971 h 132228"/>
                <a:gd name="connsiteX4" fmla="*/ 10674 w 116231"/>
                <a:gd name="connsiteY4" fmla="*/ 103071 h 132228"/>
                <a:gd name="connsiteX5" fmla="*/ 82778 w 116231"/>
                <a:gd name="connsiteY5" fmla="*/ 120786 h 1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228">
                  <a:moveTo>
                    <a:pt x="82778" y="120786"/>
                  </a:moveTo>
                  <a:cubicBezTo>
                    <a:pt x="84969" y="119739"/>
                    <a:pt x="87064" y="118595"/>
                    <a:pt x="89065" y="117265"/>
                  </a:cubicBezTo>
                  <a:cubicBezTo>
                    <a:pt x="139738" y="84118"/>
                    <a:pt x="112496" y="-23136"/>
                    <a:pt x="45440" y="-3611"/>
                  </a:cubicBezTo>
                  <a:cubicBezTo>
                    <a:pt x="16865" y="4584"/>
                    <a:pt x="-1327" y="35540"/>
                    <a:pt x="-947" y="64971"/>
                  </a:cubicBezTo>
                  <a:cubicBezTo>
                    <a:pt x="-947" y="78495"/>
                    <a:pt x="3054" y="91829"/>
                    <a:pt x="10674" y="103071"/>
                  </a:cubicBezTo>
                  <a:cubicBezTo>
                    <a:pt x="27628" y="125074"/>
                    <a:pt x="57537" y="132408"/>
                    <a:pt x="82778" y="120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E3A3569-F941-4300-9F4B-E671C9202C66}"/>
                </a:ext>
              </a:extLst>
            </p:cNvPr>
            <p:cNvSpPr/>
            <p:nvPr/>
          </p:nvSpPr>
          <p:spPr>
            <a:xfrm>
              <a:off x="10613157" y="553807"/>
              <a:ext cx="116184" cy="132164"/>
            </a:xfrm>
            <a:custGeom>
              <a:avLst/>
              <a:gdLst>
                <a:gd name="connsiteX0" fmla="*/ 82779 w 116184"/>
                <a:gd name="connsiteY0" fmla="*/ 120786 h 132164"/>
                <a:gd name="connsiteX1" fmla="*/ 89064 w 116184"/>
                <a:gd name="connsiteY1" fmla="*/ 117265 h 132164"/>
                <a:gd name="connsiteX2" fmla="*/ 45345 w 116184"/>
                <a:gd name="connsiteY2" fmla="*/ -3611 h 132164"/>
                <a:gd name="connsiteX3" fmla="*/ -947 w 116184"/>
                <a:gd name="connsiteY3" fmla="*/ 64971 h 132164"/>
                <a:gd name="connsiteX4" fmla="*/ 10674 w 116184"/>
                <a:gd name="connsiteY4" fmla="*/ 103071 h 132164"/>
                <a:gd name="connsiteX5" fmla="*/ 82779 w 116184"/>
                <a:gd name="connsiteY5" fmla="*/ 120786 h 13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164">
                  <a:moveTo>
                    <a:pt x="82779" y="120786"/>
                  </a:moveTo>
                  <a:cubicBezTo>
                    <a:pt x="84969" y="119739"/>
                    <a:pt x="87064" y="118595"/>
                    <a:pt x="89064" y="117265"/>
                  </a:cubicBezTo>
                  <a:cubicBezTo>
                    <a:pt x="139642" y="84118"/>
                    <a:pt x="112496" y="-23136"/>
                    <a:pt x="45345" y="-3611"/>
                  </a:cubicBezTo>
                  <a:cubicBezTo>
                    <a:pt x="16770" y="4584"/>
                    <a:pt x="-1328" y="35540"/>
                    <a:pt x="-947" y="64971"/>
                  </a:cubicBezTo>
                  <a:cubicBezTo>
                    <a:pt x="-947" y="78593"/>
                    <a:pt x="3054" y="91829"/>
                    <a:pt x="10674" y="103071"/>
                  </a:cubicBezTo>
                  <a:cubicBezTo>
                    <a:pt x="27628" y="124976"/>
                    <a:pt x="57537" y="132311"/>
                    <a:pt x="82779" y="120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76D222B-630F-4EC9-B1FE-097D32590882}"/>
                </a:ext>
              </a:extLst>
            </p:cNvPr>
            <p:cNvSpPr/>
            <p:nvPr/>
          </p:nvSpPr>
          <p:spPr>
            <a:xfrm>
              <a:off x="10283481" y="553746"/>
              <a:ext cx="118713" cy="131680"/>
            </a:xfrm>
            <a:custGeom>
              <a:avLst/>
              <a:gdLst>
                <a:gd name="connsiteX0" fmla="*/ 103844 w 118713"/>
                <a:gd name="connsiteY0" fmla="*/ 106559 h 131680"/>
                <a:gd name="connsiteX1" fmla="*/ 108321 w 118713"/>
                <a:gd name="connsiteY1" fmla="*/ 100941 h 131680"/>
                <a:gd name="connsiteX2" fmla="*/ 21834 w 118713"/>
                <a:gd name="connsiteY2" fmla="*/ 5691 h 131680"/>
                <a:gd name="connsiteX3" fmla="*/ 5165 w 118713"/>
                <a:gd name="connsiteY3" fmla="*/ 86844 h 131680"/>
                <a:gd name="connsiteX4" fmla="*/ 30596 w 118713"/>
                <a:gd name="connsiteY4" fmla="*/ 117991 h 131680"/>
                <a:gd name="connsiteX5" fmla="*/ 103844 w 118713"/>
                <a:gd name="connsiteY5" fmla="*/ 106559 h 1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0">
                  <a:moveTo>
                    <a:pt x="103844" y="106559"/>
                  </a:moveTo>
                  <a:cubicBezTo>
                    <a:pt x="105463" y="104750"/>
                    <a:pt x="106987" y="102941"/>
                    <a:pt x="108321" y="100941"/>
                  </a:cubicBezTo>
                  <a:cubicBezTo>
                    <a:pt x="142610" y="50935"/>
                    <a:pt x="76507" y="-37837"/>
                    <a:pt x="21834" y="5691"/>
                  </a:cubicBezTo>
                  <a:cubicBezTo>
                    <a:pt x="-1312" y="24169"/>
                    <a:pt x="-6741" y="59604"/>
                    <a:pt x="5165" y="86844"/>
                  </a:cubicBezTo>
                  <a:cubicBezTo>
                    <a:pt x="10308" y="99513"/>
                    <a:pt x="19167" y="110373"/>
                    <a:pt x="30596" y="117991"/>
                  </a:cubicBezTo>
                  <a:cubicBezTo>
                    <a:pt x="54695" y="131613"/>
                    <a:pt x="84985" y="126851"/>
                    <a:pt x="103844" y="1065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B787223-A7F8-4290-80CA-0000347BAB1A}"/>
                </a:ext>
              </a:extLst>
            </p:cNvPr>
            <p:cNvSpPr/>
            <p:nvPr/>
          </p:nvSpPr>
          <p:spPr>
            <a:xfrm>
              <a:off x="9954413" y="554027"/>
              <a:ext cx="120244" cy="129639"/>
            </a:xfrm>
            <a:custGeom>
              <a:avLst/>
              <a:gdLst>
                <a:gd name="connsiteX0" fmla="*/ 58008 w 120244"/>
                <a:gd name="connsiteY0" fmla="*/ -5925 h 129639"/>
                <a:gd name="connsiteX1" fmla="*/ 50864 w 120244"/>
                <a:gd name="connsiteY1" fmla="*/ -5162 h 129639"/>
                <a:gd name="connsiteX2" fmla="*/ 44673 w 120244"/>
                <a:gd name="connsiteY2" fmla="*/ 123328 h 129639"/>
                <a:gd name="connsiteX3" fmla="*/ 113824 w 120244"/>
                <a:gd name="connsiteY3" fmla="*/ 77703 h 129639"/>
                <a:gd name="connsiteX4" fmla="*/ 117920 w 120244"/>
                <a:gd name="connsiteY4" fmla="*/ 37794 h 129639"/>
                <a:gd name="connsiteX5" fmla="*/ 58008 w 120244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39">
                  <a:moveTo>
                    <a:pt x="58008" y="-5925"/>
                  </a:moveTo>
                  <a:cubicBezTo>
                    <a:pt x="55627" y="-5832"/>
                    <a:pt x="53246" y="-5543"/>
                    <a:pt x="50864" y="-5162"/>
                  </a:cubicBezTo>
                  <a:cubicBezTo>
                    <a:pt x="-8667" y="6075"/>
                    <a:pt x="-24765" y="115519"/>
                    <a:pt x="44673" y="123328"/>
                  </a:cubicBezTo>
                  <a:cubicBezTo>
                    <a:pt x="74105" y="126663"/>
                    <a:pt x="102775" y="105329"/>
                    <a:pt x="113824" y="77703"/>
                  </a:cubicBezTo>
                  <a:cubicBezTo>
                    <a:pt x="119253" y="65132"/>
                    <a:pt x="120682" y="51225"/>
                    <a:pt x="117920" y="37794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D76E76D-225D-4258-9AEF-7034F0D49454}"/>
                </a:ext>
              </a:extLst>
            </p:cNvPr>
            <p:cNvSpPr/>
            <p:nvPr/>
          </p:nvSpPr>
          <p:spPr>
            <a:xfrm>
              <a:off x="11267720" y="5540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154 h 129647"/>
                <a:gd name="connsiteX2" fmla="*/ 44673 w 120244"/>
                <a:gd name="connsiteY2" fmla="*/ 123336 h 129647"/>
                <a:gd name="connsiteX3" fmla="*/ 113824 w 120244"/>
                <a:gd name="connsiteY3" fmla="*/ 77711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824"/>
                    <a:pt x="53246" y="-5535"/>
                    <a:pt x="50864" y="-5154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711"/>
                  </a:cubicBezTo>
                  <a:cubicBezTo>
                    <a:pt x="119253" y="65140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BC09B8-8B6C-4F67-83E5-366247049FD5}"/>
                </a:ext>
              </a:extLst>
            </p:cNvPr>
            <p:cNvSpPr/>
            <p:nvPr/>
          </p:nvSpPr>
          <p:spPr>
            <a:xfrm>
              <a:off x="9625561" y="555886"/>
              <a:ext cx="121386" cy="129796"/>
            </a:xfrm>
            <a:custGeom>
              <a:avLst/>
              <a:gdLst>
                <a:gd name="connsiteX0" fmla="*/ 6337 w 121386"/>
                <a:gd name="connsiteY0" fmla="*/ 22791 h 129796"/>
                <a:gd name="connsiteX1" fmla="*/ 3193 w 121386"/>
                <a:gd name="connsiteY1" fmla="*/ 29172 h 129796"/>
                <a:gd name="connsiteX2" fmla="*/ 106921 w 121386"/>
                <a:gd name="connsiteY2" fmla="*/ 105372 h 129796"/>
                <a:gd name="connsiteX3" fmla="*/ 106921 w 121386"/>
                <a:gd name="connsiteY3" fmla="*/ 22508 h 129796"/>
                <a:gd name="connsiteX4" fmla="*/ 75869 w 121386"/>
                <a:gd name="connsiteY4" fmla="*/ -2928 h 129796"/>
                <a:gd name="connsiteX5" fmla="*/ 6337 w 121386"/>
                <a:gd name="connsiteY5" fmla="*/ 22791 h 12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796">
                  <a:moveTo>
                    <a:pt x="6337" y="22791"/>
                  </a:moveTo>
                  <a:cubicBezTo>
                    <a:pt x="5098" y="24889"/>
                    <a:pt x="4050" y="26982"/>
                    <a:pt x="3193" y="29172"/>
                  </a:cubicBezTo>
                  <a:cubicBezTo>
                    <a:pt x="-20334" y="84988"/>
                    <a:pt x="61962" y="158713"/>
                    <a:pt x="106921" y="105372"/>
                  </a:cubicBezTo>
                  <a:cubicBezTo>
                    <a:pt x="125971" y="82606"/>
                    <a:pt x="123875" y="46888"/>
                    <a:pt x="106921" y="22508"/>
                  </a:cubicBezTo>
                  <a:cubicBezTo>
                    <a:pt x="99396" y="11076"/>
                    <a:pt x="88537" y="2216"/>
                    <a:pt x="75869" y="-2928"/>
                  </a:cubicBezTo>
                  <a:cubicBezTo>
                    <a:pt x="49485" y="-11690"/>
                    <a:pt x="20624" y="-1021"/>
                    <a:pt x="6337" y="22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B2C2514-D1CF-4BF3-B82D-2BA52AF8BF98}"/>
                </a:ext>
              </a:extLst>
            </p:cNvPr>
            <p:cNvSpPr/>
            <p:nvPr/>
          </p:nvSpPr>
          <p:spPr>
            <a:xfrm>
              <a:off x="9297264" y="555886"/>
              <a:ext cx="121450" cy="129796"/>
            </a:xfrm>
            <a:custGeom>
              <a:avLst/>
              <a:gdLst>
                <a:gd name="connsiteX0" fmla="*/ 6401 w 121450"/>
                <a:gd name="connsiteY0" fmla="*/ 22791 h 129796"/>
                <a:gd name="connsiteX1" fmla="*/ 3163 w 121450"/>
                <a:gd name="connsiteY1" fmla="*/ 29172 h 129796"/>
                <a:gd name="connsiteX2" fmla="*/ 106985 w 121450"/>
                <a:gd name="connsiteY2" fmla="*/ 105372 h 129796"/>
                <a:gd name="connsiteX3" fmla="*/ 106985 w 121450"/>
                <a:gd name="connsiteY3" fmla="*/ 22508 h 129796"/>
                <a:gd name="connsiteX4" fmla="*/ 75838 w 121450"/>
                <a:gd name="connsiteY4" fmla="*/ -2928 h 129796"/>
                <a:gd name="connsiteX5" fmla="*/ 6401 w 121450"/>
                <a:gd name="connsiteY5" fmla="*/ 22791 h 12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796">
                  <a:moveTo>
                    <a:pt x="6401" y="22791"/>
                  </a:moveTo>
                  <a:cubicBezTo>
                    <a:pt x="5172" y="24791"/>
                    <a:pt x="4087" y="26982"/>
                    <a:pt x="3163" y="29172"/>
                  </a:cubicBezTo>
                  <a:cubicBezTo>
                    <a:pt x="-20269" y="84988"/>
                    <a:pt x="62027" y="158713"/>
                    <a:pt x="106985" y="105372"/>
                  </a:cubicBezTo>
                  <a:cubicBezTo>
                    <a:pt x="126035" y="82606"/>
                    <a:pt x="123940" y="46888"/>
                    <a:pt x="106985" y="22508"/>
                  </a:cubicBezTo>
                  <a:cubicBezTo>
                    <a:pt x="99385" y="11076"/>
                    <a:pt x="88535" y="2216"/>
                    <a:pt x="75838" y="-2928"/>
                  </a:cubicBezTo>
                  <a:cubicBezTo>
                    <a:pt x="49521" y="-11690"/>
                    <a:pt x="20651" y="-1021"/>
                    <a:pt x="6401" y="22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9E245F3-1B9A-4A1A-A906-C8868DB408CB}"/>
                </a:ext>
              </a:extLst>
            </p:cNvPr>
            <p:cNvSpPr/>
            <p:nvPr/>
          </p:nvSpPr>
          <p:spPr>
            <a:xfrm>
              <a:off x="11923755" y="554836"/>
              <a:ext cx="121409" cy="129586"/>
            </a:xfrm>
            <a:custGeom>
              <a:avLst/>
              <a:gdLst>
                <a:gd name="connsiteX0" fmla="*/ 113109 w 121409"/>
                <a:gd name="connsiteY0" fmla="*/ 95088 h 129586"/>
                <a:gd name="connsiteX1" fmla="*/ 116349 w 121409"/>
                <a:gd name="connsiteY1" fmla="*/ 88609 h 129586"/>
                <a:gd name="connsiteX2" fmla="*/ 12526 w 121409"/>
                <a:gd name="connsiteY2" fmla="*/ 12409 h 129586"/>
                <a:gd name="connsiteX3" fmla="*/ 12526 w 121409"/>
                <a:gd name="connsiteY3" fmla="*/ 95279 h 129586"/>
                <a:gd name="connsiteX4" fmla="*/ 43578 w 121409"/>
                <a:gd name="connsiteY4" fmla="*/ 120617 h 129586"/>
                <a:gd name="connsiteX5" fmla="*/ 113109 w 121409"/>
                <a:gd name="connsiteY5" fmla="*/ 95088 h 1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86">
                  <a:moveTo>
                    <a:pt x="113109" y="95088"/>
                  </a:moveTo>
                  <a:cubicBezTo>
                    <a:pt x="114348" y="92990"/>
                    <a:pt x="115395" y="90897"/>
                    <a:pt x="116349" y="88609"/>
                  </a:cubicBezTo>
                  <a:cubicBezTo>
                    <a:pt x="139780" y="33082"/>
                    <a:pt x="57293" y="-40834"/>
                    <a:pt x="12526" y="12409"/>
                  </a:cubicBezTo>
                  <a:cubicBezTo>
                    <a:pt x="-6524" y="35175"/>
                    <a:pt x="-4333" y="70894"/>
                    <a:pt x="12526" y="95279"/>
                  </a:cubicBezTo>
                  <a:cubicBezTo>
                    <a:pt x="20051" y="106710"/>
                    <a:pt x="30909" y="115473"/>
                    <a:pt x="43578" y="120617"/>
                  </a:cubicBezTo>
                  <a:cubicBezTo>
                    <a:pt x="69867" y="129281"/>
                    <a:pt x="98632" y="118710"/>
                    <a:pt x="113109" y="950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6483C1-A573-4D69-B7AD-77EC18AEF9C8}"/>
                </a:ext>
              </a:extLst>
            </p:cNvPr>
            <p:cNvSpPr/>
            <p:nvPr/>
          </p:nvSpPr>
          <p:spPr>
            <a:xfrm>
              <a:off x="11597338" y="55476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4 w 117495"/>
                <a:gd name="connsiteY1" fmla="*/ 121352 h 131321"/>
                <a:gd name="connsiteX2" fmla="*/ 59193 w 117495"/>
                <a:gd name="connsiteY2" fmla="*/ -5710 h 131321"/>
                <a:gd name="connsiteX3" fmla="*/ 423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338" y="123069"/>
                    <a:pt x="76623" y="122306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853" y="23721"/>
                    <a:pt x="423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1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B05D769-3E96-4495-9035-63B6CDAE495C}"/>
                </a:ext>
              </a:extLst>
            </p:cNvPr>
            <p:cNvSpPr/>
            <p:nvPr/>
          </p:nvSpPr>
          <p:spPr>
            <a:xfrm>
              <a:off x="10601917" y="10067"/>
              <a:ext cx="116184" cy="132291"/>
            </a:xfrm>
            <a:custGeom>
              <a:avLst/>
              <a:gdLst>
                <a:gd name="connsiteX0" fmla="*/ 82778 w 116184"/>
                <a:gd name="connsiteY0" fmla="*/ 120935 h 132291"/>
                <a:gd name="connsiteX1" fmla="*/ 89065 w 116184"/>
                <a:gd name="connsiteY1" fmla="*/ 117410 h 132291"/>
                <a:gd name="connsiteX2" fmla="*/ 45345 w 116184"/>
                <a:gd name="connsiteY2" fmla="*/ -3653 h 132291"/>
                <a:gd name="connsiteX3" fmla="*/ -947 w 116184"/>
                <a:gd name="connsiteY3" fmla="*/ 65022 h 132291"/>
                <a:gd name="connsiteX4" fmla="*/ 10675 w 116184"/>
                <a:gd name="connsiteY4" fmla="*/ 103122 h 132291"/>
                <a:gd name="connsiteX5" fmla="*/ 82778 w 116184"/>
                <a:gd name="connsiteY5" fmla="*/ 120935 h 1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91">
                  <a:moveTo>
                    <a:pt x="82778" y="120935"/>
                  </a:moveTo>
                  <a:cubicBezTo>
                    <a:pt x="84969" y="119889"/>
                    <a:pt x="87064" y="118745"/>
                    <a:pt x="89065" y="117410"/>
                  </a:cubicBezTo>
                  <a:cubicBezTo>
                    <a:pt x="139642" y="84170"/>
                    <a:pt x="112496" y="-22986"/>
                    <a:pt x="45345" y="-3653"/>
                  </a:cubicBezTo>
                  <a:cubicBezTo>
                    <a:pt x="16770" y="4635"/>
                    <a:pt x="-1327" y="35592"/>
                    <a:pt x="-947" y="65022"/>
                  </a:cubicBezTo>
                  <a:cubicBezTo>
                    <a:pt x="-1042" y="78645"/>
                    <a:pt x="3054" y="91886"/>
                    <a:pt x="10675" y="103122"/>
                  </a:cubicBezTo>
                  <a:cubicBezTo>
                    <a:pt x="27628" y="125033"/>
                    <a:pt x="57537" y="132460"/>
                    <a:pt x="82778" y="120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E0C9CA1-1711-473B-942A-82E36C2D8B4A}"/>
                </a:ext>
              </a:extLst>
            </p:cNvPr>
            <p:cNvSpPr/>
            <p:nvPr/>
          </p:nvSpPr>
          <p:spPr>
            <a:xfrm>
              <a:off x="10273590" y="10067"/>
              <a:ext cx="116136" cy="132291"/>
            </a:xfrm>
            <a:custGeom>
              <a:avLst/>
              <a:gdLst>
                <a:gd name="connsiteX0" fmla="*/ 82779 w 116136"/>
                <a:gd name="connsiteY0" fmla="*/ 120935 h 132291"/>
                <a:gd name="connsiteX1" fmla="*/ 88970 w 116136"/>
                <a:gd name="connsiteY1" fmla="*/ 117410 h 132291"/>
                <a:gd name="connsiteX2" fmla="*/ 45345 w 116136"/>
                <a:gd name="connsiteY2" fmla="*/ -3653 h 132291"/>
                <a:gd name="connsiteX3" fmla="*/ -947 w 116136"/>
                <a:gd name="connsiteY3" fmla="*/ 65022 h 132291"/>
                <a:gd name="connsiteX4" fmla="*/ 10674 w 116136"/>
                <a:gd name="connsiteY4" fmla="*/ 103122 h 132291"/>
                <a:gd name="connsiteX5" fmla="*/ 82779 w 116136"/>
                <a:gd name="connsiteY5" fmla="*/ 120935 h 1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36" h="132291">
                  <a:moveTo>
                    <a:pt x="82779" y="120935"/>
                  </a:moveTo>
                  <a:cubicBezTo>
                    <a:pt x="84874" y="119889"/>
                    <a:pt x="86969" y="118647"/>
                    <a:pt x="88970" y="117410"/>
                  </a:cubicBezTo>
                  <a:cubicBezTo>
                    <a:pt x="139642" y="84170"/>
                    <a:pt x="112401" y="-22986"/>
                    <a:pt x="45345" y="-3653"/>
                  </a:cubicBezTo>
                  <a:cubicBezTo>
                    <a:pt x="16770" y="4635"/>
                    <a:pt x="-1328" y="35592"/>
                    <a:pt x="-947" y="65022"/>
                  </a:cubicBezTo>
                  <a:cubicBezTo>
                    <a:pt x="-1042" y="78645"/>
                    <a:pt x="3054" y="91886"/>
                    <a:pt x="10674" y="103122"/>
                  </a:cubicBezTo>
                  <a:cubicBezTo>
                    <a:pt x="27628" y="125033"/>
                    <a:pt x="57537" y="132460"/>
                    <a:pt x="82779" y="120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BE8383F-4F5C-4559-A284-9F167B7B24B1}"/>
                </a:ext>
              </a:extLst>
            </p:cNvPr>
            <p:cNvSpPr/>
            <p:nvPr/>
          </p:nvSpPr>
          <p:spPr>
            <a:xfrm>
              <a:off x="9943961" y="9867"/>
              <a:ext cx="118753" cy="131746"/>
            </a:xfrm>
            <a:custGeom>
              <a:avLst/>
              <a:gdLst>
                <a:gd name="connsiteX0" fmla="*/ 103798 w 118753"/>
                <a:gd name="connsiteY0" fmla="*/ 106564 h 131746"/>
                <a:gd name="connsiteX1" fmla="*/ 108370 w 118753"/>
                <a:gd name="connsiteY1" fmla="*/ 100941 h 131746"/>
                <a:gd name="connsiteX2" fmla="*/ 21883 w 118753"/>
                <a:gd name="connsiteY2" fmla="*/ 5691 h 131746"/>
                <a:gd name="connsiteX3" fmla="*/ 5119 w 118753"/>
                <a:gd name="connsiteY3" fmla="*/ 86844 h 131746"/>
                <a:gd name="connsiteX4" fmla="*/ 30551 w 118753"/>
                <a:gd name="connsiteY4" fmla="*/ 117991 h 131746"/>
                <a:gd name="connsiteX5" fmla="*/ 103798 w 118753"/>
                <a:gd name="connsiteY5" fmla="*/ 106564 h 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3" h="131746">
                  <a:moveTo>
                    <a:pt x="103798" y="106564"/>
                  </a:moveTo>
                  <a:cubicBezTo>
                    <a:pt x="105418" y="104848"/>
                    <a:pt x="106941" y="102941"/>
                    <a:pt x="108370" y="100941"/>
                  </a:cubicBezTo>
                  <a:cubicBezTo>
                    <a:pt x="142660" y="50935"/>
                    <a:pt x="76461" y="-37837"/>
                    <a:pt x="21883" y="5691"/>
                  </a:cubicBezTo>
                  <a:cubicBezTo>
                    <a:pt x="-1358" y="24169"/>
                    <a:pt x="-6692" y="59604"/>
                    <a:pt x="5119" y="86844"/>
                  </a:cubicBezTo>
                  <a:cubicBezTo>
                    <a:pt x="10263" y="99513"/>
                    <a:pt x="19121" y="110373"/>
                    <a:pt x="30551" y="117991"/>
                  </a:cubicBezTo>
                  <a:cubicBezTo>
                    <a:pt x="54649" y="131706"/>
                    <a:pt x="85034" y="126944"/>
                    <a:pt x="103798" y="106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6DD348A-1E91-4AEF-A5F5-7703A13D3D01}"/>
                </a:ext>
              </a:extLst>
            </p:cNvPr>
            <p:cNvSpPr/>
            <p:nvPr/>
          </p:nvSpPr>
          <p:spPr>
            <a:xfrm>
              <a:off x="9614942" y="10149"/>
              <a:ext cx="120181" cy="129639"/>
            </a:xfrm>
            <a:custGeom>
              <a:avLst/>
              <a:gdLst>
                <a:gd name="connsiteX0" fmla="*/ 58008 w 120181"/>
                <a:gd name="connsiteY0" fmla="*/ -5925 h 129639"/>
                <a:gd name="connsiteX1" fmla="*/ 50864 w 120181"/>
                <a:gd name="connsiteY1" fmla="*/ -5069 h 129639"/>
                <a:gd name="connsiteX2" fmla="*/ 44673 w 120181"/>
                <a:gd name="connsiteY2" fmla="*/ 123328 h 129639"/>
                <a:gd name="connsiteX3" fmla="*/ 113824 w 120181"/>
                <a:gd name="connsiteY3" fmla="*/ 77708 h 129639"/>
                <a:gd name="connsiteX4" fmla="*/ 117920 w 120181"/>
                <a:gd name="connsiteY4" fmla="*/ 37794 h 129639"/>
                <a:gd name="connsiteX5" fmla="*/ 58008 w 120181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639">
                  <a:moveTo>
                    <a:pt x="58008" y="-5925"/>
                  </a:moveTo>
                  <a:cubicBezTo>
                    <a:pt x="55627" y="-5827"/>
                    <a:pt x="53245" y="-5543"/>
                    <a:pt x="50864" y="-5069"/>
                  </a:cubicBezTo>
                  <a:cubicBezTo>
                    <a:pt x="-8667" y="6079"/>
                    <a:pt x="-24764" y="115519"/>
                    <a:pt x="44673" y="123328"/>
                  </a:cubicBezTo>
                  <a:cubicBezTo>
                    <a:pt x="74105" y="126663"/>
                    <a:pt x="102775" y="105329"/>
                    <a:pt x="113824" y="77708"/>
                  </a:cubicBezTo>
                  <a:cubicBezTo>
                    <a:pt x="119158" y="65132"/>
                    <a:pt x="120587" y="51225"/>
                    <a:pt x="117920" y="37794"/>
                  </a:cubicBezTo>
                  <a:cubicBezTo>
                    <a:pt x="110490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033941D-C66C-4CAD-B4AF-5F3E5493DCF7}"/>
                </a:ext>
              </a:extLst>
            </p:cNvPr>
            <p:cNvSpPr/>
            <p:nvPr/>
          </p:nvSpPr>
          <p:spPr>
            <a:xfrm>
              <a:off x="10928192" y="10149"/>
              <a:ext cx="120206" cy="129639"/>
            </a:xfrm>
            <a:custGeom>
              <a:avLst/>
              <a:gdLst>
                <a:gd name="connsiteX0" fmla="*/ 57970 w 120206"/>
                <a:gd name="connsiteY0" fmla="*/ -5925 h 129639"/>
                <a:gd name="connsiteX1" fmla="*/ 50826 w 120206"/>
                <a:gd name="connsiteY1" fmla="*/ -5069 h 129639"/>
                <a:gd name="connsiteX2" fmla="*/ 44634 w 120206"/>
                <a:gd name="connsiteY2" fmla="*/ 123328 h 129639"/>
                <a:gd name="connsiteX3" fmla="*/ 113786 w 120206"/>
                <a:gd name="connsiteY3" fmla="*/ 77708 h 129639"/>
                <a:gd name="connsiteX4" fmla="*/ 117882 w 120206"/>
                <a:gd name="connsiteY4" fmla="*/ 37794 h 129639"/>
                <a:gd name="connsiteX5" fmla="*/ 57970 w 120206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06" h="129639">
                  <a:moveTo>
                    <a:pt x="57970" y="-5925"/>
                  </a:moveTo>
                  <a:cubicBezTo>
                    <a:pt x="55588" y="-5827"/>
                    <a:pt x="53207" y="-5543"/>
                    <a:pt x="50826" y="-5069"/>
                  </a:cubicBezTo>
                  <a:cubicBezTo>
                    <a:pt x="-8705" y="6079"/>
                    <a:pt x="-24708" y="115519"/>
                    <a:pt x="44634" y="123328"/>
                  </a:cubicBezTo>
                  <a:cubicBezTo>
                    <a:pt x="74066" y="126663"/>
                    <a:pt x="102832" y="105329"/>
                    <a:pt x="113786" y="77708"/>
                  </a:cubicBezTo>
                  <a:cubicBezTo>
                    <a:pt x="119215" y="65132"/>
                    <a:pt x="120644" y="51225"/>
                    <a:pt x="117882" y="37794"/>
                  </a:cubicBezTo>
                  <a:cubicBezTo>
                    <a:pt x="110452" y="11126"/>
                    <a:pt x="85688" y="-6971"/>
                    <a:pt x="57970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176C713-84DA-4D80-9621-6201A43773F3}"/>
                </a:ext>
              </a:extLst>
            </p:cNvPr>
            <p:cNvSpPr/>
            <p:nvPr/>
          </p:nvSpPr>
          <p:spPr>
            <a:xfrm>
              <a:off x="9286025" y="11516"/>
              <a:ext cx="121416" cy="129623"/>
            </a:xfrm>
            <a:custGeom>
              <a:avLst/>
              <a:gdLst>
                <a:gd name="connsiteX0" fmla="*/ 6401 w 121416"/>
                <a:gd name="connsiteY0" fmla="*/ 22521 h 129623"/>
                <a:gd name="connsiteX1" fmla="*/ 3163 w 121416"/>
                <a:gd name="connsiteY1" fmla="*/ 28999 h 129623"/>
                <a:gd name="connsiteX2" fmla="*/ 106985 w 121416"/>
                <a:gd name="connsiteY2" fmla="*/ 105199 h 129623"/>
                <a:gd name="connsiteX3" fmla="*/ 106985 w 121416"/>
                <a:gd name="connsiteY3" fmla="*/ 22330 h 129623"/>
                <a:gd name="connsiteX4" fmla="*/ 75838 w 121416"/>
                <a:gd name="connsiteY4" fmla="*/ -3003 h 129623"/>
                <a:gd name="connsiteX5" fmla="*/ 6401 w 121416"/>
                <a:gd name="connsiteY5" fmla="*/ 22521 h 12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16" h="129623">
                  <a:moveTo>
                    <a:pt x="6401" y="22521"/>
                  </a:moveTo>
                  <a:cubicBezTo>
                    <a:pt x="5192" y="24618"/>
                    <a:pt x="4106" y="26809"/>
                    <a:pt x="3163" y="28999"/>
                  </a:cubicBezTo>
                  <a:cubicBezTo>
                    <a:pt x="-20269" y="84815"/>
                    <a:pt x="62027" y="158540"/>
                    <a:pt x="106985" y="105199"/>
                  </a:cubicBezTo>
                  <a:cubicBezTo>
                    <a:pt x="126035" y="82433"/>
                    <a:pt x="123845" y="46715"/>
                    <a:pt x="106985" y="22330"/>
                  </a:cubicBezTo>
                  <a:cubicBezTo>
                    <a:pt x="99451" y="10903"/>
                    <a:pt x="88574" y="2043"/>
                    <a:pt x="75838" y="-3003"/>
                  </a:cubicBezTo>
                  <a:cubicBezTo>
                    <a:pt x="49578" y="-11575"/>
                    <a:pt x="20832" y="-1101"/>
                    <a:pt x="6401" y="225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E8D4314-1F85-4759-9CF2-9C98121A2935}"/>
                </a:ext>
              </a:extLst>
            </p:cNvPr>
            <p:cNvSpPr/>
            <p:nvPr/>
          </p:nvSpPr>
          <p:spPr>
            <a:xfrm>
              <a:off x="11914969" y="10895"/>
              <a:ext cx="117075" cy="131205"/>
            </a:xfrm>
            <a:custGeom>
              <a:avLst/>
              <a:gdLst>
                <a:gd name="connsiteX0" fmla="*/ 71509 w 117075"/>
                <a:gd name="connsiteY0" fmla="*/ 123633 h 131205"/>
                <a:gd name="connsiteX1" fmla="*/ 78271 w 117075"/>
                <a:gd name="connsiteY1" fmla="*/ 121443 h 131205"/>
                <a:gd name="connsiteX2" fmla="*/ 59221 w 117075"/>
                <a:gd name="connsiteY2" fmla="*/ -5717 h 131205"/>
                <a:gd name="connsiteX3" fmla="*/ 356 w 117075"/>
                <a:gd name="connsiteY3" fmla="*/ 53149 h 131205"/>
                <a:gd name="connsiteX4" fmla="*/ 4452 w 117075"/>
                <a:gd name="connsiteY4" fmla="*/ 93058 h 131205"/>
                <a:gd name="connsiteX5" fmla="*/ 71509 w 117075"/>
                <a:gd name="connsiteY5" fmla="*/ 123633 h 13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075" h="131205">
                  <a:moveTo>
                    <a:pt x="71509" y="123633"/>
                  </a:moveTo>
                  <a:cubicBezTo>
                    <a:pt x="73795" y="123061"/>
                    <a:pt x="76081" y="122298"/>
                    <a:pt x="78271" y="121443"/>
                  </a:cubicBezTo>
                  <a:cubicBezTo>
                    <a:pt x="134374" y="98486"/>
                    <a:pt x="128182" y="-11908"/>
                    <a:pt x="59221" y="-5717"/>
                  </a:cubicBezTo>
                  <a:cubicBezTo>
                    <a:pt x="29789" y="-3052"/>
                    <a:pt x="5881" y="23714"/>
                    <a:pt x="356" y="53149"/>
                  </a:cubicBezTo>
                  <a:cubicBezTo>
                    <a:pt x="-2310" y="66576"/>
                    <a:pt x="-882" y="80482"/>
                    <a:pt x="4452" y="93058"/>
                  </a:cubicBezTo>
                  <a:cubicBezTo>
                    <a:pt x="17216" y="117345"/>
                    <a:pt x="44838" y="129916"/>
                    <a:pt x="71509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9DC7C91-228D-4C90-A353-A26B0C640CEB}"/>
                </a:ext>
              </a:extLst>
            </p:cNvPr>
            <p:cNvSpPr/>
            <p:nvPr/>
          </p:nvSpPr>
          <p:spPr>
            <a:xfrm>
              <a:off x="11584249" y="11056"/>
              <a:ext cx="121443" cy="129656"/>
            </a:xfrm>
            <a:custGeom>
              <a:avLst/>
              <a:gdLst>
                <a:gd name="connsiteX0" fmla="*/ 113144 w 121443"/>
                <a:gd name="connsiteY0" fmla="*/ 94990 h 129656"/>
                <a:gd name="connsiteX1" fmla="*/ 116383 w 121443"/>
                <a:gd name="connsiteY1" fmla="*/ 88609 h 129656"/>
                <a:gd name="connsiteX2" fmla="*/ 12561 w 121443"/>
                <a:gd name="connsiteY2" fmla="*/ 12409 h 129656"/>
                <a:gd name="connsiteX3" fmla="*/ 12561 w 121443"/>
                <a:gd name="connsiteY3" fmla="*/ 95278 h 129656"/>
                <a:gd name="connsiteX4" fmla="*/ 43612 w 121443"/>
                <a:gd name="connsiteY4" fmla="*/ 120802 h 129656"/>
                <a:gd name="connsiteX5" fmla="*/ 113144 w 121443"/>
                <a:gd name="connsiteY5" fmla="*/ 94990 h 12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656">
                  <a:moveTo>
                    <a:pt x="113144" y="94990"/>
                  </a:moveTo>
                  <a:cubicBezTo>
                    <a:pt x="114382" y="92990"/>
                    <a:pt x="115431" y="90800"/>
                    <a:pt x="116383" y="88609"/>
                  </a:cubicBezTo>
                  <a:cubicBezTo>
                    <a:pt x="139815" y="32794"/>
                    <a:pt x="57328" y="-40741"/>
                    <a:pt x="12561" y="12409"/>
                  </a:cubicBezTo>
                  <a:cubicBezTo>
                    <a:pt x="-6489" y="35175"/>
                    <a:pt x="-4394" y="70894"/>
                    <a:pt x="12561" y="95278"/>
                  </a:cubicBezTo>
                  <a:cubicBezTo>
                    <a:pt x="20086" y="106706"/>
                    <a:pt x="30944" y="115566"/>
                    <a:pt x="43612" y="120802"/>
                  </a:cubicBezTo>
                  <a:cubicBezTo>
                    <a:pt x="69997" y="129281"/>
                    <a:pt x="98667" y="118612"/>
                    <a:pt x="113144" y="94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4C1DF21-7C34-4BCF-940B-E2E64DB992ED}"/>
                </a:ext>
              </a:extLst>
            </p:cNvPr>
            <p:cNvSpPr/>
            <p:nvPr/>
          </p:nvSpPr>
          <p:spPr>
            <a:xfrm>
              <a:off x="11257868" y="10895"/>
              <a:ext cx="117495" cy="131323"/>
            </a:xfrm>
            <a:custGeom>
              <a:avLst/>
              <a:gdLst>
                <a:gd name="connsiteX0" fmla="*/ 71956 w 117495"/>
                <a:gd name="connsiteY0" fmla="*/ 123633 h 131323"/>
                <a:gd name="connsiteX1" fmla="*/ 78814 w 117495"/>
                <a:gd name="connsiteY1" fmla="*/ 121443 h 131323"/>
                <a:gd name="connsiteX2" fmla="*/ 59193 w 117495"/>
                <a:gd name="connsiteY2" fmla="*/ -5717 h 131323"/>
                <a:gd name="connsiteX3" fmla="*/ 423 w 117495"/>
                <a:gd name="connsiteY3" fmla="*/ 53149 h 131323"/>
                <a:gd name="connsiteX4" fmla="*/ 4424 w 117495"/>
                <a:gd name="connsiteY4" fmla="*/ 93058 h 131323"/>
                <a:gd name="connsiteX5" fmla="*/ 71956 w 117495"/>
                <a:gd name="connsiteY5" fmla="*/ 123633 h 13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3">
                  <a:moveTo>
                    <a:pt x="71956" y="123633"/>
                  </a:moveTo>
                  <a:cubicBezTo>
                    <a:pt x="74242" y="123061"/>
                    <a:pt x="76623" y="122298"/>
                    <a:pt x="78814" y="121443"/>
                  </a:cubicBezTo>
                  <a:cubicBezTo>
                    <a:pt x="134821" y="98486"/>
                    <a:pt x="128630" y="-11908"/>
                    <a:pt x="59193" y="-5717"/>
                  </a:cubicBezTo>
                  <a:cubicBezTo>
                    <a:pt x="29761" y="-3052"/>
                    <a:pt x="5948" y="23714"/>
                    <a:pt x="423" y="53149"/>
                  </a:cubicBezTo>
                  <a:cubicBezTo>
                    <a:pt x="-2338" y="66576"/>
                    <a:pt x="-911" y="80482"/>
                    <a:pt x="4424" y="93058"/>
                  </a:cubicBezTo>
                  <a:cubicBezTo>
                    <a:pt x="17187" y="117536"/>
                    <a:pt x="45096" y="130205"/>
                    <a:pt x="71956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3C26F34-BB05-4809-9E71-B17A8FF71903}"/>
                </a:ext>
              </a:extLst>
            </p:cNvPr>
            <p:cNvSpPr/>
            <p:nvPr/>
          </p:nvSpPr>
          <p:spPr>
            <a:xfrm>
              <a:off x="12075815" y="2323194"/>
              <a:ext cx="116185" cy="132277"/>
            </a:xfrm>
            <a:custGeom>
              <a:avLst/>
              <a:gdLst>
                <a:gd name="connsiteX0" fmla="*/ 82778 w 116185"/>
                <a:gd name="connsiteY0" fmla="*/ 120858 h 132277"/>
                <a:gd name="connsiteX1" fmla="*/ 89065 w 116185"/>
                <a:gd name="connsiteY1" fmla="*/ 117337 h 132277"/>
                <a:gd name="connsiteX2" fmla="*/ 45346 w 116185"/>
                <a:gd name="connsiteY2" fmla="*/ -3632 h 132277"/>
                <a:gd name="connsiteX3" fmla="*/ -947 w 116185"/>
                <a:gd name="connsiteY3" fmla="*/ 64950 h 132277"/>
                <a:gd name="connsiteX4" fmla="*/ 10675 w 116185"/>
                <a:gd name="connsiteY4" fmla="*/ 103050 h 132277"/>
                <a:gd name="connsiteX5" fmla="*/ 82778 w 116185"/>
                <a:gd name="connsiteY5" fmla="*/ 120858 h 13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77">
                  <a:moveTo>
                    <a:pt x="82778" y="120858"/>
                  </a:moveTo>
                  <a:cubicBezTo>
                    <a:pt x="84969" y="119811"/>
                    <a:pt x="87065" y="118574"/>
                    <a:pt x="89065" y="117337"/>
                  </a:cubicBezTo>
                  <a:cubicBezTo>
                    <a:pt x="139642" y="84190"/>
                    <a:pt x="112496" y="-23064"/>
                    <a:pt x="45346" y="-3632"/>
                  </a:cubicBezTo>
                  <a:cubicBezTo>
                    <a:pt x="16771" y="4656"/>
                    <a:pt x="-1327" y="35612"/>
                    <a:pt x="-947" y="64950"/>
                  </a:cubicBezTo>
                  <a:cubicBezTo>
                    <a:pt x="-1041" y="78567"/>
                    <a:pt x="3054" y="91808"/>
                    <a:pt x="10675" y="103050"/>
                  </a:cubicBezTo>
                  <a:cubicBezTo>
                    <a:pt x="27628" y="125048"/>
                    <a:pt x="57537" y="132480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2F3065C-B83B-494D-AE38-EE9721234701}"/>
                </a:ext>
              </a:extLst>
            </p:cNvPr>
            <p:cNvSpPr/>
            <p:nvPr/>
          </p:nvSpPr>
          <p:spPr>
            <a:xfrm>
              <a:off x="11747394" y="2323194"/>
              <a:ext cx="116161" cy="132233"/>
            </a:xfrm>
            <a:custGeom>
              <a:avLst/>
              <a:gdLst>
                <a:gd name="connsiteX0" fmla="*/ 82778 w 116161"/>
                <a:gd name="connsiteY0" fmla="*/ 120858 h 132233"/>
                <a:gd name="connsiteX1" fmla="*/ 89065 w 116161"/>
                <a:gd name="connsiteY1" fmla="*/ 117337 h 132233"/>
                <a:gd name="connsiteX2" fmla="*/ 45345 w 116161"/>
                <a:gd name="connsiteY2" fmla="*/ -3632 h 132233"/>
                <a:gd name="connsiteX3" fmla="*/ -947 w 116161"/>
                <a:gd name="connsiteY3" fmla="*/ 64950 h 132233"/>
                <a:gd name="connsiteX4" fmla="*/ 10675 w 116161"/>
                <a:gd name="connsiteY4" fmla="*/ 103050 h 132233"/>
                <a:gd name="connsiteX5" fmla="*/ 82778 w 116161"/>
                <a:gd name="connsiteY5" fmla="*/ 120858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61" h="132233">
                  <a:moveTo>
                    <a:pt x="82778" y="120858"/>
                  </a:moveTo>
                  <a:cubicBezTo>
                    <a:pt x="84969" y="119811"/>
                    <a:pt x="87064" y="118574"/>
                    <a:pt x="89065" y="117337"/>
                  </a:cubicBezTo>
                  <a:cubicBezTo>
                    <a:pt x="139642" y="84190"/>
                    <a:pt x="112401" y="-23064"/>
                    <a:pt x="45345" y="-3632"/>
                  </a:cubicBezTo>
                  <a:cubicBezTo>
                    <a:pt x="16770" y="4656"/>
                    <a:pt x="-1327" y="35612"/>
                    <a:pt x="-947" y="64950"/>
                  </a:cubicBezTo>
                  <a:cubicBezTo>
                    <a:pt x="-1042" y="78567"/>
                    <a:pt x="3054" y="91808"/>
                    <a:pt x="10675" y="103050"/>
                  </a:cubicBezTo>
                  <a:cubicBezTo>
                    <a:pt x="27628" y="125048"/>
                    <a:pt x="57537" y="132383"/>
                    <a:pt x="82778" y="120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899BF9C-F728-404A-821F-21B44AF5AF23}"/>
                </a:ext>
              </a:extLst>
            </p:cNvPr>
            <p:cNvSpPr/>
            <p:nvPr/>
          </p:nvSpPr>
          <p:spPr>
            <a:xfrm>
              <a:off x="11417432" y="2323155"/>
              <a:ext cx="118713" cy="131681"/>
            </a:xfrm>
            <a:custGeom>
              <a:avLst/>
              <a:gdLst>
                <a:gd name="connsiteX0" fmla="*/ 103844 w 118713"/>
                <a:gd name="connsiteY0" fmla="*/ 106517 h 131681"/>
                <a:gd name="connsiteX1" fmla="*/ 108322 w 118713"/>
                <a:gd name="connsiteY1" fmla="*/ 100898 h 131681"/>
                <a:gd name="connsiteX2" fmla="*/ 21834 w 118713"/>
                <a:gd name="connsiteY2" fmla="*/ 5648 h 131681"/>
                <a:gd name="connsiteX3" fmla="*/ 5165 w 118713"/>
                <a:gd name="connsiteY3" fmla="*/ 86704 h 131681"/>
                <a:gd name="connsiteX4" fmla="*/ 30597 w 118713"/>
                <a:gd name="connsiteY4" fmla="*/ 117851 h 131681"/>
                <a:gd name="connsiteX5" fmla="*/ 103844 w 118713"/>
                <a:gd name="connsiteY5" fmla="*/ 106517 h 13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1">
                  <a:moveTo>
                    <a:pt x="103844" y="106517"/>
                  </a:moveTo>
                  <a:cubicBezTo>
                    <a:pt x="105559" y="104801"/>
                    <a:pt x="106988" y="102898"/>
                    <a:pt x="108322" y="100898"/>
                  </a:cubicBezTo>
                  <a:cubicBezTo>
                    <a:pt x="142611" y="50985"/>
                    <a:pt x="76507" y="-37786"/>
                    <a:pt x="21834" y="5648"/>
                  </a:cubicBezTo>
                  <a:cubicBezTo>
                    <a:pt x="-1311" y="24126"/>
                    <a:pt x="-6741" y="59557"/>
                    <a:pt x="5165" y="86704"/>
                  </a:cubicBezTo>
                  <a:cubicBezTo>
                    <a:pt x="10309" y="99466"/>
                    <a:pt x="19168" y="110326"/>
                    <a:pt x="30597" y="117851"/>
                  </a:cubicBezTo>
                  <a:cubicBezTo>
                    <a:pt x="54696" y="131664"/>
                    <a:pt x="85080" y="126902"/>
                    <a:pt x="103844" y="106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2E915AC-2BE8-4815-9077-69EA080ADBEA}"/>
                </a:ext>
              </a:extLst>
            </p:cNvPr>
            <p:cNvSpPr/>
            <p:nvPr/>
          </p:nvSpPr>
          <p:spPr>
            <a:xfrm>
              <a:off x="11088641" y="2323389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4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9"/>
                    <a:pt x="120596" y="51323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3B0A43F-5CAC-4854-B912-2987FD4F5AFE}"/>
                </a:ext>
              </a:extLst>
            </p:cNvPr>
            <p:cNvSpPr/>
            <p:nvPr/>
          </p:nvSpPr>
          <p:spPr>
            <a:xfrm>
              <a:off x="10759740" y="2324862"/>
              <a:ext cx="121443" cy="129561"/>
            </a:xfrm>
            <a:custGeom>
              <a:avLst/>
              <a:gdLst>
                <a:gd name="connsiteX0" fmla="*/ 6395 w 121443"/>
                <a:gd name="connsiteY0" fmla="*/ 22512 h 129561"/>
                <a:gd name="connsiteX1" fmla="*/ 3155 w 121443"/>
                <a:gd name="connsiteY1" fmla="*/ 28991 h 129561"/>
                <a:gd name="connsiteX2" fmla="*/ 106978 w 121443"/>
                <a:gd name="connsiteY2" fmla="*/ 105191 h 129561"/>
                <a:gd name="connsiteX3" fmla="*/ 106978 w 121443"/>
                <a:gd name="connsiteY3" fmla="*/ 22322 h 129561"/>
                <a:gd name="connsiteX4" fmla="*/ 75831 w 121443"/>
                <a:gd name="connsiteY4" fmla="*/ -3016 h 129561"/>
                <a:gd name="connsiteX5" fmla="*/ 6395 w 121443"/>
                <a:gd name="connsiteY5" fmla="*/ 22512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61">
                  <a:moveTo>
                    <a:pt x="6395" y="22512"/>
                  </a:moveTo>
                  <a:cubicBezTo>
                    <a:pt x="5156" y="24610"/>
                    <a:pt x="4109" y="26703"/>
                    <a:pt x="3155" y="28991"/>
                  </a:cubicBezTo>
                  <a:cubicBezTo>
                    <a:pt x="-20276" y="84713"/>
                    <a:pt x="62211" y="158434"/>
                    <a:pt x="106978" y="105191"/>
                  </a:cubicBezTo>
                  <a:cubicBezTo>
                    <a:pt x="126028" y="82425"/>
                    <a:pt x="123933" y="46706"/>
                    <a:pt x="106978" y="22322"/>
                  </a:cubicBezTo>
                  <a:cubicBezTo>
                    <a:pt x="99453" y="10895"/>
                    <a:pt x="88595" y="2035"/>
                    <a:pt x="75831" y="-3016"/>
                  </a:cubicBezTo>
                  <a:cubicBezTo>
                    <a:pt x="49542" y="-11588"/>
                    <a:pt x="20872" y="-1012"/>
                    <a:pt x="6395" y="225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08F9128-F898-4603-B3E3-64C5CCFBB3EC}"/>
                </a:ext>
              </a:extLst>
            </p:cNvPr>
            <p:cNvSpPr/>
            <p:nvPr/>
          </p:nvSpPr>
          <p:spPr>
            <a:xfrm>
              <a:off x="10431883" y="2324811"/>
              <a:ext cx="121451" cy="129612"/>
            </a:xfrm>
            <a:custGeom>
              <a:avLst/>
              <a:gdLst>
                <a:gd name="connsiteX0" fmla="*/ 6401 w 121451"/>
                <a:gd name="connsiteY0" fmla="*/ 22563 h 129612"/>
                <a:gd name="connsiteX1" fmla="*/ 3163 w 121451"/>
                <a:gd name="connsiteY1" fmla="*/ 29042 h 129612"/>
                <a:gd name="connsiteX2" fmla="*/ 106986 w 121451"/>
                <a:gd name="connsiteY2" fmla="*/ 105242 h 129612"/>
                <a:gd name="connsiteX3" fmla="*/ 106986 w 121451"/>
                <a:gd name="connsiteY3" fmla="*/ 22372 h 129612"/>
                <a:gd name="connsiteX4" fmla="*/ 75934 w 121451"/>
                <a:gd name="connsiteY4" fmla="*/ -2966 h 129612"/>
                <a:gd name="connsiteX5" fmla="*/ 6401 w 121451"/>
                <a:gd name="connsiteY5" fmla="*/ 22563 h 12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12">
                  <a:moveTo>
                    <a:pt x="6401" y="22563"/>
                  </a:moveTo>
                  <a:cubicBezTo>
                    <a:pt x="5163" y="24660"/>
                    <a:pt x="4115" y="26753"/>
                    <a:pt x="3163" y="29042"/>
                  </a:cubicBezTo>
                  <a:cubicBezTo>
                    <a:pt x="-20269" y="84764"/>
                    <a:pt x="62027" y="158485"/>
                    <a:pt x="106986" y="105242"/>
                  </a:cubicBezTo>
                  <a:cubicBezTo>
                    <a:pt x="126036" y="82476"/>
                    <a:pt x="123939" y="46757"/>
                    <a:pt x="106986" y="22372"/>
                  </a:cubicBezTo>
                  <a:cubicBezTo>
                    <a:pt x="99461" y="10945"/>
                    <a:pt x="88602" y="2178"/>
                    <a:pt x="75934" y="-2966"/>
                  </a:cubicBezTo>
                  <a:cubicBezTo>
                    <a:pt x="49645" y="-11630"/>
                    <a:pt x="20879" y="-1059"/>
                    <a:pt x="6401" y="22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C0C1972-CE0A-4639-83DA-CC61C15B2734}"/>
                </a:ext>
              </a:extLst>
            </p:cNvPr>
            <p:cNvSpPr/>
            <p:nvPr/>
          </p:nvSpPr>
          <p:spPr>
            <a:xfrm>
              <a:off x="10105029" y="2324225"/>
              <a:ext cx="117524" cy="131321"/>
            </a:xfrm>
            <a:custGeom>
              <a:avLst/>
              <a:gdLst>
                <a:gd name="connsiteX0" fmla="*/ 71984 w 117524"/>
                <a:gd name="connsiteY0" fmla="*/ 123641 h 131321"/>
                <a:gd name="connsiteX1" fmla="*/ 78843 w 117524"/>
                <a:gd name="connsiteY1" fmla="*/ 121352 h 131321"/>
                <a:gd name="connsiteX2" fmla="*/ 59221 w 117524"/>
                <a:gd name="connsiteY2" fmla="*/ -5710 h 131321"/>
                <a:gd name="connsiteX3" fmla="*/ 357 w 117524"/>
                <a:gd name="connsiteY3" fmla="*/ 52868 h 131321"/>
                <a:gd name="connsiteX4" fmla="*/ 4452 w 117524"/>
                <a:gd name="connsiteY4" fmla="*/ 92777 h 131321"/>
                <a:gd name="connsiteX5" fmla="*/ 71984 w 117524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321">
                  <a:moveTo>
                    <a:pt x="71984" y="123641"/>
                  </a:moveTo>
                  <a:cubicBezTo>
                    <a:pt x="74271" y="122971"/>
                    <a:pt x="76557" y="122208"/>
                    <a:pt x="78843" y="121352"/>
                  </a:cubicBezTo>
                  <a:cubicBezTo>
                    <a:pt x="134850" y="98493"/>
                    <a:pt x="128658" y="-11998"/>
                    <a:pt x="59221" y="-5710"/>
                  </a:cubicBezTo>
                  <a:cubicBezTo>
                    <a:pt x="29789" y="-3138"/>
                    <a:pt x="5976" y="23628"/>
                    <a:pt x="357" y="52868"/>
                  </a:cubicBezTo>
                  <a:cubicBezTo>
                    <a:pt x="-2311" y="66300"/>
                    <a:pt x="-882" y="80206"/>
                    <a:pt x="4452" y="92777"/>
                  </a:cubicBezTo>
                  <a:cubicBezTo>
                    <a:pt x="17121" y="117446"/>
                    <a:pt x="45028" y="130212"/>
                    <a:pt x="71984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3CFA5E8-2FE5-4760-A3B1-8F5FD23D9680}"/>
                </a:ext>
              </a:extLst>
            </p:cNvPr>
            <p:cNvSpPr/>
            <p:nvPr/>
          </p:nvSpPr>
          <p:spPr>
            <a:xfrm>
              <a:off x="9776730" y="2324225"/>
              <a:ext cx="117495" cy="131321"/>
            </a:xfrm>
            <a:custGeom>
              <a:avLst/>
              <a:gdLst>
                <a:gd name="connsiteX0" fmla="*/ 71956 w 117495"/>
                <a:gd name="connsiteY0" fmla="*/ 123641 h 131321"/>
                <a:gd name="connsiteX1" fmla="*/ 78813 w 117495"/>
                <a:gd name="connsiteY1" fmla="*/ 121352 h 131321"/>
                <a:gd name="connsiteX2" fmla="*/ 59193 w 117495"/>
                <a:gd name="connsiteY2" fmla="*/ -5710 h 131321"/>
                <a:gd name="connsiteX3" fmla="*/ 424 w 117495"/>
                <a:gd name="connsiteY3" fmla="*/ 52868 h 131321"/>
                <a:gd name="connsiteX4" fmla="*/ 4424 w 117495"/>
                <a:gd name="connsiteY4" fmla="*/ 92777 h 131321"/>
                <a:gd name="connsiteX5" fmla="*/ 71956 w 117495"/>
                <a:gd name="connsiteY5" fmla="*/ 123641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1956" y="123641"/>
                  </a:moveTo>
                  <a:cubicBezTo>
                    <a:pt x="74242" y="122971"/>
                    <a:pt x="76528" y="122208"/>
                    <a:pt x="78813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138"/>
                    <a:pt x="5852" y="23628"/>
                    <a:pt x="424" y="52868"/>
                  </a:cubicBezTo>
                  <a:cubicBezTo>
                    <a:pt x="-2339" y="66300"/>
                    <a:pt x="-910" y="80206"/>
                    <a:pt x="4424" y="92777"/>
                  </a:cubicBezTo>
                  <a:cubicBezTo>
                    <a:pt x="17092" y="117446"/>
                    <a:pt x="45000" y="130212"/>
                    <a:pt x="71956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70E7251-384A-461A-9A76-E9A7B3088F16}"/>
                </a:ext>
              </a:extLst>
            </p:cNvPr>
            <p:cNvSpPr/>
            <p:nvPr/>
          </p:nvSpPr>
          <p:spPr>
            <a:xfrm>
              <a:off x="9446492" y="2324257"/>
              <a:ext cx="121409" cy="129531"/>
            </a:xfrm>
            <a:custGeom>
              <a:avLst/>
              <a:gdLst>
                <a:gd name="connsiteX0" fmla="*/ 113110 w 121409"/>
                <a:gd name="connsiteY0" fmla="*/ 95127 h 129531"/>
                <a:gd name="connsiteX1" fmla="*/ 116349 w 121409"/>
                <a:gd name="connsiteY1" fmla="*/ 88648 h 129531"/>
                <a:gd name="connsiteX2" fmla="*/ 12526 w 121409"/>
                <a:gd name="connsiteY2" fmla="*/ 12448 h 129531"/>
                <a:gd name="connsiteX3" fmla="*/ 12526 w 121409"/>
                <a:gd name="connsiteY3" fmla="*/ 95220 h 129531"/>
                <a:gd name="connsiteX4" fmla="*/ 43673 w 121409"/>
                <a:gd name="connsiteY4" fmla="*/ 120558 h 129531"/>
                <a:gd name="connsiteX5" fmla="*/ 113110 w 121409"/>
                <a:gd name="connsiteY5" fmla="*/ 95127 h 1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31">
                  <a:moveTo>
                    <a:pt x="113110" y="95127"/>
                  </a:moveTo>
                  <a:cubicBezTo>
                    <a:pt x="114320" y="93029"/>
                    <a:pt x="115406" y="90839"/>
                    <a:pt x="116349" y="88648"/>
                  </a:cubicBezTo>
                  <a:cubicBezTo>
                    <a:pt x="139780" y="32833"/>
                    <a:pt x="57294" y="-40795"/>
                    <a:pt x="12526" y="12448"/>
                  </a:cubicBezTo>
                  <a:cubicBezTo>
                    <a:pt x="-6524" y="35121"/>
                    <a:pt x="-4333" y="70840"/>
                    <a:pt x="12526" y="95220"/>
                  </a:cubicBezTo>
                  <a:cubicBezTo>
                    <a:pt x="20098" y="106652"/>
                    <a:pt x="30966" y="115511"/>
                    <a:pt x="43673" y="120558"/>
                  </a:cubicBezTo>
                  <a:cubicBezTo>
                    <a:pt x="69914" y="129227"/>
                    <a:pt x="98670" y="118655"/>
                    <a:pt x="113110" y="95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A641BDC-BB26-48C3-909A-00DEA82F60E2}"/>
                </a:ext>
              </a:extLst>
            </p:cNvPr>
            <p:cNvSpPr/>
            <p:nvPr/>
          </p:nvSpPr>
          <p:spPr>
            <a:xfrm>
              <a:off x="9120338" y="2324225"/>
              <a:ext cx="117234" cy="131355"/>
            </a:xfrm>
            <a:custGeom>
              <a:avLst/>
              <a:gdLst>
                <a:gd name="connsiteX0" fmla="*/ 71695 w 117234"/>
                <a:gd name="connsiteY0" fmla="*/ 123641 h 131355"/>
                <a:gd name="connsiteX1" fmla="*/ 78553 w 117234"/>
                <a:gd name="connsiteY1" fmla="*/ 121352 h 131355"/>
                <a:gd name="connsiteX2" fmla="*/ 58931 w 117234"/>
                <a:gd name="connsiteY2" fmla="*/ -5710 h 131355"/>
                <a:gd name="connsiteX3" fmla="*/ 352 w 117234"/>
                <a:gd name="connsiteY3" fmla="*/ 52868 h 131355"/>
                <a:gd name="connsiteX4" fmla="*/ 4448 w 117234"/>
                <a:gd name="connsiteY4" fmla="*/ 92777 h 131355"/>
                <a:gd name="connsiteX5" fmla="*/ 71695 w 117234"/>
                <a:gd name="connsiteY5" fmla="*/ 123641 h 13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4" h="131355">
                  <a:moveTo>
                    <a:pt x="71695" y="123641"/>
                  </a:moveTo>
                  <a:cubicBezTo>
                    <a:pt x="74105" y="122971"/>
                    <a:pt x="76391" y="122208"/>
                    <a:pt x="78553" y="121352"/>
                  </a:cubicBezTo>
                  <a:cubicBezTo>
                    <a:pt x="134560" y="98493"/>
                    <a:pt x="128368" y="-11998"/>
                    <a:pt x="58931" y="-5710"/>
                  </a:cubicBezTo>
                  <a:cubicBezTo>
                    <a:pt x="29594" y="-3138"/>
                    <a:pt x="5686" y="23628"/>
                    <a:pt x="352" y="52868"/>
                  </a:cubicBezTo>
                  <a:cubicBezTo>
                    <a:pt x="-2305" y="66300"/>
                    <a:pt x="-886" y="80206"/>
                    <a:pt x="4448" y="92777"/>
                  </a:cubicBezTo>
                  <a:cubicBezTo>
                    <a:pt x="16945" y="117446"/>
                    <a:pt x="44825" y="130305"/>
                    <a:pt x="71695" y="123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6BBCB78-5856-4E76-BE8F-906F32DDFEFC}"/>
                </a:ext>
              </a:extLst>
            </p:cNvPr>
            <p:cNvSpPr/>
            <p:nvPr/>
          </p:nvSpPr>
          <p:spPr>
            <a:xfrm>
              <a:off x="10941388" y="2575510"/>
              <a:ext cx="116231" cy="132300"/>
            </a:xfrm>
            <a:custGeom>
              <a:avLst/>
              <a:gdLst>
                <a:gd name="connsiteX0" fmla="*/ 82778 w 116231"/>
                <a:gd name="connsiteY0" fmla="*/ 120861 h 132300"/>
                <a:gd name="connsiteX1" fmla="*/ 89065 w 116231"/>
                <a:gd name="connsiteY1" fmla="*/ 117336 h 132300"/>
                <a:gd name="connsiteX2" fmla="*/ 45440 w 116231"/>
                <a:gd name="connsiteY2" fmla="*/ -3633 h 132300"/>
                <a:gd name="connsiteX3" fmla="*/ -947 w 116231"/>
                <a:gd name="connsiteY3" fmla="*/ 65046 h 132300"/>
                <a:gd name="connsiteX4" fmla="*/ 10674 w 116231"/>
                <a:gd name="connsiteY4" fmla="*/ 103146 h 132300"/>
                <a:gd name="connsiteX5" fmla="*/ 82778 w 116231"/>
                <a:gd name="connsiteY5" fmla="*/ 120861 h 13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300">
                  <a:moveTo>
                    <a:pt x="82778" y="120861"/>
                  </a:moveTo>
                  <a:cubicBezTo>
                    <a:pt x="84969" y="119815"/>
                    <a:pt x="87064" y="118671"/>
                    <a:pt x="89065" y="117336"/>
                  </a:cubicBezTo>
                  <a:cubicBezTo>
                    <a:pt x="139738" y="84189"/>
                    <a:pt x="112496" y="-23060"/>
                    <a:pt x="45440" y="-3633"/>
                  </a:cubicBezTo>
                  <a:cubicBezTo>
                    <a:pt x="16865" y="4655"/>
                    <a:pt x="-1327" y="35611"/>
                    <a:pt x="-947" y="65046"/>
                  </a:cubicBezTo>
                  <a:cubicBezTo>
                    <a:pt x="-947" y="78664"/>
                    <a:pt x="3054" y="91905"/>
                    <a:pt x="10674" y="103146"/>
                  </a:cubicBezTo>
                  <a:cubicBezTo>
                    <a:pt x="27628" y="125145"/>
                    <a:pt x="57537" y="132479"/>
                    <a:pt x="82778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7F0F663-1E7C-4419-806C-9B15DE019347}"/>
                </a:ext>
              </a:extLst>
            </p:cNvPr>
            <p:cNvSpPr/>
            <p:nvPr/>
          </p:nvSpPr>
          <p:spPr>
            <a:xfrm>
              <a:off x="10613157" y="2575510"/>
              <a:ext cx="116184" cy="132300"/>
            </a:xfrm>
            <a:custGeom>
              <a:avLst/>
              <a:gdLst>
                <a:gd name="connsiteX0" fmla="*/ 82779 w 116184"/>
                <a:gd name="connsiteY0" fmla="*/ 120861 h 132300"/>
                <a:gd name="connsiteX1" fmla="*/ 89064 w 116184"/>
                <a:gd name="connsiteY1" fmla="*/ 117336 h 132300"/>
                <a:gd name="connsiteX2" fmla="*/ 45345 w 116184"/>
                <a:gd name="connsiteY2" fmla="*/ -3633 h 132300"/>
                <a:gd name="connsiteX3" fmla="*/ -947 w 116184"/>
                <a:gd name="connsiteY3" fmla="*/ 65046 h 132300"/>
                <a:gd name="connsiteX4" fmla="*/ 10674 w 116184"/>
                <a:gd name="connsiteY4" fmla="*/ 103146 h 132300"/>
                <a:gd name="connsiteX5" fmla="*/ 82779 w 116184"/>
                <a:gd name="connsiteY5" fmla="*/ 120861 h 13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300">
                  <a:moveTo>
                    <a:pt x="82779" y="120861"/>
                  </a:moveTo>
                  <a:cubicBezTo>
                    <a:pt x="84969" y="119815"/>
                    <a:pt x="87064" y="118671"/>
                    <a:pt x="89064" y="117336"/>
                  </a:cubicBezTo>
                  <a:cubicBezTo>
                    <a:pt x="139642" y="84189"/>
                    <a:pt x="112496" y="-23060"/>
                    <a:pt x="45345" y="-3633"/>
                  </a:cubicBezTo>
                  <a:cubicBezTo>
                    <a:pt x="16770" y="4655"/>
                    <a:pt x="-1328" y="35611"/>
                    <a:pt x="-947" y="65046"/>
                  </a:cubicBezTo>
                  <a:cubicBezTo>
                    <a:pt x="-1042" y="78664"/>
                    <a:pt x="3054" y="91905"/>
                    <a:pt x="10674" y="103146"/>
                  </a:cubicBezTo>
                  <a:cubicBezTo>
                    <a:pt x="27628" y="125145"/>
                    <a:pt x="57537" y="132479"/>
                    <a:pt x="82779" y="120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12EEF23-4C5B-4F65-BC17-C324DFF8B231}"/>
                </a:ext>
              </a:extLst>
            </p:cNvPr>
            <p:cNvSpPr/>
            <p:nvPr/>
          </p:nvSpPr>
          <p:spPr>
            <a:xfrm>
              <a:off x="10283481" y="2575435"/>
              <a:ext cx="118713" cy="131474"/>
            </a:xfrm>
            <a:custGeom>
              <a:avLst/>
              <a:gdLst>
                <a:gd name="connsiteX0" fmla="*/ 103844 w 118713"/>
                <a:gd name="connsiteY0" fmla="*/ 106551 h 131474"/>
                <a:gd name="connsiteX1" fmla="*/ 108321 w 118713"/>
                <a:gd name="connsiteY1" fmla="*/ 100933 h 131474"/>
                <a:gd name="connsiteX2" fmla="*/ 21834 w 118713"/>
                <a:gd name="connsiteY2" fmla="*/ 5683 h 131474"/>
                <a:gd name="connsiteX3" fmla="*/ 5165 w 118713"/>
                <a:gd name="connsiteY3" fmla="*/ 86929 h 131474"/>
                <a:gd name="connsiteX4" fmla="*/ 30978 w 118713"/>
                <a:gd name="connsiteY4" fmla="*/ 117792 h 131474"/>
                <a:gd name="connsiteX5" fmla="*/ 103844 w 118713"/>
                <a:gd name="connsiteY5" fmla="*/ 106551 h 13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474">
                  <a:moveTo>
                    <a:pt x="103844" y="106551"/>
                  </a:moveTo>
                  <a:cubicBezTo>
                    <a:pt x="105463" y="104839"/>
                    <a:pt x="106987" y="102932"/>
                    <a:pt x="108321" y="100933"/>
                  </a:cubicBezTo>
                  <a:cubicBezTo>
                    <a:pt x="142610" y="51024"/>
                    <a:pt x="76507" y="-37845"/>
                    <a:pt x="21834" y="5683"/>
                  </a:cubicBezTo>
                  <a:cubicBezTo>
                    <a:pt x="-1312" y="24733"/>
                    <a:pt x="-6741" y="59596"/>
                    <a:pt x="5165" y="86929"/>
                  </a:cubicBezTo>
                  <a:cubicBezTo>
                    <a:pt x="10403" y="99598"/>
                    <a:pt x="19453" y="110365"/>
                    <a:pt x="30978" y="117792"/>
                  </a:cubicBezTo>
                  <a:cubicBezTo>
                    <a:pt x="54981" y="131317"/>
                    <a:pt x="85080" y="126745"/>
                    <a:pt x="103844" y="106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45C4A65-A5A0-4FFB-A660-C4E486D7D877}"/>
                </a:ext>
              </a:extLst>
            </p:cNvPr>
            <p:cNvSpPr/>
            <p:nvPr/>
          </p:nvSpPr>
          <p:spPr>
            <a:xfrm>
              <a:off x="9954413" y="2575327"/>
              <a:ext cx="120181" cy="129639"/>
            </a:xfrm>
            <a:custGeom>
              <a:avLst/>
              <a:gdLst>
                <a:gd name="connsiteX0" fmla="*/ 58008 w 120181"/>
                <a:gd name="connsiteY0" fmla="*/ -5925 h 129639"/>
                <a:gd name="connsiteX1" fmla="*/ 50864 w 120181"/>
                <a:gd name="connsiteY1" fmla="*/ -5069 h 129639"/>
                <a:gd name="connsiteX2" fmla="*/ 44673 w 120181"/>
                <a:gd name="connsiteY2" fmla="*/ 123328 h 129639"/>
                <a:gd name="connsiteX3" fmla="*/ 113824 w 120181"/>
                <a:gd name="connsiteY3" fmla="*/ 77801 h 129639"/>
                <a:gd name="connsiteX4" fmla="*/ 117920 w 120181"/>
                <a:gd name="connsiteY4" fmla="*/ 37794 h 129639"/>
                <a:gd name="connsiteX5" fmla="*/ 58008 w 120181"/>
                <a:gd name="connsiteY5" fmla="*/ -5925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639">
                  <a:moveTo>
                    <a:pt x="58008" y="-5925"/>
                  </a:moveTo>
                  <a:cubicBezTo>
                    <a:pt x="55627" y="-5832"/>
                    <a:pt x="53246" y="-5543"/>
                    <a:pt x="50864" y="-5069"/>
                  </a:cubicBezTo>
                  <a:cubicBezTo>
                    <a:pt x="-8667" y="6075"/>
                    <a:pt x="-24765" y="115519"/>
                    <a:pt x="44673" y="123328"/>
                  </a:cubicBezTo>
                  <a:cubicBezTo>
                    <a:pt x="74105" y="126663"/>
                    <a:pt x="102775" y="105329"/>
                    <a:pt x="113824" y="77801"/>
                  </a:cubicBezTo>
                  <a:cubicBezTo>
                    <a:pt x="119158" y="65229"/>
                    <a:pt x="120587" y="51225"/>
                    <a:pt x="117920" y="37794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CAC2B77-D5EE-467E-8F74-736944FFAD20}"/>
                </a:ext>
              </a:extLst>
            </p:cNvPr>
            <p:cNvSpPr/>
            <p:nvPr/>
          </p:nvSpPr>
          <p:spPr>
            <a:xfrm>
              <a:off x="11267720" y="25753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061 h 129647"/>
                <a:gd name="connsiteX2" fmla="*/ 44673 w 120244"/>
                <a:gd name="connsiteY2" fmla="*/ 123336 h 129647"/>
                <a:gd name="connsiteX3" fmla="*/ 113824 w 120244"/>
                <a:gd name="connsiteY3" fmla="*/ 77809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726"/>
                    <a:pt x="53246" y="-5442"/>
                    <a:pt x="50864" y="-5061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809"/>
                  </a:cubicBezTo>
                  <a:cubicBezTo>
                    <a:pt x="119253" y="65237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5BA5337-2DA0-4989-A075-C6E410382363}"/>
                </a:ext>
              </a:extLst>
            </p:cNvPr>
            <p:cNvSpPr/>
            <p:nvPr/>
          </p:nvSpPr>
          <p:spPr>
            <a:xfrm>
              <a:off x="9625561" y="2577180"/>
              <a:ext cx="121386" cy="129559"/>
            </a:xfrm>
            <a:custGeom>
              <a:avLst/>
              <a:gdLst>
                <a:gd name="connsiteX0" fmla="*/ 6337 w 121386"/>
                <a:gd name="connsiteY0" fmla="*/ 22513 h 129559"/>
                <a:gd name="connsiteX1" fmla="*/ 3193 w 121386"/>
                <a:gd name="connsiteY1" fmla="*/ 28987 h 129559"/>
                <a:gd name="connsiteX2" fmla="*/ 106921 w 121386"/>
                <a:gd name="connsiteY2" fmla="*/ 105187 h 129559"/>
                <a:gd name="connsiteX3" fmla="*/ 106921 w 121386"/>
                <a:gd name="connsiteY3" fmla="*/ 22322 h 129559"/>
                <a:gd name="connsiteX4" fmla="*/ 75869 w 121386"/>
                <a:gd name="connsiteY4" fmla="*/ -3016 h 129559"/>
                <a:gd name="connsiteX5" fmla="*/ 6337 w 121386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559">
                  <a:moveTo>
                    <a:pt x="6337" y="22513"/>
                  </a:moveTo>
                  <a:cubicBezTo>
                    <a:pt x="5098" y="24606"/>
                    <a:pt x="4050" y="26796"/>
                    <a:pt x="3193" y="28987"/>
                  </a:cubicBezTo>
                  <a:cubicBezTo>
                    <a:pt x="-20334" y="84709"/>
                    <a:pt x="61962" y="158435"/>
                    <a:pt x="106921" y="105187"/>
                  </a:cubicBezTo>
                  <a:cubicBezTo>
                    <a:pt x="125971" y="82426"/>
                    <a:pt x="123875" y="46707"/>
                    <a:pt x="106921" y="22322"/>
                  </a:cubicBezTo>
                  <a:cubicBezTo>
                    <a:pt x="99396" y="10988"/>
                    <a:pt x="88537" y="2128"/>
                    <a:pt x="75869" y="-3016"/>
                  </a:cubicBezTo>
                  <a:cubicBezTo>
                    <a:pt x="49580" y="-11587"/>
                    <a:pt x="20814" y="-1016"/>
                    <a:pt x="6337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591AF09-F53A-4D15-9B63-DBA5F60EA6EF}"/>
                </a:ext>
              </a:extLst>
            </p:cNvPr>
            <p:cNvSpPr/>
            <p:nvPr/>
          </p:nvSpPr>
          <p:spPr>
            <a:xfrm>
              <a:off x="9297264" y="2577180"/>
              <a:ext cx="121450" cy="129559"/>
            </a:xfrm>
            <a:custGeom>
              <a:avLst/>
              <a:gdLst>
                <a:gd name="connsiteX0" fmla="*/ 6401 w 121450"/>
                <a:gd name="connsiteY0" fmla="*/ 22513 h 129559"/>
                <a:gd name="connsiteX1" fmla="*/ 3163 w 121450"/>
                <a:gd name="connsiteY1" fmla="*/ 28987 h 129559"/>
                <a:gd name="connsiteX2" fmla="*/ 106985 w 121450"/>
                <a:gd name="connsiteY2" fmla="*/ 105187 h 129559"/>
                <a:gd name="connsiteX3" fmla="*/ 106985 w 121450"/>
                <a:gd name="connsiteY3" fmla="*/ 22322 h 129559"/>
                <a:gd name="connsiteX4" fmla="*/ 75838 w 121450"/>
                <a:gd name="connsiteY4" fmla="*/ -3016 h 129559"/>
                <a:gd name="connsiteX5" fmla="*/ 6401 w 121450"/>
                <a:gd name="connsiteY5" fmla="*/ 2251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559">
                  <a:moveTo>
                    <a:pt x="6401" y="22513"/>
                  </a:moveTo>
                  <a:cubicBezTo>
                    <a:pt x="5172" y="24606"/>
                    <a:pt x="4087" y="26796"/>
                    <a:pt x="3163" y="28987"/>
                  </a:cubicBezTo>
                  <a:cubicBezTo>
                    <a:pt x="-20269" y="84709"/>
                    <a:pt x="62027" y="158435"/>
                    <a:pt x="106985" y="105187"/>
                  </a:cubicBezTo>
                  <a:cubicBezTo>
                    <a:pt x="126035" y="82426"/>
                    <a:pt x="123940" y="46707"/>
                    <a:pt x="106985" y="22322"/>
                  </a:cubicBezTo>
                  <a:cubicBezTo>
                    <a:pt x="99375" y="10988"/>
                    <a:pt x="88526" y="2128"/>
                    <a:pt x="75838" y="-3016"/>
                  </a:cubicBezTo>
                  <a:cubicBezTo>
                    <a:pt x="49578" y="-11587"/>
                    <a:pt x="20860" y="-1016"/>
                    <a:pt x="6401" y="22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2636B85-7CB2-4833-B1A3-5CC75E1FEAB4}"/>
                </a:ext>
              </a:extLst>
            </p:cNvPr>
            <p:cNvSpPr/>
            <p:nvPr/>
          </p:nvSpPr>
          <p:spPr>
            <a:xfrm>
              <a:off x="11923755" y="2576536"/>
              <a:ext cx="121409" cy="129707"/>
            </a:xfrm>
            <a:custGeom>
              <a:avLst/>
              <a:gdLst>
                <a:gd name="connsiteX0" fmla="*/ 113109 w 121409"/>
                <a:gd name="connsiteY0" fmla="*/ 95168 h 129707"/>
                <a:gd name="connsiteX1" fmla="*/ 116349 w 121409"/>
                <a:gd name="connsiteY1" fmla="*/ 88689 h 129707"/>
                <a:gd name="connsiteX2" fmla="*/ 12526 w 121409"/>
                <a:gd name="connsiteY2" fmla="*/ 12489 h 129707"/>
                <a:gd name="connsiteX3" fmla="*/ 12526 w 121409"/>
                <a:gd name="connsiteY3" fmla="*/ 95354 h 129707"/>
                <a:gd name="connsiteX4" fmla="*/ 43673 w 121409"/>
                <a:gd name="connsiteY4" fmla="*/ 120789 h 129707"/>
                <a:gd name="connsiteX5" fmla="*/ 113109 w 121409"/>
                <a:gd name="connsiteY5" fmla="*/ 95168 h 12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707">
                  <a:moveTo>
                    <a:pt x="113109" y="95168"/>
                  </a:moveTo>
                  <a:cubicBezTo>
                    <a:pt x="114348" y="93070"/>
                    <a:pt x="115395" y="90879"/>
                    <a:pt x="116349" y="88689"/>
                  </a:cubicBezTo>
                  <a:cubicBezTo>
                    <a:pt x="139780" y="32874"/>
                    <a:pt x="57293" y="-40852"/>
                    <a:pt x="12526" y="12489"/>
                  </a:cubicBezTo>
                  <a:cubicBezTo>
                    <a:pt x="-6524" y="35348"/>
                    <a:pt x="-4333" y="70974"/>
                    <a:pt x="12526" y="95354"/>
                  </a:cubicBezTo>
                  <a:cubicBezTo>
                    <a:pt x="20145" y="106785"/>
                    <a:pt x="31004" y="115645"/>
                    <a:pt x="43673" y="120789"/>
                  </a:cubicBezTo>
                  <a:cubicBezTo>
                    <a:pt x="69962" y="129361"/>
                    <a:pt x="98727" y="118789"/>
                    <a:pt x="113109" y="951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66547D2-6B21-406C-AAA4-F74CF17990BC}"/>
                </a:ext>
              </a:extLst>
            </p:cNvPr>
            <p:cNvSpPr/>
            <p:nvPr/>
          </p:nvSpPr>
          <p:spPr>
            <a:xfrm>
              <a:off x="11597338" y="2576540"/>
              <a:ext cx="117495" cy="131330"/>
            </a:xfrm>
            <a:custGeom>
              <a:avLst/>
              <a:gdLst>
                <a:gd name="connsiteX0" fmla="*/ 71956 w 117495"/>
                <a:gd name="connsiteY0" fmla="*/ 123640 h 131330"/>
                <a:gd name="connsiteX1" fmla="*/ 78814 w 117495"/>
                <a:gd name="connsiteY1" fmla="*/ 121357 h 131330"/>
                <a:gd name="connsiteX2" fmla="*/ 59193 w 117495"/>
                <a:gd name="connsiteY2" fmla="*/ -5710 h 131330"/>
                <a:gd name="connsiteX3" fmla="*/ 423 w 117495"/>
                <a:gd name="connsiteY3" fmla="*/ 53059 h 131330"/>
                <a:gd name="connsiteX4" fmla="*/ 4424 w 117495"/>
                <a:gd name="connsiteY4" fmla="*/ 93065 h 131330"/>
                <a:gd name="connsiteX5" fmla="*/ 71956 w 117495"/>
                <a:gd name="connsiteY5" fmla="*/ 123640 h 13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30">
                  <a:moveTo>
                    <a:pt x="71956" y="123640"/>
                  </a:moveTo>
                  <a:cubicBezTo>
                    <a:pt x="74338" y="123068"/>
                    <a:pt x="76623" y="122305"/>
                    <a:pt x="78814" y="121357"/>
                  </a:cubicBezTo>
                  <a:cubicBezTo>
                    <a:pt x="134821" y="98493"/>
                    <a:pt x="128630" y="-11993"/>
                    <a:pt x="59193" y="-5710"/>
                  </a:cubicBezTo>
                  <a:cubicBezTo>
                    <a:pt x="29761" y="-3040"/>
                    <a:pt x="5853" y="23725"/>
                    <a:pt x="423" y="53059"/>
                  </a:cubicBezTo>
                  <a:cubicBezTo>
                    <a:pt x="-2339" y="66490"/>
                    <a:pt x="-910" y="80396"/>
                    <a:pt x="4424" y="93065"/>
                  </a:cubicBezTo>
                  <a:cubicBezTo>
                    <a:pt x="17188" y="117543"/>
                    <a:pt x="45096" y="130212"/>
                    <a:pt x="71956" y="123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CB79D95-9BE1-487D-AA67-014A201FF159}"/>
                </a:ext>
              </a:extLst>
            </p:cNvPr>
            <p:cNvSpPr/>
            <p:nvPr userDrawn="1"/>
          </p:nvSpPr>
          <p:spPr>
            <a:xfrm>
              <a:off x="8793756" y="1821326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162 h 129643"/>
                <a:gd name="connsiteX2" fmla="*/ 44682 w 120162"/>
                <a:gd name="connsiteY2" fmla="*/ 123333 h 129643"/>
                <a:gd name="connsiteX3" fmla="*/ 113833 w 120162"/>
                <a:gd name="connsiteY3" fmla="*/ 77801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636" y="-5827"/>
                    <a:pt x="53159" y="-5543"/>
                    <a:pt x="50778" y="-5162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663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849F139-32AB-494D-ADFD-368875B4A40A}"/>
                </a:ext>
              </a:extLst>
            </p:cNvPr>
            <p:cNvSpPr/>
            <p:nvPr userDrawn="1"/>
          </p:nvSpPr>
          <p:spPr>
            <a:xfrm>
              <a:off x="8972835" y="2068303"/>
              <a:ext cx="120244" cy="129646"/>
            </a:xfrm>
            <a:custGeom>
              <a:avLst/>
              <a:gdLst>
                <a:gd name="connsiteX0" fmla="*/ 58008 w 120244"/>
                <a:gd name="connsiteY0" fmla="*/ -5916 h 129646"/>
                <a:gd name="connsiteX1" fmla="*/ 50864 w 120244"/>
                <a:gd name="connsiteY1" fmla="*/ -5154 h 129646"/>
                <a:gd name="connsiteX2" fmla="*/ 44673 w 120244"/>
                <a:gd name="connsiteY2" fmla="*/ 123336 h 129646"/>
                <a:gd name="connsiteX3" fmla="*/ 113824 w 120244"/>
                <a:gd name="connsiteY3" fmla="*/ 77711 h 129646"/>
                <a:gd name="connsiteX4" fmla="*/ 117920 w 120244"/>
                <a:gd name="connsiteY4" fmla="*/ 37802 h 129646"/>
                <a:gd name="connsiteX5" fmla="*/ 58008 w 120244"/>
                <a:gd name="connsiteY5" fmla="*/ -5916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008" y="-5916"/>
                  </a:moveTo>
                  <a:cubicBezTo>
                    <a:pt x="55627" y="-5823"/>
                    <a:pt x="53246" y="-5535"/>
                    <a:pt x="50864" y="-5154"/>
                  </a:cubicBezTo>
                  <a:cubicBezTo>
                    <a:pt x="-8667" y="5990"/>
                    <a:pt x="-24765" y="115430"/>
                    <a:pt x="44673" y="123336"/>
                  </a:cubicBezTo>
                  <a:cubicBezTo>
                    <a:pt x="74105" y="126671"/>
                    <a:pt x="102775" y="105240"/>
                    <a:pt x="113824" y="77711"/>
                  </a:cubicBezTo>
                  <a:cubicBezTo>
                    <a:pt x="119253" y="65140"/>
                    <a:pt x="120682" y="51234"/>
                    <a:pt x="117920" y="37802"/>
                  </a:cubicBezTo>
                  <a:cubicBezTo>
                    <a:pt x="110585" y="11036"/>
                    <a:pt x="85725" y="-7060"/>
                    <a:pt x="58008" y="-5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4DC80AE-EFE0-4FEA-8780-6B8FF398CB94}"/>
                </a:ext>
              </a:extLst>
            </p:cNvPr>
            <p:cNvSpPr/>
            <p:nvPr userDrawn="1"/>
          </p:nvSpPr>
          <p:spPr>
            <a:xfrm>
              <a:off x="8793756" y="1311265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9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32"/>
                    <a:pt x="53159" y="-5543"/>
                    <a:pt x="50778" y="-5069"/>
                  </a:cubicBezTo>
                  <a:cubicBezTo>
                    <a:pt x="-8658" y="6075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5"/>
                    <a:pt x="120596" y="51318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8E0257D-A645-4ECA-9EA5-1BDDBE308A00}"/>
                </a:ext>
              </a:extLst>
            </p:cNvPr>
            <p:cNvSpPr/>
            <p:nvPr userDrawn="1"/>
          </p:nvSpPr>
          <p:spPr>
            <a:xfrm>
              <a:off x="8972835" y="1563579"/>
              <a:ext cx="120244" cy="129736"/>
            </a:xfrm>
            <a:custGeom>
              <a:avLst/>
              <a:gdLst>
                <a:gd name="connsiteX0" fmla="*/ 58008 w 120244"/>
                <a:gd name="connsiteY0" fmla="*/ -5925 h 129736"/>
                <a:gd name="connsiteX1" fmla="*/ 50864 w 120244"/>
                <a:gd name="connsiteY1" fmla="*/ -5064 h 129736"/>
                <a:gd name="connsiteX2" fmla="*/ 44673 w 120244"/>
                <a:gd name="connsiteY2" fmla="*/ 123426 h 129736"/>
                <a:gd name="connsiteX3" fmla="*/ 113824 w 120244"/>
                <a:gd name="connsiteY3" fmla="*/ 77801 h 129736"/>
                <a:gd name="connsiteX4" fmla="*/ 117920 w 120244"/>
                <a:gd name="connsiteY4" fmla="*/ 37891 h 129736"/>
                <a:gd name="connsiteX5" fmla="*/ 58008 w 120244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6">
                  <a:moveTo>
                    <a:pt x="58008" y="-5925"/>
                  </a:moveTo>
                  <a:cubicBezTo>
                    <a:pt x="55627" y="-5827"/>
                    <a:pt x="53246" y="-5543"/>
                    <a:pt x="50864" y="-5064"/>
                  </a:cubicBezTo>
                  <a:cubicBezTo>
                    <a:pt x="-8667" y="6079"/>
                    <a:pt x="-24765" y="115519"/>
                    <a:pt x="44673" y="123426"/>
                  </a:cubicBezTo>
                  <a:cubicBezTo>
                    <a:pt x="74105" y="126760"/>
                    <a:pt x="102775" y="105329"/>
                    <a:pt x="113824" y="77801"/>
                  </a:cubicBezTo>
                  <a:cubicBezTo>
                    <a:pt x="119253" y="65229"/>
                    <a:pt x="120682" y="51323"/>
                    <a:pt x="117920" y="37891"/>
                  </a:cubicBezTo>
                  <a:cubicBezTo>
                    <a:pt x="110491" y="11126"/>
                    <a:pt x="85725" y="-6971"/>
                    <a:pt x="58008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1360-F939-446E-B310-B6ACCFCB4653}"/>
                </a:ext>
              </a:extLst>
            </p:cNvPr>
            <p:cNvSpPr/>
            <p:nvPr userDrawn="1"/>
          </p:nvSpPr>
          <p:spPr>
            <a:xfrm>
              <a:off x="8962983" y="1059781"/>
              <a:ext cx="117495" cy="131267"/>
            </a:xfrm>
            <a:custGeom>
              <a:avLst/>
              <a:gdLst>
                <a:gd name="connsiteX0" fmla="*/ 71956 w 117495"/>
                <a:gd name="connsiteY0" fmla="*/ 123543 h 131267"/>
                <a:gd name="connsiteX1" fmla="*/ 78814 w 117495"/>
                <a:gd name="connsiteY1" fmla="*/ 121352 h 131267"/>
                <a:gd name="connsiteX2" fmla="*/ 59193 w 117495"/>
                <a:gd name="connsiteY2" fmla="*/ -5710 h 131267"/>
                <a:gd name="connsiteX3" fmla="*/ 423 w 117495"/>
                <a:gd name="connsiteY3" fmla="*/ 52868 h 131267"/>
                <a:gd name="connsiteX4" fmla="*/ 4424 w 117495"/>
                <a:gd name="connsiteY4" fmla="*/ 92777 h 131267"/>
                <a:gd name="connsiteX5" fmla="*/ 71956 w 117495"/>
                <a:gd name="connsiteY5" fmla="*/ 123543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67">
                  <a:moveTo>
                    <a:pt x="71956" y="123543"/>
                  </a:moveTo>
                  <a:cubicBezTo>
                    <a:pt x="74242" y="122971"/>
                    <a:pt x="76623" y="122208"/>
                    <a:pt x="78814" y="121352"/>
                  </a:cubicBezTo>
                  <a:cubicBezTo>
                    <a:pt x="134821" y="98493"/>
                    <a:pt x="128630" y="-11998"/>
                    <a:pt x="59193" y="-5710"/>
                  </a:cubicBezTo>
                  <a:cubicBezTo>
                    <a:pt x="29761" y="-3045"/>
                    <a:pt x="5948" y="23721"/>
                    <a:pt x="423" y="52868"/>
                  </a:cubicBezTo>
                  <a:cubicBezTo>
                    <a:pt x="-2338" y="66300"/>
                    <a:pt x="-911" y="80206"/>
                    <a:pt x="4424" y="92777"/>
                  </a:cubicBezTo>
                  <a:cubicBezTo>
                    <a:pt x="17092" y="117446"/>
                    <a:pt x="45000" y="130212"/>
                    <a:pt x="71956" y="12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39F9455-6DF3-4C7D-9578-1DA5ACE2C914}"/>
                </a:ext>
              </a:extLst>
            </p:cNvPr>
            <p:cNvSpPr/>
            <p:nvPr userDrawn="1"/>
          </p:nvSpPr>
          <p:spPr>
            <a:xfrm>
              <a:off x="8793756" y="811676"/>
              <a:ext cx="120162" cy="129661"/>
            </a:xfrm>
            <a:custGeom>
              <a:avLst/>
              <a:gdLst>
                <a:gd name="connsiteX0" fmla="*/ 58017 w 120162"/>
                <a:gd name="connsiteY0" fmla="*/ -5925 h 129661"/>
                <a:gd name="connsiteX1" fmla="*/ 50778 w 120162"/>
                <a:gd name="connsiteY1" fmla="*/ -5064 h 129661"/>
                <a:gd name="connsiteX2" fmla="*/ 44682 w 120162"/>
                <a:gd name="connsiteY2" fmla="*/ 123333 h 129661"/>
                <a:gd name="connsiteX3" fmla="*/ 113833 w 120162"/>
                <a:gd name="connsiteY3" fmla="*/ 77801 h 129661"/>
                <a:gd name="connsiteX4" fmla="*/ 117834 w 120162"/>
                <a:gd name="connsiteY4" fmla="*/ 37798 h 129661"/>
                <a:gd name="connsiteX5" fmla="*/ 58017 w 120162"/>
                <a:gd name="connsiteY5" fmla="*/ -5925 h 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61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333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E5716289-4769-4FAE-8B94-F930058C490A}"/>
                </a:ext>
              </a:extLst>
            </p:cNvPr>
            <p:cNvSpPr/>
            <p:nvPr userDrawn="1"/>
          </p:nvSpPr>
          <p:spPr>
            <a:xfrm>
              <a:off x="8793756" y="301708"/>
              <a:ext cx="120162" cy="129643"/>
            </a:xfrm>
            <a:custGeom>
              <a:avLst/>
              <a:gdLst>
                <a:gd name="connsiteX0" fmla="*/ 58017 w 120162"/>
                <a:gd name="connsiteY0" fmla="*/ -5925 h 129643"/>
                <a:gd name="connsiteX1" fmla="*/ 50778 w 120162"/>
                <a:gd name="connsiteY1" fmla="*/ -5064 h 129643"/>
                <a:gd name="connsiteX2" fmla="*/ 44682 w 120162"/>
                <a:gd name="connsiteY2" fmla="*/ 123333 h 129643"/>
                <a:gd name="connsiteX3" fmla="*/ 113833 w 120162"/>
                <a:gd name="connsiteY3" fmla="*/ 77708 h 129643"/>
                <a:gd name="connsiteX4" fmla="*/ 117834 w 120162"/>
                <a:gd name="connsiteY4" fmla="*/ 37798 h 129643"/>
                <a:gd name="connsiteX5" fmla="*/ 58017 w 120162"/>
                <a:gd name="connsiteY5" fmla="*/ -5925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5982"/>
                    <a:pt x="-24755" y="115519"/>
                    <a:pt x="44682" y="123333"/>
                  </a:cubicBezTo>
                  <a:cubicBezTo>
                    <a:pt x="74019" y="126667"/>
                    <a:pt x="102784" y="105236"/>
                    <a:pt x="113833" y="77708"/>
                  </a:cubicBezTo>
                  <a:cubicBezTo>
                    <a:pt x="119168" y="65132"/>
                    <a:pt x="120596" y="51225"/>
                    <a:pt x="117834" y="37798"/>
                  </a:cubicBezTo>
                  <a:cubicBezTo>
                    <a:pt x="110404" y="11126"/>
                    <a:pt x="85640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AAE9FD3-8EE9-4C9D-B86B-F8F1F0BF2531}"/>
                </a:ext>
              </a:extLst>
            </p:cNvPr>
            <p:cNvSpPr/>
            <p:nvPr userDrawn="1"/>
          </p:nvSpPr>
          <p:spPr>
            <a:xfrm>
              <a:off x="8972835" y="5540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154 h 129647"/>
                <a:gd name="connsiteX2" fmla="*/ 44673 w 120244"/>
                <a:gd name="connsiteY2" fmla="*/ 123336 h 129647"/>
                <a:gd name="connsiteX3" fmla="*/ 113824 w 120244"/>
                <a:gd name="connsiteY3" fmla="*/ 77711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824"/>
                    <a:pt x="53246" y="-5535"/>
                    <a:pt x="50864" y="-5154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711"/>
                  </a:cubicBezTo>
                  <a:cubicBezTo>
                    <a:pt x="119253" y="65140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9EDEF47-6534-4F10-ACAC-6F7A55E9739B}"/>
                </a:ext>
              </a:extLst>
            </p:cNvPr>
            <p:cNvSpPr/>
            <p:nvPr userDrawn="1"/>
          </p:nvSpPr>
          <p:spPr>
            <a:xfrm>
              <a:off x="8962983" y="10895"/>
              <a:ext cx="117495" cy="131323"/>
            </a:xfrm>
            <a:custGeom>
              <a:avLst/>
              <a:gdLst>
                <a:gd name="connsiteX0" fmla="*/ 71956 w 117495"/>
                <a:gd name="connsiteY0" fmla="*/ 123633 h 131323"/>
                <a:gd name="connsiteX1" fmla="*/ 78814 w 117495"/>
                <a:gd name="connsiteY1" fmla="*/ 121443 h 131323"/>
                <a:gd name="connsiteX2" fmla="*/ 59193 w 117495"/>
                <a:gd name="connsiteY2" fmla="*/ -5717 h 131323"/>
                <a:gd name="connsiteX3" fmla="*/ 423 w 117495"/>
                <a:gd name="connsiteY3" fmla="*/ 53149 h 131323"/>
                <a:gd name="connsiteX4" fmla="*/ 4424 w 117495"/>
                <a:gd name="connsiteY4" fmla="*/ 93058 h 131323"/>
                <a:gd name="connsiteX5" fmla="*/ 71956 w 117495"/>
                <a:gd name="connsiteY5" fmla="*/ 123633 h 13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3">
                  <a:moveTo>
                    <a:pt x="71956" y="123633"/>
                  </a:moveTo>
                  <a:cubicBezTo>
                    <a:pt x="74242" y="123061"/>
                    <a:pt x="76623" y="122298"/>
                    <a:pt x="78814" y="121443"/>
                  </a:cubicBezTo>
                  <a:cubicBezTo>
                    <a:pt x="134821" y="98486"/>
                    <a:pt x="128630" y="-11908"/>
                    <a:pt x="59193" y="-5717"/>
                  </a:cubicBezTo>
                  <a:cubicBezTo>
                    <a:pt x="29761" y="-3052"/>
                    <a:pt x="5948" y="23714"/>
                    <a:pt x="423" y="53149"/>
                  </a:cubicBezTo>
                  <a:cubicBezTo>
                    <a:pt x="-2338" y="66576"/>
                    <a:pt x="-911" y="80482"/>
                    <a:pt x="4424" y="93058"/>
                  </a:cubicBezTo>
                  <a:cubicBezTo>
                    <a:pt x="17187" y="117536"/>
                    <a:pt x="45096" y="130205"/>
                    <a:pt x="71956" y="123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3D1CFBA-20EC-4C1F-8BA2-4AF082208260}"/>
                </a:ext>
              </a:extLst>
            </p:cNvPr>
            <p:cNvSpPr/>
            <p:nvPr userDrawn="1"/>
          </p:nvSpPr>
          <p:spPr>
            <a:xfrm>
              <a:off x="8793756" y="2323389"/>
              <a:ext cx="120162" cy="129736"/>
            </a:xfrm>
            <a:custGeom>
              <a:avLst/>
              <a:gdLst>
                <a:gd name="connsiteX0" fmla="*/ 58017 w 120162"/>
                <a:gd name="connsiteY0" fmla="*/ -5925 h 129736"/>
                <a:gd name="connsiteX1" fmla="*/ 50778 w 120162"/>
                <a:gd name="connsiteY1" fmla="*/ -5064 h 129736"/>
                <a:gd name="connsiteX2" fmla="*/ 44682 w 120162"/>
                <a:gd name="connsiteY2" fmla="*/ 123426 h 129736"/>
                <a:gd name="connsiteX3" fmla="*/ 113833 w 120162"/>
                <a:gd name="connsiteY3" fmla="*/ 77801 h 129736"/>
                <a:gd name="connsiteX4" fmla="*/ 117834 w 120162"/>
                <a:gd name="connsiteY4" fmla="*/ 37891 h 129736"/>
                <a:gd name="connsiteX5" fmla="*/ 58017 w 120162"/>
                <a:gd name="connsiteY5" fmla="*/ -5925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017" y="-5925"/>
                  </a:moveTo>
                  <a:cubicBezTo>
                    <a:pt x="55540" y="-5827"/>
                    <a:pt x="53159" y="-5543"/>
                    <a:pt x="50778" y="-5064"/>
                  </a:cubicBezTo>
                  <a:cubicBezTo>
                    <a:pt x="-8658" y="6079"/>
                    <a:pt x="-24755" y="115519"/>
                    <a:pt x="44682" y="123426"/>
                  </a:cubicBezTo>
                  <a:cubicBezTo>
                    <a:pt x="74019" y="126760"/>
                    <a:pt x="102784" y="105329"/>
                    <a:pt x="113833" y="77801"/>
                  </a:cubicBezTo>
                  <a:cubicBezTo>
                    <a:pt x="119168" y="65229"/>
                    <a:pt x="120596" y="51323"/>
                    <a:pt x="117834" y="37891"/>
                  </a:cubicBezTo>
                  <a:cubicBezTo>
                    <a:pt x="110500" y="11126"/>
                    <a:pt x="85735" y="-6971"/>
                    <a:pt x="58017" y="-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7730B78-B765-42F1-9900-D689C481547D}"/>
                </a:ext>
              </a:extLst>
            </p:cNvPr>
            <p:cNvSpPr/>
            <p:nvPr userDrawn="1"/>
          </p:nvSpPr>
          <p:spPr>
            <a:xfrm>
              <a:off x="8972835" y="2575319"/>
              <a:ext cx="120244" cy="129647"/>
            </a:xfrm>
            <a:custGeom>
              <a:avLst/>
              <a:gdLst>
                <a:gd name="connsiteX0" fmla="*/ 58008 w 120244"/>
                <a:gd name="connsiteY0" fmla="*/ -5917 h 129647"/>
                <a:gd name="connsiteX1" fmla="*/ 50864 w 120244"/>
                <a:gd name="connsiteY1" fmla="*/ -5061 h 129647"/>
                <a:gd name="connsiteX2" fmla="*/ 44673 w 120244"/>
                <a:gd name="connsiteY2" fmla="*/ 123336 h 129647"/>
                <a:gd name="connsiteX3" fmla="*/ 113824 w 120244"/>
                <a:gd name="connsiteY3" fmla="*/ 77809 h 129647"/>
                <a:gd name="connsiteX4" fmla="*/ 117920 w 120244"/>
                <a:gd name="connsiteY4" fmla="*/ 37802 h 129647"/>
                <a:gd name="connsiteX5" fmla="*/ 58008 w 120244"/>
                <a:gd name="connsiteY5" fmla="*/ -5917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008" y="-5917"/>
                  </a:moveTo>
                  <a:cubicBezTo>
                    <a:pt x="55627" y="-5726"/>
                    <a:pt x="53246" y="-5442"/>
                    <a:pt x="50864" y="-5061"/>
                  </a:cubicBezTo>
                  <a:cubicBezTo>
                    <a:pt x="-8667" y="6083"/>
                    <a:pt x="-24765" y="115527"/>
                    <a:pt x="44673" y="123336"/>
                  </a:cubicBezTo>
                  <a:cubicBezTo>
                    <a:pt x="74105" y="126671"/>
                    <a:pt x="102775" y="105337"/>
                    <a:pt x="113824" y="77809"/>
                  </a:cubicBezTo>
                  <a:cubicBezTo>
                    <a:pt x="119253" y="65237"/>
                    <a:pt x="120682" y="51233"/>
                    <a:pt x="117920" y="37802"/>
                  </a:cubicBezTo>
                  <a:cubicBezTo>
                    <a:pt x="110491" y="11134"/>
                    <a:pt x="85725" y="-7061"/>
                    <a:pt x="58008" y="-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190DD-D575-403F-99DB-96EA4D907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0513" y="1806309"/>
            <a:ext cx="4937606" cy="4190195"/>
          </a:xfrm>
          <a:prstGeom prst="roundRect">
            <a:avLst>
              <a:gd name="adj" fmla="val 2846"/>
            </a:avLst>
          </a:prstGeom>
          <a:solidFill>
            <a:schemeClr val="bg1"/>
          </a:solidFill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436B8ADA-A3B4-4225-9CFB-DBFFDE94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8C434E90-A4B9-4833-9879-79091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6" name="Seismic Logo Dawn Dusk" hidden="1">
            <a:extLst>
              <a:ext uri="{FF2B5EF4-FFF2-40B4-BE49-F238E27FC236}">
                <a16:creationId xmlns:a16="http://schemas.microsoft.com/office/drawing/2014/main" id="{BB9AC5EB-49B5-4882-9497-83AAD36C15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E711DEB-B6F1-4383-AD2B-67FF9D7E1317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BB2211A-6033-462F-81CD-FECCD4170FEB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F929A80-0CE5-4954-A709-A1BACDFA65D9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92A5FFEF-516C-4A00-99E9-58A9C63852A9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57A5410-1363-49E5-B0DC-CE6AD3E62EEF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E41758F-F95A-4F49-A702-B54B912C02A5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F4E871D-E2FF-499C-B4C1-21E8DB18A85B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16EEB5F-165C-44B3-B6D9-8D6CB3901E45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70C9830-5E10-4154-B66B-0328F42CD8B1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FBCBA6A-5A16-4A42-8719-607255C133E7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F8DF6051-F89F-4E48-B0B6-E41596139189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158" name="Content Placeholder 2">
            <a:extLst>
              <a:ext uri="{FF2B5EF4-FFF2-40B4-BE49-F238E27FC236}">
                <a16:creationId xmlns:a16="http://schemas.microsoft.com/office/drawing/2014/main" id="{672DAC9B-134A-4F6D-914A-B6CFB7A19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9985" y="1796525"/>
            <a:ext cx="4937606" cy="4199979"/>
          </a:xfr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9" name="Google Shape;1097;p15">
            <a:extLst>
              <a:ext uri="{FF2B5EF4-FFF2-40B4-BE49-F238E27FC236}">
                <a16:creationId xmlns:a16="http://schemas.microsoft.com/office/drawing/2014/main" id="{8C209D06-189C-5EA4-B8E9-983CC3D57CE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CB015-DA2A-5889-53D8-1B14CAB3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745456" cy="5939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852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1_Title-Left-Cutout-Pic-W-Container">
    <p:bg>
      <p:bgPr>
        <a:solidFill>
          <a:schemeClr val="bg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 txBox="1">
            <a:spLocks noGrp="1"/>
          </p:cNvSpPr>
          <p:nvPr>
            <p:ph type="subTitle" idx="1"/>
          </p:nvPr>
        </p:nvSpPr>
        <p:spPr>
          <a:xfrm>
            <a:off x="757516" y="5635952"/>
            <a:ext cx="4927500" cy="32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 rtl="0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12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86AA80E-E3D3-C4FE-3F71-02CE5CF3F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16" y="1921067"/>
            <a:ext cx="4927458" cy="3138060"/>
          </a:xfrm>
        </p:spPr>
        <p:txBody>
          <a:bodyPr lIns="0" rIns="0" bIns="0" anchor="t">
            <a:normAutofit/>
          </a:bodyPr>
          <a:lstStyle>
            <a:lvl1pPr algn="l">
              <a:defRPr sz="5500" b="0" i="0">
                <a:solidFill>
                  <a:schemeClr val="tx2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Title of presentation goes here.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BEC959-893B-B520-0696-40C20BD50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516" y="1070265"/>
            <a:ext cx="1466953" cy="273977"/>
          </a:xfrm>
          <a:prstGeom prst="rect">
            <a:avLst/>
          </a:prstGeom>
        </p:spPr>
      </p:pic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F21A6413-16CE-ED7A-7639-B49F353A34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1973" y="1070265"/>
            <a:ext cx="5760027" cy="57877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862492CF-D99B-637F-BE12-8074F8669757}"/>
              </a:ext>
            </a:extLst>
          </p:cNvPr>
          <p:cNvSpPr/>
          <p:nvPr userDrawn="1"/>
        </p:nvSpPr>
        <p:spPr>
          <a:xfrm>
            <a:off x="6431973" y="2805545"/>
            <a:ext cx="5760027" cy="4052455"/>
          </a:xfrm>
          <a:custGeom>
            <a:avLst/>
            <a:gdLst>
              <a:gd name="connsiteX0" fmla="*/ 329384 w 5760027"/>
              <a:gd name="connsiteY0" fmla="*/ 0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0 w 5760027"/>
              <a:gd name="connsiteY7" fmla="*/ 329384 h 4052455"/>
              <a:gd name="connsiteX8" fmla="*/ 329384 w 5760027"/>
              <a:gd name="connsiteY8" fmla="*/ 0 h 4052455"/>
              <a:gd name="connsiteX0" fmla="*/ 329384 w 5760027"/>
              <a:gd name="connsiteY0" fmla="*/ 0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29384 w 5760027"/>
              <a:gd name="connsiteY8" fmla="*/ 0 h 4052455"/>
              <a:gd name="connsiteX0" fmla="*/ 318993 w 5760027"/>
              <a:gd name="connsiteY0" fmla="*/ 654627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18993 w 5760027"/>
              <a:gd name="connsiteY8" fmla="*/ 654627 h 4052455"/>
              <a:gd name="connsiteX0" fmla="*/ 318993 w 5760027"/>
              <a:gd name="connsiteY0" fmla="*/ 602672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18993 w 5760027"/>
              <a:gd name="connsiteY8" fmla="*/ 602672 h 4052455"/>
              <a:gd name="connsiteX0" fmla="*/ 318993 w 5760027"/>
              <a:gd name="connsiteY0" fmla="*/ 602672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18993 w 5760027"/>
              <a:gd name="connsiteY8" fmla="*/ 602672 h 4052455"/>
              <a:gd name="connsiteX0" fmla="*/ 318993 w 5760027"/>
              <a:gd name="connsiteY0" fmla="*/ 602672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18993 w 5760027"/>
              <a:gd name="connsiteY8" fmla="*/ 602672 h 4052455"/>
              <a:gd name="connsiteX0" fmla="*/ 318993 w 5760027"/>
              <a:gd name="connsiteY0" fmla="*/ 602672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316520 h 4052455"/>
              <a:gd name="connsiteX8" fmla="*/ 318993 w 5760027"/>
              <a:gd name="connsiteY8" fmla="*/ 602672 h 4052455"/>
              <a:gd name="connsiteX0" fmla="*/ 308602 w 5760027"/>
              <a:gd name="connsiteY0" fmla="*/ 841663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316520 h 4052455"/>
              <a:gd name="connsiteX8" fmla="*/ 308602 w 5760027"/>
              <a:gd name="connsiteY8" fmla="*/ 841663 h 4052455"/>
              <a:gd name="connsiteX0" fmla="*/ 308602 w 5760027"/>
              <a:gd name="connsiteY0" fmla="*/ 841663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316520 h 4052455"/>
              <a:gd name="connsiteX8" fmla="*/ 308602 w 5760027"/>
              <a:gd name="connsiteY8" fmla="*/ 841663 h 40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027" h="4052455">
                <a:moveTo>
                  <a:pt x="308602" y="841663"/>
                </a:moveTo>
                <a:lnTo>
                  <a:pt x="5430643" y="0"/>
                </a:lnTo>
                <a:cubicBezTo>
                  <a:pt x="5612557" y="0"/>
                  <a:pt x="5760027" y="147470"/>
                  <a:pt x="5760027" y="329384"/>
                </a:cubicBezTo>
                <a:lnTo>
                  <a:pt x="5760027" y="4052455"/>
                </a:lnTo>
                <a:lnTo>
                  <a:pt x="5760027" y="4052455"/>
                </a:lnTo>
                <a:lnTo>
                  <a:pt x="0" y="4052455"/>
                </a:lnTo>
                <a:lnTo>
                  <a:pt x="0" y="4052455"/>
                </a:lnTo>
                <a:cubicBezTo>
                  <a:pt x="0" y="2811431"/>
                  <a:pt x="10391" y="2557544"/>
                  <a:pt x="10391" y="1316520"/>
                </a:cubicBezTo>
                <a:cubicBezTo>
                  <a:pt x="10391" y="1134606"/>
                  <a:pt x="33170" y="904009"/>
                  <a:pt x="308602" y="841663"/>
                </a:cubicBezTo>
                <a:close/>
              </a:path>
            </a:pathLst>
          </a:custGeom>
          <a:gradFill flip="none" rotWithShape="1">
            <a:gsLst>
              <a:gs pos="0">
                <a:srgbClr val="FFAB2F"/>
              </a:gs>
              <a:gs pos="83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BE7EB3-91A3-2333-3A6E-19D6DB918DCA}"/>
              </a:ext>
            </a:extLst>
          </p:cNvPr>
          <p:cNvCxnSpPr>
            <a:cxnSpLocks/>
          </p:cNvCxnSpPr>
          <p:nvPr userDrawn="1"/>
        </p:nvCxnSpPr>
        <p:spPr>
          <a:xfrm>
            <a:off x="757516" y="5527073"/>
            <a:ext cx="905029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FAB2F"/>
                </a:gs>
                <a:gs pos="47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4F46F9B-FCC7-D98E-EF7B-EE58FDBAEC92}"/>
              </a:ext>
            </a:extLst>
          </p:cNvPr>
          <p:cNvSpPr/>
          <p:nvPr userDrawn="1"/>
        </p:nvSpPr>
        <p:spPr>
          <a:xfrm>
            <a:off x="11466786" y="273269"/>
            <a:ext cx="420414" cy="4729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192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Content-Right-Lifestyle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436B8ADA-A3B4-4225-9CFB-DBFFDE94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8C434E90-A4B9-4833-9879-79091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8" name="Seismic Logo Dawn Dusk" hidden="1">
            <a:extLst>
              <a:ext uri="{FF2B5EF4-FFF2-40B4-BE49-F238E27FC236}">
                <a16:creationId xmlns:a16="http://schemas.microsoft.com/office/drawing/2014/main" id="{1495F338-3A8B-4FDD-8F2C-C0598C32D7A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A73154E-822A-4C8F-A4BE-ADE1FCF07291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F2670FD-B011-40B8-8BBB-4488942CAAE7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A46A11-F826-4A07-B235-033470C381F7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EEE399-7E9C-4BE6-BB8C-F0274F672A0C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9ECAEBE-6DDD-4444-875C-4425E939B0A0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5145F9B-B85C-494E-9BFE-EBA97468EBCD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52475AA-0B5C-48AE-A728-CE0AD90B7607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50D16FA-E8FA-4E54-8897-7B2523CF9C90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0CA4EE9-469F-4620-BE8C-B312114C0F21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51FF19F-1AD7-4A5E-A65B-2D365D8C7D33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FE2BF64-04F3-4576-ABBD-46B910817558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19" name="Google Shape;1097;p15">
            <a:extLst>
              <a:ext uri="{FF2B5EF4-FFF2-40B4-BE49-F238E27FC236}">
                <a16:creationId xmlns:a16="http://schemas.microsoft.com/office/drawing/2014/main" id="{678C33CB-306F-6F17-247C-77EBB7A36B4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7AD1F57-6914-F7B5-510D-0274F718907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035" y="2698824"/>
            <a:ext cx="4937760" cy="3220023"/>
          </a:xfr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45A6621-5E04-301C-A42B-7A5DF18DD2D0}"/>
              </a:ext>
            </a:extLst>
          </p:cNvPr>
          <p:cNvSpPr txBox="1">
            <a:spLocks/>
          </p:cNvSpPr>
          <p:nvPr userDrawn="1"/>
        </p:nvSpPr>
        <p:spPr>
          <a:xfrm>
            <a:off x="838035" y="1051812"/>
            <a:ext cx="4937760" cy="1463549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US" sz="4500" b="0" i="0">
                <a:latin typeface="Montserrat Medium" pitchFamily="2" charset="77"/>
              </a:rPr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C46209-025B-F0C2-5976-45ED8870F6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6138" y="-31532"/>
            <a:ext cx="4937760" cy="6921065"/>
          </a:xfrm>
          <a:custGeom>
            <a:avLst/>
            <a:gdLst>
              <a:gd name="connsiteX0" fmla="*/ 0 w 5189462"/>
              <a:gd name="connsiteY0" fmla="*/ 338976 h 6854825"/>
              <a:gd name="connsiteX1" fmla="*/ 338976 w 5189462"/>
              <a:gd name="connsiteY1" fmla="*/ 0 h 6854825"/>
              <a:gd name="connsiteX2" fmla="*/ 4850486 w 5189462"/>
              <a:gd name="connsiteY2" fmla="*/ 0 h 6854825"/>
              <a:gd name="connsiteX3" fmla="*/ 5189462 w 5189462"/>
              <a:gd name="connsiteY3" fmla="*/ 338976 h 6854825"/>
              <a:gd name="connsiteX4" fmla="*/ 5189462 w 5189462"/>
              <a:gd name="connsiteY4" fmla="*/ 6515849 h 6854825"/>
              <a:gd name="connsiteX5" fmla="*/ 4850486 w 5189462"/>
              <a:gd name="connsiteY5" fmla="*/ 6854825 h 6854825"/>
              <a:gd name="connsiteX6" fmla="*/ 338976 w 5189462"/>
              <a:gd name="connsiteY6" fmla="*/ 6854825 h 6854825"/>
              <a:gd name="connsiteX7" fmla="*/ 0 w 5189462"/>
              <a:gd name="connsiteY7" fmla="*/ 6515849 h 6854825"/>
              <a:gd name="connsiteX8" fmla="*/ 0 w 5189462"/>
              <a:gd name="connsiteY8" fmla="*/ 338976 h 6854825"/>
              <a:gd name="connsiteX0" fmla="*/ 0 w 5189462"/>
              <a:gd name="connsiteY0" fmla="*/ 338976 h 6854825"/>
              <a:gd name="connsiteX1" fmla="*/ 338976 w 5189462"/>
              <a:gd name="connsiteY1" fmla="*/ 0 h 6854825"/>
              <a:gd name="connsiteX2" fmla="*/ 4850486 w 5189462"/>
              <a:gd name="connsiteY2" fmla="*/ 0 h 6854825"/>
              <a:gd name="connsiteX3" fmla="*/ 4878177 w 5189462"/>
              <a:gd name="connsiteY3" fmla="*/ 708627 h 6854825"/>
              <a:gd name="connsiteX4" fmla="*/ 5189462 w 5189462"/>
              <a:gd name="connsiteY4" fmla="*/ 6515849 h 6854825"/>
              <a:gd name="connsiteX5" fmla="*/ 4850486 w 5189462"/>
              <a:gd name="connsiteY5" fmla="*/ 6854825 h 6854825"/>
              <a:gd name="connsiteX6" fmla="*/ 338976 w 5189462"/>
              <a:gd name="connsiteY6" fmla="*/ 6854825 h 6854825"/>
              <a:gd name="connsiteX7" fmla="*/ 0 w 5189462"/>
              <a:gd name="connsiteY7" fmla="*/ 6515849 h 6854825"/>
              <a:gd name="connsiteX8" fmla="*/ 0 w 5189462"/>
              <a:gd name="connsiteY8" fmla="*/ 338976 h 6854825"/>
              <a:gd name="connsiteX0" fmla="*/ 0 w 5189462"/>
              <a:gd name="connsiteY0" fmla="*/ 339107 h 6854956"/>
              <a:gd name="connsiteX1" fmla="*/ 338976 w 5189462"/>
              <a:gd name="connsiteY1" fmla="*/ 131 h 6854956"/>
              <a:gd name="connsiteX2" fmla="*/ 4850486 w 5189462"/>
              <a:gd name="connsiteY2" fmla="*/ 131 h 6854956"/>
              <a:gd name="connsiteX3" fmla="*/ 4878177 w 5189462"/>
              <a:gd name="connsiteY3" fmla="*/ 708758 h 6854956"/>
              <a:gd name="connsiteX4" fmla="*/ 5189462 w 5189462"/>
              <a:gd name="connsiteY4" fmla="*/ 6515980 h 6854956"/>
              <a:gd name="connsiteX5" fmla="*/ 4850486 w 5189462"/>
              <a:gd name="connsiteY5" fmla="*/ 6854956 h 6854956"/>
              <a:gd name="connsiteX6" fmla="*/ 338976 w 5189462"/>
              <a:gd name="connsiteY6" fmla="*/ 6854956 h 6854956"/>
              <a:gd name="connsiteX7" fmla="*/ 0 w 5189462"/>
              <a:gd name="connsiteY7" fmla="*/ 6515980 h 6854956"/>
              <a:gd name="connsiteX8" fmla="*/ 0 w 5189462"/>
              <a:gd name="connsiteY8" fmla="*/ 339107 h 6854956"/>
              <a:gd name="connsiteX0" fmla="*/ 0 w 5189462"/>
              <a:gd name="connsiteY0" fmla="*/ 339107 h 6854956"/>
              <a:gd name="connsiteX1" fmla="*/ 338976 w 5189462"/>
              <a:gd name="connsiteY1" fmla="*/ 131 h 6854956"/>
              <a:gd name="connsiteX2" fmla="*/ 4850486 w 5189462"/>
              <a:gd name="connsiteY2" fmla="*/ 131 h 6854956"/>
              <a:gd name="connsiteX3" fmla="*/ 4878177 w 5189462"/>
              <a:gd name="connsiteY3" fmla="*/ 708758 h 6854956"/>
              <a:gd name="connsiteX4" fmla="*/ 5189462 w 5189462"/>
              <a:gd name="connsiteY4" fmla="*/ 6515980 h 6854956"/>
              <a:gd name="connsiteX5" fmla="*/ 4850486 w 5189462"/>
              <a:gd name="connsiteY5" fmla="*/ 6854956 h 6854956"/>
              <a:gd name="connsiteX6" fmla="*/ 338976 w 5189462"/>
              <a:gd name="connsiteY6" fmla="*/ 6854956 h 6854956"/>
              <a:gd name="connsiteX7" fmla="*/ 0 w 5189462"/>
              <a:gd name="connsiteY7" fmla="*/ 6515980 h 6854956"/>
              <a:gd name="connsiteX8" fmla="*/ 0 w 5189462"/>
              <a:gd name="connsiteY8" fmla="*/ 339107 h 6854956"/>
              <a:gd name="connsiteX0" fmla="*/ 0 w 4947956"/>
              <a:gd name="connsiteY0" fmla="*/ 339107 h 6854956"/>
              <a:gd name="connsiteX1" fmla="*/ 338976 w 4947956"/>
              <a:gd name="connsiteY1" fmla="*/ 131 h 6854956"/>
              <a:gd name="connsiteX2" fmla="*/ 4850486 w 4947956"/>
              <a:gd name="connsiteY2" fmla="*/ 131 h 6854956"/>
              <a:gd name="connsiteX3" fmla="*/ 4878177 w 4947956"/>
              <a:gd name="connsiteY3" fmla="*/ 708758 h 6854956"/>
              <a:gd name="connsiteX4" fmla="*/ 4897632 w 4947956"/>
              <a:gd name="connsiteY4" fmla="*/ 6360338 h 6854956"/>
              <a:gd name="connsiteX5" fmla="*/ 4850486 w 4947956"/>
              <a:gd name="connsiteY5" fmla="*/ 6854956 h 6854956"/>
              <a:gd name="connsiteX6" fmla="*/ 338976 w 4947956"/>
              <a:gd name="connsiteY6" fmla="*/ 6854956 h 6854956"/>
              <a:gd name="connsiteX7" fmla="*/ 0 w 4947956"/>
              <a:gd name="connsiteY7" fmla="*/ 6515980 h 6854956"/>
              <a:gd name="connsiteX8" fmla="*/ 0 w 4947956"/>
              <a:gd name="connsiteY8" fmla="*/ 339107 h 6854956"/>
              <a:gd name="connsiteX0" fmla="*/ 0 w 4901334"/>
              <a:gd name="connsiteY0" fmla="*/ 339107 h 6855174"/>
              <a:gd name="connsiteX1" fmla="*/ 338976 w 4901334"/>
              <a:gd name="connsiteY1" fmla="*/ 131 h 6855174"/>
              <a:gd name="connsiteX2" fmla="*/ 4850486 w 4901334"/>
              <a:gd name="connsiteY2" fmla="*/ 131 h 6855174"/>
              <a:gd name="connsiteX3" fmla="*/ 4878177 w 4901334"/>
              <a:gd name="connsiteY3" fmla="*/ 708758 h 6855174"/>
              <a:gd name="connsiteX4" fmla="*/ 4897632 w 4901334"/>
              <a:gd name="connsiteY4" fmla="*/ 6360338 h 6855174"/>
              <a:gd name="connsiteX5" fmla="*/ 4850486 w 4901334"/>
              <a:gd name="connsiteY5" fmla="*/ 6854956 h 6855174"/>
              <a:gd name="connsiteX6" fmla="*/ 338976 w 4901334"/>
              <a:gd name="connsiteY6" fmla="*/ 6854956 h 6855174"/>
              <a:gd name="connsiteX7" fmla="*/ 0 w 4901334"/>
              <a:gd name="connsiteY7" fmla="*/ 6515980 h 6855174"/>
              <a:gd name="connsiteX8" fmla="*/ 0 w 4901334"/>
              <a:gd name="connsiteY8" fmla="*/ 339107 h 6855174"/>
              <a:gd name="connsiteX0" fmla="*/ 0 w 4915266"/>
              <a:gd name="connsiteY0" fmla="*/ 339107 h 6855786"/>
              <a:gd name="connsiteX1" fmla="*/ 338976 w 4915266"/>
              <a:gd name="connsiteY1" fmla="*/ 131 h 6855786"/>
              <a:gd name="connsiteX2" fmla="*/ 4850486 w 4915266"/>
              <a:gd name="connsiteY2" fmla="*/ 131 h 6855786"/>
              <a:gd name="connsiteX3" fmla="*/ 4878177 w 4915266"/>
              <a:gd name="connsiteY3" fmla="*/ 708758 h 6855786"/>
              <a:gd name="connsiteX4" fmla="*/ 4897632 w 4915266"/>
              <a:gd name="connsiteY4" fmla="*/ 6360338 h 6855786"/>
              <a:gd name="connsiteX5" fmla="*/ 4850486 w 4915266"/>
              <a:gd name="connsiteY5" fmla="*/ 6854956 h 6855786"/>
              <a:gd name="connsiteX6" fmla="*/ 338976 w 4915266"/>
              <a:gd name="connsiteY6" fmla="*/ 6854956 h 6855786"/>
              <a:gd name="connsiteX7" fmla="*/ 0 w 4915266"/>
              <a:gd name="connsiteY7" fmla="*/ 6515980 h 6855786"/>
              <a:gd name="connsiteX8" fmla="*/ 0 w 4915266"/>
              <a:gd name="connsiteY8" fmla="*/ 339107 h 6855786"/>
              <a:gd name="connsiteX0" fmla="*/ 0 w 4901334"/>
              <a:gd name="connsiteY0" fmla="*/ 339107 h 6863603"/>
              <a:gd name="connsiteX1" fmla="*/ 338976 w 4901334"/>
              <a:gd name="connsiteY1" fmla="*/ 131 h 6863603"/>
              <a:gd name="connsiteX2" fmla="*/ 4850486 w 4901334"/>
              <a:gd name="connsiteY2" fmla="*/ 131 h 6863603"/>
              <a:gd name="connsiteX3" fmla="*/ 4878177 w 4901334"/>
              <a:gd name="connsiteY3" fmla="*/ 708758 h 6863603"/>
              <a:gd name="connsiteX4" fmla="*/ 4897632 w 4901334"/>
              <a:gd name="connsiteY4" fmla="*/ 6360338 h 6863603"/>
              <a:gd name="connsiteX5" fmla="*/ 4850486 w 4901334"/>
              <a:gd name="connsiteY5" fmla="*/ 6854956 h 6863603"/>
              <a:gd name="connsiteX6" fmla="*/ 338976 w 4901334"/>
              <a:gd name="connsiteY6" fmla="*/ 6854956 h 6863603"/>
              <a:gd name="connsiteX7" fmla="*/ 0 w 4901334"/>
              <a:gd name="connsiteY7" fmla="*/ 6515980 h 6863603"/>
              <a:gd name="connsiteX8" fmla="*/ 0 w 4901334"/>
              <a:gd name="connsiteY8" fmla="*/ 339107 h 6863603"/>
              <a:gd name="connsiteX0" fmla="*/ 0 w 4898933"/>
              <a:gd name="connsiteY0" fmla="*/ 339107 h 6859280"/>
              <a:gd name="connsiteX1" fmla="*/ 338976 w 4898933"/>
              <a:gd name="connsiteY1" fmla="*/ 131 h 6859280"/>
              <a:gd name="connsiteX2" fmla="*/ 4850486 w 4898933"/>
              <a:gd name="connsiteY2" fmla="*/ 131 h 6859280"/>
              <a:gd name="connsiteX3" fmla="*/ 4878177 w 4898933"/>
              <a:gd name="connsiteY3" fmla="*/ 708758 h 6859280"/>
              <a:gd name="connsiteX4" fmla="*/ 4897632 w 4898933"/>
              <a:gd name="connsiteY4" fmla="*/ 6360338 h 6859280"/>
              <a:gd name="connsiteX5" fmla="*/ 4850486 w 4898933"/>
              <a:gd name="connsiteY5" fmla="*/ 6854956 h 6859280"/>
              <a:gd name="connsiteX6" fmla="*/ 338976 w 4898933"/>
              <a:gd name="connsiteY6" fmla="*/ 6854956 h 6859280"/>
              <a:gd name="connsiteX7" fmla="*/ 0 w 4898933"/>
              <a:gd name="connsiteY7" fmla="*/ 6515980 h 6859280"/>
              <a:gd name="connsiteX8" fmla="*/ 0 w 4898933"/>
              <a:gd name="connsiteY8" fmla="*/ 339107 h 6859280"/>
              <a:gd name="connsiteX0" fmla="*/ 0 w 4904382"/>
              <a:gd name="connsiteY0" fmla="*/ 339107 h 6854956"/>
              <a:gd name="connsiteX1" fmla="*/ 338976 w 4904382"/>
              <a:gd name="connsiteY1" fmla="*/ 131 h 6854956"/>
              <a:gd name="connsiteX2" fmla="*/ 4850486 w 4904382"/>
              <a:gd name="connsiteY2" fmla="*/ 131 h 6854956"/>
              <a:gd name="connsiteX3" fmla="*/ 4878177 w 4904382"/>
              <a:gd name="connsiteY3" fmla="*/ 708758 h 6854956"/>
              <a:gd name="connsiteX4" fmla="*/ 4897632 w 4904382"/>
              <a:gd name="connsiteY4" fmla="*/ 6360338 h 6854956"/>
              <a:gd name="connsiteX5" fmla="*/ 4850486 w 4904382"/>
              <a:gd name="connsiteY5" fmla="*/ 6854956 h 6854956"/>
              <a:gd name="connsiteX6" fmla="*/ 338976 w 4904382"/>
              <a:gd name="connsiteY6" fmla="*/ 6854956 h 6854956"/>
              <a:gd name="connsiteX7" fmla="*/ 0 w 4904382"/>
              <a:gd name="connsiteY7" fmla="*/ 6515980 h 6854956"/>
              <a:gd name="connsiteX8" fmla="*/ 0 w 4904382"/>
              <a:gd name="connsiteY8" fmla="*/ 339107 h 6854956"/>
              <a:gd name="connsiteX0" fmla="*/ 0 w 4934388"/>
              <a:gd name="connsiteY0" fmla="*/ 339107 h 6864683"/>
              <a:gd name="connsiteX1" fmla="*/ 338976 w 4934388"/>
              <a:gd name="connsiteY1" fmla="*/ 131 h 6864683"/>
              <a:gd name="connsiteX2" fmla="*/ 4850486 w 4934388"/>
              <a:gd name="connsiteY2" fmla="*/ 131 h 6864683"/>
              <a:gd name="connsiteX3" fmla="*/ 4878177 w 4934388"/>
              <a:gd name="connsiteY3" fmla="*/ 708758 h 6864683"/>
              <a:gd name="connsiteX4" fmla="*/ 4897632 w 4934388"/>
              <a:gd name="connsiteY4" fmla="*/ 6360338 h 6864683"/>
              <a:gd name="connsiteX5" fmla="*/ 4899124 w 4934388"/>
              <a:gd name="connsiteY5" fmla="*/ 6864683 h 6864683"/>
              <a:gd name="connsiteX6" fmla="*/ 338976 w 4934388"/>
              <a:gd name="connsiteY6" fmla="*/ 6854956 h 6864683"/>
              <a:gd name="connsiteX7" fmla="*/ 0 w 4934388"/>
              <a:gd name="connsiteY7" fmla="*/ 6515980 h 6864683"/>
              <a:gd name="connsiteX8" fmla="*/ 0 w 4934388"/>
              <a:gd name="connsiteY8" fmla="*/ 339107 h 6864683"/>
              <a:gd name="connsiteX0" fmla="*/ 0 w 4904382"/>
              <a:gd name="connsiteY0" fmla="*/ 339107 h 6874411"/>
              <a:gd name="connsiteX1" fmla="*/ 338976 w 4904382"/>
              <a:gd name="connsiteY1" fmla="*/ 131 h 6874411"/>
              <a:gd name="connsiteX2" fmla="*/ 4850486 w 4904382"/>
              <a:gd name="connsiteY2" fmla="*/ 131 h 6874411"/>
              <a:gd name="connsiteX3" fmla="*/ 4878177 w 4904382"/>
              <a:gd name="connsiteY3" fmla="*/ 708758 h 6874411"/>
              <a:gd name="connsiteX4" fmla="*/ 4897632 w 4904382"/>
              <a:gd name="connsiteY4" fmla="*/ 6360338 h 6874411"/>
              <a:gd name="connsiteX5" fmla="*/ 4850485 w 4904382"/>
              <a:gd name="connsiteY5" fmla="*/ 6874411 h 6874411"/>
              <a:gd name="connsiteX6" fmla="*/ 338976 w 4904382"/>
              <a:gd name="connsiteY6" fmla="*/ 6854956 h 6874411"/>
              <a:gd name="connsiteX7" fmla="*/ 0 w 4904382"/>
              <a:gd name="connsiteY7" fmla="*/ 6515980 h 6874411"/>
              <a:gd name="connsiteX8" fmla="*/ 0 w 4904382"/>
              <a:gd name="connsiteY8" fmla="*/ 339107 h 6874411"/>
              <a:gd name="connsiteX0" fmla="*/ 0 w 5194055"/>
              <a:gd name="connsiteY0" fmla="*/ 402275 h 6937579"/>
              <a:gd name="connsiteX1" fmla="*/ 338976 w 5194055"/>
              <a:gd name="connsiteY1" fmla="*/ 63299 h 6937579"/>
              <a:gd name="connsiteX2" fmla="*/ 4850486 w 5194055"/>
              <a:gd name="connsiteY2" fmla="*/ 63299 h 6937579"/>
              <a:gd name="connsiteX3" fmla="*/ 4878177 w 5194055"/>
              <a:gd name="connsiteY3" fmla="*/ 917841 h 6937579"/>
              <a:gd name="connsiteX4" fmla="*/ 4897632 w 5194055"/>
              <a:gd name="connsiteY4" fmla="*/ 6423506 h 6937579"/>
              <a:gd name="connsiteX5" fmla="*/ 4850485 w 5194055"/>
              <a:gd name="connsiteY5" fmla="*/ 6937579 h 6937579"/>
              <a:gd name="connsiteX6" fmla="*/ 338976 w 5194055"/>
              <a:gd name="connsiteY6" fmla="*/ 6918124 h 6937579"/>
              <a:gd name="connsiteX7" fmla="*/ 0 w 5194055"/>
              <a:gd name="connsiteY7" fmla="*/ 6579148 h 6937579"/>
              <a:gd name="connsiteX8" fmla="*/ 0 w 5194055"/>
              <a:gd name="connsiteY8" fmla="*/ 402275 h 6937579"/>
              <a:gd name="connsiteX0" fmla="*/ 0 w 4905503"/>
              <a:gd name="connsiteY0" fmla="*/ 338976 h 6874280"/>
              <a:gd name="connsiteX1" fmla="*/ 338976 w 4905503"/>
              <a:gd name="connsiteY1" fmla="*/ 0 h 6874280"/>
              <a:gd name="connsiteX2" fmla="*/ 4850486 w 4905503"/>
              <a:gd name="connsiteY2" fmla="*/ 0 h 6874280"/>
              <a:gd name="connsiteX3" fmla="*/ 4878177 w 4905503"/>
              <a:gd name="connsiteY3" fmla="*/ 854542 h 6874280"/>
              <a:gd name="connsiteX4" fmla="*/ 4897632 w 4905503"/>
              <a:gd name="connsiteY4" fmla="*/ 6360207 h 6874280"/>
              <a:gd name="connsiteX5" fmla="*/ 4850485 w 4905503"/>
              <a:gd name="connsiteY5" fmla="*/ 6874280 h 6874280"/>
              <a:gd name="connsiteX6" fmla="*/ 338976 w 4905503"/>
              <a:gd name="connsiteY6" fmla="*/ 6854825 h 6874280"/>
              <a:gd name="connsiteX7" fmla="*/ 0 w 4905503"/>
              <a:gd name="connsiteY7" fmla="*/ 6515849 h 6874280"/>
              <a:gd name="connsiteX8" fmla="*/ 0 w 4905503"/>
              <a:gd name="connsiteY8" fmla="*/ 338976 h 6874280"/>
              <a:gd name="connsiteX0" fmla="*/ 0 w 4925854"/>
              <a:gd name="connsiteY0" fmla="*/ 338976 h 6874280"/>
              <a:gd name="connsiteX1" fmla="*/ 338976 w 4925854"/>
              <a:gd name="connsiteY1" fmla="*/ 0 h 6874280"/>
              <a:gd name="connsiteX2" fmla="*/ 4879669 w 4925854"/>
              <a:gd name="connsiteY2" fmla="*/ 9727 h 6874280"/>
              <a:gd name="connsiteX3" fmla="*/ 4878177 w 4925854"/>
              <a:gd name="connsiteY3" fmla="*/ 854542 h 6874280"/>
              <a:gd name="connsiteX4" fmla="*/ 4897632 w 4925854"/>
              <a:gd name="connsiteY4" fmla="*/ 6360207 h 6874280"/>
              <a:gd name="connsiteX5" fmla="*/ 4850485 w 4925854"/>
              <a:gd name="connsiteY5" fmla="*/ 6874280 h 6874280"/>
              <a:gd name="connsiteX6" fmla="*/ 338976 w 4925854"/>
              <a:gd name="connsiteY6" fmla="*/ 6854825 h 6874280"/>
              <a:gd name="connsiteX7" fmla="*/ 0 w 4925854"/>
              <a:gd name="connsiteY7" fmla="*/ 6515849 h 6874280"/>
              <a:gd name="connsiteX8" fmla="*/ 0 w 4925854"/>
              <a:gd name="connsiteY8" fmla="*/ 338976 h 6874280"/>
              <a:gd name="connsiteX0" fmla="*/ 0 w 4904382"/>
              <a:gd name="connsiteY0" fmla="*/ 338976 h 6874280"/>
              <a:gd name="connsiteX1" fmla="*/ 338976 w 4904382"/>
              <a:gd name="connsiteY1" fmla="*/ 0 h 6874280"/>
              <a:gd name="connsiteX2" fmla="*/ 4879669 w 4904382"/>
              <a:gd name="connsiteY2" fmla="*/ 9727 h 6874280"/>
              <a:gd name="connsiteX3" fmla="*/ 4878177 w 4904382"/>
              <a:gd name="connsiteY3" fmla="*/ 854542 h 6874280"/>
              <a:gd name="connsiteX4" fmla="*/ 4897632 w 4904382"/>
              <a:gd name="connsiteY4" fmla="*/ 6360207 h 6874280"/>
              <a:gd name="connsiteX5" fmla="*/ 4850485 w 4904382"/>
              <a:gd name="connsiteY5" fmla="*/ 6874280 h 6874280"/>
              <a:gd name="connsiteX6" fmla="*/ 338976 w 4904382"/>
              <a:gd name="connsiteY6" fmla="*/ 6854825 h 6874280"/>
              <a:gd name="connsiteX7" fmla="*/ 0 w 4904382"/>
              <a:gd name="connsiteY7" fmla="*/ 6515849 h 6874280"/>
              <a:gd name="connsiteX8" fmla="*/ 0 w 4904382"/>
              <a:gd name="connsiteY8" fmla="*/ 338976 h 687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4382" h="6874280">
                <a:moveTo>
                  <a:pt x="0" y="338976"/>
                </a:moveTo>
                <a:cubicBezTo>
                  <a:pt x="0" y="151765"/>
                  <a:pt x="151765" y="0"/>
                  <a:pt x="338976" y="0"/>
                </a:cubicBezTo>
                <a:lnTo>
                  <a:pt x="4879669" y="9727"/>
                </a:lnTo>
                <a:cubicBezTo>
                  <a:pt x="4887172" y="25692"/>
                  <a:pt x="4878177" y="667331"/>
                  <a:pt x="4878177" y="854542"/>
                </a:cubicBezTo>
                <a:cubicBezTo>
                  <a:pt x="4878177" y="2913500"/>
                  <a:pt x="4897632" y="4301249"/>
                  <a:pt x="4897632" y="6360207"/>
                </a:cubicBezTo>
                <a:cubicBezTo>
                  <a:pt x="4897632" y="6547418"/>
                  <a:pt x="4930692" y="6874278"/>
                  <a:pt x="4850485" y="6874280"/>
                </a:cubicBezTo>
                <a:lnTo>
                  <a:pt x="338976" y="6854825"/>
                </a:lnTo>
                <a:cubicBezTo>
                  <a:pt x="151765" y="6854825"/>
                  <a:pt x="0" y="6703060"/>
                  <a:pt x="0" y="6515849"/>
                </a:cubicBezTo>
                <a:lnTo>
                  <a:pt x="0" y="338976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499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ft-Content_Right-Lifestyle-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436B8ADA-A3B4-4225-9CFB-DBFFDE94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8C434E90-A4B9-4833-9879-79091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8" name="Seismic Logo Dawn Dusk" hidden="1">
            <a:extLst>
              <a:ext uri="{FF2B5EF4-FFF2-40B4-BE49-F238E27FC236}">
                <a16:creationId xmlns:a16="http://schemas.microsoft.com/office/drawing/2014/main" id="{1495F338-3A8B-4FDD-8F2C-C0598C32D7A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A73154E-822A-4C8F-A4BE-ADE1FCF07291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F2670FD-B011-40B8-8BBB-4488942CAAE7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A46A11-F826-4A07-B235-033470C381F7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EEE399-7E9C-4BE6-BB8C-F0274F672A0C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9ECAEBE-6DDD-4444-875C-4425E939B0A0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5145F9B-B85C-494E-9BFE-EBA97468EBCD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52475AA-0B5C-48AE-A728-CE0AD90B7607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50D16FA-E8FA-4E54-8897-7B2523CF9C90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0CA4EE9-469F-4620-BE8C-B312114C0F21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51FF19F-1AD7-4A5E-A65B-2D365D8C7D33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FE2BF64-04F3-4576-ABBD-46B910817558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19" name="Google Shape;1097;p15">
            <a:extLst>
              <a:ext uri="{FF2B5EF4-FFF2-40B4-BE49-F238E27FC236}">
                <a16:creationId xmlns:a16="http://schemas.microsoft.com/office/drawing/2014/main" id="{678C33CB-306F-6F17-247C-77EBB7A36B4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7AD1F57-6914-F7B5-510D-0274F718907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58523" y="2698824"/>
            <a:ext cx="3306582" cy="322002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57DACFE-2EB3-E59B-E7D4-C296482237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8238" y="1451"/>
            <a:ext cx="4582561" cy="6893754"/>
          </a:xfrm>
          <a:custGeom>
            <a:avLst/>
            <a:gdLst>
              <a:gd name="connsiteX0" fmla="*/ 0 w 4671834"/>
              <a:gd name="connsiteY0" fmla="*/ 778655 h 5781675"/>
              <a:gd name="connsiteX1" fmla="*/ 778655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0 w 4671834"/>
              <a:gd name="connsiteY8" fmla="*/ 778655 h 5781675"/>
              <a:gd name="connsiteX0" fmla="*/ 467140 w 4671834"/>
              <a:gd name="connsiteY0" fmla="*/ 788594 h 5781675"/>
              <a:gd name="connsiteX1" fmla="*/ 778655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467140 w 4671834"/>
              <a:gd name="connsiteY8" fmla="*/ 788594 h 5781675"/>
              <a:gd name="connsiteX0" fmla="*/ 467140 w 4671834"/>
              <a:gd name="connsiteY0" fmla="*/ 788594 h 5781675"/>
              <a:gd name="connsiteX1" fmla="*/ 778655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467140 w 4671834"/>
              <a:gd name="connsiteY8" fmla="*/ 788594 h 5781675"/>
              <a:gd name="connsiteX0" fmla="*/ 467140 w 4671834"/>
              <a:gd name="connsiteY0" fmla="*/ 788594 h 5781675"/>
              <a:gd name="connsiteX1" fmla="*/ 1613542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467140 w 4671834"/>
              <a:gd name="connsiteY8" fmla="*/ 788594 h 5781675"/>
              <a:gd name="connsiteX0" fmla="*/ 844827 w 4671834"/>
              <a:gd name="connsiteY0" fmla="*/ 788594 h 5781675"/>
              <a:gd name="connsiteX1" fmla="*/ 1613542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844827 w 4671834"/>
              <a:gd name="connsiteY8" fmla="*/ 788594 h 5781675"/>
              <a:gd name="connsiteX0" fmla="*/ 844827 w 4671834"/>
              <a:gd name="connsiteY0" fmla="*/ 788594 h 5781675"/>
              <a:gd name="connsiteX1" fmla="*/ 1613542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844827 w 4671834"/>
              <a:gd name="connsiteY8" fmla="*/ 788594 h 5781675"/>
              <a:gd name="connsiteX0" fmla="*/ 755375 w 4671834"/>
              <a:gd name="connsiteY0" fmla="*/ 1225915 h 5781675"/>
              <a:gd name="connsiteX1" fmla="*/ 1613542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755375 w 4671834"/>
              <a:gd name="connsiteY8" fmla="*/ 1225915 h 5781675"/>
              <a:gd name="connsiteX0" fmla="*/ 755375 w 4671834"/>
              <a:gd name="connsiteY0" fmla="*/ 1225915 h 5781675"/>
              <a:gd name="connsiteX1" fmla="*/ 1613542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755375 w 4671834"/>
              <a:gd name="connsiteY8" fmla="*/ 1225915 h 5781675"/>
              <a:gd name="connsiteX0" fmla="*/ 864705 w 4671834"/>
              <a:gd name="connsiteY0" fmla="*/ 1375002 h 5781675"/>
              <a:gd name="connsiteX1" fmla="*/ 1613542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864705 w 4671834"/>
              <a:gd name="connsiteY8" fmla="*/ 1375002 h 5781675"/>
              <a:gd name="connsiteX0" fmla="*/ 864705 w 4671834"/>
              <a:gd name="connsiteY0" fmla="*/ 1375002 h 5781675"/>
              <a:gd name="connsiteX1" fmla="*/ 1613542 w 4671834"/>
              <a:gd name="connsiteY1" fmla="*/ 0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864705 w 4671834"/>
              <a:gd name="connsiteY8" fmla="*/ 1375002 h 5781675"/>
              <a:gd name="connsiteX0" fmla="*/ 864705 w 4671834"/>
              <a:gd name="connsiteY0" fmla="*/ 1375002 h 5781675"/>
              <a:gd name="connsiteX1" fmla="*/ 1852081 w 4671834"/>
              <a:gd name="connsiteY1" fmla="*/ 9939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864705 w 4671834"/>
              <a:gd name="connsiteY8" fmla="*/ 1375002 h 5781675"/>
              <a:gd name="connsiteX0" fmla="*/ 864705 w 4671834"/>
              <a:gd name="connsiteY0" fmla="*/ 1375002 h 5781675"/>
              <a:gd name="connsiteX1" fmla="*/ 1852081 w 4671834"/>
              <a:gd name="connsiteY1" fmla="*/ 9939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864705 w 4671834"/>
              <a:gd name="connsiteY8" fmla="*/ 1375002 h 5781675"/>
              <a:gd name="connsiteX0" fmla="*/ 864705 w 4671834"/>
              <a:gd name="connsiteY0" fmla="*/ 1375002 h 5781675"/>
              <a:gd name="connsiteX1" fmla="*/ 1852081 w 4671834"/>
              <a:gd name="connsiteY1" fmla="*/ 9939 h 5781675"/>
              <a:gd name="connsiteX2" fmla="*/ 3893179 w 4671834"/>
              <a:gd name="connsiteY2" fmla="*/ 0 h 5781675"/>
              <a:gd name="connsiteX3" fmla="*/ 4671834 w 4671834"/>
              <a:gd name="connsiteY3" fmla="*/ 778655 h 5781675"/>
              <a:gd name="connsiteX4" fmla="*/ 4671834 w 4671834"/>
              <a:gd name="connsiteY4" fmla="*/ 5003020 h 5781675"/>
              <a:gd name="connsiteX5" fmla="*/ 3893179 w 4671834"/>
              <a:gd name="connsiteY5" fmla="*/ 5781675 h 5781675"/>
              <a:gd name="connsiteX6" fmla="*/ 778655 w 4671834"/>
              <a:gd name="connsiteY6" fmla="*/ 5781675 h 5781675"/>
              <a:gd name="connsiteX7" fmla="*/ 0 w 4671834"/>
              <a:gd name="connsiteY7" fmla="*/ 5003020 h 5781675"/>
              <a:gd name="connsiteX8" fmla="*/ 864705 w 4671834"/>
              <a:gd name="connsiteY8" fmla="*/ 1375002 h 5781675"/>
              <a:gd name="connsiteX0" fmla="*/ 876430 w 4683559"/>
              <a:gd name="connsiteY0" fmla="*/ 1375002 h 5781675"/>
              <a:gd name="connsiteX1" fmla="*/ 1863806 w 4683559"/>
              <a:gd name="connsiteY1" fmla="*/ 9939 h 5781675"/>
              <a:gd name="connsiteX2" fmla="*/ 3904904 w 4683559"/>
              <a:gd name="connsiteY2" fmla="*/ 0 h 5781675"/>
              <a:gd name="connsiteX3" fmla="*/ 4683559 w 4683559"/>
              <a:gd name="connsiteY3" fmla="*/ 778655 h 5781675"/>
              <a:gd name="connsiteX4" fmla="*/ 4683559 w 4683559"/>
              <a:gd name="connsiteY4" fmla="*/ 5003020 h 5781675"/>
              <a:gd name="connsiteX5" fmla="*/ 3904904 w 4683559"/>
              <a:gd name="connsiteY5" fmla="*/ 5781675 h 5781675"/>
              <a:gd name="connsiteX6" fmla="*/ 790380 w 4683559"/>
              <a:gd name="connsiteY6" fmla="*/ 5781675 h 5781675"/>
              <a:gd name="connsiteX7" fmla="*/ 11725 w 4683559"/>
              <a:gd name="connsiteY7" fmla="*/ 5003020 h 5781675"/>
              <a:gd name="connsiteX8" fmla="*/ 876430 w 4683559"/>
              <a:gd name="connsiteY8" fmla="*/ 1375002 h 5781675"/>
              <a:gd name="connsiteX0" fmla="*/ 808631 w 4615760"/>
              <a:gd name="connsiteY0" fmla="*/ 1375002 h 5781675"/>
              <a:gd name="connsiteX1" fmla="*/ 1796007 w 4615760"/>
              <a:gd name="connsiteY1" fmla="*/ 9939 h 5781675"/>
              <a:gd name="connsiteX2" fmla="*/ 3837105 w 4615760"/>
              <a:gd name="connsiteY2" fmla="*/ 0 h 5781675"/>
              <a:gd name="connsiteX3" fmla="*/ 4615760 w 4615760"/>
              <a:gd name="connsiteY3" fmla="*/ 778655 h 5781675"/>
              <a:gd name="connsiteX4" fmla="*/ 4615760 w 4615760"/>
              <a:gd name="connsiteY4" fmla="*/ 5003020 h 5781675"/>
              <a:gd name="connsiteX5" fmla="*/ 3837105 w 4615760"/>
              <a:gd name="connsiteY5" fmla="*/ 5781675 h 5781675"/>
              <a:gd name="connsiteX6" fmla="*/ 722581 w 4615760"/>
              <a:gd name="connsiteY6" fmla="*/ 5781675 h 5781675"/>
              <a:gd name="connsiteX7" fmla="*/ 13500 w 4615760"/>
              <a:gd name="connsiteY7" fmla="*/ 4774420 h 5781675"/>
              <a:gd name="connsiteX8" fmla="*/ 808631 w 4615760"/>
              <a:gd name="connsiteY8" fmla="*/ 1375002 h 5781675"/>
              <a:gd name="connsiteX0" fmla="*/ 811152 w 4618281"/>
              <a:gd name="connsiteY0" fmla="*/ 1375002 h 5781675"/>
              <a:gd name="connsiteX1" fmla="*/ 1798528 w 4618281"/>
              <a:gd name="connsiteY1" fmla="*/ 9939 h 5781675"/>
              <a:gd name="connsiteX2" fmla="*/ 3839626 w 4618281"/>
              <a:gd name="connsiteY2" fmla="*/ 0 h 5781675"/>
              <a:gd name="connsiteX3" fmla="*/ 4618281 w 4618281"/>
              <a:gd name="connsiteY3" fmla="*/ 778655 h 5781675"/>
              <a:gd name="connsiteX4" fmla="*/ 4618281 w 4618281"/>
              <a:gd name="connsiteY4" fmla="*/ 5003020 h 5781675"/>
              <a:gd name="connsiteX5" fmla="*/ 3839626 w 4618281"/>
              <a:gd name="connsiteY5" fmla="*/ 5781675 h 5781675"/>
              <a:gd name="connsiteX6" fmla="*/ 725102 w 4618281"/>
              <a:gd name="connsiteY6" fmla="*/ 5781675 h 5781675"/>
              <a:gd name="connsiteX7" fmla="*/ 16021 w 4618281"/>
              <a:gd name="connsiteY7" fmla="*/ 4774420 h 5781675"/>
              <a:gd name="connsiteX8" fmla="*/ 811152 w 4618281"/>
              <a:gd name="connsiteY8" fmla="*/ 1375002 h 5781675"/>
              <a:gd name="connsiteX0" fmla="*/ 811152 w 4618281"/>
              <a:gd name="connsiteY0" fmla="*/ 1375002 h 5781675"/>
              <a:gd name="connsiteX1" fmla="*/ 1798528 w 4618281"/>
              <a:gd name="connsiteY1" fmla="*/ 9939 h 5781675"/>
              <a:gd name="connsiteX2" fmla="*/ 3839626 w 4618281"/>
              <a:gd name="connsiteY2" fmla="*/ 0 h 5781675"/>
              <a:gd name="connsiteX3" fmla="*/ 4618281 w 4618281"/>
              <a:gd name="connsiteY3" fmla="*/ 778655 h 5781675"/>
              <a:gd name="connsiteX4" fmla="*/ 4618281 w 4618281"/>
              <a:gd name="connsiteY4" fmla="*/ 5003020 h 5781675"/>
              <a:gd name="connsiteX5" fmla="*/ 3839626 w 4618281"/>
              <a:gd name="connsiteY5" fmla="*/ 5781675 h 5781675"/>
              <a:gd name="connsiteX6" fmla="*/ 725102 w 4618281"/>
              <a:gd name="connsiteY6" fmla="*/ 5781675 h 5781675"/>
              <a:gd name="connsiteX7" fmla="*/ 16021 w 4618281"/>
              <a:gd name="connsiteY7" fmla="*/ 4774420 h 5781675"/>
              <a:gd name="connsiteX8" fmla="*/ 811152 w 4618281"/>
              <a:gd name="connsiteY8" fmla="*/ 1375002 h 5781675"/>
              <a:gd name="connsiteX0" fmla="*/ 811152 w 4618281"/>
              <a:gd name="connsiteY0" fmla="*/ 1366833 h 5773506"/>
              <a:gd name="connsiteX1" fmla="*/ 1798528 w 4618281"/>
              <a:gd name="connsiteY1" fmla="*/ 1770 h 5773506"/>
              <a:gd name="connsiteX2" fmla="*/ 3537375 w 4618281"/>
              <a:gd name="connsiteY2" fmla="*/ 0 h 5773506"/>
              <a:gd name="connsiteX3" fmla="*/ 4618281 w 4618281"/>
              <a:gd name="connsiteY3" fmla="*/ 770486 h 5773506"/>
              <a:gd name="connsiteX4" fmla="*/ 4618281 w 4618281"/>
              <a:gd name="connsiteY4" fmla="*/ 4994851 h 5773506"/>
              <a:gd name="connsiteX5" fmla="*/ 3839626 w 4618281"/>
              <a:gd name="connsiteY5" fmla="*/ 5773506 h 5773506"/>
              <a:gd name="connsiteX6" fmla="*/ 725102 w 4618281"/>
              <a:gd name="connsiteY6" fmla="*/ 5773506 h 5773506"/>
              <a:gd name="connsiteX7" fmla="*/ 16021 w 4618281"/>
              <a:gd name="connsiteY7" fmla="*/ 4766251 h 5773506"/>
              <a:gd name="connsiteX8" fmla="*/ 811152 w 4618281"/>
              <a:gd name="connsiteY8" fmla="*/ 1366833 h 5773506"/>
              <a:gd name="connsiteX0" fmla="*/ 811152 w 4618281"/>
              <a:gd name="connsiteY0" fmla="*/ 1366833 h 5773506"/>
              <a:gd name="connsiteX1" fmla="*/ 1798528 w 4618281"/>
              <a:gd name="connsiteY1" fmla="*/ 1770 h 5773506"/>
              <a:gd name="connsiteX2" fmla="*/ 3790613 w 4618281"/>
              <a:gd name="connsiteY2" fmla="*/ 0 h 5773506"/>
              <a:gd name="connsiteX3" fmla="*/ 4618281 w 4618281"/>
              <a:gd name="connsiteY3" fmla="*/ 770486 h 5773506"/>
              <a:gd name="connsiteX4" fmla="*/ 4618281 w 4618281"/>
              <a:gd name="connsiteY4" fmla="*/ 4994851 h 5773506"/>
              <a:gd name="connsiteX5" fmla="*/ 3839626 w 4618281"/>
              <a:gd name="connsiteY5" fmla="*/ 5773506 h 5773506"/>
              <a:gd name="connsiteX6" fmla="*/ 725102 w 4618281"/>
              <a:gd name="connsiteY6" fmla="*/ 5773506 h 5773506"/>
              <a:gd name="connsiteX7" fmla="*/ 16021 w 4618281"/>
              <a:gd name="connsiteY7" fmla="*/ 4766251 h 5773506"/>
              <a:gd name="connsiteX8" fmla="*/ 811152 w 4618281"/>
              <a:gd name="connsiteY8" fmla="*/ 1366833 h 5773506"/>
              <a:gd name="connsiteX0" fmla="*/ 811152 w 4618281"/>
              <a:gd name="connsiteY0" fmla="*/ 1366833 h 5773506"/>
              <a:gd name="connsiteX1" fmla="*/ 1798528 w 4618281"/>
              <a:gd name="connsiteY1" fmla="*/ 1770 h 5773506"/>
              <a:gd name="connsiteX2" fmla="*/ 3790613 w 4618281"/>
              <a:gd name="connsiteY2" fmla="*/ 0 h 5773506"/>
              <a:gd name="connsiteX3" fmla="*/ 3793214 w 4618281"/>
              <a:gd name="connsiteY3" fmla="*/ 1309639 h 5773506"/>
              <a:gd name="connsiteX4" fmla="*/ 4618281 w 4618281"/>
              <a:gd name="connsiteY4" fmla="*/ 4994851 h 5773506"/>
              <a:gd name="connsiteX5" fmla="*/ 3839626 w 4618281"/>
              <a:gd name="connsiteY5" fmla="*/ 5773506 h 5773506"/>
              <a:gd name="connsiteX6" fmla="*/ 725102 w 4618281"/>
              <a:gd name="connsiteY6" fmla="*/ 5773506 h 5773506"/>
              <a:gd name="connsiteX7" fmla="*/ 16021 w 4618281"/>
              <a:gd name="connsiteY7" fmla="*/ 4766251 h 5773506"/>
              <a:gd name="connsiteX8" fmla="*/ 811152 w 4618281"/>
              <a:gd name="connsiteY8" fmla="*/ 1366833 h 5773506"/>
              <a:gd name="connsiteX0" fmla="*/ 811152 w 4618281"/>
              <a:gd name="connsiteY0" fmla="*/ 1366833 h 5773506"/>
              <a:gd name="connsiteX1" fmla="*/ 1798528 w 4618281"/>
              <a:gd name="connsiteY1" fmla="*/ 1770 h 5773506"/>
              <a:gd name="connsiteX2" fmla="*/ 3790613 w 4618281"/>
              <a:gd name="connsiteY2" fmla="*/ 0 h 5773506"/>
              <a:gd name="connsiteX3" fmla="*/ 3556314 w 4618281"/>
              <a:gd name="connsiteY3" fmla="*/ 1407667 h 5773506"/>
              <a:gd name="connsiteX4" fmla="*/ 4618281 w 4618281"/>
              <a:gd name="connsiteY4" fmla="*/ 4994851 h 5773506"/>
              <a:gd name="connsiteX5" fmla="*/ 3839626 w 4618281"/>
              <a:gd name="connsiteY5" fmla="*/ 5773506 h 5773506"/>
              <a:gd name="connsiteX6" fmla="*/ 725102 w 4618281"/>
              <a:gd name="connsiteY6" fmla="*/ 5773506 h 5773506"/>
              <a:gd name="connsiteX7" fmla="*/ 16021 w 4618281"/>
              <a:gd name="connsiteY7" fmla="*/ 4766251 h 5773506"/>
              <a:gd name="connsiteX8" fmla="*/ 811152 w 4618281"/>
              <a:gd name="connsiteY8" fmla="*/ 1366833 h 5773506"/>
              <a:gd name="connsiteX0" fmla="*/ 811152 w 4618281"/>
              <a:gd name="connsiteY0" fmla="*/ 1366833 h 5773506"/>
              <a:gd name="connsiteX1" fmla="*/ 1798528 w 4618281"/>
              <a:gd name="connsiteY1" fmla="*/ 1770 h 5773506"/>
              <a:gd name="connsiteX2" fmla="*/ 3790613 w 4618281"/>
              <a:gd name="connsiteY2" fmla="*/ 0 h 5773506"/>
              <a:gd name="connsiteX3" fmla="*/ 3809552 w 4618281"/>
              <a:gd name="connsiteY3" fmla="*/ 1399498 h 5773506"/>
              <a:gd name="connsiteX4" fmla="*/ 4618281 w 4618281"/>
              <a:gd name="connsiteY4" fmla="*/ 4994851 h 5773506"/>
              <a:gd name="connsiteX5" fmla="*/ 3839626 w 4618281"/>
              <a:gd name="connsiteY5" fmla="*/ 5773506 h 5773506"/>
              <a:gd name="connsiteX6" fmla="*/ 725102 w 4618281"/>
              <a:gd name="connsiteY6" fmla="*/ 5773506 h 5773506"/>
              <a:gd name="connsiteX7" fmla="*/ 16021 w 4618281"/>
              <a:gd name="connsiteY7" fmla="*/ 4766251 h 5773506"/>
              <a:gd name="connsiteX8" fmla="*/ 811152 w 4618281"/>
              <a:gd name="connsiteY8" fmla="*/ 1366833 h 5773506"/>
              <a:gd name="connsiteX0" fmla="*/ 811152 w 4618281"/>
              <a:gd name="connsiteY0" fmla="*/ 1366833 h 5773506"/>
              <a:gd name="connsiteX1" fmla="*/ 1798528 w 4618281"/>
              <a:gd name="connsiteY1" fmla="*/ 1770 h 5773506"/>
              <a:gd name="connsiteX2" fmla="*/ 3790613 w 4618281"/>
              <a:gd name="connsiteY2" fmla="*/ 0 h 5773506"/>
              <a:gd name="connsiteX3" fmla="*/ 3809552 w 4618281"/>
              <a:gd name="connsiteY3" fmla="*/ 1399498 h 5773506"/>
              <a:gd name="connsiteX4" fmla="*/ 4618281 w 4618281"/>
              <a:gd name="connsiteY4" fmla="*/ 4994851 h 5773506"/>
              <a:gd name="connsiteX5" fmla="*/ 3839626 w 4618281"/>
              <a:gd name="connsiteY5" fmla="*/ 5773506 h 5773506"/>
              <a:gd name="connsiteX6" fmla="*/ 725102 w 4618281"/>
              <a:gd name="connsiteY6" fmla="*/ 5773506 h 5773506"/>
              <a:gd name="connsiteX7" fmla="*/ 16021 w 4618281"/>
              <a:gd name="connsiteY7" fmla="*/ 4766251 h 5773506"/>
              <a:gd name="connsiteX8" fmla="*/ 811152 w 4618281"/>
              <a:gd name="connsiteY8" fmla="*/ 1366833 h 5773506"/>
              <a:gd name="connsiteX0" fmla="*/ 811152 w 4618281"/>
              <a:gd name="connsiteY0" fmla="*/ 1366833 h 5773506"/>
              <a:gd name="connsiteX1" fmla="*/ 1798528 w 4618281"/>
              <a:gd name="connsiteY1" fmla="*/ 1770 h 5773506"/>
              <a:gd name="connsiteX2" fmla="*/ 3815120 w 4618281"/>
              <a:gd name="connsiteY2" fmla="*/ 0 h 5773506"/>
              <a:gd name="connsiteX3" fmla="*/ 3809552 w 4618281"/>
              <a:gd name="connsiteY3" fmla="*/ 1399498 h 5773506"/>
              <a:gd name="connsiteX4" fmla="*/ 4618281 w 4618281"/>
              <a:gd name="connsiteY4" fmla="*/ 4994851 h 5773506"/>
              <a:gd name="connsiteX5" fmla="*/ 3839626 w 4618281"/>
              <a:gd name="connsiteY5" fmla="*/ 5773506 h 5773506"/>
              <a:gd name="connsiteX6" fmla="*/ 725102 w 4618281"/>
              <a:gd name="connsiteY6" fmla="*/ 5773506 h 5773506"/>
              <a:gd name="connsiteX7" fmla="*/ 16021 w 4618281"/>
              <a:gd name="connsiteY7" fmla="*/ 4766251 h 5773506"/>
              <a:gd name="connsiteX8" fmla="*/ 811152 w 4618281"/>
              <a:gd name="connsiteY8" fmla="*/ 1366833 h 5773506"/>
              <a:gd name="connsiteX0" fmla="*/ 811152 w 4021319"/>
              <a:gd name="connsiteY0" fmla="*/ 1366833 h 5773506"/>
              <a:gd name="connsiteX1" fmla="*/ 1798528 w 4021319"/>
              <a:gd name="connsiteY1" fmla="*/ 1770 h 5773506"/>
              <a:gd name="connsiteX2" fmla="*/ 3815120 w 4021319"/>
              <a:gd name="connsiteY2" fmla="*/ 0 h 5773506"/>
              <a:gd name="connsiteX3" fmla="*/ 3809552 w 4021319"/>
              <a:gd name="connsiteY3" fmla="*/ 1399498 h 5773506"/>
              <a:gd name="connsiteX4" fmla="*/ 3801383 w 4021319"/>
              <a:gd name="connsiteY4" fmla="*/ 4945838 h 5773506"/>
              <a:gd name="connsiteX5" fmla="*/ 3839626 w 4021319"/>
              <a:gd name="connsiteY5" fmla="*/ 5773506 h 5773506"/>
              <a:gd name="connsiteX6" fmla="*/ 725102 w 4021319"/>
              <a:gd name="connsiteY6" fmla="*/ 5773506 h 5773506"/>
              <a:gd name="connsiteX7" fmla="*/ 16021 w 4021319"/>
              <a:gd name="connsiteY7" fmla="*/ 4766251 h 5773506"/>
              <a:gd name="connsiteX8" fmla="*/ 811152 w 4021319"/>
              <a:gd name="connsiteY8" fmla="*/ 1366833 h 5773506"/>
              <a:gd name="connsiteX0" fmla="*/ 811152 w 3967200"/>
              <a:gd name="connsiteY0" fmla="*/ 1366833 h 5773506"/>
              <a:gd name="connsiteX1" fmla="*/ 1798528 w 3967200"/>
              <a:gd name="connsiteY1" fmla="*/ 1770 h 5773506"/>
              <a:gd name="connsiteX2" fmla="*/ 3815120 w 3967200"/>
              <a:gd name="connsiteY2" fmla="*/ 0 h 5773506"/>
              <a:gd name="connsiteX3" fmla="*/ 3809552 w 3967200"/>
              <a:gd name="connsiteY3" fmla="*/ 1399498 h 5773506"/>
              <a:gd name="connsiteX4" fmla="*/ 3474623 w 3967200"/>
              <a:gd name="connsiteY4" fmla="*/ 4954008 h 5773506"/>
              <a:gd name="connsiteX5" fmla="*/ 3839626 w 3967200"/>
              <a:gd name="connsiteY5" fmla="*/ 5773506 h 5773506"/>
              <a:gd name="connsiteX6" fmla="*/ 725102 w 3967200"/>
              <a:gd name="connsiteY6" fmla="*/ 5773506 h 5773506"/>
              <a:gd name="connsiteX7" fmla="*/ 16021 w 3967200"/>
              <a:gd name="connsiteY7" fmla="*/ 4766251 h 5773506"/>
              <a:gd name="connsiteX8" fmla="*/ 811152 w 3967200"/>
              <a:gd name="connsiteY8" fmla="*/ 1366833 h 5773506"/>
              <a:gd name="connsiteX0" fmla="*/ 811152 w 4025235"/>
              <a:gd name="connsiteY0" fmla="*/ 1366833 h 5773506"/>
              <a:gd name="connsiteX1" fmla="*/ 1798528 w 4025235"/>
              <a:gd name="connsiteY1" fmla="*/ 1770 h 5773506"/>
              <a:gd name="connsiteX2" fmla="*/ 3815120 w 4025235"/>
              <a:gd name="connsiteY2" fmla="*/ 0 h 5773506"/>
              <a:gd name="connsiteX3" fmla="*/ 3809552 w 4025235"/>
              <a:gd name="connsiteY3" fmla="*/ 1399498 h 5773506"/>
              <a:gd name="connsiteX4" fmla="*/ 3817720 w 4025235"/>
              <a:gd name="connsiteY4" fmla="*/ 4904995 h 5773506"/>
              <a:gd name="connsiteX5" fmla="*/ 3839626 w 4025235"/>
              <a:gd name="connsiteY5" fmla="*/ 5773506 h 5773506"/>
              <a:gd name="connsiteX6" fmla="*/ 725102 w 4025235"/>
              <a:gd name="connsiteY6" fmla="*/ 5773506 h 5773506"/>
              <a:gd name="connsiteX7" fmla="*/ 16021 w 4025235"/>
              <a:gd name="connsiteY7" fmla="*/ 4766251 h 5773506"/>
              <a:gd name="connsiteX8" fmla="*/ 811152 w 4025235"/>
              <a:gd name="connsiteY8" fmla="*/ 1366833 h 5773506"/>
              <a:gd name="connsiteX0" fmla="*/ 811152 w 3840300"/>
              <a:gd name="connsiteY0" fmla="*/ 1366833 h 5777136"/>
              <a:gd name="connsiteX1" fmla="*/ 1798528 w 3840300"/>
              <a:gd name="connsiteY1" fmla="*/ 1770 h 5777136"/>
              <a:gd name="connsiteX2" fmla="*/ 3815120 w 3840300"/>
              <a:gd name="connsiteY2" fmla="*/ 0 h 5777136"/>
              <a:gd name="connsiteX3" fmla="*/ 3809552 w 3840300"/>
              <a:gd name="connsiteY3" fmla="*/ 1399498 h 5777136"/>
              <a:gd name="connsiteX4" fmla="*/ 3817720 w 3840300"/>
              <a:gd name="connsiteY4" fmla="*/ 4904995 h 5777136"/>
              <a:gd name="connsiteX5" fmla="*/ 3839626 w 3840300"/>
              <a:gd name="connsiteY5" fmla="*/ 5773506 h 5777136"/>
              <a:gd name="connsiteX6" fmla="*/ 725102 w 3840300"/>
              <a:gd name="connsiteY6" fmla="*/ 5773506 h 5777136"/>
              <a:gd name="connsiteX7" fmla="*/ 16021 w 3840300"/>
              <a:gd name="connsiteY7" fmla="*/ 4766251 h 5777136"/>
              <a:gd name="connsiteX8" fmla="*/ 811152 w 3840300"/>
              <a:gd name="connsiteY8" fmla="*/ 1366833 h 577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300" h="5777136">
                <a:moveTo>
                  <a:pt x="811152" y="1366833"/>
                </a:moveTo>
                <a:cubicBezTo>
                  <a:pt x="1048601" y="513118"/>
                  <a:pt x="1040498" y="11709"/>
                  <a:pt x="1798528" y="1770"/>
                </a:cubicBezTo>
                <a:lnTo>
                  <a:pt x="3815120" y="0"/>
                </a:lnTo>
                <a:cubicBezTo>
                  <a:pt x="3820372" y="8168"/>
                  <a:pt x="3809552" y="969459"/>
                  <a:pt x="3809552" y="1399498"/>
                </a:cubicBezTo>
                <a:cubicBezTo>
                  <a:pt x="3812275" y="2567997"/>
                  <a:pt x="3814997" y="3736496"/>
                  <a:pt x="3817720" y="4904995"/>
                </a:cubicBezTo>
                <a:cubicBezTo>
                  <a:pt x="3817720" y="5335034"/>
                  <a:pt x="3844878" y="5765338"/>
                  <a:pt x="3839626" y="5773506"/>
                </a:cubicBezTo>
                <a:cubicBezTo>
                  <a:pt x="3834374" y="5781674"/>
                  <a:pt x="1763277" y="5773506"/>
                  <a:pt x="725102" y="5773506"/>
                </a:cubicBezTo>
                <a:cubicBezTo>
                  <a:pt x="295063" y="5773506"/>
                  <a:pt x="-83370" y="5285742"/>
                  <a:pt x="16021" y="4766251"/>
                </a:cubicBezTo>
                <a:cubicBezTo>
                  <a:pt x="115412" y="4246760"/>
                  <a:pt x="573703" y="2220548"/>
                  <a:pt x="811152" y="13668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3B1D7D8-9010-D024-54B4-0D146155A34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187523" y="2698824"/>
            <a:ext cx="3306582" cy="322002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3A5F2D-7ADF-B9D6-7E2C-46EC6F26CF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8825" y="1301750"/>
            <a:ext cx="6735279" cy="126206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500" b="0" i="0"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279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ight content-Left-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B445A-4DE8-459D-BAB5-EB677F8DD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5806" y="2645944"/>
            <a:ext cx="4937760" cy="3400390"/>
          </a:xfr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EFEFC73-1D75-4781-AD15-4F6795FCB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806" y="866898"/>
            <a:ext cx="4937760" cy="148854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436B8ADA-A3B4-4225-9CFB-DBFFDE94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8C434E90-A4B9-4833-9879-79091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8" name="Seismic Logo Dawn Dusk" hidden="1">
            <a:extLst>
              <a:ext uri="{FF2B5EF4-FFF2-40B4-BE49-F238E27FC236}">
                <a16:creationId xmlns:a16="http://schemas.microsoft.com/office/drawing/2014/main" id="{1495F338-3A8B-4FDD-8F2C-C0598C32D7A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A73154E-822A-4C8F-A4BE-ADE1FCF07291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F2670FD-B011-40B8-8BBB-4488942CAAE7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A46A11-F826-4A07-B235-033470C381F7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EEE399-7E9C-4BE6-BB8C-F0274F672A0C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9ECAEBE-6DDD-4444-875C-4425E939B0A0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5145F9B-B85C-494E-9BFE-EBA97468EBCD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52475AA-0B5C-48AE-A728-CE0AD90B7607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50D16FA-E8FA-4E54-8897-7B2523CF9C90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0CA4EE9-469F-4620-BE8C-B312114C0F21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51FF19F-1AD7-4A5E-A65B-2D365D8C7D33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FE2BF64-04F3-4576-ABBD-46B910817558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19" name="Google Shape;1097;p15">
            <a:extLst>
              <a:ext uri="{FF2B5EF4-FFF2-40B4-BE49-F238E27FC236}">
                <a16:creationId xmlns:a16="http://schemas.microsoft.com/office/drawing/2014/main" id="{678C33CB-306F-6F17-247C-77EBB7A36B4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EAD6DE2-CBCB-8EEB-6415-FF95D5EA1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14963" cy="6858000"/>
          </a:xfrm>
          <a:prstGeom prst="round1Rect">
            <a:avLst>
              <a:gd name="adj" fmla="val 9506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893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Points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B445A-4DE8-459D-BAB5-EB677F8DD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086" y="3581335"/>
            <a:ext cx="3063240" cy="1837192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190DD-D575-403F-99DB-96EA4D907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1480" y="3581336"/>
            <a:ext cx="3063240" cy="1837192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436B8ADA-A3B4-4225-9CFB-DBFFDE94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8C434E90-A4B9-4833-9879-79091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D15C01A8-1FA8-42DF-8679-0AF2BC9ACF1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35874" y="3581335"/>
            <a:ext cx="3062843" cy="1837192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518308B-D082-4A21-A6A8-65CFA52A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991284"/>
          </a:xfrm>
        </p:spPr>
        <p:txBody>
          <a:bodyPr anchor="t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7" name="Seismic Logo Dawn Dusk" hidden="1">
            <a:extLst>
              <a:ext uri="{FF2B5EF4-FFF2-40B4-BE49-F238E27FC236}">
                <a16:creationId xmlns:a16="http://schemas.microsoft.com/office/drawing/2014/main" id="{4771BC30-FE2E-4874-9E92-8578C1F082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E7EFDEE-F85B-4BDB-A254-4D43AE7FF047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588090-8AE4-46A5-B2D5-7AA131ECA9B3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A28FB18-0852-4B2D-8CFE-CB34FCFD743E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EE275C8-C55F-4463-A0EC-5C9BC6FD3301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07D53-EACA-4517-81F3-906A7BDFBA5D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A192B9-40CD-497F-9897-A50376B49034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76E7772-76F4-42E8-AF6F-A2C1FE24B82C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CFCD647-A31B-4057-96B5-893A4BA49E5B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8B5A1CD-5B96-4CE8-8958-50A5BFE4A5F6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C2FB99-04AA-4809-8190-4CF61C13C5DD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2D90F72-A0F0-435E-AD4C-8E76D6539339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F85E2F7-21E1-4577-A927-0BB5BF1E606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07086" y="3152460"/>
            <a:ext cx="3063239" cy="407511"/>
          </a:xfrm>
        </p:spPr>
        <p:txBody>
          <a:bodyPr lIns="0" tIns="91440" r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C68C60D-5CD0-46AF-B165-E5AFC3644D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21481" y="3152459"/>
            <a:ext cx="3063239" cy="407511"/>
          </a:xfrm>
        </p:spPr>
        <p:txBody>
          <a:bodyPr lIns="0" tIns="91440" r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F7108D9-9AC3-4273-91CE-75438AD2976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435478" y="3152458"/>
            <a:ext cx="3063239" cy="407511"/>
          </a:xfrm>
        </p:spPr>
        <p:txBody>
          <a:bodyPr lIns="0" tIns="91440" r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3" name="Google Shape;1097;p15">
            <a:extLst>
              <a:ext uri="{FF2B5EF4-FFF2-40B4-BE49-F238E27FC236}">
                <a16:creationId xmlns:a16="http://schemas.microsoft.com/office/drawing/2014/main" id="{B8C46FD6-5032-B127-EEE5-CBC37703F13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2744E2D-6F04-252A-F3DE-FD7094835383}"/>
              </a:ext>
            </a:extLst>
          </p:cNvPr>
          <p:cNvCxnSpPr>
            <a:cxnSpLocks/>
          </p:cNvCxnSpPr>
          <p:nvPr userDrawn="1"/>
        </p:nvCxnSpPr>
        <p:spPr>
          <a:xfrm flipH="1">
            <a:off x="23750" y="6803454"/>
            <a:ext cx="12144500" cy="0"/>
          </a:xfrm>
          <a:prstGeom prst="line">
            <a:avLst/>
          </a:prstGeom>
          <a:ln w="1270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45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-Three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436B8ADA-A3B4-4225-9CFB-DBFFDE94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8C434E90-A4B9-4833-9879-79091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Google Shape;1097;p15">
            <a:extLst>
              <a:ext uri="{FF2B5EF4-FFF2-40B4-BE49-F238E27FC236}">
                <a16:creationId xmlns:a16="http://schemas.microsoft.com/office/drawing/2014/main" id="{B80E2F3D-A7CF-FA2D-F0BD-42D27D286B9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8105D-076D-97AA-F047-88C1CA233AB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298161" y="2377463"/>
            <a:ext cx="2816225" cy="1278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500" b="1" i="0">
                <a:gradFill flip="none" rotWithShape="1">
                  <a:gsLst>
                    <a:gs pos="0">
                      <a:srgbClr val="FFAB2F"/>
                    </a:gs>
                    <a:gs pos="52000">
                      <a:schemeClr val="accent2"/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5400000" scaled="1"/>
                  <a:tileRect/>
                </a:gradFill>
                <a:latin typeface="Montserrat ExtraBold" pitchFamily="2" charset="77"/>
              </a:defRPr>
            </a:lvl1pPr>
          </a:lstStyle>
          <a:p>
            <a:pPr lvl="0"/>
            <a:r>
              <a:rPr lang="en-US"/>
              <a:t>Stat/Icon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0C62EBF-64E7-1E96-BDC4-BC8510E6F50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687888" y="2367524"/>
            <a:ext cx="2816225" cy="1278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500" b="1" i="0">
                <a:gradFill flip="none" rotWithShape="1">
                  <a:gsLst>
                    <a:gs pos="0">
                      <a:srgbClr val="FFAB2F"/>
                    </a:gs>
                    <a:gs pos="52000">
                      <a:schemeClr val="accent2"/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5400000" scaled="1"/>
                  <a:tileRect/>
                </a:gradFill>
                <a:latin typeface="Montserrat ExtraBold" pitchFamily="2" charset="77"/>
              </a:defRPr>
            </a:lvl1pPr>
          </a:lstStyle>
          <a:p>
            <a:pPr lvl="0"/>
            <a:r>
              <a:rPr lang="en-US"/>
              <a:t>Stat/Icon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6B4725C-2FE5-892B-DF29-06784C4E462E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077614" y="2367523"/>
            <a:ext cx="2816225" cy="127807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500" b="1" i="0">
                <a:gradFill flip="none" rotWithShape="1">
                  <a:gsLst>
                    <a:gs pos="0">
                      <a:srgbClr val="FFAB2F"/>
                    </a:gs>
                    <a:gs pos="52000">
                      <a:schemeClr val="accent2"/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5400000" scaled="1"/>
                  <a:tileRect/>
                </a:gradFill>
                <a:latin typeface="Montserrat ExtraBold" pitchFamily="2" charset="77"/>
              </a:defRPr>
            </a:lvl1pPr>
          </a:lstStyle>
          <a:p>
            <a:pPr lvl="0"/>
            <a:r>
              <a:rPr lang="en-US"/>
              <a:t>Stat/Icon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848A5-D838-A42E-2DF2-9A6190C78E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98575" y="3665481"/>
            <a:ext cx="2815811" cy="194186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 sz="1600"/>
            </a:lvl1pPr>
            <a:lvl2pPr algn="ctr">
              <a:defRPr sz="1300"/>
            </a:lvl2pPr>
            <a:lvl3pPr algn="ctr">
              <a:defRPr sz="1300"/>
            </a:lvl3pPr>
            <a:lvl4pPr algn="ctr">
              <a:defRPr sz="1300"/>
            </a:lvl4pPr>
            <a:lvl5pPr algn="ctr">
              <a:defRPr sz="1300"/>
            </a:lvl5pPr>
          </a:lstStyle>
          <a:p>
            <a:pPr lvl="0"/>
            <a:r>
              <a:rPr lang="en-US"/>
              <a:t>Additional content and info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Additional content and info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Additional content and info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Additional content and info</a:t>
            </a:r>
          </a:p>
          <a:p>
            <a:pPr lvl="0"/>
            <a:endParaRPr lang="en-US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BCDDD1D-DB1C-EFD9-5686-D0992C70447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8302" y="3665481"/>
            <a:ext cx="2815811" cy="194186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 sz="1600"/>
            </a:lvl1pPr>
            <a:lvl2pPr algn="ctr">
              <a:defRPr sz="1300"/>
            </a:lvl2pPr>
            <a:lvl3pPr algn="ctr">
              <a:defRPr sz="1300"/>
            </a:lvl3pPr>
            <a:lvl4pPr algn="ctr">
              <a:defRPr sz="1300"/>
            </a:lvl4pPr>
            <a:lvl5pPr algn="ctr">
              <a:defRPr sz="1300"/>
            </a:lvl5pPr>
          </a:lstStyle>
          <a:p>
            <a:pPr lvl="0"/>
            <a:r>
              <a:rPr lang="en-US"/>
              <a:t>Additional content and info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Additional content and info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Additional content and info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Additional content and info</a:t>
            </a:r>
          </a:p>
          <a:p>
            <a:pPr lvl="0"/>
            <a:endParaRPr lang="en-US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E1366264-5905-5EB9-2FA9-AFDA54ACC2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77614" y="3665481"/>
            <a:ext cx="2815811" cy="194186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 sz="1600"/>
            </a:lvl1pPr>
            <a:lvl2pPr algn="ctr">
              <a:defRPr sz="1300"/>
            </a:lvl2pPr>
            <a:lvl3pPr algn="ctr">
              <a:defRPr sz="1300"/>
            </a:lvl3pPr>
            <a:lvl4pPr algn="ctr">
              <a:defRPr sz="1300"/>
            </a:lvl4pPr>
            <a:lvl5pPr algn="ctr">
              <a:defRPr sz="1300"/>
            </a:lvl5pPr>
          </a:lstStyle>
          <a:p>
            <a:pPr lvl="0"/>
            <a:r>
              <a:rPr lang="en-US"/>
              <a:t>Additional content and info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Additional content and info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Additional content and info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Additional content and info</a:t>
            </a:r>
          </a:p>
          <a:p>
            <a:pPr lvl="0"/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B3D63A5-1408-544E-ECE9-2FC95FB76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1170" y="526211"/>
            <a:ext cx="10689661" cy="958960"/>
          </a:xfrm>
        </p:spPr>
        <p:txBody>
          <a:bodyPr anchor="ctr">
            <a:normAutofit/>
          </a:bodyPr>
          <a:lstStyle>
            <a:lvl1pPr algn="ctr">
              <a:defRPr sz="4000" b="0" i="0"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256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Point-Chart/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87181-2A6A-7042-AD1E-1016C2C46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5877" y="4829130"/>
            <a:ext cx="2478800" cy="1623753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4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B288E1-E31E-3CD8-C9B9-9D549DED0A1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972534" y="4829130"/>
            <a:ext cx="2489901" cy="1623753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4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807743-8E61-38DC-452A-FB29E9DF2FD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598104" y="4829130"/>
            <a:ext cx="2479889" cy="1623753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4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AD6963E-5AD3-2443-48C7-E6637F9C5BCE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1345877" y="1927847"/>
            <a:ext cx="2468880" cy="2470366"/>
          </a:xfrm>
        </p:spPr>
        <p:txBody>
          <a:bodyPr/>
          <a:lstStyle/>
          <a:p>
            <a:r>
              <a:rPr lang="en-US"/>
              <a:t>Circle Chart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5BE76D92-5CB9-2E31-46E1-71B479438CC5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972535" y="1928210"/>
            <a:ext cx="2468880" cy="2470366"/>
          </a:xfrm>
        </p:spPr>
        <p:txBody>
          <a:bodyPr/>
          <a:lstStyle/>
          <a:p>
            <a:r>
              <a:rPr lang="en-US"/>
              <a:t>Circle Chart</a:t>
            </a:r>
          </a:p>
        </p:txBody>
      </p:sp>
      <p:sp>
        <p:nvSpPr>
          <p:cNvPr id="9" name="Chart Placeholder 6">
            <a:extLst>
              <a:ext uri="{FF2B5EF4-FFF2-40B4-BE49-F238E27FC236}">
                <a16:creationId xmlns:a16="http://schemas.microsoft.com/office/drawing/2014/main" id="{B401EEF7-369C-21F0-A663-5FE6701C7AE4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8609114" y="1928210"/>
            <a:ext cx="2468880" cy="2470366"/>
          </a:xfrm>
        </p:spPr>
        <p:txBody>
          <a:bodyPr/>
          <a:lstStyle/>
          <a:p>
            <a:r>
              <a:rPr lang="en-US"/>
              <a:t>Circle Chart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DFFA2B-43CE-C77F-793D-DB3B43D1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991284"/>
          </a:xfrm>
        </p:spPr>
        <p:txBody>
          <a:bodyPr anchor="t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F967A25-9C82-29F0-B6C3-2F84D1AF492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345876" y="4399356"/>
            <a:ext cx="2478801" cy="407511"/>
          </a:xfrm>
        </p:spPr>
        <p:txBody>
          <a:bodyPr lIns="0" tIns="91440" rIns="0" anchor="b"/>
          <a:lstStyle>
            <a:lvl1pPr marL="0" indent="0" algn="ctr">
              <a:lnSpc>
                <a:spcPct val="100000"/>
              </a:lnSpc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2EA68EF-C102-54F9-4E4B-466CE05F23E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4982456" y="4399356"/>
            <a:ext cx="2479980" cy="407511"/>
          </a:xfrm>
        </p:spPr>
        <p:txBody>
          <a:bodyPr lIns="0" tIns="91440" rIns="0" anchor="b"/>
          <a:lstStyle>
            <a:lvl1pPr marL="0" indent="0" algn="ctr">
              <a:lnSpc>
                <a:spcPct val="100000"/>
              </a:lnSpc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B880E8A-2F1D-F700-4109-46EF72406193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598014" y="4399356"/>
            <a:ext cx="2479980" cy="407511"/>
          </a:xfrm>
        </p:spPr>
        <p:txBody>
          <a:bodyPr lIns="0" tIns="91440" rIns="0" anchor="b"/>
          <a:lstStyle>
            <a:lvl1pPr marL="0" indent="0" algn="ctr">
              <a:lnSpc>
                <a:spcPct val="100000"/>
              </a:lnSpc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oogle Shape;1097;p15">
            <a:extLst>
              <a:ext uri="{FF2B5EF4-FFF2-40B4-BE49-F238E27FC236}">
                <a16:creationId xmlns:a16="http://schemas.microsoft.com/office/drawing/2014/main" id="{5FCA03A4-9175-4416-BBFC-608FCB54F1B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3468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35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-Points-With-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B445A-4DE8-459D-BAB5-EB677F8DD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6936" y="2610703"/>
            <a:ext cx="3124605" cy="1295489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436B8ADA-A3B4-4225-9CFB-DBFFDE94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8C434E90-A4B9-4833-9879-79091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518308B-D082-4A21-A6A8-65CFA52A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991284"/>
          </a:xfrm>
        </p:spPr>
        <p:txBody>
          <a:bodyPr anchor="t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7101026-F30E-4DF2-B525-233A9788BC6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506937" y="2181828"/>
            <a:ext cx="3124603" cy="407511"/>
          </a:xfrm>
        </p:spPr>
        <p:txBody>
          <a:bodyPr lIns="0" tIns="91440" rIns="0" anchor="b"/>
          <a:lstStyle>
            <a:lvl1pPr marL="0" indent="0" algn="l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BC0F3DB-3012-B19B-8EF1-65A5D309F3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10175" y="2181828"/>
            <a:ext cx="914400" cy="914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D4EE7B1-6622-7038-F160-6EC5C659A7F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00760" y="2632067"/>
            <a:ext cx="3124605" cy="1295489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0AEBFAA-095C-EC36-6140-3CF383C555D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900761" y="2203192"/>
            <a:ext cx="3124603" cy="407511"/>
          </a:xfrm>
        </p:spPr>
        <p:txBody>
          <a:bodyPr lIns="0" tIns="91440" rIns="0" anchor="b"/>
          <a:lstStyle>
            <a:lvl1pPr marL="0" indent="0" algn="l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7AE492B4-3DD5-6C9B-4E14-CB35DA39AE5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18513" y="2203192"/>
            <a:ext cx="914400" cy="914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7FD9FA3-828C-05E2-03B0-45B3D3B2C558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506935" y="4697537"/>
            <a:ext cx="3124605" cy="1295489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55531A4-DD25-98BB-6177-015159654D2F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2506936" y="4268662"/>
            <a:ext cx="3124603" cy="407511"/>
          </a:xfrm>
        </p:spPr>
        <p:txBody>
          <a:bodyPr lIns="0" tIns="91440" rIns="0" anchor="b"/>
          <a:lstStyle>
            <a:lvl1pPr marL="0" indent="0" algn="l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8190F62-BC2F-286B-9622-05567556AD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10174" y="4268662"/>
            <a:ext cx="914400" cy="914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E693DC5-DD93-3568-976B-7136A009362F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7900759" y="4718901"/>
            <a:ext cx="3124605" cy="1295489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1B90895-0A32-8812-52A0-976073901898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7900760" y="4290026"/>
            <a:ext cx="3124603" cy="407511"/>
          </a:xfrm>
        </p:spPr>
        <p:txBody>
          <a:bodyPr lIns="0" tIns="91440" rIns="0" anchor="b"/>
          <a:lstStyle>
            <a:lvl1pPr marL="0" indent="0" algn="l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3711C476-C976-8B5E-A8C6-2BB8B4128EE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18512" y="4290026"/>
            <a:ext cx="914400" cy="914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068BA0-9F5E-AB82-9A63-1F379C941A24}"/>
              </a:ext>
            </a:extLst>
          </p:cNvPr>
          <p:cNvCxnSpPr>
            <a:cxnSpLocks/>
          </p:cNvCxnSpPr>
          <p:nvPr userDrawn="1"/>
        </p:nvCxnSpPr>
        <p:spPr>
          <a:xfrm flipH="1">
            <a:off x="23750" y="6803454"/>
            <a:ext cx="12144500" cy="0"/>
          </a:xfrm>
          <a:prstGeom prst="line">
            <a:avLst/>
          </a:prstGeom>
          <a:ln w="1270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oogle Shape;1097;p15">
            <a:extLst>
              <a:ext uri="{FF2B5EF4-FFF2-40B4-BE49-F238E27FC236}">
                <a16:creationId xmlns:a16="http://schemas.microsoft.com/office/drawing/2014/main" id="{99A000BF-6DF1-4E3C-54CD-3295E4DDF42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7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B445A-4DE8-459D-BAB5-EB677F8DD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212" y="3656628"/>
            <a:ext cx="2468880" cy="1837192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436B8ADA-A3B4-4225-9CFB-DBFFDE94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8C434E90-A4B9-4833-9879-79091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518308B-D082-4A21-A6A8-65CFA52A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991284"/>
          </a:xfrm>
        </p:spPr>
        <p:txBody>
          <a:bodyPr anchor="t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155284-6241-4784-915D-4EFE2FD9291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94261" y="3656628"/>
            <a:ext cx="2468880" cy="1837192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30CFC2-9644-4A69-B6D6-42926F33B94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235310" y="3656628"/>
            <a:ext cx="2468880" cy="1837192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AD27A5-BDC9-477D-86D6-DD110A89373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976360" y="3656628"/>
            <a:ext cx="2468880" cy="1837192"/>
          </a:xfrm>
        </p:spPr>
        <p:txBody>
          <a:bodyPr lIns="0"/>
          <a:lstStyle>
            <a:lvl1pPr algn="l">
              <a:lnSpc>
                <a:spcPct val="100000"/>
              </a:lnSpc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1pPr>
            <a:lvl2pPr algn="l">
              <a:spcAft>
                <a:spcPts val="120"/>
              </a:spcAft>
              <a:defRPr sz="1200" b="0">
                <a:solidFill>
                  <a:schemeClr val="tx2"/>
                </a:solidFill>
              </a:defRPr>
            </a:lvl2pPr>
            <a:lvl3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3pPr>
            <a:lvl4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4pPr>
            <a:lvl5pPr algn="l">
              <a:spcAft>
                <a:spcPts val="120"/>
              </a:spcAft>
              <a:defRPr sz="11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7101026-F30E-4DF2-B525-233A9788BC6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53213" y="3227753"/>
            <a:ext cx="2468880" cy="407511"/>
          </a:xfrm>
        </p:spPr>
        <p:txBody>
          <a:bodyPr lIns="0" tIns="91440" rIns="0" anchor="b"/>
          <a:lstStyle>
            <a:lvl1pPr marL="0" indent="0" algn="l">
              <a:lnSpc>
                <a:spcPct val="100000"/>
              </a:lnSpc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864143-D52C-4350-8B74-96A1AB22F74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494262" y="3227752"/>
            <a:ext cx="2468880" cy="407511"/>
          </a:xfrm>
        </p:spPr>
        <p:txBody>
          <a:bodyPr lIns="0" tIns="91440" rIns="0" anchor="b"/>
          <a:lstStyle>
            <a:lvl1pPr marL="0" indent="0" algn="l">
              <a:lnSpc>
                <a:spcPct val="100000"/>
              </a:lnSpc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2416018-0B0F-48E9-B259-88B3BC58AFC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35311" y="3227751"/>
            <a:ext cx="2468880" cy="407511"/>
          </a:xfrm>
        </p:spPr>
        <p:txBody>
          <a:bodyPr lIns="0" tIns="91440" rIns="0" anchor="b"/>
          <a:lstStyle>
            <a:lvl1pPr marL="0" indent="0" algn="l">
              <a:lnSpc>
                <a:spcPct val="100000"/>
              </a:lnSpc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4E6EE48-C37C-4EAD-AA0E-8FFDCC506C22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976360" y="3225244"/>
            <a:ext cx="2468880" cy="407511"/>
          </a:xfrm>
        </p:spPr>
        <p:txBody>
          <a:bodyPr lIns="0" tIns="91440" rIns="0" anchor="b"/>
          <a:lstStyle>
            <a:lvl1pPr marL="0" indent="0" algn="l">
              <a:lnSpc>
                <a:spcPct val="100000"/>
              </a:lnSpc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oogle Shape;1097;p15">
            <a:extLst>
              <a:ext uri="{FF2B5EF4-FFF2-40B4-BE49-F238E27FC236}">
                <a16:creationId xmlns:a16="http://schemas.microsoft.com/office/drawing/2014/main" id="{B80E2F3D-A7CF-FA2D-F0BD-42D27D286B9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4749B5-3B7E-286A-C095-02B083D2B136}"/>
              </a:ext>
            </a:extLst>
          </p:cNvPr>
          <p:cNvCxnSpPr>
            <a:cxnSpLocks/>
          </p:cNvCxnSpPr>
          <p:nvPr userDrawn="1"/>
        </p:nvCxnSpPr>
        <p:spPr>
          <a:xfrm flipH="1">
            <a:off x="23750" y="6803454"/>
            <a:ext cx="12144500" cy="0"/>
          </a:xfrm>
          <a:prstGeom prst="line">
            <a:avLst/>
          </a:prstGeom>
          <a:ln w="1270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11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Divider-Logo-Patter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32FF0F-746E-B749-39A5-B6A0261E3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17" t="14725" r="5448" b="474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9" name="Geo pattern" hidden="1">
            <a:extLst>
              <a:ext uri="{FF2B5EF4-FFF2-40B4-BE49-F238E27FC236}">
                <a16:creationId xmlns:a16="http://schemas.microsoft.com/office/drawing/2014/main" id="{7F1BA546-A333-410F-942E-C304C22C343C}"/>
              </a:ext>
            </a:extLst>
          </p:cNvPr>
          <p:cNvSpPr/>
          <p:nvPr userDrawn="1"/>
        </p:nvSpPr>
        <p:spPr>
          <a:xfrm>
            <a:off x="0" y="0"/>
            <a:ext cx="121920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" y="0"/>
                </a:moveTo>
                <a:cubicBezTo>
                  <a:pt x="51" y="44"/>
                  <a:pt x="25" y="89"/>
                  <a:pt x="0" y="135"/>
                </a:cubicBezTo>
                <a:lnTo>
                  <a:pt x="0" y="204"/>
                </a:lnTo>
                <a:cubicBezTo>
                  <a:pt x="38" y="134"/>
                  <a:pt x="77" y="66"/>
                  <a:pt x="116" y="0"/>
                </a:cubicBezTo>
                <a:lnTo>
                  <a:pt x="77" y="0"/>
                </a:lnTo>
                <a:close/>
                <a:moveTo>
                  <a:pt x="663" y="0"/>
                </a:moveTo>
                <a:cubicBezTo>
                  <a:pt x="618" y="141"/>
                  <a:pt x="564" y="275"/>
                  <a:pt x="510" y="405"/>
                </a:cubicBezTo>
                <a:cubicBezTo>
                  <a:pt x="481" y="475"/>
                  <a:pt x="450" y="546"/>
                  <a:pt x="422" y="619"/>
                </a:cubicBezTo>
                <a:cubicBezTo>
                  <a:pt x="129" y="1374"/>
                  <a:pt x="110" y="1763"/>
                  <a:pt x="574" y="2571"/>
                </a:cubicBezTo>
                <a:cubicBezTo>
                  <a:pt x="899" y="3138"/>
                  <a:pt x="1215" y="3588"/>
                  <a:pt x="1542" y="3947"/>
                </a:cubicBezTo>
                <a:cubicBezTo>
                  <a:pt x="1748" y="4174"/>
                  <a:pt x="1990" y="4302"/>
                  <a:pt x="2223" y="4427"/>
                </a:cubicBezTo>
                <a:lnTo>
                  <a:pt x="2232" y="4432"/>
                </a:lnTo>
                <a:cubicBezTo>
                  <a:pt x="2466" y="4558"/>
                  <a:pt x="2673" y="4754"/>
                  <a:pt x="2865" y="5033"/>
                </a:cubicBezTo>
                <a:cubicBezTo>
                  <a:pt x="2930" y="5128"/>
                  <a:pt x="2995" y="5227"/>
                  <a:pt x="3057" y="5323"/>
                </a:cubicBezTo>
                <a:cubicBezTo>
                  <a:pt x="3176" y="5507"/>
                  <a:pt x="3299" y="5695"/>
                  <a:pt x="3433" y="5864"/>
                </a:cubicBezTo>
                <a:cubicBezTo>
                  <a:pt x="3729" y="6237"/>
                  <a:pt x="4069" y="6327"/>
                  <a:pt x="4474" y="6138"/>
                </a:cubicBezTo>
                <a:cubicBezTo>
                  <a:pt x="4669" y="6046"/>
                  <a:pt x="4887" y="5922"/>
                  <a:pt x="5019" y="5597"/>
                </a:cubicBezTo>
                <a:cubicBezTo>
                  <a:pt x="5080" y="5445"/>
                  <a:pt x="5140" y="5215"/>
                  <a:pt x="5079" y="4981"/>
                </a:cubicBezTo>
                <a:cubicBezTo>
                  <a:pt x="5029" y="4790"/>
                  <a:pt x="4981" y="4594"/>
                  <a:pt x="4934" y="4404"/>
                </a:cubicBezTo>
                <a:cubicBezTo>
                  <a:pt x="4784" y="3797"/>
                  <a:pt x="4630" y="3171"/>
                  <a:pt x="4406" y="2600"/>
                </a:cubicBezTo>
                <a:cubicBezTo>
                  <a:pt x="4232" y="2153"/>
                  <a:pt x="3979" y="1776"/>
                  <a:pt x="3588" y="1376"/>
                </a:cubicBezTo>
                <a:cubicBezTo>
                  <a:pt x="3319" y="1101"/>
                  <a:pt x="3014" y="789"/>
                  <a:pt x="2770" y="389"/>
                </a:cubicBezTo>
                <a:cubicBezTo>
                  <a:pt x="2689" y="256"/>
                  <a:pt x="2622" y="131"/>
                  <a:pt x="2566" y="0"/>
                </a:cubicBezTo>
                <a:lnTo>
                  <a:pt x="2531" y="0"/>
                </a:lnTo>
                <a:cubicBezTo>
                  <a:pt x="2589" y="142"/>
                  <a:pt x="2662" y="276"/>
                  <a:pt x="2749" y="419"/>
                </a:cubicBezTo>
                <a:cubicBezTo>
                  <a:pt x="2995" y="823"/>
                  <a:pt x="3301" y="1136"/>
                  <a:pt x="3572" y="1412"/>
                </a:cubicBezTo>
                <a:cubicBezTo>
                  <a:pt x="3959" y="1809"/>
                  <a:pt x="4209" y="2183"/>
                  <a:pt x="4381" y="2623"/>
                </a:cubicBezTo>
                <a:cubicBezTo>
                  <a:pt x="4603" y="3190"/>
                  <a:pt x="4757" y="3815"/>
                  <a:pt x="4907" y="4420"/>
                </a:cubicBezTo>
                <a:cubicBezTo>
                  <a:pt x="4954" y="4610"/>
                  <a:pt x="5002" y="4806"/>
                  <a:pt x="5052" y="4998"/>
                </a:cubicBezTo>
                <a:cubicBezTo>
                  <a:pt x="5108" y="5214"/>
                  <a:pt x="5051" y="5431"/>
                  <a:pt x="4993" y="5574"/>
                </a:cubicBezTo>
                <a:cubicBezTo>
                  <a:pt x="4867" y="5886"/>
                  <a:pt x="4655" y="6006"/>
                  <a:pt x="4466" y="6095"/>
                </a:cubicBezTo>
                <a:cubicBezTo>
                  <a:pt x="4072" y="6280"/>
                  <a:pt x="3740" y="6193"/>
                  <a:pt x="3452" y="5830"/>
                </a:cubicBezTo>
                <a:cubicBezTo>
                  <a:pt x="3319" y="5663"/>
                  <a:pt x="3196" y="5473"/>
                  <a:pt x="3078" y="5291"/>
                </a:cubicBezTo>
                <a:cubicBezTo>
                  <a:pt x="3015" y="5195"/>
                  <a:pt x="2951" y="5096"/>
                  <a:pt x="2885" y="5001"/>
                </a:cubicBezTo>
                <a:cubicBezTo>
                  <a:pt x="2691" y="4717"/>
                  <a:pt x="2480" y="4517"/>
                  <a:pt x="2242" y="4390"/>
                </a:cubicBezTo>
                <a:lnTo>
                  <a:pt x="2232" y="4384"/>
                </a:lnTo>
                <a:cubicBezTo>
                  <a:pt x="2001" y="4261"/>
                  <a:pt x="1762" y="4133"/>
                  <a:pt x="1559" y="3910"/>
                </a:cubicBezTo>
                <a:cubicBezTo>
                  <a:pt x="1234" y="3553"/>
                  <a:pt x="919" y="3105"/>
                  <a:pt x="595" y="2541"/>
                </a:cubicBezTo>
                <a:cubicBezTo>
                  <a:pt x="140" y="1748"/>
                  <a:pt x="158" y="1389"/>
                  <a:pt x="448" y="642"/>
                </a:cubicBezTo>
                <a:cubicBezTo>
                  <a:pt x="475" y="570"/>
                  <a:pt x="506" y="498"/>
                  <a:pt x="535" y="428"/>
                </a:cubicBezTo>
                <a:cubicBezTo>
                  <a:pt x="592" y="291"/>
                  <a:pt x="649" y="150"/>
                  <a:pt x="695" y="0"/>
                </a:cubicBezTo>
                <a:lnTo>
                  <a:pt x="663" y="0"/>
                </a:lnTo>
                <a:close/>
                <a:moveTo>
                  <a:pt x="1400" y="0"/>
                </a:moveTo>
                <a:cubicBezTo>
                  <a:pt x="1374" y="25"/>
                  <a:pt x="1348" y="55"/>
                  <a:pt x="1320" y="93"/>
                </a:cubicBezTo>
                <a:cubicBezTo>
                  <a:pt x="1188" y="274"/>
                  <a:pt x="1062" y="485"/>
                  <a:pt x="947" y="721"/>
                </a:cubicBezTo>
                <a:cubicBezTo>
                  <a:pt x="693" y="1241"/>
                  <a:pt x="657" y="1750"/>
                  <a:pt x="839" y="2235"/>
                </a:cubicBezTo>
                <a:cubicBezTo>
                  <a:pt x="1168" y="3112"/>
                  <a:pt x="1590" y="3653"/>
                  <a:pt x="2130" y="3892"/>
                </a:cubicBezTo>
                <a:cubicBezTo>
                  <a:pt x="2501" y="4056"/>
                  <a:pt x="2818" y="4336"/>
                  <a:pt x="3094" y="4749"/>
                </a:cubicBezTo>
                <a:cubicBezTo>
                  <a:pt x="3312" y="5073"/>
                  <a:pt x="3513" y="5288"/>
                  <a:pt x="3728" y="5426"/>
                </a:cubicBezTo>
                <a:cubicBezTo>
                  <a:pt x="3817" y="5484"/>
                  <a:pt x="3913" y="5512"/>
                  <a:pt x="4007" y="5512"/>
                </a:cubicBezTo>
                <a:cubicBezTo>
                  <a:pt x="4133" y="5512"/>
                  <a:pt x="4254" y="5462"/>
                  <a:pt x="4351" y="5362"/>
                </a:cubicBezTo>
                <a:cubicBezTo>
                  <a:pt x="4452" y="5258"/>
                  <a:pt x="4571" y="5055"/>
                  <a:pt x="4566" y="4676"/>
                </a:cubicBezTo>
                <a:lnTo>
                  <a:pt x="4566" y="4673"/>
                </a:lnTo>
                <a:cubicBezTo>
                  <a:pt x="4532" y="4233"/>
                  <a:pt x="4481" y="3719"/>
                  <a:pt x="4359" y="3234"/>
                </a:cubicBezTo>
                <a:cubicBezTo>
                  <a:pt x="4244" y="2780"/>
                  <a:pt x="4089" y="2433"/>
                  <a:pt x="3883" y="2173"/>
                </a:cubicBezTo>
                <a:cubicBezTo>
                  <a:pt x="3649" y="1878"/>
                  <a:pt x="3371" y="1650"/>
                  <a:pt x="3009" y="1455"/>
                </a:cubicBezTo>
                <a:cubicBezTo>
                  <a:pt x="2692" y="1284"/>
                  <a:pt x="2424" y="1071"/>
                  <a:pt x="2188" y="802"/>
                </a:cubicBezTo>
                <a:cubicBezTo>
                  <a:pt x="2079" y="676"/>
                  <a:pt x="1988" y="519"/>
                  <a:pt x="1900" y="368"/>
                </a:cubicBezTo>
                <a:cubicBezTo>
                  <a:pt x="1849" y="281"/>
                  <a:pt x="1798" y="193"/>
                  <a:pt x="1742" y="109"/>
                </a:cubicBezTo>
                <a:cubicBezTo>
                  <a:pt x="1712" y="63"/>
                  <a:pt x="1683" y="29"/>
                  <a:pt x="1656" y="0"/>
                </a:cubicBezTo>
                <a:lnTo>
                  <a:pt x="1597" y="0"/>
                </a:lnTo>
                <a:cubicBezTo>
                  <a:pt x="1635" y="26"/>
                  <a:pt x="1675" y="72"/>
                  <a:pt x="1722" y="141"/>
                </a:cubicBezTo>
                <a:cubicBezTo>
                  <a:pt x="1776" y="223"/>
                  <a:pt x="1827" y="312"/>
                  <a:pt x="1877" y="398"/>
                </a:cubicBezTo>
                <a:cubicBezTo>
                  <a:pt x="1966" y="551"/>
                  <a:pt x="2059" y="709"/>
                  <a:pt x="2171" y="838"/>
                </a:cubicBezTo>
                <a:cubicBezTo>
                  <a:pt x="2409" y="1109"/>
                  <a:pt x="2680" y="1325"/>
                  <a:pt x="2999" y="1497"/>
                </a:cubicBezTo>
                <a:cubicBezTo>
                  <a:pt x="3358" y="1690"/>
                  <a:pt x="3633" y="1916"/>
                  <a:pt x="3864" y="2208"/>
                </a:cubicBezTo>
                <a:cubicBezTo>
                  <a:pt x="4066" y="2462"/>
                  <a:pt x="4219" y="2803"/>
                  <a:pt x="4332" y="3250"/>
                </a:cubicBezTo>
                <a:cubicBezTo>
                  <a:pt x="4453" y="3731"/>
                  <a:pt x="4504" y="4241"/>
                  <a:pt x="4537" y="4678"/>
                </a:cubicBezTo>
                <a:cubicBezTo>
                  <a:pt x="4542" y="5035"/>
                  <a:pt x="4429" y="5227"/>
                  <a:pt x="4334" y="5325"/>
                </a:cubicBezTo>
                <a:cubicBezTo>
                  <a:pt x="4173" y="5491"/>
                  <a:pt x="3939" y="5514"/>
                  <a:pt x="3738" y="5385"/>
                </a:cubicBezTo>
                <a:cubicBezTo>
                  <a:pt x="3528" y="5249"/>
                  <a:pt x="3329" y="5037"/>
                  <a:pt x="3114" y="4717"/>
                </a:cubicBezTo>
                <a:cubicBezTo>
                  <a:pt x="2834" y="4299"/>
                  <a:pt x="2515" y="4016"/>
                  <a:pt x="2139" y="3849"/>
                </a:cubicBezTo>
                <a:cubicBezTo>
                  <a:pt x="1607" y="3614"/>
                  <a:pt x="1190" y="3079"/>
                  <a:pt x="865" y="2213"/>
                </a:cubicBezTo>
                <a:cubicBezTo>
                  <a:pt x="689" y="1745"/>
                  <a:pt x="725" y="1252"/>
                  <a:pt x="971" y="748"/>
                </a:cubicBezTo>
                <a:cubicBezTo>
                  <a:pt x="1085" y="514"/>
                  <a:pt x="1209" y="305"/>
                  <a:pt x="1340" y="126"/>
                </a:cubicBezTo>
                <a:cubicBezTo>
                  <a:pt x="1385" y="65"/>
                  <a:pt x="1424" y="24"/>
                  <a:pt x="1460" y="0"/>
                </a:cubicBezTo>
                <a:lnTo>
                  <a:pt x="1400" y="0"/>
                </a:lnTo>
                <a:close/>
                <a:moveTo>
                  <a:pt x="3065" y="0"/>
                </a:moveTo>
                <a:cubicBezTo>
                  <a:pt x="3087" y="52"/>
                  <a:pt x="3110" y="104"/>
                  <a:pt x="3130" y="142"/>
                </a:cubicBezTo>
                <a:cubicBezTo>
                  <a:pt x="3332" y="542"/>
                  <a:pt x="3578" y="888"/>
                  <a:pt x="3833" y="1237"/>
                </a:cubicBezTo>
                <a:cubicBezTo>
                  <a:pt x="4017" y="1489"/>
                  <a:pt x="4211" y="1762"/>
                  <a:pt x="4374" y="2072"/>
                </a:cubicBezTo>
                <a:cubicBezTo>
                  <a:pt x="4664" y="2624"/>
                  <a:pt x="4874" y="3261"/>
                  <a:pt x="5077" y="3877"/>
                </a:cubicBezTo>
                <a:cubicBezTo>
                  <a:pt x="5178" y="4182"/>
                  <a:pt x="5282" y="4498"/>
                  <a:pt x="5394" y="4799"/>
                </a:cubicBezTo>
                <a:cubicBezTo>
                  <a:pt x="5502" y="5088"/>
                  <a:pt x="5482" y="5431"/>
                  <a:pt x="5340" y="5766"/>
                </a:cubicBezTo>
                <a:cubicBezTo>
                  <a:pt x="5080" y="6376"/>
                  <a:pt x="4376" y="6835"/>
                  <a:pt x="3892" y="6709"/>
                </a:cubicBezTo>
                <a:cubicBezTo>
                  <a:pt x="3479" y="6602"/>
                  <a:pt x="3218" y="6200"/>
                  <a:pt x="2997" y="5781"/>
                </a:cubicBezTo>
                <a:cubicBezTo>
                  <a:pt x="2727" y="5267"/>
                  <a:pt x="2425" y="4918"/>
                  <a:pt x="2072" y="4717"/>
                </a:cubicBezTo>
                <a:cubicBezTo>
                  <a:pt x="1837" y="4582"/>
                  <a:pt x="1533" y="4385"/>
                  <a:pt x="1279" y="4042"/>
                </a:cubicBezTo>
                <a:cubicBezTo>
                  <a:pt x="1232" y="3980"/>
                  <a:pt x="1186" y="3917"/>
                  <a:pt x="1140" y="3854"/>
                </a:cubicBezTo>
                <a:cubicBezTo>
                  <a:pt x="993" y="3653"/>
                  <a:pt x="842" y="3445"/>
                  <a:pt x="681" y="3264"/>
                </a:cubicBezTo>
                <a:cubicBezTo>
                  <a:pt x="655" y="3235"/>
                  <a:pt x="630" y="3206"/>
                  <a:pt x="604" y="3178"/>
                </a:cubicBezTo>
                <a:cubicBezTo>
                  <a:pt x="414" y="2962"/>
                  <a:pt x="218" y="2743"/>
                  <a:pt x="0" y="2582"/>
                </a:cubicBezTo>
                <a:lnTo>
                  <a:pt x="0" y="2636"/>
                </a:lnTo>
                <a:cubicBezTo>
                  <a:pt x="210" y="2794"/>
                  <a:pt x="402" y="3004"/>
                  <a:pt x="586" y="3213"/>
                </a:cubicBezTo>
                <a:cubicBezTo>
                  <a:pt x="612" y="3242"/>
                  <a:pt x="638" y="3271"/>
                  <a:pt x="663" y="3299"/>
                </a:cubicBezTo>
                <a:cubicBezTo>
                  <a:pt x="823" y="3479"/>
                  <a:pt x="974" y="3686"/>
                  <a:pt x="1120" y="3886"/>
                </a:cubicBezTo>
                <a:cubicBezTo>
                  <a:pt x="1166" y="3949"/>
                  <a:pt x="1212" y="4013"/>
                  <a:pt x="1259" y="4076"/>
                </a:cubicBezTo>
                <a:cubicBezTo>
                  <a:pt x="1517" y="4423"/>
                  <a:pt x="1823" y="4624"/>
                  <a:pt x="2061" y="4759"/>
                </a:cubicBezTo>
                <a:cubicBezTo>
                  <a:pt x="2409" y="4958"/>
                  <a:pt x="2708" y="5301"/>
                  <a:pt x="2975" y="5808"/>
                </a:cubicBezTo>
                <a:cubicBezTo>
                  <a:pt x="3188" y="6214"/>
                  <a:pt x="3463" y="6644"/>
                  <a:pt x="3887" y="6754"/>
                </a:cubicBezTo>
                <a:cubicBezTo>
                  <a:pt x="3943" y="6768"/>
                  <a:pt x="4001" y="6776"/>
                  <a:pt x="4061" y="6776"/>
                </a:cubicBezTo>
                <a:cubicBezTo>
                  <a:pt x="4537" y="6776"/>
                  <a:pt x="5129" y="6343"/>
                  <a:pt x="5365" y="5790"/>
                </a:cubicBezTo>
                <a:cubicBezTo>
                  <a:pt x="5514" y="5440"/>
                  <a:pt x="5533" y="5081"/>
                  <a:pt x="5420" y="4778"/>
                </a:cubicBezTo>
                <a:cubicBezTo>
                  <a:pt x="5307" y="4477"/>
                  <a:pt x="5204" y="4161"/>
                  <a:pt x="5103" y="3856"/>
                </a:cubicBezTo>
                <a:cubicBezTo>
                  <a:pt x="4900" y="3238"/>
                  <a:pt x="4689" y="2599"/>
                  <a:pt x="4397" y="2043"/>
                </a:cubicBezTo>
                <a:cubicBezTo>
                  <a:pt x="4233" y="1731"/>
                  <a:pt x="4038" y="1458"/>
                  <a:pt x="3853" y="1204"/>
                </a:cubicBezTo>
                <a:cubicBezTo>
                  <a:pt x="3589" y="843"/>
                  <a:pt x="3355" y="512"/>
                  <a:pt x="3153" y="115"/>
                </a:cubicBezTo>
                <a:cubicBezTo>
                  <a:pt x="3133" y="75"/>
                  <a:pt x="3118" y="38"/>
                  <a:pt x="3101" y="0"/>
                </a:cubicBezTo>
                <a:lnTo>
                  <a:pt x="3065" y="0"/>
                </a:lnTo>
                <a:close/>
                <a:moveTo>
                  <a:pt x="3149" y="0"/>
                </a:moveTo>
                <a:cubicBezTo>
                  <a:pt x="3335" y="435"/>
                  <a:pt x="3586" y="785"/>
                  <a:pt x="3810" y="1071"/>
                </a:cubicBezTo>
                <a:cubicBezTo>
                  <a:pt x="4329" y="1736"/>
                  <a:pt x="4721" y="2516"/>
                  <a:pt x="5007" y="3457"/>
                </a:cubicBezTo>
                <a:cubicBezTo>
                  <a:pt x="5104" y="3777"/>
                  <a:pt x="5219" y="4100"/>
                  <a:pt x="5347" y="4415"/>
                </a:cubicBezTo>
                <a:cubicBezTo>
                  <a:pt x="5624" y="5094"/>
                  <a:pt x="5562" y="5711"/>
                  <a:pt x="5171" y="6198"/>
                </a:cubicBezTo>
                <a:cubicBezTo>
                  <a:pt x="4756" y="6714"/>
                  <a:pt x="4299" y="6909"/>
                  <a:pt x="3811" y="6779"/>
                </a:cubicBezTo>
                <a:cubicBezTo>
                  <a:pt x="3554" y="6711"/>
                  <a:pt x="3332" y="6505"/>
                  <a:pt x="3111" y="6131"/>
                </a:cubicBezTo>
                <a:cubicBezTo>
                  <a:pt x="3020" y="5976"/>
                  <a:pt x="2929" y="5815"/>
                  <a:pt x="2845" y="5662"/>
                </a:cubicBezTo>
                <a:cubicBezTo>
                  <a:pt x="2626" y="5269"/>
                  <a:pt x="2334" y="4971"/>
                  <a:pt x="1952" y="4752"/>
                </a:cubicBezTo>
                <a:cubicBezTo>
                  <a:pt x="1622" y="4564"/>
                  <a:pt x="1320" y="4269"/>
                  <a:pt x="1054" y="3878"/>
                </a:cubicBezTo>
                <a:cubicBezTo>
                  <a:pt x="763" y="3449"/>
                  <a:pt x="417" y="3063"/>
                  <a:pt x="0" y="2699"/>
                </a:cubicBezTo>
                <a:lnTo>
                  <a:pt x="0" y="2751"/>
                </a:lnTo>
                <a:cubicBezTo>
                  <a:pt x="408" y="3109"/>
                  <a:pt x="748" y="3490"/>
                  <a:pt x="1034" y="3911"/>
                </a:cubicBezTo>
                <a:cubicBezTo>
                  <a:pt x="1302" y="4307"/>
                  <a:pt x="1608" y="4603"/>
                  <a:pt x="1941" y="4794"/>
                </a:cubicBezTo>
                <a:cubicBezTo>
                  <a:pt x="2319" y="5010"/>
                  <a:pt x="2607" y="5304"/>
                  <a:pt x="2822" y="5691"/>
                </a:cubicBezTo>
                <a:cubicBezTo>
                  <a:pt x="2907" y="5844"/>
                  <a:pt x="2998" y="6005"/>
                  <a:pt x="3089" y="6161"/>
                </a:cubicBezTo>
                <a:cubicBezTo>
                  <a:pt x="3315" y="6543"/>
                  <a:pt x="3542" y="6754"/>
                  <a:pt x="3806" y="6824"/>
                </a:cubicBezTo>
                <a:cubicBezTo>
                  <a:pt x="3905" y="6851"/>
                  <a:pt x="4003" y="6864"/>
                  <a:pt x="4100" y="6864"/>
                </a:cubicBezTo>
                <a:cubicBezTo>
                  <a:pt x="4487" y="6864"/>
                  <a:pt x="4853" y="6652"/>
                  <a:pt x="5190" y="6232"/>
                </a:cubicBezTo>
                <a:cubicBezTo>
                  <a:pt x="5594" y="5728"/>
                  <a:pt x="5658" y="5091"/>
                  <a:pt x="5372" y="4390"/>
                </a:cubicBezTo>
                <a:cubicBezTo>
                  <a:pt x="5244" y="4077"/>
                  <a:pt x="5131" y="3757"/>
                  <a:pt x="5034" y="3439"/>
                </a:cubicBezTo>
                <a:cubicBezTo>
                  <a:pt x="4746" y="2492"/>
                  <a:pt x="4351" y="1707"/>
                  <a:pt x="3829" y="1038"/>
                </a:cubicBezTo>
                <a:cubicBezTo>
                  <a:pt x="3611" y="759"/>
                  <a:pt x="3368" y="419"/>
                  <a:pt x="3184" y="0"/>
                </a:cubicBezTo>
                <a:lnTo>
                  <a:pt x="3149" y="0"/>
                </a:lnTo>
                <a:close/>
                <a:moveTo>
                  <a:pt x="3459" y="0"/>
                </a:moveTo>
                <a:cubicBezTo>
                  <a:pt x="3569" y="305"/>
                  <a:pt x="3726" y="561"/>
                  <a:pt x="3902" y="831"/>
                </a:cubicBezTo>
                <a:cubicBezTo>
                  <a:pt x="4267" y="1391"/>
                  <a:pt x="4644" y="2010"/>
                  <a:pt x="4931" y="2740"/>
                </a:cubicBezTo>
                <a:cubicBezTo>
                  <a:pt x="5009" y="2939"/>
                  <a:pt x="5088" y="3138"/>
                  <a:pt x="5167" y="3336"/>
                </a:cubicBezTo>
                <a:cubicBezTo>
                  <a:pt x="5322" y="3725"/>
                  <a:pt x="5481" y="4127"/>
                  <a:pt x="5632" y="4527"/>
                </a:cubicBezTo>
                <a:cubicBezTo>
                  <a:pt x="5887" y="5198"/>
                  <a:pt x="5749" y="5661"/>
                  <a:pt x="5462" y="6151"/>
                </a:cubicBezTo>
                <a:cubicBezTo>
                  <a:pt x="5104" y="6765"/>
                  <a:pt x="4678" y="7102"/>
                  <a:pt x="4198" y="7154"/>
                </a:cubicBezTo>
                <a:cubicBezTo>
                  <a:pt x="3686" y="7210"/>
                  <a:pt x="3284" y="6968"/>
                  <a:pt x="3003" y="6434"/>
                </a:cubicBezTo>
                <a:cubicBezTo>
                  <a:pt x="2705" y="5867"/>
                  <a:pt x="2340" y="5241"/>
                  <a:pt x="1788" y="4995"/>
                </a:cubicBezTo>
                <a:cubicBezTo>
                  <a:pt x="1627" y="4923"/>
                  <a:pt x="1470" y="4795"/>
                  <a:pt x="1307" y="4602"/>
                </a:cubicBezTo>
                <a:cubicBezTo>
                  <a:pt x="1280" y="4571"/>
                  <a:pt x="1254" y="4540"/>
                  <a:pt x="1227" y="4509"/>
                </a:cubicBezTo>
                <a:cubicBezTo>
                  <a:pt x="1146" y="4418"/>
                  <a:pt x="1063" y="4323"/>
                  <a:pt x="994" y="4212"/>
                </a:cubicBezTo>
                <a:cubicBezTo>
                  <a:pt x="689" y="3721"/>
                  <a:pt x="362" y="3476"/>
                  <a:pt x="0" y="3469"/>
                </a:cubicBezTo>
                <a:lnTo>
                  <a:pt x="0" y="3513"/>
                </a:lnTo>
                <a:cubicBezTo>
                  <a:pt x="355" y="3518"/>
                  <a:pt x="668" y="3753"/>
                  <a:pt x="972" y="4242"/>
                </a:cubicBezTo>
                <a:cubicBezTo>
                  <a:pt x="1043" y="4356"/>
                  <a:pt x="1127" y="4452"/>
                  <a:pt x="1208" y="4545"/>
                </a:cubicBezTo>
                <a:cubicBezTo>
                  <a:pt x="1235" y="4576"/>
                  <a:pt x="1262" y="4605"/>
                  <a:pt x="1289" y="4636"/>
                </a:cubicBezTo>
                <a:cubicBezTo>
                  <a:pt x="1455" y="4832"/>
                  <a:pt x="1615" y="4964"/>
                  <a:pt x="1780" y="5038"/>
                </a:cubicBezTo>
                <a:cubicBezTo>
                  <a:pt x="2324" y="5280"/>
                  <a:pt x="2684" y="5900"/>
                  <a:pt x="2980" y="6462"/>
                </a:cubicBezTo>
                <a:cubicBezTo>
                  <a:pt x="3241" y="6957"/>
                  <a:pt x="3603" y="7208"/>
                  <a:pt x="4057" y="7208"/>
                </a:cubicBezTo>
                <a:cubicBezTo>
                  <a:pt x="4104" y="7208"/>
                  <a:pt x="4151" y="7205"/>
                  <a:pt x="4200" y="7199"/>
                </a:cubicBezTo>
                <a:cubicBezTo>
                  <a:pt x="4688" y="7146"/>
                  <a:pt x="5120" y="6804"/>
                  <a:pt x="5484" y="6181"/>
                </a:cubicBezTo>
                <a:cubicBezTo>
                  <a:pt x="5833" y="5584"/>
                  <a:pt x="5884" y="5098"/>
                  <a:pt x="5659" y="4504"/>
                </a:cubicBezTo>
                <a:cubicBezTo>
                  <a:pt x="5507" y="4104"/>
                  <a:pt x="5347" y="3702"/>
                  <a:pt x="5193" y="3313"/>
                </a:cubicBezTo>
                <a:cubicBezTo>
                  <a:pt x="5114" y="3114"/>
                  <a:pt x="5035" y="2916"/>
                  <a:pt x="4956" y="2716"/>
                </a:cubicBezTo>
                <a:cubicBezTo>
                  <a:pt x="4668" y="1982"/>
                  <a:pt x="4290" y="1362"/>
                  <a:pt x="3923" y="799"/>
                </a:cubicBezTo>
                <a:cubicBezTo>
                  <a:pt x="3753" y="539"/>
                  <a:pt x="3600" y="291"/>
                  <a:pt x="3493" y="0"/>
                </a:cubicBezTo>
                <a:lnTo>
                  <a:pt x="3459" y="0"/>
                </a:lnTo>
                <a:close/>
                <a:moveTo>
                  <a:pt x="3802" y="0"/>
                </a:moveTo>
                <a:cubicBezTo>
                  <a:pt x="3851" y="118"/>
                  <a:pt x="3906" y="236"/>
                  <a:pt x="3969" y="356"/>
                </a:cubicBezTo>
                <a:cubicBezTo>
                  <a:pt x="4101" y="604"/>
                  <a:pt x="4239" y="851"/>
                  <a:pt x="4373" y="1091"/>
                </a:cubicBezTo>
                <a:cubicBezTo>
                  <a:pt x="4465" y="1255"/>
                  <a:pt x="4560" y="1426"/>
                  <a:pt x="4653" y="1594"/>
                </a:cubicBezTo>
                <a:cubicBezTo>
                  <a:pt x="4938" y="2117"/>
                  <a:pt x="5182" y="2696"/>
                  <a:pt x="5419" y="3256"/>
                </a:cubicBezTo>
                <a:cubicBezTo>
                  <a:pt x="5562" y="3594"/>
                  <a:pt x="5710" y="3943"/>
                  <a:pt x="5865" y="4276"/>
                </a:cubicBezTo>
                <a:cubicBezTo>
                  <a:pt x="6071" y="4719"/>
                  <a:pt x="6088" y="5206"/>
                  <a:pt x="5916" y="5723"/>
                </a:cubicBezTo>
                <a:cubicBezTo>
                  <a:pt x="5757" y="6199"/>
                  <a:pt x="5509" y="6553"/>
                  <a:pt x="5248" y="6902"/>
                </a:cubicBezTo>
                <a:cubicBezTo>
                  <a:pt x="5098" y="7105"/>
                  <a:pt x="4919" y="7327"/>
                  <a:pt x="4698" y="7409"/>
                </a:cubicBezTo>
                <a:cubicBezTo>
                  <a:pt x="3806" y="7739"/>
                  <a:pt x="3038" y="7365"/>
                  <a:pt x="2535" y="6355"/>
                </a:cubicBezTo>
                <a:cubicBezTo>
                  <a:pt x="2295" y="5874"/>
                  <a:pt x="1984" y="5625"/>
                  <a:pt x="1612" y="5616"/>
                </a:cubicBezTo>
                <a:cubicBezTo>
                  <a:pt x="1502" y="5614"/>
                  <a:pt x="1421" y="5656"/>
                  <a:pt x="1372" y="5744"/>
                </a:cubicBezTo>
                <a:cubicBezTo>
                  <a:pt x="1323" y="5833"/>
                  <a:pt x="1310" y="5967"/>
                  <a:pt x="1333" y="6141"/>
                </a:cubicBezTo>
                <a:cubicBezTo>
                  <a:pt x="1341" y="6204"/>
                  <a:pt x="1351" y="6267"/>
                  <a:pt x="1361" y="6328"/>
                </a:cubicBezTo>
                <a:cubicBezTo>
                  <a:pt x="1375" y="6415"/>
                  <a:pt x="1389" y="6504"/>
                  <a:pt x="1398" y="6593"/>
                </a:cubicBezTo>
                <a:cubicBezTo>
                  <a:pt x="1452" y="7155"/>
                  <a:pt x="1368" y="7518"/>
                  <a:pt x="1125" y="7770"/>
                </a:cubicBezTo>
                <a:cubicBezTo>
                  <a:pt x="1080" y="7817"/>
                  <a:pt x="1035" y="7865"/>
                  <a:pt x="989" y="7912"/>
                </a:cubicBezTo>
                <a:cubicBezTo>
                  <a:pt x="673" y="8242"/>
                  <a:pt x="349" y="8581"/>
                  <a:pt x="0" y="8852"/>
                </a:cubicBezTo>
                <a:lnTo>
                  <a:pt x="0" y="8902"/>
                </a:lnTo>
                <a:cubicBezTo>
                  <a:pt x="355" y="8628"/>
                  <a:pt x="686" y="8284"/>
                  <a:pt x="1007" y="7949"/>
                </a:cubicBezTo>
                <a:cubicBezTo>
                  <a:pt x="1052" y="7902"/>
                  <a:pt x="1097" y="7854"/>
                  <a:pt x="1143" y="7807"/>
                </a:cubicBezTo>
                <a:cubicBezTo>
                  <a:pt x="1392" y="7547"/>
                  <a:pt x="1483" y="7160"/>
                  <a:pt x="1428" y="6586"/>
                </a:cubicBezTo>
                <a:cubicBezTo>
                  <a:pt x="1419" y="6495"/>
                  <a:pt x="1404" y="6405"/>
                  <a:pt x="1390" y="6317"/>
                </a:cubicBezTo>
                <a:cubicBezTo>
                  <a:pt x="1380" y="6256"/>
                  <a:pt x="1370" y="6193"/>
                  <a:pt x="1362" y="6131"/>
                </a:cubicBezTo>
                <a:cubicBezTo>
                  <a:pt x="1341" y="5971"/>
                  <a:pt x="1353" y="5851"/>
                  <a:pt x="1396" y="5772"/>
                </a:cubicBezTo>
                <a:cubicBezTo>
                  <a:pt x="1438" y="5696"/>
                  <a:pt x="1511" y="5658"/>
                  <a:pt x="1612" y="5660"/>
                </a:cubicBezTo>
                <a:cubicBezTo>
                  <a:pt x="1974" y="5669"/>
                  <a:pt x="2276" y="5913"/>
                  <a:pt x="2511" y="6382"/>
                </a:cubicBezTo>
                <a:cubicBezTo>
                  <a:pt x="2900" y="7165"/>
                  <a:pt x="3446" y="7572"/>
                  <a:pt x="4084" y="7572"/>
                </a:cubicBezTo>
                <a:cubicBezTo>
                  <a:pt x="4283" y="7572"/>
                  <a:pt x="4490" y="7532"/>
                  <a:pt x="4704" y="7452"/>
                </a:cubicBezTo>
                <a:cubicBezTo>
                  <a:pt x="4932" y="7368"/>
                  <a:pt x="5115" y="7142"/>
                  <a:pt x="5268" y="6937"/>
                </a:cubicBezTo>
                <a:cubicBezTo>
                  <a:pt x="5531" y="6584"/>
                  <a:pt x="5781" y="6227"/>
                  <a:pt x="5942" y="5744"/>
                </a:cubicBezTo>
                <a:cubicBezTo>
                  <a:pt x="6119" y="5211"/>
                  <a:pt x="6102" y="4708"/>
                  <a:pt x="5889" y="4251"/>
                </a:cubicBezTo>
                <a:cubicBezTo>
                  <a:pt x="5735" y="3918"/>
                  <a:pt x="5587" y="3569"/>
                  <a:pt x="5444" y="3231"/>
                </a:cubicBezTo>
                <a:cubicBezTo>
                  <a:pt x="5207" y="2670"/>
                  <a:pt x="4962" y="2090"/>
                  <a:pt x="4675" y="1566"/>
                </a:cubicBezTo>
                <a:cubicBezTo>
                  <a:pt x="4583" y="1397"/>
                  <a:pt x="4488" y="1226"/>
                  <a:pt x="4396" y="1062"/>
                </a:cubicBezTo>
                <a:cubicBezTo>
                  <a:pt x="4262" y="823"/>
                  <a:pt x="4124" y="577"/>
                  <a:pt x="3992" y="329"/>
                </a:cubicBezTo>
                <a:cubicBezTo>
                  <a:pt x="3933" y="218"/>
                  <a:pt x="3881" y="109"/>
                  <a:pt x="3836" y="0"/>
                </a:cubicBezTo>
                <a:lnTo>
                  <a:pt x="3802" y="0"/>
                </a:lnTo>
                <a:close/>
                <a:moveTo>
                  <a:pt x="4209" y="0"/>
                </a:moveTo>
                <a:cubicBezTo>
                  <a:pt x="4209" y="1"/>
                  <a:pt x="4210" y="2"/>
                  <a:pt x="4210" y="2"/>
                </a:cubicBezTo>
                <a:cubicBezTo>
                  <a:pt x="4225" y="44"/>
                  <a:pt x="4242" y="87"/>
                  <a:pt x="4260" y="126"/>
                </a:cubicBezTo>
                <a:cubicBezTo>
                  <a:pt x="4410" y="460"/>
                  <a:pt x="4581" y="777"/>
                  <a:pt x="4746" y="1084"/>
                </a:cubicBezTo>
                <a:cubicBezTo>
                  <a:pt x="4920" y="1406"/>
                  <a:pt x="5100" y="1740"/>
                  <a:pt x="5256" y="2091"/>
                </a:cubicBezTo>
                <a:cubicBezTo>
                  <a:pt x="5412" y="2444"/>
                  <a:pt x="5580" y="2791"/>
                  <a:pt x="5742" y="3128"/>
                </a:cubicBezTo>
                <a:cubicBezTo>
                  <a:pt x="5911" y="3476"/>
                  <a:pt x="6085" y="3836"/>
                  <a:pt x="6246" y="4201"/>
                </a:cubicBezTo>
                <a:cubicBezTo>
                  <a:pt x="6409" y="4573"/>
                  <a:pt x="6423" y="5003"/>
                  <a:pt x="6288" y="5518"/>
                </a:cubicBezTo>
                <a:cubicBezTo>
                  <a:pt x="6143" y="6072"/>
                  <a:pt x="5892" y="6513"/>
                  <a:pt x="5690" y="6836"/>
                </a:cubicBezTo>
                <a:cubicBezTo>
                  <a:pt x="5669" y="6869"/>
                  <a:pt x="5648" y="6903"/>
                  <a:pt x="5627" y="6937"/>
                </a:cubicBezTo>
                <a:cubicBezTo>
                  <a:pt x="5480" y="7172"/>
                  <a:pt x="5329" y="7415"/>
                  <a:pt x="5156" y="7616"/>
                </a:cubicBezTo>
                <a:cubicBezTo>
                  <a:pt x="4860" y="7957"/>
                  <a:pt x="4518" y="7974"/>
                  <a:pt x="4254" y="7951"/>
                </a:cubicBezTo>
                <a:lnTo>
                  <a:pt x="4196" y="7946"/>
                </a:lnTo>
                <a:cubicBezTo>
                  <a:pt x="3915" y="7921"/>
                  <a:pt x="3624" y="7895"/>
                  <a:pt x="3343" y="7804"/>
                </a:cubicBezTo>
                <a:cubicBezTo>
                  <a:pt x="3076" y="7718"/>
                  <a:pt x="2848" y="7603"/>
                  <a:pt x="2643" y="7450"/>
                </a:cubicBezTo>
                <a:cubicBezTo>
                  <a:pt x="2612" y="7427"/>
                  <a:pt x="2578" y="7403"/>
                  <a:pt x="2537" y="7375"/>
                </a:cubicBezTo>
                <a:cubicBezTo>
                  <a:pt x="2316" y="7227"/>
                  <a:pt x="2154" y="7277"/>
                  <a:pt x="2012" y="7535"/>
                </a:cubicBezTo>
                <a:cubicBezTo>
                  <a:pt x="1794" y="7931"/>
                  <a:pt x="1502" y="8189"/>
                  <a:pt x="1246" y="8390"/>
                </a:cubicBezTo>
                <a:cubicBezTo>
                  <a:pt x="980" y="8598"/>
                  <a:pt x="720" y="8836"/>
                  <a:pt x="469" y="9066"/>
                </a:cubicBezTo>
                <a:lnTo>
                  <a:pt x="347" y="9178"/>
                </a:lnTo>
                <a:cubicBezTo>
                  <a:pt x="242" y="9275"/>
                  <a:pt x="125" y="9352"/>
                  <a:pt x="0" y="9409"/>
                </a:cubicBezTo>
                <a:lnTo>
                  <a:pt x="0" y="9456"/>
                </a:lnTo>
                <a:cubicBezTo>
                  <a:pt x="130" y="9397"/>
                  <a:pt x="252" y="9318"/>
                  <a:pt x="363" y="9217"/>
                </a:cubicBezTo>
                <a:lnTo>
                  <a:pt x="484" y="9104"/>
                </a:lnTo>
                <a:cubicBezTo>
                  <a:pt x="735" y="8875"/>
                  <a:pt x="995" y="8638"/>
                  <a:pt x="1260" y="8430"/>
                </a:cubicBezTo>
                <a:cubicBezTo>
                  <a:pt x="1519" y="8227"/>
                  <a:pt x="1814" y="7965"/>
                  <a:pt x="2035" y="7564"/>
                </a:cubicBezTo>
                <a:cubicBezTo>
                  <a:pt x="2168" y="7323"/>
                  <a:pt x="2318" y="7277"/>
                  <a:pt x="2524" y="7416"/>
                </a:cubicBezTo>
                <a:cubicBezTo>
                  <a:pt x="2565" y="7443"/>
                  <a:pt x="2599" y="7467"/>
                  <a:pt x="2629" y="7489"/>
                </a:cubicBezTo>
                <a:cubicBezTo>
                  <a:pt x="2836" y="7644"/>
                  <a:pt x="3068" y="7762"/>
                  <a:pt x="3337" y="7849"/>
                </a:cubicBezTo>
                <a:cubicBezTo>
                  <a:pt x="3620" y="7941"/>
                  <a:pt x="3912" y="7966"/>
                  <a:pt x="4194" y="7991"/>
                </a:cubicBezTo>
                <a:lnTo>
                  <a:pt x="4252" y="7996"/>
                </a:lnTo>
                <a:cubicBezTo>
                  <a:pt x="4521" y="8020"/>
                  <a:pt x="4870" y="8002"/>
                  <a:pt x="5174" y="7651"/>
                </a:cubicBezTo>
                <a:cubicBezTo>
                  <a:pt x="5349" y="7449"/>
                  <a:pt x="5501" y="7204"/>
                  <a:pt x="5649" y="6967"/>
                </a:cubicBezTo>
                <a:cubicBezTo>
                  <a:pt x="5670" y="6933"/>
                  <a:pt x="5691" y="6900"/>
                  <a:pt x="5712" y="6867"/>
                </a:cubicBezTo>
                <a:cubicBezTo>
                  <a:pt x="5916" y="6542"/>
                  <a:pt x="6169" y="6096"/>
                  <a:pt x="6316" y="5534"/>
                </a:cubicBezTo>
                <a:cubicBezTo>
                  <a:pt x="6454" y="5005"/>
                  <a:pt x="6439" y="4561"/>
                  <a:pt x="6270" y="4177"/>
                </a:cubicBezTo>
                <a:cubicBezTo>
                  <a:pt x="6109" y="3811"/>
                  <a:pt x="5934" y="3451"/>
                  <a:pt x="5766" y="3102"/>
                </a:cubicBezTo>
                <a:cubicBezTo>
                  <a:pt x="5604" y="2766"/>
                  <a:pt x="5436" y="2418"/>
                  <a:pt x="5280" y="2066"/>
                </a:cubicBezTo>
                <a:cubicBezTo>
                  <a:pt x="5124" y="1713"/>
                  <a:pt x="4943" y="1380"/>
                  <a:pt x="4769" y="1056"/>
                </a:cubicBezTo>
                <a:cubicBezTo>
                  <a:pt x="4604" y="750"/>
                  <a:pt x="4434" y="433"/>
                  <a:pt x="4284" y="101"/>
                </a:cubicBezTo>
                <a:cubicBezTo>
                  <a:pt x="4269" y="69"/>
                  <a:pt x="4256" y="34"/>
                  <a:pt x="4243" y="0"/>
                </a:cubicBezTo>
                <a:lnTo>
                  <a:pt x="4209" y="0"/>
                </a:lnTo>
                <a:close/>
                <a:moveTo>
                  <a:pt x="4485" y="0"/>
                </a:moveTo>
                <a:cubicBezTo>
                  <a:pt x="4499" y="36"/>
                  <a:pt x="4512" y="73"/>
                  <a:pt x="4526" y="108"/>
                </a:cubicBezTo>
                <a:lnTo>
                  <a:pt x="4530" y="116"/>
                </a:lnTo>
                <a:cubicBezTo>
                  <a:pt x="4674" y="466"/>
                  <a:pt x="4844" y="793"/>
                  <a:pt x="5009" y="1110"/>
                </a:cubicBezTo>
                <a:cubicBezTo>
                  <a:pt x="5090" y="1267"/>
                  <a:pt x="5174" y="1429"/>
                  <a:pt x="5254" y="1592"/>
                </a:cubicBezTo>
                <a:cubicBezTo>
                  <a:pt x="5329" y="1745"/>
                  <a:pt x="5404" y="1902"/>
                  <a:pt x="5477" y="2054"/>
                </a:cubicBezTo>
                <a:cubicBezTo>
                  <a:pt x="5756" y="2636"/>
                  <a:pt x="6043" y="3238"/>
                  <a:pt x="6399" y="3746"/>
                </a:cubicBezTo>
                <a:cubicBezTo>
                  <a:pt x="6700" y="4175"/>
                  <a:pt x="6754" y="4587"/>
                  <a:pt x="6595" y="5212"/>
                </a:cubicBezTo>
                <a:cubicBezTo>
                  <a:pt x="6509" y="5551"/>
                  <a:pt x="6380" y="5883"/>
                  <a:pt x="6198" y="6232"/>
                </a:cubicBezTo>
                <a:cubicBezTo>
                  <a:pt x="5900" y="6802"/>
                  <a:pt x="5602" y="7345"/>
                  <a:pt x="5311" y="7844"/>
                </a:cubicBezTo>
                <a:cubicBezTo>
                  <a:pt x="5158" y="8105"/>
                  <a:pt x="4968" y="8237"/>
                  <a:pt x="4744" y="8237"/>
                </a:cubicBezTo>
                <a:cubicBezTo>
                  <a:pt x="4743" y="8237"/>
                  <a:pt x="4742" y="8237"/>
                  <a:pt x="4742" y="8237"/>
                </a:cubicBezTo>
                <a:cubicBezTo>
                  <a:pt x="4427" y="8236"/>
                  <a:pt x="4110" y="8181"/>
                  <a:pt x="3803" y="8126"/>
                </a:cubicBezTo>
                <a:cubicBezTo>
                  <a:pt x="3608" y="8092"/>
                  <a:pt x="3405" y="8056"/>
                  <a:pt x="3206" y="8034"/>
                </a:cubicBezTo>
                <a:cubicBezTo>
                  <a:pt x="3156" y="8029"/>
                  <a:pt x="3106" y="8021"/>
                  <a:pt x="3056" y="8015"/>
                </a:cubicBezTo>
                <a:cubicBezTo>
                  <a:pt x="2794" y="7981"/>
                  <a:pt x="2522" y="7946"/>
                  <a:pt x="2262" y="8086"/>
                </a:cubicBezTo>
                <a:cubicBezTo>
                  <a:pt x="1850" y="8307"/>
                  <a:pt x="1428" y="8597"/>
                  <a:pt x="931" y="8998"/>
                </a:cubicBezTo>
                <a:cubicBezTo>
                  <a:pt x="846" y="9066"/>
                  <a:pt x="760" y="9140"/>
                  <a:pt x="678" y="9211"/>
                </a:cubicBezTo>
                <a:cubicBezTo>
                  <a:pt x="462" y="9397"/>
                  <a:pt x="241" y="9586"/>
                  <a:pt x="0" y="9708"/>
                </a:cubicBezTo>
                <a:lnTo>
                  <a:pt x="0" y="9756"/>
                </a:lnTo>
                <a:cubicBezTo>
                  <a:pt x="247" y="9633"/>
                  <a:pt x="473" y="9439"/>
                  <a:pt x="693" y="9249"/>
                </a:cubicBezTo>
                <a:cubicBezTo>
                  <a:pt x="775" y="9179"/>
                  <a:pt x="860" y="9106"/>
                  <a:pt x="944" y="9038"/>
                </a:cubicBezTo>
                <a:cubicBezTo>
                  <a:pt x="1440" y="8638"/>
                  <a:pt x="1861" y="8349"/>
                  <a:pt x="2271" y="8129"/>
                </a:cubicBezTo>
                <a:cubicBezTo>
                  <a:pt x="2526" y="7992"/>
                  <a:pt x="2795" y="8027"/>
                  <a:pt x="3054" y="8061"/>
                </a:cubicBezTo>
                <a:cubicBezTo>
                  <a:pt x="3104" y="8067"/>
                  <a:pt x="3154" y="8073"/>
                  <a:pt x="3204" y="8078"/>
                </a:cubicBezTo>
                <a:cubicBezTo>
                  <a:pt x="3403" y="8099"/>
                  <a:pt x="3604" y="8135"/>
                  <a:pt x="3800" y="8170"/>
                </a:cubicBezTo>
                <a:cubicBezTo>
                  <a:pt x="4107" y="8225"/>
                  <a:pt x="4425" y="8281"/>
                  <a:pt x="4742" y="8282"/>
                </a:cubicBezTo>
                <a:cubicBezTo>
                  <a:pt x="4742" y="8282"/>
                  <a:pt x="4743" y="8282"/>
                  <a:pt x="4744" y="8282"/>
                </a:cubicBezTo>
                <a:cubicBezTo>
                  <a:pt x="4977" y="8282"/>
                  <a:pt x="5175" y="8144"/>
                  <a:pt x="5333" y="7873"/>
                </a:cubicBezTo>
                <a:cubicBezTo>
                  <a:pt x="5625" y="7373"/>
                  <a:pt x="5924" y="6831"/>
                  <a:pt x="6221" y="6261"/>
                </a:cubicBezTo>
                <a:cubicBezTo>
                  <a:pt x="6405" y="5908"/>
                  <a:pt x="6537" y="5570"/>
                  <a:pt x="6623" y="5228"/>
                </a:cubicBezTo>
                <a:cubicBezTo>
                  <a:pt x="6787" y="4581"/>
                  <a:pt x="6730" y="4157"/>
                  <a:pt x="6419" y="3712"/>
                </a:cubicBezTo>
                <a:cubicBezTo>
                  <a:pt x="6066" y="3208"/>
                  <a:pt x="5778" y="2608"/>
                  <a:pt x="5501" y="2028"/>
                </a:cubicBezTo>
                <a:cubicBezTo>
                  <a:pt x="5428" y="1876"/>
                  <a:pt x="5353" y="1718"/>
                  <a:pt x="5277" y="1564"/>
                </a:cubicBezTo>
                <a:cubicBezTo>
                  <a:pt x="5197" y="1401"/>
                  <a:pt x="5113" y="1239"/>
                  <a:pt x="5031" y="1082"/>
                </a:cubicBezTo>
                <a:cubicBezTo>
                  <a:pt x="4867" y="767"/>
                  <a:pt x="4698" y="440"/>
                  <a:pt x="4555" y="93"/>
                </a:cubicBezTo>
                <a:lnTo>
                  <a:pt x="4552" y="84"/>
                </a:lnTo>
                <a:cubicBezTo>
                  <a:pt x="4540" y="56"/>
                  <a:pt x="4530" y="28"/>
                  <a:pt x="4519" y="0"/>
                </a:cubicBezTo>
                <a:lnTo>
                  <a:pt x="4485" y="0"/>
                </a:lnTo>
                <a:close/>
                <a:moveTo>
                  <a:pt x="4856" y="0"/>
                </a:moveTo>
                <a:cubicBezTo>
                  <a:pt x="4945" y="232"/>
                  <a:pt x="5048" y="464"/>
                  <a:pt x="5164" y="691"/>
                </a:cubicBezTo>
                <a:cubicBezTo>
                  <a:pt x="5391" y="1139"/>
                  <a:pt x="5569" y="1524"/>
                  <a:pt x="5723" y="1906"/>
                </a:cubicBezTo>
                <a:cubicBezTo>
                  <a:pt x="5995" y="2582"/>
                  <a:pt x="6399" y="3038"/>
                  <a:pt x="6758" y="3394"/>
                </a:cubicBezTo>
                <a:cubicBezTo>
                  <a:pt x="6932" y="3567"/>
                  <a:pt x="7053" y="3762"/>
                  <a:pt x="7136" y="4007"/>
                </a:cubicBezTo>
                <a:cubicBezTo>
                  <a:pt x="7210" y="4227"/>
                  <a:pt x="7210" y="4430"/>
                  <a:pt x="7136" y="4684"/>
                </a:cubicBezTo>
                <a:cubicBezTo>
                  <a:pt x="7006" y="5128"/>
                  <a:pt x="6810" y="5517"/>
                  <a:pt x="6622" y="5892"/>
                </a:cubicBezTo>
                <a:lnTo>
                  <a:pt x="6606" y="5924"/>
                </a:lnTo>
                <a:cubicBezTo>
                  <a:pt x="6466" y="6204"/>
                  <a:pt x="6316" y="6478"/>
                  <a:pt x="6170" y="6744"/>
                </a:cubicBezTo>
                <a:cubicBezTo>
                  <a:pt x="5936" y="7170"/>
                  <a:pt x="5695" y="7610"/>
                  <a:pt x="5489" y="8084"/>
                </a:cubicBezTo>
                <a:cubicBezTo>
                  <a:pt x="5278" y="8571"/>
                  <a:pt x="4986" y="8741"/>
                  <a:pt x="4595" y="8606"/>
                </a:cubicBezTo>
                <a:cubicBezTo>
                  <a:pt x="4130" y="8445"/>
                  <a:pt x="3663" y="8387"/>
                  <a:pt x="3308" y="8354"/>
                </a:cubicBezTo>
                <a:cubicBezTo>
                  <a:pt x="2560" y="8285"/>
                  <a:pt x="1889" y="8660"/>
                  <a:pt x="1332" y="9036"/>
                </a:cubicBezTo>
                <a:cubicBezTo>
                  <a:pt x="1079" y="9207"/>
                  <a:pt x="837" y="9422"/>
                  <a:pt x="603" y="9629"/>
                </a:cubicBezTo>
                <a:cubicBezTo>
                  <a:pt x="546" y="9679"/>
                  <a:pt x="490" y="9728"/>
                  <a:pt x="433" y="9778"/>
                </a:cubicBezTo>
                <a:cubicBezTo>
                  <a:pt x="282" y="9909"/>
                  <a:pt x="139" y="10005"/>
                  <a:pt x="0" y="10071"/>
                </a:cubicBezTo>
                <a:lnTo>
                  <a:pt x="0" y="10118"/>
                </a:lnTo>
                <a:cubicBezTo>
                  <a:pt x="144" y="10052"/>
                  <a:pt x="291" y="9954"/>
                  <a:pt x="448" y="9818"/>
                </a:cubicBezTo>
                <a:cubicBezTo>
                  <a:pt x="504" y="9768"/>
                  <a:pt x="560" y="9717"/>
                  <a:pt x="617" y="9667"/>
                </a:cubicBezTo>
                <a:cubicBezTo>
                  <a:pt x="851" y="9460"/>
                  <a:pt x="1094" y="9247"/>
                  <a:pt x="1345" y="9077"/>
                </a:cubicBezTo>
                <a:cubicBezTo>
                  <a:pt x="1898" y="8703"/>
                  <a:pt x="2564" y="8331"/>
                  <a:pt x="3305" y="8400"/>
                </a:cubicBezTo>
                <a:cubicBezTo>
                  <a:pt x="3659" y="8433"/>
                  <a:pt x="4126" y="8490"/>
                  <a:pt x="4589" y="8650"/>
                </a:cubicBezTo>
                <a:cubicBezTo>
                  <a:pt x="4993" y="8790"/>
                  <a:pt x="5295" y="8612"/>
                  <a:pt x="5514" y="8108"/>
                </a:cubicBezTo>
                <a:cubicBezTo>
                  <a:pt x="5718" y="7637"/>
                  <a:pt x="5959" y="7198"/>
                  <a:pt x="6192" y="6772"/>
                </a:cubicBezTo>
                <a:cubicBezTo>
                  <a:pt x="6338" y="6507"/>
                  <a:pt x="6489" y="6231"/>
                  <a:pt x="6630" y="5951"/>
                </a:cubicBezTo>
                <a:lnTo>
                  <a:pt x="6645" y="5920"/>
                </a:lnTo>
                <a:cubicBezTo>
                  <a:pt x="6834" y="5542"/>
                  <a:pt x="7031" y="5152"/>
                  <a:pt x="7162" y="4704"/>
                </a:cubicBezTo>
                <a:cubicBezTo>
                  <a:pt x="7241" y="4436"/>
                  <a:pt x="7241" y="4220"/>
                  <a:pt x="7162" y="3986"/>
                </a:cubicBezTo>
                <a:cubicBezTo>
                  <a:pt x="7076" y="3734"/>
                  <a:pt x="6953" y="3535"/>
                  <a:pt x="6774" y="3357"/>
                </a:cubicBezTo>
                <a:cubicBezTo>
                  <a:pt x="6418" y="3004"/>
                  <a:pt x="6017" y="2551"/>
                  <a:pt x="5748" y="1883"/>
                </a:cubicBezTo>
                <a:cubicBezTo>
                  <a:pt x="5596" y="1505"/>
                  <a:pt x="5413" y="1106"/>
                  <a:pt x="5187" y="664"/>
                </a:cubicBezTo>
                <a:cubicBezTo>
                  <a:pt x="5076" y="445"/>
                  <a:pt x="4977" y="223"/>
                  <a:pt x="4890" y="0"/>
                </a:cubicBezTo>
                <a:lnTo>
                  <a:pt x="4856" y="0"/>
                </a:lnTo>
                <a:close/>
                <a:moveTo>
                  <a:pt x="6165" y="0"/>
                </a:moveTo>
                <a:cubicBezTo>
                  <a:pt x="6099" y="21"/>
                  <a:pt x="6033" y="40"/>
                  <a:pt x="5968" y="56"/>
                </a:cubicBezTo>
                <a:lnTo>
                  <a:pt x="5936" y="64"/>
                </a:lnTo>
                <a:cubicBezTo>
                  <a:pt x="5776" y="105"/>
                  <a:pt x="5699" y="249"/>
                  <a:pt x="5719" y="469"/>
                </a:cubicBezTo>
                <a:cubicBezTo>
                  <a:pt x="5777" y="1106"/>
                  <a:pt x="5973" y="1682"/>
                  <a:pt x="6301" y="2182"/>
                </a:cubicBezTo>
                <a:cubicBezTo>
                  <a:pt x="6434" y="2385"/>
                  <a:pt x="6602" y="2510"/>
                  <a:pt x="6765" y="2630"/>
                </a:cubicBezTo>
                <a:cubicBezTo>
                  <a:pt x="6815" y="2667"/>
                  <a:pt x="6866" y="2704"/>
                  <a:pt x="6916" y="2744"/>
                </a:cubicBezTo>
                <a:cubicBezTo>
                  <a:pt x="7199" y="2970"/>
                  <a:pt x="7418" y="3240"/>
                  <a:pt x="7586" y="3566"/>
                </a:cubicBezTo>
                <a:cubicBezTo>
                  <a:pt x="7751" y="3886"/>
                  <a:pt x="7932" y="4193"/>
                  <a:pt x="8107" y="4491"/>
                </a:cubicBezTo>
                <a:lnTo>
                  <a:pt x="8146" y="4558"/>
                </a:lnTo>
                <a:cubicBezTo>
                  <a:pt x="8229" y="4700"/>
                  <a:pt x="8331" y="4852"/>
                  <a:pt x="8474" y="4856"/>
                </a:cubicBezTo>
                <a:cubicBezTo>
                  <a:pt x="8503" y="4856"/>
                  <a:pt x="8532" y="4857"/>
                  <a:pt x="8561" y="4858"/>
                </a:cubicBezTo>
                <a:cubicBezTo>
                  <a:pt x="8710" y="4864"/>
                  <a:pt x="8864" y="4869"/>
                  <a:pt x="9016" y="4829"/>
                </a:cubicBezTo>
                <a:cubicBezTo>
                  <a:pt x="9079" y="4813"/>
                  <a:pt x="9143" y="4793"/>
                  <a:pt x="9204" y="4773"/>
                </a:cubicBezTo>
                <a:cubicBezTo>
                  <a:pt x="9329" y="4733"/>
                  <a:pt x="9458" y="4692"/>
                  <a:pt x="9589" y="4680"/>
                </a:cubicBezTo>
                <a:cubicBezTo>
                  <a:pt x="10008" y="4642"/>
                  <a:pt x="10389" y="4887"/>
                  <a:pt x="10742" y="5140"/>
                </a:cubicBezTo>
                <a:cubicBezTo>
                  <a:pt x="11047" y="5359"/>
                  <a:pt x="11354" y="5469"/>
                  <a:pt x="11670" y="5469"/>
                </a:cubicBezTo>
                <a:cubicBezTo>
                  <a:pt x="11912" y="5469"/>
                  <a:pt x="12159" y="5405"/>
                  <a:pt x="12413" y="5278"/>
                </a:cubicBezTo>
                <a:cubicBezTo>
                  <a:pt x="12955" y="5007"/>
                  <a:pt x="13461" y="4623"/>
                  <a:pt x="13842" y="4319"/>
                </a:cubicBezTo>
                <a:cubicBezTo>
                  <a:pt x="14471" y="3817"/>
                  <a:pt x="15014" y="3126"/>
                  <a:pt x="15455" y="2264"/>
                </a:cubicBezTo>
                <a:cubicBezTo>
                  <a:pt x="15550" y="2079"/>
                  <a:pt x="15642" y="1887"/>
                  <a:pt x="15732" y="1702"/>
                </a:cubicBezTo>
                <a:cubicBezTo>
                  <a:pt x="15962" y="1228"/>
                  <a:pt x="16200" y="737"/>
                  <a:pt x="16487" y="319"/>
                </a:cubicBezTo>
                <a:cubicBezTo>
                  <a:pt x="16560" y="212"/>
                  <a:pt x="16619" y="107"/>
                  <a:pt x="16667" y="0"/>
                </a:cubicBezTo>
                <a:lnTo>
                  <a:pt x="16631" y="0"/>
                </a:lnTo>
                <a:cubicBezTo>
                  <a:pt x="16587" y="95"/>
                  <a:pt x="16532" y="191"/>
                  <a:pt x="16466" y="286"/>
                </a:cubicBezTo>
                <a:cubicBezTo>
                  <a:pt x="16177" y="708"/>
                  <a:pt x="15939" y="1199"/>
                  <a:pt x="15708" y="1675"/>
                </a:cubicBezTo>
                <a:cubicBezTo>
                  <a:pt x="15618" y="1860"/>
                  <a:pt x="15526" y="2051"/>
                  <a:pt x="15432" y="2235"/>
                </a:cubicBezTo>
                <a:cubicBezTo>
                  <a:pt x="14993" y="3092"/>
                  <a:pt x="14454" y="3781"/>
                  <a:pt x="13829" y="4279"/>
                </a:cubicBezTo>
                <a:cubicBezTo>
                  <a:pt x="13449" y="4583"/>
                  <a:pt x="12944" y="4966"/>
                  <a:pt x="12403" y="5236"/>
                </a:cubicBezTo>
                <a:cubicBezTo>
                  <a:pt x="11824" y="5525"/>
                  <a:pt x="11285" y="5481"/>
                  <a:pt x="10755" y="5101"/>
                </a:cubicBezTo>
                <a:cubicBezTo>
                  <a:pt x="10423" y="4863"/>
                  <a:pt x="10067" y="4633"/>
                  <a:pt x="9676" y="4632"/>
                </a:cubicBezTo>
                <a:cubicBezTo>
                  <a:pt x="9647" y="4632"/>
                  <a:pt x="9617" y="4634"/>
                  <a:pt x="9587" y="4636"/>
                </a:cubicBezTo>
                <a:cubicBezTo>
                  <a:pt x="9454" y="4648"/>
                  <a:pt x="9324" y="4689"/>
                  <a:pt x="9198" y="4729"/>
                </a:cubicBezTo>
                <a:cubicBezTo>
                  <a:pt x="9137" y="4749"/>
                  <a:pt x="9073" y="4769"/>
                  <a:pt x="9011" y="4786"/>
                </a:cubicBezTo>
                <a:cubicBezTo>
                  <a:pt x="8861" y="4825"/>
                  <a:pt x="8708" y="4819"/>
                  <a:pt x="8561" y="4813"/>
                </a:cubicBezTo>
                <a:cubicBezTo>
                  <a:pt x="8532" y="4812"/>
                  <a:pt x="8503" y="4811"/>
                  <a:pt x="8474" y="4810"/>
                </a:cubicBezTo>
                <a:cubicBezTo>
                  <a:pt x="8343" y="4807"/>
                  <a:pt x="8247" y="4663"/>
                  <a:pt x="8169" y="4528"/>
                </a:cubicBezTo>
                <a:lnTo>
                  <a:pt x="8129" y="4462"/>
                </a:lnTo>
                <a:cubicBezTo>
                  <a:pt x="7954" y="4165"/>
                  <a:pt x="7774" y="3857"/>
                  <a:pt x="7610" y="3539"/>
                </a:cubicBezTo>
                <a:cubicBezTo>
                  <a:pt x="7438" y="3207"/>
                  <a:pt x="7216" y="2934"/>
                  <a:pt x="6929" y="2704"/>
                </a:cubicBezTo>
                <a:cubicBezTo>
                  <a:pt x="6879" y="2665"/>
                  <a:pt x="6827" y="2627"/>
                  <a:pt x="6777" y="2591"/>
                </a:cubicBezTo>
                <a:cubicBezTo>
                  <a:pt x="6617" y="2472"/>
                  <a:pt x="6451" y="2349"/>
                  <a:pt x="6322" y="2151"/>
                </a:cubicBezTo>
                <a:cubicBezTo>
                  <a:pt x="5999" y="1658"/>
                  <a:pt x="5806" y="1090"/>
                  <a:pt x="5749" y="464"/>
                </a:cubicBezTo>
                <a:cubicBezTo>
                  <a:pt x="5731" y="266"/>
                  <a:pt x="5796" y="146"/>
                  <a:pt x="5942" y="108"/>
                </a:cubicBezTo>
                <a:lnTo>
                  <a:pt x="5973" y="100"/>
                </a:lnTo>
                <a:cubicBezTo>
                  <a:pt x="6079" y="73"/>
                  <a:pt x="6187" y="44"/>
                  <a:pt x="6292" y="0"/>
                </a:cubicBezTo>
                <a:lnTo>
                  <a:pt x="6165" y="0"/>
                </a:lnTo>
                <a:close/>
                <a:moveTo>
                  <a:pt x="7321" y="0"/>
                </a:moveTo>
                <a:cubicBezTo>
                  <a:pt x="7112" y="214"/>
                  <a:pt x="6899" y="437"/>
                  <a:pt x="6706" y="698"/>
                </a:cubicBezTo>
                <a:cubicBezTo>
                  <a:pt x="6601" y="841"/>
                  <a:pt x="6547" y="1028"/>
                  <a:pt x="6554" y="1224"/>
                </a:cubicBezTo>
                <a:cubicBezTo>
                  <a:pt x="6561" y="1428"/>
                  <a:pt x="6635" y="1618"/>
                  <a:pt x="6757" y="1749"/>
                </a:cubicBezTo>
                <a:cubicBezTo>
                  <a:pt x="6820" y="1817"/>
                  <a:pt x="6887" y="1881"/>
                  <a:pt x="6951" y="1943"/>
                </a:cubicBezTo>
                <a:cubicBezTo>
                  <a:pt x="7080" y="2068"/>
                  <a:pt x="7214" y="2199"/>
                  <a:pt x="7326" y="2363"/>
                </a:cubicBezTo>
                <a:cubicBezTo>
                  <a:pt x="7421" y="2502"/>
                  <a:pt x="7515" y="2648"/>
                  <a:pt x="7606" y="2789"/>
                </a:cubicBezTo>
                <a:cubicBezTo>
                  <a:pt x="7726" y="2974"/>
                  <a:pt x="7850" y="3165"/>
                  <a:pt x="7978" y="3344"/>
                </a:cubicBezTo>
                <a:cubicBezTo>
                  <a:pt x="8209" y="3670"/>
                  <a:pt x="8530" y="4045"/>
                  <a:pt x="8966" y="4059"/>
                </a:cubicBezTo>
                <a:cubicBezTo>
                  <a:pt x="9573" y="4078"/>
                  <a:pt x="10132" y="4256"/>
                  <a:pt x="10677" y="4601"/>
                </a:cubicBezTo>
                <a:cubicBezTo>
                  <a:pt x="10977" y="4791"/>
                  <a:pt x="11331" y="4995"/>
                  <a:pt x="11723" y="4999"/>
                </a:cubicBezTo>
                <a:cubicBezTo>
                  <a:pt x="11729" y="4999"/>
                  <a:pt x="11736" y="5001"/>
                  <a:pt x="11743" y="5001"/>
                </a:cubicBezTo>
                <a:cubicBezTo>
                  <a:pt x="12255" y="5001"/>
                  <a:pt x="12729" y="4755"/>
                  <a:pt x="13171" y="4502"/>
                </a:cubicBezTo>
                <a:cubicBezTo>
                  <a:pt x="14022" y="4017"/>
                  <a:pt x="14747" y="3190"/>
                  <a:pt x="15389" y="1975"/>
                </a:cubicBezTo>
                <a:cubicBezTo>
                  <a:pt x="15497" y="1769"/>
                  <a:pt x="15599" y="1551"/>
                  <a:pt x="15698" y="1340"/>
                </a:cubicBezTo>
                <a:cubicBezTo>
                  <a:pt x="15848" y="1019"/>
                  <a:pt x="16004" y="687"/>
                  <a:pt x="16185" y="392"/>
                </a:cubicBezTo>
                <a:cubicBezTo>
                  <a:pt x="16201" y="366"/>
                  <a:pt x="16218" y="340"/>
                  <a:pt x="16234" y="313"/>
                </a:cubicBezTo>
                <a:cubicBezTo>
                  <a:pt x="16296" y="214"/>
                  <a:pt x="16358" y="112"/>
                  <a:pt x="16412" y="0"/>
                </a:cubicBezTo>
                <a:lnTo>
                  <a:pt x="16375" y="0"/>
                </a:lnTo>
                <a:cubicBezTo>
                  <a:pt x="16325" y="100"/>
                  <a:pt x="16269" y="192"/>
                  <a:pt x="16213" y="282"/>
                </a:cubicBezTo>
                <a:cubicBezTo>
                  <a:pt x="16196" y="308"/>
                  <a:pt x="16179" y="335"/>
                  <a:pt x="16163" y="361"/>
                </a:cubicBezTo>
                <a:cubicBezTo>
                  <a:pt x="15981" y="658"/>
                  <a:pt x="15824" y="991"/>
                  <a:pt x="15674" y="1314"/>
                </a:cubicBezTo>
                <a:cubicBezTo>
                  <a:pt x="15575" y="1524"/>
                  <a:pt x="15474" y="1742"/>
                  <a:pt x="15366" y="1946"/>
                </a:cubicBezTo>
                <a:cubicBezTo>
                  <a:pt x="14728" y="3155"/>
                  <a:pt x="14007" y="3977"/>
                  <a:pt x="13161" y="4460"/>
                </a:cubicBezTo>
                <a:cubicBezTo>
                  <a:pt x="12721" y="4711"/>
                  <a:pt x="12250" y="4955"/>
                  <a:pt x="11743" y="4955"/>
                </a:cubicBezTo>
                <a:cubicBezTo>
                  <a:pt x="11736" y="4955"/>
                  <a:pt x="11729" y="4955"/>
                  <a:pt x="11723" y="4955"/>
                </a:cubicBezTo>
                <a:cubicBezTo>
                  <a:pt x="11336" y="4950"/>
                  <a:pt x="10986" y="4749"/>
                  <a:pt x="10689" y="4560"/>
                </a:cubicBezTo>
                <a:cubicBezTo>
                  <a:pt x="10141" y="4213"/>
                  <a:pt x="9577" y="4033"/>
                  <a:pt x="8966" y="4014"/>
                </a:cubicBezTo>
                <a:cubicBezTo>
                  <a:pt x="8540" y="4000"/>
                  <a:pt x="8225" y="3632"/>
                  <a:pt x="7997" y="3312"/>
                </a:cubicBezTo>
                <a:cubicBezTo>
                  <a:pt x="7870" y="3133"/>
                  <a:pt x="7747" y="2942"/>
                  <a:pt x="7628" y="2758"/>
                </a:cubicBezTo>
                <a:cubicBezTo>
                  <a:pt x="7536" y="2616"/>
                  <a:pt x="7442" y="2470"/>
                  <a:pt x="7347" y="2331"/>
                </a:cubicBezTo>
                <a:cubicBezTo>
                  <a:pt x="7232" y="2163"/>
                  <a:pt x="7096" y="2033"/>
                  <a:pt x="6966" y="1906"/>
                </a:cubicBezTo>
                <a:cubicBezTo>
                  <a:pt x="6902" y="1844"/>
                  <a:pt x="6836" y="1780"/>
                  <a:pt x="6774" y="1713"/>
                </a:cubicBezTo>
                <a:cubicBezTo>
                  <a:pt x="6660" y="1590"/>
                  <a:pt x="6590" y="1411"/>
                  <a:pt x="6583" y="1221"/>
                </a:cubicBezTo>
                <a:cubicBezTo>
                  <a:pt x="6576" y="1039"/>
                  <a:pt x="6627" y="865"/>
                  <a:pt x="6726" y="731"/>
                </a:cubicBezTo>
                <a:cubicBezTo>
                  <a:pt x="6928" y="457"/>
                  <a:pt x="7154" y="224"/>
                  <a:pt x="7374" y="0"/>
                </a:cubicBezTo>
                <a:lnTo>
                  <a:pt x="7321" y="0"/>
                </a:lnTo>
                <a:close/>
                <a:moveTo>
                  <a:pt x="7420" y="0"/>
                </a:moveTo>
                <a:cubicBezTo>
                  <a:pt x="7384" y="37"/>
                  <a:pt x="7349" y="74"/>
                  <a:pt x="7314" y="109"/>
                </a:cubicBezTo>
                <a:cubicBezTo>
                  <a:pt x="7182" y="244"/>
                  <a:pt x="7045" y="383"/>
                  <a:pt x="6917" y="535"/>
                </a:cubicBezTo>
                <a:cubicBezTo>
                  <a:pt x="6847" y="619"/>
                  <a:pt x="6779" y="713"/>
                  <a:pt x="6712" y="821"/>
                </a:cubicBezTo>
                <a:cubicBezTo>
                  <a:pt x="6635" y="945"/>
                  <a:pt x="6597" y="1084"/>
                  <a:pt x="6601" y="1222"/>
                </a:cubicBezTo>
                <a:cubicBezTo>
                  <a:pt x="6605" y="1361"/>
                  <a:pt x="6652" y="1495"/>
                  <a:pt x="6738" y="1608"/>
                </a:cubicBezTo>
                <a:cubicBezTo>
                  <a:pt x="6785" y="1670"/>
                  <a:pt x="6836" y="1735"/>
                  <a:pt x="6891" y="1784"/>
                </a:cubicBezTo>
                <a:cubicBezTo>
                  <a:pt x="7200" y="2061"/>
                  <a:pt x="7486" y="2432"/>
                  <a:pt x="7794" y="2951"/>
                </a:cubicBezTo>
                <a:cubicBezTo>
                  <a:pt x="8002" y="3301"/>
                  <a:pt x="8215" y="3561"/>
                  <a:pt x="8443" y="3746"/>
                </a:cubicBezTo>
                <a:cubicBezTo>
                  <a:pt x="8645" y="3909"/>
                  <a:pt x="8859" y="3948"/>
                  <a:pt x="9024" y="3964"/>
                </a:cubicBezTo>
                <a:lnTo>
                  <a:pt x="9088" y="3971"/>
                </a:lnTo>
                <a:cubicBezTo>
                  <a:pt x="9423" y="4004"/>
                  <a:pt x="9770" y="4039"/>
                  <a:pt x="10100" y="4192"/>
                </a:cubicBezTo>
                <a:cubicBezTo>
                  <a:pt x="10363" y="4314"/>
                  <a:pt x="10616" y="4453"/>
                  <a:pt x="10853" y="4606"/>
                </a:cubicBezTo>
                <a:cubicBezTo>
                  <a:pt x="11401" y="4961"/>
                  <a:pt x="11969" y="4990"/>
                  <a:pt x="12588" y="4692"/>
                </a:cubicBezTo>
                <a:cubicBezTo>
                  <a:pt x="13113" y="4441"/>
                  <a:pt x="13499" y="4196"/>
                  <a:pt x="13841" y="3900"/>
                </a:cubicBezTo>
                <a:cubicBezTo>
                  <a:pt x="14053" y="3716"/>
                  <a:pt x="14243" y="3481"/>
                  <a:pt x="14427" y="3253"/>
                </a:cubicBezTo>
                <a:cubicBezTo>
                  <a:pt x="14496" y="3169"/>
                  <a:pt x="14566" y="3081"/>
                  <a:pt x="14637" y="2998"/>
                </a:cubicBezTo>
                <a:cubicBezTo>
                  <a:pt x="15039" y="2524"/>
                  <a:pt x="15332" y="1899"/>
                  <a:pt x="15616" y="1293"/>
                </a:cubicBezTo>
                <a:cubicBezTo>
                  <a:pt x="15674" y="1169"/>
                  <a:pt x="15733" y="1043"/>
                  <a:pt x="15793" y="919"/>
                </a:cubicBezTo>
                <a:cubicBezTo>
                  <a:pt x="15888" y="721"/>
                  <a:pt x="15997" y="533"/>
                  <a:pt x="16103" y="352"/>
                </a:cubicBezTo>
                <a:cubicBezTo>
                  <a:pt x="16169" y="238"/>
                  <a:pt x="16236" y="120"/>
                  <a:pt x="16301" y="0"/>
                </a:cubicBezTo>
                <a:lnTo>
                  <a:pt x="16263" y="0"/>
                </a:lnTo>
                <a:cubicBezTo>
                  <a:pt x="16203" y="110"/>
                  <a:pt x="16142" y="219"/>
                  <a:pt x="16081" y="323"/>
                </a:cubicBezTo>
                <a:cubicBezTo>
                  <a:pt x="15975" y="505"/>
                  <a:pt x="15865" y="693"/>
                  <a:pt x="15768" y="894"/>
                </a:cubicBezTo>
                <a:cubicBezTo>
                  <a:pt x="15709" y="1017"/>
                  <a:pt x="15651" y="1143"/>
                  <a:pt x="15592" y="1268"/>
                </a:cubicBezTo>
                <a:cubicBezTo>
                  <a:pt x="15310" y="1870"/>
                  <a:pt x="15018" y="2494"/>
                  <a:pt x="14619" y="2964"/>
                </a:cubicBezTo>
                <a:cubicBezTo>
                  <a:pt x="14548" y="3048"/>
                  <a:pt x="14478" y="3134"/>
                  <a:pt x="14409" y="3219"/>
                </a:cubicBezTo>
                <a:cubicBezTo>
                  <a:pt x="14226" y="3445"/>
                  <a:pt x="14036" y="3679"/>
                  <a:pt x="13826" y="3861"/>
                </a:cubicBezTo>
                <a:cubicBezTo>
                  <a:pt x="13486" y="4155"/>
                  <a:pt x="13102" y="4398"/>
                  <a:pt x="12579" y="4649"/>
                </a:cubicBezTo>
                <a:cubicBezTo>
                  <a:pt x="11967" y="4943"/>
                  <a:pt x="11406" y="4915"/>
                  <a:pt x="10864" y="4564"/>
                </a:cubicBezTo>
                <a:cubicBezTo>
                  <a:pt x="10627" y="4410"/>
                  <a:pt x="10373" y="4270"/>
                  <a:pt x="10109" y="4148"/>
                </a:cubicBezTo>
                <a:cubicBezTo>
                  <a:pt x="9775" y="3994"/>
                  <a:pt x="9427" y="3960"/>
                  <a:pt x="9089" y="3926"/>
                </a:cubicBezTo>
                <a:lnTo>
                  <a:pt x="9025" y="3921"/>
                </a:lnTo>
                <a:cubicBezTo>
                  <a:pt x="8864" y="3905"/>
                  <a:pt x="8654" y="3865"/>
                  <a:pt x="8456" y="3706"/>
                </a:cubicBezTo>
                <a:cubicBezTo>
                  <a:pt x="8232" y="3524"/>
                  <a:pt x="8022" y="3267"/>
                  <a:pt x="7816" y="2921"/>
                </a:cubicBezTo>
                <a:cubicBezTo>
                  <a:pt x="7506" y="2398"/>
                  <a:pt x="7217" y="2025"/>
                  <a:pt x="6906" y="1746"/>
                </a:cubicBezTo>
                <a:cubicBezTo>
                  <a:pt x="6853" y="1698"/>
                  <a:pt x="6804" y="1635"/>
                  <a:pt x="6758" y="1574"/>
                </a:cubicBezTo>
                <a:cubicBezTo>
                  <a:pt x="6678" y="1469"/>
                  <a:pt x="6634" y="1346"/>
                  <a:pt x="6630" y="1219"/>
                </a:cubicBezTo>
                <a:cubicBezTo>
                  <a:pt x="6626" y="1094"/>
                  <a:pt x="6662" y="967"/>
                  <a:pt x="6733" y="852"/>
                </a:cubicBezTo>
                <a:cubicBezTo>
                  <a:pt x="6800" y="746"/>
                  <a:pt x="6866" y="653"/>
                  <a:pt x="6935" y="571"/>
                </a:cubicBezTo>
                <a:cubicBezTo>
                  <a:pt x="7062" y="419"/>
                  <a:pt x="7198" y="281"/>
                  <a:pt x="7330" y="146"/>
                </a:cubicBezTo>
                <a:cubicBezTo>
                  <a:pt x="7377" y="99"/>
                  <a:pt x="7425" y="49"/>
                  <a:pt x="7472" y="0"/>
                </a:cubicBezTo>
                <a:lnTo>
                  <a:pt x="7420" y="0"/>
                </a:lnTo>
                <a:close/>
                <a:moveTo>
                  <a:pt x="8267" y="0"/>
                </a:moveTo>
                <a:cubicBezTo>
                  <a:pt x="8150" y="176"/>
                  <a:pt x="8013" y="319"/>
                  <a:pt x="7879" y="459"/>
                </a:cubicBezTo>
                <a:cubicBezTo>
                  <a:pt x="7840" y="500"/>
                  <a:pt x="7800" y="541"/>
                  <a:pt x="7761" y="583"/>
                </a:cubicBezTo>
                <a:cubicBezTo>
                  <a:pt x="7428" y="942"/>
                  <a:pt x="7367" y="1299"/>
                  <a:pt x="7544" y="1854"/>
                </a:cubicBezTo>
                <a:cubicBezTo>
                  <a:pt x="7664" y="2232"/>
                  <a:pt x="7838" y="2584"/>
                  <a:pt x="8059" y="2905"/>
                </a:cubicBezTo>
                <a:cubicBezTo>
                  <a:pt x="8278" y="3223"/>
                  <a:pt x="8522" y="3409"/>
                  <a:pt x="8786" y="3457"/>
                </a:cubicBezTo>
                <a:cubicBezTo>
                  <a:pt x="9133" y="3520"/>
                  <a:pt x="9476" y="3639"/>
                  <a:pt x="9806" y="3809"/>
                </a:cubicBezTo>
                <a:cubicBezTo>
                  <a:pt x="10473" y="4153"/>
                  <a:pt x="11081" y="4373"/>
                  <a:pt x="11666" y="4482"/>
                </a:cubicBezTo>
                <a:cubicBezTo>
                  <a:pt x="11813" y="4509"/>
                  <a:pt x="11959" y="4523"/>
                  <a:pt x="12104" y="4523"/>
                </a:cubicBezTo>
                <a:cubicBezTo>
                  <a:pt x="12577" y="4523"/>
                  <a:pt x="13040" y="4378"/>
                  <a:pt x="13487" y="4091"/>
                </a:cubicBezTo>
                <a:cubicBezTo>
                  <a:pt x="13983" y="3772"/>
                  <a:pt x="14384" y="3234"/>
                  <a:pt x="14772" y="2714"/>
                </a:cubicBezTo>
                <a:lnTo>
                  <a:pt x="14850" y="2610"/>
                </a:lnTo>
                <a:cubicBezTo>
                  <a:pt x="15079" y="2304"/>
                  <a:pt x="15284" y="1932"/>
                  <a:pt x="15518" y="1404"/>
                </a:cubicBezTo>
                <a:cubicBezTo>
                  <a:pt x="15756" y="866"/>
                  <a:pt x="15964" y="426"/>
                  <a:pt x="16170" y="18"/>
                </a:cubicBezTo>
                <a:cubicBezTo>
                  <a:pt x="16173" y="12"/>
                  <a:pt x="16176" y="6"/>
                  <a:pt x="16180" y="0"/>
                </a:cubicBezTo>
                <a:lnTo>
                  <a:pt x="16142" y="0"/>
                </a:lnTo>
                <a:cubicBezTo>
                  <a:pt x="15937" y="406"/>
                  <a:pt x="15730" y="844"/>
                  <a:pt x="15493" y="1379"/>
                </a:cubicBezTo>
                <a:cubicBezTo>
                  <a:pt x="15261" y="1903"/>
                  <a:pt x="15057" y="2272"/>
                  <a:pt x="14830" y="2576"/>
                </a:cubicBezTo>
                <a:lnTo>
                  <a:pt x="14752" y="2679"/>
                </a:lnTo>
                <a:cubicBezTo>
                  <a:pt x="14366" y="3198"/>
                  <a:pt x="13966" y="3734"/>
                  <a:pt x="13475" y="4049"/>
                </a:cubicBezTo>
                <a:cubicBezTo>
                  <a:pt x="12896" y="4422"/>
                  <a:pt x="12288" y="4554"/>
                  <a:pt x="11670" y="4438"/>
                </a:cubicBezTo>
                <a:cubicBezTo>
                  <a:pt x="11087" y="4329"/>
                  <a:pt x="10481" y="4109"/>
                  <a:pt x="9816" y="3766"/>
                </a:cubicBezTo>
                <a:cubicBezTo>
                  <a:pt x="9484" y="3595"/>
                  <a:pt x="9139" y="3477"/>
                  <a:pt x="8790" y="3413"/>
                </a:cubicBezTo>
                <a:cubicBezTo>
                  <a:pt x="8532" y="3366"/>
                  <a:pt x="8293" y="3184"/>
                  <a:pt x="8079" y="2874"/>
                </a:cubicBezTo>
                <a:cubicBezTo>
                  <a:pt x="7860" y="2557"/>
                  <a:pt x="7689" y="2206"/>
                  <a:pt x="7571" y="1834"/>
                </a:cubicBezTo>
                <a:cubicBezTo>
                  <a:pt x="7400" y="1296"/>
                  <a:pt x="7456" y="967"/>
                  <a:pt x="7778" y="620"/>
                </a:cubicBezTo>
                <a:cubicBezTo>
                  <a:pt x="7817" y="578"/>
                  <a:pt x="7857" y="537"/>
                  <a:pt x="7896" y="496"/>
                </a:cubicBezTo>
                <a:cubicBezTo>
                  <a:pt x="8039" y="347"/>
                  <a:pt x="8185" y="194"/>
                  <a:pt x="8308" y="0"/>
                </a:cubicBezTo>
                <a:lnTo>
                  <a:pt x="8267" y="0"/>
                </a:lnTo>
                <a:close/>
                <a:moveTo>
                  <a:pt x="8368" y="0"/>
                </a:moveTo>
                <a:cubicBezTo>
                  <a:pt x="8276" y="155"/>
                  <a:pt x="8166" y="283"/>
                  <a:pt x="8057" y="405"/>
                </a:cubicBezTo>
                <a:cubicBezTo>
                  <a:pt x="8023" y="443"/>
                  <a:pt x="7989" y="480"/>
                  <a:pt x="7956" y="519"/>
                </a:cubicBezTo>
                <a:cubicBezTo>
                  <a:pt x="7935" y="542"/>
                  <a:pt x="7913" y="563"/>
                  <a:pt x="7892" y="584"/>
                </a:cubicBezTo>
                <a:cubicBezTo>
                  <a:pt x="7881" y="595"/>
                  <a:pt x="7870" y="605"/>
                  <a:pt x="7860" y="616"/>
                </a:cubicBezTo>
                <a:cubicBezTo>
                  <a:pt x="7485" y="995"/>
                  <a:pt x="7431" y="1318"/>
                  <a:pt x="7646" y="1894"/>
                </a:cubicBezTo>
                <a:cubicBezTo>
                  <a:pt x="7821" y="2363"/>
                  <a:pt x="8077" y="2941"/>
                  <a:pt x="8517" y="3238"/>
                </a:cubicBezTo>
                <a:cubicBezTo>
                  <a:pt x="8656" y="3332"/>
                  <a:pt x="8805" y="3361"/>
                  <a:pt x="8949" y="3390"/>
                </a:cubicBezTo>
                <a:cubicBezTo>
                  <a:pt x="9010" y="3402"/>
                  <a:pt x="9072" y="3414"/>
                  <a:pt x="9133" y="3431"/>
                </a:cubicBezTo>
                <a:cubicBezTo>
                  <a:pt x="9370" y="3497"/>
                  <a:pt x="9548" y="3565"/>
                  <a:pt x="9711" y="3650"/>
                </a:cubicBezTo>
                <a:cubicBezTo>
                  <a:pt x="10374" y="3996"/>
                  <a:pt x="10967" y="4226"/>
                  <a:pt x="11523" y="4353"/>
                </a:cubicBezTo>
                <a:cubicBezTo>
                  <a:pt x="12565" y="4591"/>
                  <a:pt x="13488" y="4217"/>
                  <a:pt x="14266" y="3239"/>
                </a:cubicBezTo>
                <a:lnTo>
                  <a:pt x="14343" y="3143"/>
                </a:lnTo>
                <a:cubicBezTo>
                  <a:pt x="14531" y="2907"/>
                  <a:pt x="14726" y="2662"/>
                  <a:pt x="14908" y="2402"/>
                </a:cubicBezTo>
                <a:cubicBezTo>
                  <a:pt x="15166" y="2034"/>
                  <a:pt x="15364" y="1593"/>
                  <a:pt x="15554" y="1168"/>
                </a:cubicBezTo>
                <a:cubicBezTo>
                  <a:pt x="15695" y="851"/>
                  <a:pt x="15846" y="537"/>
                  <a:pt x="15993" y="234"/>
                </a:cubicBezTo>
                <a:cubicBezTo>
                  <a:pt x="16030" y="156"/>
                  <a:pt x="16068" y="78"/>
                  <a:pt x="16105" y="0"/>
                </a:cubicBezTo>
                <a:lnTo>
                  <a:pt x="16069" y="0"/>
                </a:lnTo>
                <a:cubicBezTo>
                  <a:pt x="16035" y="69"/>
                  <a:pt x="16002" y="139"/>
                  <a:pt x="15968" y="208"/>
                </a:cubicBezTo>
                <a:cubicBezTo>
                  <a:pt x="15822" y="512"/>
                  <a:pt x="15670" y="825"/>
                  <a:pt x="15529" y="1142"/>
                </a:cubicBezTo>
                <a:cubicBezTo>
                  <a:pt x="15339" y="1566"/>
                  <a:pt x="15144" y="2004"/>
                  <a:pt x="14888" y="2369"/>
                </a:cubicBezTo>
                <a:cubicBezTo>
                  <a:pt x="14707" y="2628"/>
                  <a:pt x="14512" y="2872"/>
                  <a:pt x="14324" y="3108"/>
                </a:cubicBezTo>
                <a:lnTo>
                  <a:pt x="14247" y="3204"/>
                </a:lnTo>
                <a:cubicBezTo>
                  <a:pt x="13476" y="4172"/>
                  <a:pt x="12560" y="4545"/>
                  <a:pt x="11527" y="4309"/>
                </a:cubicBezTo>
                <a:cubicBezTo>
                  <a:pt x="10973" y="4183"/>
                  <a:pt x="10382" y="3953"/>
                  <a:pt x="9720" y="3608"/>
                </a:cubicBezTo>
                <a:cubicBezTo>
                  <a:pt x="9556" y="3522"/>
                  <a:pt x="9376" y="3454"/>
                  <a:pt x="9138" y="3387"/>
                </a:cubicBezTo>
                <a:cubicBezTo>
                  <a:pt x="9076" y="3370"/>
                  <a:pt x="9014" y="3358"/>
                  <a:pt x="8953" y="3346"/>
                </a:cubicBezTo>
                <a:cubicBezTo>
                  <a:pt x="8811" y="3318"/>
                  <a:pt x="8665" y="3289"/>
                  <a:pt x="8529" y="3197"/>
                </a:cubicBezTo>
                <a:cubicBezTo>
                  <a:pt x="8098" y="2905"/>
                  <a:pt x="7844" y="2336"/>
                  <a:pt x="7671" y="1872"/>
                </a:cubicBezTo>
                <a:cubicBezTo>
                  <a:pt x="7464" y="1316"/>
                  <a:pt x="7514" y="1019"/>
                  <a:pt x="7876" y="652"/>
                </a:cubicBezTo>
                <a:cubicBezTo>
                  <a:pt x="7886" y="642"/>
                  <a:pt x="7897" y="633"/>
                  <a:pt x="7907" y="622"/>
                </a:cubicBezTo>
                <a:cubicBezTo>
                  <a:pt x="7929" y="601"/>
                  <a:pt x="7953" y="579"/>
                  <a:pt x="7974" y="554"/>
                </a:cubicBezTo>
                <a:cubicBezTo>
                  <a:pt x="8007" y="516"/>
                  <a:pt x="8041" y="478"/>
                  <a:pt x="8075" y="441"/>
                </a:cubicBezTo>
                <a:cubicBezTo>
                  <a:pt x="8194" y="309"/>
                  <a:pt x="8313" y="173"/>
                  <a:pt x="8410" y="0"/>
                </a:cubicBezTo>
                <a:lnTo>
                  <a:pt x="8368" y="0"/>
                </a:lnTo>
                <a:close/>
                <a:moveTo>
                  <a:pt x="9355" y="0"/>
                </a:moveTo>
                <a:cubicBezTo>
                  <a:pt x="8911" y="203"/>
                  <a:pt x="8610" y="685"/>
                  <a:pt x="8372" y="1144"/>
                </a:cubicBezTo>
                <a:cubicBezTo>
                  <a:pt x="8251" y="1379"/>
                  <a:pt x="8209" y="1630"/>
                  <a:pt x="8251" y="1871"/>
                </a:cubicBezTo>
                <a:cubicBezTo>
                  <a:pt x="8298" y="2140"/>
                  <a:pt x="8452" y="2379"/>
                  <a:pt x="8664" y="2510"/>
                </a:cubicBezTo>
                <a:cubicBezTo>
                  <a:pt x="8763" y="2572"/>
                  <a:pt x="8872" y="2603"/>
                  <a:pt x="8978" y="2634"/>
                </a:cubicBezTo>
                <a:cubicBezTo>
                  <a:pt x="9038" y="2652"/>
                  <a:pt x="9100" y="2672"/>
                  <a:pt x="9160" y="2696"/>
                </a:cubicBezTo>
                <a:cubicBezTo>
                  <a:pt x="9340" y="2768"/>
                  <a:pt x="9507" y="2901"/>
                  <a:pt x="9667" y="3030"/>
                </a:cubicBezTo>
                <a:cubicBezTo>
                  <a:pt x="9756" y="3101"/>
                  <a:pt x="9847" y="3175"/>
                  <a:pt x="9940" y="3238"/>
                </a:cubicBezTo>
                <a:cubicBezTo>
                  <a:pt x="10357" y="3519"/>
                  <a:pt x="10720" y="3522"/>
                  <a:pt x="11049" y="3249"/>
                </a:cubicBezTo>
                <a:cubicBezTo>
                  <a:pt x="11261" y="3073"/>
                  <a:pt x="11458" y="3106"/>
                  <a:pt x="11687" y="3354"/>
                </a:cubicBezTo>
                <a:cubicBezTo>
                  <a:pt x="11703" y="3373"/>
                  <a:pt x="11721" y="3390"/>
                  <a:pt x="11737" y="3409"/>
                </a:cubicBezTo>
                <a:cubicBezTo>
                  <a:pt x="11861" y="3545"/>
                  <a:pt x="11989" y="3686"/>
                  <a:pt x="12142" y="3759"/>
                </a:cubicBezTo>
                <a:cubicBezTo>
                  <a:pt x="12706" y="4030"/>
                  <a:pt x="13250" y="3909"/>
                  <a:pt x="13759" y="3398"/>
                </a:cubicBezTo>
                <a:cubicBezTo>
                  <a:pt x="14310" y="2845"/>
                  <a:pt x="14874" y="2207"/>
                  <a:pt x="15270" y="1294"/>
                </a:cubicBezTo>
                <a:cubicBezTo>
                  <a:pt x="15303" y="1218"/>
                  <a:pt x="15337" y="1142"/>
                  <a:pt x="15371" y="1065"/>
                </a:cubicBezTo>
                <a:cubicBezTo>
                  <a:pt x="15520" y="723"/>
                  <a:pt x="15673" y="372"/>
                  <a:pt x="15801" y="0"/>
                </a:cubicBezTo>
                <a:lnTo>
                  <a:pt x="15769" y="0"/>
                </a:lnTo>
                <a:cubicBezTo>
                  <a:pt x="15642" y="362"/>
                  <a:pt x="15492" y="706"/>
                  <a:pt x="15345" y="1040"/>
                </a:cubicBezTo>
                <a:cubicBezTo>
                  <a:pt x="15312" y="1117"/>
                  <a:pt x="15278" y="1193"/>
                  <a:pt x="15245" y="1270"/>
                </a:cubicBezTo>
                <a:cubicBezTo>
                  <a:pt x="14853" y="2176"/>
                  <a:pt x="14291" y="2809"/>
                  <a:pt x="13742" y="3359"/>
                </a:cubicBezTo>
                <a:cubicBezTo>
                  <a:pt x="13241" y="3862"/>
                  <a:pt x="12706" y="3983"/>
                  <a:pt x="12151" y="3717"/>
                </a:cubicBezTo>
                <a:cubicBezTo>
                  <a:pt x="12003" y="3645"/>
                  <a:pt x="11877" y="3506"/>
                  <a:pt x="11754" y="3372"/>
                </a:cubicBezTo>
                <a:cubicBezTo>
                  <a:pt x="11738" y="3353"/>
                  <a:pt x="11721" y="3336"/>
                  <a:pt x="11704" y="3318"/>
                </a:cubicBezTo>
                <a:cubicBezTo>
                  <a:pt x="11468" y="3061"/>
                  <a:pt x="11256" y="3027"/>
                  <a:pt x="11036" y="3209"/>
                </a:cubicBezTo>
                <a:cubicBezTo>
                  <a:pt x="10715" y="3476"/>
                  <a:pt x="10361" y="3472"/>
                  <a:pt x="9953" y="3197"/>
                </a:cubicBezTo>
                <a:cubicBezTo>
                  <a:pt x="9861" y="3135"/>
                  <a:pt x="9770" y="3061"/>
                  <a:pt x="9682" y="2990"/>
                </a:cubicBezTo>
                <a:cubicBezTo>
                  <a:pt x="9519" y="2860"/>
                  <a:pt x="9352" y="2725"/>
                  <a:pt x="9169" y="2652"/>
                </a:cubicBezTo>
                <a:cubicBezTo>
                  <a:pt x="9108" y="2627"/>
                  <a:pt x="9044" y="2609"/>
                  <a:pt x="8983" y="2591"/>
                </a:cubicBezTo>
                <a:cubicBezTo>
                  <a:pt x="8879" y="2560"/>
                  <a:pt x="8772" y="2528"/>
                  <a:pt x="8674" y="2468"/>
                </a:cubicBezTo>
                <a:cubicBezTo>
                  <a:pt x="8472" y="2342"/>
                  <a:pt x="8324" y="2114"/>
                  <a:pt x="8280" y="1858"/>
                </a:cubicBezTo>
                <a:cubicBezTo>
                  <a:pt x="8240" y="1632"/>
                  <a:pt x="8281" y="1394"/>
                  <a:pt x="8396" y="1171"/>
                </a:cubicBezTo>
                <a:cubicBezTo>
                  <a:pt x="8650" y="681"/>
                  <a:pt x="8975" y="166"/>
                  <a:pt x="9472" y="0"/>
                </a:cubicBezTo>
                <a:lnTo>
                  <a:pt x="9355" y="0"/>
                </a:lnTo>
                <a:close/>
                <a:moveTo>
                  <a:pt x="12470" y="0"/>
                </a:moveTo>
                <a:cubicBezTo>
                  <a:pt x="12412" y="86"/>
                  <a:pt x="12353" y="172"/>
                  <a:pt x="12291" y="252"/>
                </a:cubicBezTo>
                <a:cubicBezTo>
                  <a:pt x="12070" y="536"/>
                  <a:pt x="11980" y="904"/>
                  <a:pt x="12013" y="1379"/>
                </a:cubicBezTo>
                <a:cubicBezTo>
                  <a:pt x="12031" y="1629"/>
                  <a:pt x="12109" y="1844"/>
                  <a:pt x="12183" y="2021"/>
                </a:cubicBezTo>
                <a:cubicBezTo>
                  <a:pt x="12433" y="2614"/>
                  <a:pt x="12715" y="2908"/>
                  <a:pt x="13036" y="2908"/>
                </a:cubicBezTo>
                <a:cubicBezTo>
                  <a:pt x="13228" y="2908"/>
                  <a:pt x="13434" y="2803"/>
                  <a:pt x="13655" y="2594"/>
                </a:cubicBezTo>
                <a:cubicBezTo>
                  <a:pt x="13741" y="2513"/>
                  <a:pt x="13827" y="2425"/>
                  <a:pt x="13909" y="2340"/>
                </a:cubicBezTo>
                <a:cubicBezTo>
                  <a:pt x="13981" y="2266"/>
                  <a:pt x="14055" y="2189"/>
                  <a:pt x="14129" y="2117"/>
                </a:cubicBezTo>
                <a:cubicBezTo>
                  <a:pt x="14666" y="1598"/>
                  <a:pt x="15042" y="886"/>
                  <a:pt x="15251" y="0"/>
                </a:cubicBezTo>
                <a:lnTo>
                  <a:pt x="15219" y="0"/>
                </a:lnTo>
                <a:cubicBezTo>
                  <a:pt x="15012" y="869"/>
                  <a:pt x="14641" y="1568"/>
                  <a:pt x="14113" y="2079"/>
                </a:cubicBezTo>
                <a:cubicBezTo>
                  <a:pt x="14038" y="2151"/>
                  <a:pt x="13964" y="2229"/>
                  <a:pt x="13892" y="2303"/>
                </a:cubicBezTo>
                <a:cubicBezTo>
                  <a:pt x="13810" y="2388"/>
                  <a:pt x="13725" y="2475"/>
                  <a:pt x="13640" y="2556"/>
                </a:cubicBezTo>
                <a:cubicBezTo>
                  <a:pt x="13056" y="3108"/>
                  <a:pt x="12601" y="2931"/>
                  <a:pt x="12208" y="1997"/>
                </a:cubicBezTo>
                <a:cubicBezTo>
                  <a:pt x="12135" y="1824"/>
                  <a:pt x="12059" y="1616"/>
                  <a:pt x="12042" y="1376"/>
                </a:cubicBezTo>
                <a:cubicBezTo>
                  <a:pt x="12010" y="917"/>
                  <a:pt x="12097" y="560"/>
                  <a:pt x="12310" y="286"/>
                </a:cubicBezTo>
                <a:cubicBezTo>
                  <a:pt x="12380" y="196"/>
                  <a:pt x="12447" y="98"/>
                  <a:pt x="12512" y="0"/>
                </a:cubicBezTo>
                <a:lnTo>
                  <a:pt x="12470" y="0"/>
                </a:lnTo>
                <a:close/>
                <a:moveTo>
                  <a:pt x="12999" y="0"/>
                </a:moveTo>
                <a:cubicBezTo>
                  <a:pt x="12963" y="46"/>
                  <a:pt x="12928" y="92"/>
                  <a:pt x="12892" y="136"/>
                </a:cubicBezTo>
                <a:cubicBezTo>
                  <a:pt x="12802" y="247"/>
                  <a:pt x="12707" y="363"/>
                  <a:pt x="12625" y="496"/>
                </a:cubicBezTo>
                <a:cubicBezTo>
                  <a:pt x="12442" y="793"/>
                  <a:pt x="12364" y="1165"/>
                  <a:pt x="12410" y="1518"/>
                </a:cubicBezTo>
                <a:cubicBezTo>
                  <a:pt x="12455" y="1861"/>
                  <a:pt x="12616" y="2150"/>
                  <a:pt x="12851" y="2311"/>
                </a:cubicBezTo>
                <a:cubicBezTo>
                  <a:pt x="13002" y="2415"/>
                  <a:pt x="13167" y="2421"/>
                  <a:pt x="13317" y="2325"/>
                </a:cubicBezTo>
                <a:cubicBezTo>
                  <a:pt x="13933" y="1932"/>
                  <a:pt x="14369" y="1461"/>
                  <a:pt x="14688" y="846"/>
                </a:cubicBezTo>
                <a:cubicBezTo>
                  <a:pt x="14822" y="588"/>
                  <a:pt x="14918" y="305"/>
                  <a:pt x="14978" y="0"/>
                </a:cubicBezTo>
                <a:lnTo>
                  <a:pt x="14947" y="0"/>
                </a:lnTo>
                <a:cubicBezTo>
                  <a:pt x="14888" y="294"/>
                  <a:pt x="14794" y="569"/>
                  <a:pt x="14665" y="818"/>
                </a:cubicBezTo>
                <a:cubicBezTo>
                  <a:pt x="14349" y="1428"/>
                  <a:pt x="13917" y="1892"/>
                  <a:pt x="13306" y="2282"/>
                </a:cubicBezTo>
                <a:cubicBezTo>
                  <a:pt x="13164" y="2373"/>
                  <a:pt x="13006" y="2369"/>
                  <a:pt x="12862" y="2271"/>
                </a:cubicBezTo>
                <a:cubicBezTo>
                  <a:pt x="12636" y="2115"/>
                  <a:pt x="12482" y="1837"/>
                  <a:pt x="12439" y="1508"/>
                </a:cubicBezTo>
                <a:cubicBezTo>
                  <a:pt x="12394" y="1170"/>
                  <a:pt x="12470" y="812"/>
                  <a:pt x="12647" y="526"/>
                </a:cubicBezTo>
                <a:cubicBezTo>
                  <a:pt x="12727" y="395"/>
                  <a:pt x="12820" y="281"/>
                  <a:pt x="12910" y="170"/>
                </a:cubicBezTo>
                <a:cubicBezTo>
                  <a:pt x="12955" y="115"/>
                  <a:pt x="12999" y="58"/>
                  <a:pt x="13043" y="0"/>
                </a:cubicBezTo>
                <a:lnTo>
                  <a:pt x="12999" y="0"/>
                </a:lnTo>
                <a:close/>
                <a:moveTo>
                  <a:pt x="16998" y="0"/>
                </a:moveTo>
                <a:cubicBezTo>
                  <a:pt x="16943" y="139"/>
                  <a:pt x="16879" y="268"/>
                  <a:pt x="16807" y="379"/>
                </a:cubicBezTo>
                <a:cubicBezTo>
                  <a:pt x="16388" y="1030"/>
                  <a:pt x="16035" y="1778"/>
                  <a:pt x="15694" y="2502"/>
                </a:cubicBezTo>
                <a:lnTo>
                  <a:pt x="15647" y="2603"/>
                </a:lnTo>
                <a:cubicBezTo>
                  <a:pt x="15203" y="3545"/>
                  <a:pt x="14663" y="4235"/>
                  <a:pt x="14041" y="4657"/>
                </a:cubicBezTo>
                <a:cubicBezTo>
                  <a:pt x="13696" y="4890"/>
                  <a:pt x="13353" y="5149"/>
                  <a:pt x="13021" y="5399"/>
                </a:cubicBezTo>
                <a:cubicBezTo>
                  <a:pt x="12892" y="5496"/>
                  <a:pt x="12763" y="5593"/>
                  <a:pt x="12633" y="5689"/>
                </a:cubicBezTo>
                <a:cubicBezTo>
                  <a:pt x="12103" y="6081"/>
                  <a:pt x="11577" y="6219"/>
                  <a:pt x="11025" y="6109"/>
                </a:cubicBezTo>
                <a:lnTo>
                  <a:pt x="11008" y="6105"/>
                </a:lnTo>
                <a:cubicBezTo>
                  <a:pt x="10813" y="6066"/>
                  <a:pt x="10612" y="6026"/>
                  <a:pt x="10411" y="6052"/>
                </a:cubicBezTo>
                <a:cubicBezTo>
                  <a:pt x="10179" y="6083"/>
                  <a:pt x="10037" y="6278"/>
                  <a:pt x="10010" y="6601"/>
                </a:cubicBezTo>
                <a:cubicBezTo>
                  <a:pt x="10006" y="6648"/>
                  <a:pt x="10001" y="6695"/>
                  <a:pt x="9997" y="6741"/>
                </a:cubicBezTo>
                <a:cubicBezTo>
                  <a:pt x="9986" y="6861"/>
                  <a:pt x="9975" y="6985"/>
                  <a:pt x="9971" y="7109"/>
                </a:cubicBezTo>
                <a:cubicBezTo>
                  <a:pt x="9955" y="7622"/>
                  <a:pt x="9812" y="8065"/>
                  <a:pt x="9559" y="8393"/>
                </a:cubicBezTo>
                <a:lnTo>
                  <a:pt x="9548" y="8406"/>
                </a:lnTo>
                <a:cubicBezTo>
                  <a:pt x="9151" y="8921"/>
                  <a:pt x="8741" y="9454"/>
                  <a:pt x="8414" y="10101"/>
                </a:cubicBezTo>
                <a:cubicBezTo>
                  <a:pt x="8351" y="10225"/>
                  <a:pt x="8284" y="10350"/>
                  <a:pt x="8220" y="10470"/>
                </a:cubicBezTo>
                <a:cubicBezTo>
                  <a:pt x="8031" y="10825"/>
                  <a:pt x="7835" y="11192"/>
                  <a:pt x="7698" y="11613"/>
                </a:cubicBezTo>
                <a:cubicBezTo>
                  <a:pt x="7505" y="12207"/>
                  <a:pt x="7222" y="12648"/>
                  <a:pt x="6836" y="12964"/>
                </a:cubicBezTo>
                <a:cubicBezTo>
                  <a:pt x="6563" y="13187"/>
                  <a:pt x="6347" y="13480"/>
                  <a:pt x="6193" y="13835"/>
                </a:cubicBezTo>
                <a:cubicBezTo>
                  <a:pt x="5936" y="14431"/>
                  <a:pt x="5663" y="15066"/>
                  <a:pt x="5409" y="15704"/>
                </a:cubicBezTo>
                <a:cubicBezTo>
                  <a:pt x="5206" y="16214"/>
                  <a:pt x="5131" y="16832"/>
                  <a:pt x="5185" y="17542"/>
                </a:cubicBezTo>
                <a:cubicBezTo>
                  <a:pt x="5215" y="17931"/>
                  <a:pt x="5348" y="18265"/>
                  <a:pt x="5579" y="18536"/>
                </a:cubicBezTo>
                <a:cubicBezTo>
                  <a:pt x="5939" y="18957"/>
                  <a:pt x="6279" y="19164"/>
                  <a:pt x="6624" y="19164"/>
                </a:cubicBezTo>
                <a:cubicBezTo>
                  <a:pt x="6773" y="19164"/>
                  <a:pt x="6923" y="19126"/>
                  <a:pt x="7076" y="19049"/>
                </a:cubicBezTo>
                <a:cubicBezTo>
                  <a:pt x="7246" y="18965"/>
                  <a:pt x="7425" y="18906"/>
                  <a:pt x="7598" y="18849"/>
                </a:cubicBezTo>
                <a:lnTo>
                  <a:pt x="7656" y="18831"/>
                </a:lnTo>
                <a:cubicBezTo>
                  <a:pt x="7967" y="18729"/>
                  <a:pt x="8260" y="18505"/>
                  <a:pt x="8553" y="18146"/>
                </a:cubicBezTo>
                <a:cubicBezTo>
                  <a:pt x="8750" y="17904"/>
                  <a:pt x="8963" y="17653"/>
                  <a:pt x="9203" y="17481"/>
                </a:cubicBezTo>
                <a:cubicBezTo>
                  <a:pt x="9498" y="17268"/>
                  <a:pt x="9776" y="17000"/>
                  <a:pt x="10045" y="16741"/>
                </a:cubicBezTo>
                <a:cubicBezTo>
                  <a:pt x="10084" y="16703"/>
                  <a:pt x="10122" y="16665"/>
                  <a:pt x="10161" y="16628"/>
                </a:cubicBezTo>
                <a:cubicBezTo>
                  <a:pt x="10363" y="16434"/>
                  <a:pt x="10588" y="16334"/>
                  <a:pt x="10846" y="16322"/>
                </a:cubicBezTo>
                <a:cubicBezTo>
                  <a:pt x="10918" y="16319"/>
                  <a:pt x="10989" y="16332"/>
                  <a:pt x="11059" y="16345"/>
                </a:cubicBezTo>
                <a:cubicBezTo>
                  <a:pt x="11108" y="16354"/>
                  <a:pt x="11158" y="16362"/>
                  <a:pt x="11208" y="16366"/>
                </a:cubicBezTo>
                <a:cubicBezTo>
                  <a:pt x="11578" y="16392"/>
                  <a:pt x="11945" y="16298"/>
                  <a:pt x="12330" y="16078"/>
                </a:cubicBezTo>
                <a:cubicBezTo>
                  <a:pt x="12812" y="15802"/>
                  <a:pt x="13271" y="15891"/>
                  <a:pt x="13734" y="16352"/>
                </a:cubicBezTo>
                <a:cubicBezTo>
                  <a:pt x="13765" y="16382"/>
                  <a:pt x="13796" y="16414"/>
                  <a:pt x="13826" y="16445"/>
                </a:cubicBezTo>
                <a:cubicBezTo>
                  <a:pt x="13996" y="16616"/>
                  <a:pt x="14172" y="16792"/>
                  <a:pt x="14361" y="16927"/>
                </a:cubicBezTo>
                <a:cubicBezTo>
                  <a:pt x="14585" y="17086"/>
                  <a:pt x="14824" y="17085"/>
                  <a:pt x="15017" y="16924"/>
                </a:cubicBezTo>
                <a:cubicBezTo>
                  <a:pt x="15197" y="16774"/>
                  <a:pt x="15316" y="16499"/>
                  <a:pt x="15344" y="16171"/>
                </a:cubicBezTo>
                <a:cubicBezTo>
                  <a:pt x="15366" y="15909"/>
                  <a:pt x="15368" y="15656"/>
                  <a:pt x="15351" y="15396"/>
                </a:cubicBezTo>
                <a:cubicBezTo>
                  <a:pt x="15323" y="14958"/>
                  <a:pt x="15323" y="14608"/>
                  <a:pt x="15353" y="14295"/>
                </a:cubicBezTo>
                <a:cubicBezTo>
                  <a:pt x="15422" y="13580"/>
                  <a:pt x="15717" y="13065"/>
                  <a:pt x="16026" y="12616"/>
                </a:cubicBezTo>
                <a:cubicBezTo>
                  <a:pt x="16179" y="12393"/>
                  <a:pt x="16354" y="12130"/>
                  <a:pt x="16498" y="11829"/>
                </a:cubicBezTo>
                <a:cubicBezTo>
                  <a:pt x="16650" y="11513"/>
                  <a:pt x="16800" y="11187"/>
                  <a:pt x="16944" y="10871"/>
                </a:cubicBezTo>
                <a:cubicBezTo>
                  <a:pt x="17094" y="10542"/>
                  <a:pt x="17250" y="10201"/>
                  <a:pt x="17408" y="9872"/>
                </a:cubicBezTo>
                <a:cubicBezTo>
                  <a:pt x="17626" y="9420"/>
                  <a:pt x="17882" y="9224"/>
                  <a:pt x="18213" y="9256"/>
                </a:cubicBezTo>
                <a:cubicBezTo>
                  <a:pt x="18533" y="9287"/>
                  <a:pt x="18867" y="9194"/>
                  <a:pt x="19203" y="8980"/>
                </a:cubicBezTo>
                <a:cubicBezTo>
                  <a:pt x="19362" y="8879"/>
                  <a:pt x="19572" y="8771"/>
                  <a:pt x="19793" y="8831"/>
                </a:cubicBezTo>
                <a:cubicBezTo>
                  <a:pt x="20233" y="8950"/>
                  <a:pt x="20745" y="9131"/>
                  <a:pt x="21213" y="9577"/>
                </a:cubicBezTo>
                <a:cubicBezTo>
                  <a:pt x="21242" y="9604"/>
                  <a:pt x="21271" y="9633"/>
                  <a:pt x="21299" y="9661"/>
                </a:cubicBezTo>
                <a:cubicBezTo>
                  <a:pt x="21376" y="9738"/>
                  <a:pt x="21455" y="9816"/>
                  <a:pt x="21540" y="9875"/>
                </a:cubicBezTo>
                <a:cubicBezTo>
                  <a:pt x="21559" y="9888"/>
                  <a:pt x="21579" y="9900"/>
                  <a:pt x="21600" y="9911"/>
                </a:cubicBezTo>
                <a:lnTo>
                  <a:pt x="21600" y="9866"/>
                </a:lnTo>
                <a:cubicBezTo>
                  <a:pt x="21584" y="9857"/>
                  <a:pt x="21568" y="9846"/>
                  <a:pt x="21552" y="9835"/>
                </a:cubicBezTo>
                <a:cubicBezTo>
                  <a:pt x="21468" y="9778"/>
                  <a:pt x="21391" y="9700"/>
                  <a:pt x="21316" y="9624"/>
                </a:cubicBezTo>
                <a:cubicBezTo>
                  <a:pt x="21287" y="9596"/>
                  <a:pt x="21258" y="9567"/>
                  <a:pt x="21229" y="9539"/>
                </a:cubicBezTo>
                <a:cubicBezTo>
                  <a:pt x="20757" y="9090"/>
                  <a:pt x="20241" y="8907"/>
                  <a:pt x="19798" y="8787"/>
                </a:cubicBezTo>
                <a:cubicBezTo>
                  <a:pt x="19569" y="8725"/>
                  <a:pt x="19354" y="8835"/>
                  <a:pt x="19191" y="8939"/>
                </a:cubicBezTo>
                <a:cubicBezTo>
                  <a:pt x="18859" y="9150"/>
                  <a:pt x="18531" y="9243"/>
                  <a:pt x="18215" y="9212"/>
                </a:cubicBezTo>
                <a:cubicBezTo>
                  <a:pt x="17872" y="9179"/>
                  <a:pt x="17608" y="9380"/>
                  <a:pt x="17384" y="9846"/>
                </a:cubicBezTo>
                <a:cubicBezTo>
                  <a:pt x="17226" y="10176"/>
                  <a:pt x="17070" y="10516"/>
                  <a:pt x="16920" y="10845"/>
                </a:cubicBezTo>
                <a:cubicBezTo>
                  <a:pt x="16776" y="11160"/>
                  <a:pt x="16626" y="11488"/>
                  <a:pt x="16475" y="11803"/>
                </a:cubicBezTo>
                <a:cubicBezTo>
                  <a:pt x="16332" y="12101"/>
                  <a:pt x="16158" y="12363"/>
                  <a:pt x="16005" y="12584"/>
                </a:cubicBezTo>
                <a:cubicBezTo>
                  <a:pt x="15693" y="13039"/>
                  <a:pt x="15395" y="13560"/>
                  <a:pt x="15325" y="14288"/>
                </a:cubicBezTo>
                <a:cubicBezTo>
                  <a:pt x="15294" y="14605"/>
                  <a:pt x="15293" y="14958"/>
                  <a:pt x="15322" y="15399"/>
                </a:cubicBezTo>
                <a:cubicBezTo>
                  <a:pt x="15338" y="15656"/>
                  <a:pt x="15335" y="15907"/>
                  <a:pt x="15314" y="16166"/>
                </a:cubicBezTo>
                <a:cubicBezTo>
                  <a:pt x="15287" y="16479"/>
                  <a:pt x="15175" y="16741"/>
                  <a:pt x="15004" y="16884"/>
                </a:cubicBezTo>
                <a:cubicBezTo>
                  <a:pt x="14819" y="17039"/>
                  <a:pt x="14589" y="17039"/>
                  <a:pt x="14374" y="16886"/>
                </a:cubicBezTo>
                <a:cubicBezTo>
                  <a:pt x="14187" y="16753"/>
                  <a:pt x="14011" y="16577"/>
                  <a:pt x="13842" y="16407"/>
                </a:cubicBezTo>
                <a:cubicBezTo>
                  <a:pt x="13812" y="16376"/>
                  <a:pt x="13781" y="16346"/>
                  <a:pt x="13750" y="16315"/>
                </a:cubicBezTo>
                <a:cubicBezTo>
                  <a:pt x="13279" y="15846"/>
                  <a:pt x="12811" y="15754"/>
                  <a:pt x="12319" y="16036"/>
                </a:cubicBezTo>
                <a:cubicBezTo>
                  <a:pt x="11938" y="16254"/>
                  <a:pt x="11576" y="16347"/>
                  <a:pt x="11210" y="16321"/>
                </a:cubicBezTo>
                <a:cubicBezTo>
                  <a:pt x="11161" y="16317"/>
                  <a:pt x="11111" y="16309"/>
                  <a:pt x="11063" y="16300"/>
                </a:cubicBezTo>
                <a:cubicBezTo>
                  <a:pt x="10992" y="16287"/>
                  <a:pt x="10919" y="16275"/>
                  <a:pt x="10845" y="16278"/>
                </a:cubicBezTo>
                <a:cubicBezTo>
                  <a:pt x="10581" y="16290"/>
                  <a:pt x="10353" y="16392"/>
                  <a:pt x="10146" y="16590"/>
                </a:cubicBezTo>
                <a:cubicBezTo>
                  <a:pt x="10107" y="16627"/>
                  <a:pt x="10068" y="16665"/>
                  <a:pt x="10030" y="16702"/>
                </a:cubicBezTo>
                <a:cubicBezTo>
                  <a:pt x="9761" y="16961"/>
                  <a:pt x="9484" y="17229"/>
                  <a:pt x="9190" y="17440"/>
                </a:cubicBezTo>
                <a:cubicBezTo>
                  <a:pt x="8947" y="17615"/>
                  <a:pt x="8733" y="17867"/>
                  <a:pt x="8534" y="18111"/>
                </a:cubicBezTo>
                <a:cubicBezTo>
                  <a:pt x="8245" y="18465"/>
                  <a:pt x="7956" y="18687"/>
                  <a:pt x="7649" y="18788"/>
                </a:cubicBezTo>
                <a:lnTo>
                  <a:pt x="7592" y="18806"/>
                </a:lnTo>
                <a:cubicBezTo>
                  <a:pt x="7418" y="18862"/>
                  <a:pt x="7239" y="18921"/>
                  <a:pt x="7067" y="19007"/>
                </a:cubicBezTo>
                <a:cubicBezTo>
                  <a:pt x="6571" y="19254"/>
                  <a:pt x="6103" y="19093"/>
                  <a:pt x="5597" y="18501"/>
                </a:cubicBezTo>
                <a:cubicBezTo>
                  <a:pt x="5372" y="18237"/>
                  <a:pt x="5244" y="17913"/>
                  <a:pt x="5215" y="17537"/>
                </a:cubicBezTo>
                <a:cubicBezTo>
                  <a:pt x="5161" y="16837"/>
                  <a:pt x="5235" y="16229"/>
                  <a:pt x="5434" y="15728"/>
                </a:cubicBezTo>
                <a:cubicBezTo>
                  <a:pt x="5688" y="15091"/>
                  <a:pt x="5960" y="14456"/>
                  <a:pt x="6218" y="13860"/>
                </a:cubicBezTo>
                <a:cubicBezTo>
                  <a:pt x="6368" y="13511"/>
                  <a:pt x="6581" y="13223"/>
                  <a:pt x="6851" y="13003"/>
                </a:cubicBezTo>
                <a:cubicBezTo>
                  <a:pt x="7242" y="12683"/>
                  <a:pt x="7528" y="12235"/>
                  <a:pt x="7724" y="11633"/>
                </a:cubicBezTo>
                <a:cubicBezTo>
                  <a:pt x="7860" y="11217"/>
                  <a:pt x="8055" y="10852"/>
                  <a:pt x="8243" y="10499"/>
                </a:cubicBezTo>
                <a:cubicBezTo>
                  <a:pt x="8307" y="10378"/>
                  <a:pt x="8374" y="10253"/>
                  <a:pt x="8438" y="10128"/>
                </a:cubicBezTo>
                <a:cubicBezTo>
                  <a:pt x="8763" y="9485"/>
                  <a:pt x="9171" y="8954"/>
                  <a:pt x="9567" y="8441"/>
                </a:cubicBezTo>
                <a:lnTo>
                  <a:pt x="9578" y="8427"/>
                </a:lnTo>
                <a:cubicBezTo>
                  <a:pt x="9837" y="8091"/>
                  <a:pt x="9984" y="7635"/>
                  <a:pt x="10001" y="7111"/>
                </a:cubicBezTo>
                <a:cubicBezTo>
                  <a:pt x="10005" y="6989"/>
                  <a:pt x="10016" y="6867"/>
                  <a:pt x="10027" y="6748"/>
                </a:cubicBezTo>
                <a:cubicBezTo>
                  <a:pt x="10031" y="6701"/>
                  <a:pt x="10036" y="6654"/>
                  <a:pt x="10040" y="6607"/>
                </a:cubicBezTo>
                <a:cubicBezTo>
                  <a:pt x="10065" y="6307"/>
                  <a:pt x="10198" y="6127"/>
                  <a:pt x="10414" y="6098"/>
                </a:cubicBezTo>
                <a:cubicBezTo>
                  <a:pt x="10458" y="6092"/>
                  <a:pt x="10503" y="6090"/>
                  <a:pt x="10547" y="6090"/>
                </a:cubicBezTo>
                <a:cubicBezTo>
                  <a:pt x="10701" y="6090"/>
                  <a:pt x="10855" y="6120"/>
                  <a:pt x="11004" y="6150"/>
                </a:cubicBezTo>
                <a:lnTo>
                  <a:pt x="11021" y="6152"/>
                </a:lnTo>
                <a:cubicBezTo>
                  <a:pt x="11579" y="6264"/>
                  <a:pt x="12111" y="6125"/>
                  <a:pt x="12646" y="5729"/>
                </a:cubicBezTo>
                <a:cubicBezTo>
                  <a:pt x="12776" y="5633"/>
                  <a:pt x="12905" y="5535"/>
                  <a:pt x="13034" y="5438"/>
                </a:cubicBezTo>
                <a:cubicBezTo>
                  <a:pt x="13366" y="5189"/>
                  <a:pt x="13708" y="4931"/>
                  <a:pt x="14053" y="4698"/>
                </a:cubicBezTo>
                <a:cubicBezTo>
                  <a:pt x="14680" y="4273"/>
                  <a:pt x="15225" y="3577"/>
                  <a:pt x="15672" y="2629"/>
                </a:cubicBezTo>
                <a:lnTo>
                  <a:pt x="15719" y="2528"/>
                </a:lnTo>
                <a:cubicBezTo>
                  <a:pt x="16059" y="1805"/>
                  <a:pt x="16411" y="1059"/>
                  <a:pt x="16829" y="411"/>
                </a:cubicBezTo>
                <a:cubicBezTo>
                  <a:pt x="16906" y="290"/>
                  <a:pt x="16974" y="151"/>
                  <a:pt x="17033" y="0"/>
                </a:cubicBezTo>
                <a:lnTo>
                  <a:pt x="16998" y="0"/>
                </a:lnTo>
                <a:close/>
                <a:moveTo>
                  <a:pt x="17321" y="0"/>
                </a:moveTo>
                <a:cubicBezTo>
                  <a:pt x="17246" y="225"/>
                  <a:pt x="17141" y="442"/>
                  <a:pt x="17002" y="658"/>
                </a:cubicBezTo>
                <a:cubicBezTo>
                  <a:pt x="16606" y="1268"/>
                  <a:pt x="16299" y="1989"/>
                  <a:pt x="16003" y="2686"/>
                </a:cubicBezTo>
                <a:cubicBezTo>
                  <a:pt x="15943" y="2827"/>
                  <a:pt x="15883" y="2968"/>
                  <a:pt x="15822" y="3108"/>
                </a:cubicBezTo>
                <a:cubicBezTo>
                  <a:pt x="15520" y="3806"/>
                  <a:pt x="15195" y="4326"/>
                  <a:pt x="14828" y="4698"/>
                </a:cubicBezTo>
                <a:cubicBezTo>
                  <a:pt x="14639" y="4889"/>
                  <a:pt x="14416" y="5034"/>
                  <a:pt x="14123" y="5155"/>
                </a:cubicBezTo>
                <a:cubicBezTo>
                  <a:pt x="13719" y="5322"/>
                  <a:pt x="13354" y="5605"/>
                  <a:pt x="13050" y="5860"/>
                </a:cubicBezTo>
                <a:cubicBezTo>
                  <a:pt x="12541" y="6288"/>
                  <a:pt x="11980" y="6685"/>
                  <a:pt x="11335" y="6686"/>
                </a:cubicBezTo>
                <a:cubicBezTo>
                  <a:pt x="11231" y="6686"/>
                  <a:pt x="11126" y="6727"/>
                  <a:pt x="11024" y="6766"/>
                </a:cubicBezTo>
                <a:lnTo>
                  <a:pt x="10988" y="6779"/>
                </a:lnTo>
                <a:cubicBezTo>
                  <a:pt x="10746" y="6871"/>
                  <a:pt x="10573" y="7083"/>
                  <a:pt x="10474" y="7409"/>
                </a:cubicBezTo>
                <a:cubicBezTo>
                  <a:pt x="10297" y="7990"/>
                  <a:pt x="10112" y="8387"/>
                  <a:pt x="9875" y="8695"/>
                </a:cubicBezTo>
                <a:cubicBezTo>
                  <a:pt x="9773" y="8828"/>
                  <a:pt x="9659" y="8942"/>
                  <a:pt x="9549" y="9052"/>
                </a:cubicBezTo>
                <a:cubicBezTo>
                  <a:pt x="9476" y="9126"/>
                  <a:pt x="9400" y="9201"/>
                  <a:pt x="9328" y="9282"/>
                </a:cubicBezTo>
                <a:cubicBezTo>
                  <a:pt x="8832" y="9841"/>
                  <a:pt x="8490" y="10598"/>
                  <a:pt x="8248" y="11194"/>
                </a:cubicBezTo>
                <a:cubicBezTo>
                  <a:pt x="8055" y="11669"/>
                  <a:pt x="7968" y="12178"/>
                  <a:pt x="7989" y="12706"/>
                </a:cubicBezTo>
                <a:cubicBezTo>
                  <a:pt x="7997" y="12914"/>
                  <a:pt x="7934" y="13035"/>
                  <a:pt x="7787" y="13087"/>
                </a:cubicBezTo>
                <a:cubicBezTo>
                  <a:pt x="7746" y="13102"/>
                  <a:pt x="7705" y="13115"/>
                  <a:pt x="7664" y="13129"/>
                </a:cubicBezTo>
                <a:cubicBezTo>
                  <a:pt x="7443" y="13205"/>
                  <a:pt x="7215" y="13283"/>
                  <a:pt x="7003" y="13445"/>
                </a:cubicBezTo>
                <a:cubicBezTo>
                  <a:pt x="6729" y="13654"/>
                  <a:pt x="6534" y="13930"/>
                  <a:pt x="6405" y="14284"/>
                </a:cubicBezTo>
                <a:cubicBezTo>
                  <a:pt x="6215" y="14808"/>
                  <a:pt x="5995" y="15429"/>
                  <a:pt x="5798" y="16078"/>
                </a:cubicBezTo>
                <a:cubicBezTo>
                  <a:pt x="5659" y="16535"/>
                  <a:pt x="5617" y="16956"/>
                  <a:pt x="5672" y="17366"/>
                </a:cubicBezTo>
                <a:cubicBezTo>
                  <a:pt x="5771" y="18107"/>
                  <a:pt x="6157" y="18559"/>
                  <a:pt x="6632" y="18491"/>
                </a:cubicBezTo>
                <a:cubicBezTo>
                  <a:pt x="7199" y="18409"/>
                  <a:pt x="7854" y="18230"/>
                  <a:pt x="8412" y="17526"/>
                </a:cubicBezTo>
                <a:cubicBezTo>
                  <a:pt x="8562" y="17337"/>
                  <a:pt x="8730" y="17173"/>
                  <a:pt x="8893" y="17013"/>
                </a:cubicBezTo>
                <a:cubicBezTo>
                  <a:pt x="8980" y="16928"/>
                  <a:pt x="9070" y="16840"/>
                  <a:pt x="9156" y="16749"/>
                </a:cubicBezTo>
                <a:cubicBezTo>
                  <a:pt x="9261" y="16638"/>
                  <a:pt x="9339" y="16517"/>
                  <a:pt x="9394" y="16379"/>
                </a:cubicBezTo>
                <a:cubicBezTo>
                  <a:pt x="9583" y="15905"/>
                  <a:pt x="9514" y="15530"/>
                  <a:pt x="9161" y="15126"/>
                </a:cubicBezTo>
                <a:cubicBezTo>
                  <a:pt x="8790" y="14700"/>
                  <a:pt x="8519" y="14310"/>
                  <a:pt x="8308" y="13898"/>
                </a:cubicBezTo>
                <a:cubicBezTo>
                  <a:pt x="8217" y="13720"/>
                  <a:pt x="8165" y="13561"/>
                  <a:pt x="8143" y="13396"/>
                </a:cubicBezTo>
                <a:cubicBezTo>
                  <a:pt x="8131" y="13310"/>
                  <a:pt x="8136" y="13247"/>
                  <a:pt x="8157" y="13210"/>
                </a:cubicBezTo>
                <a:cubicBezTo>
                  <a:pt x="8176" y="13176"/>
                  <a:pt x="8210" y="13159"/>
                  <a:pt x="8258" y="13162"/>
                </a:cubicBezTo>
                <a:cubicBezTo>
                  <a:pt x="9027" y="13203"/>
                  <a:pt x="9609" y="13473"/>
                  <a:pt x="10091" y="14012"/>
                </a:cubicBezTo>
                <a:cubicBezTo>
                  <a:pt x="10424" y="14385"/>
                  <a:pt x="10726" y="14617"/>
                  <a:pt x="11041" y="14741"/>
                </a:cubicBezTo>
                <a:cubicBezTo>
                  <a:pt x="11180" y="14796"/>
                  <a:pt x="11328" y="14875"/>
                  <a:pt x="11507" y="14990"/>
                </a:cubicBezTo>
                <a:cubicBezTo>
                  <a:pt x="11826" y="15194"/>
                  <a:pt x="12126" y="15278"/>
                  <a:pt x="12425" y="15246"/>
                </a:cubicBezTo>
                <a:cubicBezTo>
                  <a:pt x="12919" y="15194"/>
                  <a:pt x="13407" y="15369"/>
                  <a:pt x="13961" y="15801"/>
                </a:cubicBezTo>
                <a:cubicBezTo>
                  <a:pt x="14116" y="15922"/>
                  <a:pt x="14281" y="15982"/>
                  <a:pt x="14436" y="16033"/>
                </a:cubicBezTo>
                <a:cubicBezTo>
                  <a:pt x="14586" y="16083"/>
                  <a:pt x="14751" y="15967"/>
                  <a:pt x="14837" y="15751"/>
                </a:cubicBezTo>
                <a:cubicBezTo>
                  <a:pt x="14930" y="15518"/>
                  <a:pt x="14975" y="15237"/>
                  <a:pt x="14976" y="14866"/>
                </a:cubicBezTo>
                <a:cubicBezTo>
                  <a:pt x="14979" y="13931"/>
                  <a:pt x="15206" y="13134"/>
                  <a:pt x="15673" y="12430"/>
                </a:cubicBezTo>
                <a:cubicBezTo>
                  <a:pt x="15931" y="12040"/>
                  <a:pt x="16147" y="11588"/>
                  <a:pt x="16356" y="11151"/>
                </a:cubicBezTo>
                <a:cubicBezTo>
                  <a:pt x="16465" y="10923"/>
                  <a:pt x="16578" y="10687"/>
                  <a:pt x="16695" y="10463"/>
                </a:cubicBezTo>
                <a:cubicBezTo>
                  <a:pt x="16994" y="9893"/>
                  <a:pt x="17188" y="9211"/>
                  <a:pt x="17307" y="8318"/>
                </a:cubicBezTo>
                <a:cubicBezTo>
                  <a:pt x="17372" y="7831"/>
                  <a:pt x="17268" y="7383"/>
                  <a:pt x="17146" y="6928"/>
                </a:cubicBezTo>
                <a:lnTo>
                  <a:pt x="17141" y="6909"/>
                </a:lnTo>
                <a:cubicBezTo>
                  <a:pt x="17082" y="6687"/>
                  <a:pt x="17026" y="6475"/>
                  <a:pt x="17025" y="6233"/>
                </a:cubicBezTo>
                <a:cubicBezTo>
                  <a:pt x="17025" y="5988"/>
                  <a:pt x="17077" y="5847"/>
                  <a:pt x="17197" y="5772"/>
                </a:cubicBezTo>
                <a:cubicBezTo>
                  <a:pt x="17302" y="5707"/>
                  <a:pt x="17476" y="5794"/>
                  <a:pt x="17562" y="5954"/>
                </a:cubicBezTo>
                <a:cubicBezTo>
                  <a:pt x="17712" y="6236"/>
                  <a:pt x="17758" y="6573"/>
                  <a:pt x="17714" y="7051"/>
                </a:cubicBezTo>
                <a:cubicBezTo>
                  <a:pt x="17695" y="7252"/>
                  <a:pt x="17681" y="7489"/>
                  <a:pt x="17716" y="7719"/>
                </a:cubicBezTo>
                <a:cubicBezTo>
                  <a:pt x="17778" y="8133"/>
                  <a:pt x="18084" y="8477"/>
                  <a:pt x="18412" y="8501"/>
                </a:cubicBezTo>
                <a:cubicBezTo>
                  <a:pt x="18562" y="8512"/>
                  <a:pt x="18756" y="8506"/>
                  <a:pt x="18930" y="8354"/>
                </a:cubicBezTo>
                <a:cubicBezTo>
                  <a:pt x="19305" y="8028"/>
                  <a:pt x="19701" y="8027"/>
                  <a:pt x="20176" y="8352"/>
                </a:cubicBezTo>
                <a:cubicBezTo>
                  <a:pt x="20343" y="8466"/>
                  <a:pt x="20512" y="8550"/>
                  <a:pt x="20678" y="8602"/>
                </a:cubicBezTo>
                <a:cubicBezTo>
                  <a:pt x="20943" y="8686"/>
                  <a:pt x="21189" y="8862"/>
                  <a:pt x="21426" y="9033"/>
                </a:cubicBezTo>
                <a:cubicBezTo>
                  <a:pt x="21483" y="9074"/>
                  <a:pt x="21542" y="9114"/>
                  <a:pt x="21600" y="9154"/>
                </a:cubicBezTo>
                <a:lnTo>
                  <a:pt x="21600" y="9104"/>
                </a:lnTo>
                <a:cubicBezTo>
                  <a:pt x="21546" y="9066"/>
                  <a:pt x="21491" y="9030"/>
                  <a:pt x="21438" y="8992"/>
                </a:cubicBezTo>
                <a:cubicBezTo>
                  <a:pt x="21200" y="8821"/>
                  <a:pt x="20953" y="8643"/>
                  <a:pt x="20685" y="8559"/>
                </a:cubicBezTo>
                <a:cubicBezTo>
                  <a:pt x="20520" y="8507"/>
                  <a:pt x="20354" y="8423"/>
                  <a:pt x="20189" y="8311"/>
                </a:cubicBezTo>
                <a:cubicBezTo>
                  <a:pt x="19704" y="7980"/>
                  <a:pt x="19300" y="7982"/>
                  <a:pt x="18916" y="8316"/>
                </a:cubicBezTo>
                <a:cubicBezTo>
                  <a:pt x="18749" y="8462"/>
                  <a:pt x="18559" y="8468"/>
                  <a:pt x="18413" y="8457"/>
                </a:cubicBezTo>
                <a:cubicBezTo>
                  <a:pt x="18103" y="8434"/>
                  <a:pt x="17803" y="8099"/>
                  <a:pt x="17744" y="7710"/>
                </a:cubicBezTo>
                <a:cubicBezTo>
                  <a:pt x="17711" y="7487"/>
                  <a:pt x="17725" y="7255"/>
                  <a:pt x="17744" y="7058"/>
                </a:cubicBezTo>
                <a:cubicBezTo>
                  <a:pt x="17790" y="6567"/>
                  <a:pt x="17740" y="6217"/>
                  <a:pt x="17584" y="5926"/>
                </a:cubicBezTo>
                <a:cubicBezTo>
                  <a:pt x="17489" y="5749"/>
                  <a:pt x="17304" y="5657"/>
                  <a:pt x="17186" y="5730"/>
                </a:cubicBezTo>
                <a:cubicBezTo>
                  <a:pt x="17056" y="5811"/>
                  <a:pt x="16995" y="5971"/>
                  <a:pt x="16995" y="6233"/>
                </a:cubicBezTo>
                <a:cubicBezTo>
                  <a:pt x="16996" y="6484"/>
                  <a:pt x="17056" y="6709"/>
                  <a:pt x="17114" y="6926"/>
                </a:cubicBezTo>
                <a:lnTo>
                  <a:pt x="17119" y="6944"/>
                </a:lnTo>
                <a:cubicBezTo>
                  <a:pt x="17239" y="7392"/>
                  <a:pt x="17341" y="7834"/>
                  <a:pt x="17278" y="8308"/>
                </a:cubicBezTo>
                <a:cubicBezTo>
                  <a:pt x="17160" y="9195"/>
                  <a:pt x="16967" y="9872"/>
                  <a:pt x="16672" y="10436"/>
                </a:cubicBezTo>
                <a:cubicBezTo>
                  <a:pt x="16554" y="10661"/>
                  <a:pt x="16442" y="10896"/>
                  <a:pt x="16333" y="11124"/>
                </a:cubicBezTo>
                <a:cubicBezTo>
                  <a:pt x="16124" y="11560"/>
                  <a:pt x="15909" y="12009"/>
                  <a:pt x="15652" y="12397"/>
                </a:cubicBezTo>
                <a:cubicBezTo>
                  <a:pt x="15180" y="13110"/>
                  <a:pt x="14949" y="13917"/>
                  <a:pt x="14946" y="14864"/>
                </a:cubicBezTo>
                <a:cubicBezTo>
                  <a:pt x="14945" y="15228"/>
                  <a:pt x="14902" y="15502"/>
                  <a:pt x="14812" y="15728"/>
                </a:cubicBezTo>
                <a:cubicBezTo>
                  <a:pt x="14732" y="15927"/>
                  <a:pt x="14580" y="16035"/>
                  <a:pt x="14442" y="15989"/>
                </a:cubicBezTo>
                <a:cubicBezTo>
                  <a:pt x="14289" y="15939"/>
                  <a:pt x="14126" y="15879"/>
                  <a:pt x="13974" y="15761"/>
                </a:cubicBezTo>
                <a:cubicBezTo>
                  <a:pt x="13415" y="15325"/>
                  <a:pt x="12922" y="15148"/>
                  <a:pt x="12423" y="15201"/>
                </a:cubicBezTo>
                <a:cubicBezTo>
                  <a:pt x="12129" y="15233"/>
                  <a:pt x="11833" y="15151"/>
                  <a:pt x="11519" y="14949"/>
                </a:cubicBezTo>
                <a:cubicBezTo>
                  <a:pt x="11338" y="14833"/>
                  <a:pt x="11188" y="14753"/>
                  <a:pt x="11049" y="14698"/>
                </a:cubicBezTo>
                <a:cubicBezTo>
                  <a:pt x="10737" y="14575"/>
                  <a:pt x="10439" y="14345"/>
                  <a:pt x="10109" y="13976"/>
                </a:cubicBezTo>
                <a:cubicBezTo>
                  <a:pt x="9622" y="13431"/>
                  <a:pt x="9034" y="13158"/>
                  <a:pt x="8259" y="13117"/>
                </a:cubicBezTo>
                <a:cubicBezTo>
                  <a:pt x="8201" y="13114"/>
                  <a:pt x="8159" y="13135"/>
                  <a:pt x="8134" y="13180"/>
                </a:cubicBezTo>
                <a:cubicBezTo>
                  <a:pt x="8107" y="13229"/>
                  <a:pt x="8100" y="13302"/>
                  <a:pt x="8114" y="13404"/>
                </a:cubicBezTo>
                <a:cubicBezTo>
                  <a:pt x="8137" y="13576"/>
                  <a:pt x="8191" y="13742"/>
                  <a:pt x="8285" y="13926"/>
                </a:cubicBezTo>
                <a:cubicBezTo>
                  <a:pt x="8497" y="14340"/>
                  <a:pt x="8770" y="14733"/>
                  <a:pt x="9143" y="15161"/>
                </a:cubicBezTo>
                <a:cubicBezTo>
                  <a:pt x="9481" y="15548"/>
                  <a:pt x="9548" y="15906"/>
                  <a:pt x="9369" y="16356"/>
                </a:cubicBezTo>
                <a:cubicBezTo>
                  <a:pt x="9316" y="16489"/>
                  <a:pt x="9240" y="16605"/>
                  <a:pt x="9139" y="16712"/>
                </a:cubicBezTo>
                <a:cubicBezTo>
                  <a:pt x="9053" y="16803"/>
                  <a:pt x="8963" y="16891"/>
                  <a:pt x="8877" y="16976"/>
                </a:cubicBezTo>
                <a:cubicBezTo>
                  <a:pt x="8713" y="17136"/>
                  <a:pt x="8545" y="17301"/>
                  <a:pt x="8393" y="17492"/>
                </a:cubicBezTo>
                <a:cubicBezTo>
                  <a:pt x="7841" y="18188"/>
                  <a:pt x="7191" y="18364"/>
                  <a:pt x="6629" y="18446"/>
                </a:cubicBezTo>
                <a:cubicBezTo>
                  <a:pt x="6169" y="18512"/>
                  <a:pt x="5797" y="18074"/>
                  <a:pt x="5701" y="17356"/>
                </a:cubicBezTo>
                <a:cubicBezTo>
                  <a:pt x="5648" y="16957"/>
                  <a:pt x="5688" y="16545"/>
                  <a:pt x="5825" y="16098"/>
                </a:cubicBezTo>
                <a:cubicBezTo>
                  <a:pt x="6022" y="15450"/>
                  <a:pt x="6242" y="14827"/>
                  <a:pt x="6431" y="14304"/>
                </a:cubicBezTo>
                <a:cubicBezTo>
                  <a:pt x="6557" y="13958"/>
                  <a:pt x="6748" y="13691"/>
                  <a:pt x="7016" y="13486"/>
                </a:cubicBezTo>
                <a:cubicBezTo>
                  <a:pt x="7225" y="13327"/>
                  <a:pt x="7451" y="13248"/>
                  <a:pt x="7670" y="13173"/>
                </a:cubicBezTo>
                <a:cubicBezTo>
                  <a:pt x="7711" y="13159"/>
                  <a:pt x="7753" y="13145"/>
                  <a:pt x="7794" y="13131"/>
                </a:cubicBezTo>
                <a:cubicBezTo>
                  <a:pt x="7954" y="13073"/>
                  <a:pt x="8028" y="12934"/>
                  <a:pt x="8019" y="12704"/>
                </a:cubicBezTo>
                <a:cubicBezTo>
                  <a:pt x="7999" y="12185"/>
                  <a:pt x="8084" y="11685"/>
                  <a:pt x="8273" y="11218"/>
                </a:cubicBezTo>
                <a:cubicBezTo>
                  <a:pt x="8514" y="10624"/>
                  <a:pt x="8854" y="9874"/>
                  <a:pt x="9346" y="9319"/>
                </a:cubicBezTo>
                <a:cubicBezTo>
                  <a:pt x="9418" y="9239"/>
                  <a:pt x="9492" y="9163"/>
                  <a:pt x="9565" y="9089"/>
                </a:cubicBezTo>
                <a:cubicBezTo>
                  <a:pt x="9676" y="8978"/>
                  <a:pt x="9791" y="8863"/>
                  <a:pt x="9894" y="8728"/>
                </a:cubicBezTo>
                <a:cubicBezTo>
                  <a:pt x="10135" y="8416"/>
                  <a:pt x="10321" y="8015"/>
                  <a:pt x="10500" y="7428"/>
                </a:cubicBezTo>
                <a:cubicBezTo>
                  <a:pt x="10597" y="7111"/>
                  <a:pt x="10759" y="6913"/>
                  <a:pt x="10995" y="6823"/>
                </a:cubicBezTo>
                <a:lnTo>
                  <a:pt x="11031" y="6809"/>
                </a:lnTo>
                <a:cubicBezTo>
                  <a:pt x="11131" y="6771"/>
                  <a:pt x="11235" y="6731"/>
                  <a:pt x="11336" y="6731"/>
                </a:cubicBezTo>
                <a:cubicBezTo>
                  <a:pt x="11987" y="6730"/>
                  <a:pt x="12552" y="6331"/>
                  <a:pt x="13064" y="5899"/>
                </a:cubicBezTo>
                <a:cubicBezTo>
                  <a:pt x="13367" y="5645"/>
                  <a:pt x="13729" y="5364"/>
                  <a:pt x="14130" y="5199"/>
                </a:cubicBezTo>
                <a:cubicBezTo>
                  <a:pt x="14426" y="5077"/>
                  <a:pt x="14653" y="4929"/>
                  <a:pt x="14844" y="4735"/>
                </a:cubicBezTo>
                <a:cubicBezTo>
                  <a:pt x="15214" y="4360"/>
                  <a:pt x="15542" y="3835"/>
                  <a:pt x="15847" y="3132"/>
                </a:cubicBezTo>
                <a:cubicBezTo>
                  <a:pt x="15907" y="2992"/>
                  <a:pt x="15968" y="2852"/>
                  <a:pt x="16028" y="2711"/>
                </a:cubicBezTo>
                <a:cubicBezTo>
                  <a:pt x="16324" y="2016"/>
                  <a:pt x="16629" y="1297"/>
                  <a:pt x="17022" y="690"/>
                </a:cubicBezTo>
                <a:cubicBezTo>
                  <a:pt x="17169" y="464"/>
                  <a:pt x="17278" y="236"/>
                  <a:pt x="17355" y="0"/>
                </a:cubicBezTo>
                <a:lnTo>
                  <a:pt x="17321" y="0"/>
                </a:lnTo>
                <a:close/>
                <a:moveTo>
                  <a:pt x="17560" y="0"/>
                </a:moveTo>
                <a:cubicBezTo>
                  <a:pt x="17499" y="190"/>
                  <a:pt x="17421" y="356"/>
                  <a:pt x="17351" y="488"/>
                </a:cubicBezTo>
                <a:cubicBezTo>
                  <a:pt x="17280" y="620"/>
                  <a:pt x="17206" y="751"/>
                  <a:pt x="17133" y="879"/>
                </a:cubicBezTo>
                <a:cubicBezTo>
                  <a:pt x="16950" y="1203"/>
                  <a:pt x="16759" y="1538"/>
                  <a:pt x="16615" y="1919"/>
                </a:cubicBezTo>
                <a:cubicBezTo>
                  <a:pt x="16580" y="2012"/>
                  <a:pt x="16545" y="2105"/>
                  <a:pt x="16509" y="2198"/>
                </a:cubicBezTo>
                <a:cubicBezTo>
                  <a:pt x="16350" y="2616"/>
                  <a:pt x="16185" y="3049"/>
                  <a:pt x="16042" y="3489"/>
                </a:cubicBezTo>
                <a:cubicBezTo>
                  <a:pt x="15930" y="3838"/>
                  <a:pt x="15808" y="4256"/>
                  <a:pt x="15762" y="4705"/>
                </a:cubicBezTo>
                <a:cubicBezTo>
                  <a:pt x="15743" y="4887"/>
                  <a:pt x="15775" y="5056"/>
                  <a:pt x="15849" y="5168"/>
                </a:cubicBezTo>
                <a:cubicBezTo>
                  <a:pt x="15924" y="5279"/>
                  <a:pt x="16030" y="5325"/>
                  <a:pt x="16150" y="5294"/>
                </a:cubicBezTo>
                <a:cubicBezTo>
                  <a:pt x="16220" y="5277"/>
                  <a:pt x="16289" y="5240"/>
                  <a:pt x="16348" y="5207"/>
                </a:cubicBezTo>
                <a:cubicBezTo>
                  <a:pt x="16407" y="5174"/>
                  <a:pt x="16467" y="5138"/>
                  <a:pt x="16525" y="5103"/>
                </a:cubicBezTo>
                <a:cubicBezTo>
                  <a:pt x="16627" y="5041"/>
                  <a:pt x="16733" y="4976"/>
                  <a:pt x="16839" y="4929"/>
                </a:cubicBezTo>
                <a:cubicBezTo>
                  <a:pt x="17295" y="4731"/>
                  <a:pt x="17641" y="4858"/>
                  <a:pt x="17901" y="5318"/>
                </a:cubicBezTo>
                <a:cubicBezTo>
                  <a:pt x="18023" y="5536"/>
                  <a:pt x="18109" y="5750"/>
                  <a:pt x="18161" y="5972"/>
                </a:cubicBezTo>
                <a:cubicBezTo>
                  <a:pt x="18200" y="6138"/>
                  <a:pt x="18239" y="6309"/>
                  <a:pt x="18276" y="6473"/>
                </a:cubicBezTo>
                <a:cubicBezTo>
                  <a:pt x="18324" y="6687"/>
                  <a:pt x="18373" y="6906"/>
                  <a:pt x="18425" y="7121"/>
                </a:cubicBezTo>
                <a:cubicBezTo>
                  <a:pt x="18513" y="7480"/>
                  <a:pt x="18667" y="7605"/>
                  <a:pt x="18911" y="7513"/>
                </a:cubicBezTo>
                <a:cubicBezTo>
                  <a:pt x="18958" y="7496"/>
                  <a:pt x="19003" y="7478"/>
                  <a:pt x="19049" y="7459"/>
                </a:cubicBezTo>
                <a:lnTo>
                  <a:pt x="19067" y="7452"/>
                </a:lnTo>
                <a:cubicBezTo>
                  <a:pt x="19398" y="7321"/>
                  <a:pt x="19686" y="7385"/>
                  <a:pt x="19949" y="7646"/>
                </a:cubicBezTo>
                <a:cubicBezTo>
                  <a:pt x="20294" y="7987"/>
                  <a:pt x="20672" y="8188"/>
                  <a:pt x="21074" y="8244"/>
                </a:cubicBezTo>
                <a:cubicBezTo>
                  <a:pt x="21252" y="8268"/>
                  <a:pt x="21428" y="8331"/>
                  <a:pt x="21600" y="8431"/>
                </a:cubicBezTo>
                <a:lnTo>
                  <a:pt x="21600" y="8384"/>
                </a:lnTo>
                <a:cubicBezTo>
                  <a:pt x="21429" y="8286"/>
                  <a:pt x="21254" y="8223"/>
                  <a:pt x="21077" y="8199"/>
                </a:cubicBezTo>
                <a:cubicBezTo>
                  <a:pt x="20680" y="8144"/>
                  <a:pt x="20306" y="7945"/>
                  <a:pt x="19965" y="7608"/>
                </a:cubicBezTo>
                <a:cubicBezTo>
                  <a:pt x="19786" y="7430"/>
                  <a:pt x="19595" y="7342"/>
                  <a:pt x="19388" y="7342"/>
                </a:cubicBezTo>
                <a:cubicBezTo>
                  <a:pt x="19283" y="7342"/>
                  <a:pt x="19173" y="7364"/>
                  <a:pt x="19059" y="7409"/>
                </a:cubicBezTo>
                <a:lnTo>
                  <a:pt x="19042" y="7416"/>
                </a:lnTo>
                <a:cubicBezTo>
                  <a:pt x="18996" y="7434"/>
                  <a:pt x="18950" y="7453"/>
                  <a:pt x="18904" y="7471"/>
                </a:cubicBezTo>
                <a:cubicBezTo>
                  <a:pt x="18674" y="7557"/>
                  <a:pt x="18535" y="7444"/>
                  <a:pt x="18453" y="7106"/>
                </a:cubicBezTo>
                <a:cubicBezTo>
                  <a:pt x="18401" y="6891"/>
                  <a:pt x="18351" y="6671"/>
                  <a:pt x="18303" y="6458"/>
                </a:cubicBezTo>
                <a:cubicBezTo>
                  <a:pt x="18266" y="6294"/>
                  <a:pt x="18228" y="6123"/>
                  <a:pt x="18189" y="5957"/>
                </a:cubicBezTo>
                <a:cubicBezTo>
                  <a:pt x="18136" y="5729"/>
                  <a:pt x="18048" y="5511"/>
                  <a:pt x="17923" y="5289"/>
                </a:cubicBezTo>
                <a:cubicBezTo>
                  <a:pt x="17655" y="4814"/>
                  <a:pt x="17298" y="4681"/>
                  <a:pt x="16831" y="4886"/>
                </a:cubicBezTo>
                <a:cubicBezTo>
                  <a:pt x="16723" y="4933"/>
                  <a:pt x="16617" y="4998"/>
                  <a:pt x="16514" y="5061"/>
                </a:cubicBezTo>
                <a:cubicBezTo>
                  <a:pt x="16456" y="5096"/>
                  <a:pt x="16397" y="5132"/>
                  <a:pt x="16338" y="5164"/>
                </a:cubicBezTo>
                <a:cubicBezTo>
                  <a:pt x="16280" y="5197"/>
                  <a:pt x="16211" y="5232"/>
                  <a:pt x="16144" y="5249"/>
                </a:cubicBezTo>
                <a:cubicBezTo>
                  <a:pt x="16034" y="5277"/>
                  <a:pt x="15938" y="5237"/>
                  <a:pt x="15870" y="5136"/>
                </a:cubicBezTo>
                <a:cubicBezTo>
                  <a:pt x="15802" y="5033"/>
                  <a:pt x="15773" y="4884"/>
                  <a:pt x="15791" y="4713"/>
                </a:cubicBezTo>
                <a:cubicBezTo>
                  <a:pt x="15836" y="4270"/>
                  <a:pt x="15957" y="3855"/>
                  <a:pt x="16069" y="3509"/>
                </a:cubicBezTo>
                <a:cubicBezTo>
                  <a:pt x="16211" y="3069"/>
                  <a:pt x="16375" y="2638"/>
                  <a:pt x="16535" y="2220"/>
                </a:cubicBezTo>
                <a:cubicBezTo>
                  <a:pt x="16570" y="2127"/>
                  <a:pt x="16606" y="2035"/>
                  <a:pt x="16641" y="1942"/>
                </a:cubicBezTo>
                <a:cubicBezTo>
                  <a:pt x="16784" y="1565"/>
                  <a:pt x="16973" y="1231"/>
                  <a:pt x="17156" y="909"/>
                </a:cubicBezTo>
                <a:cubicBezTo>
                  <a:pt x="17228" y="781"/>
                  <a:pt x="17303" y="647"/>
                  <a:pt x="17374" y="514"/>
                </a:cubicBezTo>
                <a:cubicBezTo>
                  <a:pt x="17448" y="376"/>
                  <a:pt x="17530" y="202"/>
                  <a:pt x="17593" y="0"/>
                </a:cubicBezTo>
                <a:lnTo>
                  <a:pt x="17560" y="0"/>
                </a:lnTo>
                <a:close/>
                <a:moveTo>
                  <a:pt x="17763" y="0"/>
                </a:moveTo>
                <a:cubicBezTo>
                  <a:pt x="17696" y="252"/>
                  <a:pt x="17594" y="463"/>
                  <a:pt x="17503" y="628"/>
                </a:cubicBezTo>
                <a:cubicBezTo>
                  <a:pt x="17473" y="683"/>
                  <a:pt x="17441" y="738"/>
                  <a:pt x="17411" y="792"/>
                </a:cubicBezTo>
                <a:cubicBezTo>
                  <a:pt x="17141" y="1279"/>
                  <a:pt x="16863" y="1781"/>
                  <a:pt x="16719" y="2411"/>
                </a:cubicBezTo>
                <a:cubicBezTo>
                  <a:pt x="16694" y="2523"/>
                  <a:pt x="16664" y="2635"/>
                  <a:pt x="16635" y="2742"/>
                </a:cubicBezTo>
                <a:cubicBezTo>
                  <a:pt x="16558" y="3025"/>
                  <a:pt x="16479" y="3318"/>
                  <a:pt x="16478" y="3643"/>
                </a:cubicBezTo>
                <a:cubicBezTo>
                  <a:pt x="16477" y="3878"/>
                  <a:pt x="16549" y="4030"/>
                  <a:pt x="16691" y="4096"/>
                </a:cubicBezTo>
                <a:cubicBezTo>
                  <a:pt x="16808" y="4150"/>
                  <a:pt x="16935" y="4183"/>
                  <a:pt x="17082" y="4197"/>
                </a:cubicBezTo>
                <a:cubicBezTo>
                  <a:pt x="17594" y="4247"/>
                  <a:pt x="17978" y="4539"/>
                  <a:pt x="18258" y="5089"/>
                </a:cubicBezTo>
                <a:cubicBezTo>
                  <a:pt x="18352" y="5276"/>
                  <a:pt x="18436" y="5492"/>
                  <a:pt x="18530" y="5791"/>
                </a:cubicBezTo>
                <a:cubicBezTo>
                  <a:pt x="18676" y="6259"/>
                  <a:pt x="18903" y="6538"/>
                  <a:pt x="19206" y="6621"/>
                </a:cubicBezTo>
                <a:cubicBezTo>
                  <a:pt x="19507" y="6703"/>
                  <a:pt x="19800" y="6884"/>
                  <a:pt x="20128" y="7190"/>
                </a:cubicBezTo>
                <a:cubicBezTo>
                  <a:pt x="20339" y="7386"/>
                  <a:pt x="20565" y="7574"/>
                  <a:pt x="20823" y="7574"/>
                </a:cubicBezTo>
                <a:cubicBezTo>
                  <a:pt x="20868" y="7574"/>
                  <a:pt x="20915" y="7568"/>
                  <a:pt x="20963" y="7556"/>
                </a:cubicBezTo>
                <a:cubicBezTo>
                  <a:pt x="21197" y="7493"/>
                  <a:pt x="21410" y="7382"/>
                  <a:pt x="21600" y="7226"/>
                </a:cubicBezTo>
                <a:lnTo>
                  <a:pt x="21600" y="7172"/>
                </a:lnTo>
                <a:cubicBezTo>
                  <a:pt x="21409" y="7333"/>
                  <a:pt x="21194" y="7449"/>
                  <a:pt x="20958" y="7512"/>
                </a:cubicBezTo>
                <a:cubicBezTo>
                  <a:pt x="20651" y="7594"/>
                  <a:pt x="20387" y="7379"/>
                  <a:pt x="20144" y="7152"/>
                </a:cubicBezTo>
                <a:cubicBezTo>
                  <a:pt x="19813" y="6843"/>
                  <a:pt x="19516" y="6661"/>
                  <a:pt x="19211" y="6577"/>
                </a:cubicBezTo>
                <a:cubicBezTo>
                  <a:pt x="18919" y="6497"/>
                  <a:pt x="18699" y="6226"/>
                  <a:pt x="18557" y="5772"/>
                </a:cubicBezTo>
                <a:cubicBezTo>
                  <a:pt x="18462" y="5470"/>
                  <a:pt x="18377" y="5251"/>
                  <a:pt x="18281" y="5062"/>
                </a:cubicBezTo>
                <a:cubicBezTo>
                  <a:pt x="17996" y="4500"/>
                  <a:pt x="17605" y="4204"/>
                  <a:pt x="17084" y="4153"/>
                </a:cubicBezTo>
                <a:cubicBezTo>
                  <a:pt x="16940" y="4139"/>
                  <a:pt x="16814" y="4107"/>
                  <a:pt x="16700" y="4054"/>
                </a:cubicBezTo>
                <a:cubicBezTo>
                  <a:pt x="16569" y="3993"/>
                  <a:pt x="16507" y="3859"/>
                  <a:pt x="16508" y="3643"/>
                </a:cubicBezTo>
                <a:cubicBezTo>
                  <a:pt x="16509" y="3327"/>
                  <a:pt x="16586" y="3038"/>
                  <a:pt x="16662" y="2759"/>
                </a:cubicBezTo>
                <a:cubicBezTo>
                  <a:pt x="16691" y="2650"/>
                  <a:pt x="16722" y="2539"/>
                  <a:pt x="16747" y="2426"/>
                </a:cubicBezTo>
                <a:cubicBezTo>
                  <a:pt x="16889" y="1804"/>
                  <a:pt x="17166" y="1305"/>
                  <a:pt x="17434" y="822"/>
                </a:cubicBezTo>
                <a:cubicBezTo>
                  <a:pt x="17465" y="768"/>
                  <a:pt x="17495" y="712"/>
                  <a:pt x="17525" y="657"/>
                </a:cubicBezTo>
                <a:cubicBezTo>
                  <a:pt x="17620" y="485"/>
                  <a:pt x="17728" y="266"/>
                  <a:pt x="17796" y="0"/>
                </a:cubicBezTo>
                <a:lnTo>
                  <a:pt x="17763" y="0"/>
                </a:lnTo>
                <a:close/>
                <a:moveTo>
                  <a:pt x="17852" y="0"/>
                </a:moveTo>
                <a:cubicBezTo>
                  <a:pt x="17851" y="3"/>
                  <a:pt x="17851" y="5"/>
                  <a:pt x="17850" y="8"/>
                </a:cubicBezTo>
                <a:lnTo>
                  <a:pt x="17844" y="29"/>
                </a:lnTo>
                <a:cubicBezTo>
                  <a:pt x="17754" y="354"/>
                  <a:pt x="17628" y="642"/>
                  <a:pt x="17469" y="884"/>
                </a:cubicBezTo>
                <a:cubicBezTo>
                  <a:pt x="17004" y="1597"/>
                  <a:pt x="16768" y="2492"/>
                  <a:pt x="16598" y="3273"/>
                </a:cubicBezTo>
                <a:cubicBezTo>
                  <a:pt x="16581" y="3348"/>
                  <a:pt x="16570" y="3423"/>
                  <a:pt x="16565" y="3494"/>
                </a:cubicBezTo>
                <a:cubicBezTo>
                  <a:pt x="16543" y="3803"/>
                  <a:pt x="16608" y="3950"/>
                  <a:pt x="16810" y="4036"/>
                </a:cubicBezTo>
                <a:cubicBezTo>
                  <a:pt x="16902" y="4075"/>
                  <a:pt x="16997" y="4083"/>
                  <a:pt x="17089" y="4091"/>
                </a:cubicBezTo>
                <a:cubicBezTo>
                  <a:pt x="17155" y="4096"/>
                  <a:pt x="17223" y="4102"/>
                  <a:pt x="17288" y="4119"/>
                </a:cubicBezTo>
                <a:cubicBezTo>
                  <a:pt x="17867" y="4272"/>
                  <a:pt x="18289" y="4751"/>
                  <a:pt x="18543" y="5546"/>
                </a:cubicBezTo>
                <a:cubicBezTo>
                  <a:pt x="18566" y="5617"/>
                  <a:pt x="18591" y="5687"/>
                  <a:pt x="18616" y="5754"/>
                </a:cubicBezTo>
                <a:cubicBezTo>
                  <a:pt x="18633" y="5803"/>
                  <a:pt x="18650" y="5851"/>
                  <a:pt x="18667" y="5899"/>
                </a:cubicBezTo>
                <a:cubicBezTo>
                  <a:pt x="18782" y="6236"/>
                  <a:pt x="18979" y="6442"/>
                  <a:pt x="19269" y="6529"/>
                </a:cubicBezTo>
                <a:cubicBezTo>
                  <a:pt x="19580" y="6622"/>
                  <a:pt x="19871" y="6803"/>
                  <a:pt x="20136" y="7066"/>
                </a:cubicBezTo>
                <a:cubicBezTo>
                  <a:pt x="20157" y="7086"/>
                  <a:pt x="20180" y="7103"/>
                  <a:pt x="20201" y="7120"/>
                </a:cubicBezTo>
                <a:cubicBezTo>
                  <a:pt x="20223" y="7138"/>
                  <a:pt x="20244" y="7155"/>
                  <a:pt x="20264" y="7175"/>
                </a:cubicBezTo>
                <a:cubicBezTo>
                  <a:pt x="20632" y="7543"/>
                  <a:pt x="21029" y="7548"/>
                  <a:pt x="21512" y="7192"/>
                </a:cubicBezTo>
                <a:cubicBezTo>
                  <a:pt x="21532" y="7178"/>
                  <a:pt x="21553" y="7159"/>
                  <a:pt x="21572" y="7141"/>
                </a:cubicBezTo>
                <a:cubicBezTo>
                  <a:pt x="21581" y="7132"/>
                  <a:pt x="21591" y="7126"/>
                  <a:pt x="21600" y="7118"/>
                </a:cubicBezTo>
                <a:lnTo>
                  <a:pt x="21600" y="7064"/>
                </a:lnTo>
                <a:cubicBezTo>
                  <a:pt x="21585" y="7076"/>
                  <a:pt x="21570" y="7089"/>
                  <a:pt x="21556" y="7102"/>
                </a:cubicBezTo>
                <a:cubicBezTo>
                  <a:pt x="21537" y="7121"/>
                  <a:pt x="21518" y="7138"/>
                  <a:pt x="21499" y="7152"/>
                </a:cubicBezTo>
                <a:cubicBezTo>
                  <a:pt x="21026" y="7500"/>
                  <a:pt x="20639" y="7495"/>
                  <a:pt x="20280" y="7137"/>
                </a:cubicBezTo>
                <a:cubicBezTo>
                  <a:pt x="20259" y="7116"/>
                  <a:pt x="20236" y="7098"/>
                  <a:pt x="20215" y="7081"/>
                </a:cubicBezTo>
                <a:cubicBezTo>
                  <a:pt x="20194" y="7064"/>
                  <a:pt x="20172" y="7046"/>
                  <a:pt x="20153" y="7027"/>
                </a:cubicBezTo>
                <a:cubicBezTo>
                  <a:pt x="19884" y="6761"/>
                  <a:pt x="19589" y="6579"/>
                  <a:pt x="19274" y="6485"/>
                </a:cubicBezTo>
                <a:cubicBezTo>
                  <a:pt x="18994" y="6401"/>
                  <a:pt x="18803" y="6203"/>
                  <a:pt x="18693" y="5879"/>
                </a:cubicBezTo>
                <a:cubicBezTo>
                  <a:pt x="18676" y="5830"/>
                  <a:pt x="18659" y="5781"/>
                  <a:pt x="18642" y="5732"/>
                </a:cubicBezTo>
                <a:cubicBezTo>
                  <a:pt x="18617" y="5666"/>
                  <a:pt x="18592" y="5597"/>
                  <a:pt x="18570" y="5528"/>
                </a:cubicBezTo>
                <a:cubicBezTo>
                  <a:pt x="18311" y="4718"/>
                  <a:pt x="17882" y="4229"/>
                  <a:pt x="17294" y="4074"/>
                </a:cubicBezTo>
                <a:cubicBezTo>
                  <a:pt x="17226" y="4056"/>
                  <a:pt x="17158" y="4051"/>
                  <a:pt x="17091" y="4045"/>
                </a:cubicBezTo>
                <a:cubicBezTo>
                  <a:pt x="17001" y="4037"/>
                  <a:pt x="16907" y="4030"/>
                  <a:pt x="16818" y="3992"/>
                </a:cubicBezTo>
                <a:cubicBezTo>
                  <a:pt x="16630" y="3912"/>
                  <a:pt x="16573" y="3788"/>
                  <a:pt x="16594" y="3499"/>
                </a:cubicBezTo>
                <a:cubicBezTo>
                  <a:pt x="16599" y="3431"/>
                  <a:pt x="16610" y="3359"/>
                  <a:pt x="16626" y="3287"/>
                </a:cubicBezTo>
                <a:cubicBezTo>
                  <a:pt x="16795" y="2510"/>
                  <a:pt x="17029" y="1621"/>
                  <a:pt x="17490" y="916"/>
                </a:cubicBezTo>
                <a:cubicBezTo>
                  <a:pt x="17652" y="669"/>
                  <a:pt x="17780" y="376"/>
                  <a:pt x="17872" y="45"/>
                </a:cubicBezTo>
                <a:lnTo>
                  <a:pt x="17877" y="26"/>
                </a:lnTo>
                <a:cubicBezTo>
                  <a:pt x="17879" y="18"/>
                  <a:pt x="17881" y="9"/>
                  <a:pt x="17884" y="0"/>
                </a:cubicBezTo>
                <a:lnTo>
                  <a:pt x="17852" y="0"/>
                </a:lnTo>
                <a:close/>
                <a:moveTo>
                  <a:pt x="18021" y="0"/>
                </a:moveTo>
                <a:cubicBezTo>
                  <a:pt x="17934" y="339"/>
                  <a:pt x="17791" y="663"/>
                  <a:pt x="17574" y="1014"/>
                </a:cubicBezTo>
                <a:cubicBezTo>
                  <a:pt x="17246" y="1546"/>
                  <a:pt x="17075" y="2021"/>
                  <a:pt x="17019" y="2556"/>
                </a:cubicBezTo>
                <a:cubicBezTo>
                  <a:pt x="16964" y="3079"/>
                  <a:pt x="17067" y="3395"/>
                  <a:pt x="17362" y="3612"/>
                </a:cubicBezTo>
                <a:cubicBezTo>
                  <a:pt x="17585" y="3777"/>
                  <a:pt x="17813" y="3935"/>
                  <a:pt x="18040" y="4082"/>
                </a:cubicBezTo>
                <a:cubicBezTo>
                  <a:pt x="18415" y="4327"/>
                  <a:pt x="18670" y="4692"/>
                  <a:pt x="18820" y="5198"/>
                </a:cubicBezTo>
                <a:cubicBezTo>
                  <a:pt x="18930" y="5567"/>
                  <a:pt x="19119" y="5846"/>
                  <a:pt x="19380" y="6026"/>
                </a:cubicBezTo>
                <a:cubicBezTo>
                  <a:pt x="19463" y="6082"/>
                  <a:pt x="19546" y="6143"/>
                  <a:pt x="19627" y="6201"/>
                </a:cubicBezTo>
                <a:cubicBezTo>
                  <a:pt x="19867" y="6373"/>
                  <a:pt x="20115" y="6551"/>
                  <a:pt x="20376" y="6668"/>
                </a:cubicBezTo>
                <a:cubicBezTo>
                  <a:pt x="20637" y="6784"/>
                  <a:pt x="20850" y="6663"/>
                  <a:pt x="21010" y="6309"/>
                </a:cubicBezTo>
                <a:cubicBezTo>
                  <a:pt x="21034" y="6256"/>
                  <a:pt x="21058" y="6203"/>
                  <a:pt x="21081" y="6150"/>
                </a:cubicBezTo>
                <a:cubicBezTo>
                  <a:pt x="21194" y="5896"/>
                  <a:pt x="21310" y="5633"/>
                  <a:pt x="21465" y="5423"/>
                </a:cubicBezTo>
                <a:cubicBezTo>
                  <a:pt x="21505" y="5369"/>
                  <a:pt x="21550" y="5312"/>
                  <a:pt x="21600" y="5259"/>
                </a:cubicBezTo>
                <a:lnTo>
                  <a:pt x="21600" y="5206"/>
                </a:lnTo>
                <a:cubicBezTo>
                  <a:pt x="21542" y="5264"/>
                  <a:pt x="21490" y="5329"/>
                  <a:pt x="21445" y="5391"/>
                </a:cubicBezTo>
                <a:cubicBezTo>
                  <a:pt x="21287" y="5604"/>
                  <a:pt x="21170" y="5869"/>
                  <a:pt x="21057" y="6126"/>
                </a:cubicBezTo>
                <a:cubicBezTo>
                  <a:pt x="21033" y="6179"/>
                  <a:pt x="21010" y="6231"/>
                  <a:pt x="20986" y="6284"/>
                </a:cubicBezTo>
                <a:cubicBezTo>
                  <a:pt x="20834" y="6620"/>
                  <a:pt x="20631" y="6734"/>
                  <a:pt x="20384" y="6623"/>
                </a:cubicBezTo>
                <a:cubicBezTo>
                  <a:pt x="20125" y="6508"/>
                  <a:pt x="19878" y="6331"/>
                  <a:pt x="19640" y="6159"/>
                </a:cubicBezTo>
                <a:cubicBezTo>
                  <a:pt x="19559" y="6101"/>
                  <a:pt x="19475" y="6041"/>
                  <a:pt x="19392" y="5984"/>
                </a:cubicBezTo>
                <a:cubicBezTo>
                  <a:pt x="19138" y="5810"/>
                  <a:pt x="18954" y="5540"/>
                  <a:pt x="18847" y="5180"/>
                </a:cubicBezTo>
                <a:cubicBezTo>
                  <a:pt x="18694" y="4664"/>
                  <a:pt x="18434" y="4290"/>
                  <a:pt x="18052" y="4041"/>
                </a:cubicBezTo>
                <a:cubicBezTo>
                  <a:pt x="17826" y="3894"/>
                  <a:pt x="17598" y="3736"/>
                  <a:pt x="17375" y="3572"/>
                </a:cubicBezTo>
                <a:cubicBezTo>
                  <a:pt x="17089" y="3362"/>
                  <a:pt x="16994" y="3069"/>
                  <a:pt x="17048" y="2563"/>
                </a:cubicBezTo>
                <a:cubicBezTo>
                  <a:pt x="17103" y="2037"/>
                  <a:pt x="17272" y="1570"/>
                  <a:pt x="17596" y="1046"/>
                </a:cubicBezTo>
                <a:cubicBezTo>
                  <a:pt x="17815" y="690"/>
                  <a:pt x="17963" y="350"/>
                  <a:pt x="18052" y="0"/>
                </a:cubicBezTo>
                <a:lnTo>
                  <a:pt x="18021" y="0"/>
                </a:lnTo>
                <a:close/>
                <a:moveTo>
                  <a:pt x="19850" y="0"/>
                </a:moveTo>
                <a:cubicBezTo>
                  <a:pt x="19879" y="312"/>
                  <a:pt x="19935" y="615"/>
                  <a:pt x="20124" y="844"/>
                </a:cubicBezTo>
                <a:cubicBezTo>
                  <a:pt x="20257" y="1006"/>
                  <a:pt x="20405" y="1089"/>
                  <a:pt x="20546" y="1155"/>
                </a:cubicBezTo>
                <a:cubicBezTo>
                  <a:pt x="20807" y="1278"/>
                  <a:pt x="21123" y="1490"/>
                  <a:pt x="21242" y="2044"/>
                </a:cubicBezTo>
                <a:cubicBezTo>
                  <a:pt x="21314" y="2379"/>
                  <a:pt x="21448" y="2638"/>
                  <a:pt x="21600" y="2860"/>
                </a:cubicBezTo>
                <a:lnTo>
                  <a:pt x="21600" y="2797"/>
                </a:lnTo>
                <a:cubicBezTo>
                  <a:pt x="21460" y="2586"/>
                  <a:pt x="21337" y="2342"/>
                  <a:pt x="21270" y="2031"/>
                </a:cubicBezTo>
                <a:cubicBezTo>
                  <a:pt x="21147" y="1457"/>
                  <a:pt x="20823" y="1239"/>
                  <a:pt x="20555" y="1112"/>
                </a:cubicBezTo>
                <a:cubicBezTo>
                  <a:pt x="20417" y="1048"/>
                  <a:pt x="20272" y="966"/>
                  <a:pt x="20143" y="809"/>
                </a:cubicBezTo>
                <a:cubicBezTo>
                  <a:pt x="19962" y="590"/>
                  <a:pt x="19909" y="307"/>
                  <a:pt x="19881" y="0"/>
                </a:cubicBezTo>
                <a:lnTo>
                  <a:pt x="19850" y="0"/>
                </a:lnTo>
                <a:close/>
                <a:moveTo>
                  <a:pt x="20396" y="0"/>
                </a:moveTo>
                <a:cubicBezTo>
                  <a:pt x="20509" y="240"/>
                  <a:pt x="20683" y="404"/>
                  <a:pt x="20933" y="505"/>
                </a:cubicBezTo>
                <a:cubicBezTo>
                  <a:pt x="21156" y="595"/>
                  <a:pt x="21384" y="690"/>
                  <a:pt x="21600" y="836"/>
                </a:cubicBezTo>
                <a:lnTo>
                  <a:pt x="21600" y="789"/>
                </a:lnTo>
                <a:cubicBezTo>
                  <a:pt x="21385" y="646"/>
                  <a:pt x="21161" y="551"/>
                  <a:pt x="20942" y="462"/>
                </a:cubicBezTo>
                <a:cubicBezTo>
                  <a:pt x="20709" y="369"/>
                  <a:pt x="20544" y="217"/>
                  <a:pt x="20435" y="0"/>
                </a:cubicBezTo>
                <a:lnTo>
                  <a:pt x="20396" y="0"/>
                </a:lnTo>
                <a:close/>
                <a:moveTo>
                  <a:pt x="20489" y="0"/>
                </a:moveTo>
                <a:cubicBezTo>
                  <a:pt x="20622" y="240"/>
                  <a:pt x="20805" y="343"/>
                  <a:pt x="20970" y="411"/>
                </a:cubicBezTo>
                <a:lnTo>
                  <a:pt x="21027" y="434"/>
                </a:lnTo>
                <a:cubicBezTo>
                  <a:pt x="21205" y="506"/>
                  <a:pt x="21389" y="581"/>
                  <a:pt x="21563" y="688"/>
                </a:cubicBezTo>
                <a:cubicBezTo>
                  <a:pt x="21577" y="697"/>
                  <a:pt x="21588" y="706"/>
                  <a:pt x="21600" y="716"/>
                </a:cubicBezTo>
                <a:lnTo>
                  <a:pt x="21600" y="666"/>
                </a:lnTo>
                <a:cubicBezTo>
                  <a:pt x="21591" y="659"/>
                  <a:pt x="21582" y="653"/>
                  <a:pt x="21574" y="648"/>
                </a:cubicBezTo>
                <a:cubicBezTo>
                  <a:pt x="21398" y="539"/>
                  <a:pt x="21214" y="463"/>
                  <a:pt x="21035" y="390"/>
                </a:cubicBezTo>
                <a:lnTo>
                  <a:pt x="20977" y="367"/>
                </a:lnTo>
                <a:cubicBezTo>
                  <a:pt x="20824" y="304"/>
                  <a:pt x="20654" y="210"/>
                  <a:pt x="20528" y="0"/>
                </a:cubicBezTo>
                <a:lnTo>
                  <a:pt x="20489" y="0"/>
                </a:lnTo>
                <a:close/>
                <a:moveTo>
                  <a:pt x="301" y="4439"/>
                </a:moveTo>
                <a:cubicBezTo>
                  <a:pt x="273" y="4439"/>
                  <a:pt x="247" y="4441"/>
                  <a:pt x="220" y="4446"/>
                </a:cubicBezTo>
                <a:cubicBezTo>
                  <a:pt x="141" y="4461"/>
                  <a:pt x="68" y="4498"/>
                  <a:pt x="0" y="4548"/>
                </a:cubicBezTo>
                <a:lnTo>
                  <a:pt x="0" y="4599"/>
                </a:lnTo>
                <a:cubicBezTo>
                  <a:pt x="70" y="4547"/>
                  <a:pt x="144" y="4506"/>
                  <a:pt x="225" y="4491"/>
                </a:cubicBezTo>
                <a:cubicBezTo>
                  <a:pt x="274" y="4482"/>
                  <a:pt x="327" y="4482"/>
                  <a:pt x="382" y="4494"/>
                </a:cubicBezTo>
                <a:cubicBezTo>
                  <a:pt x="464" y="4512"/>
                  <a:pt x="585" y="4646"/>
                  <a:pt x="664" y="4806"/>
                </a:cubicBezTo>
                <a:cubicBezTo>
                  <a:pt x="715" y="4911"/>
                  <a:pt x="739" y="5008"/>
                  <a:pt x="732" y="5080"/>
                </a:cubicBezTo>
                <a:cubicBezTo>
                  <a:pt x="714" y="5271"/>
                  <a:pt x="609" y="5366"/>
                  <a:pt x="497" y="5440"/>
                </a:cubicBezTo>
                <a:cubicBezTo>
                  <a:pt x="336" y="5546"/>
                  <a:pt x="171" y="5649"/>
                  <a:pt x="12" y="5749"/>
                </a:cubicBezTo>
                <a:cubicBezTo>
                  <a:pt x="8" y="5751"/>
                  <a:pt x="4" y="5754"/>
                  <a:pt x="0" y="5756"/>
                </a:cubicBezTo>
                <a:lnTo>
                  <a:pt x="0" y="5804"/>
                </a:lnTo>
                <a:cubicBezTo>
                  <a:pt x="8" y="5800"/>
                  <a:pt x="15" y="5795"/>
                  <a:pt x="23" y="5790"/>
                </a:cubicBezTo>
                <a:cubicBezTo>
                  <a:pt x="182" y="5690"/>
                  <a:pt x="348" y="5587"/>
                  <a:pt x="509" y="5481"/>
                </a:cubicBezTo>
                <a:cubicBezTo>
                  <a:pt x="628" y="5402"/>
                  <a:pt x="741" y="5299"/>
                  <a:pt x="762" y="5087"/>
                </a:cubicBezTo>
                <a:cubicBezTo>
                  <a:pt x="770" y="5003"/>
                  <a:pt x="744" y="4893"/>
                  <a:pt x="687" y="4779"/>
                </a:cubicBezTo>
                <a:cubicBezTo>
                  <a:pt x="603" y="4607"/>
                  <a:pt x="477" y="4468"/>
                  <a:pt x="386" y="4449"/>
                </a:cubicBezTo>
                <a:cubicBezTo>
                  <a:pt x="357" y="4442"/>
                  <a:pt x="329" y="4440"/>
                  <a:pt x="301" y="4439"/>
                </a:cubicBezTo>
                <a:close/>
                <a:moveTo>
                  <a:pt x="7952" y="5185"/>
                </a:moveTo>
                <a:cubicBezTo>
                  <a:pt x="7916" y="5183"/>
                  <a:pt x="7881" y="5184"/>
                  <a:pt x="7847" y="5186"/>
                </a:cubicBezTo>
                <a:cubicBezTo>
                  <a:pt x="7641" y="5202"/>
                  <a:pt x="7462" y="5299"/>
                  <a:pt x="7305" y="5482"/>
                </a:cubicBezTo>
                <a:cubicBezTo>
                  <a:pt x="6878" y="5978"/>
                  <a:pt x="6531" y="6572"/>
                  <a:pt x="6154" y="7239"/>
                </a:cubicBezTo>
                <a:cubicBezTo>
                  <a:pt x="5997" y="7516"/>
                  <a:pt x="5871" y="7830"/>
                  <a:pt x="5749" y="8134"/>
                </a:cubicBezTo>
                <a:cubicBezTo>
                  <a:pt x="5674" y="8321"/>
                  <a:pt x="5596" y="8513"/>
                  <a:pt x="5512" y="8695"/>
                </a:cubicBezTo>
                <a:cubicBezTo>
                  <a:pt x="5295" y="9169"/>
                  <a:pt x="5111" y="9265"/>
                  <a:pt x="4755" y="9088"/>
                </a:cubicBezTo>
                <a:cubicBezTo>
                  <a:pt x="4741" y="9081"/>
                  <a:pt x="4726" y="9074"/>
                  <a:pt x="4712" y="9068"/>
                </a:cubicBezTo>
                <a:cubicBezTo>
                  <a:pt x="4672" y="9048"/>
                  <a:pt x="4630" y="9027"/>
                  <a:pt x="4590" y="9003"/>
                </a:cubicBezTo>
                <a:cubicBezTo>
                  <a:pt x="3850" y="8551"/>
                  <a:pt x="3065" y="8528"/>
                  <a:pt x="2119" y="8931"/>
                </a:cubicBezTo>
                <a:cubicBezTo>
                  <a:pt x="1536" y="9179"/>
                  <a:pt x="1018" y="9612"/>
                  <a:pt x="545" y="10042"/>
                </a:cubicBezTo>
                <a:cubicBezTo>
                  <a:pt x="518" y="10066"/>
                  <a:pt x="491" y="10091"/>
                  <a:pt x="464" y="10116"/>
                </a:cubicBezTo>
                <a:cubicBezTo>
                  <a:pt x="316" y="10252"/>
                  <a:pt x="165" y="10390"/>
                  <a:pt x="0" y="10482"/>
                </a:cubicBezTo>
                <a:lnTo>
                  <a:pt x="0" y="10532"/>
                </a:lnTo>
                <a:cubicBezTo>
                  <a:pt x="171" y="10438"/>
                  <a:pt x="327" y="10294"/>
                  <a:pt x="479" y="10154"/>
                </a:cubicBezTo>
                <a:cubicBezTo>
                  <a:pt x="506" y="10130"/>
                  <a:pt x="533" y="10105"/>
                  <a:pt x="560" y="10080"/>
                </a:cubicBezTo>
                <a:cubicBezTo>
                  <a:pt x="1032" y="9651"/>
                  <a:pt x="1548" y="9221"/>
                  <a:pt x="2127" y="8974"/>
                </a:cubicBezTo>
                <a:cubicBezTo>
                  <a:pt x="3066" y="8574"/>
                  <a:pt x="3845" y="8596"/>
                  <a:pt x="4579" y="9044"/>
                </a:cubicBezTo>
                <a:cubicBezTo>
                  <a:pt x="4620" y="9069"/>
                  <a:pt x="4662" y="9090"/>
                  <a:pt x="4703" y="9110"/>
                </a:cubicBezTo>
                <a:cubicBezTo>
                  <a:pt x="4717" y="9117"/>
                  <a:pt x="4732" y="9124"/>
                  <a:pt x="4746" y="9131"/>
                </a:cubicBezTo>
                <a:cubicBezTo>
                  <a:pt x="5118" y="9315"/>
                  <a:pt x="5310" y="9216"/>
                  <a:pt x="5537" y="8721"/>
                </a:cubicBezTo>
                <a:cubicBezTo>
                  <a:pt x="5621" y="8538"/>
                  <a:pt x="5699" y="8345"/>
                  <a:pt x="5774" y="8158"/>
                </a:cubicBezTo>
                <a:cubicBezTo>
                  <a:pt x="5896" y="7855"/>
                  <a:pt x="6021" y="7542"/>
                  <a:pt x="6176" y="7268"/>
                </a:cubicBezTo>
                <a:cubicBezTo>
                  <a:pt x="6552" y="6602"/>
                  <a:pt x="6898" y="6011"/>
                  <a:pt x="7323" y="5518"/>
                </a:cubicBezTo>
                <a:cubicBezTo>
                  <a:pt x="7475" y="5341"/>
                  <a:pt x="7649" y="5246"/>
                  <a:pt x="7850" y="5231"/>
                </a:cubicBezTo>
                <a:cubicBezTo>
                  <a:pt x="7916" y="5226"/>
                  <a:pt x="7986" y="5230"/>
                  <a:pt x="8059" y="5242"/>
                </a:cubicBezTo>
                <a:cubicBezTo>
                  <a:pt x="8176" y="5263"/>
                  <a:pt x="8274" y="5381"/>
                  <a:pt x="8358" y="5605"/>
                </a:cubicBezTo>
                <a:cubicBezTo>
                  <a:pt x="8589" y="6222"/>
                  <a:pt x="8781" y="6774"/>
                  <a:pt x="8943" y="7290"/>
                </a:cubicBezTo>
                <a:cubicBezTo>
                  <a:pt x="9064" y="7674"/>
                  <a:pt x="9035" y="8096"/>
                  <a:pt x="8858" y="8513"/>
                </a:cubicBezTo>
                <a:cubicBezTo>
                  <a:pt x="8616" y="9082"/>
                  <a:pt x="8334" y="9636"/>
                  <a:pt x="8021" y="10156"/>
                </a:cubicBezTo>
                <a:cubicBezTo>
                  <a:pt x="7649" y="10772"/>
                  <a:pt x="7328" y="11327"/>
                  <a:pt x="7040" y="11852"/>
                </a:cubicBezTo>
                <a:cubicBezTo>
                  <a:pt x="6916" y="12078"/>
                  <a:pt x="6760" y="12258"/>
                  <a:pt x="6608" y="12432"/>
                </a:cubicBezTo>
                <a:cubicBezTo>
                  <a:pt x="6580" y="12464"/>
                  <a:pt x="6552" y="12495"/>
                  <a:pt x="6525" y="12527"/>
                </a:cubicBezTo>
                <a:cubicBezTo>
                  <a:pt x="6248" y="12849"/>
                  <a:pt x="6038" y="13186"/>
                  <a:pt x="5883" y="13558"/>
                </a:cubicBezTo>
                <a:cubicBezTo>
                  <a:pt x="5707" y="13980"/>
                  <a:pt x="5486" y="14466"/>
                  <a:pt x="5185" y="14852"/>
                </a:cubicBezTo>
                <a:cubicBezTo>
                  <a:pt x="4830" y="15307"/>
                  <a:pt x="4605" y="15910"/>
                  <a:pt x="4496" y="16696"/>
                </a:cubicBezTo>
                <a:cubicBezTo>
                  <a:pt x="4487" y="16761"/>
                  <a:pt x="4478" y="16825"/>
                  <a:pt x="4469" y="16890"/>
                </a:cubicBezTo>
                <a:cubicBezTo>
                  <a:pt x="4388" y="17465"/>
                  <a:pt x="4303" y="18060"/>
                  <a:pt x="4303" y="18666"/>
                </a:cubicBezTo>
                <a:cubicBezTo>
                  <a:pt x="4304" y="18816"/>
                  <a:pt x="4319" y="18965"/>
                  <a:pt x="4332" y="19108"/>
                </a:cubicBezTo>
                <a:cubicBezTo>
                  <a:pt x="4336" y="19145"/>
                  <a:pt x="4339" y="19182"/>
                  <a:pt x="4342" y="19219"/>
                </a:cubicBezTo>
                <a:cubicBezTo>
                  <a:pt x="4355" y="19361"/>
                  <a:pt x="4388" y="19460"/>
                  <a:pt x="4441" y="19512"/>
                </a:cubicBezTo>
                <a:cubicBezTo>
                  <a:pt x="4492" y="19562"/>
                  <a:pt x="4561" y="19567"/>
                  <a:pt x="4647" y="19528"/>
                </a:cubicBezTo>
                <a:cubicBezTo>
                  <a:pt x="5283" y="19239"/>
                  <a:pt x="5775" y="19623"/>
                  <a:pt x="6317" y="20286"/>
                </a:cubicBezTo>
                <a:cubicBezTo>
                  <a:pt x="6502" y="20513"/>
                  <a:pt x="6565" y="20825"/>
                  <a:pt x="6515" y="21270"/>
                </a:cubicBezTo>
                <a:cubicBezTo>
                  <a:pt x="6503" y="21380"/>
                  <a:pt x="6490" y="21490"/>
                  <a:pt x="6477" y="21600"/>
                </a:cubicBezTo>
                <a:lnTo>
                  <a:pt x="6507" y="21600"/>
                </a:lnTo>
                <a:cubicBezTo>
                  <a:pt x="6520" y="21492"/>
                  <a:pt x="6533" y="21384"/>
                  <a:pt x="6545" y="21277"/>
                </a:cubicBezTo>
                <a:cubicBezTo>
                  <a:pt x="6596" y="20821"/>
                  <a:pt x="6527" y="20486"/>
                  <a:pt x="6335" y="20251"/>
                </a:cubicBezTo>
                <a:cubicBezTo>
                  <a:pt x="5859" y="19669"/>
                  <a:pt x="5325" y="19174"/>
                  <a:pt x="4638" y="19486"/>
                </a:cubicBezTo>
                <a:cubicBezTo>
                  <a:pt x="4561" y="19521"/>
                  <a:pt x="4500" y="19516"/>
                  <a:pt x="4457" y="19473"/>
                </a:cubicBezTo>
                <a:cubicBezTo>
                  <a:pt x="4412" y="19429"/>
                  <a:pt x="4384" y="19342"/>
                  <a:pt x="4372" y="19213"/>
                </a:cubicBezTo>
                <a:cubicBezTo>
                  <a:pt x="4369" y="19176"/>
                  <a:pt x="4365" y="19138"/>
                  <a:pt x="4361" y="19101"/>
                </a:cubicBezTo>
                <a:cubicBezTo>
                  <a:pt x="4348" y="18960"/>
                  <a:pt x="4334" y="18813"/>
                  <a:pt x="4333" y="18666"/>
                </a:cubicBezTo>
                <a:cubicBezTo>
                  <a:pt x="4333" y="18065"/>
                  <a:pt x="4417" y="17472"/>
                  <a:pt x="4498" y="16899"/>
                </a:cubicBezTo>
                <a:cubicBezTo>
                  <a:pt x="4507" y="16834"/>
                  <a:pt x="4516" y="16770"/>
                  <a:pt x="4525" y="16705"/>
                </a:cubicBezTo>
                <a:cubicBezTo>
                  <a:pt x="4633" y="15929"/>
                  <a:pt x="4856" y="15334"/>
                  <a:pt x="5205" y="14886"/>
                </a:cubicBezTo>
                <a:cubicBezTo>
                  <a:pt x="5509" y="14496"/>
                  <a:pt x="5731" y="14008"/>
                  <a:pt x="5908" y="13582"/>
                </a:cubicBezTo>
                <a:cubicBezTo>
                  <a:pt x="6061" y="13215"/>
                  <a:pt x="6269" y="12882"/>
                  <a:pt x="6543" y="12562"/>
                </a:cubicBezTo>
                <a:cubicBezTo>
                  <a:pt x="6571" y="12531"/>
                  <a:pt x="6598" y="12500"/>
                  <a:pt x="6625" y="12468"/>
                </a:cubicBezTo>
                <a:cubicBezTo>
                  <a:pt x="6778" y="12293"/>
                  <a:pt x="6937" y="12111"/>
                  <a:pt x="7063" y="11881"/>
                </a:cubicBezTo>
                <a:cubicBezTo>
                  <a:pt x="7351" y="11356"/>
                  <a:pt x="7671" y="10802"/>
                  <a:pt x="8042" y="10186"/>
                </a:cubicBezTo>
                <a:cubicBezTo>
                  <a:pt x="8357" y="9664"/>
                  <a:pt x="8639" y="9109"/>
                  <a:pt x="8882" y="8538"/>
                </a:cubicBezTo>
                <a:cubicBezTo>
                  <a:pt x="9065" y="8107"/>
                  <a:pt x="9095" y="7669"/>
                  <a:pt x="8970" y="7271"/>
                </a:cubicBezTo>
                <a:cubicBezTo>
                  <a:pt x="8807" y="6753"/>
                  <a:pt x="8616" y="6201"/>
                  <a:pt x="8384" y="5583"/>
                </a:cubicBezTo>
                <a:cubicBezTo>
                  <a:pt x="8295" y="5345"/>
                  <a:pt x="8190" y="5220"/>
                  <a:pt x="8062" y="5198"/>
                </a:cubicBezTo>
                <a:cubicBezTo>
                  <a:pt x="8025" y="5191"/>
                  <a:pt x="7988" y="5187"/>
                  <a:pt x="7952" y="5185"/>
                </a:cubicBezTo>
                <a:close/>
                <a:moveTo>
                  <a:pt x="14173" y="5669"/>
                </a:moveTo>
                <a:cubicBezTo>
                  <a:pt x="14127" y="5664"/>
                  <a:pt x="14077" y="5665"/>
                  <a:pt x="14025" y="5671"/>
                </a:cubicBezTo>
                <a:cubicBezTo>
                  <a:pt x="13621" y="5718"/>
                  <a:pt x="13274" y="6014"/>
                  <a:pt x="12939" y="6301"/>
                </a:cubicBezTo>
                <a:lnTo>
                  <a:pt x="12873" y="6357"/>
                </a:lnTo>
                <a:cubicBezTo>
                  <a:pt x="12421" y="6741"/>
                  <a:pt x="12033" y="6951"/>
                  <a:pt x="11649" y="7019"/>
                </a:cubicBezTo>
                <a:cubicBezTo>
                  <a:pt x="11119" y="7112"/>
                  <a:pt x="10774" y="7440"/>
                  <a:pt x="10563" y="8049"/>
                </a:cubicBezTo>
                <a:cubicBezTo>
                  <a:pt x="10393" y="8543"/>
                  <a:pt x="10124" y="8939"/>
                  <a:pt x="9742" y="9258"/>
                </a:cubicBezTo>
                <a:cubicBezTo>
                  <a:pt x="9277" y="9645"/>
                  <a:pt x="8937" y="10127"/>
                  <a:pt x="8703" y="10728"/>
                </a:cubicBezTo>
                <a:cubicBezTo>
                  <a:pt x="8691" y="10758"/>
                  <a:pt x="8678" y="10787"/>
                  <a:pt x="8666" y="10818"/>
                </a:cubicBezTo>
                <a:cubicBezTo>
                  <a:pt x="8548" y="11116"/>
                  <a:pt x="8426" y="11425"/>
                  <a:pt x="8429" y="11852"/>
                </a:cubicBezTo>
                <a:cubicBezTo>
                  <a:pt x="8425" y="11937"/>
                  <a:pt x="8445" y="12062"/>
                  <a:pt x="8479" y="12171"/>
                </a:cubicBezTo>
                <a:cubicBezTo>
                  <a:pt x="8582" y="12499"/>
                  <a:pt x="8777" y="12644"/>
                  <a:pt x="8955" y="12744"/>
                </a:cubicBezTo>
                <a:cubicBezTo>
                  <a:pt x="9039" y="12792"/>
                  <a:pt x="9125" y="12838"/>
                  <a:pt x="9209" y="12884"/>
                </a:cubicBezTo>
                <a:cubicBezTo>
                  <a:pt x="9611" y="13105"/>
                  <a:pt x="10027" y="13334"/>
                  <a:pt x="10402" y="13678"/>
                </a:cubicBezTo>
                <a:cubicBezTo>
                  <a:pt x="10571" y="13833"/>
                  <a:pt x="10742" y="13931"/>
                  <a:pt x="10911" y="13969"/>
                </a:cubicBezTo>
                <a:cubicBezTo>
                  <a:pt x="11382" y="14076"/>
                  <a:pt x="11844" y="14268"/>
                  <a:pt x="12324" y="14556"/>
                </a:cubicBezTo>
                <a:cubicBezTo>
                  <a:pt x="12564" y="14701"/>
                  <a:pt x="12822" y="14784"/>
                  <a:pt x="13071" y="14863"/>
                </a:cubicBezTo>
                <a:cubicBezTo>
                  <a:pt x="13305" y="14938"/>
                  <a:pt x="13547" y="15014"/>
                  <a:pt x="13776" y="15144"/>
                </a:cubicBezTo>
                <a:cubicBezTo>
                  <a:pt x="13864" y="15194"/>
                  <a:pt x="13960" y="15225"/>
                  <a:pt x="14052" y="15253"/>
                </a:cubicBezTo>
                <a:lnTo>
                  <a:pt x="14075" y="15260"/>
                </a:lnTo>
                <a:cubicBezTo>
                  <a:pt x="14127" y="15276"/>
                  <a:pt x="14176" y="15284"/>
                  <a:pt x="14220" y="15284"/>
                </a:cubicBezTo>
                <a:cubicBezTo>
                  <a:pt x="14413" y="15284"/>
                  <a:pt x="14536" y="15129"/>
                  <a:pt x="14610" y="14800"/>
                </a:cubicBezTo>
                <a:lnTo>
                  <a:pt x="14616" y="14769"/>
                </a:lnTo>
                <a:cubicBezTo>
                  <a:pt x="14639" y="14667"/>
                  <a:pt x="14663" y="14562"/>
                  <a:pt x="14675" y="14455"/>
                </a:cubicBezTo>
                <a:cubicBezTo>
                  <a:pt x="14747" y="13787"/>
                  <a:pt x="14930" y="13134"/>
                  <a:pt x="15235" y="12461"/>
                </a:cubicBezTo>
                <a:lnTo>
                  <a:pt x="15253" y="12422"/>
                </a:lnTo>
                <a:cubicBezTo>
                  <a:pt x="15491" y="11895"/>
                  <a:pt x="15738" y="11349"/>
                  <a:pt x="15837" y="10693"/>
                </a:cubicBezTo>
                <a:cubicBezTo>
                  <a:pt x="15872" y="10457"/>
                  <a:pt x="15846" y="10282"/>
                  <a:pt x="15753" y="10141"/>
                </a:cubicBezTo>
                <a:cubicBezTo>
                  <a:pt x="15597" y="9903"/>
                  <a:pt x="15455" y="9636"/>
                  <a:pt x="15318" y="9379"/>
                </a:cubicBezTo>
                <a:cubicBezTo>
                  <a:pt x="15151" y="9066"/>
                  <a:pt x="14979" y="8743"/>
                  <a:pt x="14777" y="8464"/>
                </a:cubicBezTo>
                <a:cubicBezTo>
                  <a:pt x="14567" y="8174"/>
                  <a:pt x="14467" y="7799"/>
                  <a:pt x="14480" y="7348"/>
                </a:cubicBezTo>
                <a:cubicBezTo>
                  <a:pt x="14488" y="7043"/>
                  <a:pt x="14524" y="6749"/>
                  <a:pt x="14559" y="6474"/>
                </a:cubicBezTo>
                <a:cubicBezTo>
                  <a:pt x="14593" y="6214"/>
                  <a:pt x="14568" y="6011"/>
                  <a:pt x="14485" y="5869"/>
                </a:cubicBezTo>
                <a:cubicBezTo>
                  <a:pt x="14417" y="5753"/>
                  <a:pt x="14310" y="5686"/>
                  <a:pt x="14173" y="5669"/>
                </a:cubicBezTo>
                <a:close/>
                <a:moveTo>
                  <a:pt x="14106" y="5711"/>
                </a:moveTo>
                <a:cubicBezTo>
                  <a:pt x="14267" y="5711"/>
                  <a:pt x="14389" y="5775"/>
                  <a:pt x="14463" y="5899"/>
                </a:cubicBezTo>
                <a:cubicBezTo>
                  <a:pt x="14539" y="6030"/>
                  <a:pt x="14562" y="6221"/>
                  <a:pt x="14530" y="6466"/>
                </a:cubicBezTo>
                <a:cubicBezTo>
                  <a:pt x="14495" y="6742"/>
                  <a:pt x="14460" y="7037"/>
                  <a:pt x="14451" y="7344"/>
                </a:cubicBezTo>
                <a:cubicBezTo>
                  <a:pt x="14438" y="7809"/>
                  <a:pt x="14541" y="8198"/>
                  <a:pt x="14758" y="8497"/>
                </a:cubicBezTo>
                <a:cubicBezTo>
                  <a:pt x="14958" y="8773"/>
                  <a:pt x="15130" y="9096"/>
                  <a:pt x="15296" y="9408"/>
                </a:cubicBezTo>
                <a:cubicBezTo>
                  <a:pt x="15433" y="9666"/>
                  <a:pt x="15575" y="9932"/>
                  <a:pt x="15732" y="10172"/>
                </a:cubicBezTo>
                <a:cubicBezTo>
                  <a:pt x="15817" y="10301"/>
                  <a:pt x="15841" y="10464"/>
                  <a:pt x="15808" y="10684"/>
                </a:cubicBezTo>
                <a:cubicBezTo>
                  <a:pt x="15710" y="11331"/>
                  <a:pt x="15465" y="11872"/>
                  <a:pt x="15228" y="12396"/>
                </a:cubicBezTo>
                <a:lnTo>
                  <a:pt x="15210" y="12437"/>
                </a:lnTo>
                <a:cubicBezTo>
                  <a:pt x="14903" y="13115"/>
                  <a:pt x="14718" y="13773"/>
                  <a:pt x="14645" y="14448"/>
                </a:cubicBezTo>
                <a:cubicBezTo>
                  <a:pt x="14634" y="14551"/>
                  <a:pt x="14610" y="14654"/>
                  <a:pt x="14588" y="14754"/>
                </a:cubicBezTo>
                <a:lnTo>
                  <a:pt x="14581" y="14785"/>
                </a:lnTo>
                <a:cubicBezTo>
                  <a:pt x="14495" y="15170"/>
                  <a:pt x="14346" y="15299"/>
                  <a:pt x="14081" y="15216"/>
                </a:cubicBezTo>
                <a:lnTo>
                  <a:pt x="14057" y="15208"/>
                </a:lnTo>
                <a:cubicBezTo>
                  <a:pt x="13966" y="15180"/>
                  <a:pt x="13872" y="15152"/>
                  <a:pt x="13785" y="15102"/>
                </a:cubicBezTo>
                <a:cubicBezTo>
                  <a:pt x="13555" y="14972"/>
                  <a:pt x="13313" y="14893"/>
                  <a:pt x="13077" y="14818"/>
                </a:cubicBezTo>
                <a:cubicBezTo>
                  <a:pt x="12829" y="14739"/>
                  <a:pt x="12573" y="14657"/>
                  <a:pt x="12335" y="14514"/>
                </a:cubicBezTo>
                <a:cubicBezTo>
                  <a:pt x="11853" y="14224"/>
                  <a:pt x="11388" y="14032"/>
                  <a:pt x="10915" y="13924"/>
                </a:cubicBezTo>
                <a:cubicBezTo>
                  <a:pt x="10750" y="13887"/>
                  <a:pt x="10583" y="13791"/>
                  <a:pt x="10417" y="13639"/>
                </a:cubicBezTo>
                <a:cubicBezTo>
                  <a:pt x="10040" y="13293"/>
                  <a:pt x="9623" y="13063"/>
                  <a:pt x="9219" y="12842"/>
                </a:cubicBezTo>
                <a:cubicBezTo>
                  <a:pt x="9135" y="12796"/>
                  <a:pt x="9050" y="12749"/>
                  <a:pt x="8966" y="12702"/>
                </a:cubicBezTo>
                <a:cubicBezTo>
                  <a:pt x="8794" y="12605"/>
                  <a:pt x="8605" y="12465"/>
                  <a:pt x="8506" y="12152"/>
                </a:cubicBezTo>
                <a:cubicBezTo>
                  <a:pt x="8467" y="12027"/>
                  <a:pt x="8455" y="11914"/>
                  <a:pt x="8458" y="11855"/>
                </a:cubicBezTo>
                <a:lnTo>
                  <a:pt x="8458" y="11854"/>
                </a:lnTo>
                <a:lnTo>
                  <a:pt x="8458" y="11852"/>
                </a:lnTo>
                <a:cubicBezTo>
                  <a:pt x="8455" y="11437"/>
                  <a:pt x="8575" y="11134"/>
                  <a:pt x="8692" y="10841"/>
                </a:cubicBezTo>
                <a:cubicBezTo>
                  <a:pt x="8704" y="10811"/>
                  <a:pt x="8716" y="10780"/>
                  <a:pt x="8728" y="10749"/>
                </a:cubicBezTo>
                <a:cubicBezTo>
                  <a:pt x="8960" y="10156"/>
                  <a:pt x="9297" y="9682"/>
                  <a:pt x="9757" y="9298"/>
                </a:cubicBezTo>
                <a:cubicBezTo>
                  <a:pt x="10144" y="8974"/>
                  <a:pt x="10416" y="8572"/>
                  <a:pt x="10589" y="8070"/>
                </a:cubicBezTo>
                <a:cubicBezTo>
                  <a:pt x="10795" y="7475"/>
                  <a:pt x="11133" y="7154"/>
                  <a:pt x="11653" y="7062"/>
                </a:cubicBezTo>
                <a:cubicBezTo>
                  <a:pt x="12040" y="6994"/>
                  <a:pt x="12432" y="6782"/>
                  <a:pt x="12888" y="6395"/>
                </a:cubicBezTo>
                <a:lnTo>
                  <a:pt x="12954" y="6339"/>
                </a:lnTo>
                <a:cubicBezTo>
                  <a:pt x="13287" y="6055"/>
                  <a:pt x="13631" y="5761"/>
                  <a:pt x="14027" y="5715"/>
                </a:cubicBezTo>
                <a:cubicBezTo>
                  <a:pt x="14054" y="5712"/>
                  <a:pt x="14080" y="5711"/>
                  <a:pt x="14106" y="5711"/>
                </a:cubicBezTo>
                <a:close/>
                <a:moveTo>
                  <a:pt x="7578" y="6061"/>
                </a:moveTo>
                <a:cubicBezTo>
                  <a:pt x="7434" y="6070"/>
                  <a:pt x="7279" y="6160"/>
                  <a:pt x="7110" y="6329"/>
                </a:cubicBezTo>
                <a:cubicBezTo>
                  <a:pt x="6586" y="6857"/>
                  <a:pt x="6170" y="7573"/>
                  <a:pt x="5876" y="8460"/>
                </a:cubicBezTo>
                <a:cubicBezTo>
                  <a:pt x="5826" y="8612"/>
                  <a:pt x="5776" y="8763"/>
                  <a:pt x="5726" y="8916"/>
                </a:cubicBezTo>
                <a:cubicBezTo>
                  <a:pt x="5639" y="9182"/>
                  <a:pt x="5549" y="9458"/>
                  <a:pt x="5457" y="9727"/>
                </a:cubicBezTo>
                <a:cubicBezTo>
                  <a:pt x="5360" y="10009"/>
                  <a:pt x="5281" y="10048"/>
                  <a:pt x="5089" y="9906"/>
                </a:cubicBezTo>
                <a:cubicBezTo>
                  <a:pt x="4977" y="9824"/>
                  <a:pt x="4876" y="9711"/>
                  <a:pt x="4777" y="9602"/>
                </a:cubicBezTo>
                <a:cubicBezTo>
                  <a:pt x="4690" y="9506"/>
                  <a:pt x="4599" y="9407"/>
                  <a:pt x="4502" y="9328"/>
                </a:cubicBezTo>
                <a:cubicBezTo>
                  <a:pt x="4055" y="8963"/>
                  <a:pt x="3581" y="8837"/>
                  <a:pt x="3053" y="8942"/>
                </a:cubicBezTo>
                <a:cubicBezTo>
                  <a:pt x="2394" y="9073"/>
                  <a:pt x="1875" y="9285"/>
                  <a:pt x="1421" y="9612"/>
                </a:cubicBezTo>
                <a:cubicBezTo>
                  <a:pt x="913" y="9978"/>
                  <a:pt x="448" y="10470"/>
                  <a:pt x="0" y="10961"/>
                </a:cubicBezTo>
                <a:lnTo>
                  <a:pt x="0" y="11017"/>
                </a:lnTo>
                <a:cubicBezTo>
                  <a:pt x="453" y="10521"/>
                  <a:pt x="921" y="10023"/>
                  <a:pt x="1434" y="9653"/>
                </a:cubicBezTo>
                <a:cubicBezTo>
                  <a:pt x="1884" y="9328"/>
                  <a:pt x="2401" y="9117"/>
                  <a:pt x="3057" y="8987"/>
                </a:cubicBezTo>
                <a:cubicBezTo>
                  <a:pt x="3579" y="8883"/>
                  <a:pt x="4047" y="9008"/>
                  <a:pt x="4488" y="9368"/>
                </a:cubicBezTo>
                <a:cubicBezTo>
                  <a:pt x="4584" y="9445"/>
                  <a:pt x="4672" y="9543"/>
                  <a:pt x="4759" y="9638"/>
                </a:cubicBezTo>
                <a:cubicBezTo>
                  <a:pt x="4858" y="9748"/>
                  <a:pt x="4962" y="9862"/>
                  <a:pt x="5076" y="9946"/>
                </a:cubicBezTo>
                <a:cubicBezTo>
                  <a:pt x="5281" y="10097"/>
                  <a:pt x="5380" y="10049"/>
                  <a:pt x="5483" y="9748"/>
                </a:cubicBezTo>
                <a:cubicBezTo>
                  <a:pt x="5575" y="9479"/>
                  <a:pt x="5665" y="9203"/>
                  <a:pt x="5753" y="8936"/>
                </a:cubicBezTo>
                <a:cubicBezTo>
                  <a:pt x="5802" y="8784"/>
                  <a:pt x="5852" y="8632"/>
                  <a:pt x="5902" y="8481"/>
                </a:cubicBezTo>
                <a:cubicBezTo>
                  <a:pt x="6194" y="7601"/>
                  <a:pt x="6606" y="6889"/>
                  <a:pt x="7127" y="6366"/>
                </a:cubicBezTo>
                <a:cubicBezTo>
                  <a:pt x="7291" y="6201"/>
                  <a:pt x="7440" y="6113"/>
                  <a:pt x="7577" y="6103"/>
                </a:cubicBezTo>
                <a:cubicBezTo>
                  <a:pt x="7715" y="6093"/>
                  <a:pt x="7842" y="6161"/>
                  <a:pt x="7961" y="6306"/>
                </a:cubicBezTo>
                <a:cubicBezTo>
                  <a:pt x="8095" y="6468"/>
                  <a:pt x="8201" y="6633"/>
                  <a:pt x="8285" y="6808"/>
                </a:cubicBezTo>
                <a:cubicBezTo>
                  <a:pt x="8372" y="6990"/>
                  <a:pt x="8446" y="7157"/>
                  <a:pt x="8510" y="7321"/>
                </a:cubicBezTo>
                <a:cubicBezTo>
                  <a:pt x="8656" y="7693"/>
                  <a:pt x="8674" y="8079"/>
                  <a:pt x="8564" y="8469"/>
                </a:cubicBezTo>
                <a:cubicBezTo>
                  <a:pt x="8436" y="8925"/>
                  <a:pt x="8247" y="9355"/>
                  <a:pt x="7986" y="9783"/>
                </a:cubicBezTo>
                <a:cubicBezTo>
                  <a:pt x="7602" y="10413"/>
                  <a:pt x="7179" y="11075"/>
                  <a:pt x="6693" y="11661"/>
                </a:cubicBezTo>
                <a:cubicBezTo>
                  <a:pt x="6578" y="11798"/>
                  <a:pt x="6456" y="11929"/>
                  <a:pt x="6338" y="12054"/>
                </a:cubicBezTo>
                <a:lnTo>
                  <a:pt x="6280" y="12115"/>
                </a:lnTo>
                <a:cubicBezTo>
                  <a:pt x="6015" y="12397"/>
                  <a:pt x="5871" y="12821"/>
                  <a:pt x="5732" y="13232"/>
                </a:cubicBezTo>
                <a:cubicBezTo>
                  <a:pt x="5511" y="13883"/>
                  <a:pt x="5200" y="14407"/>
                  <a:pt x="4779" y="14833"/>
                </a:cubicBezTo>
                <a:cubicBezTo>
                  <a:pt x="4428" y="15190"/>
                  <a:pt x="4285" y="15742"/>
                  <a:pt x="4191" y="16234"/>
                </a:cubicBezTo>
                <a:cubicBezTo>
                  <a:pt x="4050" y="16973"/>
                  <a:pt x="3910" y="17710"/>
                  <a:pt x="3769" y="18448"/>
                </a:cubicBezTo>
                <a:cubicBezTo>
                  <a:pt x="3750" y="18546"/>
                  <a:pt x="3720" y="18642"/>
                  <a:pt x="3677" y="18741"/>
                </a:cubicBezTo>
                <a:cubicBezTo>
                  <a:pt x="3581" y="18963"/>
                  <a:pt x="3468" y="19067"/>
                  <a:pt x="3332" y="19054"/>
                </a:cubicBezTo>
                <a:cubicBezTo>
                  <a:pt x="3181" y="19041"/>
                  <a:pt x="3081" y="18905"/>
                  <a:pt x="3008" y="18611"/>
                </a:cubicBezTo>
                <a:cubicBezTo>
                  <a:pt x="2992" y="18547"/>
                  <a:pt x="2977" y="18481"/>
                  <a:pt x="2961" y="18416"/>
                </a:cubicBezTo>
                <a:cubicBezTo>
                  <a:pt x="2890" y="18114"/>
                  <a:pt x="2817" y="17802"/>
                  <a:pt x="2666" y="17556"/>
                </a:cubicBezTo>
                <a:cubicBezTo>
                  <a:pt x="2543" y="17357"/>
                  <a:pt x="2407" y="17171"/>
                  <a:pt x="2275" y="16991"/>
                </a:cubicBezTo>
                <a:lnTo>
                  <a:pt x="2220" y="16916"/>
                </a:lnTo>
                <a:cubicBezTo>
                  <a:pt x="2015" y="16635"/>
                  <a:pt x="1916" y="16267"/>
                  <a:pt x="1907" y="15759"/>
                </a:cubicBezTo>
                <a:cubicBezTo>
                  <a:pt x="1905" y="15644"/>
                  <a:pt x="1907" y="15526"/>
                  <a:pt x="1909" y="15412"/>
                </a:cubicBezTo>
                <a:cubicBezTo>
                  <a:pt x="1913" y="15162"/>
                  <a:pt x="1917" y="14903"/>
                  <a:pt x="1879" y="14649"/>
                </a:cubicBezTo>
                <a:cubicBezTo>
                  <a:pt x="1825" y="14295"/>
                  <a:pt x="1685" y="14062"/>
                  <a:pt x="1447" y="13935"/>
                </a:cubicBezTo>
                <a:cubicBezTo>
                  <a:pt x="1306" y="13860"/>
                  <a:pt x="1159" y="13804"/>
                  <a:pt x="1016" y="13751"/>
                </a:cubicBezTo>
                <a:cubicBezTo>
                  <a:pt x="852" y="13689"/>
                  <a:pt x="683" y="13625"/>
                  <a:pt x="522" y="13530"/>
                </a:cubicBezTo>
                <a:cubicBezTo>
                  <a:pt x="341" y="13423"/>
                  <a:pt x="168" y="13282"/>
                  <a:pt x="0" y="13139"/>
                </a:cubicBezTo>
                <a:lnTo>
                  <a:pt x="0" y="13189"/>
                </a:lnTo>
                <a:cubicBezTo>
                  <a:pt x="165" y="13329"/>
                  <a:pt x="333" y="13466"/>
                  <a:pt x="512" y="13571"/>
                </a:cubicBezTo>
                <a:cubicBezTo>
                  <a:pt x="674" y="13667"/>
                  <a:pt x="844" y="13732"/>
                  <a:pt x="1009" y="13794"/>
                </a:cubicBezTo>
                <a:cubicBezTo>
                  <a:pt x="1151" y="13848"/>
                  <a:pt x="1298" y="13903"/>
                  <a:pt x="1438" y="13978"/>
                </a:cubicBezTo>
                <a:cubicBezTo>
                  <a:pt x="1664" y="14099"/>
                  <a:pt x="1799" y="14321"/>
                  <a:pt x="1850" y="14659"/>
                </a:cubicBezTo>
                <a:cubicBezTo>
                  <a:pt x="1888" y="14908"/>
                  <a:pt x="1883" y="15163"/>
                  <a:pt x="1879" y="15411"/>
                </a:cubicBezTo>
                <a:cubicBezTo>
                  <a:pt x="1877" y="15525"/>
                  <a:pt x="1875" y="15644"/>
                  <a:pt x="1877" y="15761"/>
                </a:cubicBezTo>
                <a:cubicBezTo>
                  <a:pt x="1887" y="16282"/>
                  <a:pt x="1989" y="16659"/>
                  <a:pt x="2200" y="16949"/>
                </a:cubicBezTo>
                <a:lnTo>
                  <a:pt x="2255" y="17024"/>
                </a:lnTo>
                <a:cubicBezTo>
                  <a:pt x="2386" y="17203"/>
                  <a:pt x="2522" y="17390"/>
                  <a:pt x="2644" y="17588"/>
                </a:cubicBezTo>
                <a:cubicBezTo>
                  <a:pt x="2791" y="17826"/>
                  <a:pt x="2863" y="18133"/>
                  <a:pt x="2933" y="18431"/>
                </a:cubicBezTo>
                <a:cubicBezTo>
                  <a:pt x="2948" y="18496"/>
                  <a:pt x="2964" y="18561"/>
                  <a:pt x="2980" y="18626"/>
                </a:cubicBezTo>
                <a:cubicBezTo>
                  <a:pt x="3029" y="18820"/>
                  <a:pt x="3117" y="19079"/>
                  <a:pt x="3330" y="19098"/>
                </a:cubicBezTo>
                <a:cubicBezTo>
                  <a:pt x="3338" y="19099"/>
                  <a:pt x="3345" y="19100"/>
                  <a:pt x="3353" y="19100"/>
                </a:cubicBezTo>
                <a:cubicBezTo>
                  <a:pt x="3490" y="19100"/>
                  <a:pt x="3605" y="18990"/>
                  <a:pt x="3702" y="18766"/>
                </a:cubicBezTo>
                <a:cubicBezTo>
                  <a:pt x="3747" y="18663"/>
                  <a:pt x="3777" y="18565"/>
                  <a:pt x="3797" y="18462"/>
                </a:cubicBezTo>
                <a:cubicBezTo>
                  <a:pt x="3938" y="17724"/>
                  <a:pt x="4078" y="16985"/>
                  <a:pt x="4219" y="16246"/>
                </a:cubicBezTo>
                <a:cubicBezTo>
                  <a:pt x="4311" y="15761"/>
                  <a:pt x="4452" y="15219"/>
                  <a:pt x="4796" y="14870"/>
                </a:cubicBezTo>
                <a:cubicBezTo>
                  <a:pt x="5220" y="14440"/>
                  <a:pt x="5535" y="13911"/>
                  <a:pt x="5758" y="13252"/>
                </a:cubicBezTo>
                <a:cubicBezTo>
                  <a:pt x="5895" y="12847"/>
                  <a:pt x="6037" y="12427"/>
                  <a:pt x="6296" y="12152"/>
                </a:cubicBezTo>
                <a:lnTo>
                  <a:pt x="6355" y="12091"/>
                </a:lnTo>
                <a:cubicBezTo>
                  <a:pt x="6473" y="11965"/>
                  <a:pt x="6596" y="11835"/>
                  <a:pt x="6711" y="11696"/>
                </a:cubicBezTo>
                <a:cubicBezTo>
                  <a:pt x="7199" y="11109"/>
                  <a:pt x="7622" y="10444"/>
                  <a:pt x="8007" y="9813"/>
                </a:cubicBezTo>
                <a:cubicBezTo>
                  <a:pt x="8271" y="9381"/>
                  <a:pt x="8462" y="8948"/>
                  <a:pt x="8591" y="8488"/>
                </a:cubicBezTo>
                <a:cubicBezTo>
                  <a:pt x="8705" y="8083"/>
                  <a:pt x="8686" y="7684"/>
                  <a:pt x="8536" y="7299"/>
                </a:cubicBezTo>
                <a:cubicBezTo>
                  <a:pt x="8471" y="7134"/>
                  <a:pt x="8397" y="6964"/>
                  <a:pt x="8308" y="6781"/>
                </a:cubicBezTo>
                <a:cubicBezTo>
                  <a:pt x="8223" y="6602"/>
                  <a:pt x="8115" y="6436"/>
                  <a:pt x="7979" y="6272"/>
                </a:cubicBezTo>
                <a:cubicBezTo>
                  <a:pt x="7856" y="6122"/>
                  <a:pt x="7722" y="6051"/>
                  <a:pt x="7578" y="6061"/>
                </a:cubicBezTo>
                <a:close/>
                <a:moveTo>
                  <a:pt x="7586" y="6183"/>
                </a:moveTo>
                <a:cubicBezTo>
                  <a:pt x="7494" y="6188"/>
                  <a:pt x="7398" y="6232"/>
                  <a:pt x="7293" y="6314"/>
                </a:cubicBezTo>
                <a:cubicBezTo>
                  <a:pt x="6910" y="6615"/>
                  <a:pt x="6570" y="7079"/>
                  <a:pt x="6256" y="7732"/>
                </a:cubicBezTo>
                <a:cubicBezTo>
                  <a:pt x="6009" y="8244"/>
                  <a:pt x="5832" y="8811"/>
                  <a:pt x="5676" y="9348"/>
                </a:cubicBezTo>
                <a:cubicBezTo>
                  <a:pt x="5621" y="9539"/>
                  <a:pt x="5550" y="9725"/>
                  <a:pt x="5468" y="9901"/>
                </a:cubicBezTo>
                <a:cubicBezTo>
                  <a:pt x="5370" y="10108"/>
                  <a:pt x="5261" y="10152"/>
                  <a:pt x="5103" y="10046"/>
                </a:cubicBezTo>
                <a:cubicBezTo>
                  <a:pt x="4988" y="9969"/>
                  <a:pt x="4875" y="9866"/>
                  <a:pt x="4757" y="9729"/>
                </a:cubicBezTo>
                <a:cubicBezTo>
                  <a:pt x="4276" y="9169"/>
                  <a:pt x="3738" y="8948"/>
                  <a:pt x="3114" y="9052"/>
                </a:cubicBezTo>
                <a:cubicBezTo>
                  <a:pt x="2365" y="9179"/>
                  <a:pt x="1728" y="9469"/>
                  <a:pt x="1165" y="9941"/>
                </a:cubicBezTo>
                <a:cubicBezTo>
                  <a:pt x="833" y="10219"/>
                  <a:pt x="518" y="10551"/>
                  <a:pt x="213" y="10872"/>
                </a:cubicBezTo>
                <a:cubicBezTo>
                  <a:pt x="147" y="10942"/>
                  <a:pt x="81" y="11012"/>
                  <a:pt x="15" y="11081"/>
                </a:cubicBezTo>
                <a:cubicBezTo>
                  <a:pt x="10" y="11086"/>
                  <a:pt x="5" y="11092"/>
                  <a:pt x="0" y="11098"/>
                </a:cubicBezTo>
                <a:lnTo>
                  <a:pt x="0" y="11154"/>
                </a:lnTo>
                <a:cubicBezTo>
                  <a:pt x="11" y="11141"/>
                  <a:pt x="22" y="11129"/>
                  <a:pt x="33" y="11118"/>
                </a:cubicBezTo>
                <a:cubicBezTo>
                  <a:pt x="99" y="11049"/>
                  <a:pt x="164" y="10979"/>
                  <a:pt x="230" y="10909"/>
                </a:cubicBezTo>
                <a:cubicBezTo>
                  <a:pt x="535" y="10589"/>
                  <a:pt x="849" y="10257"/>
                  <a:pt x="1179" y="9980"/>
                </a:cubicBezTo>
                <a:cubicBezTo>
                  <a:pt x="1738" y="9511"/>
                  <a:pt x="2372" y="9223"/>
                  <a:pt x="3118" y="9098"/>
                </a:cubicBezTo>
                <a:cubicBezTo>
                  <a:pt x="3733" y="8994"/>
                  <a:pt x="4264" y="9212"/>
                  <a:pt x="4739" y="9764"/>
                </a:cubicBezTo>
                <a:cubicBezTo>
                  <a:pt x="4859" y="9904"/>
                  <a:pt x="4973" y="10009"/>
                  <a:pt x="5091" y="10087"/>
                </a:cubicBezTo>
                <a:cubicBezTo>
                  <a:pt x="5262" y="10201"/>
                  <a:pt x="5385" y="10152"/>
                  <a:pt x="5491" y="9927"/>
                </a:cubicBezTo>
                <a:cubicBezTo>
                  <a:pt x="5575" y="9748"/>
                  <a:pt x="5647" y="9561"/>
                  <a:pt x="5703" y="9368"/>
                </a:cubicBezTo>
                <a:cubicBezTo>
                  <a:pt x="5858" y="8833"/>
                  <a:pt x="6035" y="8267"/>
                  <a:pt x="6280" y="7758"/>
                </a:cubicBezTo>
                <a:cubicBezTo>
                  <a:pt x="6592" y="7111"/>
                  <a:pt x="6928" y="6652"/>
                  <a:pt x="7307" y="6354"/>
                </a:cubicBezTo>
                <a:cubicBezTo>
                  <a:pt x="7407" y="6275"/>
                  <a:pt x="7499" y="6233"/>
                  <a:pt x="7586" y="6228"/>
                </a:cubicBezTo>
                <a:cubicBezTo>
                  <a:pt x="7733" y="6221"/>
                  <a:pt x="7866" y="6318"/>
                  <a:pt x="8007" y="6522"/>
                </a:cubicBezTo>
                <a:cubicBezTo>
                  <a:pt x="8161" y="6745"/>
                  <a:pt x="8299" y="7009"/>
                  <a:pt x="8429" y="7331"/>
                </a:cubicBezTo>
                <a:cubicBezTo>
                  <a:pt x="8599" y="7749"/>
                  <a:pt x="8606" y="8168"/>
                  <a:pt x="8452" y="8611"/>
                </a:cubicBezTo>
                <a:cubicBezTo>
                  <a:pt x="8267" y="9140"/>
                  <a:pt x="8019" y="9589"/>
                  <a:pt x="7800" y="9958"/>
                </a:cubicBezTo>
                <a:cubicBezTo>
                  <a:pt x="7692" y="10140"/>
                  <a:pt x="7572" y="10310"/>
                  <a:pt x="7457" y="10474"/>
                </a:cubicBezTo>
                <a:cubicBezTo>
                  <a:pt x="7345" y="10632"/>
                  <a:pt x="7230" y="10796"/>
                  <a:pt x="7125" y="10970"/>
                </a:cubicBezTo>
                <a:cubicBezTo>
                  <a:pt x="6959" y="11247"/>
                  <a:pt x="6759" y="11502"/>
                  <a:pt x="6514" y="11748"/>
                </a:cubicBezTo>
                <a:cubicBezTo>
                  <a:pt x="6141" y="12124"/>
                  <a:pt x="5899" y="12517"/>
                  <a:pt x="5752" y="12984"/>
                </a:cubicBezTo>
                <a:cubicBezTo>
                  <a:pt x="5511" y="13747"/>
                  <a:pt x="5155" y="14362"/>
                  <a:pt x="4662" y="14864"/>
                </a:cubicBezTo>
                <a:cubicBezTo>
                  <a:pt x="4477" y="15054"/>
                  <a:pt x="4335" y="15340"/>
                  <a:pt x="4242" y="15716"/>
                </a:cubicBezTo>
                <a:cubicBezTo>
                  <a:pt x="4157" y="16061"/>
                  <a:pt x="4087" y="16421"/>
                  <a:pt x="4020" y="16768"/>
                </a:cubicBezTo>
                <a:cubicBezTo>
                  <a:pt x="3996" y="16890"/>
                  <a:pt x="3972" y="17010"/>
                  <a:pt x="3947" y="17132"/>
                </a:cubicBezTo>
                <a:cubicBezTo>
                  <a:pt x="3912" y="17307"/>
                  <a:pt x="3882" y="17487"/>
                  <a:pt x="3853" y="17661"/>
                </a:cubicBezTo>
                <a:cubicBezTo>
                  <a:pt x="3804" y="17951"/>
                  <a:pt x="3754" y="18251"/>
                  <a:pt x="3680" y="18534"/>
                </a:cubicBezTo>
                <a:cubicBezTo>
                  <a:pt x="3609" y="18805"/>
                  <a:pt x="3477" y="18972"/>
                  <a:pt x="3346" y="18961"/>
                </a:cubicBezTo>
                <a:cubicBezTo>
                  <a:pt x="3173" y="18947"/>
                  <a:pt x="3113" y="18758"/>
                  <a:pt x="3057" y="18529"/>
                </a:cubicBezTo>
                <a:cubicBezTo>
                  <a:pt x="3048" y="18493"/>
                  <a:pt x="3039" y="18455"/>
                  <a:pt x="3030" y="18418"/>
                </a:cubicBezTo>
                <a:cubicBezTo>
                  <a:pt x="2944" y="18061"/>
                  <a:pt x="2855" y="17693"/>
                  <a:pt x="2659" y="17422"/>
                </a:cubicBezTo>
                <a:cubicBezTo>
                  <a:pt x="2602" y="17342"/>
                  <a:pt x="2545" y="17260"/>
                  <a:pt x="2489" y="17180"/>
                </a:cubicBezTo>
                <a:cubicBezTo>
                  <a:pt x="2426" y="17091"/>
                  <a:pt x="2361" y="16998"/>
                  <a:pt x="2296" y="16909"/>
                </a:cubicBezTo>
                <a:cubicBezTo>
                  <a:pt x="2077" y="16609"/>
                  <a:pt x="1972" y="16218"/>
                  <a:pt x="1973" y="15716"/>
                </a:cubicBezTo>
                <a:cubicBezTo>
                  <a:pt x="1973" y="15649"/>
                  <a:pt x="1974" y="15581"/>
                  <a:pt x="1974" y="15514"/>
                </a:cubicBezTo>
                <a:cubicBezTo>
                  <a:pt x="1975" y="15311"/>
                  <a:pt x="1976" y="15101"/>
                  <a:pt x="1970" y="14894"/>
                </a:cubicBezTo>
                <a:cubicBezTo>
                  <a:pt x="1956" y="14394"/>
                  <a:pt x="1767" y="14012"/>
                  <a:pt x="1452" y="13848"/>
                </a:cubicBezTo>
                <a:cubicBezTo>
                  <a:pt x="1370" y="13805"/>
                  <a:pt x="1272" y="13757"/>
                  <a:pt x="1171" y="13722"/>
                </a:cubicBezTo>
                <a:cubicBezTo>
                  <a:pt x="830" y="13605"/>
                  <a:pt x="390" y="13420"/>
                  <a:pt x="0" y="13034"/>
                </a:cubicBezTo>
                <a:lnTo>
                  <a:pt x="0" y="13088"/>
                </a:lnTo>
                <a:cubicBezTo>
                  <a:pt x="390" y="13466"/>
                  <a:pt x="826" y="13649"/>
                  <a:pt x="1164" y="13766"/>
                </a:cubicBezTo>
                <a:cubicBezTo>
                  <a:pt x="1264" y="13800"/>
                  <a:pt x="1361" y="13848"/>
                  <a:pt x="1443" y="13890"/>
                </a:cubicBezTo>
                <a:cubicBezTo>
                  <a:pt x="1746" y="14048"/>
                  <a:pt x="1927" y="14414"/>
                  <a:pt x="1941" y="14896"/>
                </a:cubicBezTo>
                <a:cubicBezTo>
                  <a:pt x="1946" y="15101"/>
                  <a:pt x="1945" y="15312"/>
                  <a:pt x="1944" y="15514"/>
                </a:cubicBezTo>
                <a:cubicBezTo>
                  <a:pt x="1944" y="15581"/>
                  <a:pt x="1943" y="15649"/>
                  <a:pt x="1943" y="15716"/>
                </a:cubicBezTo>
                <a:cubicBezTo>
                  <a:pt x="1942" y="16232"/>
                  <a:pt x="2051" y="16633"/>
                  <a:pt x="2276" y="16942"/>
                </a:cubicBezTo>
                <a:cubicBezTo>
                  <a:pt x="2341" y="17031"/>
                  <a:pt x="2406" y="17123"/>
                  <a:pt x="2468" y="17212"/>
                </a:cubicBezTo>
                <a:cubicBezTo>
                  <a:pt x="2524" y="17292"/>
                  <a:pt x="2581" y="17375"/>
                  <a:pt x="2639" y="17455"/>
                </a:cubicBezTo>
                <a:cubicBezTo>
                  <a:pt x="2830" y="17719"/>
                  <a:pt x="2918" y="18081"/>
                  <a:pt x="3003" y="18433"/>
                </a:cubicBezTo>
                <a:cubicBezTo>
                  <a:pt x="3012" y="18470"/>
                  <a:pt x="3020" y="18508"/>
                  <a:pt x="3029" y="18544"/>
                </a:cubicBezTo>
                <a:cubicBezTo>
                  <a:pt x="3086" y="18779"/>
                  <a:pt x="3154" y="18991"/>
                  <a:pt x="3344" y="19007"/>
                </a:cubicBezTo>
                <a:cubicBezTo>
                  <a:pt x="3489" y="19019"/>
                  <a:pt x="3632" y="18840"/>
                  <a:pt x="3708" y="18551"/>
                </a:cubicBezTo>
                <a:cubicBezTo>
                  <a:pt x="3783" y="18266"/>
                  <a:pt x="3833" y="17964"/>
                  <a:pt x="3882" y="17672"/>
                </a:cubicBezTo>
                <a:cubicBezTo>
                  <a:pt x="3911" y="17499"/>
                  <a:pt x="3941" y="17320"/>
                  <a:pt x="3975" y="17146"/>
                </a:cubicBezTo>
                <a:cubicBezTo>
                  <a:pt x="4000" y="17024"/>
                  <a:pt x="4024" y="16902"/>
                  <a:pt x="4048" y="16780"/>
                </a:cubicBezTo>
                <a:cubicBezTo>
                  <a:pt x="4115" y="16434"/>
                  <a:pt x="4185" y="16076"/>
                  <a:pt x="4270" y="15732"/>
                </a:cubicBezTo>
                <a:cubicBezTo>
                  <a:pt x="4361" y="15366"/>
                  <a:pt x="4498" y="15085"/>
                  <a:pt x="4679" y="14901"/>
                </a:cubicBezTo>
                <a:cubicBezTo>
                  <a:pt x="5175" y="14394"/>
                  <a:pt x="5536" y="13773"/>
                  <a:pt x="5779" y="13003"/>
                </a:cubicBezTo>
                <a:cubicBezTo>
                  <a:pt x="5924" y="12543"/>
                  <a:pt x="6163" y="12156"/>
                  <a:pt x="6531" y="11785"/>
                </a:cubicBezTo>
                <a:cubicBezTo>
                  <a:pt x="6778" y="11536"/>
                  <a:pt x="6979" y="11280"/>
                  <a:pt x="7147" y="11000"/>
                </a:cubicBezTo>
                <a:cubicBezTo>
                  <a:pt x="7251" y="10827"/>
                  <a:pt x="7366" y="10664"/>
                  <a:pt x="7476" y="10507"/>
                </a:cubicBezTo>
                <a:cubicBezTo>
                  <a:pt x="7593" y="10342"/>
                  <a:pt x="7713" y="10173"/>
                  <a:pt x="7822" y="9989"/>
                </a:cubicBezTo>
                <a:cubicBezTo>
                  <a:pt x="8041" y="9617"/>
                  <a:pt x="8291" y="9167"/>
                  <a:pt x="8478" y="8632"/>
                </a:cubicBezTo>
                <a:cubicBezTo>
                  <a:pt x="8638" y="8175"/>
                  <a:pt x="8630" y="7741"/>
                  <a:pt x="8454" y="7308"/>
                </a:cubicBezTo>
                <a:cubicBezTo>
                  <a:pt x="8323" y="6982"/>
                  <a:pt x="8183" y="6715"/>
                  <a:pt x="8028" y="6489"/>
                </a:cubicBezTo>
                <a:cubicBezTo>
                  <a:pt x="7881" y="6275"/>
                  <a:pt x="7740" y="6175"/>
                  <a:pt x="7586" y="6183"/>
                </a:cubicBezTo>
                <a:close/>
                <a:moveTo>
                  <a:pt x="15378" y="7111"/>
                </a:moveTo>
                <a:cubicBezTo>
                  <a:pt x="15323" y="7108"/>
                  <a:pt x="15269" y="7138"/>
                  <a:pt x="15227" y="7198"/>
                </a:cubicBezTo>
                <a:cubicBezTo>
                  <a:pt x="15179" y="7268"/>
                  <a:pt x="15151" y="7371"/>
                  <a:pt x="15151" y="7480"/>
                </a:cubicBezTo>
                <a:cubicBezTo>
                  <a:pt x="15150" y="7590"/>
                  <a:pt x="15186" y="7713"/>
                  <a:pt x="15244" y="7802"/>
                </a:cubicBezTo>
                <a:cubicBezTo>
                  <a:pt x="15288" y="7869"/>
                  <a:pt x="15338" y="7904"/>
                  <a:pt x="15385" y="7904"/>
                </a:cubicBezTo>
                <a:cubicBezTo>
                  <a:pt x="15386" y="7904"/>
                  <a:pt x="15386" y="7904"/>
                  <a:pt x="15387" y="7904"/>
                </a:cubicBezTo>
                <a:cubicBezTo>
                  <a:pt x="15490" y="7902"/>
                  <a:pt x="15614" y="7690"/>
                  <a:pt x="15616" y="7513"/>
                </a:cubicBezTo>
                <a:cubicBezTo>
                  <a:pt x="15617" y="7332"/>
                  <a:pt x="15491" y="7117"/>
                  <a:pt x="15378" y="7111"/>
                </a:cubicBezTo>
                <a:close/>
                <a:moveTo>
                  <a:pt x="15370" y="7156"/>
                </a:moveTo>
                <a:cubicBezTo>
                  <a:pt x="15372" y="7156"/>
                  <a:pt x="15375" y="7155"/>
                  <a:pt x="15377" y="7156"/>
                </a:cubicBezTo>
                <a:cubicBezTo>
                  <a:pt x="15475" y="7161"/>
                  <a:pt x="15588" y="7354"/>
                  <a:pt x="15587" y="7512"/>
                </a:cubicBezTo>
                <a:cubicBezTo>
                  <a:pt x="15585" y="7663"/>
                  <a:pt x="15473" y="7858"/>
                  <a:pt x="15386" y="7859"/>
                </a:cubicBezTo>
                <a:cubicBezTo>
                  <a:pt x="15347" y="7859"/>
                  <a:pt x="15304" y="7827"/>
                  <a:pt x="15265" y="7769"/>
                </a:cubicBezTo>
                <a:cubicBezTo>
                  <a:pt x="15212" y="7689"/>
                  <a:pt x="15180" y="7578"/>
                  <a:pt x="15180" y="7480"/>
                </a:cubicBezTo>
                <a:cubicBezTo>
                  <a:pt x="15181" y="7383"/>
                  <a:pt x="15206" y="7293"/>
                  <a:pt x="15248" y="7231"/>
                </a:cubicBezTo>
                <a:cubicBezTo>
                  <a:pt x="15282" y="7182"/>
                  <a:pt x="15325" y="7156"/>
                  <a:pt x="15370" y="7156"/>
                </a:cubicBezTo>
                <a:close/>
                <a:moveTo>
                  <a:pt x="7378" y="7418"/>
                </a:moveTo>
                <a:cubicBezTo>
                  <a:pt x="7298" y="7422"/>
                  <a:pt x="7214" y="7452"/>
                  <a:pt x="7125" y="7506"/>
                </a:cubicBezTo>
                <a:cubicBezTo>
                  <a:pt x="6638" y="7805"/>
                  <a:pt x="6271" y="8638"/>
                  <a:pt x="6270" y="9444"/>
                </a:cubicBezTo>
                <a:cubicBezTo>
                  <a:pt x="6244" y="9739"/>
                  <a:pt x="6309" y="9995"/>
                  <a:pt x="6449" y="10146"/>
                </a:cubicBezTo>
                <a:cubicBezTo>
                  <a:pt x="6529" y="10232"/>
                  <a:pt x="6627" y="10274"/>
                  <a:pt x="6731" y="10274"/>
                </a:cubicBezTo>
                <a:cubicBezTo>
                  <a:pt x="6827" y="10274"/>
                  <a:pt x="6928" y="10236"/>
                  <a:pt x="7025" y="10161"/>
                </a:cubicBezTo>
                <a:cubicBezTo>
                  <a:pt x="7185" y="10035"/>
                  <a:pt x="7317" y="9903"/>
                  <a:pt x="7427" y="9754"/>
                </a:cubicBezTo>
                <a:cubicBezTo>
                  <a:pt x="7641" y="9467"/>
                  <a:pt x="7875" y="9119"/>
                  <a:pt x="7964" y="8606"/>
                </a:cubicBezTo>
                <a:cubicBezTo>
                  <a:pt x="8032" y="8213"/>
                  <a:pt x="7957" y="7884"/>
                  <a:pt x="7733" y="7603"/>
                </a:cubicBezTo>
                <a:cubicBezTo>
                  <a:pt x="7650" y="7498"/>
                  <a:pt x="7557" y="7438"/>
                  <a:pt x="7456" y="7421"/>
                </a:cubicBezTo>
                <a:cubicBezTo>
                  <a:pt x="7430" y="7417"/>
                  <a:pt x="7404" y="7416"/>
                  <a:pt x="7378" y="7418"/>
                </a:cubicBezTo>
                <a:close/>
                <a:moveTo>
                  <a:pt x="7398" y="7462"/>
                </a:moveTo>
                <a:cubicBezTo>
                  <a:pt x="7515" y="7462"/>
                  <a:pt x="7621" y="7521"/>
                  <a:pt x="7714" y="7639"/>
                </a:cubicBezTo>
                <a:cubicBezTo>
                  <a:pt x="7928" y="7907"/>
                  <a:pt x="8000" y="8219"/>
                  <a:pt x="7935" y="8594"/>
                </a:cubicBezTo>
                <a:cubicBezTo>
                  <a:pt x="7848" y="9094"/>
                  <a:pt x="7618" y="9437"/>
                  <a:pt x="7408" y="9720"/>
                </a:cubicBezTo>
                <a:cubicBezTo>
                  <a:pt x="7299" y="9866"/>
                  <a:pt x="7170" y="9997"/>
                  <a:pt x="7011" y="10121"/>
                </a:cubicBezTo>
                <a:cubicBezTo>
                  <a:pt x="6821" y="10270"/>
                  <a:pt x="6612" y="10265"/>
                  <a:pt x="6467" y="10109"/>
                </a:cubicBezTo>
                <a:cubicBezTo>
                  <a:pt x="6335" y="9968"/>
                  <a:pt x="6274" y="9727"/>
                  <a:pt x="6300" y="9448"/>
                </a:cubicBezTo>
                <a:lnTo>
                  <a:pt x="6300" y="9445"/>
                </a:lnTo>
                <a:cubicBezTo>
                  <a:pt x="6300" y="8656"/>
                  <a:pt x="6659" y="7840"/>
                  <a:pt x="7136" y="7547"/>
                </a:cubicBezTo>
                <a:cubicBezTo>
                  <a:pt x="7229" y="7490"/>
                  <a:pt x="7316" y="7462"/>
                  <a:pt x="7398" y="7462"/>
                </a:cubicBezTo>
                <a:close/>
                <a:moveTo>
                  <a:pt x="13180" y="7549"/>
                </a:moveTo>
                <a:cubicBezTo>
                  <a:pt x="13161" y="7547"/>
                  <a:pt x="13141" y="7548"/>
                  <a:pt x="13119" y="7551"/>
                </a:cubicBezTo>
                <a:cubicBezTo>
                  <a:pt x="13062" y="7560"/>
                  <a:pt x="12997" y="7585"/>
                  <a:pt x="12921" y="7624"/>
                </a:cubicBezTo>
                <a:cubicBezTo>
                  <a:pt x="12549" y="7814"/>
                  <a:pt x="12214" y="7951"/>
                  <a:pt x="11895" y="8042"/>
                </a:cubicBezTo>
                <a:cubicBezTo>
                  <a:pt x="11510" y="8153"/>
                  <a:pt x="11242" y="8390"/>
                  <a:pt x="11053" y="8791"/>
                </a:cubicBezTo>
                <a:cubicBezTo>
                  <a:pt x="10822" y="9280"/>
                  <a:pt x="10508" y="9664"/>
                  <a:pt x="10090" y="9962"/>
                </a:cubicBezTo>
                <a:cubicBezTo>
                  <a:pt x="9947" y="10065"/>
                  <a:pt x="9796" y="10183"/>
                  <a:pt x="9662" y="10350"/>
                </a:cubicBezTo>
                <a:cubicBezTo>
                  <a:pt x="9408" y="10665"/>
                  <a:pt x="9271" y="11061"/>
                  <a:pt x="9297" y="11409"/>
                </a:cubicBezTo>
                <a:cubicBezTo>
                  <a:pt x="9319" y="11714"/>
                  <a:pt x="9464" y="11976"/>
                  <a:pt x="9716" y="12169"/>
                </a:cubicBezTo>
                <a:cubicBezTo>
                  <a:pt x="9812" y="12242"/>
                  <a:pt x="9909" y="12319"/>
                  <a:pt x="10003" y="12393"/>
                </a:cubicBezTo>
                <a:cubicBezTo>
                  <a:pt x="10190" y="12540"/>
                  <a:pt x="10382" y="12692"/>
                  <a:pt x="10577" y="12827"/>
                </a:cubicBezTo>
                <a:cubicBezTo>
                  <a:pt x="10791" y="12976"/>
                  <a:pt x="11038" y="13062"/>
                  <a:pt x="11332" y="13091"/>
                </a:cubicBezTo>
                <a:cubicBezTo>
                  <a:pt x="11675" y="13124"/>
                  <a:pt x="12065" y="13162"/>
                  <a:pt x="12432" y="13355"/>
                </a:cubicBezTo>
                <a:lnTo>
                  <a:pt x="12472" y="13376"/>
                </a:lnTo>
                <a:cubicBezTo>
                  <a:pt x="12655" y="13472"/>
                  <a:pt x="12844" y="13572"/>
                  <a:pt x="13045" y="13575"/>
                </a:cubicBezTo>
                <a:cubicBezTo>
                  <a:pt x="13170" y="13575"/>
                  <a:pt x="13282" y="13519"/>
                  <a:pt x="13376" y="13463"/>
                </a:cubicBezTo>
                <a:cubicBezTo>
                  <a:pt x="13694" y="13273"/>
                  <a:pt x="13987" y="12499"/>
                  <a:pt x="13903" y="11746"/>
                </a:cubicBezTo>
                <a:cubicBezTo>
                  <a:pt x="13846" y="11240"/>
                  <a:pt x="13899" y="10777"/>
                  <a:pt x="14059" y="10372"/>
                </a:cubicBezTo>
                <a:cubicBezTo>
                  <a:pt x="14224" y="9955"/>
                  <a:pt x="14218" y="9579"/>
                  <a:pt x="14041" y="9193"/>
                </a:cubicBezTo>
                <a:cubicBezTo>
                  <a:pt x="14031" y="9173"/>
                  <a:pt x="14022" y="9153"/>
                  <a:pt x="14013" y="9132"/>
                </a:cubicBezTo>
                <a:cubicBezTo>
                  <a:pt x="14001" y="9103"/>
                  <a:pt x="13988" y="9075"/>
                  <a:pt x="13975" y="9047"/>
                </a:cubicBezTo>
                <a:cubicBezTo>
                  <a:pt x="13837" y="8761"/>
                  <a:pt x="13659" y="8382"/>
                  <a:pt x="13510" y="7978"/>
                </a:cubicBezTo>
                <a:cubicBezTo>
                  <a:pt x="13404" y="7691"/>
                  <a:pt x="13315" y="7560"/>
                  <a:pt x="13180" y="7549"/>
                </a:cubicBezTo>
                <a:close/>
                <a:moveTo>
                  <a:pt x="13138" y="7594"/>
                </a:moveTo>
                <a:cubicBezTo>
                  <a:pt x="13158" y="7593"/>
                  <a:pt x="13176" y="7593"/>
                  <a:pt x="13193" y="7596"/>
                </a:cubicBezTo>
                <a:cubicBezTo>
                  <a:pt x="13310" y="7616"/>
                  <a:pt x="13388" y="7740"/>
                  <a:pt x="13485" y="8000"/>
                </a:cubicBezTo>
                <a:cubicBezTo>
                  <a:pt x="13635" y="8406"/>
                  <a:pt x="13813" y="8788"/>
                  <a:pt x="13951" y="9074"/>
                </a:cubicBezTo>
                <a:cubicBezTo>
                  <a:pt x="13965" y="9101"/>
                  <a:pt x="13977" y="9128"/>
                  <a:pt x="13989" y="9156"/>
                </a:cubicBezTo>
                <a:cubicBezTo>
                  <a:pt x="13998" y="9177"/>
                  <a:pt x="14007" y="9199"/>
                  <a:pt x="14016" y="9219"/>
                </a:cubicBezTo>
                <a:cubicBezTo>
                  <a:pt x="14186" y="9589"/>
                  <a:pt x="14192" y="9948"/>
                  <a:pt x="14034" y="10348"/>
                </a:cubicBezTo>
                <a:cubicBezTo>
                  <a:pt x="13870" y="10763"/>
                  <a:pt x="13816" y="11236"/>
                  <a:pt x="13874" y="11752"/>
                </a:cubicBezTo>
                <a:cubicBezTo>
                  <a:pt x="13956" y="12485"/>
                  <a:pt x="13673" y="13238"/>
                  <a:pt x="13365" y="13422"/>
                </a:cubicBezTo>
                <a:cubicBezTo>
                  <a:pt x="13274" y="13476"/>
                  <a:pt x="13165" y="13531"/>
                  <a:pt x="13045" y="13531"/>
                </a:cubicBezTo>
                <a:cubicBezTo>
                  <a:pt x="12849" y="13528"/>
                  <a:pt x="12662" y="13428"/>
                  <a:pt x="12481" y="13333"/>
                </a:cubicBezTo>
                <a:lnTo>
                  <a:pt x="12442" y="13312"/>
                </a:lnTo>
                <a:cubicBezTo>
                  <a:pt x="12071" y="13118"/>
                  <a:pt x="11679" y="13079"/>
                  <a:pt x="11333" y="13046"/>
                </a:cubicBezTo>
                <a:cubicBezTo>
                  <a:pt x="11043" y="13017"/>
                  <a:pt x="10800" y="12932"/>
                  <a:pt x="10589" y="12786"/>
                </a:cubicBezTo>
                <a:cubicBezTo>
                  <a:pt x="10396" y="12651"/>
                  <a:pt x="10203" y="12500"/>
                  <a:pt x="10017" y="12353"/>
                </a:cubicBezTo>
                <a:cubicBezTo>
                  <a:pt x="9923" y="12279"/>
                  <a:pt x="9826" y="12202"/>
                  <a:pt x="9729" y="12129"/>
                </a:cubicBezTo>
                <a:cubicBezTo>
                  <a:pt x="9483" y="11941"/>
                  <a:pt x="9348" y="11697"/>
                  <a:pt x="9326" y="11404"/>
                </a:cubicBezTo>
                <a:cubicBezTo>
                  <a:pt x="9302" y="11071"/>
                  <a:pt x="9435" y="10689"/>
                  <a:pt x="9681" y="10384"/>
                </a:cubicBezTo>
                <a:cubicBezTo>
                  <a:pt x="9812" y="10220"/>
                  <a:pt x="9961" y="10105"/>
                  <a:pt x="10102" y="10004"/>
                </a:cubicBezTo>
                <a:cubicBezTo>
                  <a:pt x="10525" y="9701"/>
                  <a:pt x="10844" y="9314"/>
                  <a:pt x="11077" y="8819"/>
                </a:cubicBezTo>
                <a:cubicBezTo>
                  <a:pt x="11262" y="8427"/>
                  <a:pt x="11523" y="8194"/>
                  <a:pt x="11900" y="8086"/>
                </a:cubicBezTo>
                <a:cubicBezTo>
                  <a:pt x="12221" y="7995"/>
                  <a:pt x="12558" y="7857"/>
                  <a:pt x="12931" y="7666"/>
                </a:cubicBezTo>
                <a:cubicBezTo>
                  <a:pt x="13013" y="7624"/>
                  <a:pt x="13080" y="7599"/>
                  <a:pt x="13138" y="7594"/>
                </a:cubicBezTo>
                <a:close/>
                <a:moveTo>
                  <a:pt x="12748" y="9038"/>
                </a:moveTo>
                <a:cubicBezTo>
                  <a:pt x="12513" y="9044"/>
                  <a:pt x="12303" y="9224"/>
                  <a:pt x="12095" y="9594"/>
                </a:cubicBezTo>
                <a:cubicBezTo>
                  <a:pt x="11872" y="9991"/>
                  <a:pt x="11584" y="10406"/>
                  <a:pt x="11133" y="10478"/>
                </a:cubicBezTo>
                <a:cubicBezTo>
                  <a:pt x="10896" y="10516"/>
                  <a:pt x="10671" y="10625"/>
                  <a:pt x="10463" y="10801"/>
                </a:cubicBezTo>
                <a:cubicBezTo>
                  <a:pt x="10349" y="10899"/>
                  <a:pt x="10279" y="11019"/>
                  <a:pt x="10255" y="11157"/>
                </a:cubicBezTo>
                <a:cubicBezTo>
                  <a:pt x="10231" y="11295"/>
                  <a:pt x="10254" y="11452"/>
                  <a:pt x="10323" y="11622"/>
                </a:cubicBezTo>
                <a:cubicBezTo>
                  <a:pt x="10437" y="11905"/>
                  <a:pt x="10604" y="12082"/>
                  <a:pt x="10767" y="12230"/>
                </a:cubicBezTo>
                <a:cubicBezTo>
                  <a:pt x="11103" y="12535"/>
                  <a:pt x="11478" y="12562"/>
                  <a:pt x="11842" y="12589"/>
                </a:cubicBezTo>
                <a:cubicBezTo>
                  <a:pt x="11896" y="12593"/>
                  <a:pt x="11950" y="12598"/>
                  <a:pt x="12004" y="12602"/>
                </a:cubicBezTo>
                <a:cubicBezTo>
                  <a:pt x="12045" y="12606"/>
                  <a:pt x="12084" y="12608"/>
                  <a:pt x="12123" y="12608"/>
                </a:cubicBezTo>
                <a:cubicBezTo>
                  <a:pt x="12507" y="12608"/>
                  <a:pt x="12801" y="12423"/>
                  <a:pt x="12999" y="12058"/>
                </a:cubicBezTo>
                <a:cubicBezTo>
                  <a:pt x="13339" y="11427"/>
                  <a:pt x="13459" y="10642"/>
                  <a:pt x="13356" y="9722"/>
                </a:cubicBezTo>
                <a:cubicBezTo>
                  <a:pt x="13313" y="9342"/>
                  <a:pt x="13129" y="9095"/>
                  <a:pt x="12851" y="9046"/>
                </a:cubicBezTo>
                <a:cubicBezTo>
                  <a:pt x="12816" y="9039"/>
                  <a:pt x="12782" y="9037"/>
                  <a:pt x="12748" y="9038"/>
                </a:cubicBezTo>
                <a:close/>
                <a:moveTo>
                  <a:pt x="12761" y="9082"/>
                </a:moveTo>
                <a:cubicBezTo>
                  <a:pt x="12790" y="9082"/>
                  <a:pt x="12818" y="9085"/>
                  <a:pt x="12847" y="9091"/>
                </a:cubicBezTo>
                <a:cubicBezTo>
                  <a:pt x="13111" y="9138"/>
                  <a:pt x="13286" y="9370"/>
                  <a:pt x="13327" y="9729"/>
                </a:cubicBezTo>
                <a:cubicBezTo>
                  <a:pt x="13429" y="10635"/>
                  <a:pt x="13311" y="11409"/>
                  <a:pt x="12976" y="12029"/>
                </a:cubicBezTo>
                <a:cubicBezTo>
                  <a:pt x="12765" y="12420"/>
                  <a:pt x="12439" y="12597"/>
                  <a:pt x="12006" y="12557"/>
                </a:cubicBezTo>
                <a:cubicBezTo>
                  <a:pt x="11952" y="12552"/>
                  <a:pt x="11898" y="12549"/>
                  <a:pt x="11844" y="12545"/>
                </a:cubicBezTo>
                <a:cubicBezTo>
                  <a:pt x="11484" y="12518"/>
                  <a:pt x="11112" y="12491"/>
                  <a:pt x="10782" y="12192"/>
                </a:cubicBezTo>
                <a:cubicBezTo>
                  <a:pt x="10622" y="12047"/>
                  <a:pt x="10459" y="11874"/>
                  <a:pt x="10348" y="11599"/>
                </a:cubicBezTo>
                <a:cubicBezTo>
                  <a:pt x="10283" y="11440"/>
                  <a:pt x="10262" y="11294"/>
                  <a:pt x="10284" y="11168"/>
                </a:cubicBezTo>
                <a:cubicBezTo>
                  <a:pt x="10306" y="11042"/>
                  <a:pt x="10371" y="10932"/>
                  <a:pt x="10478" y="10841"/>
                </a:cubicBezTo>
                <a:cubicBezTo>
                  <a:pt x="10682" y="10668"/>
                  <a:pt x="10903" y="10561"/>
                  <a:pt x="11136" y="10524"/>
                </a:cubicBezTo>
                <a:cubicBezTo>
                  <a:pt x="11597" y="10450"/>
                  <a:pt x="11891" y="10026"/>
                  <a:pt x="12118" y="9623"/>
                </a:cubicBezTo>
                <a:cubicBezTo>
                  <a:pt x="12324" y="9257"/>
                  <a:pt x="12530" y="9082"/>
                  <a:pt x="12761" y="9082"/>
                </a:cubicBezTo>
                <a:close/>
                <a:moveTo>
                  <a:pt x="3445" y="9212"/>
                </a:moveTo>
                <a:cubicBezTo>
                  <a:pt x="2639" y="9231"/>
                  <a:pt x="1889" y="9527"/>
                  <a:pt x="1215" y="10092"/>
                </a:cubicBezTo>
                <a:cubicBezTo>
                  <a:pt x="769" y="10466"/>
                  <a:pt x="473" y="10832"/>
                  <a:pt x="255" y="11279"/>
                </a:cubicBezTo>
                <a:cubicBezTo>
                  <a:pt x="42" y="11713"/>
                  <a:pt x="36" y="12238"/>
                  <a:pt x="238" y="12619"/>
                </a:cubicBezTo>
                <a:cubicBezTo>
                  <a:pt x="402" y="12927"/>
                  <a:pt x="605" y="13149"/>
                  <a:pt x="842" y="13278"/>
                </a:cubicBezTo>
                <a:cubicBezTo>
                  <a:pt x="996" y="13363"/>
                  <a:pt x="1159" y="13415"/>
                  <a:pt x="1316" y="13466"/>
                </a:cubicBezTo>
                <a:cubicBezTo>
                  <a:pt x="1463" y="13513"/>
                  <a:pt x="1615" y="13563"/>
                  <a:pt x="1760" y="13638"/>
                </a:cubicBezTo>
                <a:cubicBezTo>
                  <a:pt x="2159" y="13846"/>
                  <a:pt x="2354" y="14350"/>
                  <a:pt x="2281" y="14985"/>
                </a:cubicBezTo>
                <a:lnTo>
                  <a:pt x="2271" y="15066"/>
                </a:lnTo>
                <a:cubicBezTo>
                  <a:pt x="2250" y="15247"/>
                  <a:pt x="2228" y="15434"/>
                  <a:pt x="2233" y="15625"/>
                </a:cubicBezTo>
                <a:cubicBezTo>
                  <a:pt x="2228" y="15832"/>
                  <a:pt x="2236" y="16098"/>
                  <a:pt x="2349" y="16314"/>
                </a:cubicBezTo>
                <a:cubicBezTo>
                  <a:pt x="2542" y="16684"/>
                  <a:pt x="2775" y="16916"/>
                  <a:pt x="3040" y="17003"/>
                </a:cubicBezTo>
                <a:cubicBezTo>
                  <a:pt x="3094" y="17021"/>
                  <a:pt x="3149" y="17035"/>
                  <a:pt x="3206" y="17035"/>
                </a:cubicBezTo>
                <a:cubicBezTo>
                  <a:pt x="3317" y="17035"/>
                  <a:pt x="3431" y="16983"/>
                  <a:pt x="3532" y="16809"/>
                </a:cubicBezTo>
                <a:cubicBezTo>
                  <a:pt x="3679" y="16554"/>
                  <a:pt x="3788" y="16255"/>
                  <a:pt x="3864" y="15895"/>
                </a:cubicBezTo>
                <a:cubicBezTo>
                  <a:pt x="4009" y="15204"/>
                  <a:pt x="4279" y="14735"/>
                  <a:pt x="4689" y="14459"/>
                </a:cubicBezTo>
                <a:cubicBezTo>
                  <a:pt x="4985" y="14261"/>
                  <a:pt x="5226" y="13924"/>
                  <a:pt x="5386" y="13488"/>
                </a:cubicBezTo>
                <a:cubicBezTo>
                  <a:pt x="5638" y="12796"/>
                  <a:pt x="5635" y="12243"/>
                  <a:pt x="5375" y="11744"/>
                </a:cubicBezTo>
                <a:cubicBezTo>
                  <a:pt x="5177" y="11367"/>
                  <a:pt x="5007" y="10953"/>
                  <a:pt x="4841" y="10552"/>
                </a:cubicBezTo>
                <a:cubicBezTo>
                  <a:pt x="4800" y="10454"/>
                  <a:pt x="4759" y="10355"/>
                  <a:pt x="4718" y="10257"/>
                </a:cubicBezTo>
                <a:cubicBezTo>
                  <a:pt x="4423" y="9552"/>
                  <a:pt x="3995" y="9200"/>
                  <a:pt x="3445" y="9212"/>
                </a:cubicBezTo>
                <a:close/>
                <a:moveTo>
                  <a:pt x="3445" y="9258"/>
                </a:moveTo>
                <a:cubicBezTo>
                  <a:pt x="3455" y="9257"/>
                  <a:pt x="3464" y="9258"/>
                  <a:pt x="3473" y="9258"/>
                </a:cubicBezTo>
                <a:cubicBezTo>
                  <a:pt x="3998" y="9257"/>
                  <a:pt x="4409" y="9601"/>
                  <a:pt x="4693" y="10280"/>
                </a:cubicBezTo>
                <a:cubicBezTo>
                  <a:pt x="4734" y="10378"/>
                  <a:pt x="4775" y="10477"/>
                  <a:pt x="4816" y="10576"/>
                </a:cubicBezTo>
                <a:cubicBezTo>
                  <a:pt x="4982" y="10977"/>
                  <a:pt x="5153" y="11394"/>
                  <a:pt x="5351" y="11773"/>
                </a:cubicBezTo>
                <a:cubicBezTo>
                  <a:pt x="5603" y="12255"/>
                  <a:pt x="5606" y="12792"/>
                  <a:pt x="5359" y="13466"/>
                </a:cubicBezTo>
                <a:cubicBezTo>
                  <a:pt x="5203" y="13893"/>
                  <a:pt x="4967" y="14223"/>
                  <a:pt x="4678" y="14418"/>
                </a:cubicBezTo>
                <a:cubicBezTo>
                  <a:pt x="4259" y="14699"/>
                  <a:pt x="3984" y="15177"/>
                  <a:pt x="3836" y="15881"/>
                </a:cubicBezTo>
                <a:cubicBezTo>
                  <a:pt x="3761" y="16235"/>
                  <a:pt x="3654" y="16529"/>
                  <a:pt x="3509" y="16779"/>
                </a:cubicBezTo>
                <a:cubicBezTo>
                  <a:pt x="3367" y="17025"/>
                  <a:pt x="3203" y="17011"/>
                  <a:pt x="3047" y="16959"/>
                </a:cubicBezTo>
                <a:cubicBezTo>
                  <a:pt x="2788" y="16874"/>
                  <a:pt x="2561" y="16648"/>
                  <a:pt x="2372" y="16286"/>
                </a:cubicBezTo>
                <a:cubicBezTo>
                  <a:pt x="2265" y="16081"/>
                  <a:pt x="2257" y="15826"/>
                  <a:pt x="2262" y="15627"/>
                </a:cubicBezTo>
                <a:lnTo>
                  <a:pt x="2262" y="15625"/>
                </a:lnTo>
                <a:cubicBezTo>
                  <a:pt x="2257" y="15439"/>
                  <a:pt x="2280" y="15253"/>
                  <a:pt x="2301" y="15074"/>
                </a:cubicBezTo>
                <a:lnTo>
                  <a:pt x="2310" y="14993"/>
                </a:lnTo>
                <a:cubicBezTo>
                  <a:pt x="2386" y="14334"/>
                  <a:pt x="2184" y="13812"/>
                  <a:pt x="1770" y="13596"/>
                </a:cubicBezTo>
                <a:cubicBezTo>
                  <a:pt x="1624" y="13519"/>
                  <a:pt x="1470" y="13470"/>
                  <a:pt x="1322" y="13422"/>
                </a:cubicBezTo>
                <a:cubicBezTo>
                  <a:pt x="1166" y="13372"/>
                  <a:pt x="1004" y="13319"/>
                  <a:pt x="851" y="13236"/>
                </a:cubicBezTo>
                <a:cubicBezTo>
                  <a:pt x="620" y="13109"/>
                  <a:pt x="421" y="12893"/>
                  <a:pt x="261" y="12591"/>
                </a:cubicBezTo>
                <a:cubicBezTo>
                  <a:pt x="165" y="12411"/>
                  <a:pt x="116" y="12195"/>
                  <a:pt x="119" y="11966"/>
                </a:cubicBezTo>
                <a:cubicBezTo>
                  <a:pt x="123" y="11739"/>
                  <a:pt x="178" y="11510"/>
                  <a:pt x="278" y="11305"/>
                </a:cubicBezTo>
                <a:cubicBezTo>
                  <a:pt x="494" y="10864"/>
                  <a:pt x="787" y="10503"/>
                  <a:pt x="1228" y="10132"/>
                </a:cubicBezTo>
                <a:cubicBezTo>
                  <a:pt x="1898" y="9571"/>
                  <a:pt x="2644" y="9276"/>
                  <a:pt x="3445" y="9258"/>
                </a:cubicBezTo>
                <a:close/>
                <a:moveTo>
                  <a:pt x="3378" y="9522"/>
                </a:moveTo>
                <a:cubicBezTo>
                  <a:pt x="3103" y="9512"/>
                  <a:pt x="2863" y="9582"/>
                  <a:pt x="2631" y="9652"/>
                </a:cubicBezTo>
                <a:lnTo>
                  <a:pt x="2606" y="9660"/>
                </a:lnTo>
                <a:cubicBezTo>
                  <a:pt x="2026" y="9833"/>
                  <a:pt x="1290" y="10149"/>
                  <a:pt x="752" y="11068"/>
                </a:cubicBezTo>
                <a:cubicBezTo>
                  <a:pt x="527" y="11453"/>
                  <a:pt x="468" y="11825"/>
                  <a:pt x="573" y="12208"/>
                </a:cubicBezTo>
                <a:cubicBezTo>
                  <a:pt x="654" y="12506"/>
                  <a:pt x="807" y="12734"/>
                  <a:pt x="1027" y="12887"/>
                </a:cubicBezTo>
                <a:cubicBezTo>
                  <a:pt x="1170" y="12986"/>
                  <a:pt x="1313" y="13048"/>
                  <a:pt x="1452" y="13070"/>
                </a:cubicBezTo>
                <a:cubicBezTo>
                  <a:pt x="2028" y="13161"/>
                  <a:pt x="2540" y="13563"/>
                  <a:pt x="3015" y="14301"/>
                </a:cubicBezTo>
                <a:cubicBezTo>
                  <a:pt x="3119" y="14461"/>
                  <a:pt x="3239" y="14544"/>
                  <a:pt x="3368" y="14544"/>
                </a:cubicBezTo>
                <a:cubicBezTo>
                  <a:pt x="3400" y="14544"/>
                  <a:pt x="3433" y="14538"/>
                  <a:pt x="3466" y="14528"/>
                </a:cubicBezTo>
                <a:cubicBezTo>
                  <a:pt x="3841" y="14409"/>
                  <a:pt x="4273" y="14259"/>
                  <a:pt x="4668" y="13974"/>
                </a:cubicBezTo>
                <a:cubicBezTo>
                  <a:pt x="4929" y="13785"/>
                  <a:pt x="5105" y="13498"/>
                  <a:pt x="5175" y="13143"/>
                </a:cubicBezTo>
                <a:cubicBezTo>
                  <a:pt x="5247" y="12782"/>
                  <a:pt x="5204" y="12387"/>
                  <a:pt x="5052" y="12000"/>
                </a:cubicBezTo>
                <a:cubicBezTo>
                  <a:pt x="4882" y="11568"/>
                  <a:pt x="4702" y="11103"/>
                  <a:pt x="4538" y="10636"/>
                </a:cubicBezTo>
                <a:cubicBezTo>
                  <a:pt x="4265" y="9859"/>
                  <a:pt x="3874" y="9485"/>
                  <a:pt x="3378" y="9522"/>
                </a:cubicBezTo>
                <a:close/>
                <a:moveTo>
                  <a:pt x="3325" y="9566"/>
                </a:moveTo>
                <a:cubicBezTo>
                  <a:pt x="3343" y="9566"/>
                  <a:pt x="3360" y="9566"/>
                  <a:pt x="3378" y="9567"/>
                </a:cubicBezTo>
                <a:lnTo>
                  <a:pt x="3379" y="9567"/>
                </a:lnTo>
                <a:cubicBezTo>
                  <a:pt x="3863" y="9531"/>
                  <a:pt x="4245" y="9897"/>
                  <a:pt x="4512" y="10658"/>
                </a:cubicBezTo>
                <a:cubicBezTo>
                  <a:pt x="4676" y="11125"/>
                  <a:pt x="4856" y="11591"/>
                  <a:pt x="5027" y="12023"/>
                </a:cubicBezTo>
                <a:cubicBezTo>
                  <a:pt x="5175" y="12399"/>
                  <a:pt x="5217" y="12781"/>
                  <a:pt x="5148" y="13129"/>
                </a:cubicBezTo>
                <a:cubicBezTo>
                  <a:pt x="5079" y="13472"/>
                  <a:pt x="4909" y="13751"/>
                  <a:pt x="4655" y="13934"/>
                </a:cubicBezTo>
                <a:cubicBezTo>
                  <a:pt x="4264" y="14217"/>
                  <a:pt x="3833" y="14366"/>
                  <a:pt x="3460" y="14484"/>
                </a:cubicBezTo>
                <a:cubicBezTo>
                  <a:pt x="3302" y="14533"/>
                  <a:pt x="3160" y="14461"/>
                  <a:pt x="3036" y="14269"/>
                </a:cubicBezTo>
                <a:cubicBezTo>
                  <a:pt x="2555" y="13524"/>
                  <a:pt x="2038" y="13117"/>
                  <a:pt x="1455" y="13025"/>
                </a:cubicBezTo>
                <a:cubicBezTo>
                  <a:pt x="1320" y="13004"/>
                  <a:pt x="1180" y="12945"/>
                  <a:pt x="1040" y="12848"/>
                </a:cubicBezTo>
                <a:cubicBezTo>
                  <a:pt x="827" y="12699"/>
                  <a:pt x="679" y="12479"/>
                  <a:pt x="601" y="12192"/>
                </a:cubicBezTo>
                <a:cubicBezTo>
                  <a:pt x="500" y="11822"/>
                  <a:pt x="555" y="11474"/>
                  <a:pt x="775" y="11098"/>
                </a:cubicBezTo>
                <a:cubicBezTo>
                  <a:pt x="1054" y="10621"/>
                  <a:pt x="1516" y="10031"/>
                  <a:pt x="2611" y="9704"/>
                </a:cubicBezTo>
                <a:lnTo>
                  <a:pt x="2637" y="9697"/>
                </a:lnTo>
                <a:cubicBezTo>
                  <a:pt x="2853" y="9632"/>
                  <a:pt x="3075" y="9566"/>
                  <a:pt x="3325" y="9566"/>
                </a:cubicBezTo>
                <a:close/>
                <a:moveTo>
                  <a:pt x="19913" y="9651"/>
                </a:moveTo>
                <a:cubicBezTo>
                  <a:pt x="19795" y="9648"/>
                  <a:pt x="19673" y="9663"/>
                  <a:pt x="19549" y="9698"/>
                </a:cubicBezTo>
                <a:cubicBezTo>
                  <a:pt x="19193" y="9798"/>
                  <a:pt x="18844" y="9891"/>
                  <a:pt x="18483" y="9934"/>
                </a:cubicBezTo>
                <a:cubicBezTo>
                  <a:pt x="18224" y="9964"/>
                  <a:pt x="17928" y="10039"/>
                  <a:pt x="17690" y="10362"/>
                </a:cubicBezTo>
                <a:cubicBezTo>
                  <a:pt x="17493" y="10628"/>
                  <a:pt x="17321" y="10961"/>
                  <a:pt x="17149" y="11411"/>
                </a:cubicBezTo>
                <a:cubicBezTo>
                  <a:pt x="17002" y="11794"/>
                  <a:pt x="16819" y="12234"/>
                  <a:pt x="16570" y="12592"/>
                </a:cubicBezTo>
                <a:cubicBezTo>
                  <a:pt x="16513" y="12674"/>
                  <a:pt x="16455" y="12755"/>
                  <a:pt x="16398" y="12835"/>
                </a:cubicBezTo>
                <a:cubicBezTo>
                  <a:pt x="16292" y="12982"/>
                  <a:pt x="16183" y="13134"/>
                  <a:pt x="16081" y="13293"/>
                </a:cubicBezTo>
                <a:cubicBezTo>
                  <a:pt x="15831" y="13684"/>
                  <a:pt x="15716" y="14113"/>
                  <a:pt x="15729" y="14604"/>
                </a:cubicBezTo>
                <a:cubicBezTo>
                  <a:pt x="15739" y="15032"/>
                  <a:pt x="15833" y="15434"/>
                  <a:pt x="16013" y="15832"/>
                </a:cubicBezTo>
                <a:cubicBezTo>
                  <a:pt x="16029" y="15868"/>
                  <a:pt x="16045" y="15903"/>
                  <a:pt x="16061" y="15939"/>
                </a:cubicBezTo>
                <a:cubicBezTo>
                  <a:pt x="16209" y="16263"/>
                  <a:pt x="16361" y="16598"/>
                  <a:pt x="16438" y="16981"/>
                </a:cubicBezTo>
                <a:cubicBezTo>
                  <a:pt x="16576" y="17668"/>
                  <a:pt x="16879" y="18088"/>
                  <a:pt x="17393" y="18302"/>
                </a:cubicBezTo>
                <a:cubicBezTo>
                  <a:pt x="17642" y="18406"/>
                  <a:pt x="17899" y="18433"/>
                  <a:pt x="18148" y="18459"/>
                </a:cubicBezTo>
                <a:cubicBezTo>
                  <a:pt x="18228" y="18468"/>
                  <a:pt x="18311" y="18477"/>
                  <a:pt x="18392" y="18488"/>
                </a:cubicBezTo>
                <a:cubicBezTo>
                  <a:pt x="18701" y="18531"/>
                  <a:pt x="18944" y="18663"/>
                  <a:pt x="19156" y="18904"/>
                </a:cubicBezTo>
                <a:cubicBezTo>
                  <a:pt x="19237" y="18997"/>
                  <a:pt x="19314" y="19104"/>
                  <a:pt x="19387" y="19208"/>
                </a:cubicBezTo>
                <a:cubicBezTo>
                  <a:pt x="19478" y="19337"/>
                  <a:pt x="19573" y="19469"/>
                  <a:pt x="19679" y="19578"/>
                </a:cubicBezTo>
                <a:cubicBezTo>
                  <a:pt x="19798" y="19698"/>
                  <a:pt x="19906" y="19759"/>
                  <a:pt x="19999" y="19759"/>
                </a:cubicBezTo>
                <a:cubicBezTo>
                  <a:pt x="20043" y="19759"/>
                  <a:pt x="20084" y="19745"/>
                  <a:pt x="20120" y="19718"/>
                </a:cubicBezTo>
                <a:cubicBezTo>
                  <a:pt x="20236" y="19633"/>
                  <a:pt x="20306" y="19420"/>
                  <a:pt x="20322" y="19100"/>
                </a:cubicBezTo>
                <a:cubicBezTo>
                  <a:pt x="20323" y="19082"/>
                  <a:pt x="20322" y="19064"/>
                  <a:pt x="20322" y="19046"/>
                </a:cubicBezTo>
                <a:cubicBezTo>
                  <a:pt x="20322" y="19026"/>
                  <a:pt x="20322" y="19007"/>
                  <a:pt x="20323" y="18989"/>
                </a:cubicBezTo>
                <a:cubicBezTo>
                  <a:pt x="20358" y="18517"/>
                  <a:pt x="20268" y="18084"/>
                  <a:pt x="20173" y="17681"/>
                </a:cubicBezTo>
                <a:cubicBezTo>
                  <a:pt x="19969" y="16818"/>
                  <a:pt x="20342" y="15828"/>
                  <a:pt x="20690" y="15444"/>
                </a:cubicBezTo>
                <a:cubicBezTo>
                  <a:pt x="20964" y="15143"/>
                  <a:pt x="21282" y="15045"/>
                  <a:pt x="21600" y="14977"/>
                </a:cubicBezTo>
                <a:lnTo>
                  <a:pt x="21600" y="14932"/>
                </a:lnTo>
                <a:cubicBezTo>
                  <a:pt x="21278" y="15001"/>
                  <a:pt x="20954" y="15100"/>
                  <a:pt x="20673" y="15409"/>
                </a:cubicBezTo>
                <a:cubicBezTo>
                  <a:pt x="20317" y="15800"/>
                  <a:pt x="19936" y="16813"/>
                  <a:pt x="20145" y="17696"/>
                </a:cubicBezTo>
                <a:cubicBezTo>
                  <a:pt x="20239" y="18094"/>
                  <a:pt x="20329" y="18523"/>
                  <a:pt x="20294" y="18985"/>
                </a:cubicBezTo>
                <a:cubicBezTo>
                  <a:pt x="20293" y="19006"/>
                  <a:pt x="20292" y="19027"/>
                  <a:pt x="20293" y="19048"/>
                </a:cubicBezTo>
                <a:cubicBezTo>
                  <a:pt x="20293" y="19064"/>
                  <a:pt x="20293" y="19079"/>
                  <a:pt x="20293" y="19096"/>
                </a:cubicBezTo>
                <a:cubicBezTo>
                  <a:pt x="20277" y="19399"/>
                  <a:pt x="20213" y="19601"/>
                  <a:pt x="20108" y="19679"/>
                </a:cubicBezTo>
                <a:cubicBezTo>
                  <a:pt x="20003" y="19756"/>
                  <a:pt x="19860" y="19708"/>
                  <a:pt x="19696" y="19541"/>
                </a:cubicBezTo>
                <a:cubicBezTo>
                  <a:pt x="19591" y="19434"/>
                  <a:pt x="19497" y="19302"/>
                  <a:pt x="19407" y="19175"/>
                </a:cubicBezTo>
                <a:cubicBezTo>
                  <a:pt x="19333" y="19071"/>
                  <a:pt x="19256" y="18963"/>
                  <a:pt x="19174" y="18869"/>
                </a:cubicBezTo>
                <a:cubicBezTo>
                  <a:pt x="18960" y="18625"/>
                  <a:pt x="18705" y="18486"/>
                  <a:pt x="18394" y="18443"/>
                </a:cubicBezTo>
                <a:cubicBezTo>
                  <a:pt x="18313" y="18432"/>
                  <a:pt x="18230" y="18423"/>
                  <a:pt x="18149" y="18414"/>
                </a:cubicBezTo>
                <a:cubicBezTo>
                  <a:pt x="17902" y="18388"/>
                  <a:pt x="17647" y="18361"/>
                  <a:pt x="17401" y="18258"/>
                </a:cubicBezTo>
                <a:cubicBezTo>
                  <a:pt x="16898" y="18048"/>
                  <a:pt x="16601" y="17638"/>
                  <a:pt x="16467" y="16968"/>
                </a:cubicBezTo>
                <a:cubicBezTo>
                  <a:pt x="16389" y="16577"/>
                  <a:pt x="16235" y="16239"/>
                  <a:pt x="16086" y="15912"/>
                </a:cubicBezTo>
                <a:cubicBezTo>
                  <a:pt x="16069" y="15877"/>
                  <a:pt x="16053" y="15841"/>
                  <a:pt x="16037" y="15806"/>
                </a:cubicBezTo>
                <a:cubicBezTo>
                  <a:pt x="15860" y="15415"/>
                  <a:pt x="15769" y="15022"/>
                  <a:pt x="15758" y="14603"/>
                </a:cubicBezTo>
                <a:cubicBezTo>
                  <a:pt x="15746" y="14125"/>
                  <a:pt x="15859" y="13706"/>
                  <a:pt x="16103" y="13325"/>
                </a:cubicBezTo>
                <a:cubicBezTo>
                  <a:pt x="16204" y="13167"/>
                  <a:pt x="16313" y="13015"/>
                  <a:pt x="16418" y="12868"/>
                </a:cubicBezTo>
                <a:cubicBezTo>
                  <a:pt x="16476" y="12787"/>
                  <a:pt x="16533" y="12707"/>
                  <a:pt x="16590" y="12626"/>
                </a:cubicBezTo>
                <a:cubicBezTo>
                  <a:pt x="16841" y="12263"/>
                  <a:pt x="17027" y="11820"/>
                  <a:pt x="17175" y="11434"/>
                </a:cubicBezTo>
                <a:cubicBezTo>
                  <a:pt x="17346" y="10988"/>
                  <a:pt x="17515" y="10658"/>
                  <a:pt x="17709" y="10395"/>
                </a:cubicBezTo>
                <a:cubicBezTo>
                  <a:pt x="17941" y="10081"/>
                  <a:pt x="18231" y="10009"/>
                  <a:pt x="18485" y="9979"/>
                </a:cubicBezTo>
                <a:cubicBezTo>
                  <a:pt x="18847" y="9936"/>
                  <a:pt x="19197" y="9842"/>
                  <a:pt x="19554" y="9742"/>
                </a:cubicBezTo>
                <a:cubicBezTo>
                  <a:pt x="19667" y="9710"/>
                  <a:pt x="19777" y="9696"/>
                  <a:pt x="19885" y="9696"/>
                </a:cubicBezTo>
                <a:cubicBezTo>
                  <a:pt x="20243" y="9696"/>
                  <a:pt x="20570" y="9869"/>
                  <a:pt x="20861" y="10217"/>
                </a:cubicBezTo>
                <a:cubicBezTo>
                  <a:pt x="21076" y="10474"/>
                  <a:pt x="21314" y="10717"/>
                  <a:pt x="21600" y="10816"/>
                </a:cubicBezTo>
                <a:lnTo>
                  <a:pt x="21600" y="10769"/>
                </a:lnTo>
                <a:cubicBezTo>
                  <a:pt x="21323" y="10671"/>
                  <a:pt x="21091" y="10434"/>
                  <a:pt x="20880" y="10183"/>
                </a:cubicBezTo>
                <a:cubicBezTo>
                  <a:pt x="20591" y="9838"/>
                  <a:pt x="20267" y="9659"/>
                  <a:pt x="19913" y="9651"/>
                </a:cubicBezTo>
                <a:close/>
                <a:moveTo>
                  <a:pt x="3278" y="9913"/>
                </a:moveTo>
                <a:cubicBezTo>
                  <a:pt x="2820" y="9926"/>
                  <a:pt x="2377" y="10055"/>
                  <a:pt x="1961" y="10296"/>
                </a:cubicBezTo>
                <a:cubicBezTo>
                  <a:pt x="1668" y="10466"/>
                  <a:pt x="1364" y="10677"/>
                  <a:pt x="1130" y="11068"/>
                </a:cubicBezTo>
                <a:cubicBezTo>
                  <a:pt x="892" y="11465"/>
                  <a:pt x="862" y="11909"/>
                  <a:pt x="1049" y="12256"/>
                </a:cubicBezTo>
                <a:cubicBezTo>
                  <a:pt x="1150" y="12444"/>
                  <a:pt x="1300" y="12570"/>
                  <a:pt x="1510" y="12642"/>
                </a:cubicBezTo>
                <a:cubicBezTo>
                  <a:pt x="2033" y="12822"/>
                  <a:pt x="2501" y="13001"/>
                  <a:pt x="2940" y="13364"/>
                </a:cubicBezTo>
                <a:cubicBezTo>
                  <a:pt x="3224" y="13599"/>
                  <a:pt x="3540" y="13709"/>
                  <a:pt x="3936" y="13714"/>
                </a:cubicBezTo>
                <a:cubicBezTo>
                  <a:pt x="3947" y="13715"/>
                  <a:pt x="3959" y="13715"/>
                  <a:pt x="3971" y="13715"/>
                </a:cubicBezTo>
                <a:cubicBezTo>
                  <a:pt x="4076" y="13715"/>
                  <a:pt x="4216" y="13681"/>
                  <a:pt x="4369" y="13615"/>
                </a:cubicBezTo>
                <a:cubicBezTo>
                  <a:pt x="4618" y="13508"/>
                  <a:pt x="4890" y="13190"/>
                  <a:pt x="4834" y="12648"/>
                </a:cubicBezTo>
                <a:cubicBezTo>
                  <a:pt x="4819" y="12505"/>
                  <a:pt x="4793" y="12374"/>
                  <a:pt x="4759" y="12260"/>
                </a:cubicBezTo>
                <a:cubicBezTo>
                  <a:pt x="4573" y="11648"/>
                  <a:pt x="4345" y="11048"/>
                  <a:pt x="4080" y="10477"/>
                </a:cubicBezTo>
                <a:cubicBezTo>
                  <a:pt x="3902" y="10093"/>
                  <a:pt x="3632" y="9903"/>
                  <a:pt x="3278" y="9913"/>
                </a:cubicBezTo>
                <a:close/>
                <a:moveTo>
                  <a:pt x="3279" y="9958"/>
                </a:moveTo>
                <a:cubicBezTo>
                  <a:pt x="3287" y="9958"/>
                  <a:pt x="3295" y="9958"/>
                  <a:pt x="3304" y="9958"/>
                </a:cubicBezTo>
                <a:cubicBezTo>
                  <a:pt x="3635" y="9958"/>
                  <a:pt x="3888" y="10141"/>
                  <a:pt x="4056" y="10503"/>
                </a:cubicBezTo>
                <a:cubicBezTo>
                  <a:pt x="4320" y="11072"/>
                  <a:pt x="4548" y="11670"/>
                  <a:pt x="4733" y="12279"/>
                </a:cubicBezTo>
                <a:cubicBezTo>
                  <a:pt x="4766" y="12390"/>
                  <a:pt x="4790" y="12516"/>
                  <a:pt x="4804" y="12654"/>
                </a:cubicBezTo>
                <a:cubicBezTo>
                  <a:pt x="4857" y="13167"/>
                  <a:pt x="4598" y="13469"/>
                  <a:pt x="4360" y="13571"/>
                </a:cubicBezTo>
                <a:cubicBezTo>
                  <a:pt x="4196" y="13642"/>
                  <a:pt x="4042" y="13678"/>
                  <a:pt x="3938" y="13669"/>
                </a:cubicBezTo>
                <a:lnTo>
                  <a:pt x="3937" y="13669"/>
                </a:lnTo>
                <a:cubicBezTo>
                  <a:pt x="3546" y="13665"/>
                  <a:pt x="3234" y="13556"/>
                  <a:pt x="2955" y="13325"/>
                </a:cubicBezTo>
                <a:cubicBezTo>
                  <a:pt x="2512" y="12959"/>
                  <a:pt x="2041" y="12779"/>
                  <a:pt x="1516" y="12598"/>
                </a:cubicBezTo>
                <a:cubicBezTo>
                  <a:pt x="1311" y="12527"/>
                  <a:pt x="1169" y="12409"/>
                  <a:pt x="1072" y="12228"/>
                </a:cubicBezTo>
                <a:cubicBezTo>
                  <a:pt x="895" y="11899"/>
                  <a:pt x="925" y="11477"/>
                  <a:pt x="1152" y="11098"/>
                </a:cubicBezTo>
                <a:cubicBezTo>
                  <a:pt x="1382" y="10714"/>
                  <a:pt x="1682" y="10506"/>
                  <a:pt x="1972" y="10338"/>
                </a:cubicBezTo>
                <a:cubicBezTo>
                  <a:pt x="2385" y="10098"/>
                  <a:pt x="2824" y="9971"/>
                  <a:pt x="3279" y="9958"/>
                </a:cubicBezTo>
                <a:close/>
                <a:moveTo>
                  <a:pt x="19616" y="10229"/>
                </a:moveTo>
                <a:cubicBezTo>
                  <a:pt x="19479" y="10232"/>
                  <a:pt x="19341" y="10247"/>
                  <a:pt x="19202" y="10265"/>
                </a:cubicBezTo>
                <a:cubicBezTo>
                  <a:pt x="19087" y="10280"/>
                  <a:pt x="18969" y="10290"/>
                  <a:pt x="18855" y="10299"/>
                </a:cubicBezTo>
                <a:cubicBezTo>
                  <a:pt x="18726" y="10310"/>
                  <a:pt x="18591" y="10320"/>
                  <a:pt x="18459" y="10339"/>
                </a:cubicBezTo>
                <a:cubicBezTo>
                  <a:pt x="17964" y="10408"/>
                  <a:pt x="17601" y="10838"/>
                  <a:pt x="17351" y="11649"/>
                </a:cubicBezTo>
                <a:cubicBezTo>
                  <a:pt x="17138" y="12343"/>
                  <a:pt x="16781" y="12828"/>
                  <a:pt x="16493" y="13174"/>
                </a:cubicBezTo>
                <a:cubicBezTo>
                  <a:pt x="16312" y="13392"/>
                  <a:pt x="16188" y="13604"/>
                  <a:pt x="16102" y="13838"/>
                </a:cubicBezTo>
                <a:cubicBezTo>
                  <a:pt x="15908" y="14368"/>
                  <a:pt x="15976" y="14984"/>
                  <a:pt x="16275" y="15408"/>
                </a:cubicBezTo>
                <a:cubicBezTo>
                  <a:pt x="16573" y="15830"/>
                  <a:pt x="16783" y="16334"/>
                  <a:pt x="16917" y="16950"/>
                </a:cubicBezTo>
                <a:cubicBezTo>
                  <a:pt x="17064" y="17626"/>
                  <a:pt x="17405" y="18003"/>
                  <a:pt x="17901" y="18042"/>
                </a:cubicBezTo>
                <a:cubicBezTo>
                  <a:pt x="18223" y="18067"/>
                  <a:pt x="18548" y="18022"/>
                  <a:pt x="18862" y="17979"/>
                </a:cubicBezTo>
                <a:cubicBezTo>
                  <a:pt x="18986" y="17962"/>
                  <a:pt x="19114" y="17944"/>
                  <a:pt x="19239" y="17931"/>
                </a:cubicBezTo>
                <a:cubicBezTo>
                  <a:pt x="19389" y="17916"/>
                  <a:pt x="19498" y="17781"/>
                  <a:pt x="19572" y="17521"/>
                </a:cubicBezTo>
                <a:cubicBezTo>
                  <a:pt x="19628" y="17324"/>
                  <a:pt x="19674" y="17117"/>
                  <a:pt x="19718" y="16918"/>
                </a:cubicBezTo>
                <a:cubicBezTo>
                  <a:pt x="19767" y="16698"/>
                  <a:pt x="19818" y="16471"/>
                  <a:pt x="19882" y="16255"/>
                </a:cubicBezTo>
                <a:cubicBezTo>
                  <a:pt x="20167" y="15303"/>
                  <a:pt x="20640" y="14773"/>
                  <a:pt x="21326" y="14636"/>
                </a:cubicBezTo>
                <a:cubicBezTo>
                  <a:pt x="21417" y="14617"/>
                  <a:pt x="21509" y="14598"/>
                  <a:pt x="21600" y="14578"/>
                </a:cubicBezTo>
                <a:lnTo>
                  <a:pt x="21600" y="14532"/>
                </a:lnTo>
                <a:cubicBezTo>
                  <a:pt x="21507" y="14552"/>
                  <a:pt x="21414" y="14572"/>
                  <a:pt x="21321" y="14591"/>
                </a:cubicBezTo>
                <a:cubicBezTo>
                  <a:pt x="20634" y="14729"/>
                  <a:pt x="20141" y="15282"/>
                  <a:pt x="19855" y="16236"/>
                </a:cubicBezTo>
                <a:cubicBezTo>
                  <a:pt x="19790" y="16454"/>
                  <a:pt x="19740" y="16683"/>
                  <a:pt x="19690" y="16905"/>
                </a:cubicBezTo>
                <a:cubicBezTo>
                  <a:pt x="19646" y="17103"/>
                  <a:pt x="19601" y="17307"/>
                  <a:pt x="19545" y="17502"/>
                </a:cubicBezTo>
                <a:cubicBezTo>
                  <a:pt x="19475" y="17749"/>
                  <a:pt x="19377" y="17871"/>
                  <a:pt x="19238" y="17886"/>
                </a:cubicBezTo>
                <a:cubicBezTo>
                  <a:pt x="19112" y="17899"/>
                  <a:pt x="18984" y="17917"/>
                  <a:pt x="18860" y="17934"/>
                </a:cubicBezTo>
                <a:cubicBezTo>
                  <a:pt x="18546" y="17977"/>
                  <a:pt x="18222" y="18023"/>
                  <a:pt x="17902" y="17998"/>
                </a:cubicBezTo>
                <a:cubicBezTo>
                  <a:pt x="17419" y="17960"/>
                  <a:pt x="17088" y="17592"/>
                  <a:pt x="16945" y="16935"/>
                </a:cubicBezTo>
                <a:cubicBezTo>
                  <a:pt x="16809" y="16312"/>
                  <a:pt x="16597" y="15802"/>
                  <a:pt x="16295" y="15375"/>
                </a:cubicBezTo>
                <a:cubicBezTo>
                  <a:pt x="16006" y="14966"/>
                  <a:pt x="15941" y="14370"/>
                  <a:pt x="16128" y="13859"/>
                </a:cubicBezTo>
                <a:cubicBezTo>
                  <a:pt x="16212" y="13629"/>
                  <a:pt x="16333" y="13424"/>
                  <a:pt x="16511" y="13210"/>
                </a:cubicBezTo>
                <a:cubicBezTo>
                  <a:pt x="16801" y="12861"/>
                  <a:pt x="17162" y="12370"/>
                  <a:pt x="17378" y="11668"/>
                </a:cubicBezTo>
                <a:cubicBezTo>
                  <a:pt x="17623" y="10872"/>
                  <a:pt x="17978" y="10452"/>
                  <a:pt x="18462" y="10384"/>
                </a:cubicBezTo>
                <a:cubicBezTo>
                  <a:pt x="18593" y="10365"/>
                  <a:pt x="18728" y="10354"/>
                  <a:pt x="18857" y="10343"/>
                </a:cubicBezTo>
                <a:cubicBezTo>
                  <a:pt x="18971" y="10334"/>
                  <a:pt x="19088" y="10325"/>
                  <a:pt x="19203" y="10310"/>
                </a:cubicBezTo>
                <a:cubicBezTo>
                  <a:pt x="19755" y="10240"/>
                  <a:pt x="20290" y="10222"/>
                  <a:pt x="20769" y="10764"/>
                </a:cubicBezTo>
                <a:cubicBezTo>
                  <a:pt x="21016" y="11044"/>
                  <a:pt x="21301" y="11219"/>
                  <a:pt x="21600" y="11278"/>
                </a:cubicBezTo>
                <a:lnTo>
                  <a:pt x="21600" y="11232"/>
                </a:lnTo>
                <a:cubicBezTo>
                  <a:pt x="21308" y="11173"/>
                  <a:pt x="21030" y="11002"/>
                  <a:pt x="20788" y="10728"/>
                </a:cubicBezTo>
                <a:cubicBezTo>
                  <a:pt x="20422" y="10313"/>
                  <a:pt x="20026" y="10220"/>
                  <a:pt x="19616" y="10229"/>
                </a:cubicBezTo>
                <a:close/>
                <a:moveTo>
                  <a:pt x="19082" y="10791"/>
                </a:moveTo>
                <a:cubicBezTo>
                  <a:pt x="18894" y="10786"/>
                  <a:pt x="18706" y="10797"/>
                  <a:pt x="18516" y="10826"/>
                </a:cubicBezTo>
                <a:cubicBezTo>
                  <a:pt x="17991" y="10907"/>
                  <a:pt x="17655" y="11488"/>
                  <a:pt x="17661" y="12306"/>
                </a:cubicBezTo>
                <a:cubicBezTo>
                  <a:pt x="17662" y="12449"/>
                  <a:pt x="17669" y="12537"/>
                  <a:pt x="17705" y="12589"/>
                </a:cubicBezTo>
                <a:cubicBezTo>
                  <a:pt x="17740" y="12641"/>
                  <a:pt x="17800" y="12649"/>
                  <a:pt x="17891" y="12645"/>
                </a:cubicBezTo>
                <a:cubicBezTo>
                  <a:pt x="17968" y="12642"/>
                  <a:pt x="18046" y="12635"/>
                  <a:pt x="18121" y="12628"/>
                </a:cubicBezTo>
                <a:cubicBezTo>
                  <a:pt x="18316" y="12611"/>
                  <a:pt x="18517" y="12593"/>
                  <a:pt x="18716" y="12642"/>
                </a:cubicBezTo>
                <a:cubicBezTo>
                  <a:pt x="19162" y="12752"/>
                  <a:pt x="19447" y="13050"/>
                  <a:pt x="19613" y="13581"/>
                </a:cubicBezTo>
                <a:cubicBezTo>
                  <a:pt x="19688" y="13822"/>
                  <a:pt x="19746" y="14069"/>
                  <a:pt x="19788" y="14258"/>
                </a:cubicBezTo>
                <a:cubicBezTo>
                  <a:pt x="19843" y="14502"/>
                  <a:pt x="19899" y="14597"/>
                  <a:pt x="20018" y="14598"/>
                </a:cubicBezTo>
                <a:cubicBezTo>
                  <a:pt x="20054" y="14598"/>
                  <a:pt x="20095" y="14590"/>
                  <a:pt x="20144" y="14574"/>
                </a:cubicBezTo>
                <a:cubicBezTo>
                  <a:pt x="20223" y="14549"/>
                  <a:pt x="20303" y="14520"/>
                  <a:pt x="20381" y="14494"/>
                </a:cubicBezTo>
                <a:cubicBezTo>
                  <a:pt x="20454" y="14469"/>
                  <a:pt x="20527" y="14445"/>
                  <a:pt x="20600" y="14421"/>
                </a:cubicBezTo>
                <a:cubicBezTo>
                  <a:pt x="20751" y="14373"/>
                  <a:pt x="20906" y="14331"/>
                  <a:pt x="21056" y="14291"/>
                </a:cubicBezTo>
                <a:cubicBezTo>
                  <a:pt x="21235" y="14244"/>
                  <a:pt x="21419" y="14195"/>
                  <a:pt x="21600" y="14132"/>
                </a:cubicBezTo>
                <a:lnTo>
                  <a:pt x="21600" y="14086"/>
                </a:lnTo>
                <a:cubicBezTo>
                  <a:pt x="21417" y="14149"/>
                  <a:pt x="21232" y="14199"/>
                  <a:pt x="21051" y="14247"/>
                </a:cubicBezTo>
                <a:cubicBezTo>
                  <a:pt x="20900" y="14287"/>
                  <a:pt x="20745" y="14327"/>
                  <a:pt x="20593" y="14376"/>
                </a:cubicBezTo>
                <a:cubicBezTo>
                  <a:pt x="20520" y="14399"/>
                  <a:pt x="20447" y="14425"/>
                  <a:pt x="20374" y="14450"/>
                </a:cubicBezTo>
                <a:cubicBezTo>
                  <a:pt x="20297" y="14477"/>
                  <a:pt x="20217" y="14504"/>
                  <a:pt x="20138" y="14529"/>
                </a:cubicBezTo>
                <a:cubicBezTo>
                  <a:pt x="19941" y="14592"/>
                  <a:pt x="19884" y="14542"/>
                  <a:pt x="19817" y="14244"/>
                </a:cubicBezTo>
                <a:cubicBezTo>
                  <a:pt x="19774" y="14054"/>
                  <a:pt x="19714" y="13805"/>
                  <a:pt x="19639" y="13562"/>
                </a:cubicBezTo>
                <a:cubicBezTo>
                  <a:pt x="19469" y="13017"/>
                  <a:pt x="19177" y="12711"/>
                  <a:pt x="18721" y="12598"/>
                </a:cubicBezTo>
                <a:cubicBezTo>
                  <a:pt x="18623" y="12574"/>
                  <a:pt x="18525" y="12566"/>
                  <a:pt x="18427" y="12566"/>
                </a:cubicBezTo>
                <a:cubicBezTo>
                  <a:pt x="18324" y="12566"/>
                  <a:pt x="18220" y="12574"/>
                  <a:pt x="18120" y="12583"/>
                </a:cubicBezTo>
                <a:cubicBezTo>
                  <a:pt x="18044" y="12590"/>
                  <a:pt x="17966" y="12598"/>
                  <a:pt x="17890" y="12601"/>
                </a:cubicBezTo>
                <a:cubicBezTo>
                  <a:pt x="17794" y="12604"/>
                  <a:pt x="17750" y="12592"/>
                  <a:pt x="17725" y="12556"/>
                </a:cubicBezTo>
                <a:cubicBezTo>
                  <a:pt x="17697" y="12515"/>
                  <a:pt x="17691" y="12432"/>
                  <a:pt x="17690" y="12304"/>
                </a:cubicBezTo>
                <a:cubicBezTo>
                  <a:pt x="17685" y="11511"/>
                  <a:pt x="18010" y="10950"/>
                  <a:pt x="18519" y="10871"/>
                </a:cubicBezTo>
                <a:cubicBezTo>
                  <a:pt x="18707" y="10842"/>
                  <a:pt x="18895" y="10831"/>
                  <a:pt x="19082" y="10836"/>
                </a:cubicBezTo>
                <a:cubicBezTo>
                  <a:pt x="19641" y="10851"/>
                  <a:pt x="20188" y="11018"/>
                  <a:pt x="20714" y="11338"/>
                </a:cubicBezTo>
                <a:cubicBezTo>
                  <a:pt x="20971" y="11493"/>
                  <a:pt x="21252" y="11620"/>
                  <a:pt x="21600" y="11744"/>
                </a:cubicBezTo>
                <a:lnTo>
                  <a:pt x="21600" y="11699"/>
                </a:lnTo>
                <a:cubicBezTo>
                  <a:pt x="21257" y="11576"/>
                  <a:pt x="20979" y="11449"/>
                  <a:pt x="20725" y="11296"/>
                </a:cubicBezTo>
                <a:cubicBezTo>
                  <a:pt x="20195" y="10974"/>
                  <a:pt x="19644" y="10806"/>
                  <a:pt x="19082" y="10791"/>
                </a:cubicBezTo>
                <a:close/>
                <a:moveTo>
                  <a:pt x="20486" y="11841"/>
                </a:moveTo>
                <a:cubicBezTo>
                  <a:pt x="20335" y="11836"/>
                  <a:pt x="20190" y="11855"/>
                  <a:pt x="20047" y="11899"/>
                </a:cubicBezTo>
                <a:cubicBezTo>
                  <a:pt x="19941" y="11931"/>
                  <a:pt x="19868" y="11996"/>
                  <a:pt x="19829" y="12093"/>
                </a:cubicBezTo>
                <a:cubicBezTo>
                  <a:pt x="19789" y="12194"/>
                  <a:pt x="19785" y="12326"/>
                  <a:pt x="19818" y="12497"/>
                </a:cubicBezTo>
                <a:cubicBezTo>
                  <a:pt x="19876" y="12794"/>
                  <a:pt x="19989" y="13058"/>
                  <a:pt x="20091" y="13281"/>
                </a:cubicBezTo>
                <a:cubicBezTo>
                  <a:pt x="20251" y="13629"/>
                  <a:pt x="20471" y="13798"/>
                  <a:pt x="20785" y="13813"/>
                </a:cubicBezTo>
                <a:cubicBezTo>
                  <a:pt x="20803" y="13814"/>
                  <a:pt x="20821" y="13815"/>
                  <a:pt x="20839" y="13815"/>
                </a:cubicBezTo>
                <a:cubicBezTo>
                  <a:pt x="21108" y="13815"/>
                  <a:pt x="21356" y="13714"/>
                  <a:pt x="21600" y="13588"/>
                </a:cubicBezTo>
                <a:lnTo>
                  <a:pt x="21600" y="13541"/>
                </a:lnTo>
                <a:cubicBezTo>
                  <a:pt x="21339" y="13677"/>
                  <a:pt x="21075" y="13781"/>
                  <a:pt x="20786" y="13768"/>
                </a:cubicBezTo>
                <a:cubicBezTo>
                  <a:pt x="20482" y="13753"/>
                  <a:pt x="20269" y="13590"/>
                  <a:pt x="20116" y="13255"/>
                </a:cubicBezTo>
                <a:cubicBezTo>
                  <a:pt x="20010" y="13024"/>
                  <a:pt x="19902" y="12775"/>
                  <a:pt x="19846" y="12484"/>
                </a:cubicBezTo>
                <a:cubicBezTo>
                  <a:pt x="19816" y="12329"/>
                  <a:pt x="19819" y="12205"/>
                  <a:pt x="19854" y="12116"/>
                </a:cubicBezTo>
                <a:cubicBezTo>
                  <a:pt x="19888" y="12031"/>
                  <a:pt x="19955" y="11972"/>
                  <a:pt x="20053" y="11942"/>
                </a:cubicBezTo>
                <a:cubicBezTo>
                  <a:pt x="20177" y="11904"/>
                  <a:pt x="20304" y="11885"/>
                  <a:pt x="20435" y="11885"/>
                </a:cubicBezTo>
                <a:cubicBezTo>
                  <a:pt x="20698" y="11885"/>
                  <a:pt x="20978" y="11962"/>
                  <a:pt x="21292" y="12119"/>
                </a:cubicBezTo>
                <a:cubicBezTo>
                  <a:pt x="21396" y="12171"/>
                  <a:pt x="21499" y="12231"/>
                  <a:pt x="21600" y="12288"/>
                </a:cubicBezTo>
                <a:lnTo>
                  <a:pt x="21600" y="12240"/>
                </a:lnTo>
                <a:cubicBezTo>
                  <a:pt x="21502" y="12185"/>
                  <a:pt x="21402" y="12127"/>
                  <a:pt x="21301" y="12077"/>
                </a:cubicBezTo>
                <a:cubicBezTo>
                  <a:pt x="21004" y="11928"/>
                  <a:pt x="20737" y="11850"/>
                  <a:pt x="20486" y="11841"/>
                </a:cubicBezTo>
                <a:close/>
                <a:moveTo>
                  <a:pt x="20456" y="11941"/>
                </a:moveTo>
                <a:cubicBezTo>
                  <a:pt x="20400" y="11940"/>
                  <a:pt x="20344" y="11941"/>
                  <a:pt x="20286" y="11947"/>
                </a:cubicBezTo>
                <a:cubicBezTo>
                  <a:pt x="20215" y="11954"/>
                  <a:pt x="20133" y="11964"/>
                  <a:pt x="20053" y="11998"/>
                </a:cubicBezTo>
                <a:cubicBezTo>
                  <a:pt x="19968" y="12034"/>
                  <a:pt x="19913" y="12088"/>
                  <a:pt x="19885" y="12163"/>
                </a:cubicBezTo>
                <a:cubicBezTo>
                  <a:pt x="19859" y="12234"/>
                  <a:pt x="19856" y="12323"/>
                  <a:pt x="19877" y="12436"/>
                </a:cubicBezTo>
                <a:cubicBezTo>
                  <a:pt x="19947" y="12816"/>
                  <a:pt x="20077" y="13149"/>
                  <a:pt x="20262" y="13426"/>
                </a:cubicBezTo>
                <a:cubicBezTo>
                  <a:pt x="20376" y="13599"/>
                  <a:pt x="20532" y="13692"/>
                  <a:pt x="20722" y="13704"/>
                </a:cubicBezTo>
                <a:cubicBezTo>
                  <a:pt x="21018" y="13723"/>
                  <a:pt x="21296" y="13653"/>
                  <a:pt x="21571" y="13491"/>
                </a:cubicBezTo>
                <a:cubicBezTo>
                  <a:pt x="21578" y="13486"/>
                  <a:pt x="21586" y="13482"/>
                  <a:pt x="21593" y="13477"/>
                </a:cubicBezTo>
                <a:cubicBezTo>
                  <a:pt x="21596" y="13475"/>
                  <a:pt x="21598" y="13474"/>
                  <a:pt x="21600" y="13473"/>
                </a:cubicBezTo>
                <a:lnTo>
                  <a:pt x="21600" y="13426"/>
                </a:lnTo>
                <a:cubicBezTo>
                  <a:pt x="21594" y="13429"/>
                  <a:pt x="21588" y="13432"/>
                  <a:pt x="21582" y="13436"/>
                </a:cubicBezTo>
                <a:cubicBezTo>
                  <a:pt x="21574" y="13440"/>
                  <a:pt x="21567" y="13445"/>
                  <a:pt x="21560" y="13449"/>
                </a:cubicBezTo>
                <a:cubicBezTo>
                  <a:pt x="21289" y="13609"/>
                  <a:pt x="21015" y="13678"/>
                  <a:pt x="20724" y="13660"/>
                </a:cubicBezTo>
                <a:cubicBezTo>
                  <a:pt x="20540" y="13648"/>
                  <a:pt x="20392" y="13559"/>
                  <a:pt x="20282" y="13394"/>
                </a:cubicBezTo>
                <a:cubicBezTo>
                  <a:pt x="20101" y="13122"/>
                  <a:pt x="19975" y="12796"/>
                  <a:pt x="19905" y="12423"/>
                </a:cubicBezTo>
                <a:cubicBezTo>
                  <a:pt x="19887" y="12323"/>
                  <a:pt x="19889" y="12245"/>
                  <a:pt x="19911" y="12185"/>
                </a:cubicBezTo>
                <a:cubicBezTo>
                  <a:pt x="19935" y="12121"/>
                  <a:pt x="19984" y="12074"/>
                  <a:pt x="20061" y="12041"/>
                </a:cubicBezTo>
                <a:cubicBezTo>
                  <a:pt x="20137" y="12009"/>
                  <a:pt x="20215" y="11999"/>
                  <a:pt x="20288" y="11992"/>
                </a:cubicBezTo>
                <a:cubicBezTo>
                  <a:pt x="20741" y="11947"/>
                  <a:pt x="21156" y="12147"/>
                  <a:pt x="21575" y="12376"/>
                </a:cubicBezTo>
                <a:cubicBezTo>
                  <a:pt x="21584" y="12381"/>
                  <a:pt x="21592" y="12386"/>
                  <a:pt x="21600" y="12391"/>
                </a:cubicBezTo>
                <a:lnTo>
                  <a:pt x="21600" y="12343"/>
                </a:lnTo>
                <a:cubicBezTo>
                  <a:pt x="21595" y="12340"/>
                  <a:pt x="21590" y="12336"/>
                  <a:pt x="21585" y="12334"/>
                </a:cubicBezTo>
                <a:cubicBezTo>
                  <a:pt x="21215" y="12132"/>
                  <a:pt x="20849" y="11953"/>
                  <a:pt x="20456" y="11941"/>
                </a:cubicBezTo>
                <a:close/>
                <a:moveTo>
                  <a:pt x="17431" y="12935"/>
                </a:moveTo>
                <a:cubicBezTo>
                  <a:pt x="17401" y="12933"/>
                  <a:pt x="17368" y="12940"/>
                  <a:pt x="17330" y="12958"/>
                </a:cubicBezTo>
                <a:cubicBezTo>
                  <a:pt x="16948" y="13136"/>
                  <a:pt x="16646" y="13470"/>
                  <a:pt x="16430" y="13949"/>
                </a:cubicBezTo>
                <a:cubicBezTo>
                  <a:pt x="16377" y="14067"/>
                  <a:pt x="16355" y="14193"/>
                  <a:pt x="16365" y="14322"/>
                </a:cubicBezTo>
                <a:cubicBezTo>
                  <a:pt x="16351" y="14534"/>
                  <a:pt x="16407" y="14720"/>
                  <a:pt x="16532" y="14878"/>
                </a:cubicBezTo>
                <a:cubicBezTo>
                  <a:pt x="16902" y="15345"/>
                  <a:pt x="17125" y="15899"/>
                  <a:pt x="17214" y="16571"/>
                </a:cubicBezTo>
                <a:cubicBezTo>
                  <a:pt x="17229" y="16687"/>
                  <a:pt x="17263" y="16813"/>
                  <a:pt x="17314" y="16946"/>
                </a:cubicBezTo>
                <a:cubicBezTo>
                  <a:pt x="17468" y="17342"/>
                  <a:pt x="17683" y="17543"/>
                  <a:pt x="17955" y="17542"/>
                </a:cubicBezTo>
                <a:cubicBezTo>
                  <a:pt x="17979" y="17542"/>
                  <a:pt x="18005" y="17541"/>
                  <a:pt x="18030" y="17538"/>
                </a:cubicBezTo>
                <a:cubicBezTo>
                  <a:pt x="18162" y="17521"/>
                  <a:pt x="18300" y="17474"/>
                  <a:pt x="18431" y="17399"/>
                </a:cubicBezTo>
                <a:cubicBezTo>
                  <a:pt x="18775" y="17201"/>
                  <a:pt x="18997" y="16903"/>
                  <a:pt x="19110" y="16488"/>
                </a:cubicBezTo>
                <a:cubicBezTo>
                  <a:pt x="19168" y="16271"/>
                  <a:pt x="19180" y="16143"/>
                  <a:pt x="19150" y="16047"/>
                </a:cubicBezTo>
                <a:cubicBezTo>
                  <a:pt x="19114" y="15933"/>
                  <a:pt x="19020" y="15870"/>
                  <a:pt x="18880" y="15806"/>
                </a:cubicBezTo>
                <a:cubicBezTo>
                  <a:pt x="18355" y="15564"/>
                  <a:pt x="18029" y="15219"/>
                  <a:pt x="17824" y="14688"/>
                </a:cubicBezTo>
                <a:cubicBezTo>
                  <a:pt x="17665" y="14277"/>
                  <a:pt x="17631" y="13805"/>
                  <a:pt x="17599" y="13348"/>
                </a:cubicBezTo>
                <a:lnTo>
                  <a:pt x="17592" y="13246"/>
                </a:lnTo>
                <a:cubicBezTo>
                  <a:pt x="17582" y="13108"/>
                  <a:pt x="17555" y="13017"/>
                  <a:pt x="17508" y="12971"/>
                </a:cubicBezTo>
                <a:cubicBezTo>
                  <a:pt x="17486" y="12949"/>
                  <a:pt x="17460" y="12937"/>
                  <a:pt x="17431" y="12935"/>
                </a:cubicBezTo>
                <a:close/>
                <a:moveTo>
                  <a:pt x="17422" y="12980"/>
                </a:moveTo>
                <a:cubicBezTo>
                  <a:pt x="17449" y="12980"/>
                  <a:pt x="17473" y="12989"/>
                  <a:pt x="17492" y="13009"/>
                </a:cubicBezTo>
                <a:cubicBezTo>
                  <a:pt x="17531" y="13048"/>
                  <a:pt x="17554" y="13127"/>
                  <a:pt x="17563" y="13251"/>
                </a:cubicBezTo>
                <a:lnTo>
                  <a:pt x="17570" y="13354"/>
                </a:lnTo>
                <a:cubicBezTo>
                  <a:pt x="17603" y="13815"/>
                  <a:pt x="17637" y="14292"/>
                  <a:pt x="17799" y="14711"/>
                </a:cubicBezTo>
                <a:cubicBezTo>
                  <a:pt x="18008" y="15253"/>
                  <a:pt x="18338" y="15603"/>
                  <a:pt x="18870" y="15848"/>
                </a:cubicBezTo>
                <a:cubicBezTo>
                  <a:pt x="19000" y="15908"/>
                  <a:pt x="19092" y="15967"/>
                  <a:pt x="19123" y="16066"/>
                </a:cubicBezTo>
                <a:cubicBezTo>
                  <a:pt x="19149" y="16149"/>
                  <a:pt x="19137" y="16267"/>
                  <a:pt x="19082" y="16471"/>
                </a:cubicBezTo>
                <a:cubicBezTo>
                  <a:pt x="18973" y="16874"/>
                  <a:pt x="18756" y="17163"/>
                  <a:pt x="18420" y="17356"/>
                </a:cubicBezTo>
                <a:cubicBezTo>
                  <a:pt x="18292" y="17430"/>
                  <a:pt x="18156" y="17477"/>
                  <a:pt x="18027" y="17493"/>
                </a:cubicBezTo>
                <a:cubicBezTo>
                  <a:pt x="17732" y="17530"/>
                  <a:pt x="17501" y="17339"/>
                  <a:pt x="17340" y="16924"/>
                </a:cubicBezTo>
                <a:cubicBezTo>
                  <a:pt x="17290" y="16796"/>
                  <a:pt x="17257" y="16674"/>
                  <a:pt x="17242" y="16562"/>
                </a:cubicBezTo>
                <a:cubicBezTo>
                  <a:pt x="17153" y="15880"/>
                  <a:pt x="16926" y="15318"/>
                  <a:pt x="16551" y="14844"/>
                </a:cubicBezTo>
                <a:cubicBezTo>
                  <a:pt x="16433" y="14695"/>
                  <a:pt x="16381" y="14520"/>
                  <a:pt x="16394" y="14324"/>
                </a:cubicBezTo>
                <a:lnTo>
                  <a:pt x="16395" y="14321"/>
                </a:lnTo>
                <a:lnTo>
                  <a:pt x="16394" y="14318"/>
                </a:lnTo>
                <a:cubicBezTo>
                  <a:pt x="16385" y="14199"/>
                  <a:pt x="16405" y="14084"/>
                  <a:pt x="16454" y="13974"/>
                </a:cubicBezTo>
                <a:cubicBezTo>
                  <a:pt x="16666" y="13503"/>
                  <a:pt x="16964" y="13177"/>
                  <a:pt x="17339" y="13002"/>
                </a:cubicBezTo>
                <a:cubicBezTo>
                  <a:pt x="17370" y="12987"/>
                  <a:pt x="17398" y="12980"/>
                  <a:pt x="17422" y="12980"/>
                </a:cubicBezTo>
                <a:close/>
                <a:moveTo>
                  <a:pt x="7392" y="13856"/>
                </a:moveTo>
                <a:cubicBezTo>
                  <a:pt x="7330" y="13852"/>
                  <a:pt x="7269" y="13860"/>
                  <a:pt x="7208" y="13879"/>
                </a:cubicBezTo>
                <a:cubicBezTo>
                  <a:pt x="6976" y="13951"/>
                  <a:pt x="6783" y="14183"/>
                  <a:pt x="6662" y="14532"/>
                </a:cubicBezTo>
                <a:cubicBezTo>
                  <a:pt x="6488" y="15036"/>
                  <a:pt x="6320" y="15590"/>
                  <a:pt x="6149" y="16226"/>
                </a:cubicBezTo>
                <a:cubicBezTo>
                  <a:pt x="6091" y="16443"/>
                  <a:pt x="6065" y="16678"/>
                  <a:pt x="6042" y="16884"/>
                </a:cubicBezTo>
                <a:lnTo>
                  <a:pt x="6034" y="16956"/>
                </a:lnTo>
                <a:lnTo>
                  <a:pt x="6034" y="16959"/>
                </a:lnTo>
                <a:cubicBezTo>
                  <a:pt x="6031" y="17271"/>
                  <a:pt x="6114" y="17565"/>
                  <a:pt x="6262" y="17768"/>
                </a:cubicBezTo>
                <a:cubicBezTo>
                  <a:pt x="6378" y="17928"/>
                  <a:pt x="6520" y="18013"/>
                  <a:pt x="6668" y="18013"/>
                </a:cubicBezTo>
                <a:cubicBezTo>
                  <a:pt x="6690" y="18013"/>
                  <a:pt x="6713" y="18011"/>
                  <a:pt x="6735" y="18008"/>
                </a:cubicBezTo>
                <a:cubicBezTo>
                  <a:pt x="7088" y="17946"/>
                  <a:pt x="7382" y="17818"/>
                  <a:pt x="7633" y="17615"/>
                </a:cubicBezTo>
                <a:cubicBezTo>
                  <a:pt x="7959" y="17352"/>
                  <a:pt x="8253" y="17006"/>
                  <a:pt x="8537" y="16672"/>
                </a:cubicBezTo>
                <a:cubicBezTo>
                  <a:pt x="8606" y="16591"/>
                  <a:pt x="8675" y="16510"/>
                  <a:pt x="8745" y="16430"/>
                </a:cubicBezTo>
                <a:cubicBezTo>
                  <a:pt x="8911" y="16238"/>
                  <a:pt x="8949" y="15920"/>
                  <a:pt x="8843" y="15599"/>
                </a:cubicBezTo>
                <a:cubicBezTo>
                  <a:pt x="8792" y="15445"/>
                  <a:pt x="8734" y="15318"/>
                  <a:pt x="8666" y="15212"/>
                </a:cubicBezTo>
                <a:cubicBezTo>
                  <a:pt x="8424" y="14833"/>
                  <a:pt x="8175" y="14485"/>
                  <a:pt x="7925" y="14178"/>
                </a:cubicBezTo>
                <a:cubicBezTo>
                  <a:pt x="7761" y="13976"/>
                  <a:pt x="7576" y="13866"/>
                  <a:pt x="7392" y="13856"/>
                </a:cubicBezTo>
                <a:close/>
                <a:moveTo>
                  <a:pt x="0" y="13864"/>
                </a:moveTo>
                <a:lnTo>
                  <a:pt x="0" y="13910"/>
                </a:lnTo>
                <a:cubicBezTo>
                  <a:pt x="54" y="13924"/>
                  <a:pt x="109" y="13940"/>
                  <a:pt x="163" y="13953"/>
                </a:cubicBezTo>
                <a:cubicBezTo>
                  <a:pt x="397" y="14013"/>
                  <a:pt x="640" y="14073"/>
                  <a:pt x="872" y="14174"/>
                </a:cubicBezTo>
                <a:lnTo>
                  <a:pt x="907" y="14190"/>
                </a:lnTo>
                <a:cubicBezTo>
                  <a:pt x="1110" y="14277"/>
                  <a:pt x="1319" y="14368"/>
                  <a:pt x="1443" y="14671"/>
                </a:cubicBezTo>
                <a:cubicBezTo>
                  <a:pt x="1522" y="14865"/>
                  <a:pt x="1541" y="15078"/>
                  <a:pt x="1556" y="15318"/>
                </a:cubicBezTo>
                <a:cubicBezTo>
                  <a:pt x="1563" y="15412"/>
                  <a:pt x="1569" y="15507"/>
                  <a:pt x="1575" y="15602"/>
                </a:cubicBezTo>
                <a:cubicBezTo>
                  <a:pt x="1587" y="15812"/>
                  <a:pt x="1599" y="16030"/>
                  <a:pt x="1619" y="16242"/>
                </a:cubicBezTo>
                <a:cubicBezTo>
                  <a:pt x="1657" y="16665"/>
                  <a:pt x="1790" y="17054"/>
                  <a:pt x="2012" y="17398"/>
                </a:cubicBezTo>
                <a:cubicBezTo>
                  <a:pt x="2268" y="17794"/>
                  <a:pt x="2423" y="18184"/>
                  <a:pt x="2498" y="18624"/>
                </a:cubicBezTo>
                <a:cubicBezTo>
                  <a:pt x="2546" y="18903"/>
                  <a:pt x="2609" y="19138"/>
                  <a:pt x="2693" y="19343"/>
                </a:cubicBezTo>
                <a:cubicBezTo>
                  <a:pt x="2860" y="19750"/>
                  <a:pt x="3121" y="19979"/>
                  <a:pt x="3471" y="20024"/>
                </a:cubicBezTo>
                <a:cubicBezTo>
                  <a:pt x="3670" y="20049"/>
                  <a:pt x="3832" y="20041"/>
                  <a:pt x="3984" y="19998"/>
                </a:cubicBezTo>
                <a:cubicBezTo>
                  <a:pt x="4200" y="19936"/>
                  <a:pt x="4295" y="20033"/>
                  <a:pt x="4359" y="20382"/>
                </a:cubicBezTo>
                <a:cubicBezTo>
                  <a:pt x="4424" y="20730"/>
                  <a:pt x="4487" y="21085"/>
                  <a:pt x="4548" y="21429"/>
                </a:cubicBezTo>
                <a:cubicBezTo>
                  <a:pt x="4558" y="21486"/>
                  <a:pt x="4568" y="21543"/>
                  <a:pt x="4578" y="21600"/>
                </a:cubicBezTo>
                <a:lnTo>
                  <a:pt x="4609" y="21600"/>
                </a:lnTo>
                <a:cubicBezTo>
                  <a:pt x="4598" y="21539"/>
                  <a:pt x="4587" y="21478"/>
                  <a:pt x="4577" y="21417"/>
                </a:cubicBezTo>
                <a:cubicBezTo>
                  <a:pt x="4516" y="21073"/>
                  <a:pt x="4452" y="20718"/>
                  <a:pt x="4388" y="20370"/>
                </a:cubicBezTo>
                <a:cubicBezTo>
                  <a:pt x="4318" y="19997"/>
                  <a:pt x="4211" y="19887"/>
                  <a:pt x="3978" y="19954"/>
                </a:cubicBezTo>
                <a:cubicBezTo>
                  <a:pt x="3830" y="19996"/>
                  <a:pt x="3670" y="20005"/>
                  <a:pt x="3473" y="19980"/>
                </a:cubicBezTo>
                <a:cubicBezTo>
                  <a:pt x="3129" y="19936"/>
                  <a:pt x="2882" y="19720"/>
                  <a:pt x="2719" y="19320"/>
                </a:cubicBezTo>
                <a:cubicBezTo>
                  <a:pt x="2636" y="19119"/>
                  <a:pt x="2574" y="18886"/>
                  <a:pt x="2527" y="18611"/>
                </a:cubicBezTo>
                <a:cubicBezTo>
                  <a:pt x="2450" y="18164"/>
                  <a:pt x="2292" y="17768"/>
                  <a:pt x="2032" y="17366"/>
                </a:cubicBezTo>
                <a:cubicBezTo>
                  <a:pt x="1815" y="17029"/>
                  <a:pt x="1686" y="16649"/>
                  <a:pt x="1648" y="16236"/>
                </a:cubicBezTo>
                <a:cubicBezTo>
                  <a:pt x="1629" y="16024"/>
                  <a:pt x="1616" y="15808"/>
                  <a:pt x="1603" y="15598"/>
                </a:cubicBezTo>
                <a:cubicBezTo>
                  <a:pt x="1598" y="15503"/>
                  <a:pt x="1593" y="15408"/>
                  <a:pt x="1586" y="15313"/>
                </a:cubicBezTo>
                <a:cubicBezTo>
                  <a:pt x="1570" y="15068"/>
                  <a:pt x="1550" y="14849"/>
                  <a:pt x="1468" y="14647"/>
                </a:cubicBezTo>
                <a:cubicBezTo>
                  <a:pt x="1339" y="14329"/>
                  <a:pt x="1123" y="14237"/>
                  <a:pt x="915" y="14148"/>
                </a:cubicBezTo>
                <a:lnTo>
                  <a:pt x="880" y="14132"/>
                </a:lnTo>
                <a:cubicBezTo>
                  <a:pt x="646" y="14031"/>
                  <a:pt x="402" y="13969"/>
                  <a:pt x="167" y="13909"/>
                </a:cubicBezTo>
                <a:cubicBezTo>
                  <a:pt x="112" y="13895"/>
                  <a:pt x="56" y="13879"/>
                  <a:pt x="0" y="13864"/>
                </a:cubicBezTo>
                <a:close/>
                <a:moveTo>
                  <a:pt x="7391" y="13899"/>
                </a:moveTo>
                <a:cubicBezTo>
                  <a:pt x="7568" y="13909"/>
                  <a:pt x="7747" y="14017"/>
                  <a:pt x="7906" y="14212"/>
                </a:cubicBezTo>
                <a:cubicBezTo>
                  <a:pt x="8155" y="14519"/>
                  <a:pt x="8405" y="14865"/>
                  <a:pt x="8646" y="15243"/>
                </a:cubicBezTo>
                <a:cubicBezTo>
                  <a:pt x="8711" y="15346"/>
                  <a:pt x="8766" y="15470"/>
                  <a:pt x="8816" y="15620"/>
                </a:cubicBezTo>
                <a:cubicBezTo>
                  <a:pt x="8915" y="15920"/>
                  <a:pt x="8881" y="16217"/>
                  <a:pt x="8727" y="16394"/>
                </a:cubicBezTo>
                <a:cubicBezTo>
                  <a:pt x="8657" y="16475"/>
                  <a:pt x="8589" y="16555"/>
                  <a:pt x="8519" y="16636"/>
                </a:cubicBezTo>
                <a:cubicBezTo>
                  <a:pt x="8236" y="16970"/>
                  <a:pt x="7943" y="17314"/>
                  <a:pt x="7620" y="17575"/>
                </a:cubicBezTo>
                <a:cubicBezTo>
                  <a:pt x="7372" y="17775"/>
                  <a:pt x="7081" y="17902"/>
                  <a:pt x="6732" y="17962"/>
                </a:cubicBezTo>
                <a:cubicBezTo>
                  <a:pt x="6569" y="17991"/>
                  <a:pt x="6409" y="17910"/>
                  <a:pt x="6282" y="17736"/>
                </a:cubicBezTo>
                <a:cubicBezTo>
                  <a:pt x="6140" y="17542"/>
                  <a:pt x="6061" y="17259"/>
                  <a:pt x="6063" y="16961"/>
                </a:cubicBezTo>
                <a:cubicBezTo>
                  <a:pt x="6063" y="16961"/>
                  <a:pt x="6071" y="16891"/>
                  <a:pt x="6071" y="16891"/>
                </a:cubicBezTo>
                <a:cubicBezTo>
                  <a:pt x="6093" y="16687"/>
                  <a:pt x="6119" y="16455"/>
                  <a:pt x="6176" y="16242"/>
                </a:cubicBezTo>
                <a:cubicBezTo>
                  <a:pt x="6347" y="15608"/>
                  <a:pt x="6515" y="15056"/>
                  <a:pt x="6688" y="14554"/>
                </a:cubicBezTo>
                <a:cubicBezTo>
                  <a:pt x="6805" y="14217"/>
                  <a:pt x="6991" y="13993"/>
                  <a:pt x="7214" y="13923"/>
                </a:cubicBezTo>
                <a:cubicBezTo>
                  <a:pt x="7273" y="13905"/>
                  <a:pt x="7331" y="13896"/>
                  <a:pt x="7391" y="13899"/>
                </a:cubicBezTo>
                <a:close/>
                <a:moveTo>
                  <a:pt x="0" y="14006"/>
                </a:moveTo>
                <a:lnTo>
                  <a:pt x="0" y="14051"/>
                </a:lnTo>
                <a:cubicBezTo>
                  <a:pt x="18" y="14057"/>
                  <a:pt x="37" y="14062"/>
                  <a:pt x="55" y="14066"/>
                </a:cubicBezTo>
                <a:cubicBezTo>
                  <a:pt x="70" y="14070"/>
                  <a:pt x="85" y="14073"/>
                  <a:pt x="99" y="14078"/>
                </a:cubicBezTo>
                <a:cubicBezTo>
                  <a:pt x="154" y="14092"/>
                  <a:pt x="208" y="14107"/>
                  <a:pt x="263" y="14121"/>
                </a:cubicBezTo>
                <a:cubicBezTo>
                  <a:pt x="562" y="14199"/>
                  <a:pt x="871" y="14280"/>
                  <a:pt x="1156" y="14472"/>
                </a:cubicBezTo>
                <a:cubicBezTo>
                  <a:pt x="1325" y="14585"/>
                  <a:pt x="1425" y="14784"/>
                  <a:pt x="1461" y="15078"/>
                </a:cubicBezTo>
                <a:cubicBezTo>
                  <a:pt x="1492" y="15330"/>
                  <a:pt x="1504" y="15591"/>
                  <a:pt x="1517" y="15842"/>
                </a:cubicBezTo>
                <a:lnTo>
                  <a:pt x="1521" y="15934"/>
                </a:lnTo>
                <a:cubicBezTo>
                  <a:pt x="1550" y="16511"/>
                  <a:pt x="1654" y="16943"/>
                  <a:pt x="1850" y="17295"/>
                </a:cubicBezTo>
                <a:cubicBezTo>
                  <a:pt x="1893" y="17373"/>
                  <a:pt x="1937" y="17450"/>
                  <a:pt x="1981" y="17524"/>
                </a:cubicBezTo>
                <a:cubicBezTo>
                  <a:pt x="2061" y="17661"/>
                  <a:pt x="2144" y="17804"/>
                  <a:pt x="2217" y="17953"/>
                </a:cubicBezTo>
                <a:cubicBezTo>
                  <a:pt x="2319" y="18162"/>
                  <a:pt x="2371" y="18409"/>
                  <a:pt x="2421" y="18649"/>
                </a:cubicBezTo>
                <a:cubicBezTo>
                  <a:pt x="2439" y="18733"/>
                  <a:pt x="2457" y="18821"/>
                  <a:pt x="2477" y="18906"/>
                </a:cubicBezTo>
                <a:cubicBezTo>
                  <a:pt x="2553" y="19226"/>
                  <a:pt x="2651" y="19557"/>
                  <a:pt x="2849" y="19802"/>
                </a:cubicBezTo>
                <a:cubicBezTo>
                  <a:pt x="3177" y="20208"/>
                  <a:pt x="3555" y="20195"/>
                  <a:pt x="3946" y="20144"/>
                </a:cubicBezTo>
                <a:cubicBezTo>
                  <a:pt x="4176" y="20114"/>
                  <a:pt x="4241" y="20144"/>
                  <a:pt x="4299" y="20490"/>
                </a:cubicBezTo>
                <a:cubicBezTo>
                  <a:pt x="4328" y="20661"/>
                  <a:pt x="4362" y="20833"/>
                  <a:pt x="4395" y="20999"/>
                </a:cubicBezTo>
                <a:cubicBezTo>
                  <a:pt x="4433" y="21195"/>
                  <a:pt x="4473" y="21397"/>
                  <a:pt x="4506" y="21600"/>
                </a:cubicBezTo>
                <a:lnTo>
                  <a:pt x="4536" y="21600"/>
                </a:lnTo>
                <a:cubicBezTo>
                  <a:pt x="4504" y="21393"/>
                  <a:pt x="4463" y="21186"/>
                  <a:pt x="4423" y="20986"/>
                </a:cubicBezTo>
                <a:cubicBezTo>
                  <a:pt x="4390" y="20820"/>
                  <a:pt x="4356" y="20648"/>
                  <a:pt x="4327" y="20478"/>
                </a:cubicBezTo>
                <a:cubicBezTo>
                  <a:pt x="4265" y="20110"/>
                  <a:pt x="4190" y="20066"/>
                  <a:pt x="3943" y="20099"/>
                </a:cubicBezTo>
                <a:cubicBezTo>
                  <a:pt x="3559" y="20149"/>
                  <a:pt x="3188" y="20163"/>
                  <a:pt x="2868" y="19768"/>
                </a:cubicBezTo>
                <a:cubicBezTo>
                  <a:pt x="2676" y="19529"/>
                  <a:pt x="2580" y="19205"/>
                  <a:pt x="2505" y="18891"/>
                </a:cubicBezTo>
                <a:cubicBezTo>
                  <a:pt x="2485" y="18807"/>
                  <a:pt x="2466" y="18719"/>
                  <a:pt x="2449" y="18636"/>
                </a:cubicBezTo>
                <a:cubicBezTo>
                  <a:pt x="2398" y="18392"/>
                  <a:pt x="2346" y="18141"/>
                  <a:pt x="2241" y="17926"/>
                </a:cubicBezTo>
                <a:cubicBezTo>
                  <a:pt x="2167" y="17775"/>
                  <a:pt x="2084" y="17632"/>
                  <a:pt x="2004" y="17494"/>
                </a:cubicBezTo>
                <a:cubicBezTo>
                  <a:pt x="1960" y="17420"/>
                  <a:pt x="1915" y="17343"/>
                  <a:pt x="1872" y="17266"/>
                </a:cubicBezTo>
                <a:cubicBezTo>
                  <a:pt x="1681" y="16922"/>
                  <a:pt x="1579" y="16498"/>
                  <a:pt x="1551" y="15931"/>
                </a:cubicBezTo>
                <a:lnTo>
                  <a:pt x="1547" y="15840"/>
                </a:lnTo>
                <a:cubicBezTo>
                  <a:pt x="1534" y="15587"/>
                  <a:pt x="1521" y="15324"/>
                  <a:pt x="1490" y="15069"/>
                </a:cubicBezTo>
                <a:cubicBezTo>
                  <a:pt x="1452" y="14759"/>
                  <a:pt x="1347" y="14551"/>
                  <a:pt x="1169" y="14431"/>
                </a:cubicBezTo>
                <a:cubicBezTo>
                  <a:pt x="880" y="14236"/>
                  <a:pt x="568" y="14155"/>
                  <a:pt x="267" y="14076"/>
                </a:cubicBezTo>
                <a:cubicBezTo>
                  <a:pt x="213" y="14062"/>
                  <a:pt x="159" y="14049"/>
                  <a:pt x="105" y="14034"/>
                </a:cubicBezTo>
                <a:cubicBezTo>
                  <a:pt x="90" y="14030"/>
                  <a:pt x="75" y="14025"/>
                  <a:pt x="60" y="14021"/>
                </a:cubicBezTo>
                <a:cubicBezTo>
                  <a:pt x="39" y="14016"/>
                  <a:pt x="20" y="14011"/>
                  <a:pt x="0" y="14006"/>
                </a:cubicBezTo>
                <a:close/>
                <a:moveTo>
                  <a:pt x="7395" y="14511"/>
                </a:moveTo>
                <a:cubicBezTo>
                  <a:pt x="7233" y="14517"/>
                  <a:pt x="7075" y="14643"/>
                  <a:pt x="6989" y="14853"/>
                </a:cubicBezTo>
                <a:cubicBezTo>
                  <a:pt x="6780" y="15369"/>
                  <a:pt x="6628" y="15944"/>
                  <a:pt x="6538" y="16559"/>
                </a:cubicBezTo>
                <a:cubicBezTo>
                  <a:pt x="6508" y="16763"/>
                  <a:pt x="6529" y="16942"/>
                  <a:pt x="6600" y="17076"/>
                </a:cubicBezTo>
                <a:cubicBezTo>
                  <a:pt x="6673" y="17215"/>
                  <a:pt x="6795" y="17291"/>
                  <a:pt x="6945" y="17292"/>
                </a:cubicBezTo>
                <a:cubicBezTo>
                  <a:pt x="6951" y="17292"/>
                  <a:pt x="6959" y="17293"/>
                  <a:pt x="6965" y="17293"/>
                </a:cubicBezTo>
                <a:cubicBezTo>
                  <a:pt x="7014" y="17293"/>
                  <a:pt x="7070" y="17278"/>
                  <a:pt x="7128" y="17249"/>
                </a:cubicBezTo>
                <a:cubicBezTo>
                  <a:pt x="7471" y="17082"/>
                  <a:pt x="7799" y="16774"/>
                  <a:pt x="8130" y="16307"/>
                </a:cubicBezTo>
                <a:cubicBezTo>
                  <a:pt x="8322" y="16036"/>
                  <a:pt x="8362" y="15749"/>
                  <a:pt x="8258" y="15406"/>
                </a:cubicBezTo>
                <a:cubicBezTo>
                  <a:pt x="8135" y="15002"/>
                  <a:pt x="7911" y="14729"/>
                  <a:pt x="7555" y="14548"/>
                </a:cubicBezTo>
                <a:cubicBezTo>
                  <a:pt x="7503" y="14522"/>
                  <a:pt x="7449" y="14509"/>
                  <a:pt x="7395" y="14511"/>
                </a:cubicBezTo>
                <a:close/>
                <a:moveTo>
                  <a:pt x="251" y="14512"/>
                </a:moveTo>
                <a:cubicBezTo>
                  <a:pt x="179" y="14513"/>
                  <a:pt x="107" y="14520"/>
                  <a:pt x="36" y="14528"/>
                </a:cubicBezTo>
                <a:cubicBezTo>
                  <a:pt x="24" y="14529"/>
                  <a:pt x="12" y="14529"/>
                  <a:pt x="0" y="14530"/>
                </a:cubicBezTo>
                <a:lnTo>
                  <a:pt x="0" y="14574"/>
                </a:lnTo>
                <a:cubicBezTo>
                  <a:pt x="13" y="14573"/>
                  <a:pt x="26" y="14573"/>
                  <a:pt x="38" y="14571"/>
                </a:cubicBezTo>
                <a:cubicBezTo>
                  <a:pt x="108" y="14564"/>
                  <a:pt x="179" y="14558"/>
                  <a:pt x="251" y="14556"/>
                </a:cubicBezTo>
                <a:cubicBezTo>
                  <a:pt x="323" y="14555"/>
                  <a:pt x="396" y="14559"/>
                  <a:pt x="468" y="14576"/>
                </a:cubicBezTo>
                <a:cubicBezTo>
                  <a:pt x="1035" y="14704"/>
                  <a:pt x="1209" y="14959"/>
                  <a:pt x="1279" y="15759"/>
                </a:cubicBezTo>
                <a:cubicBezTo>
                  <a:pt x="1358" y="16663"/>
                  <a:pt x="1543" y="17345"/>
                  <a:pt x="1861" y="17908"/>
                </a:cubicBezTo>
                <a:cubicBezTo>
                  <a:pt x="2058" y="18256"/>
                  <a:pt x="2161" y="18686"/>
                  <a:pt x="2243" y="19061"/>
                </a:cubicBezTo>
                <a:cubicBezTo>
                  <a:pt x="2404" y="19806"/>
                  <a:pt x="2739" y="20323"/>
                  <a:pt x="3237" y="20599"/>
                </a:cubicBezTo>
                <a:cubicBezTo>
                  <a:pt x="3617" y="20810"/>
                  <a:pt x="3889" y="21140"/>
                  <a:pt x="4064" y="21600"/>
                </a:cubicBezTo>
                <a:lnTo>
                  <a:pt x="4097" y="21600"/>
                </a:lnTo>
                <a:cubicBezTo>
                  <a:pt x="3919" y="21119"/>
                  <a:pt x="3640" y="20775"/>
                  <a:pt x="3247" y="20557"/>
                </a:cubicBezTo>
                <a:cubicBezTo>
                  <a:pt x="2758" y="20286"/>
                  <a:pt x="2430" y="19778"/>
                  <a:pt x="2271" y="19048"/>
                </a:cubicBezTo>
                <a:cubicBezTo>
                  <a:pt x="2189" y="18668"/>
                  <a:pt x="2084" y="18234"/>
                  <a:pt x="1884" y="17879"/>
                </a:cubicBezTo>
                <a:cubicBezTo>
                  <a:pt x="1569" y="17324"/>
                  <a:pt x="1387" y="16647"/>
                  <a:pt x="1309" y="15752"/>
                </a:cubicBezTo>
                <a:cubicBezTo>
                  <a:pt x="1236" y="14926"/>
                  <a:pt x="1056" y="14664"/>
                  <a:pt x="472" y="14532"/>
                </a:cubicBezTo>
                <a:cubicBezTo>
                  <a:pt x="398" y="14515"/>
                  <a:pt x="324" y="14510"/>
                  <a:pt x="251" y="14512"/>
                </a:cubicBezTo>
                <a:close/>
                <a:moveTo>
                  <a:pt x="7405" y="14556"/>
                </a:moveTo>
                <a:cubicBezTo>
                  <a:pt x="7452" y="14556"/>
                  <a:pt x="7500" y="14567"/>
                  <a:pt x="7546" y="14591"/>
                </a:cubicBezTo>
                <a:cubicBezTo>
                  <a:pt x="7898" y="14770"/>
                  <a:pt x="8109" y="15028"/>
                  <a:pt x="8231" y="15426"/>
                </a:cubicBezTo>
                <a:cubicBezTo>
                  <a:pt x="8330" y="15752"/>
                  <a:pt x="8293" y="16014"/>
                  <a:pt x="8109" y="16274"/>
                </a:cubicBezTo>
                <a:cubicBezTo>
                  <a:pt x="7782" y="16737"/>
                  <a:pt x="7458" y="17041"/>
                  <a:pt x="7119" y="17207"/>
                </a:cubicBezTo>
                <a:cubicBezTo>
                  <a:pt x="7056" y="17238"/>
                  <a:pt x="6997" y="17252"/>
                  <a:pt x="6947" y="17248"/>
                </a:cubicBezTo>
                <a:lnTo>
                  <a:pt x="6946" y="17248"/>
                </a:lnTo>
                <a:cubicBezTo>
                  <a:pt x="6806" y="17248"/>
                  <a:pt x="6690" y="17177"/>
                  <a:pt x="6622" y="17048"/>
                </a:cubicBezTo>
                <a:cubicBezTo>
                  <a:pt x="6557" y="16925"/>
                  <a:pt x="6539" y="16759"/>
                  <a:pt x="6566" y="16568"/>
                </a:cubicBezTo>
                <a:cubicBezTo>
                  <a:pt x="6656" y="15958"/>
                  <a:pt x="6807" y="15390"/>
                  <a:pt x="7015" y="14878"/>
                </a:cubicBezTo>
                <a:cubicBezTo>
                  <a:pt x="7097" y="14676"/>
                  <a:pt x="7250" y="14556"/>
                  <a:pt x="7405" y="14556"/>
                </a:cubicBezTo>
                <a:close/>
                <a:moveTo>
                  <a:pt x="261" y="14581"/>
                </a:moveTo>
                <a:cubicBezTo>
                  <a:pt x="174" y="14574"/>
                  <a:pt x="87" y="14580"/>
                  <a:pt x="0" y="14612"/>
                </a:cubicBezTo>
                <a:lnTo>
                  <a:pt x="0" y="14658"/>
                </a:lnTo>
                <a:cubicBezTo>
                  <a:pt x="2" y="14657"/>
                  <a:pt x="4" y="14657"/>
                  <a:pt x="6" y="14656"/>
                </a:cubicBezTo>
                <a:cubicBezTo>
                  <a:pt x="176" y="14593"/>
                  <a:pt x="347" y="14635"/>
                  <a:pt x="513" y="14674"/>
                </a:cubicBezTo>
                <a:lnTo>
                  <a:pt x="536" y="14679"/>
                </a:lnTo>
                <a:cubicBezTo>
                  <a:pt x="970" y="14782"/>
                  <a:pt x="1120" y="15007"/>
                  <a:pt x="1206" y="15682"/>
                </a:cubicBezTo>
                <a:cubicBezTo>
                  <a:pt x="1216" y="15762"/>
                  <a:pt x="1225" y="15846"/>
                  <a:pt x="1233" y="15942"/>
                </a:cubicBezTo>
                <a:cubicBezTo>
                  <a:pt x="1297" y="16690"/>
                  <a:pt x="1460" y="17296"/>
                  <a:pt x="1732" y="17794"/>
                </a:cubicBezTo>
                <a:cubicBezTo>
                  <a:pt x="1913" y="18126"/>
                  <a:pt x="2049" y="18500"/>
                  <a:pt x="2137" y="18906"/>
                </a:cubicBezTo>
                <a:cubicBezTo>
                  <a:pt x="2212" y="19248"/>
                  <a:pt x="2302" y="19537"/>
                  <a:pt x="2412" y="19789"/>
                </a:cubicBezTo>
                <a:cubicBezTo>
                  <a:pt x="2621" y="20267"/>
                  <a:pt x="2939" y="20500"/>
                  <a:pt x="3248" y="20699"/>
                </a:cubicBezTo>
                <a:cubicBezTo>
                  <a:pt x="3535" y="20884"/>
                  <a:pt x="3821" y="21125"/>
                  <a:pt x="3987" y="21600"/>
                </a:cubicBezTo>
                <a:lnTo>
                  <a:pt x="4020" y="21600"/>
                </a:lnTo>
                <a:cubicBezTo>
                  <a:pt x="3851" y="21097"/>
                  <a:pt x="3542" y="20841"/>
                  <a:pt x="3260" y="20659"/>
                </a:cubicBezTo>
                <a:cubicBezTo>
                  <a:pt x="2955" y="20462"/>
                  <a:pt x="2641" y="20232"/>
                  <a:pt x="2436" y="19765"/>
                </a:cubicBezTo>
                <a:cubicBezTo>
                  <a:pt x="2327" y="19516"/>
                  <a:pt x="2239" y="19230"/>
                  <a:pt x="2165" y="18891"/>
                </a:cubicBezTo>
                <a:cubicBezTo>
                  <a:pt x="2076" y="18480"/>
                  <a:pt x="1938" y="18101"/>
                  <a:pt x="1755" y="17766"/>
                </a:cubicBezTo>
                <a:cubicBezTo>
                  <a:pt x="1487" y="17274"/>
                  <a:pt x="1325" y="16676"/>
                  <a:pt x="1262" y="15938"/>
                </a:cubicBezTo>
                <a:cubicBezTo>
                  <a:pt x="1253" y="15840"/>
                  <a:pt x="1245" y="15754"/>
                  <a:pt x="1235" y="15674"/>
                </a:cubicBezTo>
                <a:cubicBezTo>
                  <a:pt x="1147" y="14984"/>
                  <a:pt x="985" y="14740"/>
                  <a:pt x="540" y="14634"/>
                </a:cubicBezTo>
                <a:lnTo>
                  <a:pt x="517" y="14629"/>
                </a:lnTo>
                <a:cubicBezTo>
                  <a:pt x="433" y="14609"/>
                  <a:pt x="347" y="14588"/>
                  <a:pt x="261" y="14581"/>
                </a:cubicBezTo>
                <a:close/>
                <a:moveTo>
                  <a:pt x="183" y="15168"/>
                </a:moveTo>
                <a:cubicBezTo>
                  <a:pt x="146" y="15167"/>
                  <a:pt x="108" y="15176"/>
                  <a:pt x="71" y="15183"/>
                </a:cubicBezTo>
                <a:cubicBezTo>
                  <a:pt x="47" y="15188"/>
                  <a:pt x="23" y="15192"/>
                  <a:pt x="0" y="15194"/>
                </a:cubicBezTo>
                <a:lnTo>
                  <a:pt x="0" y="15239"/>
                </a:lnTo>
                <a:cubicBezTo>
                  <a:pt x="25" y="15237"/>
                  <a:pt x="50" y="15232"/>
                  <a:pt x="74" y="15227"/>
                </a:cubicBezTo>
                <a:cubicBezTo>
                  <a:pt x="112" y="15219"/>
                  <a:pt x="147" y="15211"/>
                  <a:pt x="182" y="15213"/>
                </a:cubicBezTo>
                <a:cubicBezTo>
                  <a:pt x="630" y="15230"/>
                  <a:pt x="843" y="15483"/>
                  <a:pt x="941" y="16114"/>
                </a:cubicBezTo>
                <a:cubicBezTo>
                  <a:pt x="1076" y="16975"/>
                  <a:pt x="1287" y="17695"/>
                  <a:pt x="1587" y="18313"/>
                </a:cubicBezTo>
                <a:cubicBezTo>
                  <a:pt x="1728" y="18605"/>
                  <a:pt x="1827" y="18933"/>
                  <a:pt x="1914" y="19245"/>
                </a:cubicBezTo>
                <a:cubicBezTo>
                  <a:pt x="2142" y="20072"/>
                  <a:pt x="2472" y="20660"/>
                  <a:pt x="2923" y="21042"/>
                </a:cubicBezTo>
                <a:lnTo>
                  <a:pt x="2943" y="21059"/>
                </a:lnTo>
                <a:cubicBezTo>
                  <a:pt x="3121" y="21210"/>
                  <a:pt x="3304" y="21366"/>
                  <a:pt x="3444" y="21600"/>
                </a:cubicBezTo>
                <a:lnTo>
                  <a:pt x="3484" y="21600"/>
                </a:lnTo>
                <a:cubicBezTo>
                  <a:pt x="3339" y="21344"/>
                  <a:pt x="3145" y="21180"/>
                  <a:pt x="2958" y="21021"/>
                </a:cubicBezTo>
                <a:lnTo>
                  <a:pt x="2937" y="21003"/>
                </a:lnTo>
                <a:cubicBezTo>
                  <a:pt x="2493" y="20626"/>
                  <a:pt x="2167" y="20044"/>
                  <a:pt x="1941" y="19227"/>
                </a:cubicBezTo>
                <a:cubicBezTo>
                  <a:pt x="1854" y="18912"/>
                  <a:pt x="1754" y="18581"/>
                  <a:pt x="1611" y="18286"/>
                </a:cubicBezTo>
                <a:cubicBezTo>
                  <a:pt x="1313" y="17672"/>
                  <a:pt x="1104" y="16958"/>
                  <a:pt x="970" y="16103"/>
                </a:cubicBezTo>
                <a:cubicBezTo>
                  <a:pt x="869" y="15456"/>
                  <a:pt x="641" y="15185"/>
                  <a:pt x="183" y="15168"/>
                </a:cubicBezTo>
                <a:close/>
                <a:moveTo>
                  <a:pt x="21600" y="15312"/>
                </a:moveTo>
                <a:cubicBezTo>
                  <a:pt x="21481" y="15332"/>
                  <a:pt x="21367" y="15378"/>
                  <a:pt x="21268" y="15426"/>
                </a:cubicBezTo>
                <a:cubicBezTo>
                  <a:pt x="20954" y="15576"/>
                  <a:pt x="20729" y="15827"/>
                  <a:pt x="20580" y="16191"/>
                </a:cubicBezTo>
                <a:cubicBezTo>
                  <a:pt x="20390" y="16655"/>
                  <a:pt x="20353" y="17157"/>
                  <a:pt x="20465" y="17723"/>
                </a:cubicBezTo>
                <a:cubicBezTo>
                  <a:pt x="20627" y="18545"/>
                  <a:pt x="20590" y="19370"/>
                  <a:pt x="20539" y="19998"/>
                </a:cubicBezTo>
                <a:cubicBezTo>
                  <a:pt x="20514" y="20314"/>
                  <a:pt x="20454" y="20506"/>
                  <a:pt x="20355" y="20582"/>
                </a:cubicBezTo>
                <a:cubicBezTo>
                  <a:pt x="20255" y="20658"/>
                  <a:pt x="20117" y="20617"/>
                  <a:pt x="19932" y="20458"/>
                </a:cubicBezTo>
                <a:cubicBezTo>
                  <a:pt x="19923" y="20450"/>
                  <a:pt x="19914" y="20441"/>
                  <a:pt x="19905" y="20432"/>
                </a:cubicBezTo>
                <a:cubicBezTo>
                  <a:pt x="19898" y="20425"/>
                  <a:pt x="19890" y="20418"/>
                  <a:pt x="19882" y="20411"/>
                </a:cubicBezTo>
                <a:cubicBezTo>
                  <a:pt x="19687" y="20237"/>
                  <a:pt x="19519" y="20004"/>
                  <a:pt x="19356" y="19779"/>
                </a:cubicBezTo>
                <a:cubicBezTo>
                  <a:pt x="19268" y="19658"/>
                  <a:pt x="19178" y="19534"/>
                  <a:pt x="19084" y="19420"/>
                </a:cubicBezTo>
                <a:cubicBezTo>
                  <a:pt x="18868" y="19155"/>
                  <a:pt x="18626" y="18901"/>
                  <a:pt x="18318" y="18834"/>
                </a:cubicBezTo>
                <a:cubicBezTo>
                  <a:pt x="17867" y="18737"/>
                  <a:pt x="17383" y="18636"/>
                  <a:pt x="16902" y="18546"/>
                </a:cubicBezTo>
                <a:cubicBezTo>
                  <a:pt x="16700" y="18508"/>
                  <a:pt x="16542" y="18565"/>
                  <a:pt x="16433" y="18719"/>
                </a:cubicBezTo>
                <a:cubicBezTo>
                  <a:pt x="16320" y="18879"/>
                  <a:pt x="16266" y="19138"/>
                  <a:pt x="16278" y="19468"/>
                </a:cubicBezTo>
                <a:cubicBezTo>
                  <a:pt x="16286" y="19704"/>
                  <a:pt x="16332" y="19941"/>
                  <a:pt x="16418" y="20196"/>
                </a:cubicBezTo>
                <a:cubicBezTo>
                  <a:pt x="16557" y="20604"/>
                  <a:pt x="16701" y="21017"/>
                  <a:pt x="16839" y="21417"/>
                </a:cubicBezTo>
                <a:cubicBezTo>
                  <a:pt x="16861" y="21478"/>
                  <a:pt x="16882" y="21539"/>
                  <a:pt x="16903" y="21600"/>
                </a:cubicBezTo>
                <a:lnTo>
                  <a:pt x="16937" y="21600"/>
                </a:lnTo>
                <a:cubicBezTo>
                  <a:pt x="16913" y="21532"/>
                  <a:pt x="16889" y="21463"/>
                  <a:pt x="16866" y="21395"/>
                </a:cubicBezTo>
                <a:cubicBezTo>
                  <a:pt x="16727" y="20996"/>
                  <a:pt x="16583" y="20584"/>
                  <a:pt x="16444" y="20176"/>
                </a:cubicBezTo>
                <a:cubicBezTo>
                  <a:pt x="16360" y="19927"/>
                  <a:pt x="16314" y="19694"/>
                  <a:pt x="16307" y="19465"/>
                </a:cubicBezTo>
                <a:cubicBezTo>
                  <a:pt x="16296" y="19149"/>
                  <a:pt x="16346" y="18902"/>
                  <a:pt x="16452" y="18752"/>
                </a:cubicBezTo>
                <a:cubicBezTo>
                  <a:pt x="16555" y="18607"/>
                  <a:pt x="16706" y="18553"/>
                  <a:pt x="16899" y="18589"/>
                </a:cubicBezTo>
                <a:cubicBezTo>
                  <a:pt x="17380" y="18680"/>
                  <a:pt x="17863" y="18782"/>
                  <a:pt x="18314" y="18879"/>
                </a:cubicBezTo>
                <a:cubicBezTo>
                  <a:pt x="18615" y="18944"/>
                  <a:pt x="18852" y="19194"/>
                  <a:pt x="19065" y="19454"/>
                </a:cubicBezTo>
                <a:cubicBezTo>
                  <a:pt x="19158" y="19568"/>
                  <a:pt x="19249" y="19693"/>
                  <a:pt x="19336" y="19812"/>
                </a:cubicBezTo>
                <a:cubicBezTo>
                  <a:pt x="19500" y="20039"/>
                  <a:pt x="19670" y="20273"/>
                  <a:pt x="19868" y="20449"/>
                </a:cubicBezTo>
                <a:cubicBezTo>
                  <a:pt x="19875" y="20456"/>
                  <a:pt x="19882" y="20464"/>
                  <a:pt x="19889" y="20471"/>
                </a:cubicBezTo>
                <a:cubicBezTo>
                  <a:pt x="19898" y="20480"/>
                  <a:pt x="19908" y="20489"/>
                  <a:pt x="19917" y="20497"/>
                </a:cubicBezTo>
                <a:cubicBezTo>
                  <a:pt x="20112" y="20664"/>
                  <a:pt x="20259" y="20705"/>
                  <a:pt x="20368" y="20621"/>
                </a:cubicBezTo>
                <a:cubicBezTo>
                  <a:pt x="20476" y="20538"/>
                  <a:pt x="20541" y="20336"/>
                  <a:pt x="20568" y="20003"/>
                </a:cubicBezTo>
                <a:cubicBezTo>
                  <a:pt x="20619" y="19371"/>
                  <a:pt x="20658" y="18539"/>
                  <a:pt x="20494" y="17709"/>
                </a:cubicBezTo>
                <a:cubicBezTo>
                  <a:pt x="20384" y="17156"/>
                  <a:pt x="20420" y="16668"/>
                  <a:pt x="20605" y="16215"/>
                </a:cubicBezTo>
                <a:cubicBezTo>
                  <a:pt x="20750" y="15860"/>
                  <a:pt x="20970" y="15617"/>
                  <a:pt x="21277" y="15469"/>
                </a:cubicBezTo>
                <a:cubicBezTo>
                  <a:pt x="21374" y="15423"/>
                  <a:pt x="21484" y="15376"/>
                  <a:pt x="21600" y="15356"/>
                </a:cubicBezTo>
                <a:lnTo>
                  <a:pt x="21600" y="15312"/>
                </a:lnTo>
                <a:close/>
                <a:moveTo>
                  <a:pt x="21600" y="15697"/>
                </a:moveTo>
                <a:cubicBezTo>
                  <a:pt x="21174" y="15824"/>
                  <a:pt x="20910" y="16112"/>
                  <a:pt x="20761" y="16619"/>
                </a:cubicBezTo>
                <a:cubicBezTo>
                  <a:pt x="20646" y="17008"/>
                  <a:pt x="20689" y="17413"/>
                  <a:pt x="20729" y="17805"/>
                </a:cubicBezTo>
                <a:lnTo>
                  <a:pt x="20732" y="17830"/>
                </a:lnTo>
                <a:cubicBezTo>
                  <a:pt x="20737" y="17881"/>
                  <a:pt x="20742" y="17933"/>
                  <a:pt x="20748" y="17984"/>
                </a:cubicBezTo>
                <a:cubicBezTo>
                  <a:pt x="20786" y="18341"/>
                  <a:pt x="20825" y="18710"/>
                  <a:pt x="20809" y="19079"/>
                </a:cubicBezTo>
                <a:cubicBezTo>
                  <a:pt x="20799" y="19313"/>
                  <a:pt x="20811" y="19549"/>
                  <a:pt x="20823" y="19777"/>
                </a:cubicBezTo>
                <a:cubicBezTo>
                  <a:pt x="20834" y="19998"/>
                  <a:pt x="20846" y="20226"/>
                  <a:pt x="20837" y="20451"/>
                </a:cubicBezTo>
                <a:lnTo>
                  <a:pt x="20834" y="20531"/>
                </a:lnTo>
                <a:cubicBezTo>
                  <a:pt x="20827" y="20743"/>
                  <a:pt x="20819" y="20962"/>
                  <a:pt x="20767" y="21163"/>
                </a:cubicBezTo>
                <a:cubicBezTo>
                  <a:pt x="20719" y="21348"/>
                  <a:pt x="20659" y="21459"/>
                  <a:pt x="20583" y="21501"/>
                </a:cubicBezTo>
                <a:cubicBezTo>
                  <a:pt x="20507" y="21543"/>
                  <a:pt x="20416" y="21519"/>
                  <a:pt x="20304" y="21428"/>
                </a:cubicBezTo>
                <a:cubicBezTo>
                  <a:pt x="20077" y="21243"/>
                  <a:pt x="19880" y="20984"/>
                  <a:pt x="19689" y="20732"/>
                </a:cubicBezTo>
                <a:lnTo>
                  <a:pt x="19656" y="20689"/>
                </a:lnTo>
                <a:cubicBezTo>
                  <a:pt x="19545" y="20542"/>
                  <a:pt x="19434" y="20393"/>
                  <a:pt x="19324" y="20245"/>
                </a:cubicBezTo>
                <a:cubicBezTo>
                  <a:pt x="19189" y="20064"/>
                  <a:pt x="19049" y="19877"/>
                  <a:pt x="18910" y="19696"/>
                </a:cubicBezTo>
                <a:cubicBezTo>
                  <a:pt x="18665" y="19376"/>
                  <a:pt x="18369" y="19181"/>
                  <a:pt x="18031" y="19114"/>
                </a:cubicBezTo>
                <a:lnTo>
                  <a:pt x="18020" y="19111"/>
                </a:lnTo>
                <a:cubicBezTo>
                  <a:pt x="17681" y="19043"/>
                  <a:pt x="17331" y="18974"/>
                  <a:pt x="16983" y="19074"/>
                </a:cubicBezTo>
                <a:cubicBezTo>
                  <a:pt x="16725" y="19148"/>
                  <a:pt x="16583" y="19465"/>
                  <a:pt x="16621" y="19881"/>
                </a:cubicBezTo>
                <a:cubicBezTo>
                  <a:pt x="16659" y="20291"/>
                  <a:pt x="16791" y="20641"/>
                  <a:pt x="16918" y="20979"/>
                </a:cubicBezTo>
                <a:cubicBezTo>
                  <a:pt x="16946" y="21053"/>
                  <a:pt x="16974" y="21127"/>
                  <a:pt x="17001" y="21202"/>
                </a:cubicBezTo>
                <a:cubicBezTo>
                  <a:pt x="17053" y="21346"/>
                  <a:pt x="17094" y="21475"/>
                  <a:pt x="17131" y="21600"/>
                </a:cubicBezTo>
                <a:lnTo>
                  <a:pt x="17164" y="21600"/>
                </a:lnTo>
                <a:cubicBezTo>
                  <a:pt x="17125" y="21469"/>
                  <a:pt x="17082" y="21332"/>
                  <a:pt x="17027" y="21180"/>
                </a:cubicBezTo>
                <a:cubicBezTo>
                  <a:pt x="17000" y="21105"/>
                  <a:pt x="16972" y="21030"/>
                  <a:pt x="16944" y="20956"/>
                </a:cubicBezTo>
                <a:cubicBezTo>
                  <a:pt x="16818" y="20621"/>
                  <a:pt x="16688" y="20277"/>
                  <a:pt x="16651" y="19876"/>
                </a:cubicBezTo>
                <a:cubicBezTo>
                  <a:pt x="16614" y="19479"/>
                  <a:pt x="16743" y="19188"/>
                  <a:pt x="16988" y="19118"/>
                </a:cubicBezTo>
                <a:cubicBezTo>
                  <a:pt x="17332" y="19019"/>
                  <a:pt x="17679" y="19088"/>
                  <a:pt x="18016" y="19156"/>
                </a:cubicBezTo>
                <a:lnTo>
                  <a:pt x="18028" y="19158"/>
                </a:lnTo>
                <a:cubicBezTo>
                  <a:pt x="18360" y="19224"/>
                  <a:pt x="18650" y="19416"/>
                  <a:pt x="18891" y="19731"/>
                </a:cubicBezTo>
                <a:cubicBezTo>
                  <a:pt x="19030" y="19912"/>
                  <a:pt x="19169" y="20099"/>
                  <a:pt x="19304" y="20279"/>
                </a:cubicBezTo>
                <a:cubicBezTo>
                  <a:pt x="19415" y="20427"/>
                  <a:pt x="19526" y="20575"/>
                  <a:pt x="19637" y="20721"/>
                </a:cubicBezTo>
                <a:lnTo>
                  <a:pt x="19670" y="20765"/>
                </a:lnTo>
                <a:cubicBezTo>
                  <a:pt x="19862" y="21018"/>
                  <a:pt x="20061" y="21281"/>
                  <a:pt x="20291" y="21468"/>
                </a:cubicBezTo>
                <a:cubicBezTo>
                  <a:pt x="20411" y="21565"/>
                  <a:pt x="20510" y="21589"/>
                  <a:pt x="20593" y="21542"/>
                </a:cubicBezTo>
                <a:cubicBezTo>
                  <a:pt x="20678" y="21495"/>
                  <a:pt x="20744" y="21378"/>
                  <a:pt x="20795" y="21180"/>
                </a:cubicBezTo>
                <a:cubicBezTo>
                  <a:pt x="20848" y="20972"/>
                  <a:pt x="20856" y="20749"/>
                  <a:pt x="20863" y="20534"/>
                </a:cubicBezTo>
                <a:lnTo>
                  <a:pt x="20866" y="20453"/>
                </a:lnTo>
                <a:cubicBezTo>
                  <a:pt x="20875" y="20226"/>
                  <a:pt x="20863" y="19997"/>
                  <a:pt x="20852" y="19774"/>
                </a:cubicBezTo>
                <a:cubicBezTo>
                  <a:pt x="20840" y="19548"/>
                  <a:pt x="20828" y="19313"/>
                  <a:pt x="20838" y="19082"/>
                </a:cubicBezTo>
                <a:cubicBezTo>
                  <a:pt x="20854" y="18708"/>
                  <a:pt x="20815" y="18336"/>
                  <a:pt x="20777" y="17976"/>
                </a:cubicBezTo>
                <a:cubicBezTo>
                  <a:pt x="20771" y="17925"/>
                  <a:pt x="20766" y="17874"/>
                  <a:pt x="20760" y="17823"/>
                </a:cubicBezTo>
                <a:lnTo>
                  <a:pt x="20758" y="17798"/>
                </a:lnTo>
                <a:cubicBezTo>
                  <a:pt x="20718" y="17413"/>
                  <a:pt x="20677" y="17016"/>
                  <a:pt x="20788" y="16638"/>
                </a:cubicBezTo>
                <a:cubicBezTo>
                  <a:pt x="20933" y="16148"/>
                  <a:pt x="21187" y="15866"/>
                  <a:pt x="21600" y="15741"/>
                </a:cubicBezTo>
                <a:lnTo>
                  <a:pt x="21600" y="15697"/>
                </a:lnTo>
                <a:close/>
                <a:moveTo>
                  <a:pt x="0" y="16088"/>
                </a:moveTo>
                <a:lnTo>
                  <a:pt x="0" y="16133"/>
                </a:lnTo>
                <a:cubicBezTo>
                  <a:pt x="341" y="16269"/>
                  <a:pt x="510" y="16697"/>
                  <a:pt x="639" y="17151"/>
                </a:cubicBezTo>
                <a:cubicBezTo>
                  <a:pt x="1037" y="18552"/>
                  <a:pt x="1529" y="19845"/>
                  <a:pt x="2102" y="20992"/>
                </a:cubicBezTo>
                <a:cubicBezTo>
                  <a:pt x="2177" y="21143"/>
                  <a:pt x="2263" y="21285"/>
                  <a:pt x="2346" y="21422"/>
                </a:cubicBezTo>
                <a:cubicBezTo>
                  <a:pt x="2382" y="21480"/>
                  <a:pt x="2418" y="21540"/>
                  <a:pt x="2453" y="21600"/>
                </a:cubicBezTo>
                <a:lnTo>
                  <a:pt x="2492" y="21600"/>
                </a:lnTo>
                <a:cubicBezTo>
                  <a:pt x="2451" y="21529"/>
                  <a:pt x="2409" y="21460"/>
                  <a:pt x="2368" y="21392"/>
                </a:cubicBezTo>
                <a:cubicBezTo>
                  <a:pt x="2285" y="21256"/>
                  <a:pt x="2200" y="21114"/>
                  <a:pt x="2125" y="20965"/>
                </a:cubicBezTo>
                <a:cubicBezTo>
                  <a:pt x="1553" y="19820"/>
                  <a:pt x="1063" y="18531"/>
                  <a:pt x="666" y="17133"/>
                </a:cubicBezTo>
                <a:cubicBezTo>
                  <a:pt x="539" y="16687"/>
                  <a:pt x="360" y="16228"/>
                  <a:pt x="0" y="16088"/>
                </a:cubicBezTo>
                <a:close/>
                <a:moveTo>
                  <a:pt x="21600" y="16124"/>
                </a:moveTo>
                <a:cubicBezTo>
                  <a:pt x="21131" y="16370"/>
                  <a:pt x="20935" y="16874"/>
                  <a:pt x="20987" y="17692"/>
                </a:cubicBezTo>
                <a:cubicBezTo>
                  <a:pt x="20992" y="17783"/>
                  <a:pt x="20999" y="17873"/>
                  <a:pt x="21005" y="17964"/>
                </a:cubicBezTo>
                <a:cubicBezTo>
                  <a:pt x="21023" y="18235"/>
                  <a:pt x="21042" y="18516"/>
                  <a:pt x="21048" y="18792"/>
                </a:cubicBezTo>
                <a:cubicBezTo>
                  <a:pt x="21062" y="19400"/>
                  <a:pt x="21115" y="20012"/>
                  <a:pt x="21166" y="20602"/>
                </a:cubicBezTo>
                <a:lnTo>
                  <a:pt x="21184" y="20816"/>
                </a:lnTo>
                <a:cubicBezTo>
                  <a:pt x="21189" y="20875"/>
                  <a:pt x="21195" y="20934"/>
                  <a:pt x="21201" y="20994"/>
                </a:cubicBezTo>
                <a:cubicBezTo>
                  <a:pt x="21221" y="21193"/>
                  <a:pt x="21240" y="21397"/>
                  <a:pt x="21231" y="21600"/>
                </a:cubicBezTo>
                <a:lnTo>
                  <a:pt x="21260" y="21600"/>
                </a:lnTo>
                <a:cubicBezTo>
                  <a:pt x="21268" y="21393"/>
                  <a:pt x="21250" y="21188"/>
                  <a:pt x="21230" y="20987"/>
                </a:cubicBezTo>
                <a:cubicBezTo>
                  <a:pt x="21224" y="20928"/>
                  <a:pt x="21219" y="20870"/>
                  <a:pt x="21214" y="20811"/>
                </a:cubicBezTo>
                <a:lnTo>
                  <a:pt x="21195" y="20596"/>
                </a:lnTo>
                <a:cubicBezTo>
                  <a:pt x="21144" y="20006"/>
                  <a:pt x="21091" y="19396"/>
                  <a:pt x="21078" y="18789"/>
                </a:cubicBezTo>
                <a:cubicBezTo>
                  <a:pt x="21071" y="18512"/>
                  <a:pt x="21053" y="18232"/>
                  <a:pt x="21034" y="17960"/>
                </a:cubicBezTo>
                <a:cubicBezTo>
                  <a:pt x="21028" y="17869"/>
                  <a:pt x="21022" y="17778"/>
                  <a:pt x="21016" y="17688"/>
                </a:cubicBezTo>
                <a:cubicBezTo>
                  <a:pt x="20966" y="16889"/>
                  <a:pt x="21148" y="16412"/>
                  <a:pt x="21600" y="16171"/>
                </a:cubicBezTo>
                <a:lnTo>
                  <a:pt x="21600" y="16124"/>
                </a:lnTo>
                <a:close/>
                <a:moveTo>
                  <a:pt x="0" y="16585"/>
                </a:moveTo>
                <a:lnTo>
                  <a:pt x="0" y="16636"/>
                </a:lnTo>
                <a:cubicBezTo>
                  <a:pt x="139" y="16746"/>
                  <a:pt x="251" y="16922"/>
                  <a:pt x="334" y="17165"/>
                </a:cubicBezTo>
                <a:cubicBezTo>
                  <a:pt x="484" y="17605"/>
                  <a:pt x="637" y="18086"/>
                  <a:pt x="816" y="18678"/>
                </a:cubicBezTo>
                <a:cubicBezTo>
                  <a:pt x="986" y="19240"/>
                  <a:pt x="1196" y="19801"/>
                  <a:pt x="1459" y="20392"/>
                </a:cubicBezTo>
                <a:cubicBezTo>
                  <a:pt x="1568" y="20638"/>
                  <a:pt x="1692" y="20872"/>
                  <a:pt x="1812" y="21099"/>
                </a:cubicBezTo>
                <a:cubicBezTo>
                  <a:pt x="1897" y="21262"/>
                  <a:pt x="1984" y="21428"/>
                  <a:pt x="2068" y="21600"/>
                </a:cubicBezTo>
                <a:lnTo>
                  <a:pt x="2104" y="21600"/>
                </a:lnTo>
                <a:cubicBezTo>
                  <a:pt x="2017" y="21419"/>
                  <a:pt x="1925" y="21243"/>
                  <a:pt x="1835" y="21072"/>
                </a:cubicBezTo>
                <a:cubicBezTo>
                  <a:pt x="1716" y="20845"/>
                  <a:pt x="1592" y="20610"/>
                  <a:pt x="1484" y="20366"/>
                </a:cubicBezTo>
                <a:cubicBezTo>
                  <a:pt x="1222" y="19777"/>
                  <a:pt x="1013" y="19219"/>
                  <a:pt x="843" y="18659"/>
                </a:cubicBezTo>
                <a:cubicBezTo>
                  <a:pt x="664" y="18067"/>
                  <a:pt x="510" y="17585"/>
                  <a:pt x="360" y="17144"/>
                </a:cubicBezTo>
                <a:cubicBezTo>
                  <a:pt x="272" y="16885"/>
                  <a:pt x="151" y="16698"/>
                  <a:pt x="0" y="16585"/>
                </a:cubicBezTo>
                <a:close/>
                <a:moveTo>
                  <a:pt x="21600" y="16683"/>
                </a:moveTo>
                <a:cubicBezTo>
                  <a:pt x="21359" y="16927"/>
                  <a:pt x="21251" y="17307"/>
                  <a:pt x="21272" y="17845"/>
                </a:cubicBezTo>
                <a:cubicBezTo>
                  <a:pt x="21290" y="18328"/>
                  <a:pt x="21317" y="18897"/>
                  <a:pt x="21378" y="19454"/>
                </a:cubicBezTo>
                <a:cubicBezTo>
                  <a:pt x="21420" y="19842"/>
                  <a:pt x="21476" y="20288"/>
                  <a:pt x="21600" y="20703"/>
                </a:cubicBezTo>
                <a:lnTo>
                  <a:pt x="21600" y="20591"/>
                </a:lnTo>
                <a:cubicBezTo>
                  <a:pt x="21496" y="20208"/>
                  <a:pt x="21445" y="19802"/>
                  <a:pt x="21407" y="19446"/>
                </a:cubicBezTo>
                <a:cubicBezTo>
                  <a:pt x="21346" y="18892"/>
                  <a:pt x="21320" y="18324"/>
                  <a:pt x="21301" y="17842"/>
                </a:cubicBezTo>
                <a:cubicBezTo>
                  <a:pt x="21282" y="17334"/>
                  <a:pt x="21380" y="16973"/>
                  <a:pt x="21600" y="16738"/>
                </a:cubicBezTo>
                <a:lnTo>
                  <a:pt x="21600" y="16683"/>
                </a:lnTo>
                <a:close/>
                <a:moveTo>
                  <a:pt x="21600" y="17128"/>
                </a:moveTo>
                <a:cubicBezTo>
                  <a:pt x="21546" y="17234"/>
                  <a:pt x="21514" y="17358"/>
                  <a:pt x="21491" y="17477"/>
                </a:cubicBezTo>
                <a:cubicBezTo>
                  <a:pt x="21396" y="17955"/>
                  <a:pt x="21454" y="18435"/>
                  <a:pt x="21504" y="18859"/>
                </a:cubicBezTo>
                <a:lnTo>
                  <a:pt x="21515" y="18958"/>
                </a:lnTo>
                <a:cubicBezTo>
                  <a:pt x="21537" y="19147"/>
                  <a:pt x="21560" y="19341"/>
                  <a:pt x="21600" y="19526"/>
                </a:cubicBezTo>
                <a:lnTo>
                  <a:pt x="21600" y="19355"/>
                </a:lnTo>
                <a:cubicBezTo>
                  <a:pt x="21578" y="19221"/>
                  <a:pt x="21560" y="19085"/>
                  <a:pt x="21545" y="18951"/>
                </a:cubicBezTo>
                <a:lnTo>
                  <a:pt x="21533" y="18852"/>
                </a:lnTo>
                <a:cubicBezTo>
                  <a:pt x="21483" y="18433"/>
                  <a:pt x="21427" y="17957"/>
                  <a:pt x="21519" y="17489"/>
                </a:cubicBezTo>
                <a:cubicBezTo>
                  <a:pt x="21538" y="17394"/>
                  <a:pt x="21563" y="17294"/>
                  <a:pt x="21600" y="17204"/>
                </a:cubicBezTo>
                <a:lnTo>
                  <a:pt x="21600" y="17128"/>
                </a:lnTo>
                <a:close/>
                <a:moveTo>
                  <a:pt x="11487" y="17489"/>
                </a:moveTo>
                <a:cubicBezTo>
                  <a:pt x="11124" y="17490"/>
                  <a:pt x="10797" y="17576"/>
                  <a:pt x="10487" y="17749"/>
                </a:cubicBezTo>
                <a:cubicBezTo>
                  <a:pt x="10301" y="17854"/>
                  <a:pt x="10097" y="17930"/>
                  <a:pt x="9883" y="17978"/>
                </a:cubicBezTo>
                <a:cubicBezTo>
                  <a:pt x="9455" y="18072"/>
                  <a:pt x="9152" y="18244"/>
                  <a:pt x="8901" y="18533"/>
                </a:cubicBezTo>
                <a:cubicBezTo>
                  <a:pt x="8777" y="18676"/>
                  <a:pt x="8652" y="18823"/>
                  <a:pt x="8531" y="18966"/>
                </a:cubicBezTo>
                <a:cubicBezTo>
                  <a:pt x="8323" y="19210"/>
                  <a:pt x="8109" y="19462"/>
                  <a:pt x="7893" y="19701"/>
                </a:cubicBezTo>
                <a:cubicBezTo>
                  <a:pt x="7666" y="19951"/>
                  <a:pt x="7582" y="20238"/>
                  <a:pt x="7637" y="20576"/>
                </a:cubicBezTo>
                <a:cubicBezTo>
                  <a:pt x="7687" y="20886"/>
                  <a:pt x="7741" y="21201"/>
                  <a:pt x="7793" y="21504"/>
                </a:cubicBezTo>
                <a:cubicBezTo>
                  <a:pt x="7798" y="21536"/>
                  <a:pt x="7804" y="21568"/>
                  <a:pt x="7809" y="21600"/>
                </a:cubicBezTo>
                <a:lnTo>
                  <a:pt x="7840" y="21600"/>
                </a:lnTo>
                <a:cubicBezTo>
                  <a:pt x="7834" y="21564"/>
                  <a:pt x="7828" y="21529"/>
                  <a:pt x="7822" y="21493"/>
                </a:cubicBezTo>
                <a:cubicBezTo>
                  <a:pt x="7769" y="21190"/>
                  <a:pt x="7716" y="20876"/>
                  <a:pt x="7665" y="20567"/>
                </a:cubicBezTo>
                <a:cubicBezTo>
                  <a:pt x="7613" y="20244"/>
                  <a:pt x="7691" y="19980"/>
                  <a:pt x="7910" y="19738"/>
                </a:cubicBezTo>
                <a:cubicBezTo>
                  <a:pt x="8126" y="19498"/>
                  <a:pt x="8342" y="19246"/>
                  <a:pt x="8549" y="19001"/>
                </a:cubicBezTo>
                <a:cubicBezTo>
                  <a:pt x="8670" y="18859"/>
                  <a:pt x="8795" y="18711"/>
                  <a:pt x="8919" y="18569"/>
                </a:cubicBezTo>
                <a:cubicBezTo>
                  <a:pt x="9166" y="18284"/>
                  <a:pt x="9464" y="18116"/>
                  <a:pt x="9887" y="18022"/>
                </a:cubicBezTo>
                <a:cubicBezTo>
                  <a:pt x="10104" y="17975"/>
                  <a:pt x="10309" y="17897"/>
                  <a:pt x="10498" y="17791"/>
                </a:cubicBezTo>
                <a:cubicBezTo>
                  <a:pt x="10848" y="17595"/>
                  <a:pt x="11220" y="17511"/>
                  <a:pt x="11643" y="17538"/>
                </a:cubicBezTo>
                <a:cubicBezTo>
                  <a:pt x="11785" y="17547"/>
                  <a:pt x="11932" y="17569"/>
                  <a:pt x="12086" y="17602"/>
                </a:cubicBezTo>
                <a:cubicBezTo>
                  <a:pt x="12340" y="17657"/>
                  <a:pt x="12599" y="17702"/>
                  <a:pt x="12850" y="17746"/>
                </a:cubicBezTo>
                <a:cubicBezTo>
                  <a:pt x="13092" y="17789"/>
                  <a:pt x="13343" y="17833"/>
                  <a:pt x="13589" y="17886"/>
                </a:cubicBezTo>
                <a:cubicBezTo>
                  <a:pt x="13784" y="17927"/>
                  <a:pt x="13981" y="17982"/>
                  <a:pt x="14171" y="18034"/>
                </a:cubicBezTo>
                <a:cubicBezTo>
                  <a:pt x="14338" y="18079"/>
                  <a:pt x="14511" y="18126"/>
                  <a:pt x="14681" y="18165"/>
                </a:cubicBezTo>
                <a:cubicBezTo>
                  <a:pt x="14919" y="18219"/>
                  <a:pt x="15162" y="18250"/>
                  <a:pt x="15398" y="18279"/>
                </a:cubicBezTo>
                <a:lnTo>
                  <a:pt x="15405" y="18279"/>
                </a:lnTo>
                <a:cubicBezTo>
                  <a:pt x="15614" y="18304"/>
                  <a:pt x="15780" y="18501"/>
                  <a:pt x="15827" y="18779"/>
                </a:cubicBezTo>
                <a:cubicBezTo>
                  <a:pt x="15957" y="19553"/>
                  <a:pt x="16210" y="20248"/>
                  <a:pt x="16453" y="20920"/>
                </a:cubicBezTo>
                <a:cubicBezTo>
                  <a:pt x="16534" y="21142"/>
                  <a:pt x="16616" y="21371"/>
                  <a:pt x="16694" y="21600"/>
                </a:cubicBezTo>
                <a:lnTo>
                  <a:pt x="16727" y="21600"/>
                </a:lnTo>
                <a:cubicBezTo>
                  <a:pt x="16647" y="21363"/>
                  <a:pt x="16562" y="21127"/>
                  <a:pt x="16479" y="20898"/>
                </a:cubicBezTo>
                <a:cubicBezTo>
                  <a:pt x="16236" y="20229"/>
                  <a:pt x="15984" y="19537"/>
                  <a:pt x="15855" y="18769"/>
                </a:cubicBezTo>
                <a:cubicBezTo>
                  <a:pt x="15805" y="18472"/>
                  <a:pt x="15629" y="18262"/>
                  <a:pt x="15408" y="18235"/>
                </a:cubicBezTo>
                <a:lnTo>
                  <a:pt x="15401" y="18234"/>
                </a:lnTo>
                <a:cubicBezTo>
                  <a:pt x="15165" y="18205"/>
                  <a:pt x="14922" y="18175"/>
                  <a:pt x="14685" y="18121"/>
                </a:cubicBezTo>
                <a:cubicBezTo>
                  <a:pt x="14516" y="18083"/>
                  <a:pt x="14343" y="18035"/>
                  <a:pt x="14177" y="17990"/>
                </a:cubicBezTo>
                <a:cubicBezTo>
                  <a:pt x="13986" y="17938"/>
                  <a:pt x="13788" y="17883"/>
                  <a:pt x="13593" y="17842"/>
                </a:cubicBezTo>
                <a:cubicBezTo>
                  <a:pt x="13347" y="17790"/>
                  <a:pt x="13096" y="17745"/>
                  <a:pt x="12853" y="17702"/>
                </a:cubicBezTo>
                <a:cubicBezTo>
                  <a:pt x="12603" y="17658"/>
                  <a:pt x="12344" y="17612"/>
                  <a:pt x="12091" y="17558"/>
                </a:cubicBezTo>
                <a:cubicBezTo>
                  <a:pt x="11935" y="17524"/>
                  <a:pt x="11787" y="17503"/>
                  <a:pt x="11644" y="17494"/>
                </a:cubicBezTo>
                <a:cubicBezTo>
                  <a:pt x="11591" y="17491"/>
                  <a:pt x="11538" y="17489"/>
                  <a:pt x="11487" y="17489"/>
                </a:cubicBezTo>
                <a:close/>
                <a:moveTo>
                  <a:pt x="11315" y="17973"/>
                </a:moveTo>
                <a:cubicBezTo>
                  <a:pt x="11121" y="17987"/>
                  <a:pt x="10939" y="18061"/>
                  <a:pt x="10771" y="18195"/>
                </a:cubicBezTo>
                <a:cubicBezTo>
                  <a:pt x="10425" y="18469"/>
                  <a:pt x="10060" y="18585"/>
                  <a:pt x="9653" y="18551"/>
                </a:cubicBezTo>
                <a:cubicBezTo>
                  <a:pt x="9444" y="18534"/>
                  <a:pt x="9237" y="18626"/>
                  <a:pt x="9037" y="18825"/>
                </a:cubicBezTo>
                <a:cubicBezTo>
                  <a:pt x="8830" y="19031"/>
                  <a:pt x="8648" y="19292"/>
                  <a:pt x="8479" y="19541"/>
                </a:cubicBezTo>
                <a:cubicBezTo>
                  <a:pt x="8165" y="20003"/>
                  <a:pt x="8053" y="20514"/>
                  <a:pt x="8139" y="21101"/>
                </a:cubicBezTo>
                <a:cubicBezTo>
                  <a:pt x="8148" y="21164"/>
                  <a:pt x="8159" y="21226"/>
                  <a:pt x="8170" y="21289"/>
                </a:cubicBezTo>
                <a:cubicBezTo>
                  <a:pt x="8186" y="21391"/>
                  <a:pt x="8202" y="21495"/>
                  <a:pt x="8214" y="21600"/>
                </a:cubicBezTo>
                <a:lnTo>
                  <a:pt x="8243" y="21600"/>
                </a:lnTo>
                <a:cubicBezTo>
                  <a:pt x="8231" y="21491"/>
                  <a:pt x="8215" y="21385"/>
                  <a:pt x="8198" y="21280"/>
                </a:cubicBezTo>
                <a:cubicBezTo>
                  <a:pt x="8187" y="21217"/>
                  <a:pt x="8177" y="21152"/>
                  <a:pt x="8168" y="21089"/>
                </a:cubicBezTo>
                <a:cubicBezTo>
                  <a:pt x="8083" y="20511"/>
                  <a:pt x="8188" y="20030"/>
                  <a:pt x="8499" y="19573"/>
                </a:cubicBezTo>
                <a:cubicBezTo>
                  <a:pt x="8674" y="19316"/>
                  <a:pt x="8848" y="19068"/>
                  <a:pt x="9053" y="18863"/>
                </a:cubicBezTo>
                <a:cubicBezTo>
                  <a:pt x="9247" y="18669"/>
                  <a:pt x="9449" y="18579"/>
                  <a:pt x="9651" y="18596"/>
                </a:cubicBezTo>
                <a:cubicBezTo>
                  <a:pt x="10064" y="18631"/>
                  <a:pt x="10435" y="18513"/>
                  <a:pt x="10785" y="18235"/>
                </a:cubicBezTo>
                <a:cubicBezTo>
                  <a:pt x="10950" y="18104"/>
                  <a:pt x="11128" y="18032"/>
                  <a:pt x="11318" y="18019"/>
                </a:cubicBezTo>
                <a:cubicBezTo>
                  <a:pt x="11508" y="18005"/>
                  <a:pt x="11711" y="18050"/>
                  <a:pt x="11924" y="18154"/>
                </a:cubicBezTo>
                <a:cubicBezTo>
                  <a:pt x="12090" y="18235"/>
                  <a:pt x="12285" y="18333"/>
                  <a:pt x="12474" y="18447"/>
                </a:cubicBezTo>
                <a:cubicBezTo>
                  <a:pt x="12836" y="18667"/>
                  <a:pt x="13203" y="18612"/>
                  <a:pt x="13513" y="18529"/>
                </a:cubicBezTo>
                <a:cubicBezTo>
                  <a:pt x="14103" y="18372"/>
                  <a:pt x="14666" y="18558"/>
                  <a:pt x="15090" y="18737"/>
                </a:cubicBezTo>
                <a:cubicBezTo>
                  <a:pt x="15292" y="18822"/>
                  <a:pt x="15468" y="19024"/>
                  <a:pt x="15586" y="19304"/>
                </a:cubicBezTo>
                <a:lnTo>
                  <a:pt x="15642" y="19436"/>
                </a:lnTo>
                <a:cubicBezTo>
                  <a:pt x="15933" y="20126"/>
                  <a:pt x="16232" y="20839"/>
                  <a:pt x="16459" y="21600"/>
                </a:cubicBezTo>
                <a:lnTo>
                  <a:pt x="16491" y="21600"/>
                </a:lnTo>
                <a:cubicBezTo>
                  <a:pt x="16263" y="20829"/>
                  <a:pt x="15961" y="20110"/>
                  <a:pt x="15667" y="19413"/>
                </a:cubicBezTo>
                <a:lnTo>
                  <a:pt x="15611" y="19279"/>
                </a:lnTo>
                <a:cubicBezTo>
                  <a:pt x="15490" y="18989"/>
                  <a:pt x="15307" y="18781"/>
                  <a:pt x="15098" y="18693"/>
                </a:cubicBezTo>
                <a:cubicBezTo>
                  <a:pt x="14670" y="18513"/>
                  <a:pt x="14103" y="18327"/>
                  <a:pt x="13508" y="18486"/>
                </a:cubicBezTo>
                <a:cubicBezTo>
                  <a:pt x="13202" y="18567"/>
                  <a:pt x="12840" y="18622"/>
                  <a:pt x="12485" y="18406"/>
                </a:cubicBezTo>
                <a:cubicBezTo>
                  <a:pt x="12295" y="18291"/>
                  <a:pt x="12099" y="18192"/>
                  <a:pt x="11933" y="18111"/>
                </a:cubicBezTo>
                <a:cubicBezTo>
                  <a:pt x="11716" y="18005"/>
                  <a:pt x="11509" y="17959"/>
                  <a:pt x="11315" y="17973"/>
                </a:cubicBezTo>
                <a:close/>
                <a:moveTo>
                  <a:pt x="11432" y="18081"/>
                </a:moveTo>
                <a:cubicBezTo>
                  <a:pt x="11203" y="18074"/>
                  <a:pt x="10968" y="18163"/>
                  <a:pt x="10718" y="18350"/>
                </a:cubicBezTo>
                <a:cubicBezTo>
                  <a:pt x="10500" y="18513"/>
                  <a:pt x="10208" y="18695"/>
                  <a:pt x="9885" y="18647"/>
                </a:cubicBezTo>
                <a:cubicBezTo>
                  <a:pt x="9457" y="18583"/>
                  <a:pt x="9079" y="18812"/>
                  <a:pt x="8697" y="19371"/>
                </a:cubicBezTo>
                <a:cubicBezTo>
                  <a:pt x="8601" y="19511"/>
                  <a:pt x="8509" y="19656"/>
                  <a:pt x="8440" y="19766"/>
                </a:cubicBezTo>
                <a:cubicBezTo>
                  <a:pt x="8199" y="20151"/>
                  <a:pt x="8134" y="20617"/>
                  <a:pt x="8233" y="21233"/>
                </a:cubicBezTo>
                <a:cubicBezTo>
                  <a:pt x="8247" y="21322"/>
                  <a:pt x="8259" y="21414"/>
                  <a:pt x="8272" y="21502"/>
                </a:cubicBezTo>
                <a:cubicBezTo>
                  <a:pt x="8276" y="21535"/>
                  <a:pt x="8280" y="21568"/>
                  <a:pt x="8285" y="21600"/>
                </a:cubicBezTo>
                <a:lnTo>
                  <a:pt x="8316" y="21600"/>
                </a:lnTo>
                <a:cubicBezTo>
                  <a:pt x="8311" y="21564"/>
                  <a:pt x="8306" y="21529"/>
                  <a:pt x="8301" y="21493"/>
                </a:cubicBezTo>
                <a:cubicBezTo>
                  <a:pt x="8289" y="21404"/>
                  <a:pt x="8276" y="21313"/>
                  <a:pt x="8262" y="21224"/>
                </a:cubicBezTo>
                <a:cubicBezTo>
                  <a:pt x="8165" y="20624"/>
                  <a:pt x="8229" y="20171"/>
                  <a:pt x="8462" y="19798"/>
                </a:cubicBezTo>
                <a:cubicBezTo>
                  <a:pt x="8531" y="19687"/>
                  <a:pt x="8622" y="19543"/>
                  <a:pt x="8718" y="19404"/>
                </a:cubicBezTo>
                <a:cubicBezTo>
                  <a:pt x="9093" y="18855"/>
                  <a:pt x="9463" y="18629"/>
                  <a:pt x="9883" y="18692"/>
                </a:cubicBezTo>
                <a:cubicBezTo>
                  <a:pt x="10213" y="18741"/>
                  <a:pt x="10509" y="18557"/>
                  <a:pt x="10731" y="18391"/>
                </a:cubicBezTo>
                <a:cubicBezTo>
                  <a:pt x="10980" y="18205"/>
                  <a:pt x="11207" y="18117"/>
                  <a:pt x="11431" y="18124"/>
                </a:cubicBezTo>
                <a:cubicBezTo>
                  <a:pt x="11505" y="18126"/>
                  <a:pt x="11580" y="18139"/>
                  <a:pt x="11654" y="18162"/>
                </a:cubicBezTo>
                <a:cubicBezTo>
                  <a:pt x="11890" y="18235"/>
                  <a:pt x="12119" y="18357"/>
                  <a:pt x="12341" y="18476"/>
                </a:cubicBezTo>
                <a:lnTo>
                  <a:pt x="12405" y="18510"/>
                </a:lnTo>
                <a:cubicBezTo>
                  <a:pt x="12666" y="18648"/>
                  <a:pt x="12923" y="18766"/>
                  <a:pt x="13209" y="18696"/>
                </a:cubicBezTo>
                <a:cubicBezTo>
                  <a:pt x="13241" y="18688"/>
                  <a:pt x="13273" y="18681"/>
                  <a:pt x="13305" y="18672"/>
                </a:cubicBezTo>
                <a:cubicBezTo>
                  <a:pt x="13529" y="18616"/>
                  <a:pt x="13760" y="18559"/>
                  <a:pt x="13988" y="18570"/>
                </a:cubicBezTo>
                <a:cubicBezTo>
                  <a:pt x="14347" y="18588"/>
                  <a:pt x="14689" y="18666"/>
                  <a:pt x="15005" y="18802"/>
                </a:cubicBezTo>
                <a:cubicBezTo>
                  <a:pt x="15173" y="18875"/>
                  <a:pt x="15314" y="18999"/>
                  <a:pt x="15436" y="19183"/>
                </a:cubicBezTo>
                <a:cubicBezTo>
                  <a:pt x="15555" y="19363"/>
                  <a:pt x="15639" y="19584"/>
                  <a:pt x="15720" y="19796"/>
                </a:cubicBezTo>
                <a:cubicBezTo>
                  <a:pt x="15747" y="19864"/>
                  <a:pt x="15774" y="19934"/>
                  <a:pt x="15802" y="20002"/>
                </a:cubicBezTo>
                <a:cubicBezTo>
                  <a:pt x="16027" y="20553"/>
                  <a:pt x="16227" y="21056"/>
                  <a:pt x="16395" y="21600"/>
                </a:cubicBezTo>
                <a:lnTo>
                  <a:pt x="16428" y="21600"/>
                </a:lnTo>
                <a:cubicBezTo>
                  <a:pt x="16258" y="21046"/>
                  <a:pt x="16056" y="20536"/>
                  <a:pt x="15827" y="19977"/>
                </a:cubicBezTo>
                <a:cubicBezTo>
                  <a:pt x="15799" y="19910"/>
                  <a:pt x="15772" y="19840"/>
                  <a:pt x="15746" y="19773"/>
                </a:cubicBezTo>
                <a:cubicBezTo>
                  <a:pt x="15664" y="19558"/>
                  <a:pt x="15578" y="19336"/>
                  <a:pt x="15456" y="19152"/>
                </a:cubicBezTo>
                <a:cubicBezTo>
                  <a:pt x="15331" y="18962"/>
                  <a:pt x="15186" y="18833"/>
                  <a:pt x="15013" y="18759"/>
                </a:cubicBezTo>
                <a:cubicBezTo>
                  <a:pt x="14695" y="18621"/>
                  <a:pt x="14351" y="18543"/>
                  <a:pt x="13989" y="18525"/>
                </a:cubicBezTo>
                <a:cubicBezTo>
                  <a:pt x="13759" y="18513"/>
                  <a:pt x="13526" y="18572"/>
                  <a:pt x="13301" y="18629"/>
                </a:cubicBezTo>
                <a:cubicBezTo>
                  <a:pt x="13268" y="18637"/>
                  <a:pt x="13236" y="18645"/>
                  <a:pt x="13204" y="18652"/>
                </a:cubicBezTo>
                <a:cubicBezTo>
                  <a:pt x="12925" y="18721"/>
                  <a:pt x="12672" y="18604"/>
                  <a:pt x="12415" y="18468"/>
                </a:cubicBezTo>
                <a:lnTo>
                  <a:pt x="12350" y="18433"/>
                </a:lnTo>
                <a:cubicBezTo>
                  <a:pt x="12128" y="18314"/>
                  <a:pt x="11897" y="18192"/>
                  <a:pt x="11660" y="18119"/>
                </a:cubicBezTo>
                <a:cubicBezTo>
                  <a:pt x="11584" y="18096"/>
                  <a:pt x="11509" y="18083"/>
                  <a:pt x="11432" y="18081"/>
                </a:cubicBezTo>
                <a:close/>
                <a:moveTo>
                  <a:pt x="0" y="18257"/>
                </a:moveTo>
                <a:lnTo>
                  <a:pt x="0" y="18343"/>
                </a:lnTo>
                <a:cubicBezTo>
                  <a:pt x="164" y="18779"/>
                  <a:pt x="234" y="19236"/>
                  <a:pt x="205" y="19710"/>
                </a:cubicBezTo>
                <a:cubicBezTo>
                  <a:pt x="193" y="19908"/>
                  <a:pt x="145" y="20145"/>
                  <a:pt x="0" y="20294"/>
                </a:cubicBezTo>
                <a:lnTo>
                  <a:pt x="0" y="20344"/>
                </a:lnTo>
                <a:cubicBezTo>
                  <a:pt x="135" y="20216"/>
                  <a:pt x="218" y="20001"/>
                  <a:pt x="235" y="19714"/>
                </a:cubicBezTo>
                <a:cubicBezTo>
                  <a:pt x="265" y="19208"/>
                  <a:pt x="185" y="18719"/>
                  <a:pt x="0" y="18257"/>
                </a:cubicBezTo>
                <a:close/>
                <a:moveTo>
                  <a:pt x="11515" y="18492"/>
                </a:moveTo>
                <a:cubicBezTo>
                  <a:pt x="11235" y="18470"/>
                  <a:pt x="10980" y="18606"/>
                  <a:pt x="10744" y="18899"/>
                </a:cubicBezTo>
                <a:cubicBezTo>
                  <a:pt x="10502" y="19200"/>
                  <a:pt x="10234" y="19279"/>
                  <a:pt x="9924" y="19141"/>
                </a:cubicBezTo>
                <a:cubicBezTo>
                  <a:pt x="9608" y="19000"/>
                  <a:pt x="9305" y="19056"/>
                  <a:pt x="9048" y="19302"/>
                </a:cubicBezTo>
                <a:cubicBezTo>
                  <a:pt x="8767" y="19572"/>
                  <a:pt x="8558" y="20057"/>
                  <a:pt x="8504" y="20569"/>
                </a:cubicBezTo>
                <a:cubicBezTo>
                  <a:pt x="8486" y="20743"/>
                  <a:pt x="8509" y="20912"/>
                  <a:pt x="8530" y="21076"/>
                </a:cubicBezTo>
                <a:cubicBezTo>
                  <a:pt x="8537" y="21127"/>
                  <a:pt x="8544" y="21181"/>
                  <a:pt x="8549" y="21233"/>
                </a:cubicBezTo>
                <a:cubicBezTo>
                  <a:pt x="8559" y="21327"/>
                  <a:pt x="8576" y="21420"/>
                  <a:pt x="8593" y="21509"/>
                </a:cubicBezTo>
                <a:cubicBezTo>
                  <a:pt x="8598" y="21539"/>
                  <a:pt x="8602" y="21570"/>
                  <a:pt x="8608" y="21600"/>
                </a:cubicBezTo>
                <a:lnTo>
                  <a:pt x="8638" y="21600"/>
                </a:lnTo>
                <a:cubicBezTo>
                  <a:pt x="8632" y="21566"/>
                  <a:pt x="8627" y="21531"/>
                  <a:pt x="8621" y="21498"/>
                </a:cubicBezTo>
                <a:cubicBezTo>
                  <a:pt x="8605" y="21409"/>
                  <a:pt x="8589" y="21318"/>
                  <a:pt x="8579" y="21226"/>
                </a:cubicBezTo>
                <a:cubicBezTo>
                  <a:pt x="8573" y="21173"/>
                  <a:pt x="8566" y="21118"/>
                  <a:pt x="8559" y="21066"/>
                </a:cubicBezTo>
                <a:cubicBezTo>
                  <a:pt x="8538" y="20907"/>
                  <a:pt x="8516" y="20742"/>
                  <a:pt x="8534" y="20576"/>
                </a:cubicBezTo>
                <a:cubicBezTo>
                  <a:pt x="8587" y="20077"/>
                  <a:pt x="8790" y="19603"/>
                  <a:pt x="9064" y="19341"/>
                </a:cubicBezTo>
                <a:cubicBezTo>
                  <a:pt x="9314" y="19101"/>
                  <a:pt x="9609" y="19046"/>
                  <a:pt x="9916" y="19183"/>
                </a:cubicBezTo>
                <a:cubicBezTo>
                  <a:pt x="10236" y="19326"/>
                  <a:pt x="10513" y="19244"/>
                  <a:pt x="10763" y="18933"/>
                </a:cubicBezTo>
                <a:cubicBezTo>
                  <a:pt x="11131" y="18476"/>
                  <a:pt x="11547" y="18414"/>
                  <a:pt x="12035" y="18741"/>
                </a:cubicBezTo>
                <a:cubicBezTo>
                  <a:pt x="12135" y="18809"/>
                  <a:pt x="12235" y="18886"/>
                  <a:pt x="12332" y="18961"/>
                </a:cubicBezTo>
                <a:cubicBezTo>
                  <a:pt x="12377" y="18996"/>
                  <a:pt x="12421" y="19032"/>
                  <a:pt x="12466" y="19066"/>
                </a:cubicBezTo>
                <a:cubicBezTo>
                  <a:pt x="12742" y="19276"/>
                  <a:pt x="13021" y="19299"/>
                  <a:pt x="13295" y="19136"/>
                </a:cubicBezTo>
                <a:cubicBezTo>
                  <a:pt x="13726" y="18879"/>
                  <a:pt x="14100" y="18805"/>
                  <a:pt x="14472" y="18901"/>
                </a:cubicBezTo>
                <a:cubicBezTo>
                  <a:pt x="14922" y="19018"/>
                  <a:pt x="15218" y="19245"/>
                  <a:pt x="15431" y="19635"/>
                </a:cubicBezTo>
                <a:cubicBezTo>
                  <a:pt x="15811" y="20330"/>
                  <a:pt x="16069" y="20961"/>
                  <a:pt x="16234" y="21600"/>
                </a:cubicBezTo>
                <a:lnTo>
                  <a:pt x="16266" y="21600"/>
                </a:lnTo>
                <a:cubicBezTo>
                  <a:pt x="16101" y="20951"/>
                  <a:pt x="15839" y="20310"/>
                  <a:pt x="15454" y="19606"/>
                </a:cubicBezTo>
                <a:cubicBezTo>
                  <a:pt x="15235" y="19207"/>
                  <a:pt x="14934" y="18975"/>
                  <a:pt x="14476" y="18856"/>
                </a:cubicBezTo>
                <a:cubicBezTo>
                  <a:pt x="14099" y="18758"/>
                  <a:pt x="13721" y="18834"/>
                  <a:pt x="13284" y="19094"/>
                </a:cubicBezTo>
                <a:cubicBezTo>
                  <a:pt x="13015" y="19255"/>
                  <a:pt x="12752" y="19232"/>
                  <a:pt x="12479" y="19026"/>
                </a:cubicBezTo>
                <a:cubicBezTo>
                  <a:pt x="12434" y="18992"/>
                  <a:pt x="12390" y="18957"/>
                  <a:pt x="12346" y="18922"/>
                </a:cubicBezTo>
                <a:cubicBezTo>
                  <a:pt x="12249" y="18846"/>
                  <a:pt x="12148" y="18768"/>
                  <a:pt x="12047" y="18700"/>
                </a:cubicBezTo>
                <a:cubicBezTo>
                  <a:pt x="11860" y="18574"/>
                  <a:pt x="11683" y="18505"/>
                  <a:pt x="11515" y="18492"/>
                </a:cubicBezTo>
                <a:close/>
                <a:moveTo>
                  <a:pt x="17771" y="19459"/>
                </a:moveTo>
                <a:cubicBezTo>
                  <a:pt x="17645" y="19457"/>
                  <a:pt x="17516" y="19477"/>
                  <a:pt x="17384" y="19519"/>
                </a:cubicBezTo>
                <a:cubicBezTo>
                  <a:pt x="17235" y="19565"/>
                  <a:pt x="17131" y="19658"/>
                  <a:pt x="17075" y="19795"/>
                </a:cubicBezTo>
                <a:cubicBezTo>
                  <a:pt x="17018" y="19936"/>
                  <a:pt x="17011" y="20129"/>
                  <a:pt x="17053" y="20367"/>
                </a:cubicBezTo>
                <a:cubicBezTo>
                  <a:pt x="17091" y="20584"/>
                  <a:pt x="17155" y="20788"/>
                  <a:pt x="17217" y="20986"/>
                </a:cubicBezTo>
                <a:cubicBezTo>
                  <a:pt x="17228" y="21019"/>
                  <a:pt x="17237" y="21052"/>
                  <a:pt x="17248" y="21086"/>
                </a:cubicBezTo>
                <a:lnTo>
                  <a:pt x="17269" y="21157"/>
                </a:lnTo>
                <a:cubicBezTo>
                  <a:pt x="17314" y="21300"/>
                  <a:pt x="17358" y="21447"/>
                  <a:pt x="17389" y="21600"/>
                </a:cubicBezTo>
                <a:lnTo>
                  <a:pt x="17420" y="21600"/>
                </a:lnTo>
                <a:cubicBezTo>
                  <a:pt x="17389" y="21439"/>
                  <a:pt x="17343" y="21286"/>
                  <a:pt x="17297" y="21138"/>
                </a:cubicBezTo>
                <a:lnTo>
                  <a:pt x="17275" y="21068"/>
                </a:lnTo>
                <a:cubicBezTo>
                  <a:pt x="17264" y="21034"/>
                  <a:pt x="17254" y="21000"/>
                  <a:pt x="17243" y="20966"/>
                </a:cubicBezTo>
                <a:cubicBezTo>
                  <a:pt x="17182" y="20770"/>
                  <a:pt x="17119" y="20567"/>
                  <a:pt x="17081" y="20354"/>
                </a:cubicBezTo>
                <a:cubicBezTo>
                  <a:pt x="17041" y="20129"/>
                  <a:pt x="17048" y="19948"/>
                  <a:pt x="17101" y="19818"/>
                </a:cubicBezTo>
                <a:cubicBezTo>
                  <a:pt x="17152" y="19692"/>
                  <a:pt x="17249" y="19606"/>
                  <a:pt x="17389" y="19562"/>
                </a:cubicBezTo>
                <a:cubicBezTo>
                  <a:pt x="17519" y="19522"/>
                  <a:pt x="17647" y="19503"/>
                  <a:pt x="17771" y="19505"/>
                </a:cubicBezTo>
                <a:cubicBezTo>
                  <a:pt x="18143" y="19511"/>
                  <a:pt x="18487" y="19709"/>
                  <a:pt x="18798" y="20096"/>
                </a:cubicBezTo>
                <a:cubicBezTo>
                  <a:pt x="19192" y="20588"/>
                  <a:pt x="19497" y="21007"/>
                  <a:pt x="19757" y="21417"/>
                </a:cubicBezTo>
                <a:cubicBezTo>
                  <a:pt x="19794" y="21475"/>
                  <a:pt x="19830" y="21536"/>
                  <a:pt x="19866" y="21600"/>
                </a:cubicBezTo>
                <a:lnTo>
                  <a:pt x="19904" y="21600"/>
                </a:lnTo>
                <a:cubicBezTo>
                  <a:pt x="19864" y="21525"/>
                  <a:pt x="19821" y="21453"/>
                  <a:pt x="19779" y="21386"/>
                </a:cubicBezTo>
                <a:cubicBezTo>
                  <a:pt x="19518" y="20975"/>
                  <a:pt x="19212" y="20555"/>
                  <a:pt x="18817" y="20062"/>
                </a:cubicBezTo>
                <a:cubicBezTo>
                  <a:pt x="18501" y="19668"/>
                  <a:pt x="18150" y="19466"/>
                  <a:pt x="17771" y="19459"/>
                </a:cubicBezTo>
                <a:close/>
                <a:moveTo>
                  <a:pt x="14135" y="19508"/>
                </a:moveTo>
                <a:cubicBezTo>
                  <a:pt x="13922" y="19533"/>
                  <a:pt x="13711" y="19663"/>
                  <a:pt x="13506" y="19895"/>
                </a:cubicBezTo>
                <a:cubicBezTo>
                  <a:pt x="13134" y="20316"/>
                  <a:pt x="12910" y="20889"/>
                  <a:pt x="12836" y="21600"/>
                </a:cubicBezTo>
                <a:lnTo>
                  <a:pt x="12866" y="21600"/>
                </a:lnTo>
                <a:cubicBezTo>
                  <a:pt x="12940" y="20905"/>
                  <a:pt x="13159" y="20344"/>
                  <a:pt x="13523" y="19932"/>
                </a:cubicBezTo>
                <a:cubicBezTo>
                  <a:pt x="13723" y="19705"/>
                  <a:pt x="13930" y="19579"/>
                  <a:pt x="14137" y="19554"/>
                </a:cubicBezTo>
                <a:cubicBezTo>
                  <a:pt x="14344" y="19529"/>
                  <a:pt x="14552" y="19605"/>
                  <a:pt x="14754" y="19782"/>
                </a:cubicBezTo>
                <a:cubicBezTo>
                  <a:pt x="15263" y="20229"/>
                  <a:pt x="15589" y="20840"/>
                  <a:pt x="15726" y="21600"/>
                </a:cubicBezTo>
                <a:lnTo>
                  <a:pt x="15757" y="21600"/>
                </a:lnTo>
                <a:cubicBezTo>
                  <a:pt x="15619" y="20823"/>
                  <a:pt x="15287" y="20198"/>
                  <a:pt x="14768" y="19743"/>
                </a:cubicBezTo>
                <a:cubicBezTo>
                  <a:pt x="14560" y="19561"/>
                  <a:pt x="14347" y="19482"/>
                  <a:pt x="14135" y="19508"/>
                </a:cubicBezTo>
                <a:close/>
                <a:moveTo>
                  <a:pt x="14251" y="19985"/>
                </a:moveTo>
                <a:cubicBezTo>
                  <a:pt x="14046" y="19989"/>
                  <a:pt x="13839" y="20116"/>
                  <a:pt x="13678" y="20353"/>
                </a:cubicBezTo>
                <a:cubicBezTo>
                  <a:pt x="13454" y="20682"/>
                  <a:pt x="13328" y="21093"/>
                  <a:pt x="13290" y="21600"/>
                </a:cubicBezTo>
                <a:lnTo>
                  <a:pt x="13324" y="21600"/>
                </a:lnTo>
                <a:cubicBezTo>
                  <a:pt x="13362" y="21108"/>
                  <a:pt x="13481" y="20704"/>
                  <a:pt x="13698" y="20385"/>
                </a:cubicBezTo>
                <a:cubicBezTo>
                  <a:pt x="13854" y="20156"/>
                  <a:pt x="14053" y="20035"/>
                  <a:pt x="14251" y="20031"/>
                </a:cubicBezTo>
                <a:cubicBezTo>
                  <a:pt x="14370" y="20028"/>
                  <a:pt x="14487" y="20069"/>
                  <a:pt x="14595" y="20154"/>
                </a:cubicBezTo>
                <a:cubicBezTo>
                  <a:pt x="15053" y="20515"/>
                  <a:pt x="15322" y="20990"/>
                  <a:pt x="15420" y="21600"/>
                </a:cubicBezTo>
                <a:lnTo>
                  <a:pt x="15450" y="21600"/>
                </a:lnTo>
                <a:cubicBezTo>
                  <a:pt x="15352" y="20971"/>
                  <a:pt x="15078" y="20482"/>
                  <a:pt x="14610" y="20112"/>
                </a:cubicBezTo>
                <a:cubicBezTo>
                  <a:pt x="14497" y="20024"/>
                  <a:pt x="14375" y="19982"/>
                  <a:pt x="14251" y="19985"/>
                </a:cubicBezTo>
                <a:close/>
                <a:moveTo>
                  <a:pt x="17923" y="20012"/>
                </a:moveTo>
                <a:cubicBezTo>
                  <a:pt x="17840" y="20009"/>
                  <a:pt x="17755" y="20039"/>
                  <a:pt x="17671" y="20101"/>
                </a:cubicBezTo>
                <a:cubicBezTo>
                  <a:pt x="17542" y="20197"/>
                  <a:pt x="17489" y="20358"/>
                  <a:pt x="17512" y="20581"/>
                </a:cubicBezTo>
                <a:cubicBezTo>
                  <a:pt x="17534" y="20793"/>
                  <a:pt x="17574" y="21002"/>
                  <a:pt x="17612" y="21204"/>
                </a:cubicBezTo>
                <a:cubicBezTo>
                  <a:pt x="17634" y="21324"/>
                  <a:pt x="17659" y="21448"/>
                  <a:pt x="17678" y="21570"/>
                </a:cubicBezTo>
                <a:cubicBezTo>
                  <a:pt x="17680" y="21581"/>
                  <a:pt x="17680" y="21590"/>
                  <a:pt x="17681" y="21600"/>
                </a:cubicBezTo>
                <a:lnTo>
                  <a:pt x="17712" y="21600"/>
                </a:lnTo>
                <a:cubicBezTo>
                  <a:pt x="17710" y="21586"/>
                  <a:pt x="17709" y="21572"/>
                  <a:pt x="17707" y="21559"/>
                </a:cubicBezTo>
                <a:cubicBezTo>
                  <a:pt x="17687" y="21436"/>
                  <a:pt x="17663" y="21311"/>
                  <a:pt x="17641" y="21192"/>
                </a:cubicBezTo>
                <a:cubicBezTo>
                  <a:pt x="17603" y="20991"/>
                  <a:pt x="17563" y="20784"/>
                  <a:pt x="17542" y="20574"/>
                </a:cubicBezTo>
                <a:cubicBezTo>
                  <a:pt x="17521" y="20373"/>
                  <a:pt x="17569" y="20227"/>
                  <a:pt x="17684" y="20141"/>
                </a:cubicBezTo>
                <a:cubicBezTo>
                  <a:pt x="17791" y="20062"/>
                  <a:pt x="17897" y="20038"/>
                  <a:pt x="18001" y="20070"/>
                </a:cubicBezTo>
                <a:cubicBezTo>
                  <a:pt x="18226" y="20139"/>
                  <a:pt x="18387" y="20235"/>
                  <a:pt x="18523" y="20381"/>
                </a:cubicBezTo>
                <a:cubicBezTo>
                  <a:pt x="18841" y="20720"/>
                  <a:pt x="19170" y="21104"/>
                  <a:pt x="19444" y="21600"/>
                </a:cubicBezTo>
                <a:lnTo>
                  <a:pt x="19483" y="21600"/>
                </a:lnTo>
                <a:cubicBezTo>
                  <a:pt x="19204" y="21085"/>
                  <a:pt x="18866" y="20692"/>
                  <a:pt x="18540" y="20344"/>
                </a:cubicBezTo>
                <a:cubicBezTo>
                  <a:pt x="18400" y="20195"/>
                  <a:pt x="18236" y="20097"/>
                  <a:pt x="18007" y="20026"/>
                </a:cubicBezTo>
                <a:cubicBezTo>
                  <a:pt x="17979" y="20018"/>
                  <a:pt x="17951" y="20013"/>
                  <a:pt x="17923" y="20012"/>
                </a:cubicBezTo>
                <a:close/>
                <a:moveTo>
                  <a:pt x="14184" y="20090"/>
                </a:moveTo>
                <a:cubicBezTo>
                  <a:pt x="13894" y="20112"/>
                  <a:pt x="13623" y="20407"/>
                  <a:pt x="13470" y="20902"/>
                </a:cubicBezTo>
                <a:cubicBezTo>
                  <a:pt x="13402" y="21123"/>
                  <a:pt x="13355" y="21358"/>
                  <a:pt x="13328" y="21600"/>
                </a:cubicBezTo>
                <a:lnTo>
                  <a:pt x="13359" y="21600"/>
                </a:lnTo>
                <a:cubicBezTo>
                  <a:pt x="13385" y="21365"/>
                  <a:pt x="13430" y="21137"/>
                  <a:pt x="13497" y="20921"/>
                </a:cubicBezTo>
                <a:cubicBezTo>
                  <a:pt x="13645" y="20443"/>
                  <a:pt x="13906" y="20158"/>
                  <a:pt x="14185" y="20136"/>
                </a:cubicBezTo>
                <a:cubicBezTo>
                  <a:pt x="14278" y="20128"/>
                  <a:pt x="14374" y="20151"/>
                  <a:pt x="14467" y="20204"/>
                </a:cubicBezTo>
                <a:cubicBezTo>
                  <a:pt x="14902" y="20454"/>
                  <a:pt x="15189" y="20912"/>
                  <a:pt x="15323" y="21563"/>
                </a:cubicBezTo>
                <a:cubicBezTo>
                  <a:pt x="15325" y="21575"/>
                  <a:pt x="15327" y="21588"/>
                  <a:pt x="15329" y="21600"/>
                </a:cubicBezTo>
                <a:lnTo>
                  <a:pt x="15360" y="21600"/>
                </a:lnTo>
                <a:cubicBezTo>
                  <a:pt x="15357" y="21583"/>
                  <a:pt x="15354" y="21566"/>
                  <a:pt x="15351" y="21549"/>
                </a:cubicBezTo>
                <a:cubicBezTo>
                  <a:pt x="15214" y="20884"/>
                  <a:pt x="14920" y="20417"/>
                  <a:pt x="14477" y="20162"/>
                </a:cubicBezTo>
                <a:cubicBezTo>
                  <a:pt x="14380" y="20106"/>
                  <a:pt x="14281" y="20083"/>
                  <a:pt x="14184" y="20090"/>
                </a:cubicBezTo>
                <a:close/>
                <a:moveTo>
                  <a:pt x="5515" y="20337"/>
                </a:moveTo>
                <a:cubicBezTo>
                  <a:pt x="5482" y="20340"/>
                  <a:pt x="5448" y="20350"/>
                  <a:pt x="5413" y="20367"/>
                </a:cubicBezTo>
                <a:cubicBezTo>
                  <a:pt x="5304" y="20419"/>
                  <a:pt x="5229" y="20561"/>
                  <a:pt x="5194" y="20778"/>
                </a:cubicBezTo>
                <a:cubicBezTo>
                  <a:pt x="5148" y="21058"/>
                  <a:pt x="5174" y="21333"/>
                  <a:pt x="5200" y="21600"/>
                </a:cubicBezTo>
                <a:lnTo>
                  <a:pt x="5230" y="21600"/>
                </a:lnTo>
                <a:cubicBezTo>
                  <a:pt x="5230" y="21599"/>
                  <a:pt x="5230" y="21598"/>
                  <a:pt x="5229" y="21598"/>
                </a:cubicBezTo>
                <a:cubicBezTo>
                  <a:pt x="5204" y="21334"/>
                  <a:pt x="5177" y="21060"/>
                  <a:pt x="5221" y="20787"/>
                </a:cubicBezTo>
                <a:cubicBezTo>
                  <a:pt x="5244" y="20647"/>
                  <a:pt x="5298" y="20469"/>
                  <a:pt x="5421" y="20409"/>
                </a:cubicBezTo>
                <a:cubicBezTo>
                  <a:pt x="5454" y="20394"/>
                  <a:pt x="5485" y="20385"/>
                  <a:pt x="5516" y="20382"/>
                </a:cubicBezTo>
                <a:cubicBezTo>
                  <a:pt x="5609" y="20372"/>
                  <a:pt x="5695" y="20418"/>
                  <a:pt x="5774" y="20518"/>
                </a:cubicBezTo>
                <a:cubicBezTo>
                  <a:pt x="6021" y="20829"/>
                  <a:pt x="5997" y="21211"/>
                  <a:pt x="5935" y="21578"/>
                </a:cubicBezTo>
                <a:cubicBezTo>
                  <a:pt x="5933" y="21586"/>
                  <a:pt x="5931" y="21593"/>
                  <a:pt x="5930" y="21600"/>
                </a:cubicBezTo>
                <a:lnTo>
                  <a:pt x="5961" y="21600"/>
                </a:lnTo>
                <a:cubicBezTo>
                  <a:pt x="5962" y="21597"/>
                  <a:pt x="5963" y="21594"/>
                  <a:pt x="5964" y="21591"/>
                </a:cubicBezTo>
                <a:cubicBezTo>
                  <a:pt x="6025" y="21227"/>
                  <a:pt x="6053" y="20810"/>
                  <a:pt x="5793" y="20482"/>
                </a:cubicBezTo>
                <a:cubicBezTo>
                  <a:pt x="5708" y="20374"/>
                  <a:pt x="5615" y="20326"/>
                  <a:pt x="5515" y="20337"/>
                </a:cubicBezTo>
                <a:close/>
                <a:moveTo>
                  <a:pt x="5524" y="20469"/>
                </a:moveTo>
                <a:cubicBezTo>
                  <a:pt x="5484" y="20469"/>
                  <a:pt x="5446" y="20482"/>
                  <a:pt x="5410" y="20508"/>
                </a:cubicBezTo>
                <a:cubicBezTo>
                  <a:pt x="5335" y="20563"/>
                  <a:pt x="5279" y="20669"/>
                  <a:pt x="5257" y="20802"/>
                </a:cubicBezTo>
                <a:cubicBezTo>
                  <a:pt x="5225" y="20985"/>
                  <a:pt x="5218" y="21166"/>
                  <a:pt x="5233" y="21356"/>
                </a:cubicBezTo>
                <a:cubicBezTo>
                  <a:pt x="5236" y="21396"/>
                  <a:pt x="5242" y="21438"/>
                  <a:pt x="5247" y="21478"/>
                </a:cubicBezTo>
                <a:cubicBezTo>
                  <a:pt x="5252" y="21520"/>
                  <a:pt x="5255" y="21560"/>
                  <a:pt x="5258" y="21600"/>
                </a:cubicBezTo>
                <a:lnTo>
                  <a:pt x="5288" y="21600"/>
                </a:lnTo>
                <a:cubicBezTo>
                  <a:pt x="5285" y="21556"/>
                  <a:pt x="5281" y="21513"/>
                  <a:pt x="5276" y="21470"/>
                </a:cubicBezTo>
                <a:cubicBezTo>
                  <a:pt x="5270" y="21429"/>
                  <a:pt x="5265" y="21391"/>
                  <a:pt x="5262" y="21352"/>
                </a:cubicBezTo>
                <a:cubicBezTo>
                  <a:pt x="5247" y="21168"/>
                  <a:pt x="5255" y="20992"/>
                  <a:pt x="5285" y="20814"/>
                </a:cubicBezTo>
                <a:cubicBezTo>
                  <a:pt x="5306" y="20695"/>
                  <a:pt x="5357" y="20598"/>
                  <a:pt x="5424" y="20549"/>
                </a:cubicBezTo>
                <a:cubicBezTo>
                  <a:pt x="5456" y="20525"/>
                  <a:pt x="5490" y="20513"/>
                  <a:pt x="5524" y="20513"/>
                </a:cubicBezTo>
                <a:cubicBezTo>
                  <a:pt x="5559" y="20513"/>
                  <a:pt x="5594" y="20525"/>
                  <a:pt x="5629" y="20549"/>
                </a:cubicBezTo>
                <a:cubicBezTo>
                  <a:pt x="5756" y="20635"/>
                  <a:pt x="5839" y="20775"/>
                  <a:pt x="5875" y="20965"/>
                </a:cubicBezTo>
                <a:cubicBezTo>
                  <a:pt x="5917" y="21187"/>
                  <a:pt x="5887" y="21408"/>
                  <a:pt x="5853" y="21600"/>
                </a:cubicBezTo>
                <a:lnTo>
                  <a:pt x="5883" y="21600"/>
                </a:lnTo>
                <a:cubicBezTo>
                  <a:pt x="5917" y="21404"/>
                  <a:pt x="5947" y="21181"/>
                  <a:pt x="5903" y="20952"/>
                </a:cubicBezTo>
                <a:cubicBezTo>
                  <a:pt x="5865" y="20753"/>
                  <a:pt x="5775" y="20599"/>
                  <a:pt x="5642" y="20508"/>
                </a:cubicBezTo>
                <a:cubicBezTo>
                  <a:pt x="5603" y="20482"/>
                  <a:pt x="5563" y="20469"/>
                  <a:pt x="5524" y="20469"/>
                </a:cubicBezTo>
                <a:close/>
                <a:moveTo>
                  <a:pt x="18143" y="20556"/>
                </a:moveTo>
                <a:cubicBezTo>
                  <a:pt x="18087" y="20562"/>
                  <a:pt x="18036" y="20588"/>
                  <a:pt x="17994" y="20634"/>
                </a:cubicBezTo>
                <a:cubicBezTo>
                  <a:pt x="17911" y="20725"/>
                  <a:pt x="17866" y="20886"/>
                  <a:pt x="17864" y="21102"/>
                </a:cubicBezTo>
                <a:cubicBezTo>
                  <a:pt x="17862" y="21268"/>
                  <a:pt x="17862" y="21436"/>
                  <a:pt x="17863" y="21600"/>
                </a:cubicBezTo>
                <a:lnTo>
                  <a:pt x="17892" y="21600"/>
                </a:lnTo>
                <a:cubicBezTo>
                  <a:pt x="17892" y="21436"/>
                  <a:pt x="17892" y="21268"/>
                  <a:pt x="17893" y="21102"/>
                </a:cubicBezTo>
                <a:cubicBezTo>
                  <a:pt x="17895" y="20901"/>
                  <a:pt x="17937" y="20752"/>
                  <a:pt x="18012" y="20669"/>
                </a:cubicBezTo>
                <a:cubicBezTo>
                  <a:pt x="18050" y="20628"/>
                  <a:pt x="18096" y="20606"/>
                  <a:pt x="18148" y="20601"/>
                </a:cubicBezTo>
                <a:cubicBezTo>
                  <a:pt x="18200" y="20596"/>
                  <a:pt x="18257" y="20608"/>
                  <a:pt x="18321" y="20639"/>
                </a:cubicBezTo>
                <a:cubicBezTo>
                  <a:pt x="18591" y="20772"/>
                  <a:pt x="18808" y="21039"/>
                  <a:pt x="19044" y="21348"/>
                </a:cubicBezTo>
                <a:cubicBezTo>
                  <a:pt x="19103" y="21426"/>
                  <a:pt x="19159" y="21511"/>
                  <a:pt x="19211" y="21600"/>
                </a:cubicBezTo>
                <a:lnTo>
                  <a:pt x="19249" y="21600"/>
                </a:lnTo>
                <a:cubicBezTo>
                  <a:pt x="19192" y="21498"/>
                  <a:pt x="19130" y="21402"/>
                  <a:pt x="19063" y="21314"/>
                </a:cubicBezTo>
                <a:cubicBezTo>
                  <a:pt x="18825" y="21001"/>
                  <a:pt x="18606" y="20732"/>
                  <a:pt x="18330" y="20597"/>
                </a:cubicBezTo>
                <a:cubicBezTo>
                  <a:pt x="18263" y="20564"/>
                  <a:pt x="18200" y="20549"/>
                  <a:pt x="18143" y="20556"/>
                </a:cubicBezTo>
                <a:close/>
                <a:moveTo>
                  <a:pt x="14327" y="20556"/>
                </a:moveTo>
                <a:cubicBezTo>
                  <a:pt x="14175" y="20539"/>
                  <a:pt x="14020" y="20623"/>
                  <a:pt x="13894" y="20802"/>
                </a:cubicBezTo>
                <a:cubicBezTo>
                  <a:pt x="13738" y="21022"/>
                  <a:pt x="13679" y="21286"/>
                  <a:pt x="13660" y="21600"/>
                </a:cubicBezTo>
                <a:lnTo>
                  <a:pt x="13691" y="21600"/>
                </a:lnTo>
                <a:cubicBezTo>
                  <a:pt x="13710" y="21299"/>
                  <a:pt x="13766" y="21044"/>
                  <a:pt x="13914" y="20835"/>
                </a:cubicBezTo>
                <a:cubicBezTo>
                  <a:pt x="14034" y="20665"/>
                  <a:pt x="14180" y="20586"/>
                  <a:pt x="14324" y="20602"/>
                </a:cubicBezTo>
                <a:cubicBezTo>
                  <a:pt x="14410" y="20612"/>
                  <a:pt x="14496" y="20656"/>
                  <a:pt x="14574" y="20735"/>
                </a:cubicBezTo>
                <a:cubicBezTo>
                  <a:pt x="14807" y="20970"/>
                  <a:pt x="14958" y="21256"/>
                  <a:pt x="15035" y="21600"/>
                </a:cubicBezTo>
                <a:lnTo>
                  <a:pt x="15067" y="21600"/>
                </a:lnTo>
                <a:cubicBezTo>
                  <a:pt x="14988" y="21241"/>
                  <a:pt x="14829" y="20938"/>
                  <a:pt x="14591" y="20697"/>
                </a:cubicBezTo>
                <a:cubicBezTo>
                  <a:pt x="14508" y="20613"/>
                  <a:pt x="14418" y="20566"/>
                  <a:pt x="14327" y="20556"/>
                </a:cubicBezTo>
                <a:close/>
                <a:moveTo>
                  <a:pt x="14268" y="20668"/>
                </a:moveTo>
                <a:cubicBezTo>
                  <a:pt x="14230" y="20669"/>
                  <a:pt x="14192" y="20677"/>
                  <a:pt x="14154" y="20692"/>
                </a:cubicBezTo>
                <a:cubicBezTo>
                  <a:pt x="13996" y="20759"/>
                  <a:pt x="13866" y="20958"/>
                  <a:pt x="13785" y="21254"/>
                </a:cubicBezTo>
                <a:cubicBezTo>
                  <a:pt x="13754" y="21365"/>
                  <a:pt x="13742" y="21484"/>
                  <a:pt x="13730" y="21600"/>
                </a:cubicBezTo>
                <a:lnTo>
                  <a:pt x="13761" y="21600"/>
                </a:lnTo>
                <a:cubicBezTo>
                  <a:pt x="13772" y="21489"/>
                  <a:pt x="13783" y="21374"/>
                  <a:pt x="13812" y="21270"/>
                </a:cubicBezTo>
                <a:cubicBezTo>
                  <a:pt x="13889" y="20987"/>
                  <a:pt x="14013" y="20798"/>
                  <a:pt x="14162" y="20735"/>
                </a:cubicBezTo>
                <a:cubicBezTo>
                  <a:pt x="14197" y="20720"/>
                  <a:pt x="14234" y="20714"/>
                  <a:pt x="14270" y="20713"/>
                </a:cubicBezTo>
                <a:cubicBezTo>
                  <a:pt x="14378" y="20712"/>
                  <a:pt x="14490" y="20774"/>
                  <a:pt x="14600" y="20897"/>
                </a:cubicBezTo>
                <a:cubicBezTo>
                  <a:pt x="14787" y="21107"/>
                  <a:pt x="14908" y="21337"/>
                  <a:pt x="14967" y="21600"/>
                </a:cubicBezTo>
                <a:lnTo>
                  <a:pt x="14997" y="21600"/>
                </a:lnTo>
                <a:cubicBezTo>
                  <a:pt x="14937" y="21322"/>
                  <a:pt x="14813" y="21079"/>
                  <a:pt x="14618" y="20859"/>
                </a:cubicBezTo>
                <a:cubicBezTo>
                  <a:pt x="14503" y="20730"/>
                  <a:pt x="14384" y="20666"/>
                  <a:pt x="14268" y="20668"/>
                </a:cubicBezTo>
                <a:close/>
                <a:moveTo>
                  <a:pt x="11083" y="20689"/>
                </a:moveTo>
                <a:cubicBezTo>
                  <a:pt x="11034" y="20696"/>
                  <a:pt x="10993" y="20718"/>
                  <a:pt x="10960" y="20757"/>
                </a:cubicBezTo>
                <a:cubicBezTo>
                  <a:pt x="10891" y="20837"/>
                  <a:pt x="10855" y="20983"/>
                  <a:pt x="10853" y="21194"/>
                </a:cubicBezTo>
                <a:cubicBezTo>
                  <a:pt x="10851" y="21329"/>
                  <a:pt x="10852" y="21466"/>
                  <a:pt x="10852" y="21600"/>
                </a:cubicBezTo>
                <a:lnTo>
                  <a:pt x="10882" y="21600"/>
                </a:lnTo>
                <a:cubicBezTo>
                  <a:pt x="10881" y="21466"/>
                  <a:pt x="10881" y="21330"/>
                  <a:pt x="10883" y="21195"/>
                </a:cubicBezTo>
                <a:cubicBezTo>
                  <a:pt x="10885" y="20999"/>
                  <a:pt x="10917" y="20863"/>
                  <a:pt x="10978" y="20792"/>
                </a:cubicBezTo>
                <a:cubicBezTo>
                  <a:pt x="11008" y="20758"/>
                  <a:pt x="11045" y="20738"/>
                  <a:pt x="11089" y="20732"/>
                </a:cubicBezTo>
                <a:cubicBezTo>
                  <a:pt x="11133" y="20727"/>
                  <a:pt x="11185" y="20735"/>
                  <a:pt x="11243" y="20758"/>
                </a:cubicBezTo>
                <a:lnTo>
                  <a:pt x="11258" y="20764"/>
                </a:lnTo>
                <a:cubicBezTo>
                  <a:pt x="11434" y="20833"/>
                  <a:pt x="11615" y="20905"/>
                  <a:pt x="11790" y="20989"/>
                </a:cubicBezTo>
                <a:cubicBezTo>
                  <a:pt x="12046" y="21113"/>
                  <a:pt x="12135" y="21263"/>
                  <a:pt x="12126" y="21600"/>
                </a:cubicBezTo>
                <a:lnTo>
                  <a:pt x="12155" y="21600"/>
                </a:lnTo>
                <a:cubicBezTo>
                  <a:pt x="12165" y="21243"/>
                  <a:pt x="12068" y="21076"/>
                  <a:pt x="11798" y="20946"/>
                </a:cubicBezTo>
                <a:cubicBezTo>
                  <a:pt x="11623" y="20861"/>
                  <a:pt x="11441" y="20790"/>
                  <a:pt x="11266" y="20721"/>
                </a:cubicBezTo>
                <a:lnTo>
                  <a:pt x="11250" y="20714"/>
                </a:lnTo>
                <a:cubicBezTo>
                  <a:pt x="11187" y="20690"/>
                  <a:pt x="11131" y="20682"/>
                  <a:pt x="11083" y="20689"/>
                </a:cubicBezTo>
                <a:close/>
                <a:moveTo>
                  <a:pt x="9785" y="20861"/>
                </a:moveTo>
                <a:cubicBezTo>
                  <a:pt x="9768" y="20863"/>
                  <a:pt x="9750" y="20873"/>
                  <a:pt x="9729" y="20894"/>
                </a:cubicBezTo>
                <a:cubicBezTo>
                  <a:pt x="9625" y="20997"/>
                  <a:pt x="9590" y="21120"/>
                  <a:pt x="9623" y="21271"/>
                </a:cubicBezTo>
                <a:cubicBezTo>
                  <a:pt x="9647" y="21380"/>
                  <a:pt x="9670" y="21490"/>
                  <a:pt x="9693" y="21600"/>
                </a:cubicBezTo>
                <a:lnTo>
                  <a:pt x="9724" y="21600"/>
                </a:lnTo>
                <a:cubicBezTo>
                  <a:pt x="9700" y="21486"/>
                  <a:pt x="9677" y="21372"/>
                  <a:pt x="9652" y="21258"/>
                </a:cubicBezTo>
                <a:cubicBezTo>
                  <a:pt x="9623" y="21127"/>
                  <a:pt x="9653" y="21022"/>
                  <a:pt x="9746" y="20931"/>
                </a:cubicBezTo>
                <a:cubicBezTo>
                  <a:pt x="9760" y="20917"/>
                  <a:pt x="9772" y="20909"/>
                  <a:pt x="9784" y="20906"/>
                </a:cubicBezTo>
                <a:cubicBezTo>
                  <a:pt x="9818" y="20898"/>
                  <a:pt x="9844" y="20938"/>
                  <a:pt x="9877" y="20996"/>
                </a:cubicBezTo>
                <a:cubicBezTo>
                  <a:pt x="9886" y="21013"/>
                  <a:pt x="9896" y="21029"/>
                  <a:pt x="9905" y="21043"/>
                </a:cubicBezTo>
                <a:cubicBezTo>
                  <a:pt x="10013" y="21203"/>
                  <a:pt x="10040" y="21394"/>
                  <a:pt x="10046" y="21600"/>
                </a:cubicBezTo>
                <a:lnTo>
                  <a:pt x="10075" y="21600"/>
                </a:lnTo>
                <a:cubicBezTo>
                  <a:pt x="10069" y="21389"/>
                  <a:pt x="10040" y="21182"/>
                  <a:pt x="9926" y="21011"/>
                </a:cubicBezTo>
                <a:cubicBezTo>
                  <a:pt x="9917" y="20998"/>
                  <a:pt x="9908" y="20983"/>
                  <a:pt x="9900" y="20968"/>
                </a:cubicBezTo>
                <a:cubicBezTo>
                  <a:pt x="9872" y="20918"/>
                  <a:pt x="9836" y="20855"/>
                  <a:pt x="9785" y="20861"/>
                </a:cubicBezTo>
                <a:close/>
                <a:moveTo>
                  <a:pt x="18490" y="21537"/>
                </a:moveTo>
                <a:cubicBezTo>
                  <a:pt x="18451" y="21535"/>
                  <a:pt x="18418" y="21555"/>
                  <a:pt x="18383" y="21600"/>
                </a:cubicBezTo>
                <a:lnTo>
                  <a:pt x="18435" y="21600"/>
                </a:lnTo>
                <a:cubicBezTo>
                  <a:pt x="18467" y="21577"/>
                  <a:pt x="18502" y="21579"/>
                  <a:pt x="18544" y="21600"/>
                </a:cubicBezTo>
                <a:lnTo>
                  <a:pt x="18621" y="21600"/>
                </a:lnTo>
                <a:cubicBezTo>
                  <a:pt x="18569" y="21563"/>
                  <a:pt x="18526" y="21539"/>
                  <a:pt x="18490" y="21537"/>
                </a:cubicBezTo>
                <a:close/>
              </a:path>
            </a:pathLst>
          </a:custGeom>
          <a:solidFill>
            <a:schemeClr val="bg2">
              <a:alpha val="43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sz="1500">
              <a:latin typeface="Proxima Nova Rg" panose="020B0604020202020204" charset="0"/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8522AAC-6DDD-44D3-A507-CB082988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effectLst/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ECFDA18-0D3A-447C-B312-CC683968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effectLst/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78E60-CEA3-4B89-8259-D3CD02E295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59" y="1118972"/>
            <a:ext cx="8017498" cy="2852737"/>
          </a:xfrm>
        </p:spPr>
        <p:txBody>
          <a:bodyPr anchor="b">
            <a:normAutofit/>
          </a:bodyPr>
          <a:lstStyle>
            <a:lvl1pPr algn="l">
              <a:defRPr sz="750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DDCB3-9DAC-4287-AB62-1551EC368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559" y="3998697"/>
            <a:ext cx="8017498" cy="150018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5" name="Seismic Logo Dawn Dusk" hidden="1">
            <a:extLst>
              <a:ext uri="{FF2B5EF4-FFF2-40B4-BE49-F238E27FC236}">
                <a16:creationId xmlns:a16="http://schemas.microsoft.com/office/drawing/2014/main" id="{7959C6D6-8A38-4056-9134-2518333994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3125A80-CF48-4DDE-93A9-93C545D957E3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3AE2C-E66E-4BD8-8CD8-A43D6844CA5B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3395EE5-EB38-445E-BEFE-0F68EE217045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52921DD-B937-49C6-8EA7-B1BCA8CDB41F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684E36A-9A3F-4542-B19A-7A3E3C1CEBAF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E5D7EB0-DB62-4210-8DD0-0271D128F21D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AA0D481-EEF8-4275-9411-C8686B53273B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05EB76-3139-4D40-BE12-16CB7C7211FA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ED9B88D-ADE5-4CAD-8B21-971427AFE423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D2733B6-C5C6-4759-AF2E-F802074B0B41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C1C141E-7E54-4A12-B50D-E87DCD141A8A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24" name="Google Shape;1097;p15">
            <a:extLst>
              <a:ext uri="{FF2B5EF4-FFF2-40B4-BE49-F238E27FC236}">
                <a16:creationId xmlns:a16="http://schemas.microsoft.com/office/drawing/2014/main" id="{832AE373-E679-9198-37CE-11447EFB234D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32988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-Gradient">
    <p:bg>
      <p:bgPr>
        <a:blipFill>
          <a:blip r:embed="rId2"/>
          <a:stretch>
            <a:fillRect l="-44510" r="-8386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eo pattern" hidden="1">
            <a:extLst>
              <a:ext uri="{FF2B5EF4-FFF2-40B4-BE49-F238E27FC236}">
                <a16:creationId xmlns:a16="http://schemas.microsoft.com/office/drawing/2014/main" id="{EED22575-303C-4F4A-90FA-722260B8ACFB}"/>
              </a:ext>
            </a:extLst>
          </p:cNvPr>
          <p:cNvSpPr/>
          <p:nvPr userDrawn="1"/>
        </p:nvSpPr>
        <p:spPr>
          <a:xfrm>
            <a:off x="0" y="0"/>
            <a:ext cx="121920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" y="0"/>
                </a:moveTo>
                <a:cubicBezTo>
                  <a:pt x="51" y="44"/>
                  <a:pt x="25" y="89"/>
                  <a:pt x="0" y="135"/>
                </a:cubicBezTo>
                <a:lnTo>
                  <a:pt x="0" y="204"/>
                </a:lnTo>
                <a:cubicBezTo>
                  <a:pt x="38" y="134"/>
                  <a:pt x="77" y="66"/>
                  <a:pt x="116" y="0"/>
                </a:cubicBezTo>
                <a:lnTo>
                  <a:pt x="77" y="0"/>
                </a:lnTo>
                <a:close/>
                <a:moveTo>
                  <a:pt x="663" y="0"/>
                </a:moveTo>
                <a:cubicBezTo>
                  <a:pt x="618" y="141"/>
                  <a:pt x="564" y="275"/>
                  <a:pt x="510" y="405"/>
                </a:cubicBezTo>
                <a:cubicBezTo>
                  <a:pt x="481" y="475"/>
                  <a:pt x="450" y="546"/>
                  <a:pt x="422" y="619"/>
                </a:cubicBezTo>
                <a:cubicBezTo>
                  <a:pt x="129" y="1374"/>
                  <a:pt x="110" y="1763"/>
                  <a:pt x="574" y="2571"/>
                </a:cubicBezTo>
                <a:cubicBezTo>
                  <a:pt x="899" y="3138"/>
                  <a:pt x="1215" y="3588"/>
                  <a:pt x="1542" y="3947"/>
                </a:cubicBezTo>
                <a:cubicBezTo>
                  <a:pt x="1748" y="4174"/>
                  <a:pt x="1990" y="4302"/>
                  <a:pt x="2223" y="4427"/>
                </a:cubicBezTo>
                <a:lnTo>
                  <a:pt x="2232" y="4432"/>
                </a:lnTo>
                <a:cubicBezTo>
                  <a:pt x="2466" y="4558"/>
                  <a:pt x="2673" y="4754"/>
                  <a:pt x="2865" y="5033"/>
                </a:cubicBezTo>
                <a:cubicBezTo>
                  <a:pt x="2930" y="5128"/>
                  <a:pt x="2995" y="5227"/>
                  <a:pt x="3057" y="5323"/>
                </a:cubicBezTo>
                <a:cubicBezTo>
                  <a:pt x="3176" y="5507"/>
                  <a:pt x="3299" y="5695"/>
                  <a:pt x="3433" y="5864"/>
                </a:cubicBezTo>
                <a:cubicBezTo>
                  <a:pt x="3729" y="6237"/>
                  <a:pt x="4069" y="6327"/>
                  <a:pt x="4474" y="6138"/>
                </a:cubicBezTo>
                <a:cubicBezTo>
                  <a:pt x="4669" y="6046"/>
                  <a:pt x="4887" y="5922"/>
                  <a:pt x="5019" y="5597"/>
                </a:cubicBezTo>
                <a:cubicBezTo>
                  <a:pt x="5080" y="5445"/>
                  <a:pt x="5140" y="5215"/>
                  <a:pt x="5079" y="4981"/>
                </a:cubicBezTo>
                <a:cubicBezTo>
                  <a:pt x="5029" y="4790"/>
                  <a:pt x="4981" y="4594"/>
                  <a:pt x="4934" y="4404"/>
                </a:cubicBezTo>
                <a:cubicBezTo>
                  <a:pt x="4784" y="3797"/>
                  <a:pt x="4630" y="3171"/>
                  <a:pt x="4406" y="2600"/>
                </a:cubicBezTo>
                <a:cubicBezTo>
                  <a:pt x="4232" y="2153"/>
                  <a:pt x="3979" y="1776"/>
                  <a:pt x="3588" y="1376"/>
                </a:cubicBezTo>
                <a:cubicBezTo>
                  <a:pt x="3319" y="1101"/>
                  <a:pt x="3014" y="789"/>
                  <a:pt x="2770" y="389"/>
                </a:cubicBezTo>
                <a:cubicBezTo>
                  <a:pt x="2689" y="256"/>
                  <a:pt x="2622" y="131"/>
                  <a:pt x="2566" y="0"/>
                </a:cubicBezTo>
                <a:lnTo>
                  <a:pt x="2531" y="0"/>
                </a:lnTo>
                <a:cubicBezTo>
                  <a:pt x="2589" y="142"/>
                  <a:pt x="2662" y="276"/>
                  <a:pt x="2749" y="419"/>
                </a:cubicBezTo>
                <a:cubicBezTo>
                  <a:pt x="2995" y="823"/>
                  <a:pt x="3301" y="1136"/>
                  <a:pt x="3572" y="1412"/>
                </a:cubicBezTo>
                <a:cubicBezTo>
                  <a:pt x="3959" y="1809"/>
                  <a:pt x="4209" y="2183"/>
                  <a:pt x="4381" y="2623"/>
                </a:cubicBezTo>
                <a:cubicBezTo>
                  <a:pt x="4603" y="3190"/>
                  <a:pt x="4757" y="3815"/>
                  <a:pt x="4907" y="4420"/>
                </a:cubicBezTo>
                <a:cubicBezTo>
                  <a:pt x="4954" y="4610"/>
                  <a:pt x="5002" y="4806"/>
                  <a:pt x="5052" y="4998"/>
                </a:cubicBezTo>
                <a:cubicBezTo>
                  <a:pt x="5108" y="5214"/>
                  <a:pt x="5051" y="5431"/>
                  <a:pt x="4993" y="5574"/>
                </a:cubicBezTo>
                <a:cubicBezTo>
                  <a:pt x="4867" y="5886"/>
                  <a:pt x="4655" y="6006"/>
                  <a:pt x="4466" y="6095"/>
                </a:cubicBezTo>
                <a:cubicBezTo>
                  <a:pt x="4072" y="6280"/>
                  <a:pt x="3740" y="6193"/>
                  <a:pt x="3452" y="5830"/>
                </a:cubicBezTo>
                <a:cubicBezTo>
                  <a:pt x="3319" y="5663"/>
                  <a:pt x="3196" y="5473"/>
                  <a:pt x="3078" y="5291"/>
                </a:cubicBezTo>
                <a:cubicBezTo>
                  <a:pt x="3015" y="5195"/>
                  <a:pt x="2951" y="5096"/>
                  <a:pt x="2885" y="5001"/>
                </a:cubicBezTo>
                <a:cubicBezTo>
                  <a:pt x="2691" y="4717"/>
                  <a:pt x="2480" y="4517"/>
                  <a:pt x="2242" y="4390"/>
                </a:cubicBezTo>
                <a:lnTo>
                  <a:pt x="2232" y="4384"/>
                </a:lnTo>
                <a:cubicBezTo>
                  <a:pt x="2001" y="4261"/>
                  <a:pt x="1762" y="4133"/>
                  <a:pt x="1559" y="3910"/>
                </a:cubicBezTo>
                <a:cubicBezTo>
                  <a:pt x="1234" y="3553"/>
                  <a:pt x="919" y="3105"/>
                  <a:pt x="595" y="2541"/>
                </a:cubicBezTo>
                <a:cubicBezTo>
                  <a:pt x="140" y="1748"/>
                  <a:pt x="158" y="1389"/>
                  <a:pt x="448" y="642"/>
                </a:cubicBezTo>
                <a:cubicBezTo>
                  <a:pt x="475" y="570"/>
                  <a:pt x="506" y="498"/>
                  <a:pt x="535" y="428"/>
                </a:cubicBezTo>
                <a:cubicBezTo>
                  <a:pt x="592" y="291"/>
                  <a:pt x="649" y="150"/>
                  <a:pt x="695" y="0"/>
                </a:cubicBezTo>
                <a:lnTo>
                  <a:pt x="663" y="0"/>
                </a:lnTo>
                <a:close/>
                <a:moveTo>
                  <a:pt x="1400" y="0"/>
                </a:moveTo>
                <a:cubicBezTo>
                  <a:pt x="1374" y="25"/>
                  <a:pt x="1348" y="55"/>
                  <a:pt x="1320" y="93"/>
                </a:cubicBezTo>
                <a:cubicBezTo>
                  <a:pt x="1188" y="274"/>
                  <a:pt x="1062" y="485"/>
                  <a:pt x="947" y="721"/>
                </a:cubicBezTo>
                <a:cubicBezTo>
                  <a:pt x="693" y="1241"/>
                  <a:pt x="657" y="1750"/>
                  <a:pt x="839" y="2235"/>
                </a:cubicBezTo>
                <a:cubicBezTo>
                  <a:pt x="1168" y="3112"/>
                  <a:pt x="1590" y="3653"/>
                  <a:pt x="2130" y="3892"/>
                </a:cubicBezTo>
                <a:cubicBezTo>
                  <a:pt x="2501" y="4056"/>
                  <a:pt x="2818" y="4336"/>
                  <a:pt x="3094" y="4749"/>
                </a:cubicBezTo>
                <a:cubicBezTo>
                  <a:pt x="3312" y="5073"/>
                  <a:pt x="3513" y="5288"/>
                  <a:pt x="3728" y="5426"/>
                </a:cubicBezTo>
                <a:cubicBezTo>
                  <a:pt x="3817" y="5484"/>
                  <a:pt x="3913" y="5512"/>
                  <a:pt x="4007" y="5512"/>
                </a:cubicBezTo>
                <a:cubicBezTo>
                  <a:pt x="4133" y="5512"/>
                  <a:pt x="4254" y="5462"/>
                  <a:pt x="4351" y="5362"/>
                </a:cubicBezTo>
                <a:cubicBezTo>
                  <a:pt x="4452" y="5258"/>
                  <a:pt x="4571" y="5055"/>
                  <a:pt x="4566" y="4676"/>
                </a:cubicBezTo>
                <a:lnTo>
                  <a:pt x="4566" y="4673"/>
                </a:lnTo>
                <a:cubicBezTo>
                  <a:pt x="4532" y="4233"/>
                  <a:pt x="4481" y="3719"/>
                  <a:pt x="4359" y="3234"/>
                </a:cubicBezTo>
                <a:cubicBezTo>
                  <a:pt x="4244" y="2780"/>
                  <a:pt x="4089" y="2433"/>
                  <a:pt x="3883" y="2173"/>
                </a:cubicBezTo>
                <a:cubicBezTo>
                  <a:pt x="3649" y="1878"/>
                  <a:pt x="3371" y="1650"/>
                  <a:pt x="3009" y="1455"/>
                </a:cubicBezTo>
                <a:cubicBezTo>
                  <a:pt x="2692" y="1284"/>
                  <a:pt x="2424" y="1071"/>
                  <a:pt x="2188" y="802"/>
                </a:cubicBezTo>
                <a:cubicBezTo>
                  <a:pt x="2079" y="676"/>
                  <a:pt x="1988" y="519"/>
                  <a:pt x="1900" y="368"/>
                </a:cubicBezTo>
                <a:cubicBezTo>
                  <a:pt x="1849" y="281"/>
                  <a:pt x="1798" y="193"/>
                  <a:pt x="1742" y="109"/>
                </a:cubicBezTo>
                <a:cubicBezTo>
                  <a:pt x="1712" y="63"/>
                  <a:pt x="1683" y="29"/>
                  <a:pt x="1656" y="0"/>
                </a:cubicBezTo>
                <a:lnTo>
                  <a:pt x="1597" y="0"/>
                </a:lnTo>
                <a:cubicBezTo>
                  <a:pt x="1635" y="26"/>
                  <a:pt x="1675" y="72"/>
                  <a:pt x="1722" y="141"/>
                </a:cubicBezTo>
                <a:cubicBezTo>
                  <a:pt x="1776" y="223"/>
                  <a:pt x="1827" y="312"/>
                  <a:pt x="1877" y="398"/>
                </a:cubicBezTo>
                <a:cubicBezTo>
                  <a:pt x="1966" y="551"/>
                  <a:pt x="2059" y="709"/>
                  <a:pt x="2171" y="838"/>
                </a:cubicBezTo>
                <a:cubicBezTo>
                  <a:pt x="2409" y="1109"/>
                  <a:pt x="2680" y="1325"/>
                  <a:pt x="2999" y="1497"/>
                </a:cubicBezTo>
                <a:cubicBezTo>
                  <a:pt x="3358" y="1690"/>
                  <a:pt x="3633" y="1916"/>
                  <a:pt x="3864" y="2208"/>
                </a:cubicBezTo>
                <a:cubicBezTo>
                  <a:pt x="4066" y="2462"/>
                  <a:pt x="4219" y="2803"/>
                  <a:pt x="4332" y="3250"/>
                </a:cubicBezTo>
                <a:cubicBezTo>
                  <a:pt x="4453" y="3731"/>
                  <a:pt x="4504" y="4241"/>
                  <a:pt x="4537" y="4678"/>
                </a:cubicBezTo>
                <a:cubicBezTo>
                  <a:pt x="4542" y="5035"/>
                  <a:pt x="4429" y="5227"/>
                  <a:pt x="4334" y="5325"/>
                </a:cubicBezTo>
                <a:cubicBezTo>
                  <a:pt x="4173" y="5491"/>
                  <a:pt x="3939" y="5514"/>
                  <a:pt x="3738" y="5385"/>
                </a:cubicBezTo>
                <a:cubicBezTo>
                  <a:pt x="3528" y="5249"/>
                  <a:pt x="3329" y="5037"/>
                  <a:pt x="3114" y="4717"/>
                </a:cubicBezTo>
                <a:cubicBezTo>
                  <a:pt x="2834" y="4299"/>
                  <a:pt x="2515" y="4016"/>
                  <a:pt x="2139" y="3849"/>
                </a:cubicBezTo>
                <a:cubicBezTo>
                  <a:pt x="1607" y="3614"/>
                  <a:pt x="1190" y="3079"/>
                  <a:pt x="865" y="2213"/>
                </a:cubicBezTo>
                <a:cubicBezTo>
                  <a:pt x="689" y="1745"/>
                  <a:pt x="725" y="1252"/>
                  <a:pt x="971" y="748"/>
                </a:cubicBezTo>
                <a:cubicBezTo>
                  <a:pt x="1085" y="514"/>
                  <a:pt x="1209" y="305"/>
                  <a:pt x="1340" y="126"/>
                </a:cubicBezTo>
                <a:cubicBezTo>
                  <a:pt x="1385" y="65"/>
                  <a:pt x="1424" y="24"/>
                  <a:pt x="1460" y="0"/>
                </a:cubicBezTo>
                <a:lnTo>
                  <a:pt x="1400" y="0"/>
                </a:lnTo>
                <a:close/>
                <a:moveTo>
                  <a:pt x="3065" y="0"/>
                </a:moveTo>
                <a:cubicBezTo>
                  <a:pt x="3087" y="52"/>
                  <a:pt x="3110" y="104"/>
                  <a:pt x="3130" y="142"/>
                </a:cubicBezTo>
                <a:cubicBezTo>
                  <a:pt x="3332" y="542"/>
                  <a:pt x="3578" y="888"/>
                  <a:pt x="3833" y="1237"/>
                </a:cubicBezTo>
                <a:cubicBezTo>
                  <a:pt x="4017" y="1489"/>
                  <a:pt x="4211" y="1762"/>
                  <a:pt x="4374" y="2072"/>
                </a:cubicBezTo>
                <a:cubicBezTo>
                  <a:pt x="4664" y="2624"/>
                  <a:pt x="4874" y="3261"/>
                  <a:pt x="5077" y="3877"/>
                </a:cubicBezTo>
                <a:cubicBezTo>
                  <a:pt x="5178" y="4182"/>
                  <a:pt x="5282" y="4498"/>
                  <a:pt x="5394" y="4799"/>
                </a:cubicBezTo>
                <a:cubicBezTo>
                  <a:pt x="5502" y="5088"/>
                  <a:pt x="5482" y="5431"/>
                  <a:pt x="5340" y="5766"/>
                </a:cubicBezTo>
                <a:cubicBezTo>
                  <a:pt x="5080" y="6376"/>
                  <a:pt x="4376" y="6835"/>
                  <a:pt x="3892" y="6709"/>
                </a:cubicBezTo>
                <a:cubicBezTo>
                  <a:pt x="3479" y="6602"/>
                  <a:pt x="3218" y="6200"/>
                  <a:pt x="2997" y="5781"/>
                </a:cubicBezTo>
                <a:cubicBezTo>
                  <a:pt x="2727" y="5267"/>
                  <a:pt x="2425" y="4918"/>
                  <a:pt x="2072" y="4717"/>
                </a:cubicBezTo>
                <a:cubicBezTo>
                  <a:pt x="1837" y="4582"/>
                  <a:pt x="1533" y="4385"/>
                  <a:pt x="1279" y="4042"/>
                </a:cubicBezTo>
                <a:cubicBezTo>
                  <a:pt x="1232" y="3980"/>
                  <a:pt x="1186" y="3917"/>
                  <a:pt x="1140" y="3854"/>
                </a:cubicBezTo>
                <a:cubicBezTo>
                  <a:pt x="993" y="3653"/>
                  <a:pt x="842" y="3445"/>
                  <a:pt x="681" y="3264"/>
                </a:cubicBezTo>
                <a:cubicBezTo>
                  <a:pt x="655" y="3235"/>
                  <a:pt x="630" y="3206"/>
                  <a:pt x="604" y="3178"/>
                </a:cubicBezTo>
                <a:cubicBezTo>
                  <a:pt x="414" y="2962"/>
                  <a:pt x="218" y="2743"/>
                  <a:pt x="0" y="2582"/>
                </a:cubicBezTo>
                <a:lnTo>
                  <a:pt x="0" y="2636"/>
                </a:lnTo>
                <a:cubicBezTo>
                  <a:pt x="210" y="2794"/>
                  <a:pt x="402" y="3004"/>
                  <a:pt x="586" y="3213"/>
                </a:cubicBezTo>
                <a:cubicBezTo>
                  <a:pt x="612" y="3242"/>
                  <a:pt x="638" y="3271"/>
                  <a:pt x="663" y="3299"/>
                </a:cubicBezTo>
                <a:cubicBezTo>
                  <a:pt x="823" y="3479"/>
                  <a:pt x="974" y="3686"/>
                  <a:pt x="1120" y="3886"/>
                </a:cubicBezTo>
                <a:cubicBezTo>
                  <a:pt x="1166" y="3949"/>
                  <a:pt x="1212" y="4013"/>
                  <a:pt x="1259" y="4076"/>
                </a:cubicBezTo>
                <a:cubicBezTo>
                  <a:pt x="1517" y="4423"/>
                  <a:pt x="1823" y="4624"/>
                  <a:pt x="2061" y="4759"/>
                </a:cubicBezTo>
                <a:cubicBezTo>
                  <a:pt x="2409" y="4958"/>
                  <a:pt x="2708" y="5301"/>
                  <a:pt x="2975" y="5808"/>
                </a:cubicBezTo>
                <a:cubicBezTo>
                  <a:pt x="3188" y="6214"/>
                  <a:pt x="3463" y="6644"/>
                  <a:pt x="3887" y="6754"/>
                </a:cubicBezTo>
                <a:cubicBezTo>
                  <a:pt x="3943" y="6768"/>
                  <a:pt x="4001" y="6776"/>
                  <a:pt x="4061" y="6776"/>
                </a:cubicBezTo>
                <a:cubicBezTo>
                  <a:pt x="4537" y="6776"/>
                  <a:pt x="5129" y="6343"/>
                  <a:pt x="5365" y="5790"/>
                </a:cubicBezTo>
                <a:cubicBezTo>
                  <a:pt x="5514" y="5440"/>
                  <a:pt x="5533" y="5081"/>
                  <a:pt x="5420" y="4778"/>
                </a:cubicBezTo>
                <a:cubicBezTo>
                  <a:pt x="5307" y="4477"/>
                  <a:pt x="5204" y="4161"/>
                  <a:pt x="5103" y="3856"/>
                </a:cubicBezTo>
                <a:cubicBezTo>
                  <a:pt x="4900" y="3238"/>
                  <a:pt x="4689" y="2599"/>
                  <a:pt x="4397" y="2043"/>
                </a:cubicBezTo>
                <a:cubicBezTo>
                  <a:pt x="4233" y="1731"/>
                  <a:pt x="4038" y="1458"/>
                  <a:pt x="3853" y="1204"/>
                </a:cubicBezTo>
                <a:cubicBezTo>
                  <a:pt x="3589" y="843"/>
                  <a:pt x="3355" y="512"/>
                  <a:pt x="3153" y="115"/>
                </a:cubicBezTo>
                <a:cubicBezTo>
                  <a:pt x="3133" y="75"/>
                  <a:pt x="3118" y="38"/>
                  <a:pt x="3101" y="0"/>
                </a:cubicBezTo>
                <a:lnTo>
                  <a:pt x="3065" y="0"/>
                </a:lnTo>
                <a:close/>
                <a:moveTo>
                  <a:pt x="3149" y="0"/>
                </a:moveTo>
                <a:cubicBezTo>
                  <a:pt x="3335" y="435"/>
                  <a:pt x="3586" y="785"/>
                  <a:pt x="3810" y="1071"/>
                </a:cubicBezTo>
                <a:cubicBezTo>
                  <a:pt x="4329" y="1736"/>
                  <a:pt x="4721" y="2516"/>
                  <a:pt x="5007" y="3457"/>
                </a:cubicBezTo>
                <a:cubicBezTo>
                  <a:pt x="5104" y="3777"/>
                  <a:pt x="5219" y="4100"/>
                  <a:pt x="5347" y="4415"/>
                </a:cubicBezTo>
                <a:cubicBezTo>
                  <a:pt x="5624" y="5094"/>
                  <a:pt x="5562" y="5711"/>
                  <a:pt x="5171" y="6198"/>
                </a:cubicBezTo>
                <a:cubicBezTo>
                  <a:pt x="4756" y="6714"/>
                  <a:pt x="4299" y="6909"/>
                  <a:pt x="3811" y="6779"/>
                </a:cubicBezTo>
                <a:cubicBezTo>
                  <a:pt x="3554" y="6711"/>
                  <a:pt x="3332" y="6505"/>
                  <a:pt x="3111" y="6131"/>
                </a:cubicBezTo>
                <a:cubicBezTo>
                  <a:pt x="3020" y="5976"/>
                  <a:pt x="2929" y="5815"/>
                  <a:pt x="2845" y="5662"/>
                </a:cubicBezTo>
                <a:cubicBezTo>
                  <a:pt x="2626" y="5269"/>
                  <a:pt x="2334" y="4971"/>
                  <a:pt x="1952" y="4752"/>
                </a:cubicBezTo>
                <a:cubicBezTo>
                  <a:pt x="1622" y="4564"/>
                  <a:pt x="1320" y="4269"/>
                  <a:pt x="1054" y="3878"/>
                </a:cubicBezTo>
                <a:cubicBezTo>
                  <a:pt x="763" y="3449"/>
                  <a:pt x="417" y="3063"/>
                  <a:pt x="0" y="2699"/>
                </a:cubicBezTo>
                <a:lnTo>
                  <a:pt x="0" y="2751"/>
                </a:lnTo>
                <a:cubicBezTo>
                  <a:pt x="408" y="3109"/>
                  <a:pt x="748" y="3490"/>
                  <a:pt x="1034" y="3911"/>
                </a:cubicBezTo>
                <a:cubicBezTo>
                  <a:pt x="1302" y="4307"/>
                  <a:pt x="1608" y="4603"/>
                  <a:pt x="1941" y="4794"/>
                </a:cubicBezTo>
                <a:cubicBezTo>
                  <a:pt x="2319" y="5010"/>
                  <a:pt x="2607" y="5304"/>
                  <a:pt x="2822" y="5691"/>
                </a:cubicBezTo>
                <a:cubicBezTo>
                  <a:pt x="2907" y="5844"/>
                  <a:pt x="2998" y="6005"/>
                  <a:pt x="3089" y="6161"/>
                </a:cubicBezTo>
                <a:cubicBezTo>
                  <a:pt x="3315" y="6543"/>
                  <a:pt x="3542" y="6754"/>
                  <a:pt x="3806" y="6824"/>
                </a:cubicBezTo>
                <a:cubicBezTo>
                  <a:pt x="3905" y="6851"/>
                  <a:pt x="4003" y="6864"/>
                  <a:pt x="4100" y="6864"/>
                </a:cubicBezTo>
                <a:cubicBezTo>
                  <a:pt x="4487" y="6864"/>
                  <a:pt x="4853" y="6652"/>
                  <a:pt x="5190" y="6232"/>
                </a:cubicBezTo>
                <a:cubicBezTo>
                  <a:pt x="5594" y="5728"/>
                  <a:pt x="5658" y="5091"/>
                  <a:pt x="5372" y="4390"/>
                </a:cubicBezTo>
                <a:cubicBezTo>
                  <a:pt x="5244" y="4077"/>
                  <a:pt x="5131" y="3757"/>
                  <a:pt x="5034" y="3439"/>
                </a:cubicBezTo>
                <a:cubicBezTo>
                  <a:pt x="4746" y="2492"/>
                  <a:pt x="4351" y="1707"/>
                  <a:pt x="3829" y="1038"/>
                </a:cubicBezTo>
                <a:cubicBezTo>
                  <a:pt x="3611" y="759"/>
                  <a:pt x="3368" y="419"/>
                  <a:pt x="3184" y="0"/>
                </a:cubicBezTo>
                <a:lnTo>
                  <a:pt x="3149" y="0"/>
                </a:lnTo>
                <a:close/>
                <a:moveTo>
                  <a:pt x="3459" y="0"/>
                </a:moveTo>
                <a:cubicBezTo>
                  <a:pt x="3569" y="305"/>
                  <a:pt x="3726" y="561"/>
                  <a:pt x="3902" y="831"/>
                </a:cubicBezTo>
                <a:cubicBezTo>
                  <a:pt x="4267" y="1391"/>
                  <a:pt x="4644" y="2010"/>
                  <a:pt x="4931" y="2740"/>
                </a:cubicBezTo>
                <a:cubicBezTo>
                  <a:pt x="5009" y="2939"/>
                  <a:pt x="5088" y="3138"/>
                  <a:pt x="5167" y="3336"/>
                </a:cubicBezTo>
                <a:cubicBezTo>
                  <a:pt x="5322" y="3725"/>
                  <a:pt x="5481" y="4127"/>
                  <a:pt x="5632" y="4527"/>
                </a:cubicBezTo>
                <a:cubicBezTo>
                  <a:pt x="5887" y="5198"/>
                  <a:pt x="5749" y="5661"/>
                  <a:pt x="5462" y="6151"/>
                </a:cubicBezTo>
                <a:cubicBezTo>
                  <a:pt x="5104" y="6765"/>
                  <a:pt x="4678" y="7102"/>
                  <a:pt x="4198" y="7154"/>
                </a:cubicBezTo>
                <a:cubicBezTo>
                  <a:pt x="3686" y="7210"/>
                  <a:pt x="3284" y="6968"/>
                  <a:pt x="3003" y="6434"/>
                </a:cubicBezTo>
                <a:cubicBezTo>
                  <a:pt x="2705" y="5867"/>
                  <a:pt x="2340" y="5241"/>
                  <a:pt x="1788" y="4995"/>
                </a:cubicBezTo>
                <a:cubicBezTo>
                  <a:pt x="1627" y="4923"/>
                  <a:pt x="1470" y="4795"/>
                  <a:pt x="1307" y="4602"/>
                </a:cubicBezTo>
                <a:cubicBezTo>
                  <a:pt x="1280" y="4571"/>
                  <a:pt x="1254" y="4540"/>
                  <a:pt x="1227" y="4509"/>
                </a:cubicBezTo>
                <a:cubicBezTo>
                  <a:pt x="1146" y="4418"/>
                  <a:pt x="1063" y="4323"/>
                  <a:pt x="994" y="4212"/>
                </a:cubicBezTo>
                <a:cubicBezTo>
                  <a:pt x="689" y="3721"/>
                  <a:pt x="362" y="3476"/>
                  <a:pt x="0" y="3469"/>
                </a:cubicBezTo>
                <a:lnTo>
                  <a:pt x="0" y="3513"/>
                </a:lnTo>
                <a:cubicBezTo>
                  <a:pt x="355" y="3518"/>
                  <a:pt x="668" y="3753"/>
                  <a:pt x="972" y="4242"/>
                </a:cubicBezTo>
                <a:cubicBezTo>
                  <a:pt x="1043" y="4356"/>
                  <a:pt x="1127" y="4452"/>
                  <a:pt x="1208" y="4545"/>
                </a:cubicBezTo>
                <a:cubicBezTo>
                  <a:pt x="1235" y="4576"/>
                  <a:pt x="1262" y="4605"/>
                  <a:pt x="1289" y="4636"/>
                </a:cubicBezTo>
                <a:cubicBezTo>
                  <a:pt x="1455" y="4832"/>
                  <a:pt x="1615" y="4964"/>
                  <a:pt x="1780" y="5038"/>
                </a:cubicBezTo>
                <a:cubicBezTo>
                  <a:pt x="2324" y="5280"/>
                  <a:pt x="2684" y="5900"/>
                  <a:pt x="2980" y="6462"/>
                </a:cubicBezTo>
                <a:cubicBezTo>
                  <a:pt x="3241" y="6957"/>
                  <a:pt x="3603" y="7208"/>
                  <a:pt x="4057" y="7208"/>
                </a:cubicBezTo>
                <a:cubicBezTo>
                  <a:pt x="4104" y="7208"/>
                  <a:pt x="4151" y="7205"/>
                  <a:pt x="4200" y="7199"/>
                </a:cubicBezTo>
                <a:cubicBezTo>
                  <a:pt x="4688" y="7146"/>
                  <a:pt x="5120" y="6804"/>
                  <a:pt x="5484" y="6181"/>
                </a:cubicBezTo>
                <a:cubicBezTo>
                  <a:pt x="5833" y="5584"/>
                  <a:pt x="5884" y="5098"/>
                  <a:pt x="5659" y="4504"/>
                </a:cubicBezTo>
                <a:cubicBezTo>
                  <a:pt x="5507" y="4104"/>
                  <a:pt x="5347" y="3702"/>
                  <a:pt x="5193" y="3313"/>
                </a:cubicBezTo>
                <a:cubicBezTo>
                  <a:pt x="5114" y="3114"/>
                  <a:pt x="5035" y="2916"/>
                  <a:pt x="4956" y="2716"/>
                </a:cubicBezTo>
                <a:cubicBezTo>
                  <a:pt x="4668" y="1982"/>
                  <a:pt x="4290" y="1362"/>
                  <a:pt x="3923" y="799"/>
                </a:cubicBezTo>
                <a:cubicBezTo>
                  <a:pt x="3753" y="539"/>
                  <a:pt x="3600" y="291"/>
                  <a:pt x="3493" y="0"/>
                </a:cubicBezTo>
                <a:lnTo>
                  <a:pt x="3459" y="0"/>
                </a:lnTo>
                <a:close/>
                <a:moveTo>
                  <a:pt x="3802" y="0"/>
                </a:moveTo>
                <a:cubicBezTo>
                  <a:pt x="3851" y="118"/>
                  <a:pt x="3906" y="236"/>
                  <a:pt x="3969" y="356"/>
                </a:cubicBezTo>
                <a:cubicBezTo>
                  <a:pt x="4101" y="604"/>
                  <a:pt x="4239" y="851"/>
                  <a:pt x="4373" y="1091"/>
                </a:cubicBezTo>
                <a:cubicBezTo>
                  <a:pt x="4465" y="1255"/>
                  <a:pt x="4560" y="1426"/>
                  <a:pt x="4653" y="1594"/>
                </a:cubicBezTo>
                <a:cubicBezTo>
                  <a:pt x="4938" y="2117"/>
                  <a:pt x="5182" y="2696"/>
                  <a:pt x="5419" y="3256"/>
                </a:cubicBezTo>
                <a:cubicBezTo>
                  <a:pt x="5562" y="3594"/>
                  <a:pt x="5710" y="3943"/>
                  <a:pt x="5865" y="4276"/>
                </a:cubicBezTo>
                <a:cubicBezTo>
                  <a:pt x="6071" y="4719"/>
                  <a:pt x="6088" y="5206"/>
                  <a:pt x="5916" y="5723"/>
                </a:cubicBezTo>
                <a:cubicBezTo>
                  <a:pt x="5757" y="6199"/>
                  <a:pt x="5509" y="6553"/>
                  <a:pt x="5248" y="6902"/>
                </a:cubicBezTo>
                <a:cubicBezTo>
                  <a:pt x="5098" y="7105"/>
                  <a:pt x="4919" y="7327"/>
                  <a:pt x="4698" y="7409"/>
                </a:cubicBezTo>
                <a:cubicBezTo>
                  <a:pt x="3806" y="7739"/>
                  <a:pt x="3038" y="7365"/>
                  <a:pt x="2535" y="6355"/>
                </a:cubicBezTo>
                <a:cubicBezTo>
                  <a:pt x="2295" y="5874"/>
                  <a:pt x="1984" y="5625"/>
                  <a:pt x="1612" y="5616"/>
                </a:cubicBezTo>
                <a:cubicBezTo>
                  <a:pt x="1502" y="5614"/>
                  <a:pt x="1421" y="5656"/>
                  <a:pt x="1372" y="5744"/>
                </a:cubicBezTo>
                <a:cubicBezTo>
                  <a:pt x="1323" y="5833"/>
                  <a:pt x="1310" y="5967"/>
                  <a:pt x="1333" y="6141"/>
                </a:cubicBezTo>
                <a:cubicBezTo>
                  <a:pt x="1341" y="6204"/>
                  <a:pt x="1351" y="6267"/>
                  <a:pt x="1361" y="6328"/>
                </a:cubicBezTo>
                <a:cubicBezTo>
                  <a:pt x="1375" y="6415"/>
                  <a:pt x="1389" y="6504"/>
                  <a:pt x="1398" y="6593"/>
                </a:cubicBezTo>
                <a:cubicBezTo>
                  <a:pt x="1452" y="7155"/>
                  <a:pt x="1368" y="7518"/>
                  <a:pt x="1125" y="7770"/>
                </a:cubicBezTo>
                <a:cubicBezTo>
                  <a:pt x="1080" y="7817"/>
                  <a:pt x="1035" y="7865"/>
                  <a:pt x="989" y="7912"/>
                </a:cubicBezTo>
                <a:cubicBezTo>
                  <a:pt x="673" y="8242"/>
                  <a:pt x="349" y="8581"/>
                  <a:pt x="0" y="8852"/>
                </a:cubicBezTo>
                <a:lnTo>
                  <a:pt x="0" y="8902"/>
                </a:lnTo>
                <a:cubicBezTo>
                  <a:pt x="355" y="8628"/>
                  <a:pt x="686" y="8284"/>
                  <a:pt x="1007" y="7949"/>
                </a:cubicBezTo>
                <a:cubicBezTo>
                  <a:pt x="1052" y="7902"/>
                  <a:pt x="1097" y="7854"/>
                  <a:pt x="1143" y="7807"/>
                </a:cubicBezTo>
                <a:cubicBezTo>
                  <a:pt x="1392" y="7547"/>
                  <a:pt x="1483" y="7160"/>
                  <a:pt x="1428" y="6586"/>
                </a:cubicBezTo>
                <a:cubicBezTo>
                  <a:pt x="1419" y="6495"/>
                  <a:pt x="1404" y="6405"/>
                  <a:pt x="1390" y="6317"/>
                </a:cubicBezTo>
                <a:cubicBezTo>
                  <a:pt x="1380" y="6256"/>
                  <a:pt x="1370" y="6193"/>
                  <a:pt x="1362" y="6131"/>
                </a:cubicBezTo>
                <a:cubicBezTo>
                  <a:pt x="1341" y="5971"/>
                  <a:pt x="1353" y="5851"/>
                  <a:pt x="1396" y="5772"/>
                </a:cubicBezTo>
                <a:cubicBezTo>
                  <a:pt x="1438" y="5696"/>
                  <a:pt x="1511" y="5658"/>
                  <a:pt x="1612" y="5660"/>
                </a:cubicBezTo>
                <a:cubicBezTo>
                  <a:pt x="1974" y="5669"/>
                  <a:pt x="2276" y="5913"/>
                  <a:pt x="2511" y="6382"/>
                </a:cubicBezTo>
                <a:cubicBezTo>
                  <a:pt x="2900" y="7165"/>
                  <a:pt x="3446" y="7572"/>
                  <a:pt x="4084" y="7572"/>
                </a:cubicBezTo>
                <a:cubicBezTo>
                  <a:pt x="4283" y="7572"/>
                  <a:pt x="4490" y="7532"/>
                  <a:pt x="4704" y="7452"/>
                </a:cubicBezTo>
                <a:cubicBezTo>
                  <a:pt x="4932" y="7368"/>
                  <a:pt x="5115" y="7142"/>
                  <a:pt x="5268" y="6937"/>
                </a:cubicBezTo>
                <a:cubicBezTo>
                  <a:pt x="5531" y="6584"/>
                  <a:pt x="5781" y="6227"/>
                  <a:pt x="5942" y="5744"/>
                </a:cubicBezTo>
                <a:cubicBezTo>
                  <a:pt x="6119" y="5211"/>
                  <a:pt x="6102" y="4708"/>
                  <a:pt x="5889" y="4251"/>
                </a:cubicBezTo>
                <a:cubicBezTo>
                  <a:pt x="5735" y="3918"/>
                  <a:pt x="5587" y="3569"/>
                  <a:pt x="5444" y="3231"/>
                </a:cubicBezTo>
                <a:cubicBezTo>
                  <a:pt x="5207" y="2670"/>
                  <a:pt x="4962" y="2090"/>
                  <a:pt x="4675" y="1566"/>
                </a:cubicBezTo>
                <a:cubicBezTo>
                  <a:pt x="4583" y="1397"/>
                  <a:pt x="4488" y="1226"/>
                  <a:pt x="4396" y="1062"/>
                </a:cubicBezTo>
                <a:cubicBezTo>
                  <a:pt x="4262" y="823"/>
                  <a:pt x="4124" y="577"/>
                  <a:pt x="3992" y="329"/>
                </a:cubicBezTo>
                <a:cubicBezTo>
                  <a:pt x="3933" y="218"/>
                  <a:pt x="3881" y="109"/>
                  <a:pt x="3836" y="0"/>
                </a:cubicBezTo>
                <a:lnTo>
                  <a:pt x="3802" y="0"/>
                </a:lnTo>
                <a:close/>
                <a:moveTo>
                  <a:pt x="4209" y="0"/>
                </a:moveTo>
                <a:cubicBezTo>
                  <a:pt x="4209" y="1"/>
                  <a:pt x="4210" y="2"/>
                  <a:pt x="4210" y="2"/>
                </a:cubicBezTo>
                <a:cubicBezTo>
                  <a:pt x="4225" y="44"/>
                  <a:pt x="4242" y="87"/>
                  <a:pt x="4260" y="126"/>
                </a:cubicBezTo>
                <a:cubicBezTo>
                  <a:pt x="4410" y="460"/>
                  <a:pt x="4581" y="777"/>
                  <a:pt x="4746" y="1084"/>
                </a:cubicBezTo>
                <a:cubicBezTo>
                  <a:pt x="4920" y="1406"/>
                  <a:pt x="5100" y="1740"/>
                  <a:pt x="5256" y="2091"/>
                </a:cubicBezTo>
                <a:cubicBezTo>
                  <a:pt x="5412" y="2444"/>
                  <a:pt x="5580" y="2791"/>
                  <a:pt x="5742" y="3128"/>
                </a:cubicBezTo>
                <a:cubicBezTo>
                  <a:pt x="5911" y="3476"/>
                  <a:pt x="6085" y="3836"/>
                  <a:pt x="6246" y="4201"/>
                </a:cubicBezTo>
                <a:cubicBezTo>
                  <a:pt x="6409" y="4573"/>
                  <a:pt x="6423" y="5003"/>
                  <a:pt x="6288" y="5518"/>
                </a:cubicBezTo>
                <a:cubicBezTo>
                  <a:pt x="6143" y="6072"/>
                  <a:pt x="5892" y="6513"/>
                  <a:pt x="5690" y="6836"/>
                </a:cubicBezTo>
                <a:cubicBezTo>
                  <a:pt x="5669" y="6869"/>
                  <a:pt x="5648" y="6903"/>
                  <a:pt x="5627" y="6937"/>
                </a:cubicBezTo>
                <a:cubicBezTo>
                  <a:pt x="5480" y="7172"/>
                  <a:pt x="5329" y="7415"/>
                  <a:pt x="5156" y="7616"/>
                </a:cubicBezTo>
                <a:cubicBezTo>
                  <a:pt x="4860" y="7957"/>
                  <a:pt x="4518" y="7974"/>
                  <a:pt x="4254" y="7951"/>
                </a:cubicBezTo>
                <a:lnTo>
                  <a:pt x="4196" y="7946"/>
                </a:lnTo>
                <a:cubicBezTo>
                  <a:pt x="3915" y="7921"/>
                  <a:pt x="3624" y="7895"/>
                  <a:pt x="3343" y="7804"/>
                </a:cubicBezTo>
                <a:cubicBezTo>
                  <a:pt x="3076" y="7718"/>
                  <a:pt x="2848" y="7603"/>
                  <a:pt x="2643" y="7450"/>
                </a:cubicBezTo>
                <a:cubicBezTo>
                  <a:pt x="2612" y="7427"/>
                  <a:pt x="2578" y="7403"/>
                  <a:pt x="2537" y="7375"/>
                </a:cubicBezTo>
                <a:cubicBezTo>
                  <a:pt x="2316" y="7227"/>
                  <a:pt x="2154" y="7277"/>
                  <a:pt x="2012" y="7535"/>
                </a:cubicBezTo>
                <a:cubicBezTo>
                  <a:pt x="1794" y="7931"/>
                  <a:pt x="1502" y="8189"/>
                  <a:pt x="1246" y="8390"/>
                </a:cubicBezTo>
                <a:cubicBezTo>
                  <a:pt x="980" y="8598"/>
                  <a:pt x="720" y="8836"/>
                  <a:pt x="469" y="9066"/>
                </a:cubicBezTo>
                <a:lnTo>
                  <a:pt x="347" y="9178"/>
                </a:lnTo>
                <a:cubicBezTo>
                  <a:pt x="242" y="9275"/>
                  <a:pt x="125" y="9352"/>
                  <a:pt x="0" y="9409"/>
                </a:cubicBezTo>
                <a:lnTo>
                  <a:pt x="0" y="9456"/>
                </a:lnTo>
                <a:cubicBezTo>
                  <a:pt x="130" y="9397"/>
                  <a:pt x="252" y="9318"/>
                  <a:pt x="363" y="9217"/>
                </a:cubicBezTo>
                <a:lnTo>
                  <a:pt x="484" y="9104"/>
                </a:lnTo>
                <a:cubicBezTo>
                  <a:pt x="735" y="8875"/>
                  <a:pt x="995" y="8638"/>
                  <a:pt x="1260" y="8430"/>
                </a:cubicBezTo>
                <a:cubicBezTo>
                  <a:pt x="1519" y="8227"/>
                  <a:pt x="1814" y="7965"/>
                  <a:pt x="2035" y="7564"/>
                </a:cubicBezTo>
                <a:cubicBezTo>
                  <a:pt x="2168" y="7323"/>
                  <a:pt x="2318" y="7277"/>
                  <a:pt x="2524" y="7416"/>
                </a:cubicBezTo>
                <a:cubicBezTo>
                  <a:pt x="2565" y="7443"/>
                  <a:pt x="2599" y="7467"/>
                  <a:pt x="2629" y="7489"/>
                </a:cubicBezTo>
                <a:cubicBezTo>
                  <a:pt x="2836" y="7644"/>
                  <a:pt x="3068" y="7762"/>
                  <a:pt x="3337" y="7849"/>
                </a:cubicBezTo>
                <a:cubicBezTo>
                  <a:pt x="3620" y="7941"/>
                  <a:pt x="3912" y="7966"/>
                  <a:pt x="4194" y="7991"/>
                </a:cubicBezTo>
                <a:lnTo>
                  <a:pt x="4252" y="7996"/>
                </a:lnTo>
                <a:cubicBezTo>
                  <a:pt x="4521" y="8020"/>
                  <a:pt x="4870" y="8002"/>
                  <a:pt x="5174" y="7651"/>
                </a:cubicBezTo>
                <a:cubicBezTo>
                  <a:pt x="5349" y="7449"/>
                  <a:pt x="5501" y="7204"/>
                  <a:pt x="5649" y="6967"/>
                </a:cubicBezTo>
                <a:cubicBezTo>
                  <a:pt x="5670" y="6933"/>
                  <a:pt x="5691" y="6900"/>
                  <a:pt x="5712" y="6867"/>
                </a:cubicBezTo>
                <a:cubicBezTo>
                  <a:pt x="5916" y="6542"/>
                  <a:pt x="6169" y="6096"/>
                  <a:pt x="6316" y="5534"/>
                </a:cubicBezTo>
                <a:cubicBezTo>
                  <a:pt x="6454" y="5005"/>
                  <a:pt x="6439" y="4561"/>
                  <a:pt x="6270" y="4177"/>
                </a:cubicBezTo>
                <a:cubicBezTo>
                  <a:pt x="6109" y="3811"/>
                  <a:pt x="5934" y="3451"/>
                  <a:pt x="5766" y="3102"/>
                </a:cubicBezTo>
                <a:cubicBezTo>
                  <a:pt x="5604" y="2766"/>
                  <a:pt x="5436" y="2418"/>
                  <a:pt x="5280" y="2066"/>
                </a:cubicBezTo>
                <a:cubicBezTo>
                  <a:pt x="5124" y="1713"/>
                  <a:pt x="4943" y="1380"/>
                  <a:pt x="4769" y="1056"/>
                </a:cubicBezTo>
                <a:cubicBezTo>
                  <a:pt x="4604" y="750"/>
                  <a:pt x="4434" y="433"/>
                  <a:pt x="4284" y="101"/>
                </a:cubicBezTo>
                <a:cubicBezTo>
                  <a:pt x="4269" y="69"/>
                  <a:pt x="4256" y="34"/>
                  <a:pt x="4243" y="0"/>
                </a:cubicBezTo>
                <a:lnTo>
                  <a:pt x="4209" y="0"/>
                </a:lnTo>
                <a:close/>
                <a:moveTo>
                  <a:pt x="4485" y="0"/>
                </a:moveTo>
                <a:cubicBezTo>
                  <a:pt x="4499" y="36"/>
                  <a:pt x="4512" y="73"/>
                  <a:pt x="4526" y="108"/>
                </a:cubicBezTo>
                <a:lnTo>
                  <a:pt x="4530" y="116"/>
                </a:lnTo>
                <a:cubicBezTo>
                  <a:pt x="4674" y="466"/>
                  <a:pt x="4844" y="793"/>
                  <a:pt x="5009" y="1110"/>
                </a:cubicBezTo>
                <a:cubicBezTo>
                  <a:pt x="5090" y="1267"/>
                  <a:pt x="5174" y="1429"/>
                  <a:pt x="5254" y="1592"/>
                </a:cubicBezTo>
                <a:cubicBezTo>
                  <a:pt x="5329" y="1745"/>
                  <a:pt x="5404" y="1902"/>
                  <a:pt x="5477" y="2054"/>
                </a:cubicBezTo>
                <a:cubicBezTo>
                  <a:pt x="5756" y="2636"/>
                  <a:pt x="6043" y="3238"/>
                  <a:pt x="6399" y="3746"/>
                </a:cubicBezTo>
                <a:cubicBezTo>
                  <a:pt x="6700" y="4175"/>
                  <a:pt x="6754" y="4587"/>
                  <a:pt x="6595" y="5212"/>
                </a:cubicBezTo>
                <a:cubicBezTo>
                  <a:pt x="6509" y="5551"/>
                  <a:pt x="6380" y="5883"/>
                  <a:pt x="6198" y="6232"/>
                </a:cubicBezTo>
                <a:cubicBezTo>
                  <a:pt x="5900" y="6802"/>
                  <a:pt x="5602" y="7345"/>
                  <a:pt x="5311" y="7844"/>
                </a:cubicBezTo>
                <a:cubicBezTo>
                  <a:pt x="5158" y="8105"/>
                  <a:pt x="4968" y="8237"/>
                  <a:pt x="4744" y="8237"/>
                </a:cubicBezTo>
                <a:cubicBezTo>
                  <a:pt x="4743" y="8237"/>
                  <a:pt x="4742" y="8237"/>
                  <a:pt x="4742" y="8237"/>
                </a:cubicBezTo>
                <a:cubicBezTo>
                  <a:pt x="4427" y="8236"/>
                  <a:pt x="4110" y="8181"/>
                  <a:pt x="3803" y="8126"/>
                </a:cubicBezTo>
                <a:cubicBezTo>
                  <a:pt x="3608" y="8092"/>
                  <a:pt x="3405" y="8056"/>
                  <a:pt x="3206" y="8034"/>
                </a:cubicBezTo>
                <a:cubicBezTo>
                  <a:pt x="3156" y="8029"/>
                  <a:pt x="3106" y="8021"/>
                  <a:pt x="3056" y="8015"/>
                </a:cubicBezTo>
                <a:cubicBezTo>
                  <a:pt x="2794" y="7981"/>
                  <a:pt x="2522" y="7946"/>
                  <a:pt x="2262" y="8086"/>
                </a:cubicBezTo>
                <a:cubicBezTo>
                  <a:pt x="1850" y="8307"/>
                  <a:pt x="1428" y="8597"/>
                  <a:pt x="931" y="8998"/>
                </a:cubicBezTo>
                <a:cubicBezTo>
                  <a:pt x="846" y="9066"/>
                  <a:pt x="760" y="9140"/>
                  <a:pt x="678" y="9211"/>
                </a:cubicBezTo>
                <a:cubicBezTo>
                  <a:pt x="462" y="9397"/>
                  <a:pt x="241" y="9586"/>
                  <a:pt x="0" y="9708"/>
                </a:cubicBezTo>
                <a:lnTo>
                  <a:pt x="0" y="9756"/>
                </a:lnTo>
                <a:cubicBezTo>
                  <a:pt x="247" y="9633"/>
                  <a:pt x="473" y="9439"/>
                  <a:pt x="693" y="9249"/>
                </a:cubicBezTo>
                <a:cubicBezTo>
                  <a:pt x="775" y="9179"/>
                  <a:pt x="860" y="9106"/>
                  <a:pt x="944" y="9038"/>
                </a:cubicBezTo>
                <a:cubicBezTo>
                  <a:pt x="1440" y="8638"/>
                  <a:pt x="1861" y="8349"/>
                  <a:pt x="2271" y="8129"/>
                </a:cubicBezTo>
                <a:cubicBezTo>
                  <a:pt x="2526" y="7992"/>
                  <a:pt x="2795" y="8027"/>
                  <a:pt x="3054" y="8061"/>
                </a:cubicBezTo>
                <a:cubicBezTo>
                  <a:pt x="3104" y="8067"/>
                  <a:pt x="3154" y="8073"/>
                  <a:pt x="3204" y="8078"/>
                </a:cubicBezTo>
                <a:cubicBezTo>
                  <a:pt x="3403" y="8099"/>
                  <a:pt x="3604" y="8135"/>
                  <a:pt x="3800" y="8170"/>
                </a:cubicBezTo>
                <a:cubicBezTo>
                  <a:pt x="4107" y="8225"/>
                  <a:pt x="4425" y="8281"/>
                  <a:pt x="4742" y="8282"/>
                </a:cubicBezTo>
                <a:cubicBezTo>
                  <a:pt x="4742" y="8282"/>
                  <a:pt x="4743" y="8282"/>
                  <a:pt x="4744" y="8282"/>
                </a:cubicBezTo>
                <a:cubicBezTo>
                  <a:pt x="4977" y="8282"/>
                  <a:pt x="5175" y="8144"/>
                  <a:pt x="5333" y="7873"/>
                </a:cubicBezTo>
                <a:cubicBezTo>
                  <a:pt x="5625" y="7373"/>
                  <a:pt x="5924" y="6831"/>
                  <a:pt x="6221" y="6261"/>
                </a:cubicBezTo>
                <a:cubicBezTo>
                  <a:pt x="6405" y="5908"/>
                  <a:pt x="6537" y="5570"/>
                  <a:pt x="6623" y="5228"/>
                </a:cubicBezTo>
                <a:cubicBezTo>
                  <a:pt x="6787" y="4581"/>
                  <a:pt x="6730" y="4157"/>
                  <a:pt x="6419" y="3712"/>
                </a:cubicBezTo>
                <a:cubicBezTo>
                  <a:pt x="6066" y="3208"/>
                  <a:pt x="5778" y="2608"/>
                  <a:pt x="5501" y="2028"/>
                </a:cubicBezTo>
                <a:cubicBezTo>
                  <a:pt x="5428" y="1876"/>
                  <a:pt x="5353" y="1718"/>
                  <a:pt x="5277" y="1564"/>
                </a:cubicBezTo>
                <a:cubicBezTo>
                  <a:pt x="5197" y="1401"/>
                  <a:pt x="5113" y="1239"/>
                  <a:pt x="5031" y="1082"/>
                </a:cubicBezTo>
                <a:cubicBezTo>
                  <a:pt x="4867" y="767"/>
                  <a:pt x="4698" y="440"/>
                  <a:pt x="4555" y="93"/>
                </a:cubicBezTo>
                <a:lnTo>
                  <a:pt x="4552" y="84"/>
                </a:lnTo>
                <a:cubicBezTo>
                  <a:pt x="4540" y="56"/>
                  <a:pt x="4530" y="28"/>
                  <a:pt x="4519" y="0"/>
                </a:cubicBezTo>
                <a:lnTo>
                  <a:pt x="4485" y="0"/>
                </a:lnTo>
                <a:close/>
                <a:moveTo>
                  <a:pt x="4856" y="0"/>
                </a:moveTo>
                <a:cubicBezTo>
                  <a:pt x="4945" y="232"/>
                  <a:pt x="5048" y="464"/>
                  <a:pt x="5164" y="691"/>
                </a:cubicBezTo>
                <a:cubicBezTo>
                  <a:pt x="5391" y="1139"/>
                  <a:pt x="5569" y="1524"/>
                  <a:pt x="5723" y="1906"/>
                </a:cubicBezTo>
                <a:cubicBezTo>
                  <a:pt x="5995" y="2582"/>
                  <a:pt x="6399" y="3038"/>
                  <a:pt x="6758" y="3394"/>
                </a:cubicBezTo>
                <a:cubicBezTo>
                  <a:pt x="6932" y="3567"/>
                  <a:pt x="7053" y="3762"/>
                  <a:pt x="7136" y="4007"/>
                </a:cubicBezTo>
                <a:cubicBezTo>
                  <a:pt x="7210" y="4227"/>
                  <a:pt x="7210" y="4430"/>
                  <a:pt x="7136" y="4684"/>
                </a:cubicBezTo>
                <a:cubicBezTo>
                  <a:pt x="7006" y="5128"/>
                  <a:pt x="6810" y="5517"/>
                  <a:pt x="6622" y="5892"/>
                </a:cubicBezTo>
                <a:lnTo>
                  <a:pt x="6606" y="5924"/>
                </a:lnTo>
                <a:cubicBezTo>
                  <a:pt x="6466" y="6204"/>
                  <a:pt x="6316" y="6478"/>
                  <a:pt x="6170" y="6744"/>
                </a:cubicBezTo>
                <a:cubicBezTo>
                  <a:pt x="5936" y="7170"/>
                  <a:pt x="5695" y="7610"/>
                  <a:pt x="5489" y="8084"/>
                </a:cubicBezTo>
                <a:cubicBezTo>
                  <a:pt x="5278" y="8571"/>
                  <a:pt x="4986" y="8741"/>
                  <a:pt x="4595" y="8606"/>
                </a:cubicBezTo>
                <a:cubicBezTo>
                  <a:pt x="4130" y="8445"/>
                  <a:pt x="3663" y="8387"/>
                  <a:pt x="3308" y="8354"/>
                </a:cubicBezTo>
                <a:cubicBezTo>
                  <a:pt x="2560" y="8285"/>
                  <a:pt x="1889" y="8660"/>
                  <a:pt x="1332" y="9036"/>
                </a:cubicBezTo>
                <a:cubicBezTo>
                  <a:pt x="1079" y="9207"/>
                  <a:pt x="837" y="9422"/>
                  <a:pt x="603" y="9629"/>
                </a:cubicBezTo>
                <a:cubicBezTo>
                  <a:pt x="546" y="9679"/>
                  <a:pt x="490" y="9728"/>
                  <a:pt x="433" y="9778"/>
                </a:cubicBezTo>
                <a:cubicBezTo>
                  <a:pt x="282" y="9909"/>
                  <a:pt x="139" y="10005"/>
                  <a:pt x="0" y="10071"/>
                </a:cubicBezTo>
                <a:lnTo>
                  <a:pt x="0" y="10118"/>
                </a:lnTo>
                <a:cubicBezTo>
                  <a:pt x="144" y="10052"/>
                  <a:pt x="291" y="9954"/>
                  <a:pt x="448" y="9818"/>
                </a:cubicBezTo>
                <a:cubicBezTo>
                  <a:pt x="504" y="9768"/>
                  <a:pt x="560" y="9717"/>
                  <a:pt x="617" y="9667"/>
                </a:cubicBezTo>
                <a:cubicBezTo>
                  <a:pt x="851" y="9460"/>
                  <a:pt x="1094" y="9247"/>
                  <a:pt x="1345" y="9077"/>
                </a:cubicBezTo>
                <a:cubicBezTo>
                  <a:pt x="1898" y="8703"/>
                  <a:pt x="2564" y="8331"/>
                  <a:pt x="3305" y="8400"/>
                </a:cubicBezTo>
                <a:cubicBezTo>
                  <a:pt x="3659" y="8433"/>
                  <a:pt x="4126" y="8490"/>
                  <a:pt x="4589" y="8650"/>
                </a:cubicBezTo>
                <a:cubicBezTo>
                  <a:pt x="4993" y="8790"/>
                  <a:pt x="5295" y="8612"/>
                  <a:pt x="5514" y="8108"/>
                </a:cubicBezTo>
                <a:cubicBezTo>
                  <a:pt x="5718" y="7637"/>
                  <a:pt x="5959" y="7198"/>
                  <a:pt x="6192" y="6772"/>
                </a:cubicBezTo>
                <a:cubicBezTo>
                  <a:pt x="6338" y="6507"/>
                  <a:pt x="6489" y="6231"/>
                  <a:pt x="6630" y="5951"/>
                </a:cubicBezTo>
                <a:lnTo>
                  <a:pt x="6645" y="5920"/>
                </a:lnTo>
                <a:cubicBezTo>
                  <a:pt x="6834" y="5542"/>
                  <a:pt x="7031" y="5152"/>
                  <a:pt x="7162" y="4704"/>
                </a:cubicBezTo>
                <a:cubicBezTo>
                  <a:pt x="7241" y="4436"/>
                  <a:pt x="7241" y="4220"/>
                  <a:pt x="7162" y="3986"/>
                </a:cubicBezTo>
                <a:cubicBezTo>
                  <a:pt x="7076" y="3734"/>
                  <a:pt x="6953" y="3535"/>
                  <a:pt x="6774" y="3357"/>
                </a:cubicBezTo>
                <a:cubicBezTo>
                  <a:pt x="6418" y="3004"/>
                  <a:pt x="6017" y="2551"/>
                  <a:pt x="5748" y="1883"/>
                </a:cubicBezTo>
                <a:cubicBezTo>
                  <a:pt x="5596" y="1505"/>
                  <a:pt x="5413" y="1106"/>
                  <a:pt x="5187" y="664"/>
                </a:cubicBezTo>
                <a:cubicBezTo>
                  <a:pt x="5076" y="445"/>
                  <a:pt x="4977" y="223"/>
                  <a:pt x="4890" y="0"/>
                </a:cubicBezTo>
                <a:lnTo>
                  <a:pt x="4856" y="0"/>
                </a:lnTo>
                <a:close/>
                <a:moveTo>
                  <a:pt x="6165" y="0"/>
                </a:moveTo>
                <a:cubicBezTo>
                  <a:pt x="6099" y="21"/>
                  <a:pt x="6033" y="40"/>
                  <a:pt x="5968" y="56"/>
                </a:cubicBezTo>
                <a:lnTo>
                  <a:pt x="5936" y="64"/>
                </a:lnTo>
                <a:cubicBezTo>
                  <a:pt x="5776" y="105"/>
                  <a:pt x="5699" y="249"/>
                  <a:pt x="5719" y="469"/>
                </a:cubicBezTo>
                <a:cubicBezTo>
                  <a:pt x="5777" y="1106"/>
                  <a:pt x="5973" y="1682"/>
                  <a:pt x="6301" y="2182"/>
                </a:cubicBezTo>
                <a:cubicBezTo>
                  <a:pt x="6434" y="2385"/>
                  <a:pt x="6602" y="2510"/>
                  <a:pt x="6765" y="2630"/>
                </a:cubicBezTo>
                <a:cubicBezTo>
                  <a:pt x="6815" y="2667"/>
                  <a:pt x="6866" y="2704"/>
                  <a:pt x="6916" y="2744"/>
                </a:cubicBezTo>
                <a:cubicBezTo>
                  <a:pt x="7199" y="2970"/>
                  <a:pt x="7418" y="3240"/>
                  <a:pt x="7586" y="3566"/>
                </a:cubicBezTo>
                <a:cubicBezTo>
                  <a:pt x="7751" y="3886"/>
                  <a:pt x="7932" y="4193"/>
                  <a:pt x="8107" y="4491"/>
                </a:cubicBezTo>
                <a:lnTo>
                  <a:pt x="8146" y="4558"/>
                </a:lnTo>
                <a:cubicBezTo>
                  <a:pt x="8229" y="4700"/>
                  <a:pt x="8331" y="4852"/>
                  <a:pt x="8474" y="4856"/>
                </a:cubicBezTo>
                <a:cubicBezTo>
                  <a:pt x="8503" y="4856"/>
                  <a:pt x="8532" y="4857"/>
                  <a:pt x="8561" y="4858"/>
                </a:cubicBezTo>
                <a:cubicBezTo>
                  <a:pt x="8710" y="4864"/>
                  <a:pt x="8864" y="4869"/>
                  <a:pt x="9016" y="4829"/>
                </a:cubicBezTo>
                <a:cubicBezTo>
                  <a:pt x="9079" y="4813"/>
                  <a:pt x="9143" y="4793"/>
                  <a:pt x="9204" y="4773"/>
                </a:cubicBezTo>
                <a:cubicBezTo>
                  <a:pt x="9329" y="4733"/>
                  <a:pt x="9458" y="4692"/>
                  <a:pt x="9589" y="4680"/>
                </a:cubicBezTo>
                <a:cubicBezTo>
                  <a:pt x="10008" y="4642"/>
                  <a:pt x="10389" y="4887"/>
                  <a:pt x="10742" y="5140"/>
                </a:cubicBezTo>
                <a:cubicBezTo>
                  <a:pt x="11047" y="5359"/>
                  <a:pt x="11354" y="5469"/>
                  <a:pt x="11670" y="5469"/>
                </a:cubicBezTo>
                <a:cubicBezTo>
                  <a:pt x="11912" y="5469"/>
                  <a:pt x="12159" y="5405"/>
                  <a:pt x="12413" y="5278"/>
                </a:cubicBezTo>
                <a:cubicBezTo>
                  <a:pt x="12955" y="5007"/>
                  <a:pt x="13461" y="4623"/>
                  <a:pt x="13842" y="4319"/>
                </a:cubicBezTo>
                <a:cubicBezTo>
                  <a:pt x="14471" y="3817"/>
                  <a:pt x="15014" y="3126"/>
                  <a:pt x="15455" y="2264"/>
                </a:cubicBezTo>
                <a:cubicBezTo>
                  <a:pt x="15550" y="2079"/>
                  <a:pt x="15642" y="1887"/>
                  <a:pt x="15732" y="1702"/>
                </a:cubicBezTo>
                <a:cubicBezTo>
                  <a:pt x="15962" y="1228"/>
                  <a:pt x="16200" y="737"/>
                  <a:pt x="16487" y="319"/>
                </a:cubicBezTo>
                <a:cubicBezTo>
                  <a:pt x="16560" y="212"/>
                  <a:pt x="16619" y="107"/>
                  <a:pt x="16667" y="0"/>
                </a:cubicBezTo>
                <a:lnTo>
                  <a:pt x="16631" y="0"/>
                </a:lnTo>
                <a:cubicBezTo>
                  <a:pt x="16587" y="95"/>
                  <a:pt x="16532" y="191"/>
                  <a:pt x="16466" y="286"/>
                </a:cubicBezTo>
                <a:cubicBezTo>
                  <a:pt x="16177" y="708"/>
                  <a:pt x="15939" y="1199"/>
                  <a:pt x="15708" y="1675"/>
                </a:cubicBezTo>
                <a:cubicBezTo>
                  <a:pt x="15618" y="1860"/>
                  <a:pt x="15526" y="2051"/>
                  <a:pt x="15432" y="2235"/>
                </a:cubicBezTo>
                <a:cubicBezTo>
                  <a:pt x="14993" y="3092"/>
                  <a:pt x="14454" y="3781"/>
                  <a:pt x="13829" y="4279"/>
                </a:cubicBezTo>
                <a:cubicBezTo>
                  <a:pt x="13449" y="4583"/>
                  <a:pt x="12944" y="4966"/>
                  <a:pt x="12403" y="5236"/>
                </a:cubicBezTo>
                <a:cubicBezTo>
                  <a:pt x="11824" y="5525"/>
                  <a:pt x="11285" y="5481"/>
                  <a:pt x="10755" y="5101"/>
                </a:cubicBezTo>
                <a:cubicBezTo>
                  <a:pt x="10423" y="4863"/>
                  <a:pt x="10067" y="4633"/>
                  <a:pt x="9676" y="4632"/>
                </a:cubicBezTo>
                <a:cubicBezTo>
                  <a:pt x="9647" y="4632"/>
                  <a:pt x="9617" y="4634"/>
                  <a:pt x="9587" y="4636"/>
                </a:cubicBezTo>
                <a:cubicBezTo>
                  <a:pt x="9454" y="4648"/>
                  <a:pt x="9324" y="4689"/>
                  <a:pt x="9198" y="4729"/>
                </a:cubicBezTo>
                <a:cubicBezTo>
                  <a:pt x="9137" y="4749"/>
                  <a:pt x="9073" y="4769"/>
                  <a:pt x="9011" y="4786"/>
                </a:cubicBezTo>
                <a:cubicBezTo>
                  <a:pt x="8861" y="4825"/>
                  <a:pt x="8708" y="4819"/>
                  <a:pt x="8561" y="4813"/>
                </a:cubicBezTo>
                <a:cubicBezTo>
                  <a:pt x="8532" y="4812"/>
                  <a:pt x="8503" y="4811"/>
                  <a:pt x="8474" y="4810"/>
                </a:cubicBezTo>
                <a:cubicBezTo>
                  <a:pt x="8343" y="4807"/>
                  <a:pt x="8247" y="4663"/>
                  <a:pt x="8169" y="4528"/>
                </a:cubicBezTo>
                <a:lnTo>
                  <a:pt x="8129" y="4462"/>
                </a:lnTo>
                <a:cubicBezTo>
                  <a:pt x="7954" y="4165"/>
                  <a:pt x="7774" y="3857"/>
                  <a:pt x="7610" y="3539"/>
                </a:cubicBezTo>
                <a:cubicBezTo>
                  <a:pt x="7438" y="3207"/>
                  <a:pt x="7216" y="2934"/>
                  <a:pt x="6929" y="2704"/>
                </a:cubicBezTo>
                <a:cubicBezTo>
                  <a:pt x="6879" y="2665"/>
                  <a:pt x="6827" y="2627"/>
                  <a:pt x="6777" y="2591"/>
                </a:cubicBezTo>
                <a:cubicBezTo>
                  <a:pt x="6617" y="2472"/>
                  <a:pt x="6451" y="2349"/>
                  <a:pt x="6322" y="2151"/>
                </a:cubicBezTo>
                <a:cubicBezTo>
                  <a:pt x="5999" y="1658"/>
                  <a:pt x="5806" y="1090"/>
                  <a:pt x="5749" y="464"/>
                </a:cubicBezTo>
                <a:cubicBezTo>
                  <a:pt x="5731" y="266"/>
                  <a:pt x="5796" y="146"/>
                  <a:pt x="5942" y="108"/>
                </a:cubicBezTo>
                <a:lnTo>
                  <a:pt x="5973" y="100"/>
                </a:lnTo>
                <a:cubicBezTo>
                  <a:pt x="6079" y="73"/>
                  <a:pt x="6187" y="44"/>
                  <a:pt x="6292" y="0"/>
                </a:cubicBezTo>
                <a:lnTo>
                  <a:pt x="6165" y="0"/>
                </a:lnTo>
                <a:close/>
                <a:moveTo>
                  <a:pt x="7321" y="0"/>
                </a:moveTo>
                <a:cubicBezTo>
                  <a:pt x="7112" y="214"/>
                  <a:pt x="6899" y="437"/>
                  <a:pt x="6706" y="698"/>
                </a:cubicBezTo>
                <a:cubicBezTo>
                  <a:pt x="6601" y="841"/>
                  <a:pt x="6547" y="1028"/>
                  <a:pt x="6554" y="1224"/>
                </a:cubicBezTo>
                <a:cubicBezTo>
                  <a:pt x="6561" y="1428"/>
                  <a:pt x="6635" y="1618"/>
                  <a:pt x="6757" y="1749"/>
                </a:cubicBezTo>
                <a:cubicBezTo>
                  <a:pt x="6820" y="1817"/>
                  <a:pt x="6887" y="1881"/>
                  <a:pt x="6951" y="1943"/>
                </a:cubicBezTo>
                <a:cubicBezTo>
                  <a:pt x="7080" y="2068"/>
                  <a:pt x="7214" y="2199"/>
                  <a:pt x="7326" y="2363"/>
                </a:cubicBezTo>
                <a:cubicBezTo>
                  <a:pt x="7421" y="2502"/>
                  <a:pt x="7515" y="2648"/>
                  <a:pt x="7606" y="2789"/>
                </a:cubicBezTo>
                <a:cubicBezTo>
                  <a:pt x="7726" y="2974"/>
                  <a:pt x="7850" y="3165"/>
                  <a:pt x="7978" y="3344"/>
                </a:cubicBezTo>
                <a:cubicBezTo>
                  <a:pt x="8209" y="3670"/>
                  <a:pt x="8530" y="4045"/>
                  <a:pt x="8966" y="4059"/>
                </a:cubicBezTo>
                <a:cubicBezTo>
                  <a:pt x="9573" y="4078"/>
                  <a:pt x="10132" y="4256"/>
                  <a:pt x="10677" y="4601"/>
                </a:cubicBezTo>
                <a:cubicBezTo>
                  <a:pt x="10977" y="4791"/>
                  <a:pt x="11331" y="4995"/>
                  <a:pt x="11723" y="4999"/>
                </a:cubicBezTo>
                <a:cubicBezTo>
                  <a:pt x="11729" y="4999"/>
                  <a:pt x="11736" y="5001"/>
                  <a:pt x="11743" y="5001"/>
                </a:cubicBezTo>
                <a:cubicBezTo>
                  <a:pt x="12255" y="5001"/>
                  <a:pt x="12729" y="4755"/>
                  <a:pt x="13171" y="4502"/>
                </a:cubicBezTo>
                <a:cubicBezTo>
                  <a:pt x="14022" y="4017"/>
                  <a:pt x="14747" y="3190"/>
                  <a:pt x="15389" y="1975"/>
                </a:cubicBezTo>
                <a:cubicBezTo>
                  <a:pt x="15497" y="1769"/>
                  <a:pt x="15599" y="1551"/>
                  <a:pt x="15698" y="1340"/>
                </a:cubicBezTo>
                <a:cubicBezTo>
                  <a:pt x="15848" y="1019"/>
                  <a:pt x="16004" y="687"/>
                  <a:pt x="16185" y="392"/>
                </a:cubicBezTo>
                <a:cubicBezTo>
                  <a:pt x="16201" y="366"/>
                  <a:pt x="16218" y="340"/>
                  <a:pt x="16234" y="313"/>
                </a:cubicBezTo>
                <a:cubicBezTo>
                  <a:pt x="16296" y="214"/>
                  <a:pt x="16358" y="112"/>
                  <a:pt x="16412" y="0"/>
                </a:cubicBezTo>
                <a:lnTo>
                  <a:pt x="16375" y="0"/>
                </a:lnTo>
                <a:cubicBezTo>
                  <a:pt x="16325" y="100"/>
                  <a:pt x="16269" y="192"/>
                  <a:pt x="16213" y="282"/>
                </a:cubicBezTo>
                <a:cubicBezTo>
                  <a:pt x="16196" y="308"/>
                  <a:pt x="16179" y="335"/>
                  <a:pt x="16163" y="361"/>
                </a:cubicBezTo>
                <a:cubicBezTo>
                  <a:pt x="15981" y="658"/>
                  <a:pt x="15824" y="991"/>
                  <a:pt x="15674" y="1314"/>
                </a:cubicBezTo>
                <a:cubicBezTo>
                  <a:pt x="15575" y="1524"/>
                  <a:pt x="15474" y="1742"/>
                  <a:pt x="15366" y="1946"/>
                </a:cubicBezTo>
                <a:cubicBezTo>
                  <a:pt x="14728" y="3155"/>
                  <a:pt x="14007" y="3977"/>
                  <a:pt x="13161" y="4460"/>
                </a:cubicBezTo>
                <a:cubicBezTo>
                  <a:pt x="12721" y="4711"/>
                  <a:pt x="12250" y="4955"/>
                  <a:pt x="11743" y="4955"/>
                </a:cubicBezTo>
                <a:cubicBezTo>
                  <a:pt x="11736" y="4955"/>
                  <a:pt x="11729" y="4955"/>
                  <a:pt x="11723" y="4955"/>
                </a:cubicBezTo>
                <a:cubicBezTo>
                  <a:pt x="11336" y="4950"/>
                  <a:pt x="10986" y="4749"/>
                  <a:pt x="10689" y="4560"/>
                </a:cubicBezTo>
                <a:cubicBezTo>
                  <a:pt x="10141" y="4213"/>
                  <a:pt x="9577" y="4033"/>
                  <a:pt x="8966" y="4014"/>
                </a:cubicBezTo>
                <a:cubicBezTo>
                  <a:pt x="8540" y="4000"/>
                  <a:pt x="8225" y="3632"/>
                  <a:pt x="7997" y="3312"/>
                </a:cubicBezTo>
                <a:cubicBezTo>
                  <a:pt x="7870" y="3133"/>
                  <a:pt x="7747" y="2942"/>
                  <a:pt x="7628" y="2758"/>
                </a:cubicBezTo>
                <a:cubicBezTo>
                  <a:pt x="7536" y="2616"/>
                  <a:pt x="7442" y="2470"/>
                  <a:pt x="7347" y="2331"/>
                </a:cubicBezTo>
                <a:cubicBezTo>
                  <a:pt x="7232" y="2163"/>
                  <a:pt x="7096" y="2033"/>
                  <a:pt x="6966" y="1906"/>
                </a:cubicBezTo>
                <a:cubicBezTo>
                  <a:pt x="6902" y="1844"/>
                  <a:pt x="6836" y="1780"/>
                  <a:pt x="6774" y="1713"/>
                </a:cubicBezTo>
                <a:cubicBezTo>
                  <a:pt x="6660" y="1590"/>
                  <a:pt x="6590" y="1411"/>
                  <a:pt x="6583" y="1221"/>
                </a:cubicBezTo>
                <a:cubicBezTo>
                  <a:pt x="6576" y="1039"/>
                  <a:pt x="6627" y="865"/>
                  <a:pt x="6726" y="731"/>
                </a:cubicBezTo>
                <a:cubicBezTo>
                  <a:pt x="6928" y="457"/>
                  <a:pt x="7154" y="224"/>
                  <a:pt x="7374" y="0"/>
                </a:cubicBezTo>
                <a:lnTo>
                  <a:pt x="7321" y="0"/>
                </a:lnTo>
                <a:close/>
                <a:moveTo>
                  <a:pt x="7420" y="0"/>
                </a:moveTo>
                <a:cubicBezTo>
                  <a:pt x="7384" y="37"/>
                  <a:pt x="7349" y="74"/>
                  <a:pt x="7314" y="109"/>
                </a:cubicBezTo>
                <a:cubicBezTo>
                  <a:pt x="7182" y="244"/>
                  <a:pt x="7045" y="383"/>
                  <a:pt x="6917" y="535"/>
                </a:cubicBezTo>
                <a:cubicBezTo>
                  <a:pt x="6847" y="619"/>
                  <a:pt x="6779" y="713"/>
                  <a:pt x="6712" y="821"/>
                </a:cubicBezTo>
                <a:cubicBezTo>
                  <a:pt x="6635" y="945"/>
                  <a:pt x="6597" y="1084"/>
                  <a:pt x="6601" y="1222"/>
                </a:cubicBezTo>
                <a:cubicBezTo>
                  <a:pt x="6605" y="1361"/>
                  <a:pt x="6652" y="1495"/>
                  <a:pt x="6738" y="1608"/>
                </a:cubicBezTo>
                <a:cubicBezTo>
                  <a:pt x="6785" y="1670"/>
                  <a:pt x="6836" y="1735"/>
                  <a:pt x="6891" y="1784"/>
                </a:cubicBezTo>
                <a:cubicBezTo>
                  <a:pt x="7200" y="2061"/>
                  <a:pt x="7486" y="2432"/>
                  <a:pt x="7794" y="2951"/>
                </a:cubicBezTo>
                <a:cubicBezTo>
                  <a:pt x="8002" y="3301"/>
                  <a:pt x="8215" y="3561"/>
                  <a:pt x="8443" y="3746"/>
                </a:cubicBezTo>
                <a:cubicBezTo>
                  <a:pt x="8645" y="3909"/>
                  <a:pt x="8859" y="3948"/>
                  <a:pt x="9024" y="3964"/>
                </a:cubicBezTo>
                <a:lnTo>
                  <a:pt x="9088" y="3971"/>
                </a:lnTo>
                <a:cubicBezTo>
                  <a:pt x="9423" y="4004"/>
                  <a:pt x="9770" y="4039"/>
                  <a:pt x="10100" y="4192"/>
                </a:cubicBezTo>
                <a:cubicBezTo>
                  <a:pt x="10363" y="4314"/>
                  <a:pt x="10616" y="4453"/>
                  <a:pt x="10853" y="4606"/>
                </a:cubicBezTo>
                <a:cubicBezTo>
                  <a:pt x="11401" y="4961"/>
                  <a:pt x="11969" y="4990"/>
                  <a:pt x="12588" y="4692"/>
                </a:cubicBezTo>
                <a:cubicBezTo>
                  <a:pt x="13113" y="4441"/>
                  <a:pt x="13499" y="4196"/>
                  <a:pt x="13841" y="3900"/>
                </a:cubicBezTo>
                <a:cubicBezTo>
                  <a:pt x="14053" y="3716"/>
                  <a:pt x="14243" y="3481"/>
                  <a:pt x="14427" y="3253"/>
                </a:cubicBezTo>
                <a:cubicBezTo>
                  <a:pt x="14496" y="3169"/>
                  <a:pt x="14566" y="3081"/>
                  <a:pt x="14637" y="2998"/>
                </a:cubicBezTo>
                <a:cubicBezTo>
                  <a:pt x="15039" y="2524"/>
                  <a:pt x="15332" y="1899"/>
                  <a:pt x="15616" y="1293"/>
                </a:cubicBezTo>
                <a:cubicBezTo>
                  <a:pt x="15674" y="1169"/>
                  <a:pt x="15733" y="1043"/>
                  <a:pt x="15793" y="919"/>
                </a:cubicBezTo>
                <a:cubicBezTo>
                  <a:pt x="15888" y="721"/>
                  <a:pt x="15997" y="533"/>
                  <a:pt x="16103" y="352"/>
                </a:cubicBezTo>
                <a:cubicBezTo>
                  <a:pt x="16169" y="238"/>
                  <a:pt x="16236" y="120"/>
                  <a:pt x="16301" y="0"/>
                </a:cubicBezTo>
                <a:lnTo>
                  <a:pt x="16263" y="0"/>
                </a:lnTo>
                <a:cubicBezTo>
                  <a:pt x="16203" y="110"/>
                  <a:pt x="16142" y="219"/>
                  <a:pt x="16081" y="323"/>
                </a:cubicBezTo>
                <a:cubicBezTo>
                  <a:pt x="15975" y="505"/>
                  <a:pt x="15865" y="693"/>
                  <a:pt x="15768" y="894"/>
                </a:cubicBezTo>
                <a:cubicBezTo>
                  <a:pt x="15709" y="1017"/>
                  <a:pt x="15651" y="1143"/>
                  <a:pt x="15592" y="1268"/>
                </a:cubicBezTo>
                <a:cubicBezTo>
                  <a:pt x="15310" y="1870"/>
                  <a:pt x="15018" y="2494"/>
                  <a:pt x="14619" y="2964"/>
                </a:cubicBezTo>
                <a:cubicBezTo>
                  <a:pt x="14548" y="3048"/>
                  <a:pt x="14478" y="3134"/>
                  <a:pt x="14409" y="3219"/>
                </a:cubicBezTo>
                <a:cubicBezTo>
                  <a:pt x="14226" y="3445"/>
                  <a:pt x="14036" y="3679"/>
                  <a:pt x="13826" y="3861"/>
                </a:cubicBezTo>
                <a:cubicBezTo>
                  <a:pt x="13486" y="4155"/>
                  <a:pt x="13102" y="4398"/>
                  <a:pt x="12579" y="4649"/>
                </a:cubicBezTo>
                <a:cubicBezTo>
                  <a:pt x="11967" y="4943"/>
                  <a:pt x="11406" y="4915"/>
                  <a:pt x="10864" y="4564"/>
                </a:cubicBezTo>
                <a:cubicBezTo>
                  <a:pt x="10627" y="4410"/>
                  <a:pt x="10373" y="4270"/>
                  <a:pt x="10109" y="4148"/>
                </a:cubicBezTo>
                <a:cubicBezTo>
                  <a:pt x="9775" y="3994"/>
                  <a:pt x="9427" y="3960"/>
                  <a:pt x="9089" y="3926"/>
                </a:cubicBezTo>
                <a:lnTo>
                  <a:pt x="9025" y="3921"/>
                </a:lnTo>
                <a:cubicBezTo>
                  <a:pt x="8864" y="3905"/>
                  <a:pt x="8654" y="3865"/>
                  <a:pt x="8456" y="3706"/>
                </a:cubicBezTo>
                <a:cubicBezTo>
                  <a:pt x="8232" y="3524"/>
                  <a:pt x="8022" y="3267"/>
                  <a:pt x="7816" y="2921"/>
                </a:cubicBezTo>
                <a:cubicBezTo>
                  <a:pt x="7506" y="2398"/>
                  <a:pt x="7217" y="2025"/>
                  <a:pt x="6906" y="1746"/>
                </a:cubicBezTo>
                <a:cubicBezTo>
                  <a:pt x="6853" y="1698"/>
                  <a:pt x="6804" y="1635"/>
                  <a:pt x="6758" y="1574"/>
                </a:cubicBezTo>
                <a:cubicBezTo>
                  <a:pt x="6678" y="1469"/>
                  <a:pt x="6634" y="1346"/>
                  <a:pt x="6630" y="1219"/>
                </a:cubicBezTo>
                <a:cubicBezTo>
                  <a:pt x="6626" y="1094"/>
                  <a:pt x="6662" y="967"/>
                  <a:pt x="6733" y="852"/>
                </a:cubicBezTo>
                <a:cubicBezTo>
                  <a:pt x="6800" y="746"/>
                  <a:pt x="6866" y="653"/>
                  <a:pt x="6935" y="571"/>
                </a:cubicBezTo>
                <a:cubicBezTo>
                  <a:pt x="7062" y="419"/>
                  <a:pt x="7198" y="281"/>
                  <a:pt x="7330" y="146"/>
                </a:cubicBezTo>
                <a:cubicBezTo>
                  <a:pt x="7377" y="99"/>
                  <a:pt x="7425" y="49"/>
                  <a:pt x="7472" y="0"/>
                </a:cubicBezTo>
                <a:lnTo>
                  <a:pt x="7420" y="0"/>
                </a:lnTo>
                <a:close/>
                <a:moveTo>
                  <a:pt x="8267" y="0"/>
                </a:moveTo>
                <a:cubicBezTo>
                  <a:pt x="8150" y="176"/>
                  <a:pt x="8013" y="319"/>
                  <a:pt x="7879" y="459"/>
                </a:cubicBezTo>
                <a:cubicBezTo>
                  <a:pt x="7840" y="500"/>
                  <a:pt x="7800" y="541"/>
                  <a:pt x="7761" y="583"/>
                </a:cubicBezTo>
                <a:cubicBezTo>
                  <a:pt x="7428" y="942"/>
                  <a:pt x="7367" y="1299"/>
                  <a:pt x="7544" y="1854"/>
                </a:cubicBezTo>
                <a:cubicBezTo>
                  <a:pt x="7664" y="2232"/>
                  <a:pt x="7838" y="2584"/>
                  <a:pt x="8059" y="2905"/>
                </a:cubicBezTo>
                <a:cubicBezTo>
                  <a:pt x="8278" y="3223"/>
                  <a:pt x="8522" y="3409"/>
                  <a:pt x="8786" y="3457"/>
                </a:cubicBezTo>
                <a:cubicBezTo>
                  <a:pt x="9133" y="3520"/>
                  <a:pt x="9476" y="3639"/>
                  <a:pt x="9806" y="3809"/>
                </a:cubicBezTo>
                <a:cubicBezTo>
                  <a:pt x="10473" y="4153"/>
                  <a:pt x="11081" y="4373"/>
                  <a:pt x="11666" y="4482"/>
                </a:cubicBezTo>
                <a:cubicBezTo>
                  <a:pt x="11813" y="4509"/>
                  <a:pt x="11959" y="4523"/>
                  <a:pt x="12104" y="4523"/>
                </a:cubicBezTo>
                <a:cubicBezTo>
                  <a:pt x="12577" y="4523"/>
                  <a:pt x="13040" y="4378"/>
                  <a:pt x="13487" y="4091"/>
                </a:cubicBezTo>
                <a:cubicBezTo>
                  <a:pt x="13983" y="3772"/>
                  <a:pt x="14384" y="3234"/>
                  <a:pt x="14772" y="2714"/>
                </a:cubicBezTo>
                <a:lnTo>
                  <a:pt x="14850" y="2610"/>
                </a:lnTo>
                <a:cubicBezTo>
                  <a:pt x="15079" y="2304"/>
                  <a:pt x="15284" y="1932"/>
                  <a:pt x="15518" y="1404"/>
                </a:cubicBezTo>
                <a:cubicBezTo>
                  <a:pt x="15756" y="866"/>
                  <a:pt x="15964" y="426"/>
                  <a:pt x="16170" y="18"/>
                </a:cubicBezTo>
                <a:cubicBezTo>
                  <a:pt x="16173" y="12"/>
                  <a:pt x="16176" y="6"/>
                  <a:pt x="16180" y="0"/>
                </a:cubicBezTo>
                <a:lnTo>
                  <a:pt x="16142" y="0"/>
                </a:lnTo>
                <a:cubicBezTo>
                  <a:pt x="15937" y="406"/>
                  <a:pt x="15730" y="844"/>
                  <a:pt x="15493" y="1379"/>
                </a:cubicBezTo>
                <a:cubicBezTo>
                  <a:pt x="15261" y="1903"/>
                  <a:pt x="15057" y="2272"/>
                  <a:pt x="14830" y="2576"/>
                </a:cubicBezTo>
                <a:lnTo>
                  <a:pt x="14752" y="2679"/>
                </a:lnTo>
                <a:cubicBezTo>
                  <a:pt x="14366" y="3198"/>
                  <a:pt x="13966" y="3734"/>
                  <a:pt x="13475" y="4049"/>
                </a:cubicBezTo>
                <a:cubicBezTo>
                  <a:pt x="12896" y="4422"/>
                  <a:pt x="12288" y="4554"/>
                  <a:pt x="11670" y="4438"/>
                </a:cubicBezTo>
                <a:cubicBezTo>
                  <a:pt x="11087" y="4329"/>
                  <a:pt x="10481" y="4109"/>
                  <a:pt x="9816" y="3766"/>
                </a:cubicBezTo>
                <a:cubicBezTo>
                  <a:pt x="9484" y="3595"/>
                  <a:pt x="9139" y="3477"/>
                  <a:pt x="8790" y="3413"/>
                </a:cubicBezTo>
                <a:cubicBezTo>
                  <a:pt x="8532" y="3366"/>
                  <a:pt x="8293" y="3184"/>
                  <a:pt x="8079" y="2874"/>
                </a:cubicBezTo>
                <a:cubicBezTo>
                  <a:pt x="7860" y="2557"/>
                  <a:pt x="7689" y="2206"/>
                  <a:pt x="7571" y="1834"/>
                </a:cubicBezTo>
                <a:cubicBezTo>
                  <a:pt x="7400" y="1296"/>
                  <a:pt x="7456" y="967"/>
                  <a:pt x="7778" y="620"/>
                </a:cubicBezTo>
                <a:cubicBezTo>
                  <a:pt x="7817" y="578"/>
                  <a:pt x="7857" y="537"/>
                  <a:pt x="7896" y="496"/>
                </a:cubicBezTo>
                <a:cubicBezTo>
                  <a:pt x="8039" y="347"/>
                  <a:pt x="8185" y="194"/>
                  <a:pt x="8308" y="0"/>
                </a:cubicBezTo>
                <a:lnTo>
                  <a:pt x="8267" y="0"/>
                </a:lnTo>
                <a:close/>
                <a:moveTo>
                  <a:pt x="8368" y="0"/>
                </a:moveTo>
                <a:cubicBezTo>
                  <a:pt x="8276" y="155"/>
                  <a:pt x="8166" y="283"/>
                  <a:pt x="8057" y="405"/>
                </a:cubicBezTo>
                <a:cubicBezTo>
                  <a:pt x="8023" y="443"/>
                  <a:pt x="7989" y="480"/>
                  <a:pt x="7956" y="519"/>
                </a:cubicBezTo>
                <a:cubicBezTo>
                  <a:pt x="7935" y="542"/>
                  <a:pt x="7913" y="563"/>
                  <a:pt x="7892" y="584"/>
                </a:cubicBezTo>
                <a:cubicBezTo>
                  <a:pt x="7881" y="595"/>
                  <a:pt x="7870" y="605"/>
                  <a:pt x="7860" y="616"/>
                </a:cubicBezTo>
                <a:cubicBezTo>
                  <a:pt x="7485" y="995"/>
                  <a:pt x="7431" y="1318"/>
                  <a:pt x="7646" y="1894"/>
                </a:cubicBezTo>
                <a:cubicBezTo>
                  <a:pt x="7821" y="2363"/>
                  <a:pt x="8077" y="2941"/>
                  <a:pt x="8517" y="3238"/>
                </a:cubicBezTo>
                <a:cubicBezTo>
                  <a:pt x="8656" y="3332"/>
                  <a:pt x="8805" y="3361"/>
                  <a:pt x="8949" y="3390"/>
                </a:cubicBezTo>
                <a:cubicBezTo>
                  <a:pt x="9010" y="3402"/>
                  <a:pt x="9072" y="3414"/>
                  <a:pt x="9133" y="3431"/>
                </a:cubicBezTo>
                <a:cubicBezTo>
                  <a:pt x="9370" y="3497"/>
                  <a:pt x="9548" y="3565"/>
                  <a:pt x="9711" y="3650"/>
                </a:cubicBezTo>
                <a:cubicBezTo>
                  <a:pt x="10374" y="3996"/>
                  <a:pt x="10967" y="4226"/>
                  <a:pt x="11523" y="4353"/>
                </a:cubicBezTo>
                <a:cubicBezTo>
                  <a:pt x="12565" y="4591"/>
                  <a:pt x="13488" y="4217"/>
                  <a:pt x="14266" y="3239"/>
                </a:cubicBezTo>
                <a:lnTo>
                  <a:pt x="14343" y="3143"/>
                </a:lnTo>
                <a:cubicBezTo>
                  <a:pt x="14531" y="2907"/>
                  <a:pt x="14726" y="2662"/>
                  <a:pt x="14908" y="2402"/>
                </a:cubicBezTo>
                <a:cubicBezTo>
                  <a:pt x="15166" y="2034"/>
                  <a:pt x="15364" y="1593"/>
                  <a:pt x="15554" y="1168"/>
                </a:cubicBezTo>
                <a:cubicBezTo>
                  <a:pt x="15695" y="851"/>
                  <a:pt x="15846" y="537"/>
                  <a:pt x="15993" y="234"/>
                </a:cubicBezTo>
                <a:cubicBezTo>
                  <a:pt x="16030" y="156"/>
                  <a:pt x="16068" y="78"/>
                  <a:pt x="16105" y="0"/>
                </a:cubicBezTo>
                <a:lnTo>
                  <a:pt x="16069" y="0"/>
                </a:lnTo>
                <a:cubicBezTo>
                  <a:pt x="16035" y="69"/>
                  <a:pt x="16002" y="139"/>
                  <a:pt x="15968" y="208"/>
                </a:cubicBezTo>
                <a:cubicBezTo>
                  <a:pt x="15822" y="512"/>
                  <a:pt x="15670" y="825"/>
                  <a:pt x="15529" y="1142"/>
                </a:cubicBezTo>
                <a:cubicBezTo>
                  <a:pt x="15339" y="1566"/>
                  <a:pt x="15144" y="2004"/>
                  <a:pt x="14888" y="2369"/>
                </a:cubicBezTo>
                <a:cubicBezTo>
                  <a:pt x="14707" y="2628"/>
                  <a:pt x="14512" y="2872"/>
                  <a:pt x="14324" y="3108"/>
                </a:cubicBezTo>
                <a:lnTo>
                  <a:pt x="14247" y="3204"/>
                </a:lnTo>
                <a:cubicBezTo>
                  <a:pt x="13476" y="4172"/>
                  <a:pt x="12560" y="4545"/>
                  <a:pt x="11527" y="4309"/>
                </a:cubicBezTo>
                <a:cubicBezTo>
                  <a:pt x="10973" y="4183"/>
                  <a:pt x="10382" y="3953"/>
                  <a:pt x="9720" y="3608"/>
                </a:cubicBezTo>
                <a:cubicBezTo>
                  <a:pt x="9556" y="3522"/>
                  <a:pt x="9376" y="3454"/>
                  <a:pt x="9138" y="3387"/>
                </a:cubicBezTo>
                <a:cubicBezTo>
                  <a:pt x="9076" y="3370"/>
                  <a:pt x="9014" y="3358"/>
                  <a:pt x="8953" y="3346"/>
                </a:cubicBezTo>
                <a:cubicBezTo>
                  <a:pt x="8811" y="3318"/>
                  <a:pt x="8665" y="3289"/>
                  <a:pt x="8529" y="3197"/>
                </a:cubicBezTo>
                <a:cubicBezTo>
                  <a:pt x="8098" y="2905"/>
                  <a:pt x="7844" y="2336"/>
                  <a:pt x="7671" y="1872"/>
                </a:cubicBezTo>
                <a:cubicBezTo>
                  <a:pt x="7464" y="1316"/>
                  <a:pt x="7514" y="1019"/>
                  <a:pt x="7876" y="652"/>
                </a:cubicBezTo>
                <a:cubicBezTo>
                  <a:pt x="7886" y="642"/>
                  <a:pt x="7897" y="633"/>
                  <a:pt x="7907" y="622"/>
                </a:cubicBezTo>
                <a:cubicBezTo>
                  <a:pt x="7929" y="601"/>
                  <a:pt x="7953" y="579"/>
                  <a:pt x="7974" y="554"/>
                </a:cubicBezTo>
                <a:cubicBezTo>
                  <a:pt x="8007" y="516"/>
                  <a:pt x="8041" y="478"/>
                  <a:pt x="8075" y="441"/>
                </a:cubicBezTo>
                <a:cubicBezTo>
                  <a:pt x="8194" y="309"/>
                  <a:pt x="8313" y="173"/>
                  <a:pt x="8410" y="0"/>
                </a:cubicBezTo>
                <a:lnTo>
                  <a:pt x="8368" y="0"/>
                </a:lnTo>
                <a:close/>
                <a:moveTo>
                  <a:pt x="9355" y="0"/>
                </a:moveTo>
                <a:cubicBezTo>
                  <a:pt x="8911" y="203"/>
                  <a:pt x="8610" y="685"/>
                  <a:pt x="8372" y="1144"/>
                </a:cubicBezTo>
                <a:cubicBezTo>
                  <a:pt x="8251" y="1379"/>
                  <a:pt x="8209" y="1630"/>
                  <a:pt x="8251" y="1871"/>
                </a:cubicBezTo>
                <a:cubicBezTo>
                  <a:pt x="8298" y="2140"/>
                  <a:pt x="8452" y="2379"/>
                  <a:pt x="8664" y="2510"/>
                </a:cubicBezTo>
                <a:cubicBezTo>
                  <a:pt x="8763" y="2572"/>
                  <a:pt x="8872" y="2603"/>
                  <a:pt x="8978" y="2634"/>
                </a:cubicBezTo>
                <a:cubicBezTo>
                  <a:pt x="9038" y="2652"/>
                  <a:pt x="9100" y="2672"/>
                  <a:pt x="9160" y="2696"/>
                </a:cubicBezTo>
                <a:cubicBezTo>
                  <a:pt x="9340" y="2768"/>
                  <a:pt x="9507" y="2901"/>
                  <a:pt x="9667" y="3030"/>
                </a:cubicBezTo>
                <a:cubicBezTo>
                  <a:pt x="9756" y="3101"/>
                  <a:pt x="9847" y="3175"/>
                  <a:pt x="9940" y="3238"/>
                </a:cubicBezTo>
                <a:cubicBezTo>
                  <a:pt x="10357" y="3519"/>
                  <a:pt x="10720" y="3522"/>
                  <a:pt x="11049" y="3249"/>
                </a:cubicBezTo>
                <a:cubicBezTo>
                  <a:pt x="11261" y="3073"/>
                  <a:pt x="11458" y="3106"/>
                  <a:pt x="11687" y="3354"/>
                </a:cubicBezTo>
                <a:cubicBezTo>
                  <a:pt x="11703" y="3373"/>
                  <a:pt x="11721" y="3390"/>
                  <a:pt x="11737" y="3409"/>
                </a:cubicBezTo>
                <a:cubicBezTo>
                  <a:pt x="11861" y="3545"/>
                  <a:pt x="11989" y="3686"/>
                  <a:pt x="12142" y="3759"/>
                </a:cubicBezTo>
                <a:cubicBezTo>
                  <a:pt x="12706" y="4030"/>
                  <a:pt x="13250" y="3909"/>
                  <a:pt x="13759" y="3398"/>
                </a:cubicBezTo>
                <a:cubicBezTo>
                  <a:pt x="14310" y="2845"/>
                  <a:pt x="14874" y="2207"/>
                  <a:pt x="15270" y="1294"/>
                </a:cubicBezTo>
                <a:cubicBezTo>
                  <a:pt x="15303" y="1218"/>
                  <a:pt x="15337" y="1142"/>
                  <a:pt x="15371" y="1065"/>
                </a:cubicBezTo>
                <a:cubicBezTo>
                  <a:pt x="15520" y="723"/>
                  <a:pt x="15673" y="372"/>
                  <a:pt x="15801" y="0"/>
                </a:cubicBezTo>
                <a:lnTo>
                  <a:pt x="15769" y="0"/>
                </a:lnTo>
                <a:cubicBezTo>
                  <a:pt x="15642" y="362"/>
                  <a:pt x="15492" y="706"/>
                  <a:pt x="15345" y="1040"/>
                </a:cubicBezTo>
                <a:cubicBezTo>
                  <a:pt x="15312" y="1117"/>
                  <a:pt x="15278" y="1193"/>
                  <a:pt x="15245" y="1270"/>
                </a:cubicBezTo>
                <a:cubicBezTo>
                  <a:pt x="14853" y="2176"/>
                  <a:pt x="14291" y="2809"/>
                  <a:pt x="13742" y="3359"/>
                </a:cubicBezTo>
                <a:cubicBezTo>
                  <a:pt x="13241" y="3862"/>
                  <a:pt x="12706" y="3983"/>
                  <a:pt x="12151" y="3717"/>
                </a:cubicBezTo>
                <a:cubicBezTo>
                  <a:pt x="12003" y="3645"/>
                  <a:pt x="11877" y="3506"/>
                  <a:pt x="11754" y="3372"/>
                </a:cubicBezTo>
                <a:cubicBezTo>
                  <a:pt x="11738" y="3353"/>
                  <a:pt x="11721" y="3336"/>
                  <a:pt x="11704" y="3318"/>
                </a:cubicBezTo>
                <a:cubicBezTo>
                  <a:pt x="11468" y="3061"/>
                  <a:pt x="11256" y="3027"/>
                  <a:pt x="11036" y="3209"/>
                </a:cubicBezTo>
                <a:cubicBezTo>
                  <a:pt x="10715" y="3476"/>
                  <a:pt x="10361" y="3472"/>
                  <a:pt x="9953" y="3197"/>
                </a:cubicBezTo>
                <a:cubicBezTo>
                  <a:pt x="9861" y="3135"/>
                  <a:pt x="9770" y="3061"/>
                  <a:pt x="9682" y="2990"/>
                </a:cubicBezTo>
                <a:cubicBezTo>
                  <a:pt x="9519" y="2860"/>
                  <a:pt x="9352" y="2725"/>
                  <a:pt x="9169" y="2652"/>
                </a:cubicBezTo>
                <a:cubicBezTo>
                  <a:pt x="9108" y="2627"/>
                  <a:pt x="9044" y="2609"/>
                  <a:pt x="8983" y="2591"/>
                </a:cubicBezTo>
                <a:cubicBezTo>
                  <a:pt x="8879" y="2560"/>
                  <a:pt x="8772" y="2528"/>
                  <a:pt x="8674" y="2468"/>
                </a:cubicBezTo>
                <a:cubicBezTo>
                  <a:pt x="8472" y="2342"/>
                  <a:pt x="8324" y="2114"/>
                  <a:pt x="8280" y="1858"/>
                </a:cubicBezTo>
                <a:cubicBezTo>
                  <a:pt x="8240" y="1632"/>
                  <a:pt x="8281" y="1394"/>
                  <a:pt x="8396" y="1171"/>
                </a:cubicBezTo>
                <a:cubicBezTo>
                  <a:pt x="8650" y="681"/>
                  <a:pt x="8975" y="166"/>
                  <a:pt x="9472" y="0"/>
                </a:cubicBezTo>
                <a:lnTo>
                  <a:pt x="9355" y="0"/>
                </a:lnTo>
                <a:close/>
                <a:moveTo>
                  <a:pt x="12470" y="0"/>
                </a:moveTo>
                <a:cubicBezTo>
                  <a:pt x="12412" y="86"/>
                  <a:pt x="12353" y="172"/>
                  <a:pt x="12291" y="252"/>
                </a:cubicBezTo>
                <a:cubicBezTo>
                  <a:pt x="12070" y="536"/>
                  <a:pt x="11980" y="904"/>
                  <a:pt x="12013" y="1379"/>
                </a:cubicBezTo>
                <a:cubicBezTo>
                  <a:pt x="12031" y="1629"/>
                  <a:pt x="12109" y="1844"/>
                  <a:pt x="12183" y="2021"/>
                </a:cubicBezTo>
                <a:cubicBezTo>
                  <a:pt x="12433" y="2614"/>
                  <a:pt x="12715" y="2908"/>
                  <a:pt x="13036" y="2908"/>
                </a:cubicBezTo>
                <a:cubicBezTo>
                  <a:pt x="13228" y="2908"/>
                  <a:pt x="13434" y="2803"/>
                  <a:pt x="13655" y="2594"/>
                </a:cubicBezTo>
                <a:cubicBezTo>
                  <a:pt x="13741" y="2513"/>
                  <a:pt x="13827" y="2425"/>
                  <a:pt x="13909" y="2340"/>
                </a:cubicBezTo>
                <a:cubicBezTo>
                  <a:pt x="13981" y="2266"/>
                  <a:pt x="14055" y="2189"/>
                  <a:pt x="14129" y="2117"/>
                </a:cubicBezTo>
                <a:cubicBezTo>
                  <a:pt x="14666" y="1598"/>
                  <a:pt x="15042" y="886"/>
                  <a:pt x="15251" y="0"/>
                </a:cubicBezTo>
                <a:lnTo>
                  <a:pt x="15219" y="0"/>
                </a:lnTo>
                <a:cubicBezTo>
                  <a:pt x="15012" y="869"/>
                  <a:pt x="14641" y="1568"/>
                  <a:pt x="14113" y="2079"/>
                </a:cubicBezTo>
                <a:cubicBezTo>
                  <a:pt x="14038" y="2151"/>
                  <a:pt x="13964" y="2229"/>
                  <a:pt x="13892" y="2303"/>
                </a:cubicBezTo>
                <a:cubicBezTo>
                  <a:pt x="13810" y="2388"/>
                  <a:pt x="13725" y="2475"/>
                  <a:pt x="13640" y="2556"/>
                </a:cubicBezTo>
                <a:cubicBezTo>
                  <a:pt x="13056" y="3108"/>
                  <a:pt x="12601" y="2931"/>
                  <a:pt x="12208" y="1997"/>
                </a:cubicBezTo>
                <a:cubicBezTo>
                  <a:pt x="12135" y="1824"/>
                  <a:pt x="12059" y="1616"/>
                  <a:pt x="12042" y="1376"/>
                </a:cubicBezTo>
                <a:cubicBezTo>
                  <a:pt x="12010" y="917"/>
                  <a:pt x="12097" y="560"/>
                  <a:pt x="12310" y="286"/>
                </a:cubicBezTo>
                <a:cubicBezTo>
                  <a:pt x="12380" y="196"/>
                  <a:pt x="12447" y="98"/>
                  <a:pt x="12512" y="0"/>
                </a:cubicBezTo>
                <a:lnTo>
                  <a:pt x="12470" y="0"/>
                </a:lnTo>
                <a:close/>
                <a:moveTo>
                  <a:pt x="12999" y="0"/>
                </a:moveTo>
                <a:cubicBezTo>
                  <a:pt x="12963" y="46"/>
                  <a:pt x="12928" y="92"/>
                  <a:pt x="12892" y="136"/>
                </a:cubicBezTo>
                <a:cubicBezTo>
                  <a:pt x="12802" y="247"/>
                  <a:pt x="12707" y="363"/>
                  <a:pt x="12625" y="496"/>
                </a:cubicBezTo>
                <a:cubicBezTo>
                  <a:pt x="12442" y="793"/>
                  <a:pt x="12364" y="1165"/>
                  <a:pt x="12410" y="1518"/>
                </a:cubicBezTo>
                <a:cubicBezTo>
                  <a:pt x="12455" y="1861"/>
                  <a:pt x="12616" y="2150"/>
                  <a:pt x="12851" y="2311"/>
                </a:cubicBezTo>
                <a:cubicBezTo>
                  <a:pt x="13002" y="2415"/>
                  <a:pt x="13167" y="2421"/>
                  <a:pt x="13317" y="2325"/>
                </a:cubicBezTo>
                <a:cubicBezTo>
                  <a:pt x="13933" y="1932"/>
                  <a:pt x="14369" y="1461"/>
                  <a:pt x="14688" y="846"/>
                </a:cubicBezTo>
                <a:cubicBezTo>
                  <a:pt x="14822" y="588"/>
                  <a:pt x="14918" y="305"/>
                  <a:pt x="14978" y="0"/>
                </a:cubicBezTo>
                <a:lnTo>
                  <a:pt x="14947" y="0"/>
                </a:lnTo>
                <a:cubicBezTo>
                  <a:pt x="14888" y="294"/>
                  <a:pt x="14794" y="569"/>
                  <a:pt x="14665" y="818"/>
                </a:cubicBezTo>
                <a:cubicBezTo>
                  <a:pt x="14349" y="1428"/>
                  <a:pt x="13917" y="1892"/>
                  <a:pt x="13306" y="2282"/>
                </a:cubicBezTo>
                <a:cubicBezTo>
                  <a:pt x="13164" y="2373"/>
                  <a:pt x="13006" y="2369"/>
                  <a:pt x="12862" y="2271"/>
                </a:cubicBezTo>
                <a:cubicBezTo>
                  <a:pt x="12636" y="2115"/>
                  <a:pt x="12482" y="1837"/>
                  <a:pt x="12439" y="1508"/>
                </a:cubicBezTo>
                <a:cubicBezTo>
                  <a:pt x="12394" y="1170"/>
                  <a:pt x="12470" y="812"/>
                  <a:pt x="12647" y="526"/>
                </a:cubicBezTo>
                <a:cubicBezTo>
                  <a:pt x="12727" y="395"/>
                  <a:pt x="12820" y="281"/>
                  <a:pt x="12910" y="170"/>
                </a:cubicBezTo>
                <a:cubicBezTo>
                  <a:pt x="12955" y="115"/>
                  <a:pt x="12999" y="58"/>
                  <a:pt x="13043" y="0"/>
                </a:cubicBezTo>
                <a:lnTo>
                  <a:pt x="12999" y="0"/>
                </a:lnTo>
                <a:close/>
                <a:moveTo>
                  <a:pt x="16998" y="0"/>
                </a:moveTo>
                <a:cubicBezTo>
                  <a:pt x="16943" y="139"/>
                  <a:pt x="16879" y="268"/>
                  <a:pt x="16807" y="379"/>
                </a:cubicBezTo>
                <a:cubicBezTo>
                  <a:pt x="16388" y="1030"/>
                  <a:pt x="16035" y="1778"/>
                  <a:pt x="15694" y="2502"/>
                </a:cubicBezTo>
                <a:lnTo>
                  <a:pt x="15647" y="2603"/>
                </a:lnTo>
                <a:cubicBezTo>
                  <a:pt x="15203" y="3545"/>
                  <a:pt x="14663" y="4235"/>
                  <a:pt x="14041" y="4657"/>
                </a:cubicBezTo>
                <a:cubicBezTo>
                  <a:pt x="13696" y="4890"/>
                  <a:pt x="13353" y="5149"/>
                  <a:pt x="13021" y="5399"/>
                </a:cubicBezTo>
                <a:cubicBezTo>
                  <a:pt x="12892" y="5496"/>
                  <a:pt x="12763" y="5593"/>
                  <a:pt x="12633" y="5689"/>
                </a:cubicBezTo>
                <a:cubicBezTo>
                  <a:pt x="12103" y="6081"/>
                  <a:pt x="11577" y="6219"/>
                  <a:pt x="11025" y="6109"/>
                </a:cubicBezTo>
                <a:lnTo>
                  <a:pt x="11008" y="6105"/>
                </a:lnTo>
                <a:cubicBezTo>
                  <a:pt x="10813" y="6066"/>
                  <a:pt x="10612" y="6026"/>
                  <a:pt x="10411" y="6052"/>
                </a:cubicBezTo>
                <a:cubicBezTo>
                  <a:pt x="10179" y="6083"/>
                  <a:pt x="10037" y="6278"/>
                  <a:pt x="10010" y="6601"/>
                </a:cubicBezTo>
                <a:cubicBezTo>
                  <a:pt x="10006" y="6648"/>
                  <a:pt x="10001" y="6695"/>
                  <a:pt x="9997" y="6741"/>
                </a:cubicBezTo>
                <a:cubicBezTo>
                  <a:pt x="9986" y="6861"/>
                  <a:pt x="9975" y="6985"/>
                  <a:pt x="9971" y="7109"/>
                </a:cubicBezTo>
                <a:cubicBezTo>
                  <a:pt x="9955" y="7622"/>
                  <a:pt x="9812" y="8065"/>
                  <a:pt x="9559" y="8393"/>
                </a:cubicBezTo>
                <a:lnTo>
                  <a:pt x="9548" y="8406"/>
                </a:lnTo>
                <a:cubicBezTo>
                  <a:pt x="9151" y="8921"/>
                  <a:pt x="8741" y="9454"/>
                  <a:pt x="8414" y="10101"/>
                </a:cubicBezTo>
                <a:cubicBezTo>
                  <a:pt x="8351" y="10225"/>
                  <a:pt x="8284" y="10350"/>
                  <a:pt x="8220" y="10470"/>
                </a:cubicBezTo>
                <a:cubicBezTo>
                  <a:pt x="8031" y="10825"/>
                  <a:pt x="7835" y="11192"/>
                  <a:pt x="7698" y="11613"/>
                </a:cubicBezTo>
                <a:cubicBezTo>
                  <a:pt x="7505" y="12207"/>
                  <a:pt x="7222" y="12648"/>
                  <a:pt x="6836" y="12964"/>
                </a:cubicBezTo>
                <a:cubicBezTo>
                  <a:pt x="6563" y="13187"/>
                  <a:pt x="6347" y="13480"/>
                  <a:pt x="6193" y="13835"/>
                </a:cubicBezTo>
                <a:cubicBezTo>
                  <a:pt x="5936" y="14431"/>
                  <a:pt x="5663" y="15066"/>
                  <a:pt x="5409" y="15704"/>
                </a:cubicBezTo>
                <a:cubicBezTo>
                  <a:pt x="5206" y="16214"/>
                  <a:pt x="5131" y="16832"/>
                  <a:pt x="5185" y="17542"/>
                </a:cubicBezTo>
                <a:cubicBezTo>
                  <a:pt x="5215" y="17931"/>
                  <a:pt x="5348" y="18265"/>
                  <a:pt x="5579" y="18536"/>
                </a:cubicBezTo>
                <a:cubicBezTo>
                  <a:pt x="5939" y="18957"/>
                  <a:pt x="6279" y="19164"/>
                  <a:pt x="6624" y="19164"/>
                </a:cubicBezTo>
                <a:cubicBezTo>
                  <a:pt x="6773" y="19164"/>
                  <a:pt x="6923" y="19126"/>
                  <a:pt x="7076" y="19049"/>
                </a:cubicBezTo>
                <a:cubicBezTo>
                  <a:pt x="7246" y="18965"/>
                  <a:pt x="7425" y="18906"/>
                  <a:pt x="7598" y="18849"/>
                </a:cubicBezTo>
                <a:lnTo>
                  <a:pt x="7656" y="18831"/>
                </a:lnTo>
                <a:cubicBezTo>
                  <a:pt x="7967" y="18729"/>
                  <a:pt x="8260" y="18505"/>
                  <a:pt x="8553" y="18146"/>
                </a:cubicBezTo>
                <a:cubicBezTo>
                  <a:pt x="8750" y="17904"/>
                  <a:pt x="8963" y="17653"/>
                  <a:pt x="9203" y="17481"/>
                </a:cubicBezTo>
                <a:cubicBezTo>
                  <a:pt x="9498" y="17268"/>
                  <a:pt x="9776" y="17000"/>
                  <a:pt x="10045" y="16741"/>
                </a:cubicBezTo>
                <a:cubicBezTo>
                  <a:pt x="10084" y="16703"/>
                  <a:pt x="10122" y="16665"/>
                  <a:pt x="10161" y="16628"/>
                </a:cubicBezTo>
                <a:cubicBezTo>
                  <a:pt x="10363" y="16434"/>
                  <a:pt x="10588" y="16334"/>
                  <a:pt x="10846" y="16322"/>
                </a:cubicBezTo>
                <a:cubicBezTo>
                  <a:pt x="10918" y="16319"/>
                  <a:pt x="10989" y="16332"/>
                  <a:pt x="11059" y="16345"/>
                </a:cubicBezTo>
                <a:cubicBezTo>
                  <a:pt x="11108" y="16354"/>
                  <a:pt x="11158" y="16362"/>
                  <a:pt x="11208" y="16366"/>
                </a:cubicBezTo>
                <a:cubicBezTo>
                  <a:pt x="11578" y="16392"/>
                  <a:pt x="11945" y="16298"/>
                  <a:pt x="12330" y="16078"/>
                </a:cubicBezTo>
                <a:cubicBezTo>
                  <a:pt x="12812" y="15802"/>
                  <a:pt x="13271" y="15891"/>
                  <a:pt x="13734" y="16352"/>
                </a:cubicBezTo>
                <a:cubicBezTo>
                  <a:pt x="13765" y="16382"/>
                  <a:pt x="13796" y="16414"/>
                  <a:pt x="13826" y="16445"/>
                </a:cubicBezTo>
                <a:cubicBezTo>
                  <a:pt x="13996" y="16616"/>
                  <a:pt x="14172" y="16792"/>
                  <a:pt x="14361" y="16927"/>
                </a:cubicBezTo>
                <a:cubicBezTo>
                  <a:pt x="14585" y="17086"/>
                  <a:pt x="14824" y="17085"/>
                  <a:pt x="15017" y="16924"/>
                </a:cubicBezTo>
                <a:cubicBezTo>
                  <a:pt x="15197" y="16774"/>
                  <a:pt x="15316" y="16499"/>
                  <a:pt x="15344" y="16171"/>
                </a:cubicBezTo>
                <a:cubicBezTo>
                  <a:pt x="15366" y="15909"/>
                  <a:pt x="15368" y="15656"/>
                  <a:pt x="15351" y="15396"/>
                </a:cubicBezTo>
                <a:cubicBezTo>
                  <a:pt x="15323" y="14958"/>
                  <a:pt x="15323" y="14608"/>
                  <a:pt x="15353" y="14295"/>
                </a:cubicBezTo>
                <a:cubicBezTo>
                  <a:pt x="15422" y="13580"/>
                  <a:pt x="15717" y="13065"/>
                  <a:pt x="16026" y="12616"/>
                </a:cubicBezTo>
                <a:cubicBezTo>
                  <a:pt x="16179" y="12393"/>
                  <a:pt x="16354" y="12130"/>
                  <a:pt x="16498" y="11829"/>
                </a:cubicBezTo>
                <a:cubicBezTo>
                  <a:pt x="16650" y="11513"/>
                  <a:pt x="16800" y="11187"/>
                  <a:pt x="16944" y="10871"/>
                </a:cubicBezTo>
                <a:cubicBezTo>
                  <a:pt x="17094" y="10542"/>
                  <a:pt x="17250" y="10201"/>
                  <a:pt x="17408" y="9872"/>
                </a:cubicBezTo>
                <a:cubicBezTo>
                  <a:pt x="17626" y="9420"/>
                  <a:pt x="17882" y="9224"/>
                  <a:pt x="18213" y="9256"/>
                </a:cubicBezTo>
                <a:cubicBezTo>
                  <a:pt x="18533" y="9287"/>
                  <a:pt x="18867" y="9194"/>
                  <a:pt x="19203" y="8980"/>
                </a:cubicBezTo>
                <a:cubicBezTo>
                  <a:pt x="19362" y="8879"/>
                  <a:pt x="19572" y="8771"/>
                  <a:pt x="19793" y="8831"/>
                </a:cubicBezTo>
                <a:cubicBezTo>
                  <a:pt x="20233" y="8950"/>
                  <a:pt x="20745" y="9131"/>
                  <a:pt x="21213" y="9577"/>
                </a:cubicBezTo>
                <a:cubicBezTo>
                  <a:pt x="21242" y="9604"/>
                  <a:pt x="21271" y="9633"/>
                  <a:pt x="21299" y="9661"/>
                </a:cubicBezTo>
                <a:cubicBezTo>
                  <a:pt x="21376" y="9738"/>
                  <a:pt x="21455" y="9816"/>
                  <a:pt x="21540" y="9875"/>
                </a:cubicBezTo>
                <a:cubicBezTo>
                  <a:pt x="21559" y="9888"/>
                  <a:pt x="21579" y="9900"/>
                  <a:pt x="21600" y="9911"/>
                </a:cubicBezTo>
                <a:lnTo>
                  <a:pt x="21600" y="9866"/>
                </a:lnTo>
                <a:cubicBezTo>
                  <a:pt x="21584" y="9857"/>
                  <a:pt x="21568" y="9846"/>
                  <a:pt x="21552" y="9835"/>
                </a:cubicBezTo>
                <a:cubicBezTo>
                  <a:pt x="21468" y="9778"/>
                  <a:pt x="21391" y="9700"/>
                  <a:pt x="21316" y="9624"/>
                </a:cubicBezTo>
                <a:cubicBezTo>
                  <a:pt x="21287" y="9596"/>
                  <a:pt x="21258" y="9567"/>
                  <a:pt x="21229" y="9539"/>
                </a:cubicBezTo>
                <a:cubicBezTo>
                  <a:pt x="20757" y="9090"/>
                  <a:pt x="20241" y="8907"/>
                  <a:pt x="19798" y="8787"/>
                </a:cubicBezTo>
                <a:cubicBezTo>
                  <a:pt x="19569" y="8725"/>
                  <a:pt x="19354" y="8835"/>
                  <a:pt x="19191" y="8939"/>
                </a:cubicBezTo>
                <a:cubicBezTo>
                  <a:pt x="18859" y="9150"/>
                  <a:pt x="18531" y="9243"/>
                  <a:pt x="18215" y="9212"/>
                </a:cubicBezTo>
                <a:cubicBezTo>
                  <a:pt x="17872" y="9179"/>
                  <a:pt x="17608" y="9380"/>
                  <a:pt x="17384" y="9846"/>
                </a:cubicBezTo>
                <a:cubicBezTo>
                  <a:pt x="17226" y="10176"/>
                  <a:pt x="17070" y="10516"/>
                  <a:pt x="16920" y="10845"/>
                </a:cubicBezTo>
                <a:cubicBezTo>
                  <a:pt x="16776" y="11160"/>
                  <a:pt x="16626" y="11488"/>
                  <a:pt x="16475" y="11803"/>
                </a:cubicBezTo>
                <a:cubicBezTo>
                  <a:pt x="16332" y="12101"/>
                  <a:pt x="16158" y="12363"/>
                  <a:pt x="16005" y="12584"/>
                </a:cubicBezTo>
                <a:cubicBezTo>
                  <a:pt x="15693" y="13039"/>
                  <a:pt x="15395" y="13560"/>
                  <a:pt x="15325" y="14288"/>
                </a:cubicBezTo>
                <a:cubicBezTo>
                  <a:pt x="15294" y="14605"/>
                  <a:pt x="15293" y="14958"/>
                  <a:pt x="15322" y="15399"/>
                </a:cubicBezTo>
                <a:cubicBezTo>
                  <a:pt x="15338" y="15656"/>
                  <a:pt x="15335" y="15907"/>
                  <a:pt x="15314" y="16166"/>
                </a:cubicBezTo>
                <a:cubicBezTo>
                  <a:pt x="15287" y="16479"/>
                  <a:pt x="15175" y="16741"/>
                  <a:pt x="15004" y="16884"/>
                </a:cubicBezTo>
                <a:cubicBezTo>
                  <a:pt x="14819" y="17039"/>
                  <a:pt x="14589" y="17039"/>
                  <a:pt x="14374" y="16886"/>
                </a:cubicBezTo>
                <a:cubicBezTo>
                  <a:pt x="14187" y="16753"/>
                  <a:pt x="14011" y="16577"/>
                  <a:pt x="13842" y="16407"/>
                </a:cubicBezTo>
                <a:cubicBezTo>
                  <a:pt x="13812" y="16376"/>
                  <a:pt x="13781" y="16346"/>
                  <a:pt x="13750" y="16315"/>
                </a:cubicBezTo>
                <a:cubicBezTo>
                  <a:pt x="13279" y="15846"/>
                  <a:pt x="12811" y="15754"/>
                  <a:pt x="12319" y="16036"/>
                </a:cubicBezTo>
                <a:cubicBezTo>
                  <a:pt x="11938" y="16254"/>
                  <a:pt x="11576" y="16347"/>
                  <a:pt x="11210" y="16321"/>
                </a:cubicBezTo>
                <a:cubicBezTo>
                  <a:pt x="11161" y="16317"/>
                  <a:pt x="11111" y="16309"/>
                  <a:pt x="11063" y="16300"/>
                </a:cubicBezTo>
                <a:cubicBezTo>
                  <a:pt x="10992" y="16287"/>
                  <a:pt x="10919" y="16275"/>
                  <a:pt x="10845" y="16278"/>
                </a:cubicBezTo>
                <a:cubicBezTo>
                  <a:pt x="10581" y="16290"/>
                  <a:pt x="10353" y="16392"/>
                  <a:pt x="10146" y="16590"/>
                </a:cubicBezTo>
                <a:cubicBezTo>
                  <a:pt x="10107" y="16627"/>
                  <a:pt x="10068" y="16665"/>
                  <a:pt x="10030" y="16702"/>
                </a:cubicBezTo>
                <a:cubicBezTo>
                  <a:pt x="9761" y="16961"/>
                  <a:pt x="9484" y="17229"/>
                  <a:pt x="9190" y="17440"/>
                </a:cubicBezTo>
                <a:cubicBezTo>
                  <a:pt x="8947" y="17615"/>
                  <a:pt x="8733" y="17867"/>
                  <a:pt x="8534" y="18111"/>
                </a:cubicBezTo>
                <a:cubicBezTo>
                  <a:pt x="8245" y="18465"/>
                  <a:pt x="7956" y="18687"/>
                  <a:pt x="7649" y="18788"/>
                </a:cubicBezTo>
                <a:lnTo>
                  <a:pt x="7592" y="18806"/>
                </a:lnTo>
                <a:cubicBezTo>
                  <a:pt x="7418" y="18862"/>
                  <a:pt x="7239" y="18921"/>
                  <a:pt x="7067" y="19007"/>
                </a:cubicBezTo>
                <a:cubicBezTo>
                  <a:pt x="6571" y="19254"/>
                  <a:pt x="6103" y="19093"/>
                  <a:pt x="5597" y="18501"/>
                </a:cubicBezTo>
                <a:cubicBezTo>
                  <a:pt x="5372" y="18237"/>
                  <a:pt x="5244" y="17913"/>
                  <a:pt x="5215" y="17537"/>
                </a:cubicBezTo>
                <a:cubicBezTo>
                  <a:pt x="5161" y="16837"/>
                  <a:pt x="5235" y="16229"/>
                  <a:pt x="5434" y="15728"/>
                </a:cubicBezTo>
                <a:cubicBezTo>
                  <a:pt x="5688" y="15091"/>
                  <a:pt x="5960" y="14456"/>
                  <a:pt x="6218" y="13860"/>
                </a:cubicBezTo>
                <a:cubicBezTo>
                  <a:pt x="6368" y="13511"/>
                  <a:pt x="6581" y="13223"/>
                  <a:pt x="6851" y="13003"/>
                </a:cubicBezTo>
                <a:cubicBezTo>
                  <a:pt x="7242" y="12683"/>
                  <a:pt x="7528" y="12235"/>
                  <a:pt x="7724" y="11633"/>
                </a:cubicBezTo>
                <a:cubicBezTo>
                  <a:pt x="7860" y="11217"/>
                  <a:pt x="8055" y="10852"/>
                  <a:pt x="8243" y="10499"/>
                </a:cubicBezTo>
                <a:cubicBezTo>
                  <a:pt x="8307" y="10378"/>
                  <a:pt x="8374" y="10253"/>
                  <a:pt x="8438" y="10128"/>
                </a:cubicBezTo>
                <a:cubicBezTo>
                  <a:pt x="8763" y="9485"/>
                  <a:pt x="9171" y="8954"/>
                  <a:pt x="9567" y="8441"/>
                </a:cubicBezTo>
                <a:lnTo>
                  <a:pt x="9578" y="8427"/>
                </a:lnTo>
                <a:cubicBezTo>
                  <a:pt x="9837" y="8091"/>
                  <a:pt x="9984" y="7635"/>
                  <a:pt x="10001" y="7111"/>
                </a:cubicBezTo>
                <a:cubicBezTo>
                  <a:pt x="10005" y="6989"/>
                  <a:pt x="10016" y="6867"/>
                  <a:pt x="10027" y="6748"/>
                </a:cubicBezTo>
                <a:cubicBezTo>
                  <a:pt x="10031" y="6701"/>
                  <a:pt x="10036" y="6654"/>
                  <a:pt x="10040" y="6607"/>
                </a:cubicBezTo>
                <a:cubicBezTo>
                  <a:pt x="10065" y="6307"/>
                  <a:pt x="10198" y="6127"/>
                  <a:pt x="10414" y="6098"/>
                </a:cubicBezTo>
                <a:cubicBezTo>
                  <a:pt x="10458" y="6092"/>
                  <a:pt x="10503" y="6090"/>
                  <a:pt x="10547" y="6090"/>
                </a:cubicBezTo>
                <a:cubicBezTo>
                  <a:pt x="10701" y="6090"/>
                  <a:pt x="10855" y="6120"/>
                  <a:pt x="11004" y="6150"/>
                </a:cubicBezTo>
                <a:lnTo>
                  <a:pt x="11021" y="6152"/>
                </a:lnTo>
                <a:cubicBezTo>
                  <a:pt x="11579" y="6264"/>
                  <a:pt x="12111" y="6125"/>
                  <a:pt x="12646" y="5729"/>
                </a:cubicBezTo>
                <a:cubicBezTo>
                  <a:pt x="12776" y="5633"/>
                  <a:pt x="12905" y="5535"/>
                  <a:pt x="13034" y="5438"/>
                </a:cubicBezTo>
                <a:cubicBezTo>
                  <a:pt x="13366" y="5189"/>
                  <a:pt x="13708" y="4931"/>
                  <a:pt x="14053" y="4698"/>
                </a:cubicBezTo>
                <a:cubicBezTo>
                  <a:pt x="14680" y="4273"/>
                  <a:pt x="15225" y="3577"/>
                  <a:pt x="15672" y="2629"/>
                </a:cubicBezTo>
                <a:lnTo>
                  <a:pt x="15719" y="2528"/>
                </a:lnTo>
                <a:cubicBezTo>
                  <a:pt x="16059" y="1805"/>
                  <a:pt x="16411" y="1059"/>
                  <a:pt x="16829" y="411"/>
                </a:cubicBezTo>
                <a:cubicBezTo>
                  <a:pt x="16906" y="290"/>
                  <a:pt x="16974" y="151"/>
                  <a:pt x="17033" y="0"/>
                </a:cubicBezTo>
                <a:lnTo>
                  <a:pt x="16998" y="0"/>
                </a:lnTo>
                <a:close/>
                <a:moveTo>
                  <a:pt x="17321" y="0"/>
                </a:moveTo>
                <a:cubicBezTo>
                  <a:pt x="17246" y="225"/>
                  <a:pt x="17141" y="442"/>
                  <a:pt x="17002" y="658"/>
                </a:cubicBezTo>
                <a:cubicBezTo>
                  <a:pt x="16606" y="1268"/>
                  <a:pt x="16299" y="1989"/>
                  <a:pt x="16003" y="2686"/>
                </a:cubicBezTo>
                <a:cubicBezTo>
                  <a:pt x="15943" y="2827"/>
                  <a:pt x="15883" y="2968"/>
                  <a:pt x="15822" y="3108"/>
                </a:cubicBezTo>
                <a:cubicBezTo>
                  <a:pt x="15520" y="3806"/>
                  <a:pt x="15195" y="4326"/>
                  <a:pt x="14828" y="4698"/>
                </a:cubicBezTo>
                <a:cubicBezTo>
                  <a:pt x="14639" y="4889"/>
                  <a:pt x="14416" y="5034"/>
                  <a:pt x="14123" y="5155"/>
                </a:cubicBezTo>
                <a:cubicBezTo>
                  <a:pt x="13719" y="5322"/>
                  <a:pt x="13354" y="5605"/>
                  <a:pt x="13050" y="5860"/>
                </a:cubicBezTo>
                <a:cubicBezTo>
                  <a:pt x="12541" y="6288"/>
                  <a:pt x="11980" y="6685"/>
                  <a:pt x="11335" y="6686"/>
                </a:cubicBezTo>
                <a:cubicBezTo>
                  <a:pt x="11231" y="6686"/>
                  <a:pt x="11126" y="6727"/>
                  <a:pt x="11024" y="6766"/>
                </a:cubicBezTo>
                <a:lnTo>
                  <a:pt x="10988" y="6779"/>
                </a:lnTo>
                <a:cubicBezTo>
                  <a:pt x="10746" y="6871"/>
                  <a:pt x="10573" y="7083"/>
                  <a:pt x="10474" y="7409"/>
                </a:cubicBezTo>
                <a:cubicBezTo>
                  <a:pt x="10297" y="7990"/>
                  <a:pt x="10112" y="8387"/>
                  <a:pt x="9875" y="8695"/>
                </a:cubicBezTo>
                <a:cubicBezTo>
                  <a:pt x="9773" y="8828"/>
                  <a:pt x="9659" y="8942"/>
                  <a:pt x="9549" y="9052"/>
                </a:cubicBezTo>
                <a:cubicBezTo>
                  <a:pt x="9476" y="9126"/>
                  <a:pt x="9400" y="9201"/>
                  <a:pt x="9328" y="9282"/>
                </a:cubicBezTo>
                <a:cubicBezTo>
                  <a:pt x="8832" y="9841"/>
                  <a:pt x="8490" y="10598"/>
                  <a:pt x="8248" y="11194"/>
                </a:cubicBezTo>
                <a:cubicBezTo>
                  <a:pt x="8055" y="11669"/>
                  <a:pt x="7968" y="12178"/>
                  <a:pt x="7989" y="12706"/>
                </a:cubicBezTo>
                <a:cubicBezTo>
                  <a:pt x="7997" y="12914"/>
                  <a:pt x="7934" y="13035"/>
                  <a:pt x="7787" y="13087"/>
                </a:cubicBezTo>
                <a:cubicBezTo>
                  <a:pt x="7746" y="13102"/>
                  <a:pt x="7705" y="13115"/>
                  <a:pt x="7664" y="13129"/>
                </a:cubicBezTo>
                <a:cubicBezTo>
                  <a:pt x="7443" y="13205"/>
                  <a:pt x="7215" y="13283"/>
                  <a:pt x="7003" y="13445"/>
                </a:cubicBezTo>
                <a:cubicBezTo>
                  <a:pt x="6729" y="13654"/>
                  <a:pt x="6534" y="13930"/>
                  <a:pt x="6405" y="14284"/>
                </a:cubicBezTo>
                <a:cubicBezTo>
                  <a:pt x="6215" y="14808"/>
                  <a:pt x="5995" y="15429"/>
                  <a:pt x="5798" y="16078"/>
                </a:cubicBezTo>
                <a:cubicBezTo>
                  <a:pt x="5659" y="16535"/>
                  <a:pt x="5617" y="16956"/>
                  <a:pt x="5672" y="17366"/>
                </a:cubicBezTo>
                <a:cubicBezTo>
                  <a:pt x="5771" y="18107"/>
                  <a:pt x="6157" y="18559"/>
                  <a:pt x="6632" y="18491"/>
                </a:cubicBezTo>
                <a:cubicBezTo>
                  <a:pt x="7199" y="18409"/>
                  <a:pt x="7854" y="18230"/>
                  <a:pt x="8412" y="17526"/>
                </a:cubicBezTo>
                <a:cubicBezTo>
                  <a:pt x="8562" y="17337"/>
                  <a:pt x="8730" y="17173"/>
                  <a:pt x="8893" y="17013"/>
                </a:cubicBezTo>
                <a:cubicBezTo>
                  <a:pt x="8980" y="16928"/>
                  <a:pt x="9070" y="16840"/>
                  <a:pt x="9156" y="16749"/>
                </a:cubicBezTo>
                <a:cubicBezTo>
                  <a:pt x="9261" y="16638"/>
                  <a:pt x="9339" y="16517"/>
                  <a:pt x="9394" y="16379"/>
                </a:cubicBezTo>
                <a:cubicBezTo>
                  <a:pt x="9583" y="15905"/>
                  <a:pt x="9514" y="15530"/>
                  <a:pt x="9161" y="15126"/>
                </a:cubicBezTo>
                <a:cubicBezTo>
                  <a:pt x="8790" y="14700"/>
                  <a:pt x="8519" y="14310"/>
                  <a:pt x="8308" y="13898"/>
                </a:cubicBezTo>
                <a:cubicBezTo>
                  <a:pt x="8217" y="13720"/>
                  <a:pt x="8165" y="13561"/>
                  <a:pt x="8143" y="13396"/>
                </a:cubicBezTo>
                <a:cubicBezTo>
                  <a:pt x="8131" y="13310"/>
                  <a:pt x="8136" y="13247"/>
                  <a:pt x="8157" y="13210"/>
                </a:cubicBezTo>
                <a:cubicBezTo>
                  <a:pt x="8176" y="13176"/>
                  <a:pt x="8210" y="13159"/>
                  <a:pt x="8258" y="13162"/>
                </a:cubicBezTo>
                <a:cubicBezTo>
                  <a:pt x="9027" y="13203"/>
                  <a:pt x="9609" y="13473"/>
                  <a:pt x="10091" y="14012"/>
                </a:cubicBezTo>
                <a:cubicBezTo>
                  <a:pt x="10424" y="14385"/>
                  <a:pt x="10726" y="14617"/>
                  <a:pt x="11041" y="14741"/>
                </a:cubicBezTo>
                <a:cubicBezTo>
                  <a:pt x="11180" y="14796"/>
                  <a:pt x="11328" y="14875"/>
                  <a:pt x="11507" y="14990"/>
                </a:cubicBezTo>
                <a:cubicBezTo>
                  <a:pt x="11826" y="15194"/>
                  <a:pt x="12126" y="15278"/>
                  <a:pt x="12425" y="15246"/>
                </a:cubicBezTo>
                <a:cubicBezTo>
                  <a:pt x="12919" y="15194"/>
                  <a:pt x="13407" y="15369"/>
                  <a:pt x="13961" y="15801"/>
                </a:cubicBezTo>
                <a:cubicBezTo>
                  <a:pt x="14116" y="15922"/>
                  <a:pt x="14281" y="15982"/>
                  <a:pt x="14436" y="16033"/>
                </a:cubicBezTo>
                <a:cubicBezTo>
                  <a:pt x="14586" y="16083"/>
                  <a:pt x="14751" y="15967"/>
                  <a:pt x="14837" y="15751"/>
                </a:cubicBezTo>
                <a:cubicBezTo>
                  <a:pt x="14930" y="15518"/>
                  <a:pt x="14975" y="15237"/>
                  <a:pt x="14976" y="14866"/>
                </a:cubicBezTo>
                <a:cubicBezTo>
                  <a:pt x="14979" y="13931"/>
                  <a:pt x="15206" y="13134"/>
                  <a:pt x="15673" y="12430"/>
                </a:cubicBezTo>
                <a:cubicBezTo>
                  <a:pt x="15931" y="12040"/>
                  <a:pt x="16147" y="11588"/>
                  <a:pt x="16356" y="11151"/>
                </a:cubicBezTo>
                <a:cubicBezTo>
                  <a:pt x="16465" y="10923"/>
                  <a:pt x="16578" y="10687"/>
                  <a:pt x="16695" y="10463"/>
                </a:cubicBezTo>
                <a:cubicBezTo>
                  <a:pt x="16994" y="9893"/>
                  <a:pt x="17188" y="9211"/>
                  <a:pt x="17307" y="8318"/>
                </a:cubicBezTo>
                <a:cubicBezTo>
                  <a:pt x="17372" y="7831"/>
                  <a:pt x="17268" y="7383"/>
                  <a:pt x="17146" y="6928"/>
                </a:cubicBezTo>
                <a:lnTo>
                  <a:pt x="17141" y="6909"/>
                </a:lnTo>
                <a:cubicBezTo>
                  <a:pt x="17082" y="6687"/>
                  <a:pt x="17026" y="6475"/>
                  <a:pt x="17025" y="6233"/>
                </a:cubicBezTo>
                <a:cubicBezTo>
                  <a:pt x="17025" y="5988"/>
                  <a:pt x="17077" y="5847"/>
                  <a:pt x="17197" y="5772"/>
                </a:cubicBezTo>
                <a:cubicBezTo>
                  <a:pt x="17302" y="5707"/>
                  <a:pt x="17476" y="5794"/>
                  <a:pt x="17562" y="5954"/>
                </a:cubicBezTo>
                <a:cubicBezTo>
                  <a:pt x="17712" y="6236"/>
                  <a:pt x="17758" y="6573"/>
                  <a:pt x="17714" y="7051"/>
                </a:cubicBezTo>
                <a:cubicBezTo>
                  <a:pt x="17695" y="7252"/>
                  <a:pt x="17681" y="7489"/>
                  <a:pt x="17716" y="7719"/>
                </a:cubicBezTo>
                <a:cubicBezTo>
                  <a:pt x="17778" y="8133"/>
                  <a:pt x="18084" y="8477"/>
                  <a:pt x="18412" y="8501"/>
                </a:cubicBezTo>
                <a:cubicBezTo>
                  <a:pt x="18562" y="8512"/>
                  <a:pt x="18756" y="8506"/>
                  <a:pt x="18930" y="8354"/>
                </a:cubicBezTo>
                <a:cubicBezTo>
                  <a:pt x="19305" y="8028"/>
                  <a:pt x="19701" y="8027"/>
                  <a:pt x="20176" y="8352"/>
                </a:cubicBezTo>
                <a:cubicBezTo>
                  <a:pt x="20343" y="8466"/>
                  <a:pt x="20512" y="8550"/>
                  <a:pt x="20678" y="8602"/>
                </a:cubicBezTo>
                <a:cubicBezTo>
                  <a:pt x="20943" y="8686"/>
                  <a:pt x="21189" y="8862"/>
                  <a:pt x="21426" y="9033"/>
                </a:cubicBezTo>
                <a:cubicBezTo>
                  <a:pt x="21483" y="9074"/>
                  <a:pt x="21542" y="9114"/>
                  <a:pt x="21600" y="9154"/>
                </a:cubicBezTo>
                <a:lnTo>
                  <a:pt x="21600" y="9104"/>
                </a:lnTo>
                <a:cubicBezTo>
                  <a:pt x="21546" y="9066"/>
                  <a:pt x="21491" y="9030"/>
                  <a:pt x="21438" y="8992"/>
                </a:cubicBezTo>
                <a:cubicBezTo>
                  <a:pt x="21200" y="8821"/>
                  <a:pt x="20953" y="8643"/>
                  <a:pt x="20685" y="8559"/>
                </a:cubicBezTo>
                <a:cubicBezTo>
                  <a:pt x="20520" y="8507"/>
                  <a:pt x="20354" y="8423"/>
                  <a:pt x="20189" y="8311"/>
                </a:cubicBezTo>
                <a:cubicBezTo>
                  <a:pt x="19704" y="7980"/>
                  <a:pt x="19300" y="7982"/>
                  <a:pt x="18916" y="8316"/>
                </a:cubicBezTo>
                <a:cubicBezTo>
                  <a:pt x="18749" y="8462"/>
                  <a:pt x="18559" y="8468"/>
                  <a:pt x="18413" y="8457"/>
                </a:cubicBezTo>
                <a:cubicBezTo>
                  <a:pt x="18103" y="8434"/>
                  <a:pt x="17803" y="8099"/>
                  <a:pt x="17744" y="7710"/>
                </a:cubicBezTo>
                <a:cubicBezTo>
                  <a:pt x="17711" y="7487"/>
                  <a:pt x="17725" y="7255"/>
                  <a:pt x="17744" y="7058"/>
                </a:cubicBezTo>
                <a:cubicBezTo>
                  <a:pt x="17790" y="6567"/>
                  <a:pt x="17740" y="6217"/>
                  <a:pt x="17584" y="5926"/>
                </a:cubicBezTo>
                <a:cubicBezTo>
                  <a:pt x="17489" y="5749"/>
                  <a:pt x="17304" y="5657"/>
                  <a:pt x="17186" y="5730"/>
                </a:cubicBezTo>
                <a:cubicBezTo>
                  <a:pt x="17056" y="5811"/>
                  <a:pt x="16995" y="5971"/>
                  <a:pt x="16995" y="6233"/>
                </a:cubicBezTo>
                <a:cubicBezTo>
                  <a:pt x="16996" y="6484"/>
                  <a:pt x="17056" y="6709"/>
                  <a:pt x="17114" y="6926"/>
                </a:cubicBezTo>
                <a:lnTo>
                  <a:pt x="17119" y="6944"/>
                </a:lnTo>
                <a:cubicBezTo>
                  <a:pt x="17239" y="7392"/>
                  <a:pt x="17341" y="7834"/>
                  <a:pt x="17278" y="8308"/>
                </a:cubicBezTo>
                <a:cubicBezTo>
                  <a:pt x="17160" y="9195"/>
                  <a:pt x="16967" y="9872"/>
                  <a:pt x="16672" y="10436"/>
                </a:cubicBezTo>
                <a:cubicBezTo>
                  <a:pt x="16554" y="10661"/>
                  <a:pt x="16442" y="10896"/>
                  <a:pt x="16333" y="11124"/>
                </a:cubicBezTo>
                <a:cubicBezTo>
                  <a:pt x="16124" y="11560"/>
                  <a:pt x="15909" y="12009"/>
                  <a:pt x="15652" y="12397"/>
                </a:cubicBezTo>
                <a:cubicBezTo>
                  <a:pt x="15180" y="13110"/>
                  <a:pt x="14949" y="13917"/>
                  <a:pt x="14946" y="14864"/>
                </a:cubicBezTo>
                <a:cubicBezTo>
                  <a:pt x="14945" y="15228"/>
                  <a:pt x="14902" y="15502"/>
                  <a:pt x="14812" y="15728"/>
                </a:cubicBezTo>
                <a:cubicBezTo>
                  <a:pt x="14732" y="15927"/>
                  <a:pt x="14580" y="16035"/>
                  <a:pt x="14442" y="15989"/>
                </a:cubicBezTo>
                <a:cubicBezTo>
                  <a:pt x="14289" y="15939"/>
                  <a:pt x="14126" y="15879"/>
                  <a:pt x="13974" y="15761"/>
                </a:cubicBezTo>
                <a:cubicBezTo>
                  <a:pt x="13415" y="15325"/>
                  <a:pt x="12922" y="15148"/>
                  <a:pt x="12423" y="15201"/>
                </a:cubicBezTo>
                <a:cubicBezTo>
                  <a:pt x="12129" y="15233"/>
                  <a:pt x="11833" y="15151"/>
                  <a:pt x="11519" y="14949"/>
                </a:cubicBezTo>
                <a:cubicBezTo>
                  <a:pt x="11338" y="14833"/>
                  <a:pt x="11188" y="14753"/>
                  <a:pt x="11049" y="14698"/>
                </a:cubicBezTo>
                <a:cubicBezTo>
                  <a:pt x="10737" y="14575"/>
                  <a:pt x="10439" y="14345"/>
                  <a:pt x="10109" y="13976"/>
                </a:cubicBezTo>
                <a:cubicBezTo>
                  <a:pt x="9622" y="13431"/>
                  <a:pt x="9034" y="13158"/>
                  <a:pt x="8259" y="13117"/>
                </a:cubicBezTo>
                <a:cubicBezTo>
                  <a:pt x="8201" y="13114"/>
                  <a:pt x="8159" y="13135"/>
                  <a:pt x="8134" y="13180"/>
                </a:cubicBezTo>
                <a:cubicBezTo>
                  <a:pt x="8107" y="13229"/>
                  <a:pt x="8100" y="13302"/>
                  <a:pt x="8114" y="13404"/>
                </a:cubicBezTo>
                <a:cubicBezTo>
                  <a:pt x="8137" y="13576"/>
                  <a:pt x="8191" y="13742"/>
                  <a:pt x="8285" y="13926"/>
                </a:cubicBezTo>
                <a:cubicBezTo>
                  <a:pt x="8497" y="14340"/>
                  <a:pt x="8770" y="14733"/>
                  <a:pt x="9143" y="15161"/>
                </a:cubicBezTo>
                <a:cubicBezTo>
                  <a:pt x="9481" y="15548"/>
                  <a:pt x="9548" y="15906"/>
                  <a:pt x="9369" y="16356"/>
                </a:cubicBezTo>
                <a:cubicBezTo>
                  <a:pt x="9316" y="16489"/>
                  <a:pt x="9240" y="16605"/>
                  <a:pt x="9139" y="16712"/>
                </a:cubicBezTo>
                <a:cubicBezTo>
                  <a:pt x="9053" y="16803"/>
                  <a:pt x="8963" y="16891"/>
                  <a:pt x="8877" y="16976"/>
                </a:cubicBezTo>
                <a:cubicBezTo>
                  <a:pt x="8713" y="17136"/>
                  <a:pt x="8545" y="17301"/>
                  <a:pt x="8393" y="17492"/>
                </a:cubicBezTo>
                <a:cubicBezTo>
                  <a:pt x="7841" y="18188"/>
                  <a:pt x="7191" y="18364"/>
                  <a:pt x="6629" y="18446"/>
                </a:cubicBezTo>
                <a:cubicBezTo>
                  <a:pt x="6169" y="18512"/>
                  <a:pt x="5797" y="18074"/>
                  <a:pt x="5701" y="17356"/>
                </a:cubicBezTo>
                <a:cubicBezTo>
                  <a:pt x="5648" y="16957"/>
                  <a:pt x="5688" y="16545"/>
                  <a:pt x="5825" y="16098"/>
                </a:cubicBezTo>
                <a:cubicBezTo>
                  <a:pt x="6022" y="15450"/>
                  <a:pt x="6242" y="14827"/>
                  <a:pt x="6431" y="14304"/>
                </a:cubicBezTo>
                <a:cubicBezTo>
                  <a:pt x="6557" y="13958"/>
                  <a:pt x="6748" y="13691"/>
                  <a:pt x="7016" y="13486"/>
                </a:cubicBezTo>
                <a:cubicBezTo>
                  <a:pt x="7225" y="13327"/>
                  <a:pt x="7451" y="13248"/>
                  <a:pt x="7670" y="13173"/>
                </a:cubicBezTo>
                <a:cubicBezTo>
                  <a:pt x="7711" y="13159"/>
                  <a:pt x="7753" y="13145"/>
                  <a:pt x="7794" y="13131"/>
                </a:cubicBezTo>
                <a:cubicBezTo>
                  <a:pt x="7954" y="13073"/>
                  <a:pt x="8028" y="12934"/>
                  <a:pt x="8019" y="12704"/>
                </a:cubicBezTo>
                <a:cubicBezTo>
                  <a:pt x="7999" y="12185"/>
                  <a:pt x="8084" y="11685"/>
                  <a:pt x="8273" y="11218"/>
                </a:cubicBezTo>
                <a:cubicBezTo>
                  <a:pt x="8514" y="10624"/>
                  <a:pt x="8854" y="9874"/>
                  <a:pt x="9346" y="9319"/>
                </a:cubicBezTo>
                <a:cubicBezTo>
                  <a:pt x="9418" y="9239"/>
                  <a:pt x="9492" y="9163"/>
                  <a:pt x="9565" y="9089"/>
                </a:cubicBezTo>
                <a:cubicBezTo>
                  <a:pt x="9676" y="8978"/>
                  <a:pt x="9791" y="8863"/>
                  <a:pt x="9894" y="8728"/>
                </a:cubicBezTo>
                <a:cubicBezTo>
                  <a:pt x="10135" y="8416"/>
                  <a:pt x="10321" y="8015"/>
                  <a:pt x="10500" y="7428"/>
                </a:cubicBezTo>
                <a:cubicBezTo>
                  <a:pt x="10597" y="7111"/>
                  <a:pt x="10759" y="6913"/>
                  <a:pt x="10995" y="6823"/>
                </a:cubicBezTo>
                <a:lnTo>
                  <a:pt x="11031" y="6809"/>
                </a:lnTo>
                <a:cubicBezTo>
                  <a:pt x="11131" y="6771"/>
                  <a:pt x="11235" y="6731"/>
                  <a:pt x="11336" y="6731"/>
                </a:cubicBezTo>
                <a:cubicBezTo>
                  <a:pt x="11987" y="6730"/>
                  <a:pt x="12552" y="6331"/>
                  <a:pt x="13064" y="5899"/>
                </a:cubicBezTo>
                <a:cubicBezTo>
                  <a:pt x="13367" y="5645"/>
                  <a:pt x="13729" y="5364"/>
                  <a:pt x="14130" y="5199"/>
                </a:cubicBezTo>
                <a:cubicBezTo>
                  <a:pt x="14426" y="5077"/>
                  <a:pt x="14653" y="4929"/>
                  <a:pt x="14844" y="4735"/>
                </a:cubicBezTo>
                <a:cubicBezTo>
                  <a:pt x="15214" y="4360"/>
                  <a:pt x="15542" y="3835"/>
                  <a:pt x="15847" y="3132"/>
                </a:cubicBezTo>
                <a:cubicBezTo>
                  <a:pt x="15907" y="2992"/>
                  <a:pt x="15968" y="2852"/>
                  <a:pt x="16028" y="2711"/>
                </a:cubicBezTo>
                <a:cubicBezTo>
                  <a:pt x="16324" y="2016"/>
                  <a:pt x="16629" y="1297"/>
                  <a:pt x="17022" y="690"/>
                </a:cubicBezTo>
                <a:cubicBezTo>
                  <a:pt x="17169" y="464"/>
                  <a:pt x="17278" y="236"/>
                  <a:pt x="17355" y="0"/>
                </a:cubicBezTo>
                <a:lnTo>
                  <a:pt x="17321" y="0"/>
                </a:lnTo>
                <a:close/>
                <a:moveTo>
                  <a:pt x="17560" y="0"/>
                </a:moveTo>
                <a:cubicBezTo>
                  <a:pt x="17499" y="190"/>
                  <a:pt x="17421" y="356"/>
                  <a:pt x="17351" y="488"/>
                </a:cubicBezTo>
                <a:cubicBezTo>
                  <a:pt x="17280" y="620"/>
                  <a:pt x="17206" y="751"/>
                  <a:pt x="17133" y="879"/>
                </a:cubicBezTo>
                <a:cubicBezTo>
                  <a:pt x="16950" y="1203"/>
                  <a:pt x="16759" y="1538"/>
                  <a:pt x="16615" y="1919"/>
                </a:cubicBezTo>
                <a:cubicBezTo>
                  <a:pt x="16580" y="2012"/>
                  <a:pt x="16545" y="2105"/>
                  <a:pt x="16509" y="2198"/>
                </a:cubicBezTo>
                <a:cubicBezTo>
                  <a:pt x="16350" y="2616"/>
                  <a:pt x="16185" y="3049"/>
                  <a:pt x="16042" y="3489"/>
                </a:cubicBezTo>
                <a:cubicBezTo>
                  <a:pt x="15930" y="3838"/>
                  <a:pt x="15808" y="4256"/>
                  <a:pt x="15762" y="4705"/>
                </a:cubicBezTo>
                <a:cubicBezTo>
                  <a:pt x="15743" y="4887"/>
                  <a:pt x="15775" y="5056"/>
                  <a:pt x="15849" y="5168"/>
                </a:cubicBezTo>
                <a:cubicBezTo>
                  <a:pt x="15924" y="5279"/>
                  <a:pt x="16030" y="5325"/>
                  <a:pt x="16150" y="5294"/>
                </a:cubicBezTo>
                <a:cubicBezTo>
                  <a:pt x="16220" y="5277"/>
                  <a:pt x="16289" y="5240"/>
                  <a:pt x="16348" y="5207"/>
                </a:cubicBezTo>
                <a:cubicBezTo>
                  <a:pt x="16407" y="5174"/>
                  <a:pt x="16467" y="5138"/>
                  <a:pt x="16525" y="5103"/>
                </a:cubicBezTo>
                <a:cubicBezTo>
                  <a:pt x="16627" y="5041"/>
                  <a:pt x="16733" y="4976"/>
                  <a:pt x="16839" y="4929"/>
                </a:cubicBezTo>
                <a:cubicBezTo>
                  <a:pt x="17295" y="4731"/>
                  <a:pt x="17641" y="4858"/>
                  <a:pt x="17901" y="5318"/>
                </a:cubicBezTo>
                <a:cubicBezTo>
                  <a:pt x="18023" y="5536"/>
                  <a:pt x="18109" y="5750"/>
                  <a:pt x="18161" y="5972"/>
                </a:cubicBezTo>
                <a:cubicBezTo>
                  <a:pt x="18200" y="6138"/>
                  <a:pt x="18239" y="6309"/>
                  <a:pt x="18276" y="6473"/>
                </a:cubicBezTo>
                <a:cubicBezTo>
                  <a:pt x="18324" y="6687"/>
                  <a:pt x="18373" y="6906"/>
                  <a:pt x="18425" y="7121"/>
                </a:cubicBezTo>
                <a:cubicBezTo>
                  <a:pt x="18513" y="7480"/>
                  <a:pt x="18667" y="7605"/>
                  <a:pt x="18911" y="7513"/>
                </a:cubicBezTo>
                <a:cubicBezTo>
                  <a:pt x="18958" y="7496"/>
                  <a:pt x="19003" y="7478"/>
                  <a:pt x="19049" y="7459"/>
                </a:cubicBezTo>
                <a:lnTo>
                  <a:pt x="19067" y="7452"/>
                </a:lnTo>
                <a:cubicBezTo>
                  <a:pt x="19398" y="7321"/>
                  <a:pt x="19686" y="7385"/>
                  <a:pt x="19949" y="7646"/>
                </a:cubicBezTo>
                <a:cubicBezTo>
                  <a:pt x="20294" y="7987"/>
                  <a:pt x="20672" y="8188"/>
                  <a:pt x="21074" y="8244"/>
                </a:cubicBezTo>
                <a:cubicBezTo>
                  <a:pt x="21252" y="8268"/>
                  <a:pt x="21428" y="8331"/>
                  <a:pt x="21600" y="8431"/>
                </a:cubicBezTo>
                <a:lnTo>
                  <a:pt x="21600" y="8384"/>
                </a:lnTo>
                <a:cubicBezTo>
                  <a:pt x="21429" y="8286"/>
                  <a:pt x="21254" y="8223"/>
                  <a:pt x="21077" y="8199"/>
                </a:cubicBezTo>
                <a:cubicBezTo>
                  <a:pt x="20680" y="8144"/>
                  <a:pt x="20306" y="7945"/>
                  <a:pt x="19965" y="7608"/>
                </a:cubicBezTo>
                <a:cubicBezTo>
                  <a:pt x="19786" y="7430"/>
                  <a:pt x="19595" y="7342"/>
                  <a:pt x="19388" y="7342"/>
                </a:cubicBezTo>
                <a:cubicBezTo>
                  <a:pt x="19283" y="7342"/>
                  <a:pt x="19173" y="7364"/>
                  <a:pt x="19059" y="7409"/>
                </a:cubicBezTo>
                <a:lnTo>
                  <a:pt x="19042" y="7416"/>
                </a:lnTo>
                <a:cubicBezTo>
                  <a:pt x="18996" y="7434"/>
                  <a:pt x="18950" y="7453"/>
                  <a:pt x="18904" y="7471"/>
                </a:cubicBezTo>
                <a:cubicBezTo>
                  <a:pt x="18674" y="7557"/>
                  <a:pt x="18535" y="7444"/>
                  <a:pt x="18453" y="7106"/>
                </a:cubicBezTo>
                <a:cubicBezTo>
                  <a:pt x="18401" y="6891"/>
                  <a:pt x="18351" y="6671"/>
                  <a:pt x="18303" y="6458"/>
                </a:cubicBezTo>
                <a:cubicBezTo>
                  <a:pt x="18266" y="6294"/>
                  <a:pt x="18228" y="6123"/>
                  <a:pt x="18189" y="5957"/>
                </a:cubicBezTo>
                <a:cubicBezTo>
                  <a:pt x="18136" y="5729"/>
                  <a:pt x="18048" y="5511"/>
                  <a:pt x="17923" y="5289"/>
                </a:cubicBezTo>
                <a:cubicBezTo>
                  <a:pt x="17655" y="4814"/>
                  <a:pt x="17298" y="4681"/>
                  <a:pt x="16831" y="4886"/>
                </a:cubicBezTo>
                <a:cubicBezTo>
                  <a:pt x="16723" y="4933"/>
                  <a:pt x="16617" y="4998"/>
                  <a:pt x="16514" y="5061"/>
                </a:cubicBezTo>
                <a:cubicBezTo>
                  <a:pt x="16456" y="5096"/>
                  <a:pt x="16397" y="5132"/>
                  <a:pt x="16338" y="5164"/>
                </a:cubicBezTo>
                <a:cubicBezTo>
                  <a:pt x="16280" y="5197"/>
                  <a:pt x="16211" y="5232"/>
                  <a:pt x="16144" y="5249"/>
                </a:cubicBezTo>
                <a:cubicBezTo>
                  <a:pt x="16034" y="5277"/>
                  <a:pt x="15938" y="5237"/>
                  <a:pt x="15870" y="5136"/>
                </a:cubicBezTo>
                <a:cubicBezTo>
                  <a:pt x="15802" y="5033"/>
                  <a:pt x="15773" y="4884"/>
                  <a:pt x="15791" y="4713"/>
                </a:cubicBezTo>
                <a:cubicBezTo>
                  <a:pt x="15836" y="4270"/>
                  <a:pt x="15957" y="3855"/>
                  <a:pt x="16069" y="3509"/>
                </a:cubicBezTo>
                <a:cubicBezTo>
                  <a:pt x="16211" y="3069"/>
                  <a:pt x="16375" y="2638"/>
                  <a:pt x="16535" y="2220"/>
                </a:cubicBezTo>
                <a:cubicBezTo>
                  <a:pt x="16570" y="2127"/>
                  <a:pt x="16606" y="2035"/>
                  <a:pt x="16641" y="1942"/>
                </a:cubicBezTo>
                <a:cubicBezTo>
                  <a:pt x="16784" y="1565"/>
                  <a:pt x="16973" y="1231"/>
                  <a:pt x="17156" y="909"/>
                </a:cubicBezTo>
                <a:cubicBezTo>
                  <a:pt x="17228" y="781"/>
                  <a:pt x="17303" y="647"/>
                  <a:pt x="17374" y="514"/>
                </a:cubicBezTo>
                <a:cubicBezTo>
                  <a:pt x="17448" y="376"/>
                  <a:pt x="17530" y="202"/>
                  <a:pt x="17593" y="0"/>
                </a:cubicBezTo>
                <a:lnTo>
                  <a:pt x="17560" y="0"/>
                </a:lnTo>
                <a:close/>
                <a:moveTo>
                  <a:pt x="17763" y="0"/>
                </a:moveTo>
                <a:cubicBezTo>
                  <a:pt x="17696" y="252"/>
                  <a:pt x="17594" y="463"/>
                  <a:pt x="17503" y="628"/>
                </a:cubicBezTo>
                <a:cubicBezTo>
                  <a:pt x="17473" y="683"/>
                  <a:pt x="17441" y="738"/>
                  <a:pt x="17411" y="792"/>
                </a:cubicBezTo>
                <a:cubicBezTo>
                  <a:pt x="17141" y="1279"/>
                  <a:pt x="16863" y="1781"/>
                  <a:pt x="16719" y="2411"/>
                </a:cubicBezTo>
                <a:cubicBezTo>
                  <a:pt x="16694" y="2523"/>
                  <a:pt x="16664" y="2635"/>
                  <a:pt x="16635" y="2742"/>
                </a:cubicBezTo>
                <a:cubicBezTo>
                  <a:pt x="16558" y="3025"/>
                  <a:pt x="16479" y="3318"/>
                  <a:pt x="16478" y="3643"/>
                </a:cubicBezTo>
                <a:cubicBezTo>
                  <a:pt x="16477" y="3878"/>
                  <a:pt x="16549" y="4030"/>
                  <a:pt x="16691" y="4096"/>
                </a:cubicBezTo>
                <a:cubicBezTo>
                  <a:pt x="16808" y="4150"/>
                  <a:pt x="16935" y="4183"/>
                  <a:pt x="17082" y="4197"/>
                </a:cubicBezTo>
                <a:cubicBezTo>
                  <a:pt x="17594" y="4247"/>
                  <a:pt x="17978" y="4539"/>
                  <a:pt x="18258" y="5089"/>
                </a:cubicBezTo>
                <a:cubicBezTo>
                  <a:pt x="18352" y="5276"/>
                  <a:pt x="18436" y="5492"/>
                  <a:pt x="18530" y="5791"/>
                </a:cubicBezTo>
                <a:cubicBezTo>
                  <a:pt x="18676" y="6259"/>
                  <a:pt x="18903" y="6538"/>
                  <a:pt x="19206" y="6621"/>
                </a:cubicBezTo>
                <a:cubicBezTo>
                  <a:pt x="19507" y="6703"/>
                  <a:pt x="19800" y="6884"/>
                  <a:pt x="20128" y="7190"/>
                </a:cubicBezTo>
                <a:cubicBezTo>
                  <a:pt x="20339" y="7386"/>
                  <a:pt x="20565" y="7574"/>
                  <a:pt x="20823" y="7574"/>
                </a:cubicBezTo>
                <a:cubicBezTo>
                  <a:pt x="20868" y="7574"/>
                  <a:pt x="20915" y="7568"/>
                  <a:pt x="20963" y="7556"/>
                </a:cubicBezTo>
                <a:cubicBezTo>
                  <a:pt x="21197" y="7493"/>
                  <a:pt x="21410" y="7382"/>
                  <a:pt x="21600" y="7226"/>
                </a:cubicBezTo>
                <a:lnTo>
                  <a:pt x="21600" y="7172"/>
                </a:lnTo>
                <a:cubicBezTo>
                  <a:pt x="21409" y="7333"/>
                  <a:pt x="21194" y="7449"/>
                  <a:pt x="20958" y="7512"/>
                </a:cubicBezTo>
                <a:cubicBezTo>
                  <a:pt x="20651" y="7594"/>
                  <a:pt x="20387" y="7379"/>
                  <a:pt x="20144" y="7152"/>
                </a:cubicBezTo>
                <a:cubicBezTo>
                  <a:pt x="19813" y="6843"/>
                  <a:pt x="19516" y="6661"/>
                  <a:pt x="19211" y="6577"/>
                </a:cubicBezTo>
                <a:cubicBezTo>
                  <a:pt x="18919" y="6497"/>
                  <a:pt x="18699" y="6226"/>
                  <a:pt x="18557" y="5772"/>
                </a:cubicBezTo>
                <a:cubicBezTo>
                  <a:pt x="18462" y="5470"/>
                  <a:pt x="18377" y="5251"/>
                  <a:pt x="18281" y="5062"/>
                </a:cubicBezTo>
                <a:cubicBezTo>
                  <a:pt x="17996" y="4500"/>
                  <a:pt x="17605" y="4204"/>
                  <a:pt x="17084" y="4153"/>
                </a:cubicBezTo>
                <a:cubicBezTo>
                  <a:pt x="16940" y="4139"/>
                  <a:pt x="16814" y="4107"/>
                  <a:pt x="16700" y="4054"/>
                </a:cubicBezTo>
                <a:cubicBezTo>
                  <a:pt x="16569" y="3993"/>
                  <a:pt x="16507" y="3859"/>
                  <a:pt x="16508" y="3643"/>
                </a:cubicBezTo>
                <a:cubicBezTo>
                  <a:pt x="16509" y="3327"/>
                  <a:pt x="16586" y="3038"/>
                  <a:pt x="16662" y="2759"/>
                </a:cubicBezTo>
                <a:cubicBezTo>
                  <a:pt x="16691" y="2650"/>
                  <a:pt x="16722" y="2539"/>
                  <a:pt x="16747" y="2426"/>
                </a:cubicBezTo>
                <a:cubicBezTo>
                  <a:pt x="16889" y="1804"/>
                  <a:pt x="17166" y="1305"/>
                  <a:pt x="17434" y="822"/>
                </a:cubicBezTo>
                <a:cubicBezTo>
                  <a:pt x="17465" y="768"/>
                  <a:pt x="17495" y="712"/>
                  <a:pt x="17525" y="657"/>
                </a:cubicBezTo>
                <a:cubicBezTo>
                  <a:pt x="17620" y="485"/>
                  <a:pt x="17728" y="266"/>
                  <a:pt x="17796" y="0"/>
                </a:cubicBezTo>
                <a:lnTo>
                  <a:pt x="17763" y="0"/>
                </a:lnTo>
                <a:close/>
                <a:moveTo>
                  <a:pt x="17852" y="0"/>
                </a:moveTo>
                <a:cubicBezTo>
                  <a:pt x="17851" y="3"/>
                  <a:pt x="17851" y="5"/>
                  <a:pt x="17850" y="8"/>
                </a:cubicBezTo>
                <a:lnTo>
                  <a:pt x="17844" y="29"/>
                </a:lnTo>
                <a:cubicBezTo>
                  <a:pt x="17754" y="354"/>
                  <a:pt x="17628" y="642"/>
                  <a:pt x="17469" y="884"/>
                </a:cubicBezTo>
                <a:cubicBezTo>
                  <a:pt x="17004" y="1597"/>
                  <a:pt x="16768" y="2492"/>
                  <a:pt x="16598" y="3273"/>
                </a:cubicBezTo>
                <a:cubicBezTo>
                  <a:pt x="16581" y="3348"/>
                  <a:pt x="16570" y="3423"/>
                  <a:pt x="16565" y="3494"/>
                </a:cubicBezTo>
                <a:cubicBezTo>
                  <a:pt x="16543" y="3803"/>
                  <a:pt x="16608" y="3950"/>
                  <a:pt x="16810" y="4036"/>
                </a:cubicBezTo>
                <a:cubicBezTo>
                  <a:pt x="16902" y="4075"/>
                  <a:pt x="16997" y="4083"/>
                  <a:pt x="17089" y="4091"/>
                </a:cubicBezTo>
                <a:cubicBezTo>
                  <a:pt x="17155" y="4096"/>
                  <a:pt x="17223" y="4102"/>
                  <a:pt x="17288" y="4119"/>
                </a:cubicBezTo>
                <a:cubicBezTo>
                  <a:pt x="17867" y="4272"/>
                  <a:pt x="18289" y="4751"/>
                  <a:pt x="18543" y="5546"/>
                </a:cubicBezTo>
                <a:cubicBezTo>
                  <a:pt x="18566" y="5617"/>
                  <a:pt x="18591" y="5687"/>
                  <a:pt x="18616" y="5754"/>
                </a:cubicBezTo>
                <a:cubicBezTo>
                  <a:pt x="18633" y="5803"/>
                  <a:pt x="18650" y="5851"/>
                  <a:pt x="18667" y="5899"/>
                </a:cubicBezTo>
                <a:cubicBezTo>
                  <a:pt x="18782" y="6236"/>
                  <a:pt x="18979" y="6442"/>
                  <a:pt x="19269" y="6529"/>
                </a:cubicBezTo>
                <a:cubicBezTo>
                  <a:pt x="19580" y="6622"/>
                  <a:pt x="19871" y="6803"/>
                  <a:pt x="20136" y="7066"/>
                </a:cubicBezTo>
                <a:cubicBezTo>
                  <a:pt x="20157" y="7086"/>
                  <a:pt x="20180" y="7103"/>
                  <a:pt x="20201" y="7120"/>
                </a:cubicBezTo>
                <a:cubicBezTo>
                  <a:pt x="20223" y="7138"/>
                  <a:pt x="20244" y="7155"/>
                  <a:pt x="20264" y="7175"/>
                </a:cubicBezTo>
                <a:cubicBezTo>
                  <a:pt x="20632" y="7543"/>
                  <a:pt x="21029" y="7548"/>
                  <a:pt x="21512" y="7192"/>
                </a:cubicBezTo>
                <a:cubicBezTo>
                  <a:pt x="21532" y="7178"/>
                  <a:pt x="21553" y="7159"/>
                  <a:pt x="21572" y="7141"/>
                </a:cubicBezTo>
                <a:cubicBezTo>
                  <a:pt x="21581" y="7132"/>
                  <a:pt x="21591" y="7126"/>
                  <a:pt x="21600" y="7118"/>
                </a:cubicBezTo>
                <a:lnTo>
                  <a:pt x="21600" y="7064"/>
                </a:lnTo>
                <a:cubicBezTo>
                  <a:pt x="21585" y="7076"/>
                  <a:pt x="21570" y="7089"/>
                  <a:pt x="21556" y="7102"/>
                </a:cubicBezTo>
                <a:cubicBezTo>
                  <a:pt x="21537" y="7121"/>
                  <a:pt x="21518" y="7138"/>
                  <a:pt x="21499" y="7152"/>
                </a:cubicBezTo>
                <a:cubicBezTo>
                  <a:pt x="21026" y="7500"/>
                  <a:pt x="20639" y="7495"/>
                  <a:pt x="20280" y="7137"/>
                </a:cubicBezTo>
                <a:cubicBezTo>
                  <a:pt x="20259" y="7116"/>
                  <a:pt x="20236" y="7098"/>
                  <a:pt x="20215" y="7081"/>
                </a:cubicBezTo>
                <a:cubicBezTo>
                  <a:pt x="20194" y="7064"/>
                  <a:pt x="20172" y="7046"/>
                  <a:pt x="20153" y="7027"/>
                </a:cubicBezTo>
                <a:cubicBezTo>
                  <a:pt x="19884" y="6761"/>
                  <a:pt x="19589" y="6579"/>
                  <a:pt x="19274" y="6485"/>
                </a:cubicBezTo>
                <a:cubicBezTo>
                  <a:pt x="18994" y="6401"/>
                  <a:pt x="18803" y="6203"/>
                  <a:pt x="18693" y="5879"/>
                </a:cubicBezTo>
                <a:cubicBezTo>
                  <a:pt x="18676" y="5830"/>
                  <a:pt x="18659" y="5781"/>
                  <a:pt x="18642" y="5732"/>
                </a:cubicBezTo>
                <a:cubicBezTo>
                  <a:pt x="18617" y="5666"/>
                  <a:pt x="18592" y="5597"/>
                  <a:pt x="18570" y="5528"/>
                </a:cubicBezTo>
                <a:cubicBezTo>
                  <a:pt x="18311" y="4718"/>
                  <a:pt x="17882" y="4229"/>
                  <a:pt x="17294" y="4074"/>
                </a:cubicBezTo>
                <a:cubicBezTo>
                  <a:pt x="17226" y="4056"/>
                  <a:pt x="17158" y="4051"/>
                  <a:pt x="17091" y="4045"/>
                </a:cubicBezTo>
                <a:cubicBezTo>
                  <a:pt x="17001" y="4037"/>
                  <a:pt x="16907" y="4030"/>
                  <a:pt x="16818" y="3992"/>
                </a:cubicBezTo>
                <a:cubicBezTo>
                  <a:pt x="16630" y="3912"/>
                  <a:pt x="16573" y="3788"/>
                  <a:pt x="16594" y="3499"/>
                </a:cubicBezTo>
                <a:cubicBezTo>
                  <a:pt x="16599" y="3431"/>
                  <a:pt x="16610" y="3359"/>
                  <a:pt x="16626" y="3287"/>
                </a:cubicBezTo>
                <a:cubicBezTo>
                  <a:pt x="16795" y="2510"/>
                  <a:pt x="17029" y="1621"/>
                  <a:pt x="17490" y="916"/>
                </a:cubicBezTo>
                <a:cubicBezTo>
                  <a:pt x="17652" y="669"/>
                  <a:pt x="17780" y="376"/>
                  <a:pt x="17872" y="45"/>
                </a:cubicBezTo>
                <a:lnTo>
                  <a:pt x="17877" y="26"/>
                </a:lnTo>
                <a:cubicBezTo>
                  <a:pt x="17879" y="18"/>
                  <a:pt x="17881" y="9"/>
                  <a:pt x="17884" y="0"/>
                </a:cubicBezTo>
                <a:lnTo>
                  <a:pt x="17852" y="0"/>
                </a:lnTo>
                <a:close/>
                <a:moveTo>
                  <a:pt x="18021" y="0"/>
                </a:moveTo>
                <a:cubicBezTo>
                  <a:pt x="17934" y="339"/>
                  <a:pt x="17791" y="663"/>
                  <a:pt x="17574" y="1014"/>
                </a:cubicBezTo>
                <a:cubicBezTo>
                  <a:pt x="17246" y="1546"/>
                  <a:pt x="17075" y="2021"/>
                  <a:pt x="17019" y="2556"/>
                </a:cubicBezTo>
                <a:cubicBezTo>
                  <a:pt x="16964" y="3079"/>
                  <a:pt x="17067" y="3395"/>
                  <a:pt x="17362" y="3612"/>
                </a:cubicBezTo>
                <a:cubicBezTo>
                  <a:pt x="17585" y="3777"/>
                  <a:pt x="17813" y="3935"/>
                  <a:pt x="18040" y="4082"/>
                </a:cubicBezTo>
                <a:cubicBezTo>
                  <a:pt x="18415" y="4327"/>
                  <a:pt x="18670" y="4692"/>
                  <a:pt x="18820" y="5198"/>
                </a:cubicBezTo>
                <a:cubicBezTo>
                  <a:pt x="18930" y="5567"/>
                  <a:pt x="19119" y="5846"/>
                  <a:pt x="19380" y="6026"/>
                </a:cubicBezTo>
                <a:cubicBezTo>
                  <a:pt x="19463" y="6082"/>
                  <a:pt x="19546" y="6143"/>
                  <a:pt x="19627" y="6201"/>
                </a:cubicBezTo>
                <a:cubicBezTo>
                  <a:pt x="19867" y="6373"/>
                  <a:pt x="20115" y="6551"/>
                  <a:pt x="20376" y="6668"/>
                </a:cubicBezTo>
                <a:cubicBezTo>
                  <a:pt x="20637" y="6784"/>
                  <a:pt x="20850" y="6663"/>
                  <a:pt x="21010" y="6309"/>
                </a:cubicBezTo>
                <a:cubicBezTo>
                  <a:pt x="21034" y="6256"/>
                  <a:pt x="21058" y="6203"/>
                  <a:pt x="21081" y="6150"/>
                </a:cubicBezTo>
                <a:cubicBezTo>
                  <a:pt x="21194" y="5896"/>
                  <a:pt x="21310" y="5633"/>
                  <a:pt x="21465" y="5423"/>
                </a:cubicBezTo>
                <a:cubicBezTo>
                  <a:pt x="21505" y="5369"/>
                  <a:pt x="21550" y="5312"/>
                  <a:pt x="21600" y="5259"/>
                </a:cubicBezTo>
                <a:lnTo>
                  <a:pt x="21600" y="5206"/>
                </a:lnTo>
                <a:cubicBezTo>
                  <a:pt x="21542" y="5264"/>
                  <a:pt x="21490" y="5329"/>
                  <a:pt x="21445" y="5391"/>
                </a:cubicBezTo>
                <a:cubicBezTo>
                  <a:pt x="21287" y="5604"/>
                  <a:pt x="21170" y="5869"/>
                  <a:pt x="21057" y="6126"/>
                </a:cubicBezTo>
                <a:cubicBezTo>
                  <a:pt x="21033" y="6179"/>
                  <a:pt x="21010" y="6231"/>
                  <a:pt x="20986" y="6284"/>
                </a:cubicBezTo>
                <a:cubicBezTo>
                  <a:pt x="20834" y="6620"/>
                  <a:pt x="20631" y="6734"/>
                  <a:pt x="20384" y="6623"/>
                </a:cubicBezTo>
                <a:cubicBezTo>
                  <a:pt x="20125" y="6508"/>
                  <a:pt x="19878" y="6331"/>
                  <a:pt x="19640" y="6159"/>
                </a:cubicBezTo>
                <a:cubicBezTo>
                  <a:pt x="19559" y="6101"/>
                  <a:pt x="19475" y="6041"/>
                  <a:pt x="19392" y="5984"/>
                </a:cubicBezTo>
                <a:cubicBezTo>
                  <a:pt x="19138" y="5810"/>
                  <a:pt x="18954" y="5540"/>
                  <a:pt x="18847" y="5180"/>
                </a:cubicBezTo>
                <a:cubicBezTo>
                  <a:pt x="18694" y="4664"/>
                  <a:pt x="18434" y="4290"/>
                  <a:pt x="18052" y="4041"/>
                </a:cubicBezTo>
                <a:cubicBezTo>
                  <a:pt x="17826" y="3894"/>
                  <a:pt x="17598" y="3736"/>
                  <a:pt x="17375" y="3572"/>
                </a:cubicBezTo>
                <a:cubicBezTo>
                  <a:pt x="17089" y="3362"/>
                  <a:pt x="16994" y="3069"/>
                  <a:pt x="17048" y="2563"/>
                </a:cubicBezTo>
                <a:cubicBezTo>
                  <a:pt x="17103" y="2037"/>
                  <a:pt x="17272" y="1570"/>
                  <a:pt x="17596" y="1046"/>
                </a:cubicBezTo>
                <a:cubicBezTo>
                  <a:pt x="17815" y="690"/>
                  <a:pt x="17963" y="350"/>
                  <a:pt x="18052" y="0"/>
                </a:cubicBezTo>
                <a:lnTo>
                  <a:pt x="18021" y="0"/>
                </a:lnTo>
                <a:close/>
                <a:moveTo>
                  <a:pt x="19850" y="0"/>
                </a:moveTo>
                <a:cubicBezTo>
                  <a:pt x="19879" y="312"/>
                  <a:pt x="19935" y="615"/>
                  <a:pt x="20124" y="844"/>
                </a:cubicBezTo>
                <a:cubicBezTo>
                  <a:pt x="20257" y="1006"/>
                  <a:pt x="20405" y="1089"/>
                  <a:pt x="20546" y="1155"/>
                </a:cubicBezTo>
                <a:cubicBezTo>
                  <a:pt x="20807" y="1278"/>
                  <a:pt x="21123" y="1490"/>
                  <a:pt x="21242" y="2044"/>
                </a:cubicBezTo>
                <a:cubicBezTo>
                  <a:pt x="21314" y="2379"/>
                  <a:pt x="21448" y="2638"/>
                  <a:pt x="21600" y="2860"/>
                </a:cubicBezTo>
                <a:lnTo>
                  <a:pt x="21600" y="2797"/>
                </a:lnTo>
                <a:cubicBezTo>
                  <a:pt x="21460" y="2586"/>
                  <a:pt x="21337" y="2342"/>
                  <a:pt x="21270" y="2031"/>
                </a:cubicBezTo>
                <a:cubicBezTo>
                  <a:pt x="21147" y="1457"/>
                  <a:pt x="20823" y="1239"/>
                  <a:pt x="20555" y="1112"/>
                </a:cubicBezTo>
                <a:cubicBezTo>
                  <a:pt x="20417" y="1048"/>
                  <a:pt x="20272" y="966"/>
                  <a:pt x="20143" y="809"/>
                </a:cubicBezTo>
                <a:cubicBezTo>
                  <a:pt x="19962" y="590"/>
                  <a:pt x="19909" y="307"/>
                  <a:pt x="19881" y="0"/>
                </a:cubicBezTo>
                <a:lnTo>
                  <a:pt x="19850" y="0"/>
                </a:lnTo>
                <a:close/>
                <a:moveTo>
                  <a:pt x="20396" y="0"/>
                </a:moveTo>
                <a:cubicBezTo>
                  <a:pt x="20509" y="240"/>
                  <a:pt x="20683" y="404"/>
                  <a:pt x="20933" y="505"/>
                </a:cubicBezTo>
                <a:cubicBezTo>
                  <a:pt x="21156" y="595"/>
                  <a:pt x="21384" y="690"/>
                  <a:pt x="21600" y="836"/>
                </a:cubicBezTo>
                <a:lnTo>
                  <a:pt x="21600" y="789"/>
                </a:lnTo>
                <a:cubicBezTo>
                  <a:pt x="21385" y="646"/>
                  <a:pt x="21161" y="551"/>
                  <a:pt x="20942" y="462"/>
                </a:cubicBezTo>
                <a:cubicBezTo>
                  <a:pt x="20709" y="369"/>
                  <a:pt x="20544" y="217"/>
                  <a:pt x="20435" y="0"/>
                </a:cubicBezTo>
                <a:lnTo>
                  <a:pt x="20396" y="0"/>
                </a:lnTo>
                <a:close/>
                <a:moveTo>
                  <a:pt x="20489" y="0"/>
                </a:moveTo>
                <a:cubicBezTo>
                  <a:pt x="20622" y="240"/>
                  <a:pt x="20805" y="343"/>
                  <a:pt x="20970" y="411"/>
                </a:cubicBezTo>
                <a:lnTo>
                  <a:pt x="21027" y="434"/>
                </a:lnTo>
                <a:cubicBezTo>
                  <a:pt x="21205" y="506"/>
                  <a:pt x="21389" y="581"/>
                  <a:pt x="21563" y="688"/>
                </a:cubicBezTo>
                <a:cubicBezTo>
                  <a:pt x="21577" y="697"/>
                  <a:pt x="21588" y="706"/>
                  <a:pt x="21600" y="716"/>
                </a:cubicBezTo>
                <a:lnTo>
                  <a:pt x="21600" y="666"/>
                </a:lnTo>
                <a:cubicBezTo>
                  <a:pt x="21591" y="659"/>
                  <a:pt x="21582" y="653"/>
                  <a:pt x="21574" y="648"/>
                </a:cubicBezTo>
                <a:cubicBezTo>
                  <a:pt x="21398" y="539"/>
                  <a:pt x="21214" y="463"/>
                  <a:pt x="21035" y="390"/>
                </a:cubicBezTo>
                <a:lnTo>
                  <a:pt x="20977" y="367"/>
                </a:lnTo>
                <a:cubicBezTo>
                  <a:pt x="20824" y="304"/>
                  <a:pt x="20654" y="210"/>
                  <a:pt x="20528" y="0"/>
                </a:cubicBezTo>
                <a:lnTo>
                  <a:pt x="20489" y="0"/>
                </a:lnTo>
                <a:close/>
                <a:moveTo>
                  <a:pt x="301" y="4439"/>
                </a:moveTo>
                <a:cubicBezTo>
                  <a:pt x="273" y="4439"/>
                  <a:pt x="247" y="4441"/>
                  <a:pt x="220" y="4446"/>
                </a:cubicBezTo>
                <a:cubicBezTo>
                  <a:pt x="141" y="4461"/>
                  <a:pt x="68" y="4498"/>
                  <a:pt x="0" y="4548"/>
                </a:cubicBezTo>
                <a:lnTo>
                  <a:pt x="0" y="4599"/>
                </a:lnTo>
                <a:cubicBezTo>
                  <a:pt x="70" y="4547"/>
                  <a:pt x="144" y="4506"/>
                  <a:pt x="225" y="4491"/>
                </a:cubicBezTo>
                <a:cubicBezTo>
                  <a:pt x="274" y="4482"/>
                  <a:pt x="327" y="4482"/>
                  <a:pt x="382" y="4494"/>
                </a:cubicBezTo>
                <a:cubicBezTo>
                  <a:pt x="464" y="4512"/>
                  <a:pt x="585" y="4646"/>
                  <a:pt x="664" y="4806"/>
                </a:cubicBezTo>
                <a:cubicBezTo>
                  <a:pt x="715" y="4911"/>
                  <a:pt x="739" y="5008"/>
                  <a:pt x="732" y="5080"/>
                </a:cubicBezTo>
                <a:cubicBezTo>
                  <a:pt x="714" y="5271"/>
                  <a:pt x="609" y="5366"/>
                  <a:pt x="497" y="5440"/>
                </a:cubicBezTo>
                <a:cubicBezTo>
                  <a:pt x="336" y="5546"/>
                  <a:pt x="171" y="5649"/>
                  <a:pt x="12" y="5749"/>
                </a:cubicBezTo>
                <a:cubicBezTo>
                  <a:pt x="8" y="5751"/>
                  <a:pt x="4" y="5754"/>
                  <a:pt x="0" y="5756"/>
                </a:cubicBezTo>
                <a:lnTo>
                  <a:pt x="0" y="5804"/>
                </a:lnTo>
                <a:cubicBezTo>
                  <a:pt x="8" y="5800"/>
                  <a:pt x="15" y="5795"/>
                  <a:pt x="23" y="5790"/>
                </a:cubicBezTo>
                <a:cubicBezTo>
                  <a:pt x="182" y="5690"/>
                  <a:pt x="348" y="5587"/>
                  <a:pt x="509" y="5481"/>
                </a:cubicBezTo>
                <a:cubicBezTo>
                  <a:pt x="628" y="5402"/>
                  <a:pt x="741" y="5299"/>
                  <a:pt x="762" y="5087"/>
                </a:cubicBezTo>
                <a:cubicBezTo>
                  <a:pt x="770" y="5003"/>
                  <a:pt x="744" y="4893"/>
                  <a:pt x="687" y="4779"/>
                </a:cubicBezTo>
                <a:cubicBezTo>
                  <a:pt x="603" y="4607"/>
                  <a:pt x="477" y="4468"/>
                  <a:pt x="386" y="4449"/>
                </a:cubicBezTo>
                <a:cubicBezTo>
                  <a:pt x="357" y="4442"/>
                  <a:pt x="329" y="4440"/>
                  <a:pt x="301" y="4439"/>
                </a:cubicBezTo>
                <a:close/>
                <a:moveTo>
                  <a:pt x="7952" y="5185"/>
                </a:moveTo>
                <a:cubicBezTo>
                  <a:pt x="7916" y="5183"/>
                  <a:pt x="7881" y="5184"/>
                  <a:pt x="7847" y="5186"/>
                </a:cubicBezTo>
                <a:cubicBezTo>
                  <a:pt x="7641" y="5202"/>
                  <a:pt x="7462" y="5299"/>
                  <a:pt x="7305" y="5482"/>
                </a:cubicBezTo>
                <a:cubicBezTo>
                  <a:pt x="6878" y="5978"/>
                  <a:pt x="6531" y="6572"/>
                  <a:pt x="6154" y="7239"/>
                </a:cubicBezTo>
                <a:cubicBezTo>
                  <a:pt x="5997" y="7516"/>
                  <a:pt x="5871" y="7830"/>
                  <a:pt x="5749" y="8134"/>
                </a:cubicBezTo>
                <a:cubicBezTo>
                  <a:pt x="5674" y="8321"/>
                  <a:pt x="5596" y="8513"/>
                  <a:pt x="5512" y="8695"/>
                </a:cubicBezTo>
                <a:cubicBezTo>
                  <a:pt x="5295" y="9169"/>
                  <a:pt x="5111" y="9265"/>
                  <a:pt x="4755" y="9088"/>
                </a:cubicBezTo>
                <a:cubicBezTo>
                  <a:pt x="4741" y="9081"/>
                  <a:pt x="4726" y="9074"/>
                  <a:pt x="4712" y="9068"/>
                </a:cubicBezTo>
                <a:cubicBezTo>
                  <a:pt x="4672" y="9048"/>
                  <a:pt x="4630" y="9027"/>
                  <a:pt x="4590" y="9003"/>
                </a:cubicBezTo>
                <a:cubicBezTo>
                  <a:pt x="3850" y="8551"/>
                  <a:pt x="3065" y="8528"/>
                  <a:pt x="2119" y="8931"/>
                </a:cubicBezTo>
                <a:cubicBezTo>
                  <a:pt x="1536" y="9179"/>
                  <a:pt x="1018" y="9612"/>
                  <a:pt x="545" y="10042"/>
                </a:cubicBezTo>
                <a:cubicBezTo>
                  <a:pt x="518" y="10066"/>
                  <a:pt x="491" y="10091"/>
                  <a:pt x="464" y="10116"/>
                </a:cubicBezTo>
                <a:cubicBezTo>
                  <a:pt x="316" y="10252"/>
                  <a:pt x="165" y="10390"/>
                  <a:pt x="0" y="10482"/>
                </a:cubicBezTo>
                <a:lnTo>
                  <a:pt x="0" y="10532"/>
                </a:lnTo>
                <a:cubicBezTo>
                  <a:pt x="171" y="10438"/>
                  <a:pt x="327" y="10294"/>
                  <a:pt x="479" y="10154"/>
                </a:cubicBezTo>
                <a:cubicBezTo>
                  <a:pt x="506" y="10130"/>
                  <a:pt x="533" y="10105"/>
                  <a:pt x="560" y="10080"/>
                </a:cubicBezTo>
                <a:cubicBezTo>
                  <a:pt x="1032" y="9651"/>
                  <a:pt x="1548" y="9221"/>
                  <a:pt x="2127" y="8974"/>
                </a:cubicBezTo>
                <a:cubicBezTo>
                  <a:pt x="3066" y="8574"/>
                  <a:pt x="3845" y="8596"/>
                  <a:pt x="4579" y="9044"/>
                </a:cubicBezTo>
                <a:cubicBezTo>
                  <a:pt x="4620" y="9069"/>
                  <a:pt x="4662" y="9090"/>
                  <a:pt x="4703" y="9110"/>
                </a:cubicBezTo>
                <a:cubicBezTo>
                  <a:pt x="4717" y="9117"/>
                  <a:pt x="4732" y="9124"/>
                  <a:pt x="4746" y="9131"/>
                </a:cubicBezTo>
                <a:cubicBezTo>
                  <a:pt x="5118" y="9315"/>
                  <a:pt x="5310" y="9216"/>
                  <a:pt x="5537" y="8721"/>
                </a:cubicBezTo>
                <a:cubicBezTo>
                  <a:pt x="5621" y="8538"/>
                  <a:pt x="5699" y="8345"/>
                  <a:pt x="5774" y="8158"/>
                </a:cubicBezTo>
                <a:cubicBezTo>
                  <a:pt x="5896" y="7855"/>
                  <a:pt x="6021" y="7542"/>
                  <a:pt x="6176" y="7268"/>
                </a:cubicBezTo>
                <a:cubicBezTo>
                  <a:pt x="6552" y="6602"/>
                  <a:pt x="6898" y="6011"/>
                  <a:pt x="7323" y="5518"/>
                </a:cubicBezTo>
                <a:cubicBezTo>
                  <a:pt x="7475" y="5341"/>
                  <a:pt x="7649" y="5246"/>
                  <a:pt x="7850" y="5231"/>
                </a:cubicBezTo>
                <a:cubicBezTo>
                  <a:pt x="7916" y="5226"/>
                  <a:pt x="7986" y="5230"/>
                  <a:pt x="8059" y="5242"/>
                </a:cubicBezTo>
                <a:cubicBezTo>
                  <a:pt x="8176" y="5263"/>
                  <a:pt x="8274" y="5381"/>
                  <a:pt x="8358" y="5605"/>
                </a:cubicBezTo>
                <a:cubicBezTo>
                  <a:pt x="8589" y="6222"/>
                  <a:pt x="8781" y="6774"/>
                  <a:pt x="8943" y="7290"/>
                </a:cubicBezTo>
                <a:cubicBezTo>
                  <a:pt x="9064" y="7674"/>
                  <a:pt x="9035" y="8096"/>
                  <a:pt x="8858" y="8513"/>
                </a:cubicBezTo>
                <a:cubicBezTo>
                  <a:pt x="8616" y="9082"/>
                  <a:pt x="8334" y="9636"/>
                  <a:pt x="8021" y="10156"/>
                </a:cubicBezTo>
                <a:cubicBezTo>
                  <a:pt x="7649" y="10772"/>
                  <a:pt x="7328" y="11327"/>
                  <a:pt x="7040" y="11852"/>
                </a:cubicBezTo>
                <a:cubicBezTo>
                  <a:pt x="6916" y="12078"/>
                  <a:pt x="6760" y="12258"/>
                  <a:pt x="6608" y="12432"/>
                </a:cubicBezTo>
                <a:cubicBezTo>
                  <a:pt x="6580" y="12464"/>
                  <a:pt x="6552" y="12495"/>
                  <a:pt x="6525" y="12527"/>
                </a:cubicBezTo>
                <a:cubicBezTo>
                  <a:pt x="6248" y="12849"/>
                  <a:pt x="6038" y="13186"/>
                  <a:pt x="5883" y="13558"/>
                </a:cubicBezTo>
                <a:cubicBezTo>
                  <a:pt x="5707" y="13980"/>
                  <a:pt x="5486" y="14466"/>
                  <a:pt x="5185" y="14852"/>
                </a:cubicBezTo>
                <a:cubicBezTo>
                  <a:pt x="4830" y="15307"/>
                  <a:pt x="4605" y="15910"/>
                  <a:pt x="4496" y="16696"/>
                </a:cubicBezTo>
                <a:cubicBezTo>
                  <a:pt x="4487" y="16761"/>
                  <a:pt x="4478" y="16825"/>
                  <a:pt x="4469" y="16890"/>
                </a:cubicBezTo>
                <a:cubicBezTo>
                  <a:pt x="4388" y="17465"/>
                  <a:pt x="4303" y="18060"/>
                  <a:pt x="4303" y="18666"/>
                </a:cubicBezTo>
                <a:cubicBezTo>
                  <a:pt x="4304" y="18816"/>
                  <a:pt x="4319" y="18965"/>
                  <a:pt x="4332" y="19108"/>
                </a:cubicBezTo>
                <a:cubicBezTo>
                  <a:pt x="4336" y="19145"/>
                  <a:pt x="4339" y="19182"/>
                  <a:pt x="4342" y="19219"/>
                </a:cubicBezTo>
                <a:cubicBezTo>
                  <a:pt x="4355" y="19361"/>
                  <a:pt x="4388" y="19460"/>
                  <a:pt x="4441" y="19512"/>
                </a:cubicBezTo>
                <a:cubicBezTo>
                  <a:pt x="4492" y="19562"/>
                  <a:pt x="4561" y="19567"/>
                  <a:pt x="4647" y="19528"/>
                </a:cubicBezTo>
                <a:cubicBezTo>
                  <a:pt x="5283" y="19239"/>
                  <a:pt x="5775" y="19623"/>
                  <a:pt x="6317" y="20286"/>
                </a:cubicBezTo>
                <a:cubicBezTo>
                  <a:pt x="6502" y="20513"/>
                  <a:pt x="6565" y="20825"/>
                  <a:pt x="6515" y="21270"/>
                </a:cubicBezTo>
                <a:cubicBezTo>
                  <a:pt x="6503" y="21380"/>
                  <a:pt x="6490" y="21490"/>
                  <a:pt x="6477" y="21600"/>
                </a:cubicBezTo>
                <a:lnTo>
                  <a:pt x="6507" y="21600"/>
                </a:lnTo>
                <a:cubicBezTo>
                  <a:pt x="6520" y="21492"/>
                  <a:pt x="6533" y="21384"/>
                  <a:pt x="6545" y="21277"/>
                </a:cubicBezTo>
                <a:cubicBezTo>
                  <a:pt x="6596" y="20821"/>
                  <a:pt x="6527" y="20486"/>
                  <a:pt x="6335" y="20251"/>
                </a:cubicBezTo>
                <a:cubicBezTo>
                  <a:pt x="5859" y="19669"/>
                  <a:pt x="5325" y="19174"/>
                  <a:pt x="4638" y="19486"/>
                </a:cubicBezTo>
                <a:cubicBezTo>
                  <a:pt x="4561" y="19521"/>
                  <a:pt x="4500" y="19516"/>
                  <a:pt x="4457" y="19473"/>
                </a:cubicBezTo>
                <a:cubicBezTo>
                  <a:pt x="4412" y="19429"/>
                  <a:pt x="4384" y="19342"/>
                  <a:pt x="4372" y="19213"/>
                </a:cubicBezTo>
                <a:cubicBezTo>
                  <a:pt x="4369" y="19176"/>
                  <a:pt x="4365" y="19138"/>
                  <a:pt x="4361" y="19101"/>
                </a:cubicBezTo>
                <a:cubicBezTo>
                  <a:pt x="4348" y="18960"/>
                  <a:pt x="4334" y="18813"/>
                  <a:pt x="4333" y="18666"/>
                </a:cubicBezTo>
                <a:cubicBezTo>
                  <a:pt x="4333" y="18065"/>
                  <a:pt x="4417" y="17472"/>
                  <a:pt x="4498" y="16899"/>
                </a:cubicBezTo>
                <a:cubicBezTo>
                  <a:pt x="4507" y="16834"/>
                  <a:pt x="4516" y="16770"/>
                  <a:pt x="4525" y="16705"/>
                </a:cubicBezTo>
                <a:cubicBezTo>
                  <a:pt x="4633" y="15929"/>
                  <a:pt x="4856" y="15334"/>
                  <a:pt x="5205" y="14886"/>
                </a:cubicBezTo>
                <a:cubicBezTo>
                  <a:pt x="5509" y="14496"/>
                  <a:pt x="5731" y="14008"/>
                  <a:pt x="5908" y="13582"/>
                </a:cubicBezTo>
                <a:cubicBezTo>
                  <a:pt x="6061" y="13215"/>
                  <a:pt x="6269" y="12882"/>
                  <a:pt x="6543" y="12562"/>
                </a:cubicBezTo>
                <a:cubicBezTo>
                  <a:pt x="6571" y="12531"/>
                  <a:pt x="6598" y="12500"/>
                  <a:pt x="6625" y="12468"/>
                </a:cubicBezTo>
                <a:cubicBezTo>
                  <a:pt x="6778" y="12293"/>
                  <a:pt x="6937" y="12111"/>
                  <a:pt x="7063" y="11881"/>
                </a:cubicBezTo>
                <a:cubicBezTo>
                  <a:pt x="7351" y="11356"/>
                  <a:pt x="7671" y="10802"/>
                  <a:pt x="8042" y="10186"/>
                </a:cubicBezTo>
                <a:cubicBezTo>
                  <a:pt x="8357" y="9664"/>
                  <a:pt x="8639" y="9109"/>
                  <a:pt x="8882" y="8538"/>
                </a:cubicBezTo>
                <a:cubicBezTo>
                  <a:pt x="9065" y="8107"/>
                  <a:pt x="9095" y="7669"/>
                  <a:pt x="8970" y="7271"/>
                </a:cubicBezTo>
                <a:cubicBezTo>
                  <a:pt x="8807" y="6753"/>
                  <a:pt x="8616" y="6201"/>
                  <a:pt x="8384" y="5583"/>
                </a:cubicBezTo>
                <a:cubicBezTo>
                  <a:pt x="8295" y="5345"/>
                  <a:pt x="8190" y="5220"/>
                  <a:pt x="8062" y="5198"/>
                </a:cubicBezTo>
                <a:cubicBezTo>
                  <a:pt x="8025" y="5191"/>
                  <a:pt x="7988" y="5187"/>
                  <a:pt x="7952" y="5185"/>
                </a:cubicBezTo>
                <a:close/>
                <a:moveTo>
                  <a:pt x="14173" y="5669"/>
                </a:moveTo>
                <a:cubicBezTo>
                  <a:pt x="14127" y="5664"/>
                  <a:pt x="14077" y="5665"/>
                  <a:pt x="14025" y="5671"/>
                </a:cubicBezTo>
                <a:cubicBezTo>
                  <a:pt x="13621" y="5718"/>
                  <a:pt x="13274" y="6014"/>
                  <a:pt x="12939" y="6301"/>
                </a:cubicBezTo>
                <a:lnTo>
                  <a:pt x="12873" y="6357"/>
                </a:lnTo>
                <a:cubicBezTo>
                  <a:pt x="12421" y="6741"/>
                  <a:pt x="12033" y="6951"/>
                  <a:pt x="11649" y="7019"/>
                </a:cubicBezTo>
                <a:cubicBezTo>
                  <a:pt x="11119" y="7112"/>
                  <a:pt x="10774" y="7440"/>
                  <a:pt x="10563" y="8049"/>
                </a:cubicBezTo>
                <a:cubicBezTo>
                  <a:pt x="10393" y="8543"/>
                  <a:pt x="10124" y="8939"/>
                  <a:pt x="9742" y="9258"/>
                </a:cubicBezTo>
                <a:cubicBezTo>
                  <a:pt x="9277" y="9645"/>
                  <a:pt x="8937" y="10127"/>
                  <a:pt x="8703" y="10728"/>
                </a:cubicBezTo>
                <a:cubicBezTo>
                  <a:pt x="8691" y="10758"/>
                  <a:pt x="8678" y="10787"/>
                  <a:pt x="8666" y="10818"/>
                </a:cubicBezTo>
                <a:cubicBezTo>
                  <a:pt x="8548" y="11116"/>
                  <a:pt x="8426" y="11425"/>
                  <a:pt x="8429" y="11852"/>
                </a:cubicBezTo>
                <a:cubicBezTo>
                  <a:pt x="8425" y="11937"/>
                  <a:pt x="8445" y="12062"/>
                  <a:pt x="8479" y="12171"/>
                </a:cubicBezTo>
                <a:cubicBezTo>
                  <a:pt x="8582" y="12499"/>
                  <a:pt x="8777" y="12644"/>
                  <a:pt x="8955" y="12744"/>
                </a:cubicBezTo>
                <a:cubicBezTo>
                  <a:pt x="9039" y="12792"/>
                  <a:pt x="9125" y="12838"/>
                  <a:pt x="9209" y="12884"/>
                </a:cubicBezTo>
                <a:cubicBezTo>
                  <a:pt x="9611" y="13105"/>
                  <a:pt x="10027" y="13334"/>
                  <a:pt x="10402" y="13678"/>
                </a:cubicBezTo>
                <a:cubicBezTo>
                  <a:pt x="10571" y="13833"/>
                  <a:pt x="10742" y="13931"/>
                  <a:pt x="10911" y="13969"/>
                </a:cubicBezTo>
                <a:cubicBezTo>
                  <a:pt x="11382" y="14076"/>
                  <a:pt x="11844" y="14268"/>
                  <a:pt x="12324" y="14556"/>
                </a:cubicBezTo>
                <a:cubicBezTo>
                  <a:pt x="12564" y="14701"/>
                  <a:pt x="12822" y="14784"/>
                  <a:pt x="13071" y="14863"/>
                </a:cubicBezTo>
                <a:cubicBezTo>
                  <a:pt x="13305" y="14938"/>
                  <a:pt x="13547" y="15014"/>
                  <a:pt x="13776" y="15144"/>
                </a:cubicBezTo>
                <a:cubicBezTo>
                  <a:pt x="13864" y="15194"/>
                  <a:pt x="13960" y="15225"/>
                  <a:pt x="14052" y="15253"/>
                </a:cubicBezTo>
                <a:lnTo>
                  <a:pt x="14075" y="15260"/>
                </a:lnTo>
                <a:cubicBezTo>
                  <a:pt x="14127" y="15276"/>
                  <a:pt x="14176" y="15284"/>
                  <a:pt x="14220" y="15284"/>
                </a:cubicBezTo>
                <a:cubicBezTo>
                  <a:pt x="14413" y="15284"/>
                  <a:pt x="14536" y="15129"/>
                  <a:pt x="14610" y="14800"/>
                </a:cubicBezTo>
                <a:lnTo>
                  <a:pt x="14616" y="14769"/>
                </a:lnTo>
                <a:cubicBezTo>
                  <a:pt x="14639" y="14667"/>
                  <a:pt x="14663" y="14562"/>
                  <a:pt x="14675" y="14455"/>
                </a:cubicBezTo>
                <a:cubicBezTo>
                  <a:pt x="14747" y="13787"/>
                  <a:pt x="14930" y="13134"/>
                  <a:pt x="15235" y="12461"/>
                </a:cubicBezTo>
                <a:lnTo>
                  <a:pt x="15253" y="12422"/>
                </a:lnTo>
                <a:cubicBezTo>
                  <a:pt x="15491" y="11895"/>
                  <a:pt x="15738" y="11349"/>
                  <a:pt x="15837" y="10693"/>
                </a:cubicBezTo>
                <a:cubicBezTo>
                  <a:pt x="15872" y="10457"/>
                  <a:pt x="15846" y="10282"/>
                  <a:pt x="15753" y="10141"/>
                </a:cubicBezTo>
                <a:cubicBezTo>
                  <a:pt x="15597" y="9903"/>
                  <a:pt x="15455" y="9636"/>
                  <a:pt x="15318" y="9379"/>
                </a:cubicBezTo>
                <a:cubicBezTo>
                  <a:pt x="15151" y="9066"/>
                  <a:pt x="14979" y="8743"/>
                  <a:pt x="14777" y="8464"/>
                </a:cubicBezTo>
                <a:cubicBezTo>
                  <a:pt x="14567" y="8174"/>
                  <a:pt x="14467" y="7799"/>
                  <a:pt x="14480" y="7348"/>
                </a:cubicBezTo>
                <a:cubicBezTo>
                  <a:pt x="14488" y="7043"/>
                  <a:pt x="14524" y="6749"/>
                  <a:pt x="14559" y="6474"/>
                </a:cubicBezTo>
                <a:cubicBezTo>
                  <a:pt x="14593" y="6214"/>
                  <a:pt x="14568" y="6011"/>
                  <a:pt x="14485" y="5869"/>
                </a:cubicBezTo>
                <a:cubicBezTo>
                  <a:pt x="14417" y="5753"/>
                  <a:pt x="14310" y="5686"/>
                  <a:pt x="14173" y="5669"/>
                </a:cubicBezTo>
                <a:close/>
                <a:moveTo>
                  <a:pt x="14106" y="5711"/>
                </a:moveTo>
                <a:cubicBezTo>
                  <a:pt x="14267" y="5711"/>
                  <a:pt x="14389" y="5775"/>
                  <a:pt x="14463" y="5899"/>
                </a:cubicBezTo>
                <a:cubicBezTo>
                  <a:pt x="14539" y="6030"/>
                  <a:pt x="14562" y="6221"/>
                  <a:pt x="14530" y="6466"/>
                </a:cubicBezTo>
                <a:cubicBezTo>
                  <a:pt x="14495" y="6742"/>
                  <a:pt x="14460" y="7037"/>
                  <a:pt x="14451" y="7344"/>
                </a:cubicBezTo>
                <a:cubicBezTo>
                  <a:pt x="14438" y="7809"/>
                  <a:pt x="14541" y="8198"/>
                  <a:pt x="14758" y="8497"/>
                </a:cubicBezTo>
                <a:cubicBezTo>
                  <a:pt x="14958" y="8773"/>
                  <a:pt x="15130" y="9096"/>
                  <a:pt x="15296" y="9408"/>
                </a:cubicBezTo>
                <a:cubicBezTo>
                  <a:pt x="15433" y="9666"/>
                  <a:pt x="15575" y="9932"/>
                  <a:pt x="15732" y="10172"/>
                </a:cubicBezTo>
                <a:cubicBezTo>
                  <a:pt x="15817" y="10301"/>
                  <a:pt x="15841" y="10464"/>
                  <a:pt x="15808" y="10684"/>
                </a:cubicBezTo>
                <a:cubicBezTo>
                  <a:pt x="15710" y="11331"/>
                  <a:pt x="15465" y="11872"/>
                  <a:pt x="15228" y="12396"/>
                </a:cubicBezTo>
                <a:lnTo>
                  <a:pt x="15210" y="12437"/>
                </a:lnTo>
                <a:cubicBezTo>
                  <a:pt x="14903" y="13115"/>
                  <a:pt x="14718" y="13773"/>
                  <a:pt x="14645" y="14448"/>
                </a:cubicBezTo>
                <a:cubicBezTo>
                  <a:pt x="14634" y="14551"/>
                  <a:pt x="14610" y="14654"/>
                  <a:pt x="14588" y="14754"/>
                </a:cubicBezTo>
                <a:lnTo>
                  <a:pt x="14581" y="14785"/>
                </a:lnTo>
                <a:cubicBezTo>
                  <a:pt x="14495" y="15170"/>
                  <a:pt x="14346" y="15299"/>
                  <a:pt x="14081" y="15216"/>
                </a:cubicBezTo>
                <a:lnTo>
                  <a:pt x="14057" y="15208"/>
                </a:lnTo>
                <a:cubicBezTo>
                  <a:pt x="13966" y="15180"/>
                  <a:pt x="13872" y="15152"/>
                  <a:pt x="13785" y="15102"/>
                </a:cubicBezTo>
                <a:cubicBezTo>
                  <a:pt x="13555" y="14972"/>
                  <a:pt x="13313" y="14893"/>
                  <a:pt x="13077" y="14818"/>
                </a:cubicBezTo>
                <a:cubicBezTo>
                  <a:pt x="12829" y="14739"/>
                  <a:pt x="12573" y="14657"/>
                  <a:pt x="12335" y="14514"/>
                </a:cubicBezTo>
                <a:cubicBezTo>
                  <a:pt x="11853" y="14224"/>
                  <a:pt x="11388" y="14032"/>
                  <a:pt x="10915" y="13924"/>
                </a:cubicBezTo>
                <a:cubicBezTo>
                  <a:pt x="10750" y="13887"/>
                  <a:pt x="10583" y="13791"/>
                  <a:pt x="10417" y="13639"/>
                </a:cubicBezTo>
                <a:cubicBezTo>
                  <a:pt x="10040" y="13293"/>
                  <a:pt x="9623" y="13063"/>
                  <a:pt x="9219" y="12842"/>
                </a:cubicBezTo>
                <a:cubicBezTo>
                  <a:pt x="9135" y="12796"/>
                  <a:pt x="9050" y="12749"/>
                  <a:pt x="8966" y="12702"/>
                </a:cubicBezTo>
                <a:cubicBezTo>
                  <a:pt x="8794" y="12605"/>
                  <a:pt x="8605" y="12465"/>
                  <a:pt x="8506" y="12152"/>
                </a:cubicBezTo>
                <a:cubicBezTo>
                  <a:pt x="8467" y="12027"/>
                  <a:pt x="8455" y="11914"/>
                  <a:pt x="8458" y="11855"/>
                </a:cubicBezTo>
                <a:lnTo>
                  <a:pt x="8458" y="11854"/>
                </a:lnTo>
                <a:lnTo>
                  <a:pt x="8458" y="11852"/>
                </a:lnTo>
                <a:cubicBezTo>
                  <a:pt x="8455" y="11437"/>
                  <a:pt x="8575" y="11134"/>
                  <a:pt x="8692" y="10841"/>
                </a:cubicBezTo>
                <a:cubicBezTo>
                  <a:pt x="8704" y="10811"/>
                  <a:pt x="8716" y="10780"/>
                  <a:pt x="8728" y="10749"/>
                </a:cubicBezTo>
                <a:cubicBezTo>
                  <a:pt x="8960" y="10156"/>
                  <a:pt x="9297" y="9682"/>
                  <a:pt x="9757" y="9298"/>
                </a:cubicBezTo>
                <a:cubicBezTo>
                  <a:pt x="10144" y="8974"/>
                  <a:pt x="10416" y="8572"/>
                  <a:pt x="10589" y="8070"/>
                </a:cubicBezTo>
                <a:cubicBezTo>
                  <a:pt x="10795" y="7475"/>
                  <a:pt x="11133" y="7154"/>
                  <a:pt x="11653" y="7062"/>
                </a:cubicBezTo>
                <a:cubicBezTo>
                  <a:pt x="12040" y="6994"/>
                  <a:pt x="12432" y="6782"/>
                  <a:pt x="12888" y="6395"/>
                </a:cubicBezTo>
                <a:lnTo>
                  <a:pt x="12954" y="6339"/>
                </a:lnTo>
                <a:cubicBezTo>
                  <a:pt x="13287" y="6055"/>
                  <a:pt x="13631" y="5761"/>
                  <a:pt x="14027" y="5715"/>
                </a:cubicBezTo>
                <a:cubicBezTo>
                  <a:pt x="14054" y="5712"/>
                  <a:pt x="14080" y="5711"/>
                  <a:pt x="14106" y="5711"/>
                </a:cubicBezTo>
                <a:close/>
                <a:moveTo>
                  <a:pt x="7578" y="6061"/>
                </a:moveTo>
                <a:cubicBezTo>
                  <a:pt x="7434" y="6070"/>
                  <a:pt x="7279" y="6160"/>
                  <a:pt x="7110" y="6329"/>
                </a:cubicBezTo>
                <a:cubicBezTo>
                  <a:pt x="6586" y="6857"/>
                  <a:pt x="6170" y="7573"/>
                  <a:pt x="5876" y="8460"/>
                </a:cubicBezTo>
                <a:cubicBezTo>
                  <a:pt x="5826" y="8612"/>
                  <a:pt x="5776" y="8763"/>
                  <a:pt x="5726" y="8916"/>
                </a:cubicBezTo>
                <a:cubicBezTo>
                  <a:pt x="5639" y="9182"/>
                  <a:pt x="5549" y="9458"/>
                  <a:pt x="5457" y="9727"/>
                </a:cubicBezTo>
                <a:cubicBezTo>
                  <a:pt x="5360" y="10009"/>
                  <a:pt x="5281" y="10048"/>
                  <a:pt x="5089" y="9906"/>
                </a:cubicBezTo>
                <a:cubicBezTo>
                  <a:pt x="4977" y="9824"/>
                  <a:pt x="4876" y="9711"/>
                  <a:pt x="4777" y="9602"/>
                </a:cubicBezTo>
                <a:cubicBezTo>
                  <a:pt x="4690" y="9506"/>
                  <a:pt x="4599" y="9407"/>
                  <a:pt x="4502" y="9328"/>
                </a:cubicBezTo>
                <a:cubicBezTo>
                  <a:pt x="4055" y="8963"/>
                  <a:pt x="3581" y="8837"/>
                  <a:pt x="3053" y="8942"/>
                </a:cubicBezTo>
                <a:cubicBezTo>
                  <a:pt x="2394" y="9073"/>
                  <a:pt x="1875" y="9285"/>
                  <a:pt x="1421" y="9612"/>
                </a:cubicBezTo>
                <a:cubicBezTo>
                  <a:pt x="913" y="9978"/>
                  <a:pt x="448" y="10470"/>
                  <a:pt x="0" y="10961"/>
                </a:cubicBezTo>
                <a:lnTo>
                  <a:pt x="0" y="11017"/>
                </a:lnTo>
                <a:cubicBezTo>
                  <a:pt x="453" y="10521"/>
                  <a:pt x="921" y="10023"/>
                  <a:pt x="1434" y="9653"/>
                </a:cubicBezTo>
                <a:cubicBezTo>
                  <a:pt x="1884" y="9328"/>
                  <a:pt x="2401" y="9117"/>
                  <a:pt x="3057" y="8987"/>
                </a:cubicBezTo>
                <a:cubicBezTo>
                  <a:pt x="3579" y="8883"/>
                  <a:pt x="4047" y="9008"/>
                  <a:pt x="4488" y="9368"/>
                </a:cubicBezTo>
                <a:cubicBezTo>
                  <a:pt x="4584" y="9445"/>
                  <a:pt x="4672" y="9543"/>
                  <a:pt x="4759" y="9638"/>
                </a:cubicBezTo>
                <a:cubicBezTo>
                  <a:pt x="4858" y="9748"/>
                  <a:pt x="4962" y="9862"/>
                  <a:pt x="5076" y="9946"/>
                </a:cubicBezTo>
                <a:cubicBezTo>
                  <a:pt x="5281" y="10097"/>
                  <a:pt x="5380" y="10049"/>
                  <a:pt x="5483" y="9748"/>
                </a:cubicBezTo>
                <a:cubicBezTo>
                  <a:pt x="5575" y="9479"/>
                  <a:pt x="5665" y="9203"/>
                  <a:pt x="5753" y="8936"/>
                </a:cubicBezTo>
                <a:cubicBezTo>
                  <a:pt x="5802" y="8784"/>
                  <a:pt x="5852" y="8632"/>
                  <a:pt x="5902" y="8481"/>
                </a:cubicBezTo>
                <a:cubicBezTo>
                  <a:pt x="6194" y="7601"/>
                  <a:pt x="6606" y="6889"/>
                  <a:pt x="7127" y="6366"/>
                </a:cubicBezTo>
                <a:cubicBezTo>
                  <a:pt x="7291" y="6201"/>
                  <a:pt x="7440" y="6113"/>
                  <a:pt x="7577" y="6103"/>
                </a:cubicBezTo>
                <a:cubicBezTo>
                  <a:pt x="7715" y="6093"/>
                  <a:pt x="7842" y="6161"/>
                  <a:pt x="7961" y="6306"/>
                </a:cubicBezTo>
                <a:cubicBezTo>
                  <a:pt x="8095" y="6468"/>
                  <a:pt x="8201" y="6633"/>
                  <a:pt x="8285" y="6808"/>
                </a:cubicBezTo>
                <a:cubicBezTo>
                  <a:pt x="8372" y="6990"/>
                  <a:pt x="8446" y="7157"/>
                  <a:pt x="8510" y="7321"/>
                </a:cubicBezTo>
                <a:cubicBezTo>
                  <a:pt x="8656" y="7693"/>
                  <a:pt x="8674" y="8079"/>
                  <a:pt x="8564" y="8469"/>
                </a:cubicBezTo>
                <a:cubicBezTo>
                  <a:pt x="8436" y="8925"/>
                  <a:pt x="8247" y="9355"/>
                  <a:pt x="7986" y="9783"/>
                </a:cubicBezTo>
                <a:cubicBezTo>
                  <a:pt x="7602" y="10413"/>
                  <a:pt x="7179" y="11075"/>
                  <a:pt x="6693" y="11661"/>
                </a:cubicBezTo>
                <a:cubicBezTo>
                  <a:pt x="6578" y="11798"/>
                  <a:pt x="6456" y="11929"/>
                  <a:pt x="6338" y="12054"/>
                </a:cubicBezTo>
                <a:lnTo>
                  <a:pt x="6280" y="12115"/>
                </a:lnTo>
                <a:cubicBezTo>
                  <a:pt x="6015" y="12397"/>
                  <a:pt x="5871" y="12821"/>
                  <a:pt x="5732" y="13232"/>
                </a:cubicBezTo>
                <a:cubicBezTo>
                  <a:pt x="5511" y="13883"/>
                  <a:pt x="5200" y="14407"/>
                  <a:pt x="4779" y="14833"/>
                </a:cubicBezTo>
                <a:cubicBezTo>
                  <a:pt x="4428" y="15190"/>
                  <a:pt x="4285" y="15742"/>
                  <a:pt x="4191" y="16234"/>
                </a:cubicBezTo>
                <a:cubicBezTo>
                  <a:pt x="4050" y="16973"/>
                  <a:pt x="3910" y="17710"/>
                  <a:pt x="3769" y="18448"/>
                </a:cubicBezTo>
                <a:cubicBezTo>
                  <a:pt x="3750" y="18546"/>
                  <a:pt x="3720" y="18642"/>
                  <a:pt x="3677" y="18741"/>
                </a:cubicBezTo>
                <a:cubicBezTo>
                  <a:pt x="3581" y="18963"/>
                  <a:pt x="3468" y="19067"/>
                  <a:pt x="3332" y="19054"/>
                </a:cubicBezTo>
                <a:cubicBezTo>
                  <a:pt x="3181" y="19041"/>
                  <a:pt x="3081" y="18905"/>
                  <a:pt x="3008" y="18611"/>
                </a:cubicBezTo>
                <a:cubicBezTo>
                  <a:pt x="2992" y="18547"/>
                  <a:pt x="2977" y="18481"/>
                  <a:pt x="2961" y="18416"/>
                </a:cubicBezTo>
                <a:cubicBezTo>
                  <a:pt x="2890" y="18114"/>
                  <a:pt x="2817" y="17802"/>
                  <a:pt x="2666" y="17556"/>
                </a:cubicBezTo>
                <a:cubicBezTo>
                  <a:pt x="2543" y="17357"/>
                  <a:pt x="2407" y="17171"/>
                  <a:pt x="2275" y="16991"/>
                </a:cubicBezTo>
                <a:lnTo>
                  <a:pt x="2220" y="16916"/>
                </a:lnTo>
                <a:cubicBezTo>
                  <a:pt x="2015" y="16635"/>
                  <a:pt x="1916" y="16267"/>
                  <a:pt x="1907" y="15759"/>
                </a:cubicBezTo>
                <a:cubicBezTo>
                  <a:pt x="1905" y="15644"/>
                  <a:pt x="1907" y="15526"/>
                  <a:pt x="1909" y="15412"/>
                </a:cubicBezTo>
                <a:cubicBezTo>
                  <a:pt x="1913" y="15162"/>
                  <a:pt x="1917" y="14903"/>
                  <a:pt x="1879" y="14649"/>
                </a:cubicBezTo>
                <a:cubicBezTo>
                  <a:pt x="1825" y="14295"/>
                  <a:pt x="1685" y="14062"/>
                  <a:pt x="1447" y="13935"/>
                </a:cubicBezTo>
                <a:cubicBezTo>
                  <a:pt x="1306" y="13860"/>
                  <a:pt x="1159" y="13804"/>
                  <a:pt x="1016" y="13751"/>
                </a:cubicBezTo>
                <a:cubicBezTo>
                  <a:pt x="852" y="13689"/>
                  <a:pt x="683" y="13625"/>
                  <a:pt x="522" y="13530"/>
                </a:cubicBezTo>
                <a:cubicBezTo>
                  <a:pt x="341" y="13423"/>
                  <a:pt x="168" y="13282"/>
                  <a:pt x="0" y="13139"/>
                </a:cubicBezTo>
                <a:lnTo>
                  <a:pt x="0" y="13189"/>
                </a:lnTo>
                <a:cubicBezTo>
                  <a:pt x="165" y="13329"/>
                  <a:pt x="333" y="13466"/>
                  <a:pt x="512" y="13571"/>
                </a:cubicBezTo>
                <a:cubicBezTo>
                  <a:pt x="674" y="13667"/>
                  <a:pt x="844" y="13732"/>
                  <a:pt x="1009" y="13794"/>
                </a:cubicBezTo>
                <a:cubicBezTo>
                  <a:pt x="1151" y="13848"/>
                  <a:pt x="1298" y="13903"/>
                  <a:pt x="1438" y="13978"/>
                </a:cubicBezTo>
                <a:cubicBezTo>
                  <a:pt x="1664" y="14099"/>
                  <a:pt x="1799" y="14321"/>
                  <a:pt x="1850" y="14659"/>
                </a:cubicBezTo>
                <a:cubicBezTo>
                  <a:pt x="1888" y="14908"/>
                  <a:pt x="1883" y="15163"/>
                  <a:pt x="1879" y="15411"/>
                </a:cubicBezTo>
                <a:cubicBezTo>
                  <a:pt x="1877" y="15525"/>
                  <a:pt x="1875" y="15644"/>
                  <a:pt x="1877" y="15761"/>
                </a:cubicBezTo>
                <a:cubicBezTo>
                  <a:pt x="1887" y="16282"/>
                  <a:pt x="1989" y="16659"/>
                  <a:pt x="2200" y="16949"/>
                </a:cubicBezTo>
                <a:lnTo>
                  <a:pt x="2255" y="17024"/>
                </a:lnTo>
                <a:cubicBezTo>
                  <a:pt x="2386" y="17203"/>
                  <a:pt x="2522" y="17390"/>
                  <a:pt x="2644" y="17588"/>
                </a:cubicBezTo>
                <a:cubicBezTo>
                  <a:pt x="2791" y="17826"/>
                  <a:pt x="2863" y="18133"/>
                  <a:pt x="2933" y="18431"/>
                </a:cubicBezTo>
                <a:cubicBezTo>
                  <a:pt x="2948" y="18496"/>
                  <a:pt x="2964" y="18561"/>
                  <a:pt x="2980" y="18626"/>
                </a:cubicBezTo>
                <a:cubicBezTo>
                  <a:pt x="3029" y="18820"/>
                  <a:pt x="3117" y="19079"/>
                  <a:pt x="3330" y="19098"/>
                </a:cubicBezTo>
                <a:cubicBezTo>
                  <a:pt x="3338" y="19099"/>
                  <a:pt x="3345" y="19100"/>
                  <a:pt x="3353" y="19100"/>
                </a:cubicBezTo>
                <a:cubicBezTo>
                  <a:pt x="3490" y="19100"/>
                  <a:pt x="3605" y="18990"/>
                  <a:pt x="3702" y="18766"/>
                </a:cubicBezTo>
                <a:cubicBezTo>
                  <a:pt x="3747" y="18663"/>
                  <a:pt x="3777" y="18565"/>
                  <a:pt x="3797" y="18462"/>
                </a:cubicBezTo>
                <a:cubicBezTo>
                  <a:pt x="3938" y="17724"/>
                  <a:pt x="4078" y="16985"/>
                  <a:pt x="4219" y="16246"/>
                </a:cubicBezTo>
                <a:cubicBezTo>
                  <a:pt x="4311" y="15761"/>
                  <a:pt x="4452" y="15219"/>
                  <a:pt x="4796" y="14870"/>
                </a:cubicBezTo>
                <a:cubicBezTo>
                  <a:pt x="5220" y="14440"/>
                  <a:pt x="5535" y="13911"/>
                  <a:pt x="5758" y="13252"/>
                </a:cubicBezTo>
                <a:cubicBezTo>
                  <a:pt x="5895" y="12847"/>
                  <a:pt x="6037" y="12427"/>
                  <a:pt x="6296" y="12152"/>
                </a:cubicBezTo>
                <a:lnTo>
                  <a:pt x="6355" y="12091"/>
                </a:lnTo>
                <a:cubicBezTo>
                  <a:pt x="6473" y="11965"/>
                  <a:pt x="6596" y="11835"/>
                  <a:pt x="6711" y="11696"/>
                </a:cubicBezTo>
                <a:cubicBezTo>
                  <a:pt x="7199" y="11109"/>
                  <a:pt x="7622" y="10444"/>
                  <a:pt x="8007" y="9813"/>
                </a:cubicBezTo>
                <a:cubicBezTo>
                  <a:pt x="8271" y="9381"/>
                  <a:pt x="8462" y="8948"/>
                  <a:pt x="8591" y="8488"/>
                </a:cubicBezTo>
                <a:cubicBezTo>
                  <a:pt x="8705" y="8083"/>
                  <a:pt x="8686" y="7684"/>
                  <a:pt x="8536" y="7299"/>
                </a:cubicBezTo>
                <a:cubicBezTo>
                  <a:pt x="8471" y="7134"/>
                  <a:pt x="8397" y="6964"/>
                  <a:pt x="8308" y="6781"/>
                </a:cubicBezTo>
                <a:cubicBezTo>
                  <a:pt x="8223" y="6602"/>
                  <a:pt x="8115" y="6436"/>
                  <a:pt x="7979" y="6272"/>
                </a:cubicBezTo>
                <a:cubicBezTo>
                  <a:pt x="7856" y="6122"/>
                  <a:pt x="7722" y="6051"/>
                  <a:pt x="7578" y="6061"/>
                </a:cubicBezTo>
                <a:close/>
                <a:moveTo>
                  <a:pt x="7586" y="6183"/>
                </a:moveTo>
                <a:cubicBezTo>
                  <a:pt x="7494" y="6188"/>
                  <a:pt x="7398" y="6232"/>
                  <a:pt x="7293" y="6314"/>
                </a:cubicBezTo>
                <a:cubicBezTo>
                  <a:pt x="6910" y="6615"/>
                  <a:pt x="6570" y="7079"/>
                  <a:pt x="6256" y="7732"/>
                </a:cubicBezTo>
                <a:cubicBezTo>
                  <a:pt x="6009" y="8244"/>
                  <a:pt x="5832" y="8811"/>
                  <a:pt x="5676" y="9348"/>
                </a:cubicBezTo>
                <a:cubicBezTo>
                  <a:pt x="5621" y="9539"/>
                  <a:pt x="5550" y="9725"/>
                  <a:pt x="5468" y="9901"/>
                </a:cubicBezTo>
                <a:cubicBezTo>
                  <a:pt x="5370" y="10108"/>
                  <a:pt x="5261" y="10152"/>
                  <a:pt x="5103" y="10046"/>
                </a:cubicBezTo>
                <a:cubicBezTo>
                  <a:pt x="4988" y="9969"/>
                  <a:pt x="4875" y="9866"/>
                  <a:pt x="4757" y="9729"/>
                </a:cubicBezTo>
                <a:cubicBezTo>
                  <a:pt x="4276" y="9169"/>
                  <a:pt x="3738" y="8948"/>
                  <a:pt x="3114" y="9052"/>
                </a:cubicBezTo>
                <a:cubicBezTo>
                  <a:pt x="2365" y="9179"/>
                  <a:pt x="1728" y="9469"/>
                  <a:pt x="1165" y="9941"/>
                </a:cubicBezTo>
                <a:cubicBezTo>
                  <a:pt x="833" y="10219"/>
                  <a:pt x="518" y="10551"/>
                  <a:pt x="213" y="10872"/>
                </a:cubicBezTo>
                <a:cubicBezTo>
                  <a:pt x="147" y="10942"/>
                  <a:pt x="81" y="11012"/>
                  <a:pt x="15" y="11081"/>
                </a:cubicBezTo>
                <a:cubicBezTo>
                  <a:pt x="10" y="11086"/>
                  <a:pt x="5" y="11092"/>
                  <a:pt x="0" y="11098"/>
                </a:cubicBezTo>
                <a:lnTo>
                  <a:pt x="0" y="11154"/>
                </a:lnTo>
                <a:cubicBezTo>
                  <a:pt x="11" y="11141"/>
                  <a:pt x="22" y="11129"/>
                  <a:pt x="33" y="11118"/>
                </a:cubicBezTo>
                <a:cubicBezTo>
                  <a:pt x="99" y="11049"/>
                  <a:pt x="164" y="10979"/>
                  <a:pt x="230" y="10909"/>
                </a:cubicBezTo>
                <a:cubicBezTo>
                  <a:pt x="535" y="10589"/>
                  <a:pt x="849" y="10257"/>
                  <a:pt x="1179" y="9980"/>
                </a:cubicBezTo>
                <a:cubicBezTo>
                  <a:pt x="1738" y="9511"/>
                  <a:pt x="2372" y="9223"/>
                  <a:pt x="3118" y="9098"/>
                </a:cubicBezTo>
                <a:cubicBezTo>
                  <a:pt x="3733" y="8994"/>
                  <a:pt x="4264" y="9212"/>
                  <a:pt x="4739" y="9764"/>
                </a:cubicBezTo>
                <a:cubicBezTo>
                  <a:pt x="4859" y="9904"/>
                  <a:pt x="4973" y="10009"/>
                  <a:pt x="5091" y="10087"/>
                </a:cubicBezTo>
                <a:cubicBezTo>
                  <a:pt x="5262" y="10201"/>
                  <a:pt x="5385" y="10152"/>
                  <a:pt x="5491" y="9927"/>
                </a:cubicBezTo>
                <a:cubicBezTo>
                  <a:pt x="5575" y="9748"/>
                  <a:pt x="5647" y="9561"/>
                  <a:pt x="5703" y="9368"/>
                </a:cubicBezTo>
                <a:cubicBezTo>
                  <a:pt x="5858" y="8833"/>
                  <a:pt x="6035" y="8267"/>
                  <a:pt x="6280" y="7758"/>
                </a:cubicBezTo>
                <a:cubicBezTo>
                  <a:pt x="6592" y="7111"/>
                  <a:pt x="6928" y="6652"/>
                  <a:pt x="7307" y="6354"/>
                </a:cubicBezTo>
                <a:cubicBezTo>
                  <a:pt x="7407" y="6275"/>
                  <a:pt x="7499" y="6233"/>
                  <a:pt x="7586" y="6228"/>
                </a:cubicBezTo>
                <a:cubicBezTo>
                  <a:pt x="7733" y="6221"/>
                  <a:pt x="7866" y="6318"/>
                  <a:pt x="8007" y="6522"/>
                </a:cubicBezTo>
                <a:cubicBezTo>
                  <a:pt x="8161" y="6745"/>
                  <a:pt x="8299" y="7009"/>
                  <a:pt x="8429" y="7331"/>
                </a:cubicBezTo>
                <a:cubicBezTo>
                  <a:pt x="8599" y="7749"/>
                  <a:pt x="8606" y="8168"/>
                  <a:pt x="8452" y="8611"/>
                </a:cubicBezTo>
                <a:cubicBezTo>
                  <a:pt x="8267" y="9140"/>
                  <a:pt x="8019" y="9589"/>
                  <a:pt x="7800" y="9958"/>
                </a:cubicBezTo>
                <a:cubicBezTo>
                  <a:pt x="7692" y="10140"/>
                  <a:pt x="7572" y="10310"/>
                  <a:pt x="7457" y="10474"/>
                </a:cubicBezTo>
                <a:cubicBezTo>
                  <a:pt x="7345" y="10632"/>
                  <a:pt x="7230" y="10796"/>
                  <a:pt x="7125" y="10970"/>
                </a:cubicBezTo>
                <a:cubicBezTo>
                  <a:pt x="6959" y="11247"/>
                  <a:pt x="6759" y="11502"/>
                  <a:pt x="6514" y="11748"/>
                </a:cubicBezTo>
                <a:cubicBezTo>
                  <a:pt x="6141" y="12124"/>
                  <a:pt x="5899" y="12517"/>
                  <a:pt x="5752" y="12984"/>
                </a:cubicBezTo>
                <a:cubicBezTo>
                  <a:pt x="5511" y="13747"/>
                  <a:pt x="5155" y="14362"/>
                  <a:pt x="4662" y="14864"/>
                </a:cubicBezTo>
                <a:cubicBezTo>
                  <a:pt x="4477" y="15054"/>
                  <a:pt x="4335" y="15340"/>
                  <a:pt x="4242" y="15716"/>
                </a:cubicBezTo>
                <a:cubicBezTo>
                  <a:pt x="4157" y="16061"/>
                  <a:pt x="4087" y="16421"/>
                  <a:pt x="4020" y="16768"/>
                </a:cubicBezTo>
                <a:cubicBezTo>
                  <a:pt x="3996" y="16890"/>
                  <a:pt x="3972" y="17010"/>
                  <a:pt x="3947" y="17132"/>
                </a:cubicBezTo>
                <a:cubicBezTo>
                  <a:pt x="3912" y="17307"/>
                  <a:pt x="3882" y="17487"/>
                  <a:pt x="3853" y="17661"/>
                </a:cubicBezTo>
                <a:cubicBezTo>
                  <a:pt x="3804" y="17951"/>
                  <a:pt x="3754" y="18251"/>
                  <a:pt x="3680" y="18534"/>
                </a:cubicBezTo>
                <a:cubicBezTo>
                  <a:pt x="3609" y="18805"/>
                  <a:pt x="3477" y="18972"/>
                  <a:pt x="3346" y="18961"/>
                </a:cubicBezTo>
                <a:cubicBezTo>
                  <a:pt x="3173" y="18947"/>
                  <a:pt x="3113" y="18758"/>
                  <a:pt x="3057" y="18529"/>
                </a:cubicBezTo>
                <a:cubicBezTo>
                  <a:pt x="3048" y="18493"/>
                  <a:pt x="3039" y="18455"/>
                  <a:pt x="3030" y="18418"/>
                </a:cubicBezTo>
                <a:cubicBezTo>
                  <a:pt x="2944" y="18061"/>
                  <a:pt x="2855" y="17693"/>
                  <a:pt x="2659" y="17422"/>
                </a:cubicBezTo>
                <a:cubicBezTo>
                  <a:pt x="2602" y="17342"/>
                  <a:pt x="2545" y="17260"/>
                  <a:pt x="2489" y="17180"/>
                </a:cubicBezTo>
                <a:cubicBezTo>
                  <a:pt x="2426" y="17091"/>
                  <a:pt x="2361" y="16998"/>
                  <a:pt x="2296" y="16909"/>
                </a:cubicBezTo>
                <a:cubicBezTo>
                  <a:pt x="2077" y="16609"/>
                  <a:pt x="1972" y="16218"/>
                  <a:pt x="1973" y="15716"/>
                </a:cubicBezTo>
                <a:cubicBezTo>
                  <a:pt x="1973" y="15649"/>
                  <a:pt x="1974" y="15581"/>
                  <a:pt x="1974" y="15514"/>
                </a:cubicBezTo>
                <a:cubicBezTo>
                  <a:pt x="1975" y="15311"/>
                  <a:pt x="1976" y="15101"/>
                  <a:pt x="1970" y="14894"/>
                </a:cubicBezTo>
                <a:cubicBezTo>
                  <a:pt x="1956" y="14394"/>
                  <a:pt x="1767" y="14012"/>
                  <a:pt x="1452" y="13848"/>
                </a:cubicBezTo>
                <a:cubicBezTo>
                  <a:pt x="1370" y="13805"/>
                  <a:pt x="1272" y="13757"/>
                  <a:pt x="1171" y="13722"/>
                </a:cubicBezTo>
                <a:cubicBezTo>
                  <a:pt x="830" y="13605"/>
                  <a:pt x="390" y="13420"/>
                  <a:pt x="0" y="13034"/>
                </a:cubicBezTo>
                <a:lnTo>
                  <a:pt x="0" y="13088"/>
                </a:lnTo>
                <a:cubicBezTo>
                  <a:pt x="390" y="13466"/>
                  <a:pt x="826" y="13649"/>
                  <a:pt x="1164" y="13766"/>
                </a:cubicBezTo>
                <a:cubicBezTo>
                  <a:pt x="1264" y="13800"/>
                  <a:pt x="1361" y="13848"/>
                  <a:pt x="1443" y="13890"/>
                </a:cubicBezTo>
                <a:cubicBezTo>
                  <a:pt x="1746" y="14048"/>
                  <a:pt x="1927" y="14414"/>
                  <a:pt x="1941" y="14896"/>
                </a:cubicBezTo>
                <a:cubicBezTo>
                  <a:pt x="1946" y="15101"/>
                  <a:pt x="1945" y="15312"/>
                  <a:pt x="1944" y="15514"/>
                </a:cubicBezTo>
                <a:cubicBezTo>
                  <a:pt x="1944" y="15581"/>
                  <a:pt x="1943" y="15649"/>
                  <a:pt x="1943" y="15716"/>
                </a:cubicBezTo>
                <a:cubicBezTo>
                  <a:pt x="1942" y="16232"/>
                  <a:pt x="2051" y="16633"/>
                  <a:pt x="2276" y="16942"/>
                </a:cubicBezTo>
                <a:cubicBezTo>
                  <a:pt x="2341" y="17031"/>
                  <a:pt x="2406" y="17123"/>
                  <a:pt x="2468" y="17212"/>
                </a:cubicBezTo>
                <a:cubicBezTo>
                  <a:pt x="2524" y="17292"/>
                  <a:pt x="2581" y="17375"/>
                  <a:pt x="2639" y="17455"/>
                </a:cubicBezTo>
                <a:cubicBezTo>
                  <a:pt x="2830" y="17719"/>
                  <a:pt x="2918" y="18081"/>
                  <a:pt x="3003" y="18433"/>
                </a:cubicBezTo>
                <a:cubicBezTo>
                  <a:pt x="3012" y="18470"/>
                  <a:pt x="3020" y="18508"/>
                  <a:pt x="3029" y="18544"/>
                </a:cubicBezTo>
                <a:cubicBezTo>
                  <a:pt x="3086" y="18779"/>
                  <a:pt x="3154" y="18991"/>
                  <a:pt x="3344" y="19007"/>
                </a:cubicBezTo>
                <a:cubicBezTo>
                  <a:pt x="3489" y="19019"/>
                  <a:pt x="3632" y="18840"/>
                  <a:pt x="3708" y="18551"/>
                </a:cubicBezTo>
                <a:cubicBezTo>
                  <a:pt x="3783" y="18266"/>
                  <a:pt x="3833" y="17964"/>
                  <a:pt x="3882" y="17672"/>
                </a:cubicBezTo>
                <a:cubicBezTo>
                  <a:pt x="3911" y="17499"/>
                  <a:pt x="3941" y="17320"/>
                  <a:pt x="3975" y="17146"/>
                </a:cubicBezTo>
                <a:cubicBezTo>
                  <a:pt x="4000" y="17024"/>
                  <a:pt x="4024" y="16902"/>
                  <a:pt x="4048" y="16780"/>
                </a:cubicBezTo>
                <a:cubicBezTo>
                  <a:pt x="4115" y="16434"/>
                  <a:pt x="4185" y="16076"/>
                  <a:pt x="4270" y="15732"/>
                </a:cubicBezTo>
                <a:cubicBezTo>
                  <a:pt x="4361" y="15366"/>
                  <a:pt x="4498" y="15085"/>
                  <a:pt x="4679" y="14901"/>
                </a:cubicBezTo>
                <a:cubicBezTo>
                  <a:pt x="5175" y="14394"/>
                  <a:pt x="5536" y="13773"/>
                  <a:pt x="5779" y="13003"/>
                </a:cubicBezTo>
                <a:cubicBezTo>
                  <a:pt x="5924" y="12543"/>
                  <a:pt x="6163" y="12156"/>
                  <a:pt x="6531" y="11785"/>
                </a:cubicBezTo>
                <a:cubicBezTo>
                  <a:pt x="6778" y="11536"/>
                  <a:pt x="6979" y="11280"/>
                  <a:pt x="7147" y="11000"/>
                </a:cubicBezTo>
                <a:cubicBezTo>
                  <a:pt x="7251" y="10827"/>
                  <a:pt x="7366" y="10664"/>
                  <a:pt x="7476" y="10507"/>
                </a:cubicBezTo>
                <a:cubicBezTo>
                  <a:pt x="7593" y="10342"/>
                  <a:pt x="7713" y="10173"/>
                  <a:pt x="7822" y="9989"/>
                </a:cubicBezTo>
                <a:cubicBezTo>
                  <a:pt x="8041" y="9617"/>
                  <a:pt x="8291" y="9167"/>
                  <a:pt x="8478" y="8632"/>
                </a:cubicBezTo>
                <a:cubicBezTo>
                  <a:pt x="8638" y="8175"/>
                  <a:pt x="8630" y="7741"/>
                  <a:pt x="8454" y="7308"/>
                </a:cubicBezTo>
                <a:cubicBezTo>
                  <a:pt x="8323" y="6982"/>
                  <a:pt x="8183" y="6715"/>
                  <a:pt x="8028" y="6489"/>
                </a:cubicBezTo>
                <a:cubicBezTo>
                  <a:pt x="7881" y="6275"/>
                  <a:pt x="7740" y="6175"/>
                  <a:pt x="7586" y="6183"/>
                </a:cubicBezTo>
                <a:close/>
                <a:moveTo>
                  <a:pt x="15378" y="7111"/>
                </a:moveTo>
                <a:cubicBezTo>
                  <a:pt x="15323" y="7108"/>
                  <a:pt x="15269" y="7138"/>
                  <a:pt x="15227" y="7198"/>
                </a:cubicBezTo>
                <a:cubicBezTo>
                  <a:pt x="15179" y="7268"/>
                  <a:pt x="15151" y="7371"/>
                  <a:pt x="15151" y="7480"/>
                </a:cubicBezTo>
                <a:cubicBezTo>
                  <a:pt x="15150" y="7590"/>
                  <a:pt x="15186" y="7713"/>
                  <a:pt x="15244" y="7802"/>
                </a:cubicBezTo>
                <a:cubicBezTo>
                  <a:pt x="15288" y="7869"/>
                  <a:pt x="15338" y="7904"/>
                  <a:pt x="15385" y="7904"/>
                </a:cubicBezTo>
                <a:cubicBezTo>
                  <a:pt x="15386" y="7904"/>
                  <a:pt x="15386" y="7904"/>
                  <a:pt x="15387" y="7904"/>
                </a:cubicBezTo>
                <a:cubicBezTo>
                  <a:pt x="15490" y="7902"/>
                  <a:pt x="15614" y="7690"/>
                  <a:pt x="15616" y="7513"/>
                </a:cubicBezTo>
                <a:cubicBezTo>
                  <a:pt x="15617" y="7332"/>
                  <a:pt x="15491" y="7117"/>
                  <a:pt x="15378" y="7111"/>
                </a:cubicBezTo>
                <a:close/>
                <a:moveTo>
                  <a:pt x="15370" y="7156"/>
                </a:moveTo>
                <a:cubicBezTo>
                  <a:pt x="15372" y="7156"/>
                  <a:pt x="15375" y="7155"/>
                  <a:pt x="15377" y="7156"/>
                </a:cubicBezTo>
                <a:cubicBezTo>
                  <a:pt x="15475" y="7161"/>
                  <a:pt x="15588" y="7354"/>
                  <a:pt x="15587" y="7512"/>
                </a:cubicBezTo>
                <a:cubicBezTo>
                  <a:pt x="15585" y="7663"/>
                  <a:pt x="15473" y="7858"/>
                  <a:pt x="15386" y="7859"/>
                </a:cubicBezTo>
                <a:cubicBezTo>
                  <a:pt x="15347" y="7859"/>
                  <a:pt x="15304" y="7827"/>
                  <a:pt x="15265" y="7769"/>
                </a:cubicBezTo>
                <a:cubicBezTo>
                  <a:pt x="15212" y="7689"/>
                  <a:pt x="15180" y="7578"/>
                  <a:pt x="15180" y="7480"/>
                </a:cubicBezTo>
                <a:cubicBezTo>
                  <a:pt x="15181" y="7383"/>
                  <a:pt x="15206" y="7293"/>
                  <a:pt x="15248" y="7231"/>
                </a:cubicBezTo>
                <a:cubicBezTo>
                  <a:pt x="15282" y="7182"/>
                  <a:pt x="15325" y="7156"/>
                  <a:pt x="15370" y="7156"/>
                </a:cubicBezTo>
                <a:close/>
                <a:moveTo>
                  <a:pt x="7378" y="7418"/>
                </a:moveTo>
                <a:cubicBezTo>
                  <a:pt x="7298" y="7422"/>
                  <a:pt x="7214" y="7452"/>
                  <a:pt x="7125" y="7506"/>
                </a:cubicBezTo>
                <a:cubicBezTo>
                  <a:pt x="6638" y="7805"/>
                  <a:pt x="6271" y="8638"/>
                  <a:pt x="6270" y="9444"/>
                </a:cubicBezTo>
                <a:cubicBezTo>
                  <a:pt x="6244" y="9739"/>
                  <a:pt x="6309" y="9995"/>
                  <a:pt x="6449" y="10146"/>
                </a:cubicBezTo>
                <a:cubicBezTo>
                  <a:pt x="6529" y="10232"/>
                  <a:pt x="6627" y="10274"/>
                  <a:pt x="6731" y="10274"/>
                </a:cubicBezTo>
                <a:cubicBezTo>
                  <a:pt x="6827" y="10274"/>
                  <a:pt x="6928" y="10236"/>
                  <a:pt x="7025" y="10161"/>
                </a:cubicBezTo>
                <a:cubicBezTo>
                  <a:pt x="7185" y="10035"/>
                  <a:pt x="7317" y="9903"/>
                  <a:pt x="7427" y="9754"/>
                </a:cubicBezTo>
                <a:cubicBezTo>
                  <a:pt x="7641" y="9467"/>
                  <a:pt x="7875" y="9119"/>
                  <a:pt x="7964" y="8606"/>
                </a:cubicBezTo>
                <a:cubicBezTo>
                  <a:pt x="8032" y="8213"/>
                  <a:pt x="7957" y="7884"/>
                  <a:pt x="7733" y="7603"/>
                </a:cubicBezTo>
                <a:cubicBezTo>
                  <a:pt x="7650" y="7498"/>
                  <a:pt x="7557" y="7438"/>
                  <a:pt x="7456" y="7421"/>
                </a:cubicBezTo>
                <a:cubicBezTo>
                  <a:pt x="7430" y="7417"/>
                  <a:pt x="7404" y="7416"/>
                  <a:pt x="7378" y="7418"/>
                </a:cubicBezTo>
                <a:close/>
                <a:moveTo>
                  <a:pt x="7398" y="7462"/>
                </a:moveTo>
                <a:cubicBezTo>
                  <a:pt x="7515" y="7462"/>
                  <a:pt x="7621" y="7521"/>
                  <a:pt x="7714" y="7639"/>
                </a:cubicBezTo>
                <a:cubicBezTo>
                  <a:pt x="7928" y="7907"/>
                  <a:pt x="8000" y="8219"/>
                  <a:pt x="7935" y="8594"/>
                </a:cubicBezTo>
                <a:cubicBezTo>
                  <a:pt x="7848" y="9094"/>
                  <a:pt x="7618" y="9437"/>
                  <a:pt x="7408" y="9720"/>
                </a:cubicBezTo>
                <a:cubicBezTo>
                  <a:pt x="7299" y="9866"/>
                  <a:pt x="7170" y="9997"/>
                  <a:pt x="7011" y="10121"/>
                </a:cubicBezTo>
                <a:cubicBezTo>
                  <a:pt x="6821" y="10270"/>
                  <a:pt x="6612" y="10265"/>
                  <a:pt x="6467" y="10109"/>
                </a:cubicBezTo>
                <a:cubicBezTo>
                  <a:pt x="6335" y="9968"/>
                  <a:pt x="6274" y="9727"/>
                  <a:pt x="6300" y="9448"/>
                </a:cubicBezTo>
                <a:lnTo>
                  <a:pt x="6300" y="9445"/>
                </a:lnTo>
                <a:cubicBezTo>
                  <a:pt x="6300" y="8656"/>
                  <a:pt x="6659" y="7840"/>
                  <a:pt x="7136" y="7547"/>
                </a:cubicBezTo>
                <a:cubicBezTo>
                  <a:pt x="7229" y="7490"/>
                  <a:pt x="7316" y="7462"/>
                  <a:pt x="7398" y="7462"/>
                </a:cubicBezTo>
                <a:close/>
                <a:moveTo>
                  <a:pt x="13180" y="7549"/>
                </a:moveTo>
                <a:cubicBezTo>
                  <a:pt x="13161" y="7547"/>
                  <a:pt x="13141" y="7548"/>
                  <a:pt x="13119" y="7551"/>
                </a:cubicBezTo>
                <a:cubicBezTo>
                  <a:pt x="13062" y="7560"/>
                  <a:pt x="12997" y="7585"/>
                  <a:pt x="12921" y="7624"/>
                </a:cubicBezTo>
                <a:cubicBezTo>
                  <a:pt x="12549" y="7814"/>
                  <a:pt x="12214" y="7951"/>
                  <a:pt x="11895" y="8042"/>
                </a:cubicBezTo>
                <a:cubicBezTo>
                  <a:pt x="11510" y="8153"/>
                  <a:pt x="11242" y="8390"/>
                  <a:pt x="11053" y="8791"/>
                </a:cubicBezTo>
                <a:cubicBezTo>
                  <a:pt x="10822" y="9280"/>
                  <a:pt x="10508" y="9664"/>
                  <a:pt x="10090" y="9962"/>
                </a:cubicBezTo>
                <a:cubicBezTo>
                  <a:pt x="9947" y="10065"/>
                  <a:pt x="9796" y="10183"/>
                  <a:pt x="9662" y="10350"/>
                </a:cubicBezTo>
                <a:cubicBezTo>
                  <a:pt x="9408" y="10665"/>
                  <a:pt x="9271" y="11061"/>
                  <a:pt x="9297" y="11409"/>
                </a:cubicBezTo>
                <a:cubicBezTo>
                  <a:pt x="9319" y="11714"/>
                  <a:pt x="9464" y="11976"/>
                  <a:pt x="9716" y="12169"/>
                </a:cubicBezTo>
                <a:cubicBezTo>
                  <a:pt x="9812" y="12242"/>
                  <a:pt x="9909" y="12319"/>
                  <a:pt x="10003" y="12393"/>
                </a:cubicBezTo>
                <a:cubicBezTo>
                  <a:pt x="10190" y="12540"/>
                  <a:pt x="10382" y="12692"/>
                  <a:pt x="10577" y="12827"/>
                </a:cubicBezTo>
                <a:cubicBezTo>
                  <a:pt x="10791" y="12976"/>
                  <a:pt x="11038" y="13062"/>
                  <a:pt x="11332" y="13091"/>
                </a:cubicBezTo>
                <a:cubicBezTo>
                  <a:pt x="11675" y="13124"/>
                  <a:pt x="12065" y="13162"/>
                  <a:pt x="12432" y="13355"/>
                </a:cubicBezTo>
                <a:lnTo>
                  <a:pt x="12472" y="13376"/>
                </a:lnTo>
                <a:cubicBezTo>
                  <a:pt x="12655" y="13472"/>
                  <a:pt x="12844" y="13572"/>
                  <a:pt x="13045" y="13575"/>
                </a:cubicBezTo>
                <a:cubicBezTo>
                  <a:pt x="13170" y="13575"/>
                  <a:pt x="13282" y="13519"/>
                  <a:pt x="13376" y="13463"/>
                </a:cubicBezTo>
                <a:cubicBezTo>
                  <a:pt x="13694" y="13273"/>
                  <a:pt x="13987" y="12499"/>
                  <a:pt x="13903" y="11746"/>
                </a:cubicBezTo>
                <a:cubicBezTo>
                  <a:pt x="13846" y="11240"/>
                  <a:pt x="13899" y="10777"/>
                  <a:pt x="14059" y="10372"/>
                </a:cubicBezTo>
                <a:cubicBezTo>
                  <a:pt x="14224" y="9955"/>
                  <a:pt x="14218" y="9579"/>
                  <a:pt x="14041" y="9193"/>
                </a:cubicBezTo>
                <a:cubicBezTo>
                  <a:pt x="14031" y="9173"/>
                  <a:pt x="14022" y="9153"/>
                  <a:pt x="14013" y="9132"/>
                </a:cubicBezTo>
                <a:cubicBezTo>
                  <a:pt x="14001" y="9103"/>
                  <a:pt x="13988" y="9075"/>
                  <a:pt x="13975" y="9047"/>
                </a:cubicBezTo>
                <a:cubicBezTo>
                  <a:pt x="13837" y="8761"/>
                  <a:pt x="13659" y="8382"/>
                  <a:pt x="13510" y="7978"/>
                </a:cubicBezTo>
                <a:cubicBezTo>
                  <a:pt x="13404" y="7691"/>
                  <a:pt x="13315" y="7560"/>
                  <a:pt x="13180" y="7549"/>
                </a:cubicBezTo>
                <a:close/>
                <a:moveTo>
                  <a:pt x="13138" y="7594"/>
                </a:moveTo>
                <a:cubicBezTo>
                  <a:pt x="13158" y="7593"/>
                  <a:pt x="13176" y="7593"/>
                  <a:pt x="13193" y="7596"/>
                </a:cubicBezTo>
                <a:cubicBezTo>
                  <a:pt x="13310" y="7616"/>
                  <a:pt x="13388" y="7740"/>
                  <a:pt x="13485" y="8000"/>
                </a:cubicBezTo>
                <a:cubicBezTo>
                  <a:pt x="13635" y="8406"/>
                  <a:pt x="13813" y="8788"/>
                  <a:pt x="13951" y="9074"/>
                </a:cubicBezTo>
                <a:cubicBezTo>
                  <a:pt x="13965" y="9101"/>
                  <a:pt x="13977" y="9128"/>
                  <a:pt x="13989" y="9156"/>
                </a:cubicBezTo>
                <a:cubicBezTo>
                  <a:pt x="13998" y="9177"/>
                  <a:pt x="14007" y="9199"/>
                  <a:pt x="14016" y="9219"/>
                </a:cubicBezTo>
                <a:cubicBezTo>
                  <a:pt x="14186" y="9589"/>
                  <a:pt x="14192" y="9948"/>
                  <a:pt x="14034" y="10348"/>
                </a:cubicBezTo>
                <a:cubicBezTo>
                  <a:pt x="13870" y="10763"/>
                  <a:pt x="13816" y="11236"/>
                  <a:pt x="13874" y="11752"/>
                </a:cubicBezTo>
                <a:cubicBezTo>
                  <a:pt x="13956" y="12485"/>
                  <a:pt x="13673" y="13238"/>
                  <a:pt x="13365" y="13422"/>
                </a:cubicBezTo>
                <a:cubicBezTo>
                  <a:pt x="13274" y="13476"/>
                  <a:pt x="13165" y="13531"/>
                  <a:pt x="13045" y="13531"/>
                </a:cubicBezTo>
                <a:cubicBezTo>
                  <a:pt x="12849" y="13528"/>
                  <a:pt x="12662" y="13428"/>
                  <a:pt x="12481" y="13333"/>
                </a:cubicBezTo>
                <a:lnTo>
                  <a:pt x="12442" y="13312"/>
                </a:lnTo>
                <a:cubicBezTo>
                  <a:pt x="12071" y="13118"/>
                  <a:pt x="11679" y="13079"/>
                  <a:pt x="11333" y="13046"/>
                </a:cubicBezTo>
                <a:cubicBezTo>
                  <a:pt x="11043" y="13017"/>
                  <a:pt x="10800" y="12932"/>
                  <a:pt x="10589" y="12786"/>
                </a:cubicBezTo>
                <a:cubicBezTo>
                  <a:pt x="10396" y="12651"/>
                  <a:pt x="10203" y="12500"/>
                  <a:pt x="10017" y="12353"/>
                </a:cubicBezTo>
                <a:cubicBezTo>
                  <a:pt x="9923" y="12279"/>
                  <a:pt x="9826" y="12202"/>
                  <a:pt x="9729" y="12129"/>
                </a:cubicBezTo>
                <a:cubicBezTo>
                  <a:pt x="9483" y="11941"/>
                  <a:pt x="9348" y="11697"/>
                  <a:pt x="9326" y="11404"/>
                </a:cubicBezTo>
                <a:cubicBezTo>
                  <a:pt x="9302" y="11071"/>
                  <a:pt x="9435" y="10689"/>
                  <a:pt x="9681" y="10384"/>
                </a:cubicBezTo>
                <a:cubicBezTo>
                  <a:pt x="9812" y="10220"/>
                  <a:pt x="9961" y="10105"/>
                  <a:pt x="10102" y="10004"/>
                </a:cubicBezTo>
                <a:cubicBezTo>
                  <a:pt x="10525" y="9701"/>
                  <a:pt x="10844" y="9314"/>
                  <a:pt x="11077" y="8819"/>
                </a:cubicBezTo>
                <a:cubicBezTo>
                  <a:pt x="11262" y="8427"/>
                  <a:pt x="11523" y="8194"/>
                  <a:pt x="11900" y="8086"/>
                </a:cubicBezTo>
                <a:cubicBezTo>
                  <a:pt x="12221" y="7995"/>
                  <a:pt x="12558" y="7857"/>
                  <a:pt x="12931" y="7666"/>
                </a:cubicBezTo>
                <a:cubicBezTo>
                  <a:pt x="13013" y="7624"/>
                  <a:pt x="13080" y="7599"/>
                  <a:pt x="13138" y="7594"/>
                </a:cubicBezTo>
                <a:close/>
                <a:moveTo>
                  <a:pt x="12748" y="9038"/>
                </a:moveTo>
                <a:cubicBezTo>
                  <a:pt x="12513" y="9044"/>
                  <a:pt x="12303" y="9224"/>
                  <a:pt x="12095" y="9594"/>
                </a:cubicBezTo>
                <a:cubicBezTo>
                  <a:pt x="11872" y="9991"/>
                  <a:pt x="11584" y="10406"/>
                  <a:pt x="11133" y="10478"/>
                </a:cubicBezTo>
                <a:cubicBezTo>
                  <a:pt x="10896" y="10516"/>
                  <a:pt x="10671" y="10625"/>
                  <a:pt x="10463" y="10801"/>
                </a:cubicBezTo>
                <a:cubicBezTo>
                  <a:pt x="10349" y="10899"/>
                  <a:pt x="10279" y="11019"/>
                  <a:pt x="10255" y="11157"/>
                </a:cubicBezTo>
                <a:cubicBezTo>
                  <a:pt x="10231" y="11295"/>
                  <a:pt x="10254" y="11452"/>
                  <a:pt x="10323" y="11622"/>
                </a:cubicBezTo>
                <a:cubicBezTo>
                  <a:pt x="10437" y="11905"/>
                  <a:pt x="10604" y="12082"/>
                  <a:pt x="10767" y="12230"/>
                </a:cubicBezTo>
                <a:cubicBezTo>
                  <a:pt x="11103" y="12535"/>
                  <a:pt x="11478" y="12562"/>
                  <a:pt x="11842" y="12589"/>
                </a:cubicBezTo>
                <a:cubicBezTo>
                  <a:pt x="11896" y="12593"/>
                  <a:pt x="11950" y="12598"/>
                  <a:pt x="12004" y="12602"/>
                </a:cubicBezTo>
                <a:cubicBezTo>
                  <a:pt x="12045" y="12606"/>
                  <a:pt x="12084" y="12608"/>
                  <a:pt x="12123" y="12608"/>
                </a:cubicBezTo>
                <a:cubicBezTo>
                  <a:pt x="12507" y="12608"/>
                  <a:pt x="12801" y="12423"/>
                  <a:pt x="12999" y="12058"/>
                </a:cubicBezTo>
                <a:cubicBezTo>
                  <a:pt x="13339" y="11427"/>
                  <a:pt x="13459" y="10642"/>
                  <a:pt x="13356" y="9722"/>
                </a:cubicBezTo>
                <a:cubicBezTo>
                  <a:pt x="13313" y="9342"/>
                  <a:pt x="13129" y="9095"/>
                  <a:pt x="12851" y="9046"/>
                </a:cubicBezTo>
                <a:cubicBezTo>
                  <a:pt x="12816" y="9039"/>
                  <a:pt x="12782" y="9037"/>
                  <a:pt x="12748" y="9038"/>
                </a:cubicBezTo>
                <a:close/>
                <a:moveTo>
                  <a:pt x="12761" y="9082"/>
                </a:moveTo>
                <a:cubicBezTo>
                  <a:pt x="12790" y="9082"/>
                  <a:pt x="12818" y="9085"/>
                  <a:pt x="12847" y="9091"/>
                </a:cubicBezTo>
                <a:cubicBezTo>
                  <a:pt x="13111" y="9138"/>
                  <a:pt x="13286" y="9370"/>
                  <a:pt x="13327" y="9729"/>
                </a:cubicBezTo>
                <a:cubicBezTo>
                  <a:pt x="13429" y="10635"/>
                  <a:pt x="13311" y="11409"/>
                  <a:pt x="12976" y="12029"/>
                </a:cubicBezTo>
                <a:cubicBezTo>
                  <a:pt x="12765" y="12420"/>
                  <a:pt x="12439" y="12597"/>
                  <a:pt x="12006" y="12557"/>
                </a:cubicBezTo>
                <a:cubicBezTo>
                  <a:pt x="11952" y="12552"/>
                  <a:pt x="11898" y="12549"/>
                  <a:pt x="11844" y="12545"/>
                </a:cubicBezTo>
                <a:cubicBezTo>
                  <a:pt x="11484" y="12518"/>
                  <a:pt x="11112" y="12491"/>
                  <a:pt x="10782" y="12192"/>
                </a:cubicBezTo>
                <a:cubicBezTo>
                  <a:pt x="10622" y="12047"/>
                  <a:pt x="10459" y="11874"/>
                  <a:pt x="10348" y="11599"/>
                </a:cubicBezTo>
                <a:cubicBezTo>
                  <a:pt x="10283" y="11440"/>
                  <a:pt x="10262" y="11294"/>
                  <a:pt x="10284" y="11168"/>
                </a:cubicBezTo>
                <a:cubicBezTo>
                  <a:pt x="10306" y="11042"/>
                  <a:pt x="10371" y="10932"/>
                  <a:pt x="10478" y="10841"/>
                </a:cubicBezTo>
                <a:cubicBezTo>
                  <a:pt x="10682" y="10668"/>
                  <a:pt x="10903" y="10561"/>
                  <a:pt x="11136" y="10524"/>
                </a:cubicBezTo>
                <a:cubicBezTo>
                  <a:pt x="11597" y="10450"/>
                  <a:pt x="11891" y="10026"/>
                  <a:pt x="12118" y="9623"/>
                </a:cubicBezTo>
                <a:cubicBezTo>
                  <a:pt x="12324" y="9257"/>
                  <a:pt x="12530" y="9082"/>
                  <a:pt x="12761" y="9082"/>
                </a:cubicBezTo>
                <a:close/>
                <a:moveTo>
                  <a:pt x="3445" y="9212"/>
                </a:moveTo>
                <a:cubicBezTo>
                  <a:pt x="2639" y="9231"/>
                  <a:pt x="1889" y="9527"/>
                  <a:pt x="1215" y="10092"/>
                </a:cubicBezTo>
                <a:cubicBezTo>
                  <a:pt x="769" y="10466"/>
                  <a:pt x="473" y="10832"/>
                  <a:pt x="255" y="11279"/>
                </a:cubicBezTo>
                <a:cubicBezTo>
                  <a:pt x="42" y="11713"/>
                  <a:pt x="36" y="12238"/>
                  <a:pt x="238" y="12619"/>
                </a:cubicBezTo>
                <a:cubicBezTo>
                  <a:pt x="402" y="12927"/>
                  <a:pt x="605" y="13149"/>
                  <a:pt x="842" y="13278"/>
                </a:cubicBezTo>
                <a:cubicBezTo>
                  <a:pt x="996" y="13363"/>
                  <a:pt x="1159" y="13415"/>
                  <a:pt x="1316" y="13466"/>
                </a:cubicBezTo>
                <a:cubicBezTo>
                  <a:pt x="1463" y="13513"/>
                  <a:pt x="1615" y="13563"/>
                  <a:pt x="1760" y="13638"/>
                </a:cubicBezTo>
                <a:cubicBezTo>
                  <a:pt x="2159" y="13846"/>
                  <a:pt x="2354" y="14350"/>
                  <a:pt x="2281" y="14985"/>
                </a:cubicBezTo>
                <a:lnTo>
                  <a:pt x="2271" y="15066"/>
                </a:lnTo>
                <a:cubicBezTo>
                  <a:pt x="2250" y="15247"/>
                  <a:pt x="2228" y="15434"/>
                  <a:pt x="2233" y="15625"/>
                </a:cubicBezTo>
                <a:cubicBezTo>
                  <a:pt x="2228" y="15832"/>
                  <a:pt x="2236" y="16098"/>
                  <a:pt x="2349" y="16314"/>
                </a:cubicBezTo>
                <a:cubicBezTo>
                  <a:pt x="2542" y="16684"/>
                  <a:pt x="2775" y="16916"/>
                  <a:pt x="3040" y="17003"/>
                </a:cubicBezTo>
                <a:cubicBezTo>
                  <a:pt x="3094" y="17021"/>
                  <a:pt x="3149" y="17035"/>
                  <a:pt x="3206" y="17035"/>
                </a:cubicBezTo>
                <a:cubicBezTo>
                  <a:pt x="3317" y="17035"/>
                  <a:pt x="3431" y="16983"/>
                  <a:pt x="3532" y="16809"/>
                </a:cubicBezTo>
                <a:cubicBezTo>
                  <a:pt x="3679" y="16554"/>
                  <a:pt x="3788" y="16255"/>
                  <a:pt x="3864" y="15895"/>
                </a:cubicBezTo>
                <a:cubicBezTo>
                  <a:pt x="4009" y="15204"/>
                  <a:pt x="4279" y="14735"/>
                  <a:pt x="4689" y="14459"/>
                </a:cubicBezTo>
                <a:cubicBezTo>
                  <a:pt x="4985" y="14261"/>
                  <a:pt x="5226" y="13924"/>
                  <a:pt x="5386" y="13488"/>
                </a:cubicBezTo>
                <a:cubicBezTo>
                  <a:pt x="5638" y="12796"/>
                  <a:pt x="5635" y="12243"/>
                  <a:pt x="5375" y="11744"/>
                </a:cubicBezTo>
                <a:cubicBezTo>
                  <a:pt x="5177" y="11367"/>
                  <a:pt x="5007" y="10953"/>
                  <a:pt x="4841" y="10552"/>
                </a:cubicBezTo>
                <a:cubicBezTo>
                  <a:pt x="4800" y="10454"/>
                  <a:pt x="4759" y="10355"/>
                  <a:pt x="4718" y="10257"/>
                </a:cubicBezTo>
                <a:cubicBezTo>
                  <a:pt x="4423" y="9552"/>
                  <a:pt x="3995" y="9200"/>
                  <a:pt x="3445" y="9212"/>
                </a:cubicBezTo>
                <a:close/>
                <a:moveTo>
                  <a:pt x="3445" y="9258"/>
                </a:moveTo>
                <a:cubicBezTo>
                  <a:pt x="3455" y="9257"/>
                  <a:pt x="3464" y="9258"/>
                  <a:pt x="3473" y="9258"/>
                </a:cubicBezTo>
                <a:cubicBezTo>
                  <a:pt x="3998" y="9257"/>
                  <a:pt x="4409" y="9601"/>
                  <a:pt x="4693" y="10280"/>
                </a:cubicBezTo>
                <a:cubicBezTo>
                  <a:pt x="4734" y="10378"/>
                  <a:pt x="4775" y="10477"/>
                  <a:pt x="4816" y="10576"/>
                </a:cubicBezTo>
                <a:cubicBezTo>
                  <a:pt x="4982" y="10977"/>
                  <a:pt x="5153" y="11394"/>
                  <a:pt x="5351" y="11773"/>
                </a:cubicBezTo>
                <a:cubicBezTo>
                  <a:pt x="5603" y="12255"/>
                  <a:pt x="5606" y="12792"/>
                  <a:pt x="5359" y="13466"/>
                </a:cubicBezTo>
                <a:cubicBezTo>
                  <a:pt x="5203" y="13893"/>
                  <a:pt x="4967" y="14223"/>
                  <a:pt x="4678" y="14418"/>
                </a:cubicBezTo>
                <a:cubicBezTo>
                  <a:pt x="4259" y="14699"/>
                  <a:pt x="3984" y="15177"/>
                  <a:pt x="3836" y="15881"/>
                </a:cubicBezTo>
                <a:cubicBezTo>
                  <a:pt x="3761" y="16235"/>
                  <a:pt x="3654" y="16529"/>
                  <a:pt x="3509" y="16779"/>
                </a:cubicBezTo>
                <a:cubicBezTo>
                  <a:pt x="3367" y="17025"/>
                  <a:pt x="3203" y="17011"/>
                  <a:pt x="3047" y="16959"/>
                </a:cubicBezTo>
                <a:cubicBezTo>
                  <a:pt x="2788" y="16874"/>
                  <a:pt x="2561" y="16648"/>
                  <a:pt x="2372" y="16286"/>
                </a:cubicBezTo>
                <a:cubicBezTo>
                  <a:pt x="2265" y="16081"/>
                  <a:pt x="2257" y="15826"/>
                  <a:pt x="2262" y="15627"/>
                </a:cubicBezTo>
                <a:lnTo>
                  <a:pt x="2262" y="15625"/>
                </a:lnTo>
                <a:cubicBezTo>
                  <a:pt x="2257" y="15439"/>
                  <a:pt x="2280" y="15253"/>
                  <a:pt x="2301" y="15074"/>
                </a:cubicBezTo>
                <a:lnTo>
                  <a:pt x="2310" y="14993"/>
                </a:lnTo>
                <a:cubicBezTo>
                  <a:pt x="2386" y="14334"/>
                  <a:pt x="2184" y="13812"/>
                  <a:pt x="1770" y="13596"/>
                </a:cubicBezTo>
                <a:cubicBezTo>
                  <a:pt x="1624" y="13519"/>
                  <a:pt x="1470" y="13470"/>
                  <a:pt x="1322" y="13422"/>
                </a:cubicBezTo>
                <a:cubicBezTo>
                  <a:pt x="1166" y="13372"/>
                  <a:pt x="1004" y="13319"/>
                  <a:pt x="851" y="13236"/>
                </a:cubicBezTo>
                <a:cubicBezTo>
                  <a:pt x="620" y="13109"/>
                  <a:pt x="421" y="12893"/>
                  <a:pt x="261" y="12591"/>
                </a:cubicBezTo>
                <a:cubicBezTo>
                  <a:pt x="165" y="12411"/>
                  <a:pt x="116" y="12195"/>
                  <a:pt x="119" y="11966"/>
                </a:cubicBezTo>
                <a:cubicBezTo>
                  <a:pt x="123" y="11739"/>
                  <a:pt x="178" y="11510"/>
                  <a:pt x="278" y="11305"/>
                </a:cubicBezTo>
                <a:cubicBezTo>
                  <a:pt x="494" y="10864"/>
                  <a:pt x="787" y="10503"/>
                  <a:pt x="1228" y="10132"/>
                </a:cubicBezTo>
                <a:cubicBezTo>
                  <a:pt x="1898" y="9571"/>
                  <a:pt x="2644" y="9276"/>
                  <a:pt x="3445" y="9258"/>
                </a:cubicBezTo>
                <a:close/>
                <a:moveTo>
                  <a:pt x="3378" y="9522"/>
                </a:moveTo>
                <a:cubicBezTo>
                  <a:pt x="3103" y="9512"/>
                  <a:pt x="2863" y="9582"/>
                  <a:pt x="2631" y="9652"/>
                </a:cubicBezTo>
                <a:lnTo>
                  <a:pt x="2606" y="9660"/>
                </a:lnTo>
                <a:cubicBezTo>
                  <a:pt x="2026" y="9833"/>
                  <a:pt x="1290" y="10149"/>
                  <a:pt x="752" y="11068"/>
                </a:cubicBezTo>
                <a:cubicBezTo>
                  <a:pt x="527" y="11453"/>
                  <a:pt x="468" y="11825"/>
                  <a:pt x="573" y="12208"/>
                </a:cubicBezTo>
                <a:cubicBezTo>
                  <a:pt x="654" y="12506"/>
                  <a:pt x="807" y="12734"/>
                  <a:pt x="1027" y="12887"/>
                </a:cubicBezTo>
                <a:cubicBezTo>
                  <a:pt x="1170" y="12986"/>
                  <a:pt x="1313" y="13048"/>
                  <a:pt x="1452" y="13070"/>
                </a:cubicBezTo>
                <a:cubicBezTo>
                  <a:pt x="2028" y="13161"/>
                  <a:pt x="2540" y="13563"/>
                  <a:pt x="3015" y="14301"/>
                </a:cubicBezTo>
                <a:cubicBezTo>
                  <a:pt x="3119" y="14461"/>
                  <a:pt x="3239" y="14544"/>
                  <a:pt x="3368" y="14544"/>
                </a:cubicBezTo>
                <a:cubicBezTo>
                  <a:pt x="3400" y="14544"/>
                  <a:pt x="3433" y="14538"/>
                  <a:pt x="3466" y="14528"/>
                </a:cubicBezTo>
                <a:cubicBezTo>
                  <a:pt x="3841" y="14409"/>
                  <a:pt x="4273" y="14259"/>
                  <a:pt x="4668" y="13974"/>
                </a:cubicBezTo>
                <a:cubicBezTo>
                  <a:pt x="4929" y="13785"/>
                  <a:pt x="5105" y="13498"/>
                  <a:pt x="5175" y="13143"/>
                </a:cubicBezTo>
                <a:cubicBezTo>
                  <a:pt x="5247" y="12782"/>
                  <a:pt x="5204" y="12387"/>
                  <a:pt x="5052" y="12000"/>
                </a:cubicBezTo>
                <a:cubicBezTo>
                  <a:pt x="4882" y="11568"/>
                  <a:pt x="4702" y="11103"/>
                  <a:pt x="4538" y="10636"/>
                </a:cubicBezTo>
                <a:cubicBezTo>
                  <a:pt x="4265" y="9859"/>
                  <a:pt x="3874" y="9485"/>
                  <a:pt x="3378" y="9522"/>
                </a:cubicBezTo>
                <a:close/>
                <a:moveTo>
                  <a:pt x="3325" y="9566"/>
                </a:moveTo>
                <a:cubicBezTo>
                  <a:pt x="3343" y="9566"/>
                  <a:pt x="3360" y="9566"/>
                  <a:pt x="3378" y="9567"/>
                </a:cubicBezTo>
                <a:lnTo>
                  <a:pt x="3379" y="9567"/>
                </a:lnTo>
                <a:cubicBezTo>
                  <a:pt x="3863" y="9531"/>
                  <a:pt x="4245" y="9897"/>
                  <a:pt x="4512" y="10658"/>
                </a:cubicBezTo>
                <a:cubicBezTo>
                  <a:pt x="4676" y="11125"/>
                  <a:pt x="4856" y="11591"/>
                  <a:pt x="5027" y="12023"/>
                </a:cubicBezTo>
                <a:cubicBezTo>
                  <a:pt x="5175" y="12399"/>
                  <a:pt x="5217" y="12781"/>
                  <a:pt x="5148" y="13129"/>
                </a:cubicBezTo>
                <a:cubicBezTo>
                  <a:pt x="5079" y="13472"/>
                  <a:pt x="4909" y="13751"/>
                  <a:pt x="4655" y="13934"/>
                </a:cubicBezTo>
                <a:cubicBezTo>
                  <a:pt x="4264" y="14217"/>
                  <a:pt x="3833" y="14366"/>
                  <a:pt x="3460" y="14484"/>
                </a:cubicBezTo>
                <a:cubicBezTo>
                  <a:pt x="3302" y="14533"/>
                  <a:pt x="3160" y="14461"/>
                  <a:pt x="3036" y="14269"/>
                </a:cubicBezTo>
                <a:cubicBezTo>
                  <a:pt x="2555" y="13524"/>
                  <a:pt x="2038" y="13117"/>
                  <a:pt x="1455" y="13025"/>
                </a:cubicBezTo>
                <a:cubicBezTo>
                  <a:pt x="1320" y="13004"/>
                  <a:pt x="1180" y="12945"/>
                  <a:pt x="1040" y="12848"/>
                </a:cubicBezTo>
                <a:cubicBezTo>
                  <a:pt x="827" y="12699"/>
                  <a:pt x="679" y="12479"/>
                  <a:pt x="601" y="12192"/>
                </a:cubicBezTo>
                <a:cubicBezTo>
                  <a:pt x="500" y="11822"/>
                  <a:pt x="555" y="11474"/>
                  <a:pt x="775" y="11098"/>
                </a:cubicBezTo>
                <a:cubicBezTo>
                  <a:pt x="1054" y="10621"/>
                  <a:pt x="1516" y="10031"/>
                  <a:pt x="2611" y="9704"/>
                </a:cubicBezTo>
                <a:lnTo>
                  <a:pt x="2637" y="9697"/>
                </a:lnTo>
                <a:cubicBezTo>
                  <a:pt x="2853" y="9632"/>
                  <a:pt x="3075" y="9566"/>
                  <a:pt x="3325" y="9566"/>
                </a:cubicBezTo>
                <a:close/>
                <a:moveTo>
                  <a:pt x="19913" y="9651"/>
                </a:moveTo>
                <a:cubicBezTo>
                  <a:pt x="19795" y="9648"/>
                  <a:pt x="19673" y="9663"/>
                  <a:pt x="19549" y="9698"/>
                </a:cubicBezTo>
                <a:cubicBezTo>
                  <a:pt x="19193" y="9798"/>
                  <a:pt x="18844" y="9891"/>
                  <a:pt x="18483" y="9934"/>
                </a:cubicBezTo>
                <a:cubicBezTo>
                  <a:pt x="18224" y="9964"/>
                  <a:pt x="17928" y="10039"/>
                  <a:pt x="17690" y="10362"/>
                </a:cubicBezTo>
                <a:cubicBezTo>
                  <a:pt x="17493" y="10628"/>
                  <a:pt x="17321" y="10961"/>
                  <a:pt x="17149" y="11411"/>
                </a:cubicBezTo>
                <a:cubicBezTo>
                  <a:pt x="17002" y="11794"/>
                  <a:pt x="16819" y="12234"/>
                  <a:pt x="16570" y="12592"/>
                </a:cubicBezTo>
                <a:cubicBezTo>
                  <a:pt x="16513" y="12674"/>
                  <a:pt x="16455" y="12755"/>
                  <a:pt x="16398" y="12835"/>
                </a:cubicBezTo>
                <a:cubicBezTo>
                  <a:pt x="16292" y="12982"/>
                  <a:pt x="16183" y="13134"/>
                  <a:pt x="16081" y="13293"/>
                </a:cubicBezTo>
                <a:cubicBezTo>
                  <a:pt x="15831" y="13684"/>
                  <a:pt x="15716" y="14113"/>
                  <a:pt x="15729" y="14604"/>
                </a:cubicBezTo>
                <a:cubicBezTo>
                  <a:pt x="15739" y="15032"/>
                  <a:pt x="15833" y="15434"/>
                  <a:pt x="16013" y="15832"/>
                </a:cubicBezTo>
                <a:cubicBezTo>
                  <a:pt x="16029" y="15868"/>
                  <a:pt x="16045" y="15903"/>
                  <a:pt x="16061" y="15939"/>
                </a:cubicBezTo>
                <a:cubicBezTo>
                  <a:pt x="16209" y="16263"/>
                  <a:pt x="16361" y="16598"/>
                  <a:pt x="16438" y="16981"/>
                </a:cubicBezTo>
                <a:cubicBezTo>
                  <a:pt x="16576" y="17668"/>
                  <a:pt x="16879" y="18088"/>
                  <a:pt x="17393" y="18302"/>
                </a:cubicBezTo>
                <a:cubicBezTo>
                  <a:pt x="17642" y="18406"/>
                  <a:pt x="17899" y="18433"/>
                  <a:pt x="18148" y="18459"/>
                </a:cubicBezTo>
                <a:cubicBezTo>
                  <a:pt x="18228" y="18468"/>
                  <a:pt x="18311" y="18477"/>
                  <a:pt x="18392" y="18488"/>
                </a:cubicBezTo>
                <a:cubicBezTo>
                  <a:pt x="18701" y="18531"/>
                  <a:pt x="18944" y="18663"/>
                  <a:pt x="19156" y="18904"/>
                </a:cubicBezTo>
                <a:cubicBezTo>
                  <a:pt x="19237" y="18997"/>
                  <a:pt x="19314" y="19104"/>
                  <a:pt x="19387" y="19208"/>
                </a:cubicBezTo>
                <a:cubicBezTo>
                  <a:pt x="19478" y="19337"/>
                  <a:pt x="19573" y="19469"/>
                  <a:pt x="19679" y="19578"/>
                </a:cubicBezTo>
                <a:cubicBezTo>
                  <a:pt x="19798" y="19698"/>
                  <a:pt x="19906" y="19759"/>
                  <a:pt x="19999" y="19759"/>
                </a:cubicBezTo>
                <a:cubicBezTo>
                  <a:pt x="20043" y="19759"/>
                  <a:pt x="20084" y="19745"/>
                  <a:pt x="20120" y="19718"/>
                </a:cubicBezTo>
                <a:cubicBezTo>
                  <a:pt x="20236" y="19633"/>
                  <a:pt x="20306" y="19420"/>
                  <a:pt x="20322" y="19100"/>
                </a:cubicBezTo>
                <a:cubicBezTo>
                  <a:pt x="20323" y="19082"/>
                  <a:pt x="20322" y="19064"/>
                  <a:pt x="20322" y="19046"/>
                </a:cubicBezTo>
                <a:cubicBezTo>
                  <a:pt x="20322" y="19026"/>
                  <a:pt x="20322" y="19007"/>
                  <a:pt x="20323" y="18989"/>
                </a:cubicBezTo>
                <a:cubicBezTo>
                  <a:pt x="20358" y="18517"/>
                  <a:pt x="20268" y="18084"/>
                  <a:pt x="20173" y="17681"/>
                </a:cubicBezTo>
                <a:cubicBezTo>
                  <a:pt x="19969" y="16818"/>
                  <a:pt x="20342" y="15828"/>
                  <a:pt x="20690" y="15444"/>
                </a:cubicBezTo>
                <a:cubicBezTo>
                  <a:pt x="20964" y="15143"/>
                  <a:pt x="21282" y="15045"/>
                  <a:pt x="21600" y="14977"/>
                </a:cubicBezTo>
                <a:lnTo>
                  <a:pt x="21600" y="14932"/>
                </a:lnTo>
                <a:cubicBezTo>
                  <a:pt x="21278" y="15001"/>
                  <a:pt x="20954" y="15100"/>
                  <a:pt x="20673" y="15409"/>
                </a:cubicBezTo>
                <a:cubicBezTo>
                  <a:pt x="20317" y="15800"/>
                  <a:pt x="19936" y="16813"/>
                  <a:pt x="20145" y="17696"/>
                </a:cubicBezTo>
                <a:cubicBezTo>
                  <a:pt x="20239" y="18094"/>
                  <a:pt x="20329" y="18523"/>
                  <a:pt x="20294" y="18985"/>
                </a:cubicBezTo>
                <a:cubicBezTo>
                  <a:pt x="20293" y="19006"/>
                  <a:pt x="20292" y="19027"/>
                  <a:pt x="20293" y="19048"/>
                </a:cubicBezTo>
                <a:cubicBezTo>
                  <a:pt x="20293" y="19064"/>
                  <a:pt x="20293" y="19079"/>
                  <a:pt x="20293" y="19096"/>
                </a:cubicBezTo>
                <a:cubicBezTo>
                  <a:pt x="20277" y="19399"/>
                  <a:pt x="20213" y="19601"/>
                  <a:pt x="20108" y="19679"/>
                </a:cubicBezTo>
                <a:cubicBezTo>
                  <a:pt x="20003" y="19756"/>
                  <a:pt x="19860" y="19708"/>
                  <a:pt x="19696" y="19541"/>
                </a:cubicBezTo>
                <a:cubicBezTo>
                  <a:pt x="19591" y="19434"/>
                  <a:pt x="19497" y="19302"/>
                  <a:pt x="19407" y="19175"/>
                </a:cubicBezTo>
                <a:cubicBezTo>
                  <a:pt x="19333" y="19071"/>
                  <a:pt x="19256" y="18963"/>
                  <a:pt x="19174" y="18869"/>
                </a:cubicBezTo>
                <a:cubicBezTo>
                  <a:pt x="18960" y="18625"/>
                  <a:pt x="18705" y="18486"/>
                  <a:pt x="18394" y="18443"/>
                </a:cubicBezTo>
                <a:cubicBezTo>
                  <a:pt x="18313" y="18432"/>
                  <a:pt x="18230" y="18423"/>
                  <a:pt x="18149" y="18414"/>
                </a:cubicBezTo>
                <a:cubicBezTo>
                  <a:pt x="17902" y="18388"/>
                  <a:pt x="17647" y="18361"/>
                  <a:pt x="17401" y="18258"/>
                </a:cubicBezTo>
                <a:cubicBezTo>
                  <a:pt x="16898" y="18048"/>
                  <a:pt x="16601" y="17638"/>
                  <a:pt x="16467" y="16968"/>
                </a:cubicBezTo>
                <a:cubicBezTo>
                  <a:pt x="16389" y="16577"/>
                  <a:pt x="16235" y="16239"/>
                  <a:pt x="16086" y="15912"/>
                </a:cubicBezTo>
                <a:cubicBezTo>
                  <a:pt x="16069" y="15877"/>
                  <a:pt x="16053" y="15841"/>
                  <a:pt x="16037" y="15806"/>
                </a:cubicBezTo>
                <a:cubicBezTo>
                  <a:pt x="15860" y="15415"/>
                  <a:pt x="15769" y="15022"/>
                  <a:pt x="15758" y="14603"/>
                </a:cubicBezTo>
                <a:cubicBezTo>
                  <a:pt x="15746" y="14125"/>
                  <a:pt x="15859" y="13706"/>
                  <a:pt x="16103" y="13325"/>
                </a:cubicBezTo>
                <a:cubicBezTo>
                  <a:pt x="16204" y="13167"/>
                  <a:pt x="16313" y="13015"/>
                  <a:pt x="16418" y="12868"/>
                </a:cubicBezTo>
                <a:cubicBezTo>
                  <a:pt x="16476" y="12787"/>
                  <a:pt x="16533" y="12707"/>
                  <a:pt x="16590" y="12626"/>
                </a:cubicBezTo>
                <a:cubicBezTo>
                  <a:pt x="16841" y="12263"/>
                  <a:pt x="17027" y="11820"/>
                  <a:pt x="17175" y="11434"/>
                </a:cubicBezTo>
                <a:cubicBezTo>
                  <a:pt x="17346" y="10988"/>
                  <a:pt x="17515" y="10658"/>
                  <a:pt x="17709" y="10395"/>
                </a:cubicBezTo>
                <a:cubicBezTo>
                  <a:pt x="17941" y="10081"/>
                  <a:pt x="18231" y="10009"/>
                  <a:pt x="18485" y="9979"/>
                </a:cubicBezTo>
                <a:cubicBezTo>
                  <a:pt x="18847" y="9936"/>
                  <a:pt x="19197" y="9842"/>
                  <a:pt x="19554" y="9742"/>
                </a:cubicBezTo>
                <a:cubicBezTo>
                  <a:pt x="19667" y="9710"/>
                  <a:pt x="19777" y="9696"/>
                  <a:pt x="19885" y="9696"/>
                </a:cubicBezTo>
                <a:cubicBezTo>
                  <a:pt x="20243" y="9696"/>
                  <a:pt x="20570" y="9869"/>
                  <a:pt x="20861" y="10217"/>
                </a:cubicBezTo>
                <a:cubicBezTo>
                  <a:pt x="21076" y="10474"/>
                  <a:pt x="21314" y="10717"/>
                  <a:pt x="21600" y="10816"/>
                </a:cubicBezTo>
                <a:lnTo>
                  <a:pt x="21600" y="10769"/>
                </a:lnTo>
                <a:cubicBezTo>
                  <a:pt x="21323" y="10671"/>
                  <a:pt x="21091" y="10434"/>
                  <a:pt x="20880" y="10183"/>
                </a:cubicBezTo>
                <a:cubicBezTo>
                  <a:pt x="20591" y="9838"/>
                  <a:pt x="20267" y="9659"/>
                  <a:pt x="19913" y="9651"/>
                </a:cubicBezTo>
                <a:close/>
                <a:moveTo>
                  <a:pt x="3278" y="9913"/>
                </a:moveTo>
                <a:cubicBezTo>
                  <a:pt x="2820" y="9926"/>
                  <a:pt x="2377" y="10055"/>
                  <a:pt x="1961" y="10296"/>
                </a:cubicBezTo>
                <a:cubicBezTo>
                  <a:pt x="1668" y="10466"/>
                  <a:pt x="1364" y="10677"/>
                  <a:pt x="1130" y="11068"/>
                </a:cubicBezTo>
                <a:cubicBezTo>
                  <a:pt x="892" y="11465"/>
                  <a:pt x="862" y="11909"/>
                  <a:pt x="1049" y="12256"/>
                </a:cubicBezTo>
                <a:cubicBezTo>
                  <a:pt x="1150" y="12444"/>
                  <a:pt x="1300" y="12570"/>
                  <a:pt x="1510" y="12642"/>
                </a:cubicBezTo>
                <a:cubicBezTo>
                  <a:pt x="2033" y="12822"/>
                  <a:pt x="2501" y="13001"/>
                  <a:pt x="2940" y="13364"/>
                </a:cubicBezTo>
                <a:cubicBezTo>
                  <a:pt x="3224" y="13599"/>
                  <a:pt x="3540" y="13709"/>
                  <a:pt x="3936" y="13714"/>
                </a:cubicBezTo>
                <a:cubicBezTo>
                  <a:pt x="3947" y="13715"/>
                  <a:pt x="3959" y="13715"/>
                  <a:pt x="3971" y="13715"/>
                </a:cubicBezTo>
                <a:cubicBezTo>
                  <a:pt x="4076" y="13715"/>
                  <a:pt x="4216" y="13681"/>
                  <a:pt x="4369" y="13615"/>
                </a:cubicBezTo>
                <a:cubicBezTo>
                  <a:pt x="4618" y="13508"/>
                  <a:pt x="4890" y="13190"/>
                  <a:pt x="4834" y="12648"/>
                </a:cubicBezTo>
                <a:cubicBezTo>
                  <a:pt x="4819" y="12505"/>
                  <a:pt x="4793" y="12374"/>
                  <a:pt x="4759" y="12260"/>
                </a:cubicBezTo>
                <a:cubicBezTo>
                  <a:pt x="4573" y="11648"/>
                  <a:pt x="4345" y="11048"/>
                  <a:pt x="4080" y="10477"/>
                </a:cubicBezTo>
                <a:cubicBezTo>
                  <a:pt x="3902" y="10093"/>
                  <a:pt x="3632" y="9903"/>
                  <a:pt x="3278" y="9913"/>
                </a:cubicBezTo>
                <a:close/>
                <a:moveTo>
                  <a:pt x="3279" y="9958"/>
                </a:moveTo>
                <a:cubicBezTo>
                  <a:pt x="3287" y="9958"/>
                  <a:pt x="3295" y="9958"/>
                  <a:pt x="3304" y="9958"/>
                </a:cubicBezTo>
                <a:cubicBezTo>
                  <a:pt x="3635" y="9958"/>
                  <a:pt x="3888" y="10141"/>
                  <a:pt x="4056" y="10503"/>
                </a:cubicBezTo>
                <a:cubicBezTo>
                  <a:pt x="4320" y="11072"/>
                  <a:pt x="4548" y="11670"/>
                  <a:pt x="4733" y="12279"/>
                </a:cubicBezTo>
                <a:cubicBezTo>
                  <a:pt x="4766" y="12390"/>
                  <a:pt x="4790" y="12516"/>
                  <a:pt x="4804" y="12654"/>
                </a:cubicBezTo>
                <a:cubicBezTo>
                  <a:pt x="4857" y="13167"/>
                  <a:pt x="4598" y="13469"/>
                  <a:pt x="4360" y="13571"/>
                </a:cubicBezTo>
                <a:cubicBezTo>
                  <a:pt x="4196" y="13642"/>
                  <a:pt x="4042" y="13678"/>
                  <a:pt x="3938" y="13669"/>
                </a:cubicBezTo>
                <a:lnTo>
                  <a:pt x="3937" y="13669"/>
                </a:lnTo>
                <a:cubicBezTo>
                  <a:pt x="3546" y="13665"/>
                  <a:pt x="3234" y="13556"/>
                  <a:pt x="2955" y="13325"/>
                </a:cubicBezTo>
                <a:cubicBezTo>
                  <a:pt x="2512" y="12959"/>
                  <a:pt x="2041" y="12779"/>
                  <a:pt x="1516" y="12598"/>
                </a:cubicBezTo>
                <a:cubicBezTo>
                  <a:pt x="1311" y="12527"/>
                  <a:pt x="1169" y="12409"/>
                  <a:pt x="1072" y="12228"/>
                </a:cubicBezTo>
                <a:cubicBezTo>
                  <a:pt x="895" y="11899"/>
                  <a:pt x="925" y="11477"/>
                  <a:pt x="1152" y="11098"/>
                </a:cubicBezTo>
                <a:cubicBezTo>
                  <a:pt x="1382" y="10714"/>
                  <a:pt x="1682" y="10506"/>
                  <a:pt x="1972" y="10338"/>
                </a:cubicBezTo>
                <a:cubicBezTo>
                  <a:pt x="2385" y="10098"/>
                  <a:pt x="2824" y="9971"/>
                  <a:pt x="3279" y="9958"/>
                </a:cubicBezTo>
                <a:close/>
                <a:moveTo>
                  <a:pt x="19616" y="10229"/>
                </a:moveTo>
                <a:cubicBezTo>
                  <a:pt x="19479" y="10232"/>
                  <a:pt x="19341" y="10247"/>
                  <a:pt x="19202" y="10265"/>
                </a:cubicBezTo>
                <a:cubicBezTo>
                  <a:pt x="19087" y="10280"/>
                  <a:pt x="18969" y="10290"/>
                  <a:pt x="18855" y="10299"/>
                </a:cubicBezTo>
                <a:cubicBezTo>
                  <a:pt x="18726" y="10310"/>
                  <a:pt x="18591" y="10320"/>
                  <a:pt x="18459" y="10339"/>
                </a:cubicBezTo>
                <a:cubicBezTo>
                  <a:pt x="17964" y="10408"/>
                  <a:pt x="17601" y="10838"/>
                  <a:pt x="17351" y="11649"/>
                </a:cubicBezTo>
                <a:cubicBezTo>
                  <a:pt x="17138" y="12343"/>
                  <a:pt x="16781" y="12828"/>
                  <a:pt x="16493" y="13174"/>
                </a:cubicBezTo>
                <a:cubicBezTo>
                  <a:pt x="16312" y="13392"/>
                  <a:pt x="16188" y="13604"/>
                  <a:pt x="16102" y="13838"/>
                </a:cubicBezTo>
                <a:cubicBezTo>
                  <a:pt x="15908" y="14368"/>
                  <a:pt x="15976" y="14984"/>
                  <a:pt x="16275" y="15408"/>
                </a:cubicBezTo>
                <a:cubicBezTo>
                  <a:pt x="16573" y="15830"/>
                  <a:pt x="16783" y="16334"/>
                  <a:pt x="16917" y="16950"/>
                </a:cubicBezTo>
                <a:cubicBezTo>
                  <a:pt x="17064" y="17626"/>
                  <a:pt x="17405" y="18003"/>
                  <a:pt x="17901" y="18042"/>
                </a:cubicBezTo>
                <a:cubicBezTo>
                  <a:pt x="18223" y="18067"/>
                  <a:pt x="18548" y="18022"/>
                  <a:pt x="18862" y="17979"/>
                </a:cubicBezTo>
                <a:cubicBezTo>
                  <a:pt x="18986" y="17962"/>
                  <a:pt x="19114" y="17944"/>
                  <a:pt x="19239" y="17931"/>
                </a:cubicBezTo>
                <a:cubicBezTo>
                  <a:pt x="19389" y="17916"/>
                  <a:pt x="19498" y="17781"/>
                  <a:pt x="19572" y="17521"/>
                </a:cubicBezTo>
                <a:cubicBezTo>
                  <a:pt x="19628" y="17324"/>
                  <a:pt x="19674" y="17117"/>
                  <a:pt x="19718" y="16918"/>
                </a:cubicBezTo>
                <a:cubicBezTo>
                  <a:pt x="19767" y="16698"/>
                  <a:pt x="19818" y="16471"/>
                  <a:pt x="19882" y="16255"/>
                </a:cubicBezTo>
                <a:cubicBezTo>
                  <a:pt x="20167" y="15303"/>
                  <a:pt x="20640" y="14773"/>
                  <a:pt x="21326" y="14636"/>
                </a:cubicBezTo>
                <a:cubicBezTo>
                  <a:pt x="21417" y="14617"/>
                  <a:pt x="21509" y="14598"/>
                  <a:pt x="21600" y="14578"/>
                </a:cubicBezTo>
                <a:lnTo>
                  <a:pt x="21600" y="14532"/>
                </a:lnTo>
                <a:cubicBezTo>
                  <a:pt x="21507" y="14552"/>
                  <a:pt x="21414" y="14572"/>
                  <a:pt x="21321" y="14591"/>
                </a:cubicBezTo>
                <a:cubicBezTo>
                  <a:pt x="20634" y="14729"/>
                  <a:pt x="20141" y="15282"/>
                  <a:pt x="19855" y="16236"/>
                </a:cubicBezTo>
                <a:cubicBezTo>
                  <a:pt x="19790" y="16454"/>
                  <a:pt x="19740" y="16683"/>
                  <a:pt x="19690" y="16905"/>
                </a:cubicBezTo>
                <a:cubicBezTo>
                  <a:pt x="19646" y="17103"/>
                  <a:pt x="19601" y="17307"/>
                  <a:pt x="19545" y="17502"/>
                </a:cubicBezTo>
                <a:cubicBezTo>
                  <a:pt x="19475" y="17749"/>
                  <a:pt x="19377" y="17871"/>
                  <a:pt x="19238" y="17886"/>
                </a:cubicBezTo>
                <a:cubicBezTo>
                  <a:pt x="19112" y="17899"/>
                  <a:pt x="18984" y="17917"/>
                  <a:pt x="18860" y="17934"/>
                </a:cubicBezTo>
                <a:cubicBezTo>
                  <a:pt x="18546" y="17977"/>
                  <a:pt x="18222" y="18023"/>
                  <a:pt x="17902" y="17998"/>
                </a:cubicBezTo>
                <a:cubicBezTo>
                  <a:pt x="17419" y="17960"/>
                  <a:pt x="17088" y="17592"/>
                  <a:pt x="16945" y="16935"/>
                </a:cubicBezTo>
                <a:cubicBezTo>
                  <a:pt x="16809" y="16312"/>
                  <a:pt x="16597" y="15802"/>
                  <a:pt x="16295" y="15375"/>
                </a:cubicBezTo>
                <a:cubicBezTo>
                  <a:pt x="16006" y="14966"/>
                  <a:pt x="15941" y="14370"/>
                  <a:pt x="16128" y="13859"/>
                </a:cubicBezTo>
                <a:cubicBezTo>
                  <a:pt x="16212" y="13629"/>
                  <a:pt x="16333" y="13424"/>
                  <a:pt x="16511" y="13210"/>
                </a:cubicBezTo>
                <a:cubicBezTo>
                  <a:pt x="16801" y="12861"/>
                  <a:pt x="17162" y="12370"/>
                  <a:pt x="17378" y="11668"/>
                </a:cubicBezTo>
                <a:cubicBezTo>
                  <a:pt x="17623" y="10872"/>
                  <a:pt x="17978" y="10452"/>
                  <a:pt x="18462" y="10384"/>
                </a:cubicBezTo>
                <a:cubicBezTo>
                  <a:pt x="18593" y="10365"/>
                  <a:pt x="18728" y="10354"/>
                  <a:pt x="18857" y="10343"/>
                </a:cubicBezTo>
                <a:cubicBezTo>
                  <a:pt x="18971" y="10334"/>
                  <a:pt x="19088" y="10325"/>
                  <a:pt x="19203" y="10310"/>
                </a:cubicBezTo>
                <a:cubicBezTo>
                  <a:pt x="19755" y="10240"/>
                  <a:pt x="20290" y="10222"/>
                  <a:pt x="20769" y="10764"/>
                </a:cubicBezTo>
                <a:cubicBezTo>
                  <a:pt x="21016" y="11044"/>
                  <a:pt x="21301" y="11219"/>
                  <a:pt x="21600" y="11278"/>
                </a:cubicBezTo>
                <a:lnTo>
                  <a:pt x="21600" y="11232"/>
                </a:lnTo>
                <a:cubicBezTo>
                  <a:pt x="21308" y="11173"/>
                  <a:pt x="21030" y="11002"/>
                  <a:pt x="20788" y="10728"/>
                </a:cubicBezTo>
                <a:cubicBezTo>
                  <a:pt x="20422" y="10313"/>
                  <a:pt x="20026" y="10220"/>
                  <a:pt x="19616" y="10229"/>
                </a:cubicBezTo>
                <a:close/>
                <a:moveTo>
                  <a:pt x="19082" y="10791"/>
                </a:moveTo>
                <a:cubicBezTo>
                  <a:pt x="18894" y="10786"/>
                  <a:pt x="18706" y="10797"/>
                  <a:pt x="18516" y="10826"/>
                </a:cubicBezTo>
                <a:cubicBezTo>
                  <a:pt x="17991" y="10907"/>
                  <a:pt x="17655" y="11488"/>
                  <a:pt x="17661" y="12306"/>
                </a:cubicBezTo>
                <a:cubicBezTo>
                  <a:pt x="17662" y="12449"/>
                  <a:pt x="17669" y="12537"/>
                  <a:pt x="17705" y="12589"/>
                </a:cubicBezTo>
                <a:cubicBezTo>
                  <a:pt x="17740" y="12641"/>
                  <a:pt x="17800" y="12649"/>
                  <a:pt x="17891" y="12645"/>
                </a:cubicBezTo>
                <a:cubicBezTo>
                  <a:pt x="17968" y="12642"/>
                  <a:pt x="18046" y="12635"/>
                  <a:pt x="18121" y="12628"/>
                </a:cubicBezTo>
                <a:cubicBezTo>
                  <a:pt x="18316" y="12611"/>
                  <a:pt x="18517" y="12593"/>
                  <a:pt x="18716" y="12642"/>
                </a:cubicBezTo>
                <a:cubicBezTo>
                  <a:pt x="19162" y="12752"/>
                  <a:pt x="19447" y="13050"/>
                  <a:pt x="19613" y="13581"/>
                </a:cubicBezTo>
                <a:cubicBezTo>
                  <a:pt x="19688" y="13822"/>
                  <a:pt x="19746" y="14069"/>
                  <a:pt x="19788" y="14258"/>
                </a:cubicBezTo>
                <a:cubicBezTo>
                  <a:pt x="19843" y="14502"/>
                  <a:pt x="19899" y="14597"/>
                  <a:pt x="20018" y="14598"/>
                </a:cubicBezTo>
                <a:cubicBezTo>
                  <a:pt x="20054" y="14598"/>
                  <a:pt x="20095" y="14590"/>
                  <a:pt x="20144" y="14574"/>
                </a:cubicBezTo>
                <a:cubicBezTo>
                  <a:pt x="20223" y="14549"/>
                  <a:pt x="20303" y="14520"/>
                  <a:pt x="20381" y="14494"/>
                </a:cubicBezTo>
                <a:cubicBezTo>
                  <a:pt x="20454" y="14469"/>
                  <a:pt x="20527" y="14445"/>
                  <a:pt x="20600" y="14421"/>
                </a:cubicBezTo>
                <a:cubicBezTo>
                  <a:pt x="20751" y="14373"/>
                  <a:pt x="20906" y="14331"/>
                  <a:pt x="21056" y="14291"/>
                </a:cubicBezTo>
                <a:cubicBezTo>
                  <a:pt x="21235" y="14244"/>
                  <a:pt x="21419" y="14195"/>
                  <a:pt x="21600" y="14132"/>
                </a:cubicBezTo>
                <a:lnTo>
                  <a:pt x="21600" y="14086"/>
                </a:lnTo>
                <a:cubicBezTo>
                  <a:pt x="21417" y="14149"/>
                  <a:pt x="21232" y="14199"/>
                  <a:pt x="21051" y="14247"/>
                </a:cubicBezTo>
                <a:cubicBezTo>
                  <a:pt x="20900" y="14287"/>
                  <a:pt x="20745" y="14327"/>
                  <a:pt x="20593" y="14376"/>
                </a:cubicBezTo>
                <a:cubicBezTo>
                  <a:pt x="20520" y="14399"/>
                  <a:pt x="20447" y="14425"/>
                  <a:pt x="20374" y="14450"/>
                </a:cubicBezTo>
                <a:cubicBezTo>
                  <a:pt x="20297" y="14477"/>
                  <a:pt x="20217" y="14504"/>
                  <a:pt x="20138" y="14529"/>
                </a:cubicBezTo>
                <a:cubicBezTo>
                  <a:pt x="19941" y="14592"/>
                  <a:pt x="19884" y="14542"/>
                  <a:pt x="19817" y="14244"/>
                </a:cubicBezTo>
                <a:cubicBezTo>
                  <a:pt x="19774" y="14054"/>
                  <a:pt x="19714" y="13805"/>
                  <a:pt x="19639" y="13562"/>
                </a:cubicBezTo>
                <a:cubicBezTo>
                  <a:pt x="19469" y="13017"/>
                  <a:pt x="19177" y="12711"/>
                  <a:pt x="18721" y="12598"/>
                </a:cubicBezTo>
                <a:cubicBezTo>
                  <a:pt x="18623" y="12574"/>
                  <a:pt x="18525" y="12566"/>
                  <a:pt x="18427" y="12566"/>
                </a:cubicBezTo>
                <a:cubicBezTo>
                  <a:pt x="18324" y="12566"/>
                  <a:pt x="18220" y="12574"/>
                  <a:pt x="18120" y="12583"/>
                </a:cubicBezTo>
                <a:cubicBezTo>
                  <a:pt x="18044" y="12590"/>
                  <a:pt x="17966" y="12598"/>
                  <a:pt x="17890" y="12601"/>
                </a:cubicBezTo>
                <a:cubicBezTo>
                  <a:pt x="17794" y="12604"/>
                  <a:pt x="17750" y="12592"/>
                  <a:pt x="17725" y="12556"/>
                </a:cubicBezTo>
                <a:cubicBezTo>
                  <a:pt x="17697" y="12515"/>
                  <a:pt x="17691" y="12432"/>
                  <a:pt x="17690" y="12304"/>
                </a:cubicBezTo>
                <a:cubicBezTo>
                  <a:pt x="17685" y="11511"/>
                  <a:pt x="18010" y="10950"/>
                  <a:pt x="18519" y="10871"/>
                </a:cubicBezTo>
                <a:cubicBezTo>
                  <a:pt x="18707" y="10842"/>
                  <a:pt x="18895" y="10831"/>
                  <a:pt x="19082" y="10836"/>
                </a:cubicBezTo>
                <a:cubicBezTo>
                  <a:pt x="19641" y="10851"/>
                  <a:pt x="20188" y="11018"/>
                  <a:pt x="20714" y="11338"/>
                </a:cubicBezTo>
                <a:cubicBezTo>
                  <a:pt x="20971" y="11493"/>
                  <a:pt x="21252" y="11620"/>
                  <a:pt x="21600" y="11744"/>
                </a:cubicBezTo>
                <a:lnTo>
                  <a:pt x="21600" y="11699"/>
                </a:lnTo>
                <a:cubicBezTo>
                  <a:pt x="21257" y="11576"/>
                  <a:pt x="20979" y="11449"/>
                  <a:pt x="20725" y="11296"/>
                </a:cubicBezTo>
                <a:cubicBezTo>
                  <a:pt x="20195" y="10974"/>
                  <a:pt x="19644" y="10806"/>
                  <a:pt x="19082" y="10791"/>
                </a:cubicBezTo>
                <a:close/>
                <a:moveTo>
                  <a:pt x="20486" y="11841"/>
                </a:moveTo>
                <a:cubicBezTo>
                  <a:pt x="20335" y="11836"/>
                  <a:pt x="20190" y="11855"/>
                  <a:pt x="20047" y="11899"/>
                </a:cubicBezTo>
                <a:cubicBezTo>
                  <a:pt x="19941" y="11931"/>
                  <a:pt x="19868" y="11996"/>
                  <a:pt x="19829" y="12093"/>
                </a:cubicBezTo>
                <a:cubicBezTo>
                  <a:pt x="19789" y="12194"/>
                  <a:pt x="19785" y="12326"/>
                  <a:pt x="19818" y="12497"/>
                </a:cubicBezTo>
                <a:cubicBezTo>
                  <a:pt x="19876" y="12794"/>
                  <a:pt x="19989" y="13058"/>
                  <a:pt x="20091" y="13281"/>
                </a:cubicBezTo>
                <a:cubicBezTo>
                  <a:pt x="20251" y="13629"/>
                  <a:pt x="20471" y="13798"/>
                  <a:pt x="20785" y="13813"/>
                </a:cubicBezTo>
                <a:cubicBezTo>
                  <a:pt x="20803" y="13814"/>
                  <a:pt x="20821" y="13815"/>
                  <a:pt x="20839" y="13815"/>
                </a:cubicBezTo>
                <a:cubicBezTo>
                  <a:pt x="21108" y="13815"/>
                  <a:pt x="21356" y="13714"/>
                  <a:pt x="21600" y="13588"/>
                </a:cubicBezTo>
                <a:lnTo>
                  <a:pt x="21600" y="13541"/>
                </a:lnTo>
                <a:cubicBezTo>
                  <a:pt x="21339" y="13677"/>
                  <a:pt x="21075" y="13781"/>
                  <a:pt x="20786" y="13768"/>
                </a:cubicBezTo>
                <a:cubicBezTo>
                  <a:pt x="20482" y="13753"/>
                  <a:pt x="20269" y="13590"/>
                  <a:pt x="20116" y="13255"/>
                </a:cubicBezTo>
                <a:cubicBezTo>
                  <a:pt x="20010" y="13024"/>
                  <a:pt x="19902" y="12775"/>
                  <a:pt x="19846" y="12484"/>
                </a:cubicBezTo>
                <a:cubicBezTo>
                  <a:pt x="19816" y="12329"/>
                  <a:pt x="19819" y="12205"/>
                  <a:pt x="19854" y="12116"/>
                </a:cubicBezTo>
                <a:cubicBezTo>
                  <a:pt x="19888" y="12031"/>
                  <a:pt x="19955" y="11972"/>
                  <a:pt x="20053" y="11942"/>
                </a:cubicBezTo>
                <a:cubicBezTo>
                  <a:pt x="20177" y="11904"/>
                  <a:pt x="20304" y="11885"/>
                  <a:pt x="20435" y="11885"/>
                </a:cubicBezTo>
                <a:cubicBezTo>
                  <a:pt x="20698" y="11885"/>
                  <a:pt x="20978" y="11962"/>
                  <a:pt x="21292" y="12119"/>
                </a:cubicBezTo>
                <a:cubicBezTo>
                  <a:pt x="21396" y="12171"/>
                  <a:pt x="21499" y="12231"/>
                  <a:pt x="21600" y="12288"/>
                </a:cubicBezTo>
                <a:lnTo>
                  <a:pt x="21600" y="12240"/>
                </a:lnTo>
                <a:cubicBezTo>
                  <a:pt x="21502" y="12185"/>
                  <a:pt x="21402" y="12127"/>
                  <a:pt x="21301" y="12077"/>
                </a:cubicBezTo>
                <a:cubicBezTo>
                  <a:pt x="21004" y="11928"/>
                  <a:pt x="20737" y="11850"/>
                  <a:pt x="20486" y="11841"/>
                </a:cubicBezTo>
                <a:close/>
                <a:moveTo>
                  <a:pt x="20456" y="11941"/>
                </a:moveTo>
                <a:cubicBezTo>
                  <a:pt x="20400" y="11940"/>
                  <a:pt x="20344" y="11941"/>
                  <a:pt x="20286" y="11947"/>
                </a:cubicBezTo>
                <a:cubicBezTo>
                  <a:pt x="20215" y="11954"/>
                  <a:pt x="20133" y="11964"/>
                  <a:pt x="20053" y="11998"/>
                </a:cubicBezTo>
                <a:cubicBezTo>
                  <a:pt x="19968" y="12034"/>
                  <a:pt x="19913" y="12088"/>
                  <a:pt x="19885" y="12163"/>
                </a:cubicBezTo>
                <a:cubicBezTo>
                  <a:pt x="19859" y="12234"/>
                  <a:pt x="19856" y="12323"/>
                  <a:pt x="19877" y="12436"/>
                </a:cubicBezTo>
                <a:cubicBezTo>
                  <a:pt x="19947" y="12816"/>
                  <a:pt x="20077" y="13149"/>
                  <a:pt x="20262" y="13426"/>
                </a:cubicBezTo>
                <a:cubicBezTo>
                  <a:pt x="20376" y="13599"/>
                  <a:pt x="20532" y="13692"/>
                  <a:pt x="20722" y="13704"/>
                </a:cubicBezTo>
                <a:cubicBezTo>
                  <a:pt x="21018" y="13723"/>
                  <a:pt x="21296" y="13653"/>
                  <a:pt x="21571" y="13491"/>
                </a:cubicBezTo>
                <a:cubicBezTo>
                  <a:pt x="21578" y="13486"/>
                  <a:pt x="21586" y="13482"/>
                  <a:pt x="21593" y="13477"/>
                </a:cubicBezTo>
                <a:cubicBezTo>
                  <a:pt x="21596" y="13475"/>
                  <a:pt x="21598" y="13474"/>
                  <a:pt x="21600" y="13473"/>
                </a:cubicBezTo>
                <a:lnTo>
                  <a:pt x="21600" y="13426"/>
                </a:lnTo>
                <a:cubicBezTo>
                  <a:pt x="21594" y="13429"/>
                  <a:pt x="21588" y="13432"/>
                  <a:pt x="21582" y="13436"/>
                </a:cubicBezTo>
                <a:cubicBezTo>
                  <a:pt x="21574" y="13440"/>
                  <a:pt x="21567" y="13445"/>
                  <a:pt x="21560" y="13449"/>
                </a:cubicBezTo>
                <a:cubicBezTo>
                  <a:pt x="21289" y="13609"/>
                  <a:pt x="21015" y="13678"/>
                  <a:pt x="20724" y="13660"/>
                </a:cubicBezTo>
                <a:cubicBezTo>
                  <a:pt x="20540" y="13648"/>
                  <a:pt x="20392" y="13559"/>
                  <a:pt x="20282" y="13394"/>
                </a:cubicBezTo>
                <a:cubicBezTo>
                  <a:pt x="20101" y="13122"/>
                  <a:pt x="19975" y="12796"/>
                  <a:pt x="19905" y="12423"/>
                </a:cubicBezTo>
                <a:cubicBezTo>
                  <a:pt x="19887" y="12323"/>
                  <a:pt x="19889" y="12245"/>
                  <a:pt x="19911" y="12185"/>
                </a:cubicBezTo>
                <a:cubicBezTo>
                  <a:pt x="19935" y="12121"/>
                  <a:pt x="19984" y="12074"/>
                  <a:pt x="20061" y="12041"/>
                </a:cubicBezTo>
                <a:cubicBezTo>
                  <a:pt x="20137" y="12009"/>
                  <a:pt x="20215" y="11999"/>
                  <a:pt x="20288" y="11992"/>
                </a:cubicBezTo>
                <a:cubicBezTo>
                  <a:pt x="20741" y="11947"/>
                  <a:pt x="21156" y="12147"/>
                  <a:pt x="21575" y="12376"/>
                </a:cubicBezTo>
                <a:cubicBezTo>
                  <a:pt x="21584" y="12381"/>
                  <a:pt x="21592" y="12386"/>
                  <a:pt x="21600" y="12391"/>
                </a:cubicBezTo>
                <a:lnTo>
                  <a:pt x="21600" y="12343"/>
                </a:lnTo>
                <a:cubicBezTo>
                  <a:pt x="21595" y="12340"/>
                  <a:pt x="21590" y="12336"/>
                  <a:pt x="21585" y="12334"/>
                </a:cubicBezTo>
                <a:cubicBezTo>
                  <a:pt x="21215" y="12132"/>
                  <a:pt x="20849" y="11953"/>
                  <a:pt x="20456" y="11941"/>
                </a:cubicBezTo>
                <a:close/>
                <a:moveTo>
                  <a:pt x="17431" y="12935"/>
                </a:moveTo>
                <a:cubicBezTo>
                  <a:pt x="17401" y="12933"/>
                  <a:pt x="17368" y="12940"/>
                  <a:pt x="17330" y="12958"/>
                </a:cubicBezTo>
                <a:cubicBezTo>
                  <a:pt x="16948" y="13136"/>
                  <a:pt x="16646" y="13470"/>
                  <a:pt x="16430" y="13949"/>
                </a:cubicBezTo>
                <a:cubicBezTo>
                  <a:pt x="16377" y="14067"/>
                  <a:pt x="16355" y="14193"/>
                  <a:pt x="16365" y="14322"/>
                </a:cubicBezTo>
                <a:cubicBezTo>
                  <a:pt x="16351" y="14534"/>
                  <a:pt x="16407" y="14720"/>
                  <a:pt x="16532" y="14878"/>
                </a:cubicBezTo>
                <a:cubicBezTo>
                  <a:pt x="16902" y="15345"/>
                  <a:pt x="17125" y="15899"/>
                  <a:pt x="17214" y="16571"/>
                </a:cubicBezTo>
                <a:cubicBezTo>
                  <a:pt x="17229" y="16687"/>
                  <a:pt x="17263" y="16813"/>
                  <a:pt x="17314" y="16946"/>
                </a:cubicBezTo>
                <a:cubicBezTo>
                  <a:pt x="17468" y="17342"/>
                  <a:pt x="17683" y="17543"/>
                  <a:pt x="17955" y="17542"/>
                </a:cubicBezTo>
                <a:cubicBezTo>
                  <a:pt x="17979" y="17542"/>
                  <a:pt x="18005" y="17541"/>
                  <a:pt x="18030" y="17538"/>
                </a:cubicBezTo>
                <a:cubicBezTo>
                  <a:pt x="18162" y="17521"/>
                  <a:pt x="18300" y="17474"/>
                  <a:pt x="18431" y="17399"/>
                </a:cubicBezTo>
                <a:cubicBezTo>
                  <a:pt x="18775" y="17201"/>
                  <a:pt x="18997" y="16903"/>
                  <a:pt x="19110" y="16488"/>
                </a:cubicBezTo>
                <a:cubicBezTo>
                  <a:pt x="19168" y="16271"/>
                  <a:pt x="19180" y="16143"/>
                  <a:pt x="19150" y="16047"/>
                </a:cubicBezTo>
                <a:cubicBezTo>
                  <a:pt x="19114" y="15933"/>
                  <a:pt x="19020" y="15870"/>
                  <a:pt x="18880" y="15806"/>
                </a:cubicBezTo>
                <a:cubicBezTo>
                  <a:pt x="18355" y="15564"/>
                  <a:pt x="18029" y="15219"/>
                  <a:pt x="17824" y="14688"/>
                </a:cubicBezTo>
                <a:cubicBezTo>
                  <a:pt x="17665" y="14277"/>
                  <a:pt x="17631" y="13805"/>
                  <a:pt x="17599" y="13348"/>
                </a:cubicBezTo>
                <a:lnTo>
                  <a:pt x="17592" y="13246"/>
                </a:lnTo>
                <a:cubicBezTo>
                  <a:pt x="17582" y="13108"/>
                  <a:pt x="17555" y="13017"/>
                  <a:pt x="17508" y="12971"/>
                </a:cubicBezTo>
                <a:cubicBezTo>
                  <a:pt x="17486" y="12949"/>
                  <a:pt x="17460" y="12937"/>
                  <a:pt x="17431" y="12935"/>
                </a:cubicBezTo>
                <a:close/>
                <a:moveTo>
                  <a:pt x="17422" y="12980"/>
                </a:moveTo>
                <a:cubicBezTo>
                  <a:pt x="17449" y="12980"/>
                  <a:pt x="17473" y="12989"/>
                  <a:pt x="17492" y="13009"/>
                </a:cubicBezTo>
                <a:cubicBezTo>
                  <a:pt x="17531" y="13048"/>
                  <a:pt x="17554" y="13127"/>
                  <a:pt x="17563" y="13251"/>
                </a:cubicBezTo>
                <a:lnTo>
                  <a:pt x="17570" y="13354"/>
                </a:lnTo>
                <a:cubicBezTo>
                  <a:pt x="17603" y="13815"/>
                  <a:pt x="17637" y="14292"/>
                  <a:pt x="17799" y="14711"/>
                </a:cubicBezTo>
                <a:cubicBezTo>
                  <a:pt x="18008" y="15253"/>
                  <a:pt x="18338" y="15603"/>
                  <a:pt x="18870" y="15848"/>
                </a:cubicBezTo>
                <a:cubicBezTo>
                  <a:pt x="19000" y="15908"/>
                  <a:pt x="19092" y="15967"/>
                  <a:pt x="19123" y="16066"/>
                </a:cubicBezTo>
                <a:cubicBezTo>
                  <a:pt x="19149" y="16149"/>
                  <a:pt x="19137" y="16267"/>
                  <a:pt x="19082" y="16471"/>
                </a:cubicBezTo>
                <a:cubicBezTo>
                  <a:pt x="18973" y="16874"/>
                  <a:pt x="18756" y="17163"/>
                  <a:pt x="18420" y="17356"/>
                </a:cubicBezTo>
                <a:cubicBezTo>
                  <a:pt x="18292" y="17430"/>
                  <a:pt x="18156" y="17477"/>
                  <a:pt x="18027" y="17493"/>
                </a:cubicBezTo>
                <a:cubicBezTo>
                  <a:pt x="17732" y="17530"/>
                  <a:pt x="17501" y="17339"/>
                  <a:pt x="17340" y="16924"/>
                </a:cubicBezTo>
                <a:cubicBezTo>
                  <a:pt x="17290" y="16796"/>
                  <a:pt x="17257" y="16674"/>
                  <a:pt x="17242" y="16562"/>
                </a:cubicBezTo>
                <a:cubicBezTo>
                  <a:pt x="17153" y="15880"/>
                  <a:pt x="16926" y="15318"/>
                  <a:pt x="16551" y="14844"/>
                </a:cubicBezTo>
                <a:cubicBezTo>
                  <a:pt x="16433" y="14695"/>
                  <a:pt x="16381" y="14520"/>
                  <a:pt x="16394" y="14324"/>
                </a:cubicBezTo>
                <a:lnTo>
                  <a:pt x="16395" y="14321"/>
                </a:lnTo>
                <a:lnTo>
                  <a:pt x="16394" y="14318"/>
                </a:lnTo>
                <a:cubicBezTo>
                  <a:pt x="16385" y="14199"/>
                  <a:pt x="16405" y="14084"/>
                  <a:pt x="16454" y="13974"/>
                </a:cubicBezTo>
                <a:cubicBezTo>
                  <a:pt x="16666" y="13503"/>
                  <a:pt x="16964" y="13177"/>
                  <a:pt x="17339" y="13002"/>
                </a:cubicBezTo>
                <a:cubicBezTo>
                  <a:pt x="17370" y="12987"/>
                  <a:pt x="17398" y="12980"/>
                  <a:pt x="17422" y="12980"/>
                </a:cubicBezTo>
                <a:close/>
                <a:moveTo>
                  <a:pt x="7392" y="13856"/>
                </a:moveTo>
                <a:cubicBezTo>
                  <a:pt x="7330" y="13852"/>
                  <a:pt x="7269" y="13860"/>
                  <a:pt x="7208" y="13879"/>
                </a:cubicBezTo>
                <a:cubicBezTo>
                  <a:pt x="6976" y="13951"/>
                  <a:pt x="6783" y="14183"/>
                  <a:pt x="6662" y="14532"/>
                </a:cubicBezTo>
                <a:cubicBezTo>
                  <a:pt x="6488" y="15036"/>
                  <a:pt x="6320" y="15590"/>
                  <a:pt x="6149" y="16226"/>
                </a:cubicBezTo>
                <a:cubicBezTo>
                  <a:pt x="6091" y="16443"/>
                  <a:pt x="6065" y="16678"/>
                  <a:pt x="6042" y="16884"/>
                </a:cubicBezTo>
                <a:lnTo>
                  <a:pt x="6034" y="16956"/>
                </a:lnTo>
                <a:lnTo>
                  <a:pt x="6034" y="16959"/>
                </a:lnTo>
                <a:cubicBezTo>
                  <a:pt x="6031" y="17271"/>
                  <a:pt x="6114" y="17565"/>
                  <a:pt x="6262" y="17768"/>
                </a:cubicBezTo>
                <a:cubicBezTo>
                  <a:pt x="6378" y="17928"/>
                  <a:pt x="6520" y="18013"/>
                  <a:pt x="6668" y="18013"/>
                </a:cubicBezTo>
                <a:cubicBezTo>
                  <a:pt x="6690" y="18013"/>
                  <a:pt x="6713" y="18011"/>
                  <a:pt x="6735" y="18008"/>
                </a:cubicBezTo>
                <a:cubicBezTo>
                  <a:pt x="7088" y="17946"/>
                  <a:pt x="7382" y="17818"/>
                  <a:pt x="7633" y="17615"/>
                </a:cubicBezTo>
                <a:cubicBezTo>
                  <a:pt x="7959" y="17352"/>
                  <a:pt x="8253" y="17006"/>
                  <a:pt x="8537" y="16672"/>
                </a:cubicBezTo>
                <a:cubicBezTo>
                  <a:pt x="8606" y="16591"/>
                  <a:pt x="8675" y="16510"/>
                  <a:pt x="8745" y="16430"/>
                </a:cubicBezTo>
                <a:cubicBezTo>
                  <a:pt x="8911" y="16238"/>
                  <a:pt x="8949" y="15920"/>
                  <a:pt x="8843" y="15599"/>
                </a:cubicBezTo>
                <a:cubicBezTo>
                  <a:pt x="8792" y="15445"/>
                  <a:pt x="8734" y="15318"/>
                  <a:pt x="8666" y="15212"/>
                </a:cubicBezTo>
                <a:cubicBezTo>
                  <a:pt x="8424" y="14833"/>
                  <a:pt x="8175" y="14485"/>
                  <a:pt x="7925" y="14178"/>
                </a:cubicBezTo>
                <a:cubicBezTo>
                  <a:pt x="7761" y="13976"/>
                  <a:pt x="7576" y="13866"/>
                  <a:pt x="7392" y="13856"/>
                </a:cubicBezTo>
                <a:close/>
                <a:moveTo>
                  <a:pt x="0" y="13864"/>
                </a:moveTo>
                <a:lnTo>
                  <a:pt x="0" y="13910"/>
                </a:lnTo>
                <a:cubicBezTo>
                  <a:pt x="54" y="13924"/>
                  <a:pt x="109" y="13940"/>
                  <a:pt x="163" y="13953"/>
                </a:cubicBezTo>
                <a:cubicBezTo>
                  <a:pt x="397" y="14013"/>
                  <a:pt x="640" y="14073"/>
                  <a:pt x="872" y="14174"/>
                </a:cubicBezTo>
                <a:lnTo>
                  <a:pt x="907" y="14190"/>
                </a:lnTo>
                <a:cubicBezTo>
                  <a:pt x="1110" y="14277"/>
                  <a:pt x="1319" y="14368"/>
                  <a:pt x="1443" y="14671"/>
                </a:cubicBezTo>
                <a:cubicBezTo>
                  <a:pt x="1522" y="14865"/>
                  <a:pt x="1541" y="15078"/>
                  <a:pt x="1556" y="15318"/>
                </a:cubicBezTo>
                <a:cubicBezTo>
                  <a:pt x="1563" y="15412"/>
                  <a:pt x="1569" y="15507"/>
                  <a:pt x="1575" y="15602"/>
                </a:cubicBezTo>
                <a:cubicBezTo>
                  <a:pt x="1587" y="15812"/>
                  <a:pt x="1599" y="16030"/>
                  <a:pt x="1619" y="16242"/>
                </a:cubicBezTo>
                <a:cubicBezTo>
                  <a:pt x="1657" y="16665"/>
                  <a:pt x="1790" y="17054"/>
                  <a:pt x="2012" y="17398"/>
                </a:cubicBezTo>
                <a:cubicBezTo>
                  <a:pt x="2268" y="17794"/>
                  <a:pt x="2423" y="18184"/>
                  <a:pt x="2498" y="18624"/>
                </a:cubicBezTo>
                <a:cubicBezTo>
                  <a:pt x="2546" y="18903"/>
                  <a:pt x="2609" y="19138"/>
                  <a:pt x="2693" y="19343"/>
                </a:cubicBezTo>
                <a:cubicBezTo>
                  <a:pt x="2860" y="19750"/>
                  <a:pt x="3121" y="19979"/>
                  <a:pt x="3471" y="20024"/>
                </a:cubicBezTo>
                <a:cubicBezTo>
                  <a:pt x="3670" y="20049"/>
                  <a:pt x="3832" y="20041"/>
                  <a:pt x="3984" y="19998"/>
                </a:cubicBezTo>
                <a:cubicBezTo>
                  <a:pt x="4200" y="19936"/>
                  <a:pt x="4295" y="20033"/>
                  <a:pt x="4359" y="20382"/>
                </a:cubicBezTo>
                <a:cubicBezTo>
                  <a:pt x="4424" y="20730"/>
                  <a:pt x="4487" y="21085"/>
                  <a:pt x="4548" y="21429"/>
                </a:cubicBezTo>
                <a:cubicBezTo>
                  <a:pt x="4558" y="21486"/>
                  <a:pt x="4568" y="21543"/>
                  <a:pt x="4578" y="21600"/>
                </a:cubicBezTo>
                <a:lnTo>
                  <a:pt x="4609" y="21600"/>
                </a:lnTo>
                <a:cubicBezTo>
                  <a:pt x="4598" y="21539"/>
                  <a:pt x="4587" y="21478"/>
                  <a:pt x="4577" y="21417"/>
                </a:cubicBezTo>
                <a:cubicBezTo>
                  <a:pt x="4516" y="21073"/>
                  <a:pt x="4452" y="20718"/>
                  <a:pt x="4388" y="20370"/>
                </a:cubicBezTo>
                <a:cubicBezTo>
                  <a:pt x="4318" y="19997"/>
                  <a:pt x="4211" y="19887"/>
                  <a:pt x="3978" y="19954"/>
                </a:cubicBezTo>
                <a:cubicBezTo>
                  <a:pt x="3830" y="19996"/>
                  <a:pt x="3670" y="20005"/>
                  <a:pt x="3473" y="19980"/>
                </a:cubicBezTo>
                <a:cubicBezTo>
                  <a:pt x="3129" y="19936"/>
                  <a:pt x="2882" y="19720"/>
                  <a:pt x="2719" y="19320"/>
                </a:cubicBezTo>
                <a:cubicBezTo>
                  <a:pt x="2636" y="19119"/>
                  <a:pt x="2574" y="18886"/>
                  <a:pt x="2527" y="18611"/>
                </a:cubicBezTo>
                <a:cubicBezTo>
                  <a:pt x="2450" y="18164"/>
                  <a:pt x="2292" y="17768"/>
                  <a:pt x="2032" y="17366"/>
                </a:cubicBezTo>
                <a:cubicBezTo>
                  <a:pt x="1815" y="17029"/>
                  <a:pt x="1686" y="16649"/>
                  <a:pt x="1648" y="16236"/>
                </a:cubicBezTo>
                <a:cubicBezTo>
                  <a:pt x="1629" y="16024"/>
                  <a:pt x="1616" y="15808"/>
                  <a:pt x="1603" y="15598"/>
                </a:cubicBezTo>
                <a:cubicBezTo>
                  <a:pt x="1598" y="15503"/>
                  <a:pt x="1593" y="15408"/>
                  <a:pt x="1586" y="15313"/>
                </a:cubicBezTo>
                <a:cubicBezTo>
                  <a:pt x="1570" y="15068"/>
                  <a:pt x="1550" y="14849"/>
                  <a:pt x="1468" y="14647"/>
                </a:cubicBezTo>
                <a:cubicBezTo>
                  <a:pt x="1339" y="14329"/>
                  <a:pt x="1123" y="14237"/>
                  <a:pt x="915" y="14148"/>
                </a:cubicBezTo>
                <a:lnTo>
                  <a:pt x="880" y="14132"/>
                </a:lnTo>
                <a:cubicBezTo>
                  <a:pt x="646" y="14031"/>
                  <a:pt x="402" y="13969"/>
                  <a:pt x="167" y="13909"/>
                </a:cubicBezTo>
                <a:cubicBezTo>
                  <a:pt x="112" y="13895"/>
                  <a:pt x="56" y="13879"/>
                  <a:pt x="0" y="13864"/>
                </a:cubicBezTo>
                <a:close/>
                <a:moveTo>
                  <a:pt x="7391" y="13899"/>
                </a:moveTo>
                <a:cubicBezTo>
                  <a:pt x="7568" y="13909"/>
                  <a:pt x="7747" y="14017"/>
                  <a:pt x="7906" y="14212"/>
                </a:cubicBezTo>
                <a:cubicBezTo>
                  <a:pt x="8155" y="14519"/>
                  <a:pt x="8405" y="14865"/>
                  <a:pt x="8646" y="15243"/>
                </a:cubicBezTo>
                <a:cubicBezTo>
                  <a:pt x="8711" y="15346"/>
                  <a:pt x="8766" y="15470"/>
                  <a:pt x="8816" y="15620"/>
                </a:cubicBezTo>
                <a:cubicBezTo>
                  <a:pt x="8915" y="15920"/>
                  <a:pt x="8881" y="16217"/>
                  <a:pt x="8727" y="16394"/>
                </a:cubicBezTo>
                <a:cubicBezTo>
                  <a:pt x="8657" y="16475"/>
                  <a:pt x="8589" y="16555"/>
                  <a:pt x="8519" y="16636"/>
                </a:cubicBezTo>
                <a:cubicBezTo>
                  <a:pt x="8236" y="16970"/>
                  <a:pt x="7943" y="17314"/>
                  <a:pt x="7620" y="17575"/>
                </a:cubicBezTo>
                <a:cubicBezTo>
                  <a:pt x="7372" y="17775"/>
                  <a:pt x="7081" y="17902"/>
                  <a:pt x="6732" y="17962"/>
                </a:cubicBezTo>
                <a:cubicBezTo>
                  <a:pt x="6569" y="17991"/>
                  <a:pt x="6409" y="17910"/>
                  <a:pt x="6282" y="17736"/>
                </a:cubicBezTo>
                <a:cubicBezTo>
                  <a:pt x="6140" y="17542"/>
                  <a:pt x="6061" y="17259"/>
                  <a:pt x="6063" y="16961"/>
                </a:cubicBezTo>
                <a:cubicBezTo>
                  <a:pt x="6063" y="16961"/>
                  <a:pt x="6071" y="16891"/>
                  <a:pt x="6071" y="16891"/>
                </a:cubicBezTo>
                <a:cubicBezTo>
                  <a:pt x="6093" y="16687"/>
                  <a:pt x="6119" y="16455"/>
                  <a:pt x="6176" y="16242"/>
                </a:cubicBezTo>
                <a:cubicBezTo>
                  <a:pt x="6347" y="15608"/>
                  <a:pt x="6515" y="15056"/>
                  <a:pt x="6688" y="14554"/>
                </a:cubicBezTo>
                <a:cubicBezTo>
                  <a:pt x="6805" y="14217"/>
                  <a:pt x="6991" y="13993"/>
                  <a:pt x="7214" y="13923"/>
                </a:cubicBezTo>
                <a:cubicBezTo>
                  <a:pt x="7273" y="13905"/>
                  <a:pt x="7331" y="13896"/>
                  <a:pt x="7391" y="13899"/>
                </a:cubicBezTo>
                <a:close/>
                <a:moveTo>
                  <a:pt x="0" y="14006"/>
                </a:moveTo>
                <a:lnTo>
                  <a:pt x="0" y="14051"/>
                </a:lnTo>
                <a:cubicBezTo>
                  <a:pt x="18" y="14057"/>
                  <a:pt x="37" y="14062"/>
                  <a:pt x="55" y="14066"/>
                </a:cubicBezTo>
                <a:cubicBezTo>
                  <a:pt x="70" y="14070"/>
                  <a:pt x="85" y="14073"/>
                  <a:pt x="99" y="14078"/>
                </a:cubicBezTo>
                <a:cubicBezTo>
                  <a:pt x="154" y="14092"/>
                  <a:pt x="208" y="14107"/>
                  <a:pt x="263" y="14121"/>
                </a:cubicBezTo>
                <a:cubicBezTo>
                  <a:pt x="562" y="14199"/>
                  <a:pt x="871" y="14280"/>
                  <a:pt x="1156" y="14472"/>
                </a:cubicBezTo>
                <a:cubicBezTo>
                  <a:pt x="1325" y="14585"/>
                  <a:pt x="1425" y="14784"/>
                  <a:pt x="1461" y="15078"/>
                </a:cubicBezTo>
                <a:cubicBezTo>
                  <a:pt x="1492" y="15330"/>
                  <a:pt x="1504" y="15591"/>
                  <a:pt x="1517" y="15842"/>
                </a:cubicBezTo>
                <a:lnTo>
                  <a:pt x="1521" y="15934"/>
                </a:lnTo>
                <a:cubicBezTo>
                  <a:pt x="1550" y="16511"/>
                  <a:pt x="1654" y="16943"/>
                  <a:pt x="1850" y="17295"/>
                </a:cubicBezTo>
                <a:cubicBezTo>
                  <a:pt x="1893" y="17373"/>
                  <a:pt x="1937" y="17450"/>
                  <a:pt x="1981" y="17524"/>
                </a:cubicBezTo>
                <a:cubicBezTo>
                  <a:pt x="2061" y="17661"/>
                  <a:pt x="2144" y="17804"/>
                  <a:pt x="2217" y="17953"/>
                </a:cubicBezTo>
                <a:cubicBezTo>
                  <a:pt x="2319" y="18162"/>
                  <a:pt x="2371" y="18409"/>
                  <a:pt x="2421" y="18649"/>
                </a:cubicBezTo>
                <a:cubicBezTo>
                  <a:pt x="2439" y="18733"/>
                  <a:pt x="2457" y="18821"/>
                  <a:pt x="2477" y="18906"/>
                </a:cubicBezTo>
                <a:cubicBezTo>
                  <a:pt x="2553" y="19226"/>
                  <a:pt x="2651" y="19557"/>
                  <a:pt x="2849" y="19802"/>
                </a:cubicBezTo>
                <a:cubicBezTo>
                  <a:pt x="3177" y="20208"/>
                  <a:pt x="3555" y="20195"/>
                  <a:pt x="3946" y="20144"/>
                </a:cubicBezTo>
                <a:cubicBezTo>
                  <a:pt x="4176" y="20114"/>
                  <a:pt x="4241" y="20144"/>
                  <a:pt x="4299" y="20490"/>
                </a:cubicBezTo>
                <a:cubicBezTo>
                  <a:pt x="4328" y="20661"/>
                  <a:pt x="4362" y="20833"/>
                  <a:pt x="4395" y="20999"/>
                </a:cubicBezTo>
                <a:cubicBezTo>
                  <a:pt x="4433" y="21195"/>
                  <a:pt x="4473" y="21397"/>
                  <a:pt x="4506" y="21600"/>
                </a:cubicBezTo>
                <a:lnTo>
                  <a:pt x="4536" y="21600"/>
                </a:lnTo>
                <a:cubicBezTo>
                  <a:pt x="4504" y="21393"/>
                  <a:pt x="4463" y="21186"/>
                  <a:pt x="4423" y="20986"/>
                </a:cubicBezTo>
                <a:cubicBezTo>
                  <a:pt x="4390" y="20820"/>
                  <a:pt x="4356" y="20648"/>
                  <a:pt x="4327" y="20478"/>
                </a:cubicBezTo>
                <a:cubicBezTo>
                  <a:pt x="4265" y="20110"/>
                  <a:pt x="4190" y="20066"/>
                  <a:pt x="3943" y="20099"/>
                </a:cubicBezTo>
                <a:cubicBezTo>
                  <a:pt x="3559" y="20149"/>
                  <a:pt x="3188" y="20163"/>
                  <a:pt x="2868" y="19768"/>
                </a:cubicBezTo>
                <a:cubicBezTo>
                  <a:pt x="2676" y="19529"/>
                  <a:pt x="2580" y="19205"/>
                  <a:pt x="2505" y="18891"/>
                </a:cubicBezTo>
                <a:cubicBezTo>
                  <a:pt x="2485" y="18807"/>
                  <a:pt x="2466" y="18719"/>
                  <a:pt x="2449" y="18636"/>
                </a:cubicBezTo>
                <a:cubicBezTo>
                  <a:pt x="2398" y="18392"/>
                  <a:pt x="2346" y="18141"/>
                  <a:pt x="2241" y="17926"/>
                </a:cubicBezTo>
                <a:cubicBezTo>
                  <a:pt x="2167" y="17775"/>
                  <a:pt x="2084" y="17632"/>
                  <a:pt x="2004" y="17494"/>
                </a:cubicBezTo>
                <a:cubicBezTo>
                  <a:pt x="1960" y="17420"/>
                  <a:pt x="1915" y="17343"/>
                  <a:pt x="1872" y="17266"/>
                </a:cubicBezTo>
                <a:cubicBezTo>
                  <a:pt x="1681" y="16922"/>
                  <a:pt x="1579" y="16498"/>
                  <a:pt x="1551" y="15931"/>
                </a:cubicBezTo>
                <a:lnTo>
                  <a:pt x="1547" y="15840"/>
                </a:lnTo>
                <a:cubicBezTo>
                  <a:pt x="1534" y="15587"/>
                  <a:pt x="1521" y="15324"/>
                  <a:pt x="1490" y="15069"/>
                </a:cubicBezTo>
                <a:cubicBezTo>
                  <a:pt x="1452" y="14759"/>
                  <a:pt x="1347" y="14551"/>
                  <a:pt x="1169" y="14431"/>
                </a:cubicBezTo>
                <a:cubicBezTo>
                  <a:pt x="880" y="14236"/>
                  <a:pt x="568" y="14155"/>
                  <a:pt x="267" y="14076"/>
                </a:cubicBezTo>
                <a:cubicBezTo>
                  <a:pt x="213" y="14062"/>
                  <a:pt x="159" y="14049"/>
                  <a:pt x="105" y="14034"/>
                </a:cubicBezTo>
                <a:cubicBezTo>
                  <a:pt x="90" y="14030"/>
                  <a:pt x="75" y="14025"/>
                  <a:pt x="60" y="14021"/>
                </a:cubicBezTo>
                <a:cubicBezTo>
                  <a:pt x="39" y="14016"/>
                  <a:pt x="20" y="14011"/>
                  <a:pt x="0" y="14006"/>
                </a:cubicBezTo>
                <a:close/>
                <a:moveTo>
                  <a:pt x="7395" y="14511"/>
                </a:moveTo>
                <a:cubicBezTo>
                  <a:pt x="7233" y="14517"/>
                  <a:pt x="7075" y="14643"/>
                  <a:pt x="6989" y="14853"/>
                </a:cubicBezTo>
                <a:cubicBezTo>
                  <a:pt x="6780" y="15369"/>
                  <a:pt x="6628" y="15944"/>
                  <a:pt x="6538" y="16559"/>
                </a:cubicBezTo>
                <a:cubicBezTo>
                  <a:pt x="6508" y="16763"/>
                  <a:pt x="6529" y="16942"/>
                  <a:pt x="6600" y="17076"/>
                </a:cubicBezTo>
                <a:cubicBezTo>
                  <a:pt x="6673" y="17215"/>
                  <a:pt x="6795" y="17291"/>
                  <a:pt x="6945" y="17292"/>
                </a:cubicBezTo>
                <a:cubicBezTo>
                  <a:pt x="6951" y="17292"/>
                  <a:pt x="6959" y="17293"/>
                  <a:pt x="6965" y="17293"/>
                </a:cubicBezTo>
                <a:cubicBezTo>
                  <a:pt x="7014" y="17293"/>
                  <a:pt x="7070" y="17278"/>
                  <a:pt x="7128" y="17249"/>
                </a:cubicBezTo>
                <a:cubicBezTo>
                  <a:pt x="7471" y="17082"/>
                  <a:pt x="7799" y="16774"/>
                  <a:pt x="8130" y="16307"/>
                </a:cubicBezTo>
                <a:cubicBezTo>
                  <a:pt x="8322" y="16036"/>
                  <a:pt x="8362" y="15749"/>
                  <a:pt x="8258" y="15406"/>
                </a:cubicBezTo>
                <a:cubicBezTo>
                  <a:pt x="8135" y="15002"/>
                  <a:pt x="7911" y="14729"/>
                  <a:pt x="7555" y="14548"/>
                </a:cubicBezTo>
                <a:cubicBezTo>
                  <a:pt x="7503" y="14522"/>
                  <a:pt x="7449" y="14509"/>
                  <a:pt x="7395" y="14511"/>
                </a:cubicBezTo>
                <a:close/>
                <a:moveTo>
                  <a:pt x="251" y="14512"/>
                </a:moveTo>
                <a:cubicBezTo>
                  <a:pt x="179" y="14513"/>
                  <a:pt x="107" y="14520"/>
                  <a:pt x="36" y="14528"/>
                </a:cubicBezTo>
                <a:cubicBezTo>
                  <a:pt x="24" y="14529"/>
                  <a:pt x="12" y="14529"/>
                  <a:pt x="0" y="14530"/>
                </a:cubicBezTo>
                <a:lnTo>
                  <a:pt x="0" y="14574"/>
                </a:lnTo>
                <a:cubicBezTo>
                  <a:pt x="13" y="14573"/>
                  <a:pt x="26" y="14573"/>
                  <a:pt x="38" y="14571"/>
                </a:cubicBezTo>
                <a:cubicBezTo>
                  <a:pt x="108" y="14564"/>
                  <a:pt x="179" y="14558"/>
                  <a:pt x="251" y="14556"/>
                </a:cubicBezTo>
                <a:cubicBezTo>
                  <a:pt x="323" y="14555"/>
                  <a:pt x="396" y="14559"/>
                  <a:pt x="468" y="14576"/>
                </a:cubicBezTo>
                <a:cubicBezTo>
                  <a:pt x="1035" y="14704"/>
                  <a:pt x="1209" y="14959"/>
                  <a:pt x="1279" y="15759"/>
                </a:cubicBezTo>
                <a:cubicBezTo>
                  <a:pt x="1358" y="16663"/>
                  <a:pt x="1543" y="17345"/>
                  <a:pt x="1861" y="17908"/>
                </a:cubicBezTo>
                <a:cubicBezTo>
                  <a:pt x="2058" y="18256"/>
                  <a:pt x="2161" y="18686"/>
                  <a:pt x="2243" y="19061"/>
                </a:cubicBezTo>
                <a:cubicBezTo>
                  <a:pt x="2404" y="19806"/>
                  <a:pt x="2739" y="20323"/>
                  <a:pt x="3237" y="20599"/>
                </a:cubicBezTo>
                <a:cubicBezTo>
                  <a:pt x="3617" y="20810"/>
                  <a:pt x="3889" y="21140"/>
                  <a:pt x="4064" y="21600"/>
                </a:cubicBezTo>
                <a:lnTo>
                  <a:pt x="4097" y="21600"/>
                </a:lnTo>
                <a:cubicBezTo>
                  <a:pt x="3919" y="21119"/>
                  <a:pt x="3640" y="20775"/>
                  <a:pt x="3247" y="20557"/>
                </a:cubicBezTo>
                <a:cubicBezTo>
                  <a:pt x="2758" y="20286"/>
                  <a:pt x="2430" y="19778"/>
                  <a:pt x="2271" y="19048"/>
                </a:cubicBezTo>
                <a:cubicBezTo>
                  <a:pt x="2189" y="18668"/>
                  <a:pt x="2084" y="18234"/>
                  <a:pt x="1884" y="17879"/>
                </a:cubicBezTo>
                <a:cubicBezTo>
                  <a:pt x="1569" y="17324"/>
                  <a:pt x="1387" y="16647"/>
                  <a:pt x="1309" y="15752"/>
                </a:cubicBezTo>
                <a:cubicBezTo>
                  <a:pt x="1236" y="14926"/>
                  <a:pt x="1056" y="14664"/>
                  <a:pt x="472" y="14532"/>
                </a:cubicBezTo>
                <a:cubicBezTo>
                  <a:pt x="398" y="14515"/>
                  <a:pt x="324" y="14510"/>
                  <a:pt x="251" y="14512"/>
                </a:cubicBezTo>
                <a:close/>
                <a:moveTo>
                  <a:pt x="7405" y="14556"/>
                </a:moveTo>
                <a:cubicBezTo>
                  <a:pt x="7452" y="14556"/>
                  <a:pt x="7500" y="14567"/>
                  <a:pt x="7546" y="14591"/>
                </a:cubicBezTo>
                <a:cubicBezTo>
                  <a:pt x="7898" y="14770"/>
                  <a:pt x="8109" y="15028"/>
                  <a:pt x="8231" y="15426"/>
                </a:cubicBezTo>
                <a:cubicBezTo>
                  <a:pt x="8330" y="15752"/>
                  <a:pt x="8293" y="16014"/>
                  <a:pt x="8109" y="16274"/>
                </a:cubicBezTo>
                <a:cubicBezTo>
                  <a:pt x="7782" y="16737"/>
                  <a:pt x="7458" y="17041"/>
                  <a:pt x="7119" y="17207"/>
                </a:cubicBezTo>
                <a:cubicBezTo>
                  <a:pt x="7056" y="17238"/>
                  <a:pt x="6997" y="17252"/>
                  <a:pt x="6947" y="17248"/>
                </a:cubicBezTo>
                <a:lnTo>
                  <a:pt x="6946" y="17248"/>
                </a:lnTo>
                <a:cubicBezTo>
                  <a:pt x="6806" y="17248"/>
                  <a:pt x="6690" y="17177"/>
                  <a:pt x="6622" y="17048"/>
                </a:cubicBezTo>
                <a:cubicBezTo>
                  <a:pt x="6557" y="16925"/>
                  <a:pt x="6539" y="16759"/>
                  <a:pt x="6566" y="16568"/>
                </a:cubicBezTo>
                <a:cubicBezTo>
                  <a:pt x="6656" y="15958"/>
                  <a:pt x="6807" y="15390"/>
                  <a:pt x="7015" y="14878"/>
                </a:cubicBezTo>
                <a:cubicBezTo>
                  <a:pt x="7097" y="14676"/>
                  <a:pt x="7250" y="14556"/>
                  <a:pt x="7405" y="14556"/>
                </a:cubicBezTo>
                <a:close/>
                <a:moveTo>
                  <a:pt x="261" y="14581"/>
                </a:moveTo>
                <a:cubicBezTo>
                  <a:pt x="174" y="14574"/>
                  <a:pt x="87" y="14580"/>
                  <a:pt x="0" y="14612"/>
                </a:cubicBezTo>
                <a:lnTo>
                  <a:pt x="0" y="14658"/>
                </a:lnTo>
                <a:cubicBezTo>
                  <a:pt x="2" y="14657"/>
                  <a:pt x="4" y="14657"/>
                  <a:pt x="6" y="14656"/>
                </a:cubicBezTo>
                <a:cubicBezTo>
                  <a:pt x="176" y="14593"/>
                  <a:pt x="347" y="14635"/>
                  <a:pt x="513" y="14674"/>
                </a:cubicBezTo>
                <a:lnTo>
                  <a:pt x="536" y="14679"/>
                </a:lnTo>
                <a:cubicBezTo>
                  <a:pt x="970" y="14782"/>
                  <a:pt x="1120" y="15007"/>
                  <a:pt x="1206" y="15682"/>
                </a:cubicBezTo>
                <a:cubicBezTo>
                  <a:pt x="1216" y="15762"/>
                  <a:pt x="1225" y="15846"/>
                  <a:pt x="1233" y="15942"/>
                </a:cubicBezTo>
                <a:cubicBezTo>
                  <a:pt x="1297" y="16690"/>
                  <a:pt x="1460" y="17296"/>
                  <a:pt x="1732" y="17794"/>
                </a:cubicBezTo>
                <a:cubicBezTo>
                  <a:pt x="1913" y="18126"/>
                  <a:pt x="2049" y="18500"/>
                  <a:pt x="2137" y="18906"/>
                </a:cubicBezTo>
                <a:cubicBezTo>
                  <a:pt x="2212" y="19248"/>
                  <a:pt x="2302" y="19537"/>
                  <a:pt x="2412" y="19789"/>
                </a:cubicBezTo>
                <a:cubicBezTo>
                  <a:pt x="2621" y="20267"/>
                  <a:pt x="2939" y="20500"/>
                  <a:pt x="3248" y="20699"/>
                </a:cubicBezTo>
                <a:cubicBezTo>
                  <a:pt x="3535" y="20884"/>
                  <a:pt x="3821" y="21125"/>
                  <a:pt x="3987" y="21600"/>
                </a:cubicBezTo>
                <a:lnTo>
                  <a:pt x="4020" y="21600"/>
                </a:lnTo>
                <a:cubicBezTo>
                  <a:pt x="3851" y="21097"/>
                  <a:pt x="3542" y="20841"/>
                  <a:pt x="3260" y="20659"/>
                </a:cubicBezTo>
                <a:cubicBezTo>
                  <a:pt x="2955" y="20462"/>
                  <a:pt x="2641" y="20232"/>
                  <a:pt x="2436" y="19765"/>
                </a:cubicBezTo>
                <a:cubicBezTo>
                  <a:pt x="2327" y="19516"/>
                  <a:pt x="2239" y="19230"/>
                  <a:pt x="2165" y="18891"/>
                </a:cubicBezTo>
                <a:cubicBezTo>
                  <a:pt x="2076" y="18480"/>
                  <a:pt x="1938" y="18101"/>
                  <a:pt x="1755" y="17766"/>
                </a:cubicBezTo>
                <a:cubicBezTo>
                  <a:pt x="1487" y="17274"/>
                  <a:pt x="1325" y="16676"/>
                  <a:pt x="1262" y="15938"/>
                </a:cubicBezTo>
                <a:cubicBezTo>
                  <a:pt x="1253" y="15840"/>
                  <a:pt x="1245" y="15754"/>
                  <a:pt x="1235" y="15674"/>
                </a:cubicBezTo>
                <a:cubicBezTo>
                  <a:pt x="1147" y="14984"/>
                  <a:pt x="985" y="14740"/>
                  <a:pt x="540" y="14634"/>
                </a:cubicBezTo>
                <a:lnTo>
                  <a:pt x="517" y="14629"/>
                </a:lnTo>
                <a:cubicBezTo>
                  <a:pt x="433" y="14609"/>
                  <a:pt x="347" y="14588"/>
                  <a:pt x="261" y="14581"/>
                </a:cubicBezTo>
                <a:close/>
                <a:moveTo>
                  <a:pt x="183" y="15168"/>
                </a:moveTo>
                <a:cubicBezTo>
                  <a:pt x="146" y="15167"/>
                  <a:pt x="108" y="15176"/>
                  <a:pt x="71" y="15183"/>
                </a:cubicBezTo>
                <a:cubicBezTo>
                  <a:pt x="47" y="15188"/>
                  <a:pt x="23" y="15192"/>
                  <a:pt x="0" y="15194"/>
                </a:cubicBezTo>
                <a:lnTo>
                  <a:pt x="0" y="15239"/>
                </a:lnTo>
                <a:cubicBezTo>
                  <a:pt x="25" y="15237"/>
                  <a:pt x="50" y="15232"/>
                  <a:pt x="74" y="15227"/>
                </a:cubicBezTo>
                <a:cubicBezTo>
                  <a:pt x="112" y="15219"/>
                  <a:pt x="147" y="15211"/>
                  <a:pt x="182" y="15213"/>
                </a:cubicBezTo>
                <a:cubicBezTo>
                  <a:pt x="630" y="15230"/>
                  <a:pt x="843" y="15483"/>
                  <a:pt x="941" y="16114"/>
                </a:cubicBezTo>
                <a:cubicBezTo>
                  <a:pt x="1076" y="16975"/>
                  <a:pt x="1287" y="17695"/>
                  <a:pt x="1587" y="18313"/>
                </a:cubicBezTo>
                <a:cubicBezTo>
                  <a:pt x="1728" y="18605"/>
                  <a:pt x="1827" y="18933"/>
                  <a:pt x="1914" y="19245"/>
                </a:cubicBezTo>
                <a:cubicBezTo>
                  <a:pt x="2142" y="20072"/>
                  <a:pt x="2472" y="20660"/>
                  <a:pt x="2923" y="21042"/>
                </a:cubicBezTo>
                <a:lnTo>
                  <a:pt x="2943" y="21059"/>
                </a:lnTo>
                <a:cubicBezTo>
                  <a:pt x="3121" y="21210"/>
                  <a:pt x="3304" y="21366"/>
                  <a:pt x="3444" y="21600"/>
                </a:cubicBezTo>
                <a:lnTo>
                  <a:pt x="3484" y="21600"/>
                </a:lnTo>
                <a:cubicBezTo>
                  <a:pt x="3339" y="21344"/>
                  <a:pt x="3145" y="21180"/>
                  <a:pt x="2958" y="21021"/>
                </a:cubicBezTo>
                <a:lnTo>
                  <a:pt x="2937" y="21003"/>
                </a:lnTo>
                <a:cubicBezTo>
                  <a:pt x="2493" y="20626"/>
                  <a:pt x="2167" y="20044"/>
                  <a:pt x="1941" y="19227"/>
                </a:cubicBezTo>
                <a:cubicBezTo>
                  <a:pt x="1854" y="18912"/>
                  <a:pt x="1754" y="18581"/>
                  <a:pt x="1611" y="18286"/>
                </a:cubicBezTo>
                <a:cubicBezTo>
                  <a:pt x="1313" y="17672"/>
                  <a:pt x="1104" y="16958"/>
                  <a:pt x="970" y="16103"/>
                </a:cubicBezTo>
                <a:cubicBezTo>
                  <a:pt x="869" y="15456"/>
                  <a:pt x="641" y="15185"/>
                  <a:pt x="183" y="15168"/>
                </a:cubicBezTo>
                <a:close/>
                <a:moveTo>
                  <a:pt x="21600" y="15312"/>
                </a:moveTo>
                <a:cubicBezTo>
                  <a:pt x="21481" y="15332"/>
                  <a:pt x="21367" y="15378"/>
                  <a:pt x="21268" y="15426"/>
                </a:cubicBezTo>
                <a:cubicBezTo>
                  <a:pt x="20954" y="15576"/>
                  <a:pt x="20729" y="15827"/>
                  <a:pt x="20580" y="16191"/>
                </a:cubicBezTo>
                <a:cubicBezTo>
                  <a:pt x="20390" y="16655"/>
                  <a:pt x="20353" y="17157"/>
                  <a:pt x="20465" y="17723"/>
                </a:cubicBezTo>
                <a:cubicBezTo>
                  <a:pt x="20627" y="18545"/>
                  <a:pt x="20590" y="19370"/>
                  <a:pt x="20539" y="19998"/>
                </a:cubicBezTo>
                <a:cubicBezTo>
                  <a:pt x="20514" y="20314"/>
                  <a:pt x="20454" y="20506"/>
                  <a:pt x="20355" y="20582"/>
                </a:cubicBezTo>
                <a:cubicBezTo>
                  <a:pt x="20255" y="20658"/>
                  <a:pt x="20117" y="20617"/>
                  <a:pt x="19932" y="20458"/>
                </a:cubicBezTo>
                <a:cubicBezTo>
                  <a:pt x="19923" y="20450"/>
                  <a:pt x="19914" y="20441"/>
                  <a:pt x="19905" y="20432"/>
                </a:cubicBezTo>
                <a:cubicBezTo>
                  <a:pt x="19898" y="20425"/>
                  <a:pt x="19890" y="20418"/>
                  <a:pt x="19882" y="20411"/>
                </a:cubicBezTo>
                <a:cubicBezTo>
                  <a:pt x="19687" y="20237"/>
                  <a:pt x="19519" y="20004"/>
                  <a:pt x="19356" y="19779"/>
                </a:cubicBezTo>
                <a:cubicBezTo>
                  <a:pt x="19268" y="19658"/>
                  <a:pt x="19178" y="19534"/>
                  <a:pt x="19084" y="19420"/>
                </a:cubicBezTo>
                <a:cubicBezTo>
                  <a:pt x="18868" y="19155"/>
                  <a:pt x="18626" y="18901"/>
                  <a:pt x="18318" y="18834"/>
                </a:cubicBezTo>
                <a:cubicBezTo>
                  <a:pt x="17867" y="18737"/>
                  <a:pt x="17383" y="18636"/>
                  <a:pt x="16902" y="18546"/>
                </a:cubicBezTo>
                <a:cubicBezTo>
                  <a:pt x="16700" y="18508"/>
                  <a:pt x="16542" y="18565"/>
                  <a:pt x="16433" y="18719"/>
                </a:cubicBezTo>
                <a:cubicBezTo>
                  <a:pt x="16320" y="18879"/>
                  <a:pt x="16266" y="19138"/>
                  <a:pt x="16278" y="19468"/>
                </a:cubicBezTo>
                <a:cubicBezTo>
                  <a:pt x="16286" y="19704"/>
                  <a:pt x="16332" y="19941"/>
                  <a:pt x="16418" y="20196"/>
                </a:cubicBezTo>
                <a:cubicBezTo>
                  <a:pt x="16557" y="20604"/>
                  <a:pt x="16701" y="21017"/>
                  <a:pt x="16839" y="21417"/>
                </a:cubicBezTo>
                <a:cubicBezTo>
                  <a:pt x="16861" y="21478"/>
                  <a:pt x="16882" y="21539"/>
                  <a:pt x="16903" y="21600"/>
                </a:cubicBezTo>
                <a:lnTo>
                  <a:pt x="16937" y="21600"/>
                </a:lnTo>
                <a:cubicBezTo>
                  <a:pt x="16913" y="21532"/>
                  <a:pt x="16889" y="21463"/>
                  <a:pt x="16866" y="21395"/>
                </a:cubicBezTo>
                <a:cubicBezTo>
                  <a:pt x="16727" y="20996"/>
                  <a:pt x="16583" y="20584"/>
                  <a:pt x="16444" y="20176"/>
                </a:cubicBezTo>
                <a:cubicBezTo>
                  <a:pt x="16360" y="19927"/>
                  <a:pt x="16314" y="19694"/>
                  <a:pt x="16307" y="19465"/>
                </a:cubicBezTo>
                <a:cubicBezTo>
                  <a:pt x="16296" y="19149"/>
                  <a:pt x="16346" y="18902"/>
                  <a:pt x="16452" y="18752"/>
                </a:cubicBezTo>
                <a:cubicBezTo>
                  <a:pt x="16555" y="18607"/>
                  <a:pt x="16706" y="18553"/>
                  <a:pt x="16899" y="18589"/>
                </a:cubicBezTo>
                <a:cubicBezTo>
                  <a:pt x="17380" y="18680"/>
                  <a:pt x="17863" y="18782"/>
                  <a:pt x="18314" y="18879"/>
                </a:cubicBezTo>
                <a:cubicBezTo>
                  <a:pt x="18615" y="18944"/>
                  <a:pt x="18852" y="19194"/>
                  <a:pt x="19065" y="19454"/>
                </a:cubicBezTo>
                <a:cubicBezTo>
                  <a:pt x="19158" y="19568"/>
                  <a:pt x="19249" y="19693"/>
                  <a:pt x="19336" y="19812"/>
                </a:cubicBezTo>
                <a:cubicBezTo>
                  <a:pt x="19500" y="20039"/>
                  <a:pt x="19670" y="20273"/>
                  <a:pt x="19868" y="20449"/>
                </a:cubicBezTo>
                <a:cubicBezTo>
                  <a:pt x="19875" y="20456"/>
                  <a:pt x="19882" y="20464"/>
                  <a:pt x="19889" y="20471"/>
                </a:cubicBezTo>
                <a:cubicBezTo>
                  <a:pt x="19898" y="20480"/>
                  <a:pt x="19908" y="20489"/>
                  <a:pt x="19917" y="20497"/>
                </a:cubicBezTo>
                <a:cubicBezTo>
                  <a:pt x="20112" y="20664"/>
                  <a:pt x="20259" y="20705"/>
                  <a:pt x="20368" y="20621"/>
                </a:cubicBezTo>
                <a:cubicBezTo>
                  <a:pt x="20476" y="20538"/>
                  <a:pt x="20541" y="20336"/>
                  <a:pt x="20568" y="20003"/>
                </a:cubicBezTo>
                <a:cubicBezTo>
                  <a:pt x="20619" y="19371"/>
                  <a:pt x="20658" y="18539"/>
                  <a:pt x="20494" y="17709"/>
                </a:cubicBezTo>
                <a:cubicBezTo>
                  <a:pt x="20384" y="17156"/>
                  <a:pt x="20420" y="16668"/>
                  <a:pt x="20605" y="16215"/>
                </a:cubicBezTo>
                <a:cubicBezTo>
                  <a:pt x="20750" y="15860"/>
                  <a:pt x="20970" y="15617"/>
                  <a:pt x="21277" y="15469"/>
                </a:cubicBezTo>
                <a:cubicBezTo>
                  <a:pt x="21374" y="15423"/>
                  <a:pt x="21484" y="15376"/>
                  <a:pt x="21600" y="15356"/>
                </a:cubicBezTo>
                <a:lnTo>
                  <a:pt x="21600" y="15312"/>
                </a:lnTo>
                <a:close/>
                <a:moveTo>
                  <a:pt x="21600" y="15697"/>
                </a:moveTo>
                <a:cubicBezTo>
                  <a:pt x="21174" y="15824"/>
                  <a:pt x="20910" y="16112"/>
                  <a:pt x="20761" y="16619"/>
                </a:cubicBezTo>
                <a:cubicBezTo>
                  <a:pt x="20646" y="17008"/>
                  <a:pt x="20689" y="17413"/>
                  <a:pt x="20729" y="17805"/>
                </a:cubicBezTo>
                <a:lnTo>
                  <a:pt x="20732" y="17830"/>
                </a:lnTo>
                <a:cubicBezTo>
                  <a:pt x="20737" y="17881"/>
                  <a:pt x="20742" y="17933"/>
                  <a:pt x="20748" y="17984"/>
                </a:cubicBezTo>
                <a:cubicBezTo>
                  <a:pt x="20786" y="18341"/>
                  <a:pt x="20825" y="18710"/>
                  <a:pt x="20809" y="19079"/>
                </a:cubicBezTo>
                <a:cubicBezTo>
                  <a:pt x="20799" y="19313"/>
                  <a:pt x="20811" y="19549"/>
                  <a:pt x="20823" y="19777"/>
                </a:cubicBezTo>
                <a:cubicBezTo>
                  <a:pt x="20834" y="19998"/>
                  <a:pt x="20846" y="20226"/>
                  <a:pt x="20837" y="20451"/>
                </a:cubicBezTo>
                <a:lnTo>
                  <a:pt x="20834" y="20531"/>
                </a:lnTo>
                <a:cubicBezTo>
                  <a:pt x="20827" y="20743"/>
                  <a:pt x="20819" y="20962"/>
                  <a:pt x="20767" y="21163"/>
                </a:cubicBezTo>
                <a:cubicBezTo>
                  <a:pt x="20719" y="21348"/>
                  <a:pt x="20659" y="21459"/>
                  <a:pt x="20583" y="21501"/>
                </a:cubicBezTo>
                <a:cubicBezTo>
                  <a:pt x="20507" y="21543"/>
                  <a:pt x="20416" y="21519"/>
                  <a:pt x="20304" y="21428"/>
                </a:cubicBezTo>
                <a:cubicBezTo>
                  <a:pt x="20077" y="21243"/>
                  <a:pt x="19880" y="20984"/>
                  <a:pt x="19689" y="20732"/>
                </a:cubicBezTo>
                <a:lnTo>
                  <a:pt x="19656" y="20689"/>
                </a:lnTo>
                <a:cubicBezTo>
                  <a:pt x="19545" y="20542"/>
                  <a:pt x="19434" y="20393"/>
                  <a:pt x="19324" y="20245"/>
                </a:cubicBezTo>
                <a:cubicBezTo>
                  <a:pt x="19189" y="20064"/>
                  <a:pt x="19049" y="19877"/>
                  <a:pt x="18910" y="19696"/>
                </a:cubicBezTo>
                <a:cubicBezTo>
                  <a:pt x="18665" y="19376"/>
                  <a:pt x="18369" y="19181"/>
                  <a:pt x="18031" y="19114"/>
                </a:cubicBezTo>
                <a:lnTo>
                  <a:pt x="18020" y="19111"/>
                </a:lnTo>
                <a:cubicBezTo>
                  <a:pt x="17681" y="19043"/>
                  <a:pt x="17331" y="18974"/>
                  <a:pt x="16983" y="19074"/>
                </a:cubicBezTo>
                <a:cubicBezTo>
                  <a:pt x="16725" y="19148"/>
                  <a:pt x="16583" y="19465"/>
                  <a:pt x="16621" y="19881"/>
                </a:cubicBezTo>
                <a:cubicBezTo>
                  <a:pt x="16659" y="20291"/>
                  <a:pt x="16791" y="20641"/>
                  <a:pt x="16918" y="20979"/>
                </a:cubicBezTo>
                <a:cubicBezTo>
                  <a:pt x="16946" y="21053"/>
                  <a:pt x="16974" y="21127"/>
                  <a:pt x="17001" y="21202"/>
                </a:cubicBezTo>
                <a:cubicBezTo>
                  <a:pt x="17053" y="21346"/>
                  <a:pt x="17094" y="21475"/>
                  <a:pt x="17131" y="21600"/>
                </a:cubicBezTo>
                <a:lnTo>
                  <a:pt x="17164" y="21600"/>
                </a:lnTo>
                <a:cubicBezTo>
                  <a:pt x="17125" y="21469"/>
                  <a:pt x="17082" y="21332"/>
                  <a:pt x="17027" y="21180"/>
                </a:cubicBezTo>
                <a:cubicBezTo>
                  <a:pt x="17000" y="21105"/>
                  <a:pt x="16972" y="21030"/>
                  <a:pt x="16944" y="20956"/>
                </a:cubicBezTo>
                <a:cubicBezTo>
                  <a:pt x="16818" y="20621"/>
                  <a:pt x="16688" y="20277"/>
                  <a:pt x="16651" y="19876"/>
                </a:cubicBezTo>
                <a:cubicBezTo>
                  <a:pt x="16614" y="19479"/>
                  <a:pt x="16743" y="19188"/>
                  <a:pt x="16988" y="19118"/>
                </a:cubicBezTo>
                <a:cubicBezTo>
                  <a:pt x="17332" y="19019"/>
                  <a:pt x="17679" y="19088"/>
                  <a:pt x="18016" y="19156"/>
                </a:cubicBezTo>
                <a:lnTo>
                  <a:pt x="18028" y="19158"/>
                </a:lnTo>
                <a:cubicBezTo>
                  <a:pt x="18360" y="19224"/>
                  <a:pt x="18650" y="19416"/>
                  <a:pt x="18891" y="19731"/>
                </a:cubicBezTo>
                <a:cubicBezTo>
                  <a:pt x="19030" y="19912"/>
                  <a:pt x="19169" y="20099"/>
                  <a:pt x="19304" y="20279"/>
                </a:cubicBezTo>
                <a:cubicBezTo>
                  <a:pt x="19415" y="20427"/>
                  <a:pt x="19526" y="20575"/>
                  <a:pt x="19637" y="20721"/>
                </a:cubicBezTo>
                <a:lnTo>
                  <a:pt x="19670" y="20765"/>
                </a:lnTo>
                <a:cubicBezTo>
                  <a:pt x="19862" y="21018"/>
                  <a:pt x="20061" y="21281"/>
                  <a:pt x="20291" y="21468"/>
                </a:cubicBezTo>
                <a:cubicBezTo>
                  <a:pt x="20411" y="21565"/>
                  <a:pt x="20510" y="21589"/>
                  <a:pt x="20593" y="21542"/>
                </a:cubicBezTo>
                <a:cubicBezTo>
                  <a:pt x="20678" y="21495"/>
                  <a:pt x="20744" y="21378"/>
                  <a:pt x="20795" y="21180"/>
                </a:cubicBezTo>
                <a:cubicBezTo>
                  <a:pt x="20848" y="20972"/>
                  <a:pt x="20856" y="20749"/>
                  <a:pt x="20863" y="20534"/>
                </a:cubicBezTo>
                <a:lnTo>
                  <a:pt x="20866" y="20453"/>
                </a:lnTo>
                <a:cubicBezTo>
                  <a:pt x="20875" y="20226"/>
                  <a:pt x="20863" y="19997"/>
                  <a:pt x="20852" y="19774"/>
                </a:cubicBezTo>
                <a:cubicBezTo>
                  <a:pt x="20840" y="19548"/>
                  <a:pt x="20828" y="19313"/>
                  <a:pt x="20838" y="19082"/>
                </a:cubicBezTo>
                <a:cubicBezTo>
                  <a:pt x="20854" y="18708"/>
                  <a:pt x="20815" y="18336"/>
                  <a:pt x="20777" y="17976"/>
                </a:cubicBezTo>
                <a:cubicBezTo>
                  <a:pt x="20771" y="17925"/>
                  <a:pt x="20766" y="17874"/>
                  <a:pt x="20760" y="17823"/>
                </a:cubicBezTo>
                <a:lnTo>
                  <a:pt x="20758" y="17798"/>
                </a:lnTo>
                <a:cubicBezTo>
                  <a:pt x="20718" y="17413"/>
                  <a:pt x="20677" y="17016"/>
                  <a:pt x="20788" y="16638"/>
                </a:cubicBezTo>
                <a:cubicBezTo>
                  <a:pt x="20933" y="16148"/>
                  <a:pt x="21187" y="15866"/>
                  <a:pt x="21600" y="15741"/>
                </a:cubicBezTo>
                <a:lnTo>
                  <a:pt x="21600" y="15697"/>
                </a:lnTo>
                <a:close/>
                <a:moveTo>
                  <a:pt x="0" y="16088"/>
                </a:moveTo>
                <a:lnTo>
                  <a:pt x="0" y="16133"/>
                </a:lnTo>
                <a:cubicBezTo>
                  <a:pt x="341" y="16269"/>
                  <a:pt x="510" y="16697"/>
                  <a:pt x="639" y="17151"/>
                </a:cubicBezTo>
                <a:cubicBezTo>
                  <a:pt x="1037" y="18552"/>
                  <a:pt x="1529" y="19845"/>
                  <a:pt x="2102" y="20992"/>
                </a:cubicBezTo>
                <a:cubicBezTo>
                  <a:pt x="2177" y="21143"/>
                  <a:pt x="2263" y="21285"/>
                  <a:pt x="2346" y="21422"/>
                </a:cubicBezTo>
                <a:cubicBezTo>
                  <a:pt x="2382" y="21480"/>
                  <a:pt x="2418" y="21540"/>
                  <a:pt x="2453" y="21600"/>
                </a:cubicBezTo>
                <a:lnTo>
                  <a:pt x="2492" y="21600"/>
                </a:lnTo>
                <a:cubicBezTo>
                  <a:pt x="2451" y="21529"/>
                  <a:pt x="2409" y="21460"/>
                  <a:pt x="2368" y="21392"/>
                </a:cubicBezTo>
                <a:cubicBezTo>
                  <a:pt x="2285" y="21256"/>
                  <a:pt x="2200" y="21114"/>
                  <a:pt x="2125" y="20965"/>
                </a:cubicBezTo>
                <a:cubicBezTo>
                  <a:pt x="1553" y="19820"/>
                  <a:pt x="1063" y="18531"/>
                  <a:pt x="666" y="17133"/>
                </a:cubicBezTo>
                <a:cubicBezTo>
                  <a:pt x="539" y="16687"/>
                  <a:pt x="360" y="16228"/>
                  <a:pt x="0" y="16088"/>
                </a:cubicBezTo>
                <a:close/>
                <a:moveTo>
                  <a:pt x="21600" y="16124"/>
                </a:moveTo>
                <a:cubicBezTo>
                  <a:pt x="21131" y="16370"/>
                  <a:pt x="20935" y="16874"/>
                  <a:pt x="20987" y="17692"/>
                </a:cubicBezTo>
                <a:cubicBezTo>
                  <a:pt x="20992" y="17783"/>
                  <a:pt x="20999" y="17873"/>
                  <a:pt x="21005" y="17964"/>
                </a:cubicBezTo>
                <a:cubicBezTo>
                  <a:pt x="21023" y="18235"/>
                  <a:pt x="21042" y="18516"/>
                  <a:pt x="21048" y="18792"/>
                </a:cubicBezTo>
                <a:cubicBezTo>
                  <a:pt x="21062" y="19400"/>
                  <a:pt x="21115" y="20012"/>
                  <a:pt x="21166" y="20602"/>
                </a:cubicBezTo>
                <a:lnTo>
                  <a:pt x="21184" y="20816"/>
                </a:lnTo>
                <a:cubicBezTo>
                  <a:pt x="21189" y="20875"/>
                  <a:pt x="21195" y="20934"/>
                  <a:pt x="21201" y="20994"/>
                </a:cubicBezTo>
                <a:cubicBezTo>
                  <a:pt x="21221" y="21193"/>
                  <a:pt x="21240" y="21397"/>
                  <a:pt x="21231" y="21600"/>
                </a:cubicBezTo>
                <a:lnTo>
                  <a:pt x="21260" y="21600"/>
                </a:lnTo>
                <a:cubicBezTo>
                  <a:pt x="21268" y="21393"/>
                  <a:pt x="21250" y="21188"/>
                  <a:pt x="21230" y="20987"/>
                </a:cubicBezTo>
                <a:cubicBezTo>
                  <a:pt x="21224" y="20928"/>
                  <a:pt x="21219" y="20870"/>
                  <a:pt x="21214" y="20811"/>
                </a:cubicBezTo>
                <a:lnTo>
                  <a:pt x="21195" y="20596"/>
                </a:lnTo>
                <a:cubicBezTo>
                  <a:pt x="21144" y="20006"/>
                  <a:pt x="21091" y="19396"/>
                  <a:pt x="21078" y="18789"/>
                </a:cubicBezTo>
                <a:cubicBezTo>
                  <a:pt x="21071" y="18512"/>
                  <a:pt x="21053" y="18232"/>
                  <a:pt x="21034" y="17960"/>
                </a:cubicBezTo>
                <a:cubicBezTo>
                  <a:pt x="21028" y="17869"/>
                  <a:pt x="21022" y="17778"/>
                  <a:pt x="21016" y="17688"/>
                </a:cubicBezTo>
                <a:cubicBezTo>
                  <a:pt x="20966" y="16889"/>
                  <a:pt x="21148" y="16412"/>
                  <a:pt x="21600" y="16171"/>
                </a:cubicBezTo>
                <a:lnTo>
                  <a:pt x="21600" y="16124"/>
                </a:lnTo>
                <a:close/>
                <a:moveTo>
                  <a:pt x="0" y="16585"/>
                </a:moveTo>
                <a:lnTo>
                  <a:pt x="0" y="16636"/>
                </a:lnTo>
                <a:cubicBezTo>
                  <a:pt x="139" y="16746"/>
                  <a:pt x="251" y="16922"/>
                  <a:pt x="334" y="17165"/>
                </a:cubicBezTo>
                <a:cubicBezTo>
                  <a:pt x="484" y="17605"/>
                  <a:pt x="637" y="18086"/>
                  <a:pt x="816" y="18678"/>
                </a:cubicBezTo>
                <a:cubicBezTo>
                  <a:pt x="986" y="19240"/>
                  <a:pt x="1196" y="19801"/>
                  <a:pt x="1459" y="20392"/>
                </a:cubicBezTo>
                <a:cubicBezTo>
                  <a:pt x="1568" y="20638"/>
                  <a:pt x="1692" y="20872"/>
                  <a:pt x="1812" y="21099"/>
                </a:cubicBezTo>
                <a:cubicBezTo>
                  <a:pt x="1897" y="21262"/>
                  <a:pt x="1984" y="21428"/>
                  <a:pt x="2068" y="21600"/>
                </a:cubicBezTo>
                <a:lnTo>
                  <a:pt x="2104" y="21600"/>
                </a:lnTo>
                <a:cubicBezTo>
                  <a:pt x="2017" y="21419"/>
                  <a:pt x="1925" y="21243"/>
                  <a:pt x="1835" y="21072"/>
                </a:cubicBezTo>
                <a:cubicBezTo>
                  <a:pt x="1716" y="20845"/>
                  <a:pt x="1592" y="20610"/>
                  <a:pt x="1484" y="20366"/>
                </a:cubicBezTo>
                <a:cubicBezTo>
                  <a:pt x="1222" y="19777"/>
                  <a:pt x="1013" y="19219"/>
                  <a:pt x="843" y="18659"/>
                </a:cubicBezTo>
                <a:cubicBezTo>
                  <a:pt x="664" y="18067"/>
                  <a:pt x="510" y="17585"/>
                  <a:pt x="360" y="17144"/>
                </a:cubicBezTo>
                <a:cubicBezTo>
                  <a:pt x="272" y="16885"/>
                  <a:pt x="151" y="16698"/>
                  <a:pt x="0" y="16585"/>
                </a:cubicBezTo>
                <a:close/>
                <a:moveTo>
                  <a:pt x="21600" y="16683"/>
                </a:moveTo>
                <a:cubicBezTo>
                  <a:pt x="21359" y="16927"/>
                  <a:pt x="21251" y="17307"/>
                  <a:pt x="21272" y="17845"/>
                </a:cubicBezTo>
                <a:cubicBezTo>
                  <a:pt x="21290" y="18328"/>
                  <a:pt x="21317" y="18897"/>
                  <a:pt x="21378" y="19454"/>
                </a:cubicBezTo>
                <a:cubicBezTo>
                  <a:pt x="21420" y="19842"/>
                  <a:pt x="21476" y="20288"/>
                  <a:pt x="21600" y="20703"/>
                </a:cubicBezTo>
                <a:lnTo>
                  <a:pt x="21600" y="20591"/>
                </a:lnTo>
                <a:cubicBezTo>
                  <a:pt x="21496" y="20208"/>
                  <a:pt x="21445" y="19802"/>
                  <a:pt x="21407" y="19446"/>
                </a:cubicBezTo>
                <a:cubicBezTo>
                  <a:pt x="21346" y="18892"/>
                  <a:pt x="21320" y="18324"/>
                  <a:pt x="21301" y="17842"/>
                </a:cubicBezTo>
                <a:cubicBezTo>
                  <a:pt x="21282" y="17334"/>
                  <a:pt x="21380" y="16973"/>
                  <a:pt x="21600" y="16738"/>
                </a:cubicBezTo>
                <a:lnTo>
                  <a:pt x="21600" y="16683"/>
                </a:lnTo>
                <a:close/>
                <a:moveTo>
                  <a:pt x="21600" y="17128"/>
                </a:moveTo>
                <a:cubicBezTo>
                  <a:pt x="21546" y="17234"/>
                  <a:pt x="21514" y="17358"/>
                  <a:pt x="21491" y="17477"/>
                </a:cubicBezTo>
                <a:cubicBezTo>
                  <a:pt x="21396" y="17955"/>
                  <a:pt x="21454" y="18435"/>
                  <a:pt x="21504" y="18859"/>
                </a:cubicBezTo>
                <a:lnTo>
                  <a:pt x="21515" y="18958"/>
                </a:lnTo>
                <a:cubicBezTo>
                  <a:pt x="21537" y="19147"/>
                  <a:pt x="21560" y="19341"/>
                  <a:pt x="21600" y="19526"/>
                </a:cubicBezTo>
                <a:lnTo>
                  <a:pt x="21600" y="19355"/>
                </a:lnTo>
                <a:cubicBezTo>
                  <a:pt x="21578" y="19221"/>
                  <a:pt x="21560" y="19085"/>
                  <a:pt x="21545" y="18951"/>
                </a:cubicBezTo>
                <a:lnTo>
                  <a:pt x="21533" y="18852"/>
                </a:lnTo>
                <a:cubicBezTo>
                  <a:pt x="21483" y="18433"/>
                  <a:pt x="21427" y="17957"/>
                  <a:pt x="21519" y="17489"/>
                </a:cubicBezTo>
                <a:cubicBezTo>
                  <a:pt x="21538" y="17394"/>
                  <a:pt x="21563" y="17294"/>
                  <a:pt x="21600" y="17204"/>
                </a:cubicBezTo>
                <a:lnTo>
                  <a:pt x="21600" y="17128"/>
                </a:lnTo>
                <a:close/>
                <a:moveTo>
                  <a:pt x="11487" y="17489"/>
                </a:moveTo>
                <a:cubicBezTo>
                  <a:pt x="11124" y="17490"/>
                  <a:pt x="10797" y="17576"/>
                  <a:pt x="10487" y="17749"/>
                </a:cubicBezTo>
                <a:cubicBezTo>
                  <a:pt x="10301" y="17854"/>
                  <a:pt x="10097" y="17930"/>
                  <a:pt x="9883" y="17978"/>
                </a:cubicBezTo>
                <a:cubicBezTo>
                  <a:pt x="9455" y="18072"/>
                  <a:pt x="9152" y="18244"/>
                  <a:pt x="8901" y="18533"/>
                </a:cubicBezTo>
                <a:cubicBezTo>
                  <a:pt x="8777" y="18676"/>
                  <a:pt x="8652" y="18823"/>
                  <a:pt x="8531" y="18966"/>
                </a:cubicBezTo>
                <a:cubicBezTo>
                  <a:pt x="8323" y="19210"/>
                  <a:pt x="8109" y="19462"/>
                  <a:pt x="7893" y="19701"/>
                </a:cubicBezTo>
                <a:cubicBezTo>
                  <a:pt x="7666" y="19951"/>
                  <a:pt x="7582" y="20238"/>
                  <a:pt x="7637" y="20576"/>
                </a:cubicBezTo>
                <a:cubicBezTo>
                  <a:pt x="7687" y="20886"/>
                  <a:pt x="7741" y="21201"/>
                  <a:pt x="7793" y="21504"/>
                </a:cubicBezTo>
                <a:cubicBezTo>
                  <a:pt x="7798" y="21536"/>
                  <a:pt x="7804" y="21568"/>
                  <a:pt x="7809" y="21600"/>
                </a:cubicBezTo>
                <a:lnTo>
                  <a:pt x="7840" y="21600"/>
                </a:lnTo>
                <a:cubicBezTo>
                  <a:pt x="7834" y="21564"/>
                  <a:pt x="7828" y="21529"/>
                  <a:pt x="7822" y="21493"/>
                </a:cubicBezTo>
                <a:cubicBezTo>
                  <a:pt x="7769" y="21190"/>
                  <a:pt x="7716" y="20876"/>
                  <a:pt x="7665" y="20567"/>
                </a:cubicBezTo>
                <a:cubicBezTo>
                  <a:pt x="7613" y="20244"/>
                  <a:pt x="7691" y="19980"/>
                  <a:pt x="7910" y="19738"/>
                </a:cubicBezTo>
                <a:cubicBezTo>
                  <a:pt x="8126" y="19498"/>
                  <a:pt x="8342" y="19246"/>
                  <a:pt x="8549" y="19001"/>
                </a:cubicBezTo>
                <a:cubicBezTo>
                  <a:pt x="8670" y="18859"/>
                  <a:pt x="8795" y="18711"/>
                  <a:pt x="8919" y="18569"/>
                </a:cubicBezTo>
                <a:cubicBezTo>
                  <a:pt x="9166" y="18284"/>
                  <a:pt x="9464" y="18116"/>
                  <a:pt x="9887" y="18022"/>
                </a:cubicBezTo>
                <a:cubicBezTo>
                  <a:pt x="10104" y="17975"/>
                  <a:pt x="10309" y="17897"/>
                  <a:pt x="10498" y="17791"/>
                </a:cubicBezTo>
                <a:cubicBezTo>
                  <a:pt x="10848" y="17595"/>
                  <a:pt x="11220" y="17511"/>
                  <a:pt x="11643" y="17538"/>
                </a:cubicBezTo>
                <a:cubicBezTo>
                  <a:pt x="11785" y="17547"/>
                  <a:pt x="11932" y="17569"/>
                  <a:pt x="12086" y="17602"/>
                </a:cubicBezTo>
                <a:cubicBezTo>
                  <a:pt x="12340" y="17657"/>
                  <a:pt x="12599" y="17702"/>
                  <a:pt x="12850" y="17746"/>
                </a:cubicBezTo>
                <a:cubicBezTo>
                  <a:pt x="13092" y="17789"/>
                  <a:pt x="13343" y="17833"/>
                  <a:pt x="13589" y="17886"/>
                </a:cubicBezTo>
                <a:cubicBezTo>
                  <a:pt x="13784" y="17927"/>
                  <a:pt x="13981" y="17982"/>
                  <a:pt x="14171" y="18034"/>
                </a:cubicBezTo>
                <a:cubicBezTo>
                  <a:pt x="14338" y="18079"/>
                  <a:pt x="14511" y="18126"/>
                  <a:pt x="14681" y="18165"/>
                </a:cubicBezTo>
                <a:cubicBezTo>
                  <a:pt x="14919" y="18219"/>
                  <a:pt x="15162" y="18250"/>
                  <a:pt x="15398" y="18279"/>
                </a:cubicBezTo>
                <a:lnTo>
                  <a:pt x="15405" y="18279"/>
                </a:lnTo>
                <a:cubicBezTo>
                  <a:pt x="15614" y="18304"/>
                  <a:pt x="15780" y="18501"/>
                  <a:pt x="15827" y="18779"/>
                </a:cubicBezTo>
                <a:cubicBezTo>
                  <a:pt x="15957" y="19553"/>
                  <a:pt x="16210" y="20248"/>
                  <a:pt x="16453" y="20920"/>
                </a:cubicBezTo>
                <a:cubicBezTo>
                  <a:pt x="16534" y="21142"/>
                  <a:pt x="16616" y="21371"/>
                  <a:pt x="16694" y="21600"/>
                </a:cubicBezTo>
                <a:lnTo>
                  <a:pt x="16727" y="21600"/>
                </a:lnTo>
                <a:cubicBezTo>
                  <a:pt x="16647" y="21363"/>
                  <a:pt x="16562" y="21127"/>
                  <a:pt x="16479" y="20898"/>
                </a:cubicBezTo>
                <a:cubicBezTo>
                  <a:pt x="16236" y="20229"/>
                  <a:pt x="15984" y="19537"/>
                  <a:pt x="15855" y="18769"/>
                </a:cubicBezTo>
                <a:cubicBezTo>
                  <a:pt x="15805" y="18472"/>
                  <a:pt x="15629" y="18262"/>
                  <a:pt x="15408" y="18235"/>
                </a:cubicBezTo>
                <a:lnTo>
                  <a:pt x="15401" y="18234"/>
                </a:lnTo>
                <a:cubicBezTo>
                  <a:pt x="15165" y="18205"/>
                  <a:pt x="14922" y="18175"/>
                  <a:pt x="14685" y="18121"/>
                </a:cubicBezTo>
                <a:cubicBezTo>
                  <a:pt x="14516" y="18083"/>
                  <a:pt x="14343" y="18035"/>
                  <a:pt x="14177" y="17990"/>
                </a:cubicBezTo>
                <a:cubicBezTo>
                  <a:pt x="13986" y="17938"/>
                  <a:pt x="13788" y="17883"/>
                  <a:pt x="13593" y="17842"/>
                </a:cubicBezTo>
                <a:cubicBezTo>
                  <a:pt x="13347" y="17790"/>
                  <a:pt x="13096" y="17745"/>
                  <a:pt x="12853" y="17702"/>
                </a:cubicBezTo>
                <a:cubicBezTo>
                  <a:pt x="12603" y="17658"/>
                  <a:pt x="12344" y="17612"/>
                  <a:pt x="12091" y="17558"/>
                </a:cubicBezTo>
                <a:cubicBezTo>
                  <a:pt x="11935" y="17524"/>
                  <a:pt x="11787" y="17503"/>
                  <a:pt x="11644" y="17494"/>
                </a:cubicBezTo>
                <a:cubicBezTo>
                  <a:pt x="11591" y="17491"/>
                  <a:pt x="11538" y="17489"/>
                  <a:pt x="11487" y="17489"/>
                </a:cubicBezTo>
                <a:close/>
                <a:moveTo>
                  <a:pt x="11315" y="17973"/>
                </a:moveTo>
                <a:cubicBezTo>
                  <a:pt x="11121" y="17987"/>
                  <a:pt x="10939" y="18061"/>
                  <a:pt x="10771" y="18195"/>
                </a:cubicBezTo>
                <a:cubicBezTo>
                  <a:pt x="10425" y="18469"/>
                  <a:pt x="10060" y="18585"/>
                  <a:pt x="9653" y="18551"/>
                </a:cubicBezTo>
                <a:cubicBezTo>
                  <a:pt x="9444" y="18534"/>
                  <a:pt x="9237" y="18626"/>
                  <a:pt x="9037" y="18825"/>
                </a:cubicBezTo>
                <a:cubicBezTo>
                  <a:pt x="8830" y="19031"/>
                  <a:pt x="8648" y="19292"/>
                  <a:pt x="8479" y="19541"/>
                </a:cubicBezTo>
                <a:cubicBezTo>
                  <a:pt x="8165" y="20003"/>
                  <a:pt x="8053" y="20514"/>
                  <a:pt x="8139" y="21101"/>
                </a:cubicBezTo>
                <a:cubicBezTo>
                  <a:pt x="8148" y="21164"/>
                  <a:pt x="8159" y="21226"/>
                  <a:pt x="8170" y="21289"/>
                </a:cubicBezTo>
                <a:cubicBezTo>
                  <a:pt x="8186" y="21391"/>
                  <a:pt x="8202" y="21495"/>
                  <a:pt x="8214" y="21600"/>
                </a:cubicBezTo>
                <a:lnTo>
                  <a:pt x="8243" y="21600"/>
                </a:lnTo>
                <a:cubicBezTo>
                  <a:pt x="8231" y="21491"/>
                  <a:pt x="8215" y="21385"/>
                  <a:pt x="8198" y="21280"/>
                </a:cubicBezTo>
                <a:cubicBezTo>
                  <a:pt x="8187" y="21217"/>
                  <a:pt x="8177" y="21152"/>
                  <a:pt x="8168" y="21089"/>
                </a:cubicBezTo>
                <a:cubicBezTo>
                  <a:pt x="8083" y="20511"/>
                  <a:pt x="8188" y="20030"/>
                  <a:pt x="8499" y="19573"/>
                </a:cubicBezTo>
                <a:cubicBezTo>
                  <a:pt x="8674" y="19316"/>
                  <a:pt x="8848" y="19068"/>
                  <a:pt x="9053" y="18863"/>
                </a:cubicBezTo>
                <a:cubicBezTo>
                  <a:pt x="9247" y="18669"/>
                  <a:pt x="9449" y="18579"/>
                  <a:pt x="9651" y="18596"/>
                </a:cubicBezTo>
                <a:cubicBezTo>
                  <a:pt x="10064" y="18631"/>
                  <a:pt x="10435" y="18513"/>
                  <a:pt x="10785" y="18235"/>
                </a:cubicBezTo>
                <a:cubicBezTo>
                  <a:pt x="10950" y="18104"/>
                  <a:pt x="11128" y="18032"/>
                  <a:pt x="11318" y="18019"/>
                </a:cubicBezTo>
                <a:cubicBezTo>
                  <a:pt x="11508" y="18005"/>
                  <a:pt x="11711" y="18050"/>
                  <a:pt x="11924" y="18154"/>
                </a:cubicBezTo>
                <a:cubicBezTo>
                  <a:pt x="12090" y="18235"/>
                  <a:pt x="12285" y="18333"/>
                  <a:pt x="12474" y="18447"/>
                </a:cubicBezTo>
                <a:cubicBezTo>
                  <a:pt x="12836" y="18667"/>
                  <a:pt x="13203" y="18612"/>
                  <a:pt x="13513" y="18529"/>
                </a:cubicBezTo>
                <a:cubicBezTo>
                  <a:pt x="14103" y="18372"/>
                  <a:pt x="14666" y="18558"/>
                  <a:pt x="15090" y="18737"/>
                </a:cubicBezTo>
                <a:cubicBezTo>
                  <a:pt x="15292" y="18822"/>
                  <a:pt x="15468" y="19024"/>
                  <a:pt x="15586" y="19304"/>
                </a:cubicBezTo>
                <a:lnTo>
                  <a:pt x="15642" y="19436"/>
                </a:lnTo>
                <a:cubicBezTo>
                  <a:pt x="15933" y="20126"/>
                  <a:pt x="16232" y="20839"/>
                  <a:pt x="16459" y="21600"/>
                </a:cubicBezTo>
                <a:lnTo>
                  <a:pt x="16491" y="21600"/>
                </a:lnTo>
                <a:cubicBezTo>
                  <a:pt x="16263" y="20829"/>
                  <a:pt x="15961" y="20110"/>
                  <a:pt x="15667" y="19413"/>
                </a:cubicBezTo>
                <a:lnTo>
                  <a:pt x="15611" y="19279"/>
                </a:lnTo>
                <a:cubicBezTo>
                  <a:pt x="15490" y="18989"/>
                  <a:pt x="15307" y="18781"/>
                  <a:pt x="15098" y="18693"/>
                </a:cubicBezTo>
                <a:cubicBezTo>
                  <a:pt x="14670" y="18513"/>
                  <a:pt x="14103" y="18327"/>
                  <a:pt x="13508" y="18486"/>
                </a:cubicBezTo>
                <a:cubicBezTo>
                  <a:pt x="13202" y="18567"/>
                  <a:pt x="12840" y="18622"/>
                  <a:pt x="12485" y="18406"/>
                </a:cubicBezTo>
                <a:cubicBezTo>
                  <a:pt x="12295" y="18291"/>
                  <a:pt x="12099" y="18192"/>
                  <a:pt x="11933" y="18111"/>
                </a:cubicBezTo>
                <a:cubicBezTo>
                  <a:pt x="11716" y="18005"/>
                  <a:pt x="11509" y="17959"/>
                  <a:pt x="11315" y="17973"/>
                </a:cubicBezTo>
                <a:close/>
                <a:moveTo>
                  <a:pt x="11432" y="18081"/>
                </a:moveTo>
                <a:cubicBezTo>
                  <a:pt x="11203" y="18074"/>
                  <a:pt x="10968" y="18163"/>
                  <a:pt x="10718" y="18350"/>
                </a:cubicBezTo>
                <a:cubicBezTo>
                  <a:pt x="10500" y="18513"/>
                  <a:pt x="10208" y="18695"/>
                  <a:pt x="9885" y="18647"/>
                </a:cubicBezTo>
                <a:cubicBezTo>
                  <a:pt x="9457" y="18583"/>
                  <a:pt x="9079" y="18812"/>
                  <a:pt x="8697" y="19371"/>
                </a:cubicBezTo>
                <a:cubicBezTo>
                  <a:pt x="8601" y="19511"/>
                  <a:pt x="8509" y="19656"/>
                  <a:pt x="8440" y="19766"/>
                </a:cubicBezTo>
                <a:cubicBezTo>
                  <a:pt x="8199" y="20151"/>
                  <a:pt x="8134" y="20617"/>
                  <a:pt x="8233" y="21233"/>
                </a:cubicBezTo>
                <a:cubicBezTo>
                  <a:pt x="8247" y="21322"/>
                  <a:pt x="8259" y="21414"/>
                  <a:pt x="8272" y="21502"/>
                </a:cubicBezTo>
                <a:cubicBezTo>
                  <a:pt x="8276" y="21535"/>
                  <a:pt x="8280" y="21568"/>
                  <a:pt x="8285" y="21600"/>
                </a:cubicBezTo>
                <a:lnTo>
                  <a:pt x="8316" y="21600"/>
                </a:lnTo>
                <a:cubicBezTo>
                  <a:pt x="8311" y="21564"/>
                  <a:pt x="8306" y="21529"/>
                  <a:pt x="8301" y="21493"/>
                </a:cubicBezTo>
                <a:cubicBezTo>
                  <a:pt x="8289" y="21404"/>
                  <a:pt x="8276" y="21313"/>
                  <a:pt x="8262" y="21224"/>
                </a:cubicBezTo>
                <a:cubicBezTo>
                  <a:pt x="8165" y="20624"/>
                  <a:pt x="8229" y="20171"/>
                  <a:pt x="8462" y="19798"/>
                </a:cubicBezTo>
                <a:cubicBezTo>
                  <a:pt x="8531" y="19687"/>
                  <a:pt x="8622" y="19543"/>
                  <a:pt x="8718" y="19404"/>
                </a:cubicBezTo>
                <a:cubicBezTo>
                  <a:pt x="9093" y="18855"/>
                  <a:pt x="9463" y="18629"/>
                  <a:pt x="9883" y="18692"/>
                </a:cubicBezTo>
                <a:cubicBezTo>
                  <a:pt x="10213" y="18741"/>
                  <a:pt x="10509" y="18557"/>
                  <a:pt x="10731" y="18391"/>
                </a:cubicBezTo>
                <a:cubicBezTo>
                  <a:pt x="10980" y="18205"/>
                  <a:pt x="11207" y="18117"/>
                  <a:pt x="11431" y="18124"/>
                </a:cubicBezTo>
                <a:cubicBezTo>
                  <a:pt x="11505" y="18126"/>
                  <a:pt x="11580" y="18139"/>
                  <a:pt x="11654" y="18162"/>
                </a:cubicBezTo>
                <a:cubicBezTo>
                  <a:pt x="11890" y="18235"/>
                  <a:pt x="12119" y="18357"/>
                  <a:pt x="12341" y="18476"/>
                </a:cubicBezTo>
                <a:lnTo>
                  <a:pt x="12405" y="18510"/>
                </a:lnTo>
                <a:cubicBezTo>
                  <a:pt x="12666" y="18648"/>
                  <a:pt x="12923" y="18766"/>
                  <a:pt x="13209" y="18696"/>
                </a:cubicBezTo>
                <a:cubicBezTo>
                  <a:pt x="13241" y="18688"/>
                  <a:pt x="13273" y="18681"/>
                  <a:pt x="13305" y="18672"/>
                </a:cubicBezTo>
                <a:cubicBezTo>
                  <a:pt x="13529" y="18616"/>
                  <a:pt x="13760" y="18559"/>
                  <a:pt x="13988" y="18570"/>
                </a:cubicBezTo>
                <a:cubicBezTo>
                  <a:pt x="14347" y="18588"/>
                  <a:pt x="14689" y="18666"/>
                  <a:pt x="15005" y="18802"/>
                </a:cubicBezTo>
                <a:cubicBezTo>
                  <a:pt x="15173" y="18875"/>
                  <a:pt x="15314" y="18999"/>
                  <a:pt x="15436" y="19183"/>
                </a:cubicBezTo>
                <a:cubicBezTo>
                  <a:pt x="15555" y="19363"/>
                  <a:pt x="15639" y="19584"/>
                  <a:pt x="15720" y="19796"/>
                </a:cubicBezTo>
                <a:cubicBezTo>
                  <a:pt x="15747" y="19864"/>
                  <a:pt x="15774" y="19934"/>
                  <a:pt x="15802" y="20002"/>
                </a:cubicBezTo>
                <a:cubicBezTo>
                  <a:pt x="16027" y="20553"/>
                  <a:pt x="16227" y="21056"/>
                  <a:pt x="16395" y="21600"/>
                </a:cubicBezTo>
                <a:lnTo>
                  <a:pt x="16428" y="21600"/>
                </a:lnTo>
                <a:cubicBezTo>
                  <a:pt x="16258" y="21046"/>
                  <a:pt x="16056" y="20536"/>
                  <a:pt x="15827" y="19977"/>
                </a:cubicBezTo>
                <a:cubicBezTo>
                  <a:pt x="15799" y="19910"/>
                  <a:pt x="15772" y="19840"/>
                  <a:pt x="15746" y="19773"/>
                </a:cubicBezTo>
                <a:cubicBezTo>
                  <a:pt x="15664" y="19558"/>
                  <a:pt x="15578" y="19336"/>
                  <a:pt x="15456" y="19152"/>
                </a:cubicBezTo>
                <a:cubicBezTo>
                  <a:pt x="15331" y="18962"/>
                  <a:pt x="15186" y="18833"/>
                  <a:pt x="15013" y="18759"/>
                </a:cubicBezTo>
                <a:cubicBezTo>
                  <a:pt x="14695" y="18621"/>
                  <a:pt x="14351" y="18543"/>
                  <a:pt x="13989" y="18525"/>
                </a:cubicBezTo>
                <a:cubicBezTo>
                  <a:pt x="13759" y="18513"/>
                  <a:pt x="13526" y="18572"/>
                  <a:pt x="13301" y="18629"/>
                </a:cubicBezTo>
                <a:cubicBezTo>
                  <a:pt x="13268" y="18637"/>
                  <a:pt x="13236" y="18645"/>
                  <a:pt x="13204" y="18652"/>
                </a:cubicBezTo>
                <a:cubicBezTo>
                  <a:pt x="12925" y="18721"/>
                  <a:pt x="12672" y="18604"/>
                  <a:pt x="12415" y="18468"/>
                </a:cubicBezTo>
                <a:lnTo>
                  <a:pt x="12350" y="18433"/>
                </a:lnTo>
                <a:cubicBezTo>
                  <a:pt x="12128" y="18314"/>
                  <a:pt x="11897" y="18192"/>
                  <a:pt x="11660" y="18119"/>
                </a:cubicBezTo>
                <a:cubicBezTo>
                  <a:pt x="11584" y="18096"/>
                  <a:pt x="11509" y="18083"/>
                  <a:pt x="11432" y="18081"/>
                </a:cubicBezTo>
                <a:close/>
                <a:moveTo>
                  <a:pt x="0" y="18257"/>
                </a:moveTo>
                <a:lnTo>
                  <a:pt x="0" y="18343"/>
                </a:lnTo>
                <a:cubicBezTo>
                  <a:pt x="164" y="18779"/>
                  <a:pt x="234" y="19236"/>
                  <a:pt x="205" y="19710"/>
                </a:cubicBezTo>
                <a:cubicBezTo>
                  <a:pt x="193" y="19908"/>
                  <a:pt x="145" y="20145"/>
                  <a:pt x="0" y="20294"/>
                </a:cubicBezTo>
                <a:lnTo>
                  <a:pt x="0" y="20344"/>
                </a:lnTo>
                <a:cubicBezTo>
                  <a:pt x="135" y="20216"/>
                  <a:pt x="218" y="20001"/>
                  <a:pt x="235" y="19714"/>
                </a:cubicBezTo>
                <a:cubicBezTo>
                  <a:pt x="265" y="19208"/>
                  <a:pt x="185" y="18719"/>
                  <a:pt x="0" y="18257"/>
                </a:cubicBezTo>
                <a:close/>
                <a:moveTo>
                  <a:pt x="11515" y="18492"/>
                </a:moveTo>
                <a:cubicBezTo>
                  <a:pt x="11235" y="18470"/>
                  <a:pt x="10980" y="18606"/>
                  <a:pt x="10744" y="18899"/>
                </a:cubicBezTo>
                <a:cubicBezTo>
                  <a:pt x="10502" y="19200"/>
                  <a:pt x="10234" y="19279"/>
                  <a:pt x="9924" y="19141"/>
                </a:cubicBezTo>
                <a:cubicBezTo>
                  <a:pt x="9608" y="19000"/>
                  <a:pt x="9305" y="19056"/>
                  <a:pt x="9048" y="19302"/>
                </a:cubicBezTo>
                <a:cubicBezTo>
                  <a:pt x="8767" y="19572"/>
                  <a:pt x="8558" y="20057"/>
                  <a:pt x="8504" y="20569"/>
                </a:cubicBezTo>
                <a:cubicBezTo>
                  <a:pt x="8486" y="20743"/>
                  <a:pt x="8509" y="20912"/>
                  <a:pt x="8530" y="21076"/>
                </a:cubicBezTo>
                <a:cubicBezTo>
                  <a:pt x="8537" y="21127"/>
                  <a:pt x="8544" y="21181"/>
                  <a:pt x="8549" y="21233"/>
                </a:cubicBezTo>
                <a:cubicBezTo>
                  <a:pt x="8559" y="21327"/>
                  <a:pt x="8576" y="21420"/>
                  <a:pt x="8593" y="21509"/>
                </a:cubicBezTo>
                <a:cubicBezTo>
                  <a:pt x="8598" y="21539"/>
                  <a:pt x="8602" y="21570"/>
                  <a:pt x="8608" y="21600"/>
                </a:cubicBezTo>
                <a:lnTo>
                  <a:pt x="8638" y="21600"/>
                </a:lnTo>
                <a:cubicBezTo>
                  <a:pt x="8632" y="21566"/>
                  <a:pt x="8627" y="21531"/>
                  <a:pt x="8621" y="21498"/>
                </a:cubicBezTo>
                <a:cubicBezTo>
                  <a:pt x="8605" y="21409"/>
                  <a:pt x="8589" y="21318"/>
                  <a:pt x="8579" y="21226"/>
                </a:cubicBezTo>
                <a:cubicBezTo>
                  <a:pt x="8573" y="21173"/>
                  <a:pt x="8566" y="21118"/>
                  <a:pt x="8559" y="21066"/>
                </a:cubicBezTo>
                <a:cubicBezTo>
                  <a:pt x="8538" y="20907"/>
                  <a:pt x="8516" y="20742"/>
                  <a:pt x="8534" y="20576"/>
                </a:cubicBezTo>
                <a:cubicBezTo>
                  <a:pt x="8587" y="20077"/>
                  <a:pt x="8790" y="19603"/>
                  <a:pt x="9064" y="19341"/>
                </a:cubicBezTo>
                <a:cubicBezTo>
                  <a:pt x="9314" y="19101"/>
                  <a:pt x="9609" y="19046"/>
                  <a:pt x="9916" y="19183"/>
                </a:cubicBezTo>
                <a:cubicBezTo>
                  <a:pt x="10236" y="19326"/>
                  <a:pt x="10513" y="19244"/>
                  <a:pt x="10763" y="18933"/>
                </a:cubicBezTo>
                <a:cubicBezTo>
                  <a:pt x="11131" y="18476"/>
                  <a:pt x="11547" y="18414"/>
                  <a:pt x="12035" y="18741"/>
                </a:cubicBezTo>
                <a:cubicBezTo>
                  <a:pt x="12135" y="18809"/>
                  <a:pt x="12235" y="18886"/>
                  <a:pt x="12332" y="18961"/>
                </a:cubicBezTo>
                <a:cubicBezTo>
                  <a:pt x="12377" y="18996"/>
                  <a:pt x="12421" y="19032"/>
                  <a:pt x="12466" y="19066"/>
                </a:cubicBezTo>
                <a:cubicBezTo>
                  <a:pt x="12742" y="19276"/>
                  <a:pt x="13021" y="19299"/>
                  <a:pt x="13295" y="19136"/>
                </a:cubicBezTo>
                <a:cubicBezTo>
                  <a:pt x="13726" y="18879"/>
                  <a:pt x="14100" y="18805"/>
                  <a:pt x="14472" y="18901"/>
                </a:cubicBezTo>
                <a:cubicBezTo>
                  <a:pt x="14922" y="19018"/>
                  <a:pt x="15218" y="19245"/>
                  <a:pt x="15431" y="19635"/>
                </a:cubicBezTo>
                <a:cubicBezTo>
                  <a:pt x="15811" y="20330"/>
                  <a:pt x="16069" y="20961"/>
                  <a:pt x="16234" y="21600"/>
                </a:cubicBezTo>
                <a:lnTo>
                  <a:pt x="16266" y="21600"/>
                </a:lnTo>
                <a:cubicBezTo>
                  <a:pt x="16101" y="20951"/>
                  <a:pt x="15839" y="20310"/>
                  <a:pt x="15454" y="19606"/>
                </a:cubicBezTo>
                <a:cubicBezTo>
                  <a:pt x="15235" y="19207"/>
                  <a:pt x="14934" y="18975"/>
                  <a:pt x="14476" y="18856"/>
                </a:cubicBezTo>
                <a:cubicBezTo>
                  <a:pt x="14099" y="18758"/>
                  <a:pt x="13721" y="18834"/>
                  <a:pt x="13284" y="19094"/>
                </a:cubicBezTo>
                <a:cubicBezTo>
                  <a:pt x="13015" y="19255"/>
                  <a:pt x="12752" y="19232"/>
                  <a:pt x="12479" y="19026"/>
                </a:cubicBezTo>
                <a:cubicBezTo>
                  <a:pt x="12434" y="18992"/>
                  <a:pt x="12390" y="18957"/>
                  <a:pt x="12346" y="18922"/>
                </a:cubicBezTo>
                <a:cubicBezTo>
                  <a:pt x="12249" y="18846"/>
                  <a:pt x="12148" y="18768"/>
                  <a:pt x="12047" y="18700"/>
                </a:cubicBezTo>
                <a:cubicBezTo>
                  <a:pt x="11860" y="18574"/>
                  <a:pt x="11683" y="18505"/>
                  <a:pt x="11515" y="18492"/>
                </a:cubicBezTo>
                <a:close/>
                <a:moveTo>
                  <a:pt x="17771" y="19459"/>
                </a:moveTo>
                <a:cubicBezTo>
                  <a:pt x="17645" y="19457"/>
                  <a:pt x="17516" y="19477"/>
                  <a:pt x="17384" y="19519"/>
                </a:cubicBezTo>
                <a:cubicBezTo>
                  <a:pt x="17235" y="19565"/>
                  <a:pt x="17131" y="19658"/>
                  <a:pt x="17075" y="19795"/>
                </a:cubicBezTo>
                <a:cubicBezTo>
                  <a:pt x="17018" y="19936"/>
                  <a:pt x="17011" y="20129"/>
                  <a:pt x="17053" y="20367"/>
                </a:cubicBezTo>
                <a:cubicBezTo>
                  <a:pt x="17091" y="20584"/>
                  <a:pt x="17155" y="20788"/>
                  <a:pt x="17217" y="20986"/>
                </a:cubicBezTo>
                <a:cubicBezTo>
                  <a:pt x="17228" y="21019"/>
                  <a:pt x="17237" y="21052"/>
                  <a:pt x="17248" y="21086"/>
                </a:cubicBezTo>
                <a:lnTo>
                  <a:pt x="17269" y="21157"/>
                </a:lnTo>
                <a:cubicBezTo>
                  <a:pt x="17314" y="21300"/>
                  <a:pt x="17358" y="21447"/>
                  <a:pt x="17389" y="21600"/>
                </a:cubicBezTo>
                <a:lnTo>
                  <a:pt x="17420" y="21600"/>
                </a:lnTo>
                <a:cubicBezTo>
                  <a:pt x="17389" y="21439"/>
                  <a:pt x="17343" y="21286"/>
                  <a:pt x="17297" y="21138"/>
                </a:cubicBezTo>
                <a:lnTo>
                  <a:pt x="17275" y="21068"/>
                </a:lnTo>
                <a:cubicBezTo>
                  <a:pt x="17264" y="21034"/>
                  <a:pt x="17254" y="21000"/>
                  <a:pt x="17243" y="20966"/>
                </a:cubicBezTo>
                <a:cubicBezTo>
                  <a:pt x="17182" y="20770"/>
                  <a:pt x="17119" y="20567"/>
                  <a:pt x="17081" y="20354"/>
                </a:cubicBezTo>
                <a:cubicBezTo>
                  <a:pt x="17041" y="20129"/>
                  <a:pt x="17048" y="19948"/>
                  <a:pt x="17101" y="19818"/>
                </a:cubicBezTo>
                <a:cubicBezTo>
                  <a:pt x="17152" y="19692"/>
                  <a:pt x="17249" y="19606"/>
                  <a:pt x="17389" y="19562"/>
                </a:cubicBezTo>
                <a:cubicBezTo>
                  <a:pt x="17519" y="19522"/>
                  <a:pt x="17647" y="19503"/>
                  <a:pt x="17771" y="19505"/>
                </a:cubicBezTo>
                <a:cubicBezTo>
                  <a:pt x="18143" y="19511"/>
                  <a:pt x="18487" y="19709"/>
                  <a:pt x="18798" y="20096"/>
                </a:cubicBezTo>
                <a:cubicBezTo>
                  <a:pt x="19192" y="20588"/>
                  <a:pt x="19497" y="21007"/>
                  <a:pt x="19757" y="21417"/>
                </a:cubicBezTo>
                <a:cubicBezTo>
                  <a:pt x="19794" y="21475"/>
                  <a:pt x="19830" y="21536"/>
                  <a:pt x="19866" y="21600"/>
                </a:cubicBezTo>
                <a:lnTo>
                  <a:pt x="19904" y="21600"/>
                </a:lnTo>
                <a:cubicBezTo>
                  <a:pt x="19864" y="21525"/>
                  <a:pt x="19821" y="21453"/>
                  <a:pt x="19779" y="21386"/>
                </a:cubicBezTo>
                <a:cubicBezTo>
                  <a:pt x="19518" y="20975"/>
                  <a:pt x="19212" y="20555"/>
                  <a:pt x="18817" y="20062"/>
                </a:cubicBezTo>
                <a:cubicBezTo>
                  <a:pt x="18501" y="19668"/>
                  <a:pt x="18150" y="19466"/>
                  <a:pt x="17771" y="19459"/>
                </a:cubicBezTo>
                <a:close/>
                <a:moveTo>
                  <a:pt x="14135" y="19508"/>
                </a:moveTo>
                <a:cubicBezTo>
                  <a:pt x="13922" y="19533"/>
                  <a:pt x="13711" y="19663"/>
                  <a:pt x="13506" y="19895"/>
                </a:cubicBezTo>
                <a:cubicBezTo>
                  <a:pt x="13134" y="20316"/>
                  <a:pt x="12910" y="20889"/>
                  <a:pt x="12836" y="21600"/>
                </a:cubicBezTo>
                <a:lnTo>
                  <a:pt x="12866" y="21600"/>
                </a:lnTo>
                <a:cubicBezTo>
                  <a:pt x="12940" y="20905"/>
                  <a:pt x="13159" y="20344"/>
                  <a:pt x="13523" y="19932"/>
                </a:cubicBezTo>
                <a:cubicBezTo>
                  <a:pt x="13723" y="19705"/>
                  <a:pt x="13930" y="19579"/>
                  <a:pt x="14137" y="19554"/>
                </a:cubicBezTo>
                <a:cubicBezTo>
                  <a:pt x="14344" y="19529"/>
                  <a:pt x="14552" y="19605"/>
                  <a:pt x="14754" y="19782"/>
                </a:cubicBezTo>
                <a:cubicBezTo>
                  <a:pt x="15263" y="20229"/>
                  <a:pt x="15589" y="20840"/>
                  <a:pt x="15726" y="21600"/>
                </a:cubicBezTo>
                <a:lnTo>
                  <a:pt x="15757" y="21600"/>
                </a:lnTo>
                <a:cubicBezTo>
                  <a:pt x="15619" y="20823"/>
                  <a:pt x="15287" y="20198"/>
                  <a:pt x="14768" y="19743"/>
                </a:cubicBezTo>
                <a:cubicBezTo>
                  <a:pt x="14560" y="19561"/>
                  <a:pt x="14347" y="19482"/>
                  <a:pt x="14135" y="19508"/>
                </a:cubicBezTo>
                <a:close/>
                <a:moveTo>
                  <a:pt x="14251" y="19985"/>
                </a:moveTo>
                <a:cubicBezTo>
                  <a:pt x="14046" y="19989"/>
                  <a:pt x="13839" y="20116"/>
                  <a:pt x="13678" y="20353"/>
                </a:cubicBezTo>
                <a:cubicBezTo>
                  <a:pt x="13454" y="20682"/>
                  <a:pt x="13328" y="21093"/>
                  <a:pt x="13290" y="21600"/>
                </a:cubicBezTo>
                <a:lnTo>
                  <a:pt x="13324" y="21600"/>
                </a:lnTo>
                <a:cubicBezTo>
                  <a:pt x="13362" y="21108"/>
                  <a:pt x="13481" y="20704"/>
                  <a:pt x="13698" y="20385"/>
                </a:cubicBezTo>
                <a:cubicBezTo>
                  <a:pt x="13854" y="20156"/>
                  <a:pt x="14053" y="20035"/>
                  <a:pt x="14251" y="20031"/>
                </a:cubicBezTo>
                <a:cubicBezTo>
                  <a:pt x="14370" y="20028"/>
                  <a:pt x="14487" y="20069"/>
                  <a:pt x="14595" y="20154"/>
                </a:cubicBezTo>
                <a:cubicBezTo>
                  <a:pt x="15053" y="20515"/>
                  <a:pt x="15322" y="20990"/>
                  <a:pt x="15420" y="21600"/>
                </a:cubicBezTo>
                <a:lnTo>
                  <a:pt x="15450" y="21600"/>
                </a:lnTo>
                <a:cubicBezTo>
                  <a:pt x="15352" y="20971"/>
                  <a:pt x="15078" y="20482"/>
                  <a:pt x="14610" y="20112"/>
                </a:cubicBezTo>
                <a:cubicBezTo>
                  <a:pt x="14497" y="20024"/>
                  <a:pt x="14375" y="19982"/>
                  <a:pt x="14251" y="19985"/>
                </a:cubicBezTo>
                <a:close/>
                <a:moveTo>
                  <a:pt x="17923" y="20012"/>
                </a:moveTo>
                <a:cubicBezTo>
                  <a:pt x="17840" y="20009"/>
                  <a:pt x="17755" y="20039"/>
                  <a:pt x="17671" y="20101"/>
                </a:cubicBezTo>
                <a:cubicBezTo>
                  <a:pt x="17542" y="20197"/>
                  <a:pt x="17489" y="20358"/>
                  <a:pt x="17512" y="20581"/>
                </a:cubicBezTo>
                <a:cubicBezTo>
                  <a:pt x="17534" y="20793"/>
                  <a:pt x="17574" y="21002"/>
                  <a:pt x="17612" y="21204"/>
                </a:cubicBezTo>
                <a:cubicBezTo>
                  <a:pt x="17634" y="21324"/>
                  <a:pt x="17659" y="21448"/>
                  <a:pt x="17678" y="21570"/>
                </a:cubicBezTo>
                <a:cubicBezTo>
                  <a:pt x="17680" y="21581"/>
                  <a:pt x="17680" y="21590"/>
                  <a:pt x="17681" y="21600"/>
                </a:cubicBezTo>
                <a:lnTo>
                  <a:pt x="17712" y="21600"/>
                </a:lnTo>
                <a:cubicBezTo>
                  <a:pt x="17710" y="21586"/>
                  <a:pt x="17709" y="21572"/>
                  <a:pt x="17707" y="21559"/>
                </a:cubicBezTo>
                <a:cubicBezTo>
                  <a:pt x="17687" y="21436"/>
                  <a:pt x="17663" y="21311"/>
                  <a:pt x="17641" y="21192"/>
                </a:cubicBezTo>
                <a:cubicBezTo>
                  <a:pt x="17603" y="20991"/>
                  <a:pt x="17563" y="20784"/>
                  <a:pt x="17542" y="20574"/>
                </a:cubicBezTo>
                <a:cubicBezTo>
                  <a:pt x="17521" y="20373"/>
                  <a:pt x="17569" y="20227"/>
                  <a:pt x="17684" y="20141"/>
                </a:cubicBezTo>
                <a:cubicBezTo>
                  <a:pt x="17791" y="20062"/>
                  <a:pt x="17897" y="20038"/>
                  <a:pt x="18001" y="20070"/>
                </a:cubicBezTo>
                <a:cubicBezTo>
                  <a:pt x="18226" y="20139"/>
                  <a:pt x="18387" y="20235"/>
                  <a:pt x="18523" y="20381"/>
                </a:cubicBezTo>
                <a:cubicBezTo>
                  <a:pt x="18841" y="20720"/>
                  <a:pt x="19170" y="21104"/>
                  <a:pt x="19444" y="21600"/>
                </a:cubicBezTo>
                <a:lnTo>
                  <a:pt x="19483" y="21600"/>
                </a:lnTo>
                <a:cubicBezTo>
                  <a:pt x="19204" y="21085"/>
                  <a:pt x="18866" y="20692"/>
                  <a:pt x="18540" y="20344"/>
                </a:cubicBezTo>
                <a:cubicBezTo>
                  <a:pt x="18400" y="20195"/>
                  <a:pt x="18236" y="20097"/>
                  <a:pt x="18007" y="20026"/>
                </a:cubicBezTo>
                <a:cubicBezTo>
                  <a:pt x="17979" y="20018"/>
                  <a:pt x="17951" y="20013"/>
                  <a:pt x="17923" y="20012"/>
                </a:cubicBezTo>
                <a:close/>
                <a:moveTo>
                  <a:pt x="14184" y="20090"/>
                </a:moveTo>
                <a:cubicBezTo>
                  <a:pt x="13894" y="20112"/>
                  <a:pt x="13623" y="20407"/>
                  <a:pt x="13470" y="20902"/>
                </a:cubicBezTo>
                <a:cubicBezTo>
                  <a:pt x="13402" y="21123"/>
                  <a:pt x="13355" y="21358"/>
                  <a:pt x="13328" y="21600"/>
                </a:cubicBezTo>
                <a:lnTo>
                  <a:pt x="13359" y="21600"/>
                </a:lnTo>
                <a:cubicBezTo>
                  <a:pt x="13385" y="21365"/>
                  <a:pt x="13430" y="21137"/>
                  <a:pt x="13497" y="20921"/>
                </a:cubicBezTo>
                <a:cubicBezTo>
                  <a:pt x="13645" y="20443"/>
                  <a:pt x="13906" y="20158"/>
                  <a:pt x="14185" y="20136"/>
                </a:cubicBezTo>
                <a:cubicBezTo>
                  <a:pt x="14278" y="20128"/>
                  <a:pt x="14374" y="20151"/>
                  <a:pt x="14467" y="20204"/>
                </a:cubicBezTo>
                <a:cubicBezTo>
                  <a:pt x="14902" y="20454"/>
                  <a:pt x="15189" y="20912"/>
                  <a:pt x="15323" y="21563"/>
                </a:cubicBezTo>
                <a:cubicBezTo>
                  <a:pt x="15325" y="21575"/>
                  <a:pt x="15327" y="21588"/>
                  <a:pt x="15329" y="21600"/>
                </a:cubicBezTo>
                <a:lnTo>
                  <a:pt x="15360" y="21600"/>
                </a:lnTo>
                <a:cubicBezTo>
                  <a:pt x="15357" y="21583"/>
                  <a:pt x="15354" y="21566"/>
                  <a:pt x="15351" y="21549"/>
                </a:cubicBezTo>
                <a:cubicBezTo>
                  <a:pt x="15214" y="20884"/>
                  <a:pt x="14920" y="20417"/>
                  <a:pt x="14477" y="20162"/>
                </a:cubicBezTo>
                <a:cubicBezTo>
                  <a:pt x="14380" y="20106"/>
                  <a:pt x="14281" y="20083"/>
                  <a:pt x="14184" y="20090"/>
                </a:cubicBezTo>
                <a:close/>
                <a:moveTo>
                  <a:pt x="5515" y="20337"/>
                </a:moveTo>
                <a:cubicBezTo>
                  <a:pt x="5482" y="20340"/>
                  <a:pt x="5448" y="20350"/>
                  <a:pt x="5413" y="20367"/>
                </a:cubicBezTo>
                <a:cubicBezTo>
                  <a:pt x="5304" y="20419"/>
                  <a:pt x="5229" y="20561"/>
                  <a:pt x="5194" y="20778"/>
                </a:cubicBezTo>
                <a:cubicBezTo>
                  <a:pt x="5148" y="21058"/>
                  <a:pt x="5174" y="21333"/>
                  <a:pt x="5200" y="21600"/>
                </a:cubicBezTo>
                <a:lnTo>
                  <a:pt x="5230" y="21600"/>
                </a:lnTo>
                <a:cubicBezTo>
                  <a:pt x="5230" y="21599"/>
                  <a:pt x="5230" y="21598"/>
                  <a:pt x="5229" y="21598"/>
                </a:cubicBezTo>
                <a:cubicBezTo>
                  <a:pt x="5204" y="21334"/>
                  <a:pt x="5177" y="21060"/>
                  <a:pt x="5221" y="20787"/>
                </a:cubicBezTo>
                <a:cubicBezTo>
                  <a:pt x="5244" y="20647"/>
                  <a:pt x="5298" y="20469"/>
                  <a:pt x="5421" y="20409"/>
                </a:cubicBezTo>
                <a:cubicBezTo>
                  <a:pt x="5454" y="20394"/>
                  <a:pt x="5485" y="20385"/>
                  <a:pt x="5516" y="20382"/>
                </a:cubicBezTo>
                <a:cubicBezTo>
                  <a:pt x="5609" y="20372"/>
                  <a:pt x="5695" y="20418"/>
                  <a:pt x="5774" y="20518"/>
                </a:cubicBezTo>
                <a:cubicBezTo>
                  <a:pt x="6021" y="20829"/>
                  <a:pt x="5997" y="21211"/>
                  <a:pt x="5935" y="21578"/>
                </a:cubicBezTo>
                <a:cubicBezTo>
                  <a:pt x="5933" y="21586"/>
                  <a:pt x="5931" y="21593"/>
                  <a:pt x="5930" y="21600"/>
                </a:cubicBezTo>
                <a:lnTo>
                  <a:pt x="5961" y="21600"/>
                </a:lnTo>
                <a:cubicBezTo>
                  <a:pt x="5962" y="21597"/>
                  <a:pt x="5963" y="21594"/>
                  <a:pt x="5964" y="21591"/>
                </a:cubicBezTo>
                <a:cubicBezTo>
                  <a:pt x="6025" y="21227"/>
                  <a:pt x="6053" y="20810"/>
                  <a:pt x="5793" y="20482"/>
                </a:cubicBezTo>
                <a:cubicBezTo>
                  <a:pt x="5708" y="20374"/>
                  <a:pt x="5615" y="20326"/>
                  <a:pt x="5515" y="20337"/>
                </a:cubicBezTo>
                <a:close/>
                <a:moveTo>
                  <a:pt x="5524" y="20469"/>
                </a:moveTo>
                <a:cubicBezTo>
                  <a:pt x="5484" y="20469"/>
                  <a:pt x="5446" y="20482"/>
                  <a:pt x="5410" y="20508"/>
                </a:cubicBezTo>
                <a:cubicBezTo>
                  <a:pt x="5335" y="20563"/>
                  <a:pt x="5279" y="20669"/>
                  <a:pt x="5257" y="20802"/>
                </a:cubicBezTo>
                <a:cubicBezTo>
                  <a:pt x="5225" y="20985"/>
                  <a:pt x="5218" y="21166"/>
                  <a:pt x="5233" y="21356"/>
                </a:cubicBezTo>
                <a:cubicBezTo>
                  <a:pt x="5236" y="21396"/>
                  <a:pt x="5242" y="21438"/>
                  <a:pt x="5247" y="21478"/>
                </a:cubicBezTo>
                <a:cubicBezTo>
                  <a:pt x="5252" y="21520"/>
                  <a:pt x="5255" y="21560"/>
                  <a:pt x="5258" y="21600"/>
                </a:cubicBezTo>
                <a:lnTo>
                  <a:pt x="5288" y="21600"/>
                </a:lnTo>
                <a:cubicBezTo>
                  <a:pt x="5285" y="21556"/>
                  <a:pt x="5281" y="21513"/>
                  <a:pt x="5276" y="21470"/>
                </a:cubicBezTo>
                <a:cubicBezTo>
                  <a:pt x="5270" y="21429"/>
                  <a:pt x="5265" y="21391"/>
                  <a:pt x="5262" y="21352"/>
                </a:cubicBezTo>
                <a:cubicBezTo>
                  <a:pt x="5247" y="21168"/>
                  <a:pt x="5255" y="20992"/>
                  <a:pt x="5285" y="20814"/>
                </a:cubicBezTo>
                <a:cubicBezTo>
                  <a:pt x="5306" y="20695"/>
                  <a:pt x="5357" y="20598"/>
                  <a:pt x="5424" y="20549"/>
                </a:cubicBezTo>
                <a:cubicBezTo>
                  <a:pt x="5456" y="20525"/>
                  <a:pt x="5490" y="20513"/>
                  <a:pt x="5524" y="20513"/>
                </a:cubicBezTo>
                <a:cubicBezTo>
                  <a:pt x="5559" y="20513"/>
                  <a:pt x="5594" y="20525"/>
                  <a:pt x="5629" y="20549"/>
                </a:cubicBezTo>
                <a:cubicBezTo>
                  <a:pt x="5756" y="20635"/>
                  <a:pt x="5839" y="20775"/>
                  <a:pt x="5875" y="20965"/>
                </a:cubicBezTo>
                <a:cubicBezTo>
                  <a:pt x="5917" y="21187"/>
                  <a:pt x="5887" y="21408"/>
                  <a:pt x="5853" y="21600"/>
                </a:cubicBezTo>
                <a:lnTo>
                  <a:pt x="5883" y="21600"/>
                </a:lnTo>
                <a:cubicBezTo>
                  <a:pt x="5917" y="21404"/>
                  <a:pt x="5947" y="21181"/>
                  <a:pt x="5903" y="20952"/>
                </a:cubicBezTo>
                <a:cubicBezTo>
                  <a:pt x="5865" y="20753"/>
                  <a:pt x="5775" y="20599"/>
                  <a:pt x="5642" y="20508"/>
                </a:cubicBezTo>
                <a:cubicBezTo>
                  <a:pt x="5603" y="20482"/>
                  <a:pt x="5563" y="20469"/>
                  <a:pt x="5524" y="20469"/>
                </a:cubicBezTo>
                <a:close/>
                <a:moveTo>
                  <a:pt x="18143" y="20556"/>
                </a:moveTo>
                <a:cubicBezTo>
                  <a:pt x="18087" y="20562"/>
                  <a:pt x="18036" y="20588"/>
                  <a:pt x="17994" y="20634"/>
                </a:cubicBezTo>
                <a:cubicBezTo>
                  <a:pt x="17911" y="20725"/>
                  <a:pt x="17866" y="20886"/>
                  <a:pt x="17864" y="21102"/>
                </a:cubicBezTo>
                <a:cubicBezTo>
                  <a:pt x="17862" y="21268"/>
                  <a:pt x="17862" y="21436"/>
                  <a:pt x="17863" y="21600"/>
                </a:cubicBezTo>
                <a:lnTo>
                  <a:pt x="17892" y="21600"/>
                </a:lnTo>
                <a:cubicBezTo>
                  <a:pt x="17892" y="21436"/>
                  <a:pt x="17892" y="21268"/>
                  <a:pt x="17893" y="21102"/>
                </a:cubicBezTo>
                <a:cubicBezTo>
                  <a:pt x="17895" y="20901"/>
                  <a:pt x="17937" y="20752"/>
                  <a:pt x="18012" y="20669"/>
                </a:cubicBezTo>
                <a:cubicBezTo>
                  <a:pt x="18050" y="20628"/>
                  <a:pt x="18096" y="20606"/>
                  <a:pt x="18148" y="20601"/>
                </a:cubicBezTo>
                <a:cubicBezTo>
                  <a:pt x="18200" y="20596"/>
                  <a:pt x="18257" y="20608"/>
                  <a:pt x="18321" y="20639"/>
                </a:cubicBezTo>
                <a:cubicBezTo>
                  <a:pt x="18591" y="20772"/>
                  <a:pt x="18808" y="21039"/>
                  <a:pt x="19044" y="21348"/>
                </a:cubicBezTo>
                <a:cubicBezTo>
                  <a:pt x="19103" y="21426"/>
                  <a:pt x="19159" y="21511"/>
                  <a:pt x="19211" y="21600"/>
                </a:cubicBezTo>
                <a:lnTo>
                  <a:pt x="19249" y="21600"/>
                </a:lnTo>
                <a:cubicBezTo>
                  <a:pt x="19192" y="21498"/>
                  <a:pt x="19130" y="21402"/>
                  <a:pt x="19063" y="21314"/>
                </a:cubicBezTo>
                <a:cubicBezTo>
                  <a:pt x="18825" y="21001"/>
                  <a:pt x="18606" y="20732"/>
                  <a:pt x="18330" y="20597"/>
                </a:cubicBezTo>
                <a:cubicBezTo>
                  <a:pt x="18263" y="20564"/>
                  <a:pt x="18200" y="20549"/>
                  <a:pt x="18143" y="20556"/>
                </a:cubicBezTo>
                <a:close/>
                <a:moveTo>
                  <a:pt x="14327" y="20556"/>
                </a:moveTo>
                <a:cubicBezTo>
                  <a:pt x="14175" y="20539"/>
                  <a:pt x="14020" y="20623"/>
                  <a:pt x="13894" y="20802"/>
                </a:cubicBezTo>
                <a:cubicBezTo>
                  <a:pt x="13738" y="21022"/>
                  <a:pt x="13679" y="21286"/>
                  <a:pt x="13660" y="21600"/>
                </a:cubicBezTo>
                <a:lnTo>
                  <a:pt x="13691" y="21600"/>
                </a:lnTo>
                <a:cubicBezTo>
                  <a:pt x="13710" y="21299"/>
                  <a:pt x="13766" y="21044"/>
                  <a:pt x="13914" y="20835"/>
                </a:cubicBezTo>
                <a:cubicBezTo>
                  <a:pt x="14034" y="20665"/>
                  <a:pt x="14180" y="20586"/>
                  <a:pt x="14324" y="20602"/>
                </a:cubicBezTo>
                <a:cubicBezTo>
                  <a:pt x="14410" y="20612"/>
                  <a:pt x="14496" y="20656"/>
                  <a:pt x="14574" y="20735"/>
                </a:cubicBezTo>
                <a:cubicBezTo>
                  <a:pt x="14807" y="20970"/>
                  <a:pt x="14958" y="21256"/>
                  <a:pt x="15035" y="21600"/>
                </a:cubicBezTo>
                <a:lnTo>
                  <a:pt x="15067" y="21600"/>
                </a:lnTo>
                <a:cubicBezTo>
                  <a:pt x="14988" y="21241"/>
                  <a:pt x="14829" y="20938"/>
                  <a:pt x="14591" y="20697"/>
                </a:cubicBezTo>
                <a:cubicBezTo>
                  <a:pt x="14508" y="20613"/>
                  <a:pt x="14418" y="20566"/>
                  <a:pt x="14327" y="20556"/>
                </a:cubicBezTo>
                <a:close/>
                <a:moveTo>
                  <a:pt x="14268" y="20668"/>
                </a:moveTo>
                <a:cubicBezTo>
                  <a:pt x="14230" y="20669"/>
                  <a:pt x="14192" y="20677"/>
                  <a:pt x="14154" y="20692"/>
                </a:cubicBezTo>
                <a:cubicBezTo>
                  <a:pt x="13996" y="20759"/>
                  <a:pt x="13866" y="20958"/>
                  <a:pt x="13785" y="21254"/>
                </a:cubicBezTo>
                <a:cubicBezTo>
                  <a:pt x="13754" y="21365"/>
                  <a:pt x="13742" y="21484"/>
                  <a:pt x="13730" y="21600"/>
                </a:cubicBezTo>
                <a:lnTo>
                  <a:pt x="13761" y="21600"/>
                </a:lnTo>
                <a:cubicBezTo>
                  <a:pt x="13772" y="21489"/>
                  <a:pt x="13783" y="21374"/>
                  <a:pt x="13812" y="21270"/>
                </a:cubicBezTo>
                <a:cubicBezTo>
                  <a:pt x="13889" y="20987"/>
                  <a:pt x="14013" y="20798"/>
                  <a:pt x="14162" y="20735"/>
                </a:cubicBezTo>
                <a:cubicBezTo>
                  <a:pt x="14197" y="20720"/>
                  <a:pt x="14234" y="20714"/>
                  <a:pt x="14270" y="20713"/>
                </a:cubicBezTo>
                <a:cubicBezTo>
                  <a:pt x="14378" y="20712"/>
                  <a:pt x="14490" y="20774"/>
                  <a:pt x="14600" y="20897"/>
                </a:cubicBezTo>
                <a:cubicBezTo>
                  <a:pt x="14787" y="21107"/>
                  <a:pt x="14908" y="21337"/>
                  <a:pt x="14967" y="21600"/>
                </a:cubicBezTo>
                <a:lnTo>
                  <a:pt x="14997" y="21600"/>
                </a:lnTo>
                <a:cubicBezTo>
                  <a:pt x="14937" y="21322"/>
                  <a:pt x="14813" y="21079"/>
                  <a:pt x="14618" y="20859"/>
                </a:cubicBezTo>
                <a:cubicBezTo>
                  <a:pt x="14503" y="20730"/>
                  <a:pt x="14384" y="20666"/>
                  <a:pt x="14268" y="20668"/>
                </a:cubicBezTo>
                <a:close/>
                <a:moveTo>
                  <a:pt x="11083" y="20689"/>
                </a:moveTo>
                <a:cubicBezTo>
                  <a:pt x="11034" y="20696"/>
                  <a:pt x="10993" y="20718"/>
                  <a:pt x="10960" y="20757"/>
                </a:cubicBezTo>
                <a:cubicBezTo>
                  <a:pt x="10891" y="20837"/>
                  <a:pt x="10855" y="20983"/>
                  <a:pt x="10853" y="21194"/>
                </a:cubicBezTo>
                <a:cubicBezTo>
                  <a:pt x="10851" y="21329"/>
                  <a:pt x="10852" y="21466"/>
                  <a:pt x="10852" y="21600"/>
                </a:cubicBezTo>
                <a:lnTo>
                  <a:pt x="10882" y="21600"/>
                </a:lnTo>
                <a:cubicBezTo>
                  <a:pt x="10881" y="21466"/>
                  <a:pt x="10881" y="21330"/>
                  <a:pt x="10883" y="21195"/>
                </a:cubicBezTo>
                <a:cubicBezTo>
                  <a:pt x="10885" y="20999"/>
                  <a:pt x="10917" y="20863"/>
                  <a:pt x="10978" y="20792"/>
                </a:cubicBezTo>
                <a:cubicBezTo>
                  <a:pt x="11008" y="20758"/>
                  <a:pt x="11045" y="20738"/>
                  <a:pt x="11089" y="20732"/>
                </a:cubicBezTo>
                <a:cubicBezTo>
                  <a:pt x="11133" y="20727"/>
                  <a:pt x="11185" y="20735"/>
                  <a:pt x="11243" y="20758"/>
                </a:cubicBezTo>
                <a:lnTo>
                  <a:pt x="11258" y="20764"/>
                </a:lnTo>
                <a:cubicBezTo>
                  <a:pt x="11434" y="20833"/>
                  <a:pt x="11615" y="20905"/>
                  <a:pt x="11790" y="20989"/>
                </a:cubicBezTo>
                <a:cubicBezTo>
                  <a:pt x="12046" y="21113"/>
                  <a:pt x="12135" y="21263"/>
                  <a:pt x="12126" y="21600"/>
                </a:cubicBezTo>
                <a:lnTo>
                  <a:pt x="12155" y="21600"/>
                </a:lnTo>
                <a:cubicBezTo>
                  <a:pt x="12165" y="21243"/>
                  <a:pt x="12068" y="21076"/>
                  <a:pt x="11798" y="20946"/>
                </a:cubicBezTo>
                <a:cubicBezTo>
                  <a:pt x="11623" y="20861"/>
                  <a:pt x="11441" y="20790"/>
                  <a:pt x="11266" y="20721"/>
                </a:cubicBezTo>
                <a:lnTo>
                  <a:pt x="11250" y="20714"/>
                </a:lnTo>
                <a:cubicBezTo>
                  <a:pt x="11187" y="20690"/>
                  <a:pt x="11131" y="20682"/>
                  <a:pt x="11083" y="20689"/>
                </a:cubicBezTo>
                <a:close/>
                <a:moveTo>
                  <a:pt x="9785" y="20861"/>
                </a:moveTo>
                <a:cubicBezTo>
                  <a:pt x="9768" y="20863"/>
                  <a:pt x="9750" y="20873"/>
                  <a:pt x="9729" y="20894"/>
                </a:cubicBezTo>
                <a:cubicBezTo>
                  <a:pt x="9625" y="20997"/>
                  <a:pt x="9590" y="21120"/>
                  <a:pt x="9623" y="21271"/>
                </a:cubicBezTo>
                <a:cubicBezTo>
                  <a:pt x="9647" y="21380"/>
                  <a:pt x="9670" y="21490"/>
                  <a:pt x="9693" y="21600"/>
                </a:cubicBezTo>
                <a:lnTo>
                  <a:pt x="9724" y="21600"/>
                </a:lnTo>
                <a:cubicBezTo>
                  <a:pt x="9700" y="21486"/>
                  <a:pt x="9677" y="21372"/>
                  <a:pt x="9652" y="21258"/>
                </a:cubicBezTo>
                <a:cubicBezTo>
                  <a:pt x="9623" y="21127"/>
                  <a:pt x="9653" y="21022"/>
                  <a:pt x="9746" y="20931"/>
                </a:cubicBezTo>
                <a:cubicBezTo>
                  <a:pt x="9760" y="20917"/>
                  <a:pt x="9772" y="20909"/>
                  <a:pt x="9784" y="20906"/>
                </a:cubicBezTo>
                <a:cubicBezTo>
                  <a:pt x="9818" y="20898"/>
                  <a:pt x="9844" y="20938"/>
                  <a:pt x="9877" y="20996"/>
                </a:cubicBezTo>
                <a:cubicBezTo>
                  <a:pt x="9886" y="21013"/>
                  <a:pt x="9896" y="21029"/>
                  <a:pt x="9905" y="21043"/>
                </a:cubicBezTo>
                <a:cubicBezTo>
                  <a:pt x="10013" y="21203"/>
                  <a:pt x="10040" y="21394"/>
                  <a:pt x="10046" y="21600"/>
                </a:cubicBezTo>
                <a:lnTo>
                  <a:pt x="10075" y="21600"/>
                </a:lnTo>
                <a:cubicBezTo>
                  <a:pt x="10069" y="21389"/>
                  <a:pt x="10040" y="21182"/>
                  <a:pt x="9926" y="21011"/>
                </a:cubicBezTo>
                <a:cubicBezTo>
                  <a:pt x="9917" y="20998"/>
                  <a:pt x="9908" y="20983"/>
                  <a:pt x="9900" y="20968"/>
                </a:cubicBezTo>
                <a:cubicBezTo>
                  <a:pt x="9872" y="20918"/>
                  <a:pt x="9836" y="20855"/>
                  <a:pt x="9785" y="20861"/>
                </a:cubicBezTo>
                <a:close/>
                <a:moveTo>
                  <a:pt x="18490" y="21537"/>
                </a:moveTo>
                <a:cubicBezTo>
                  <a:pt x="18451" y="21535"/>
                  <a:pt x="18418" y="21555"/>
                  <a:pt x="18383" y="21600"/>
                </a:cubicBezTo>
                <a:lnTo>
                  <a:pt x="18435" y="21600"/>
                </a:lnTo>
                <a:cubicBezTo>
                  <a:pt x="18467" y="21577"/>
                  <a:pt x="18502" y="21579"/>
                  <a:pt x="18544" y="21600"/>
                </a:cubicBezTo>
                <a:lnTo>
                  <a:pt x="18621" y="21600"/>
                </a:lnTo>
                <a:cubicBezTo>
                  <a:pt x="18569" y="21563"/>
                  <a:pt x="18526" y="21539"/>
                  <a:pt x="18490" y="21537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sz="1500">
              <a:latin typeface="Proxima Nova Rg" panose="020B060402020202020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78E60-CEA3-4B89-8259-D3CD02E29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582" y="2002631"/>
            <a:ext cx="8800836" cy="2852737"/>
          </a:xfrm>
        </p:spPr>
        <p:txBody>
          <a:bodyPr anchor="ctr">
            <a:normAutofit/>
          </a:bodyPr>
          <a:lstStyle>
            <a:lvl1pPr algn="ctr">
              <a:defRPr sz="7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8522AAC-6DDD-44D3-A507-CB082988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bg1">
                    <a:alpha val="50000"/>
                  </a:schemeClr>
                </a:solidFill>
                <a:effectLst/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ECFDA18-0D3A-447C-B312-CC683968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>
                    <a:alpha val="50000"/>
                  </a:schemeClr>
                </a:solidFill>
                <a:effectLst/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Seismic Logo Dawn White" hidden="1">
            <a:extLst>
              <a:ext uri="{FF2B5EF4-FFF2-40B4-BE49-F238E27FC236}">
                <a16:creationId xmlns:a16="http://schemas.microsoft.com/office/drawing/2014/main" id="{25BE0D1C-18CF-45CF-9CE4-5613D24CC48C}"/>
              </a:ext>
            </a:extLst>
          </p:cNvPr>
          <p:cNvGrpSpPr/>
          <p:nvPr userDrawn="1"/>
        </p:nvGrpSpPr>
        <p:grpSpPr>
          <a:xfrm>
            <a:off x="482848" y="454661"/>
            <a:ext cx="976863" cy="182880"/>
            <a:chOff x="482848" y="454661"/>
            <a:chExt cx="976863" cy="18288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A966692-BE63-4675-8773-B39FDD1AA8CE}"/>
                </a:ext>
              </a:extLst>
            </p:cNvPr>
            <p:cNvSpPr/>
            <p:nvPr/>
          </p:nvSpPr>
          <p:spPr>
            <a:xfrm>
              <a:off x="518447" y="455152"/>
              <a:ext cx="118701" cy="94278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13EB63A-588C-4079-8DAE-6D439FFD422B}"/>
                </a:ext>
              </a:extLst>
            </p:cNvPr>
            <p:cNvSpPr/>
            <p:nvPr/>
          </p:nvSpPr>
          <p:spPr>
            <a:xfrm>
              <a:off x="482848" y="543480"/>
              <a:ext cx="118701" cy="94061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828E18-C29B-4113-96A8-30685408A22E}"/>
                </a:ext>
              </a:extLst>
            </p:cNvPr>
            <p:cNvSpPr/>
            <p:nvPr/>
          </p:nvSpPr>
          <p:spPr>
            <a:xfrm>
              <a:off x="696559" y="454839"/>
              <a:ext cx="110527" cy="161349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190465-48C6-4A42-8B24-ACBFF3BD1C6E}"/>
                </a:ext>
              </a:extLst>
            </p:cNvPr>
            <p:cNvSpPr/>
            <p:nvPr/>
          </p:nvSpPr>
          <p:spPr>
            <a:xfrm>
              <a:off x="822131" y="505000"/>
              <a:ext cx="106914" cy="111141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317E8B1-880E-4F43-A624-A3330788300E}"/>
                </a:ext>
              </a:extLst>
            </p:cNvPr>
            <p:cNvSpPr/>
            <p:nvPr/>
          </p:nvSpPr>
          <p:spPr>
            <a:xfrm>
              <a:off x="949896" y="507922"/>
              <a:ext cx="32882" cy="105719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2FE4F6-C431-4D49-B40C-564D92F92BCF}"/>
                </a:ext>
              </a:extLst>
            </p:cNvPr>
            <p:cNvSpPr/>
            <p:nvPr/>
          </p:nvSpPr>
          <p:spPr>
            <a:xfrm>
              <a:off x="1003501" y="505007"/>
              <a:ext cx="93232" cy="11141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F569ADA-B8AB-4EC3-AD03-DDE8D57AED8F}"/>
                </a:ext>
              </a:extLst>
            </p:cNvPr>
            <p:cNvSpPr/>
            <p:nvPr/>
          </p:nvSpPr>
          <p:spPr>
            <a:xfrm>
              <a:off x="1116457" y="504977"/>
              <a:ext cx="170471" cy="109019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17EA46-1DE8-4A3D-B0B2-0119A94D97BE}"/>
                </a:ext>
              </a:extLst>
            </p:cNvPr>
            <p:cNvSpPr/>
            <p:nvPr/>
          </p:nvSpPr>
          <p:spPr>
            <a:xfrm>
              <a:off x="1365588" y="505243"/>
              <a:ext cx="94123" cy="111125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678C48-C083-4031-8439-D1096A45EA9C}"/>
                </a:ext>
              </a:extLst>
            </p:cNvPr>
            <p:cNvSpPr/>
            <p:nvPr/>
          </p:nvSpPr>
          <p:spPr>
            <a:xfrm>
              <a:off x="1311924" y="507922"/>
              <a:ext cx="32882" cy="105719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94E684-DAD0-4C17-862B-14BBBA7B2182}"/>
                </a:ext>
              </a:extLst>
            </p:cNvPr>
            <p:cNvSpPr/>
            <p:nvPr/>
          </p:nvSpPr>
          <p:spPr>
            <a:xfrm>
              <a:off x="947585" y="454898"/>
              <a:ext cx="37553" cy="37553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569573-1CCF-4A17-8846-1A6D9865F5AE}"/>
                </a:ext>
              </a:extLst>
            </p:cNvPr>
            <p:cNvSpPr/>
            <p:nvPr/>
          </p:nvSpPr>
          <p:spPr>
            <a:xfrm>
              <a:off x="1309614" y="454661"/>
              <a:ext cx="37553" cy="37553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3" name="Google Shape;1097;p15">
            <a:extLst>
              <a:ext uri="{FF2B5EF4-FFF2-40B4-BE49-F238E27FC236}">
                <a16:creationId xmlns:a16="http://schemas.microsoft.com/office/drawing/2014/main" id="{30F01ED1-33AB-DBA0-0BA2-11D72701C5C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40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1_Center-Title-Dark-Mode">
    <p:bg>
      <p:bgPr>
        <a:gradFill flip="none" rotWithShape="1">
          <a:gsLst>
            <a:gs pos="0">
              <a:srgbClr val="4D0E68"/>
            </a:gs>
            <a:gs pos="68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BEDEB4-DF85-148E-CA0E-728F793D52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D0E68"/>
              </a:gs>
              <a:gs pos="68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86AA80E-E3D3-C4FE-3F71-02CE5CF3F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092" y="2265393"/>
            <a:ext cx="10113817" cy="2098789"/>
          </a:xfrm>
        </p:spPr>
        <p:txBody>
          <a:bodyPr lIns="0" rIns="0" bIns="0" anchor="ctr">
            <a:normAutofit/>
          </a:bodyPr>
          <a:lstStyle>
            <a:lvl1pPr algn="ctr">
              <a:defRPr sz="6500" b="0" i="0">
                <a:gradFill>
                  <a:gsLst>
                    <a:gs pos="0">
                      <a:srgbClr val="FFAB2F"/>
                    </a:gs>
                    <a:gs pos="47000">
                      <a:schemeClr val="accent2"/>
                    </a:gs>
                    <a:gs pos="100000">
                      <a:schemeClr val="accent5">
                        <a:lumMod val="20000"/>
                        <a:lumOff val="80000"/>
                      </a:schemeClr>
                    </a:gs>
                  </a:gsLst>
                  <a:lin ang="0" scaled="1"/>
                </a:gradFill>
                <a:latin typeface="Montserrat Medium" pitchFamily="2" charset="77"/>
              </a:defRPr>
            </a:lvl1pPr>
          </a:lstStyle>
          <a:p>
            <a:r>
              <a:rPr lang="en-US"/>
              <a:t>A long title statement can go here.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EAD264-7E74-93B0-91D0-E8FB67FD62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72619" y="4452447"/>
            <a:ext cx="5846762" cy="91454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Short description can go here.</a:t>
            </a:r>
          </a:p>
        </p:txBody>
      </p:sp>
      <p:grpSp>
        <p:nvGrpSpPr>
          <p:cNvPr id="17" name="Seismic Logo Dawn White">
            <a:extLst>
              <a:ext uri="{FF2B5EF4-FFF2-40B4-BE49-F238E27FC236}">
                <a16:creationId xmlns:a16="http://schemas.microsoft.com/office/drawing/2014/main" id="{55E07458-7DAA-DBA0-44D6-7B658967AC6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02267" y="1605302"/>
            <a:ext cx="2387466" cy="446960"/>
            <a:chOff x="6096000" y="6120483"/>
            <a:chExt cx="1570866" cy="294084"/>
          </a:xfrm>
          <a:solidFill>
            <a:schemeClr val="bg1"/>
          </a:solidFill>
        </p:grpSpPr>
        <p:sp>
          <p:nvSpPr>
            <p:cNvPr id="18" name="Freeform: Shape 151">
              <a:extLst>
                <a:ext uri="{FF2B5EF4-FFF2-40B4-BE49-F238E27FC236}">
                  <a16:creationId xmlns:a16="http://schemas.microsoft.com/office/drawing/2014/main" id="{85DA94FC-3080-51EC-5E77-B89FAF56F9B4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9" name="Freeform: Shape 152">
              <a:extLst>
                <a:ext uri="{FF2B5EF4-FFF2-40B4-BE49-F238E27FC236}">
                  <a16:creationId xmlns:a16="http://schemas.microsoft.com/office/drawing/2014/main" id="{F30028C1-F9C9-95F3-1D62-1843FA41D517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0" name="Freeform: Shape 153">
              <a:extLst>
                <a:ext uri="{FF2B5EF4-FFF2-40B4-BE49-F238E27FC236}">
                  <a16:creationId xmlns:a16="http://schemas.microsoft.com/office/drawing/2014/main" id="{84A0DC12-2735-D297-2E00-D28F7D6F4490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1" name="Freeform: Shape 154">
              <a:extLst>
                <a:ext uri="{FF2B5EF4-FFF2-40B4-BE49-F238E27FC236}">
                  <a16:creationId xmlns:a16="http://schemas.microsoft.com/office/drawing/2014/main" id="{68855D5C-98BE-F3C0-192E-29464C5F14BD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2" name="Freeform: Shape 155">
              <a:extLst>
                <a:ext uri="{FF2B5EF4-FFF2-40B4-BE49-F238E27FC236}">
                  <a16:creationId xmlns:a16="http://schemas.microsoft.com/office/drawing/2014/main" id="{9B9E5956-BA49-AF4D-B2DB-75D130728BBE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156">
              <a:extLst>
                <a:ext uri="{FF2B5EF4-FFF2-40B4-BE49-F238E27FC236}">
                  <a16:creationId xmlns:a16="http://schemas.microsoft.com/office/drawing/2014/main" id="{15CA71A1-F956-15B1-49A4-41184D78E685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157">
              <a:extLst>
                <a:ext uri="{FF2B5EF4-FFF2-40B4-BE49-F238E27FC236}">
                  <a16:creationId xmlns:a16="http://schemas.microsoft.com/office/drawing/2014/main" id="{C0C2BF7A-BD03-FAE5-ED8C-EDB00CE15618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158">
              <a:extLst>
                <a:ext uri="{FF2B5EF4-FFF2-40B4-BE49-F238E27FC236}">
                  <a16:creationId xmlns:a16="http://schemas.microsoft.com/office/drawing/2014/main" id="{017F6DB4-7368-43D1-3531-ED69FD1FC23F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159">
              <a:extLst>
                <a:ext uri="{FF2B5EF4-FFF2-40B4-BE49-F238E27FC236}">
                  <a16:creationId xmlns:a16="http://schemas.microsoft.com/office/drawing/2014/main" id="{F572317F-EECC-857B-803E-D75FE64E235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160">
              <a:extLst>
                <a:ext uri="{FF2B5EF4-FFF2-40B4-BE49-F238E27FC236}">
                  <a16:creationId xmlns:a16="http://schemas.microsoft.com/office/drawing/2014/main" id="{F27F4E7D-7909-22E0-7A29-88EF8A9E6619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161">
              <a:extLst>
                <a:ext uri="{FF2B5EF4-FFF2-40B4-BE49-F238E27FC236}">
                  <a16:creationId xmlns:a16="http://schemas.microsoft.com/office/drawing/2014/main" id="{40ABAAFF-CC95-B72D-6F2F-B2D20C8054EE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</p:spTree>
    <p:extLst>
      <p:ext uri="{BB962C8B-B14F-4D97-AF65-F5344CB8AC3E}">
        <p14:creationId xmlns:p14="http://schemas.microsoft.com/office/powerpoint/2010/main" val="905278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-3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eo pattern" hidden="1">
            <a:extLst>
              <a:ext uri="{FF2B5EF4-FFF2-40B4-BE49-F238E27FC236}">
                <a16:creationId xmlns:a16="http://schemas.microsoft.com/office/drawing/2014/main" id="{EED22575-303C-4F4A-90FA-722260B8ACFB}"/>
              </a:ext>
            </a:extLst>
          </p:cNvPr>
          <p:cNvSpPr/>
          <p:nvPr userDrawn="1"/>
        </p:nvSpPr>
        <p:spPr>
          <a:xfrm>
            <a:off x="0" y="0"/>
            <a:ext cx="121920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" y="0"/>
                </a:moveTo>
                <a:cubicBezTo>
                  <a:pt x="51" y="44"/>
                  <a:pt x="25" y="89"/>
                  <a:pt x="0" y="135"/>
                </a:cubicBezTo>
                <a:lnTo>
                  <a:pt x="0" y="204"/>
                </a:lnTo>
                <a:cubicBezTo>
                  <a:pt x="38" y="134"/>
                  <a:pt x="77" y="66"/>
                  <a:pt x="116" y="0"/>
                </a:cubicBezTo>
                <a:lnTo>
                  <a:pt x="77" y="0"/>
                </a:lnTo>
                <a:close/>
                <a:moveTo>
                  <a:pt x="663" y="0"/>
                </a:moveTo>
                <a:cubicBezTo>
                  <a:pt x="618" y="141"/>
                  <a:pt x="564" y="275"/>
                  <a:pt x="510" y="405"/>
                </a:cubicBezTo>
                <a:cubicBezTo>
                  <a:pt x="481" y="475"/>
                  <a:pt x="450" y="546"/>
                  <a:pt x="422" y="619"/>
                </a:cubicBezTo>
                <a:cubicBezTo>
                  <a:pt x="129" y="1374"/>
                  <a:pt x="110" y="1763"/>
                  <a:pt x="574" y="2571"/>
                </a:cubicBezTo>
                <a:cubicBezTo>
                  <a:pt x="899" y="3138"/>
                  <a:pt x="1215" y="3588"/>
                  <a:pt x="1542" y="3947"/>
                </a:cubicBezTo>
                <a:cubicBezTo>
                  <a:pt x="1748" y="4174"/>
                  <a:pt x="1990" y="4302"/>
                  <a:pt x="2223" y="4427"/>
                </a:cubicBezTo>
                <a:lnTo>
                  <a:pt x="2232" y="4432"/>
                </a:lnTo>
                <a:cubicBezTo>
                  <a:pt x="2466" y="4558"/>
                  <a:pt x="2673" y="4754"/>
                  <a:pt x="2865" y="5033"/>
                </a:cubicBezTo>
                <a:cubicBezTo>
                  <a:pt x="2930" y="5128"/>
                  <a:pt x="2995" y="5227"/>
                  <a:pt x="3057" y="5323"/>
                </a:cubicBezTo>
                <a:cubicBezTo>
                  <a:pt x="3176" y="5507"/>
                  <a:pt x="3299" y="5695"/>
                  <a:pt x="3433" y="5864"/>
                </a:cubicBezTo>
                <a:cubicBezTo>
                  <a:pt x="3729" y="6237"/>
                  <a:pt x="4069" y="6327"/>
                  <a:pt x="4474" y="6138"/>
                </a:cubicBezTo>
                <a:cubicBezTo>
                  <a:pt x="4669" y="6046"/>
                  <a:pt x="4887" y="5922"/>
                  <a:pt x="5019" y="5597"/>
                </a:cubicBezTo>
                <a:cubicBezTo>
                  <a:pt x="5080" y="5445"/>
                  <a:pt x="5140" y="5215"/>
                  <a:pt x="5079" y="4981"/>
                </a:cubicBezTo>
                <a:cubicBezTo>
                  <a:pt x="5029" y="4790"/>
                  <a:pt x="4981" y="4594"/>
                  <a:pt x="4934" y="4404"/>
                </a:cubicBezTo>
                <a:cubicBezTo>
                  <a:pt x="4784" y="3797"/>
                  <a:pt x="4630" y="3171"/>
                  <a:pt x="4406" y="2600"/>
                </a:cubicBezTo>
                <a:cubicBezTo>
                  <a:pt x="4232" y="2153"/>
                  <a:pt x="3979" y="1776"/>
                  <a:pt x="3588" y="1376"/>
                </a:cubicBezTo>
                <a:cubicBezTo>
                  <a:pt x="3319" y="1101"/>
                  <a:pt x="3014" y="789"/>
                  <a:pt x="2770" y="389"/>
                </a:cubicBezTo>
                <a:cubicBezTo>
                  <a:pt x="2689" y="256"/>
                  <a:pt x="2622" y="131"/>
                  <a:pt x="2566" y="0"/>
                </a:cubicBezTo>
                <a:lnTo>
                  <a:pt x="2531" y="0"/>
                </a:lnTo>
                <a:cubicBezTo>
                  <a:pt x="2589" y="142"/>
                  <a:pt x="2662" y="276"/>
                  <a:pt x="2749" y="419"/>
                </a:cubicBezTo>
                <a:cubicBezTo>
                  <a:pt x="2995" y="823"/>
                  <a:pt x="3301" y="1136"/>
                  <a:pt x="3572" y="1412"/>
                </a:cubicBezTo>
                <a:cubicBezTo>
                  <a:pt x="3959" y="1809"/>
                  <a:pt x="4209" y="2183"/>
                  <a:pt x="4381" y="2623"/>
                </a:cubicBezTo>
                <a:cubicBezTo>
                  <a:pt x="4603" y="3190"/>
                  <a:pt x="4757" y="3815"/>
                  <a:pt x="4907" y="4420"/>
                </a:cubicBezTo>
                <a:cubicBezTo>
                  <a:pt x="4954" y="4610"/>
                  <a:pt x="5002" y="4806"/>
                  <a:pt x="5052" y="4998"/>
                </a:cubicBezTo>
                <a:cubicBezTo>
                  <a:pt x="5108" y="5214"/>
                  <a:pt x="5051" y="5431"/>
                  <a:pt x="4993" y="5574"/>
                </a:cubicBezTo>
                <a:cubicBezTo>
                  <a:pt x="4867" y="5886"/>
                  <a:pt x="4655" y="6006"/>
                  <a:pt x="4466" y="6095"/>
                </a:cubicBezTo>
                <a:cubicBezTo>
                  <a:pt x="4072" y="6280"/>
                  <a:pt x="3740" y="6193"/>
                  <a:pt x="3452" y="5830"/>
                </a:cubicBezTo>
                <a:cubicBezTo>
                  <a:pt x="3319" y="5663"/>
                  <a:pt x="3196" y="5473"/>
                  <a:pt x="3078" y="5291"/>
                </a:cubicBezTo>
                <a:cubicBezTo>
                  <a:pt x="3015" y="5195"/>
                  <a:pt x="2951" y="5096"/>
                  <a:pt x="2885" y="5001"/>
                </a:cubicBezTo>
                <a:cubicBezTo>
                  <a:pt x="2691" y="4717"/>
                  <a:pt x="2480" y="4517"/>
                  <a:pt x="2242" y="4390"/>
                </a:cubicBezTo>
                <a:lnTo>
                  <a:pt x="2232" y="4384"/>
                </a:lnTo>
                <a:cubicBezTo>
                  <a:pt x="2001" y="4261"/>
                  <a:pt x="1762" y="4133"/>
                  <a:pt x="1559" y="3910"/>
                </a:cubicBezTo>
                <a:cubicBezTo>
                  <a:pt x="1234" y="3553"/>
                  <a:pt x="919" y="3105"/>
                  <a:pt x="595" y="2541"/>
                </a:cubicBezTo>
                <a:cubicBezTo>
                  <a:pt x="140" y="1748"/>
                  <a:pt x="158" y="1389"/>
                  <a:pt x="448" y="642"/>
                </a:cubicBezTo>
                <a:cubicBezTo>
                  <a:pt x="475" y="570"/>
                  <a:pt x="506" y="498"/>
                  <a:pt x="535" y="428"/>
                </a:cubicBezTo>
                <a:cubicBezTo>
                  <a:pt x="592" y="291"/>
                  <a:pt x="649" y="150"/>
                  <a:pt x="695" y="0"/>
                </a:cubicBezTo>
                <a:lnTo>
                  <a:pt x="663" y="0"/>
                </a:lnTo>
                <a:close/>
                <a:moveTo>
                  <a:pt x="1400" y="0"/>
                </a:moveTo>
                <a:cubicBezTo>
                  <a:pt x="1374" y="25"/>
                  <a:pt x="1348" y="55"/>
                  <a:pt x="1320" y="93"/>
                </a:cubicBezTo>
                <a:cubicBezTo>
                  <a:pt x="1188" y="274"/>
                  <a:pt x="1062" y="485"/>
                  <a:pt x="947" y="721"/>
                </a:cubicBezTo>
                <a:cubicBezTo>
                  <a:pt x="693" y="1241"/>
                  <a:pt x="657" y="1750"/>
                  <a:pt x="839" y="2235"/>
                </a:cubicBezTo>
                <a:cubicBezTo>
                  <a:pt x="1168" y="3112"/>
                  <a:pt x="1590" y="3653"/>
                  <a:pt x="2130" y="3892"/>
                </a:cubicBezTo>
                <a:cubicBezTo>
                  <a:pt x="2501" y="4056"/>
                  <a:pt x="2818" y="4336"/>
                  <a:pt x="3094" y="4749"/>
                </a:cubicBezTo>
                <a:cubicBezTo>
                  <a:pt x="3312" y="5073"/>
                  <a:pt x="3513" y="5288"/>
                  <a:pt x="3728" y="5426"/>
                </a:cubicBezTo>
                <a:cubicBezTo>
                  <a:pt x="3817" y="5484"/>
                  <a:pt x="3913" y="5512"/>
                  <a:pt x="4007" y="5512"/>
                </a:cubicBezTo>
                <a:cubicBezTo>
                  <a:pt x="4133" y="5512"/>
                  <a:pt x="4254" y="5462"/>
                  <a:pt x="4351" y="5362"/>
                </a:cubicBezTo>
                <a:cubicBezTo>
                  <a:pt x="4452" y="5258"/>
                  <a:pt x="4571" y="5055"/>
                  <a:pt x="4566" y="4676"/>
                </a:cubicBezTo>
                <a:lnTo>
                  <a:pt x="4566" y="4673"/>
                </a:lnTo>
                <a:cubicBezTo>
                  <a:pt x="4532" y="4233"/>
                  <a:pt x="4481" y="3719"/>
                  <a:pt x="4359" y="3234"/>
                </a:cubicBezTo>
                <a:cubicBezTo>
                  <a:pt x="4244" y="2780"/>
                  <a:pt x="4089" y="2433"/>
                  <a:pt x="3883" y="2173"/>
                </a:cubicBezTo>
                <a:cubicBezTo>
                  <a:pt x="3649" y="1878"/>
                  <a:pt x="3371" y="1650"/>
                  <a:pt x="3009" y="1455"/>
                </a:cubicBezTo>
                <a:cubicBezTo>
                  <a:pt x="2692" y="1284"/>
                  <a:pt x="2424" y="1071"/>
                  <a:pt x="2188" y="802"/>
                </a:cubicBezTo>
                <a:cubicBezTo>
                  <a:pt x="2079" y="676"/>
                  <a:pt x="1988" y="519"/>
                  <a:pt x="1900" y="368"/>
                </a:cubicBezTo>
                <a:cubicBezTo>
                  <a:pt x="1849" y="281"/>
                  <a:pt x="1798" y="193"/>
                  <a:pt x="1742" y="109"/>
                </a:cubicBezTo>
                <a:cubicBezTo>
                  <a:pt x="1712" y="63"/>
                  <a:pt x="1683" y="29"/>
                  <a:pt x="1656" y="0"/>
                </a:cubicBezTo>
                <a:lnTo>
                  <a:pt x="1597" y="0"/>
                </a:lnTo>
                <a:cubicBezTo>
                  <a:pt x="1635" y="26"/>
                  <a:pt x="1675" y="72"/>
                  <a:pt x="1722" y="141"/>
                </a:cubicBezTo>
                <a:cubicBezTo>
                  <a:pt x="1776" y="223"/>
                  <a:pt x="1827" y="312"/>
                  <a:pt x="1877" y="398"/>
                </a:cubicBezTo>
                <a:cubicBezTo>
                  <a:pt x="1966" y="551"/>
                  <a:pt x="2059" y="709"/>
                  <a:pt x="2171" y="838"/>
                </a:cubicBezTo>
                <a:cubicBezTo>
                  <a:pt x="2409" y="1109"/>
                  <a:pt x="2680" y="1325"/>
                  <a:pt x="2999" y="1497"/>
                </a:cubicBezTo>
                <a:cubicBezTo>
                  <a:pt x="3358" y="1690"/>
                  <a:pt x="3633" y="1916"/>
                  <a:pt x="3864" y="2208"/>
                </a:cubicBezTo>
                <a:cubicBezTo>
                  <a:pt x="4066" y="2462"/>
                  <a:pt x="4219" y="2803"/>
                  <a:pt x="4332" y="3250"/>
                </a:cubicBezTo>
                <a:cubicBezTo>
                  <a:pt x="4453" y="3731"/>
                  <a:pt x="4504" y="4241"/>
                  <a:pt x="4537" y="4678"/>
                </a:cubicBezTo>
                <a:cubicBezTo>
                  <a:pt x="4542" y="5035"/>
                  <a:pt x="4429" y="5227"/>
                  <a:pt x="4334" y="5325"/>
                </a:cubicBezTo>
                <a:cubicBezTo>
                  <a:pt x="4173" y="5491"/>
                  <a:pt x="3939" y="5514"/>
                  <a:pt x="3738" y="5385"/>
                </a:cubicBezTo>
                <a:cubicBezTo>
                  <a:pt x="3528" y="5249"/>
                  <a:pt x="3329" y="5037"/>
                  <a:pt x="3114" y="4717"/>
                </a:cubicBezTo>
                <a:cubicBezTo>
                  <a:pt x="2834" y="4299"/>
                  <a:pt x="2515" y="4016"/>
                  <a:pt x="2139" y="3849"/>
                </a:cubicBezTo>
                <a:cubicBezTo>
                  <a:pt x="1607" y="3614"/>
                  <a:pt x="1190" y="3079"/>
                  <a:pt x="865" y="2213"/>
                </a:cubicBezTo>
                <a:cubicBezTo>
                  <a:pt x="689" y="1745"/>
                  <a:pt x="725" y="1252"/>
                  <a:pt x="971" y="748"/>
                </a:cubicBezTo>
                <a:cubicBezTo>
                  <a:pt x="1085" y="514"/>
                  <a:pt x="1209" y="305"/>
                  <a:pt x="1340" y="126"/>
                </a:cubicBezTo>
                <a:cubicBezTo>
                  <a:pt x="1385" y="65"/>
                  <a:pt x="1424" y="24"/>
                  <a:pt x="1460" y="0"/>
                </a:cubicBezTo>
                <a:lnTo>
                  <a:pt x="1400" y="0"/>
                </a:lnTo>
                <a:close/>
                <a:moveTo>
                  <a:pt x="3065" y="0"/>
                </a:moveTo>
                <a:cubicBezTo>
                  <a:pt x="3087" y="52"/>
                  <a:pt x="3110" y="104"/>
                  <a:pt x="3130" y="142"/>
                </a:cubicBezTo>
                <a:cubicBezTo>
                  <a:pt x="3332" y="542"/>
                  <a:pt x="3578" y="888"/>
                  <a:pt x="3833" y="1237"/>
                </a:cubicBezTo>
                <a:cubicBezTo>
                  <a:pt x="4017" y="1489"/>
                  <a:pt x="4211" y="1762"/>
                  <a:pt x="4374" y="2072"/>
                </a:cubicBezTo>
                <a:cubicBezTo>
                  <a:pt x="4664" y="2624"/>
                  <a:pt x="4874" y="3261"/>
                  <a:pt x="5077" y="3877"/>
                </a:cubicBezTo>
                <a:cubicBezTo>
                  <a:pt x="5178" y="4182"/>
                  <a:pt x="5282" y="4498"/>
                  <a:pt x="5394" y="4799"/>
                </a:cubicBezTo>
                <a:cubicBezTo>
                  <a:pt x="5502" y="5088"/>
                  <a:pt x="5482" y="5431"/>
                  <a:pt x="5340" y="5766"/>
                </a:cubicBezTo>
                <a:cubicBezTo>
                  <a:pt x="5080" y="6376"/>
                  <a:pt x="4376" y="6835"/>
                  <a:pt x="3892" y="6709"/>
                </a:cubicBezTo>
                <a:cubicBezTo>
                  <a:pt x="3479" y="6602"/>
                  <a:pt x="3218" y="6200"/>
                  <a:pt x="2997" y="5781"/>
                </a:cubicBezTo>
                <a:cubicBezTo>
                  <a:pt x="2727" y="5267"/>
                  <a:pt x="2425" y="4918"/>
                  <a:pt x="2072" y="4717"/>
                </a:cubicBezTo>
                <a:cubicBezTo>
                  <a:pt x="1837" y="4582"/>
                  <a:pt x="1533" y="4385"/>
                  <a:pt x="1279" y="4042"/>
                </a:cubicBezTo>
                <a:cubicBezTo>
                  <a:pt x="1232" y="3980"/>
                  <a:pt x="1186" y="3917"/>
                  <a:pt x="1140" y="3854"/>
                </a:cubicBezTo>
                <a:cubicBezTo>
                  <a:pt x="993" y="3653"/>
                  <a:pt x="842" y="3445"/>
                  <a:pt x="681" y="3264"/>
                </a:cubicBezTo>
                <a:cubicBezTo>
                  <a:pt x="655" y="3235"/>
                  <a:pt x="630" y="3206"/>
                  <a:pt x="604" y="3178"/>
                </a:cubicBezTo>
                <a:cubicBezTo>
                  <a:pt x="414" y="2962"/>
                  <a:pt x="218" y="2743"/>
                  <a:pt x="0" y="2582"/>
                </a:cubicBezTo>
                <a:lnTo>
                  <a:pt x="0" y="2636"/>
                </a:lnTo>
                <a:cubicBezTo>
                  <a:pt x="210" y="2794"/>
                  <a:pt x="402" y="3004"/>
                  <a:pt x="586" y="3213"/>
                </a:cubicBezTo>
                <a:cubicBezTo>
                  <a:pt x="612" y="3242"/>
                  <a:pt x="638" y="3271"/>
                  <a:pt x="663" y="3299"/>
                </a:cubicBezTo>
                <a:cubicBezTo>
                  <a:pt x="823" y="3479"/>
                  <a:pt x="974" y="3686"/>
                  <a:pt x="1120" y="3886"/>
                </a:cubicBezTo>
                <a:cubicBezTo>
                  <a:pt x="1166" y="3949"/>
                  <a:pt x="1212" y="4013"/>
                  <a:pt x="1259" y="4076"/>
                </a:cubicBezTo>
                <a:cubicBezTo>
                  <a:pt x="1517" y="4423"/>
                  <a:pt x="1823" y="4624"/>
                  <a:pt x="2061" y="4759"/>
                </a:cubicBezTo>
                <a:cubicBezTo>
                  <a:pt x="2409" y="4958"/>
                  <a:pt x="2708" y="5301"/>
                  <a:pt x="2975" y="5808"/>
                </a:cubicBezTo>
                <a:cubicBezTo>
                  <a:pt x="3188" y="6214"/>
                  <a:pt x="3463" y="6644"/>
                  <a:pt x="3887" y="6754"/>
                </a:cubicBezTo>
                <a:cubicBezTo>
                  <a:pt x="3943" y="6768"/>
                  <a:pt x="4001" y="6776"/>
                  <a:pt x="4061" y="6776"/>
                </a:cubicBezTo>
                <a:cubicBezTo>
                  <a:pt x="4537" y="6776"/>
                  <a:pt x="5129" y="6343"/>
                  <a:pt x="5365" y="5790"/>
                </a:cubicBezTo>
                <a:cubicBezTo>
                  <a:pt x="5514" y="5440"/>
                  <a:pt x="5533" y="5081"/>
                  <a:pt x="5420" y="4778"/>
                </a:cubicBezTo>
                <a:cubicBezTo>
                  <a:pt x="5307" y="4477"/>
                  <a:pt x="5204" y="4161"/>
                  <a:pt x="5103" y="3856"/>
                </a:cubicBezTo>
                <a:cubicBezTo>
                  <a:pt x="4900" y="3238"/>
                  <a:pt x="4689" y="2599"/>
                  <a:pt x="4397" y="2043"/>
                </a:cubicBezTo>
                <a:cubicBezTo>
                  <a:pt x="4233" y="1731"/>
                  <a:pt x="4038" y="1458"/>
                  <a:pt x="3853" y="1204"/>
                </a:cubicBezTo>
                <a:cubicBezTo>
                  <a:pt x="3589" y="843"/>
                  <a:pt x="3355" y="512"/>
                  <a:pt x="3153" y="115"/>
                </a:cubicBezTo>
                <a:cubicBezTo>
                  <a:pt x="3133" y="75"/>
                  <a:pt x="3118" y="38"/>
                  <a:pt x="3101" y="0"/>
                </a:cubicBezTo>
                <a:lnTo>
                  <a:pt x="3065" y="0"/>
                </a:lnTo>
                <a:close/>
                <a:moveTo>
                  <a:pt x="3149" y="0"/>
                </a:moveTo>
                <a:cubicBezTo>
                  <a:pt x="3335" y="435"/>
                  <a:pt x="3586" y="785"/>
                  <a:pt x="3810" y="1071"/>
                </a:cubicBezTo>
                <a:cubicBezTo>
                  <a:pt x="4329" y="1736"/>
                  <a:pt x="4721" y="2516"/>
                  <a:pt x="5007" y="3457"/>
                </a:cubicBezTo>
                <a:cubicBezTo>
                  <a:pt x="5104" y="3777"/>
                  <a:pt x="5219" y="4100"/>
                  <a:pt x="5347" y="4415"/>
                </a:cubicBezTo>
                <a:cubicBezTo>
                  <a:pt x="5624" y="5094"/>
                  <a:pt x="5562" y="5711"/>
                  <a:pt x="5171" y="6198"/>
                </a:cubicBezTo>
                <a:cubicBezTo>
                  <a:pt x="4756" y="6714"/>
                  <a:pt x="4299" y="6909"/>
                  <a:pt x="3811" y="6779"/>
                </a:cubicBezTo>
                <a:cubicBezTo>
                  <a:pt x="3554" y="6711"/>
                  <a:pt x="3332" y="6505"/>
                  <a:pt x="3111" y="6131"/>
                </a:cubicBezTo>
                <a:cubicBezTo>
                  <a:pt x="3020" y="5976"/>
                  <a:pt x="2929" y="5815"/>
                  <a:pt x="2845" y="5662"/>
                </a:cubicBezTo>
                <a:cubicBezTo>
                  <a:pt x="2626" y="5269"/>
                  <a:pt x="2334" y="4971"/>
                  <a:pt x="1952" y="4752"/>
                </a:cubicBezTo>
                <a:cubicBezTo>
                  <a:pt x="1622" y="4564"/>
                  <a:pt x="1320" y="4269"/>
                  <a:pt x="1054" y="3878"/>
                </a:cubicBezTo>
                <a:cubicBezTo>
                  <a:pt x="763" y="3449"/>
                  <a:pt x="417" y="3063"/>
                  <a:pt x="0" y="2699"/>
                </a:cubicBezTo>
                <a:lnTo>
                  <a:pt x="0" y="2751"/>
                </a:lnTo>
                <a:cubicBezTo>
                  <a:pt x="408" y="3109"/>
                  <a:pt x="748" y="3490"/>
                  <a:pt x="1034" y="3911"/>
                </a:cubicBezTo>
                <a:cubicBezTo>
                  <a:pt x="1302" y="4307"/>
                  <a:pt x="1608" y="4603"/>
                  <a:pt x="1941" y="4794"/>
                </a:cubicBezTo>
                <a:cubicBezTo>
                  <a:pt x="2319" y="5010"/>
                  <a:pt x="2607" y="5304"/>
                  <a:pt x="2822" y="5691"/>
                </a:cubicBezTo>
                <a:cubicBezTo>
                  <a:pt x="2907" y="5844"/>
                  <a:pt x="2998" y="6005"/>
                  <a:pt x="3089" y="6161"/>
                </a:cubicBezTo>
                <a:cubicBezTo>
                  <a:pt x="3315" y="6543"/>
                  <a:pt x="3542" y="6754"/>
                  <a:pt x="3806" y="6824"/>
                </a:cubicBezTo>
                <a:cubicBezTo>
                  <a:pt x="3905" y="6851"/>
                  <a:pt x="4003" y="6864"/>
                  <a:pt x="4100" y="6864"/>
                </a:cubicBezTo>
                <a:cubicBezTo>
                  <a:pt x="4487" y="6864"/>
                  <a:pt x="4853" y="6652"/>
                  <a:pt x="5190" y="6232"/>
                </a:cubicBezTo>
                <a:cubicBezTo>
                  <a:pt x="5594" y="5728"/>
                  <a:pt x="5658" y="5091"/>
                  <a:pt x="5372" y="4390"/>
                </a:cubicBezTo>
                <a:cubicBezTo>
                  <a:pt x="5244" y="4077"/>
                  <a:pt x="5131" y="3757"/>
                  <a:pt x="5034" y="3439"/>
                </a:cubicBezTo>
                <a:cubicBezTo>
                  <a:pt x="4746" y="2492"/>
                  <a:pt x="4351" y="1707"/>
                  <a:pt x="3829" y="1038"/>
                </a:cubicBezTo>
                <a:cubicBezTo>
                  <a:pt x="3611" y="759"/>
                  <a:pt x="3368" y="419"/>
                  <a:pt x="3184" y="0"/>
                </a:cubicBezTo>
                <a:lnTo>
                  <a:pt x="3149" y="0"/>
                </a:lnTo>
                <a:close/>
                <a:moveTo>
                  <a:pt x="3459" y="0"/>
                </a:moveTo>
                <a:cubicBezTo>
                  <a:pt x="3569" y="305"/>
                  <a:pt x="3726" y="561"/>
                  <a:pt x="3902" y="831"/>
                </a:cubicBezTo>
                <a:cubicBezTo>
                  <a:pt x="4267" y="1391"/>
                  <a:pt x="4644" y="2010"/>
                  <a:pt x="4931" y="2740"/>
                </a:cubicBezTo>
                <a:cubicBezTo>
                  <a:pt x="5009" y="2939"/>
                  <a:pt x="5088" y="3138"/>
                  <a:pt x="5167" y="3336"/>
                </a:cubicBezTo>
                <a:cubicBezTo>
                  <a:pt x="5322" y="3725"/>
                  <a:pt x="5481" y="4127"/>
                  <a:pt x="5632" y="4527"/>
                </a:cubicBezTo>
                <a:cubicBezTo>
                  <a:pt x="5887" y="5198"/>
                  <a:pt x="5749" y="5661"/>
                  <a:pt x="5462" y="6151"/>
                </a:cubicBezTo>
                <a:cubicBezTo>
                  <a:pt x="5104" y="6765"/>
                  <a:pt x="4678" y="7102"/>
                  <a:pt x="4198" y="7154"/>
                </a:cubicBezTo>
                <a:cubicBezTo>
                  <a:pt x="3686" y="7210"/>
                  <a:pt x="3284" y="6968"/>
                  <a:pt x="3003" y="6434"/>
                </a:cubicBezTo>
                <a:cubicBezTo>
                  <a:pt x="2705" y="5867"/>
                  <a:pt x="2340" y="5241"/>
                  <a:pt x="1788" y="4995"/>
                </a:cubicBezTo>
                <a:cubicBezTo>
                  <a:pt x="1627" y="4923"/>
                  <a:pt x="1470" y="4795"/>
                  <a:pt x="1307" y="4602"/>
                </a:cubicBezTo>
                <a:cubicBezTo>
                  <a:pt x="1280" y="4571"/>
                  <a:pt x="1254" y="4540"/>
                  <a:pt x="1227" y="4509"/>
                </a:cubicBezTo>
                <a:cubicBezTo>
                  <a:pt x="1146" y="4418"/>
                  <a:pt x="1063" y="4323"/>
                  <a:pt x="994" y="4212"/>
                </a:cubicBezTo>
                <a:cubicBezTo>
                  <a:pt x="689" y="3721"/>
                  <a:pt x="362" y="3476"/>
                  <a:pt x="0" y="3469"/>
                </a:cubicBezTo>
                <a:lnTo>
                  <a:pt x="0" y="3513"/>
                </a:lnTo>
                <a:cubicBezTo>
                  <a:pt x="355" y="3518"/>
                  <a:pt x="668" y="3753"/>
                  <a:pt x="972" y="4242"/>
                </a:cubicBezTo>
                <a:cubicBezTo>
                  <a:pt x="1043" y="4356"/>
                  <a:pt x="1127" y="4452"/>
                  <a:pt x="1208" y="4545"/>
                </a:cubicBezTo>
                <a:cubicBezTo>
                  <a:pt x="1235" y="4576"/>
                  <a:pt x="1262" y="4605"/>
                  <a:pt x="1289" y="4636"/>
                </a:cubicBezTo>
                <a:cubicBezTo>
                  <a:pt x="1455" y="4832"/>
                  <a:pt x="1615" y="4964"/>
                  <a:pt x="1780" y="5038"/>
                </a:cubicBezTo>
                <a:cubicBezTo>
                  <a:pt x="2324" y="5280"/>
                  <a:pt x="2684" y="5900"/>
                  <a:pt x="2980" y="6462"/>
                </a:cubicBezTo>
                <a:cubicBezTo>
                  <a:pt x="3241" y="6957"/>
                  <a:pt x="3603" y="7208"/>
                  <a:pt x="4057" y="7208"/>
                </a:cubicBezTo>
                <a:cubicBezTo>
                  <a:pt x="4104" y="7208"/>
                  <a:pt x="4151" y="7205"/>
                  <a:pt x="4200" y="7199"/>
                </a:cubicBezTo>
                <a:cubicBezTo>
                  <a:pt x="4688" y="7146"/>
                  <a:pt x="5120" y="6804"/>
                  <a:pt x="5484" y="6181"/>
                </a:cubicBezTo>
                <a:cubicBezTo>
                  <a:pt x="5833" y="5584"/>
                  <a:pt x="5884" y="5098"/>
                  <a:pt x="5659" y="4504"/>
                </a:cubicBezTo>
                <a:cubicBezTo>
                  <a:pt x="5507" y="4104"/>
                  <a:pt x="5347" y="3702"/>
                  <a:pt x="5193" y="3313"/>
                </a:cubicBezTo>
                <a:cubicBezTo>
                  <a:pt x="5114" y="3114"/>
                  <a:pt x="5035" y="2916"/>
                  <a:pt x="4956" y="2716"/>
                </a:cubicBezTo>
                <a:cubicBezTo>
                  <a:pt x="4668" y="1982"/>
                  <a:pt x="4290" y="1362"/>
                  <a:pt x="3923" y="799"/>
                </a:cubicBezTo>
                <a:cubicBezTo>
                  <a:pt x="3753" y="539"/>
                  <a:pt x="3600" y="291"/>
                  <a:pt x="3493" y="0"/>
                </a:cubicBezTo>
                <a:lnTo>
                  <a:pt x="3459" y="0"/>
                </a:lnTo>
                <a:close/>
                <a:moveTo>
                  <a:pt x="3802" y="0"/>
                </a:moveTo>
                <a:cubicBezTo>
                  <a:pt x="3851" y="118"/>
                  <a:pt x="3906" y="236"/>
                  <a:pt x="3969" y="356"/>
                </a:cubicBezTo>
                <a:cubicBezTo>
                  <a:pt x="4101" y="604"/>
                  <a:pt x="4239" y="851"/>
                  <a:pt x="4373" y="1091"/>
                </a:cubicBezTo>
                <a:cubicBezTo>
                  <a:pt x="4465" y="1255"/>
                  <a:pt x="4560" y="1426"/>
                  <a:pt x="4653" y="1594"/>
                </a:cubicBezTo>
                <a:cubicBezTo>
                  <a:pt x="4938" y="2117"/>
                  <a:pt x="5182" y="2696"/>
                  <a:pt x="5419" y="3256"/>
                </a:cubicBezTo>
                <a:cubicBezTo>
                  <a:pt x="5562" y="3594"/>
                  <a:pt x="5710" y="3943"/>
                  <a:pt x="5865" y="4276"/>
                </a:cubicBezTo>
                <a:cubicBezTo>
                  <a:pt x="6071" y="4719"/>
                  <a:pt x="6088" y="5206"/>
                  <a:pt x="5916" y="5723"/>
                </a:cubicBezTo>
                <a:cubicBezTo>
                  <a:pt x="5757" y="6199"/>
                  <a:pt x="5509" y="6553"/>
                  <a:pt x="5248" y="6902"/>
                </a:cubicBezTo>
                <a:cubicBezTo>
                  <a:pt x="5098" y="7105"/>
                  <a:pt x="4919" y="7327"/>
                  <a:pt x="4698" y="7409"/>
                </a:cubicBezTo>
                <a:cubicBezTo>
                  <a:pt x="3806" y="7739"/>
                  <a:pt x="3038" y="7365"/>
                  <a:pt x="2535" y="6355"/>
                </a:cubicBezTo>
                <a:cubicBezTo>
                  <a:pt x="2295" y="5874"/>
                  <a:pt x="1984" y="5625"/>
                  <a:pt x="1612" y="5616"/>
                </a:cubicBezTo>
                <a:cubicBezTo>
                  <a:pt x="1502" y="5614"/>
                  <a:pt x="1421" y="5656"/>
                  <a:pt x="1372" y="5744"/>
                </a:cubicBezTo>
                <a:cubicBezTo>
                  <a:pt x="1323" y="5833"/>
                  <a:pt x="1310" y="5967"/>
                  <a:pt x="1333" y="6141"/>
                </a:cubicBezTo>
                <a:cubicBezTo>
                  <a:pt x="1341" y="6204"/>
                  <a:pt x="1351" y="6267"/>
                  <a:pt x="1361" y="6328"/>
                </a:cubicBezTo>
                <a:cubicBezTo>
                  <a:pt x="1375" y="6415"/>
                  <a:pt x="1389" y="6504"/>
                  <a:pt x="1398" y="6593"/>
                </a:cubicBezTo>
                <a:cubicBezTo>
                  <a:pt x="1452" y="7155"/>
                  <a:pt x="1368" y="7518"/>
                  <a:pt x="1125" y="7770"/>
                </a:cubicBezTo>
                <a:cubicBezTo>
                  <a:pt x="1080" y="7817"/>
                  <a:pt x="1035" y="7865"/>
                  <a:pt x="989" y="7912"/>
                </a:cubicBezTo>
                <a:cubicBezTo>
                  <a:pt x="673" y="8242"/>
                  <a:pt x="349" y="8581"/>
                  <a:pt x="0" y="8852"/>
                </a:cubicBezTo>
                <a:lnTo>
                  <a:pt x="0" y="8902"/>
                </a:lnTo>
                <a:cubicBezTo>
                  <a:pt x="355" y="8628"/>
                  <a:pt x="686" y="8284"/>
                  <a:pt x="1007" y="7949"/>
                </a:cubicBezTo>
                <a:cubicBezTo>
                  <a:pt x="1052" y="7902"/>
                  <a:pt x="1097" y="7854"/>
                  <a:pt x="1143" y="7807"/>
                </a:cubicBezTo>
                <a:cubicBezTo>
                  <a:pt x="1392" y="7547"/>
                  <a:pt x="1483" y="7160"/>
                  <a:pt x="1428" y="6586"/>
                </a:cubicBezTo>
                <a:cubicBezTo>
                  <a:pt x="1419" y="6495"/>
                  <a:pt x="1404" y="6405"/>
                  <a:pt x="1390" y="6317"/>
                </a:cubicBezTo>
                <a:cubicBezTo>
                  <a:pt x="1380" y="6256"/>
                  <a:pt x="1370" y="6193"/>
                  <a:pt x="1362" y="6131"/>
                </a:cubicBezTo>
                <a:cubicBezTo>
                  <a:pt x="1341" y="5971"/>
                  <a:pt x="1353" y="5851"/>
                  <a:pt x="1396" y="5772"/>
                </a:cubicBezTo>
                <a:cubicBezTo>
                  <a:pt x="1438" y="5696"/>
                  <a:pt x="1511" y="5658"/>
                  <a:pt x="1612" y="5660"/>
                </a:cubicBezTo>
                <a:cubicBezTo>
                  <a:pt x="1974" y="5669"/>
                  <a:pt x="2276" y="5913"/>
                  <a:pt x="2511" y="6382"/>
                </a:cubicBezTo>
                <a:cubicBezTo>
                  <a:pt x="2900" y="7165"/>
                  <a:pt x="3446" y="7572"/>
                  <a:pt x="4084" y="7572"/>
                </a:cubicBezTo>
                <a:cubicBezTo>
                  <a:pt x="4283" y="7572"/>
                  <a:pt x="4490" y="7532"/>
                  <a:pt x="4704" y="7452"/>
                </a:cubicBezTo>
                <a:cubicBezTo>
                  <a:pt x="4932" y="7368"/>
                  <a:pt x="5115" y="7142"/>
                  <a:pt x="5268" y="6937"/>
                </a:cubicBezTo>
                <a:cubicBezTo>
                  <a:pt x="5531" y="6584"/>
                  <a:pt x="5781" y="6227"/>
                  <a:pt x="5942" y="5744"/>
                </a:cubicBezTo>
                <a:cubicBezTo>
                  <a:pt x="6119" y="5211"/>
                  <a:pt x="6102" y="4708"/>
                  <a:pt x="5889" y="4251"/>
                </a:cubicBezTo>
                <a:cubicBezTo>
                  <a:pt x="5735" y="3918"/>
                  <a:pt x="5587" y="3569"/>
                  <a:pt x="5444" y="3231"/>
                </a:cubicBezTo>
                <a:cubicBezTo>
                  <a:pt x="5207" y="2670"/>
                  <a:pt x="4962" y="2090"/>
                  <a:pt x="4675" y="1566"/>
                </a:cubicBezTo>
                <a:cubicBezTo>
                  <a:pt x="4583" y="1397"/>
                  <a:pt x="4488" y="1226"/>
                  <a:pt x="4396" y="1062"/>
                </a:cubicBezTo>
                <a:cubicBezTo>
                  <a:pt x="4262" y="823"/>
                  <a:pt x="4124" y="577"/>
                  <a:pt x="3992" y="329"/>
                </a:cubicBezTo>
                <a:cubicBezTo>
                  <a:pt x="3933" y="218"/>
                  <a:pt x="3881" y="109"/>
                  <a:pt x="3836" y="0"/>
                </a:cubicBezTo>
                <a:lnTo>
                  <a:pt x="3802" y="0"/>
                </a:lnTo>
                <a:close/>
                <a:moveTo>
                  <a:pt x="4209" y="0"/>
                </a:moveTo>
                <a:cubicBezTo>
                  <a:pt x="4209" y="1"/>
                  <a:pt x="4210" y="2"/>
                  <a:pt x="4210" y="2"/>
                </a:cubicBezTo>
                <a:cubicBezTo>
                  <a:pt x="4225" y="44"/>
                  <a:pt x="4242" y="87"/>
                  <a:pt x="4260" y="126"/>
                </a:cubicBezTo>
                <a:cubicBezTo>
                  <a:pt x="4410" y="460"/>
                  <a:pt x="4581" y="777"/>
                  <a:pt x="4746" y="1084"/>
                </a:cubicBezTo>
                <a:cubicBezTo>
                  <a:pt x="4920" y="1406"/>
                  <a:pt x="5100" y="1740"/>
                  <a:pt x="5256" y="2091"/>
                </a:cubicBezTo>
                <a:cubicBezTo>
                  <a:pt x="5412" y="2444"/>
                  <a:pt x="5580" y="2791"/>
                  <a:pt x="5742" y="3128"/>
                </a:cubicBezTo>
                <a:cubicBezTo>
                  <a:pt x="5911" y="3476"/>
                  <a:pt x="6085" y="3836"/>
                  <a:pt x="6246" y="4201"/>
                </a:cubicBezTo>
                <a:cubicBezTo>
                  <a:pt x="6409" y="4573"/>
                  <a:pt x="6423" y="5003"/>
                  <a:pt x="6288" y="5518"/>
                </a:cubicBezTo>
                <a:cubicBezTo>
                  <a:pt x="6143" y="6072"/>
                  <a:pt x="5892" y="6513"/>
                  <a:pt x="5690" y="6836"/>
                </a:cubicBezTo>
                <a:cubicBezTo>
                  <a:pt x="5669" y="6869"/>
                  <a:pt x="5648" y="6903"/>
                  <a:pt x="5627" y="6937"/>
                </a:cubicBezTo>
                <a:cubicBezTo>
                  <a:pt x="5480" y="7172"/>
                  <a:pt x="5329" y="7415"/>
                  <a:pt x="5156" y="7616"/>
                </a:cubicBezTo>
                <a:cubicBezTo>
                  <a:pt x="4860" y="7957"/>
                  <a:pt x="4518" y="7974"/>
                  <a:pt x="4254" y="7951"/>
                </a:cubicBezTo>
                <a:lnTo>
                  <a:pt x="4196" y="7946"/>
                </a:lnTo>
                <a:cubicBezTo>
                  <a:pt x="3915" y="7921"/>
                  <a:pt x="3624" y="7895"/>
                  <a:pt x="3343" y="7804"/>
                </a:cubicBezTo>
                <a:cubicBezTo>
                  <a:pt x="3076" y="7718"/>
                  <a:pt x="2848" y="7603"/>
                  <a:pt x="2643" y="7450"/>
                </a:cubicBezTo>
                <a:cubicBezTo>
                  <a:pt x="2612" y="7427"/>
                  <a:pt x="2578" y="7403"/>
                  <a:pt x="2537" y="7375"/>
                </a:cubicBezTo>
                <a:cubicBezTo>
                  <a:pt x="2316" y="7227"/>
                  <a:pt x="2154" y="7277"/>
                  <a:pt x="2012" y="7535"/>
                </a:cubicBezTo>
                <a:cubicBezTo>
                  <a:pt x="1794" y="7931"/>
                  <a:pt x="1502" y="8189"/>
                  <a:pt x="1246" y="8390"/>
                </a:cubicBezTo>
                <a:cubicBezTo>
                  <a:pt x="980" y="8598"/>
                  <a:pt x="720" y="8836"/>
                  <a:pt x="469" y="9066"/>
                </a:cubicBezTo>
                <a:lnTo>
                  <a:pt x="347" y="9178"/>
                </a:lnTo>
                <a:cubicBezTo>
                  <a:pt x="242" y="9275"/>
                  <a:pt x="125" y="9352"/>
                  <a:pt x="0" y="9409"/>
                </a:cubicBezTo>
                <a:lnTo>
                  <a:pt x="0" y="9456"/>
                </a:lnTo>
                <a:cubicBezTo>
                  <a:pt x="130" y="9397"/>
                  <a:pt x="252" y="9318"/>
                  <a:pt x="363" y="9217"/>
                </a:cubicBezTo>
                <a:lnTo>
                  <a:pt x="484" y="9104"/>
                </a:lnTo>
                <a:cubicBezTo>
                  <a:pt x="735" y="8875"/>
                  <a:pt x="995" y="8638"/>
                  <a:pt x="1260" y="8430"/>
                </a:cubicBezTo>
                <a:cubicBezTo>
                  <a:pt x="1519" y="8227"/>
                  <a:pt x="1814" y="7965"/>
                  <a:pt x="2035" y="7564"/>
                </a:cubicBezTo>
                <a:cubicBezTo>
                  <a:pt x="2168" y="7323"/>
                  <a:pt x="2318" y="7277"/>
                  <a:pt x="2524" y="7416"/>
                </a:cubicBezTo>
                <a:cubicBezTo>
                  <a:pt x="2565" y="7443"/>
                  <a:pt x="2599" y="7467"/>
                  <a:pt x="2629" y="7489"/>
                </a:cubicBezTo>
                <a:cubicBezTo>
                  <a:pt x="2836" y="7644"/>
                  <a:pt x="3068" y="7762"/>
                  <a:pt x="3337" y="7849"/>
                </a:cubicBezTo>
                <a:cubicBezTo>
                  <a:pt x="3620" y="7941"/>
                  <a:pt x="3912" y="7966"/>
                  <a:pt x="4194" y="7991"/>
                </a:cubicBezTo>
                <a:lnTo>
                  <a:pt x="4252" y="7996"/>
                </a:lnTo>
                <a:cubicBezTo>
                  <a:pt x="4521" y="8020"/>
                  <a:pt x="4870" y="8002"/>
                  <a:pt x="5174" y="7651"/>
                </a:cubicBezTo>
                <a:cubicBezTo>
                  <a:pt x="5349" y="7449"/>
                  <a:pt x="5501" y="7204"/>
                  <a:pt x="5649" y="6967"/>
                </a:cubicBezTo>
                <a:cubicBezTo>
                  <a:pt x="5670" y="6933"/>
                  <a:pt x="5691" y="6900"/>
                  <a:pt x="5712" y="6867"/>
                </a:cubicBezTo>
                <a:cubicBezTo>
                  <a:pt x="5916" y="6542"/>
                  <a:pt x="6169" y="6096"/>
                  <a:pt x="6316" y="5534"/>
                </a:cubicBezTo>
                <a:cubicBezTo>
                  <a:pt x="6454" y="5005"/>
                  <a:pt x="6439" y="4561"/>
                  <a:pt x="6270" y="4177"/>
                </a:cubicBezTo>
                <a:cubicBezTo>
                  <a:pt x="6109" y="3811"/>
                  <a:pt x="5934" y="3451"/>
                  <a:pt x="5766" y="3102"/>
                </a:cubicBezTo>
                <a:cubicBezTo>
                  <a:pt x="5604" y="2766"/>
                  <a:pt x="5436" y="2418"/>
                  <a:pt x="5280" y="2066"/>
                </a:cubicBezTo>
                <a:cubicBezTo>
                  <a:pt x="5124" y="1713"/>
                  <a:pt x="4943" y="1380"/>
                  <a:pt x="4769" y="1056"/>
                </a:cubicBezTo>
                <a:cubicBezTo>
                  <a:pt x="4604" y="750"/>
                  <a:pt x="4434" y="433"/>
                  <a:pt x="4284" y="101"/>
                </a:cubicBezTo>
                <a:cubicBezTo>
                  <a:pt x="4269" y="69"/>
                  <a:pt x="4256" y="34"/>
                  <a:pt x="4243" y="0"/>
                </a:cubicBezTo>
                <a:lnTo>
                  <a:pt x="4209" y="0"/>
                </a:lnTo>
                <a:close/>
                <a:moveTo>
                  <a:pt x="4485" y="0"/>
                </a:moveTo>
                <a:cubicBezTo>
                  <a:pt x="4499" y="36"/>
                  <a:pt x="4512" y="73"/>
                  <a:pt x="4526" y="108"/>
                </a:cubicBezTo>
                <a:lnTo>
                  <a:pt x="4530" y="116"/>
                </a:lnTo>
                <a:cubicBezTo>
                  <a:pt x="4674" y="466"/>
                  <a:pt x="4844" y="793"/>
                  <a:pt x="5009" y="1110"/>
                </a:cubicBezTo>
                <a:cubicBezTo>
                  <a:pt x="5090" y="1267"/>
                  <a:pt x="5174" y="1429"/>
                  <a:pt x="5254" y="1592"/>
                </a:cubicBezTo>
                <a:cubicBezTo>
                  <a:pt x="5329" y="1745"/>
                  <a:pt x="5404" y="1902"/>
                  <a:pt x="5477" y="2054"/>
                </a:cubicBezTo>
                <a:cubicBezTo>
                  <a:pt x="5756" y="2636"/>
                  <a:pt x="6043" y="3238"/>
                  <a:pt x="6399" y="3746"/>
                </a:cubicBezTo>
                <a:cubicBezTo>
                  <a:pt x="6700" y="4175"/>
                  <a:pt x="6754" y="4587"/>
                  <a:pt x="6595" y="5212"/>
                </a:cubicBezTo>
                <a:cubicBezTo>
                  <a:pt x="6509" y="5551"/>
                  <a:pt x="6380" y="5883"/>
                  <a:pt x="6198" y="6232"/>
                </a:cubicBezTo>
                <a:cubicBezTo>
                  <a:pt x="5900" y="6802"/>
                  <a:pt x="5602" y="7345"/>
                  <a:pt x="5311" y="7844"/>
                </a:cubicBezTo>
                <a:cubicBezTo>
                  <a:pt x="5158" y="8105"/>
                  <a:pt x="4968" y="8237"/>
                  <a:pt x="4744" y="8237"/>
                </a:cubicBezTo>
                <a:cubicBezTo>
                  <a:pt x="4743" y="8237"/>
                  <a:pt x="4742" y="8237"/>
                  <a:pt x="4742" y="8237"/>
                </a:cubicBezTo>
                <a:cubicBezTo>
                  <a:pt x="4427" y="8236"/>
                  <a:pt x="4110" y="8181"/>
                  <a:pt x="3803" y="8126"/>
                </a:cubicBezTo>
                <a:cubicBezTo>
                  <a:pt x="3608" y="8092"/>
                  <a:pt x="3405" y="8056"/>
                  <a:pt x="3206" y="8034"/>
                </a:cubicBezTo>
                <a:cubicBezTo>
                  <a:pt x="3156" y="8029"/>
                  <a:pt x="3106" y="8021"/>
                  <a:pt x="3056" y="8015"/>
                </a:cubicBezTo>
                <a:cubicBezTo>
                  <a:pt x="2794" y="7981"/>
                  <a:pt x="2522" y="7946"/>
                  <a:pt x="2262" y="8086"/>
                </a:cubicBezTo>
                <a:cubicBezTo>
                  <a:pt x="1850" y="8307"/>
                  <a:pt x="1428" y="8597"/>
                  <a:pt x="931" y="8998"/>
                </a:cubicBezTo>
                <a:cubicBezTo>
                  <a:pt x="846" y="9066"/>
                  <a:pt x="760" y="9140"/>
                  <a:pt x="678" y="9211"/>
                </a:cubicBezTo>
                <a:cubicBezTo>
                  <a:pt x="462" y="9397"/>
                  <a:pt x="241" y="9586"/>
                  <a:pt x="0" y="9708"/>
                </a:cubicBezTo>
                <a:lnTo>
                  <a:pt x="0" y="9756"/>
                </a:lnTo>
                <a:cubicBezTo>
                  <a:pt x="247" y="9633"/>
                  <a:pt x="473" y="9439"/>
                  <a:pt x="693" y="9249"/>
                </a:cubicBezTo>
                <a:cubicBezTo>
                  <a:pt x="775" y="9179"/>
                  <a:pt x="860" y="9106"/>
                  <a:pt x="944" y="9038"/>
                </a:cubicBezTo>
                <a:cubicBezTo>
                  <a:pt x="1440" y="8638"/>
                  <a:pt x="1861" y="8349"/>
                  <a:pt x="2271" y="8129"/>
                </a:cubicBezTo>
                <a:cubicBezTo>
                  <a:pt x="2526" y="7992"/>
                  <a:pt x="2795" y="8027"/>
                  <a:pt x="3054" y="8061"/>
                </a:cubicBezTo>
                <a:cubicBezTo>
                  <a:pt x="3104" y="8067"/>
                  <a:pt x="3154" y="8073"/>
                  <a:pt x="3204" y="8078"/>
                </a:cubicBezTo>
                <a:cubicBezTo>
                  <a:pt x="3403" y="8099"/>
                  <a:pt x="3604" y="8135"/>
                  <a:pt x="3800" y="8170"/>
                </a:cubicBezTo>
                <a:cubicBezTo>
                  <a:pt x="4107" y="8225"/>
                  <a:pt x="4425" y="8281"/>
                  <a:pt x="4742" y="8282"/>
                </a:cubicBezTo>
                <a:cubicBezTo>
                  <a:pt x="4742" y="8282"/>
                  <a:pt x="4743" y="8282"/>
                  <a:pt x="4744" y="8282"/>
                </a:cubicBezTo>
                <a:cubicBezTo>
                  <a:pt x="4977" y="8282"/>
                  <a:pt x="5175" y="8144"/>
                  <a:pt x="5333" y="7873"/>
                </a:cubicBezTo>
                <a:cubicBezTo>
                  <a:pt x="5625" y="7373"/>
                  <a:pt x="5924" y="6831"/>
                  <a:pt x="6221" y="6261"/>
                </a:cubicBezTo>
                <a:cubicBezTo>
                  <a:pt x="6405" y="5908"/>
                  <a:pt x="6537" y="5570"/>
                  <a:pt x="6623" y="5228"/>
                </a:cubicBezTo>
                <a:cubicBezTo>
                  <a:pt x="6787" y="4581"/>
                  <a:pt x="6730" y="4157"/>
                  <a:pt x="6419" y="3712"/>
                </a:cubicBezTo>
                <a:cubicBezTo>
                  <a:pt x="6066" y="3208"/>
                  <a:pt x="5778" y="2608"/>
                  <a:pt x="5501" y="2028"/>
                </a:cubicBezTo>
                <a:cubicBezTo>
                  <a:pt x="5428" y="1876"/>
                  <a:pt x="5353" y="1718"/>
                  <a:pt x="5277" y="1564"/>
                </a:cubicBezTo>
                <a:cubicBezTo>
                  <a:pt x="5197" y="1401"/>
                  <a:pt x="5113" y="1239"/>
                  <a:pt x="5031" y="1082"/>
                </a:cubicBezTo>
                <a:cubicBezTo>
                  <a:pt x="4867" y="767"/>
                  <a:pt x="4698" y="440"/>
                  <a:pt x="4555" y="93"/>
                </a:cubicBezTo>
                <a:lnTo>
                  <a:pt x="4552" y="84"/>
                </a:lnTo>
                <a:cubicBezTo>
                  <a:pt x="4540" y="56"/>
                  <a:pt x="4530" y="28"/>
                  <a:pt x="4519" y="0"/>
                </a:cubicBezTo>
                <a:lnTo>
                  <a:pt x="4485" y="0"/>
                </a:lnTo>
                <a:close/>
                <a:moveTo>
                  <a:pt x="4856" y="0"/>
                </a:moveTo>
                <a:cubicBezTo>
                  <a:pt x="4945" y="232"/>
                  <a:pt x="5048" y="464"/>
                  <a:pt x="5164" y="691"/>
                </a:cubicBezTo>
                <a:cubicBezTo>
                  <a:pt x="5391" y="1139"/>
                  <a:pt x="5569" y="1524"/>
                  <a:pt x="5723" y="1906"/>
                </a:cubicBezTo>
                <a:cubicBezTo>
                  <a:pt x="5995" y="2582"/>
                  <a:pt x="6399" y="3038"/>
                  <a:pt x="6758" y="3394"/>
                </a:cubicBezTo>
                <a:cubicBezTo>
                  <a:pt x="6932" y="3567"/>
                  <a:pt x="7053" y="3762"/>
                  <a:pt x="7136" y="4007"/>
                </a:cubicBezTo>
                <a:cubicBezTo>
                  <a:pt x="7210" y="4227"/>
                  <a:pt x="7210" y="4430"/>
                  <a:pt x="7136" y="4684"/>
                </a:cubicBezTo>
                <a:cubicBezTo>
                  <a:pt x="7006" y="5128"/>
                  <a:pt x="6810" y="5517"/>
                  <a:pt x="6622" y="5892"/>
                </a:cubicBezTo>
                <a:lnTo>
                  <a:pt x="6606" y="5924"/>
                </a:lnTo>
                <a:cubicBezTo>
                  <a:pt x="6466" y="6204"/>
                  <a:pt x="6316" y="6478"/>
                  <a:pt x="6170" y="6744"/>
                </a:cubicBezTo>
                <a:cubicBezTo>
                  <a:pt x="5936" y="7170"/>
                  <a:pt x="5695" y="7610"/>
                  <a:pt x="5489" y="8084"/>
                </a:cubicBezTo>
                <a:cubicBezTo>
                  <a:pt x="5278" y="8571"/>
                  <a:pt x="4986" y="8741"/>
                  <a:pt x="4595" y="8606"/>
                </a:cubicBezTo>
                <a:cubicBezTo>
                  <a:pt x="4130" y="8445"/>
                  <a:pt x="3663" y="8387"/>
                  <a:pt x="3308" y="8354"/>
                </a:cubicBezTo>
                <a:cubicBezTo>
                  <a:pt x="2560" y="8285"/>
                  <a:pt x="1889" y="8660"/>
                  <a:pt x="1332" y="9036"/>
                </a:cubicBezTo>
                <a:cubicBezTo>
                  <a:pt x="1079" y="9207"/>
                  <a:pt x="837" y="9422"/>
                  <a:pt x="603" y="9629"/>
                </a:cubicBezTo>
                <a:cubicBezTo>
                  <a:pt x="546" y="9679"/>
                  <a:pt x="490" y="9728"/>
                  <a:pt x="433" y="9778"/>
                </a:cubicBezTo>
                <a:cubicBezTo>
                  <a:pt x="282" y="9909"/>
                  <a:pt x="139" y="10005"/>
                  <a:pt x="0" y="10071"/>
                </a:cubicBezTo>
                <a:lnTo>
                  <a:pt x="0" y="10118"/>
                </a:lnTo>
                <a:cubicBezTo>
                  <a:pt x="144" y="10052"/>
                  <a:pt x="291" y="9954"/>
                  <a:pt x="448" y="9818"/>
                </a:cubicBezTo>
                <a:cubicBezTo>
                  <a:pt x="504" y="9768"/>
                  <a:pt x="560" y="9717"/>
                  <a:pt x="617" y="9667"/>
                </a:cubicBezTo>
                <a:cubicBezTo>
                  <a:pt x="851" y="9460"/>
                  <a:pt x="1094" y="9247"/>
                  <a:pt x="1345" y="9077"/>
                </a:cubicBezTo>
                <a:cubicBezTo>
                  <a:pt x="1898" y="8703"/>
                  <a:pt x="2564" y="8331"/>
                  <a:pt x="3305" y="8400"/>
                </a:cubicBezTo>
                <a:cubicBezTo>
                  <a:pt x="3659" y="8433"/>
                  <a:pt x="4126" y="8490"/>
                  <a:pt x="4589" y="8650"/>
                </a:cubicBezTo>
                <a:cubicBezTo>
                  <a:pt x="4993" y="8790"/>
                  <a:pt x="5295" y="8612"/>
                  <a:pt x="5514" y="8108"/>
                </a:cubicBezTo>
                <a:cubicBezTo>
                  <a:pt x="5718" y="7637"/>
                  <a:pt x="5959" y="7198"/>
                  <a:pt x="6192" y="6772"/>
                </a:cubicBezTo>
                <a:cubicBezTo>
                  <a:pt x="6338" y="6507"/>
                  <a:pt x="6489" y="6231"/>
                  <a:pt x="6630" y="5951"/>
                </a:cubicBezTo>
                <a:lnTo>
                  <a:pt x="6645" y="5920"/>
                </a:lnTo>
                <a:cubicBezTo>
                  <a:pt x="6834" y="5542"/>
                  <a:pt x="7031" y="5152"/>
                  <a:pt x="7162" y="4704"/>
                </a:cubicBezTo>
                <a:cubicBezTo>
                  <a:pt x="7241" y="4436"/>
                  <a:pt x="7241" y="4220"/>
                  <a:pt x="7162" y="3986"/>
                </a:cubicBezTo>
                <a:cubicBezTo>
                  <a:pt x="7076" y="3734"/>
                  <a:pt x="6953" y="3535"/>
                  <a:pt x="6774" y="3357"/>
                </a:cubicBezTo>
                <a:cubicBezTo>
                  <a:pt x="6418" y="3004"/>
                  <a:pt x="6017" y="2551"/>
                  <a:pt x="5748" y="1883"/>
                </a:cubicBezTo>
                <a:cubicBezTo>
                  <a:pt x="5596" y="1505"/>
                  <a:pt x="5413" y="1106"/>
                  <a:pt x="5187" y="664"/>
                </a:cubicBezTo>
                <a:cubicBezTo>
                  <a:pt x="5076" y="445"/>
                  <a:pt x="4977" y="223"/>
                  <a:pt x="4890" y="0"/>
                </a:cubicBezTo>
                <a:lnTo>
                  <a:pt x="4856" y="0"/>
                </a:lnTo>
                <a:close/>
                <a:moveTo>
                  <a:pt x="6165" y="0"/>
                </a:moveTo>
                <a:cubicBezTo>
                  <a:pt x="6099" y="21"/>
                  <a:pt x="6033" y="40"/>
                  <a:pt x="5968" y="56"/>
                </a:cubicBezTo>
                <a:lnTo>
                  <a:pt x="5936" y="64"/>
                </a:lnTo>
                <a:cubicBezTo>
                  <a:pt x="5776" y="105"/>
                  <a:pt x="5699" y="249"/>
                  <a:pt x="5719" y="469"/>
                </a:cubicBezTo>
                <a:cubicBezTo>
                  <a:pt x="5777" y="1106"/>
                  <a:pt x="5973" y="1682"/>
                  <a:pt x="6301" y="2182"/>
                </a:cubicBezTo>
                <a:cubicBezTo>
                  <a:pt x="6434" y="2385"/>
                  <a:pt x="6602" y="2510"/>
                  <a:pt x="6765" y="2630"/>
                </a:cubicBezTo>
                <a:cubicBezTo>
                  <a:pt x="6815" y="2667"/>
                  <a:pt x="6866" y="2704"/>
                  <a:pt x="6916" y="2744"/>
                </a:cubicBezTo>
                <a:cubicBezTo>
                  <a:pt x="7199" y="2970"/>
                  <a:pt x="7418" y="3240"/>
                  <a:pt x="7586" y="3566"/>
                </a:cubicBezTo>
                <a:cubicBezTo>
                  <a:pt x="7751" y="3886"/>
                  <a:pt x="7932" y="4193"/>
                  <a:pt x="8107" y="4491"/>
                </a:cubicBezTo>
                <a:lnTo>
                  <a:pt x="8146" y="4558"/>
                </a:lnTo>
                <a:cubicBezTo>
                  <a:pt x="8229" y="4700"/>
                  <a:pt x="8331" y="4852"/>
                  <a:pt x="8474" y="4856"/>
                </a:cubicBezTo>
                <a:cubicBezTo>
                  <a:pt x="8503" y="4856"/>
                  <a:pt x="8532" y="4857"/>
                  <a:pt x="8561" y="4858"/>
                </a:cubicBezTo>
                <a:cubicBezTo>
                  <a:pt x="8710" y="4864"/>
                  <a:pt x="8864" y="4869"/>
                  <a:pt x="9016" y="4829"/>
                </a:cubicBezTo>
                <a:cubicBezTo>
                  <a:pt x="9079" y="4813"/>
                  <a:pt x="9143" y="4793"/>
                  <a:pt x="9204" y="4773"/>
                </a:cubicBezTo>
                <a:cubicBezTo>
                  <a:pt x="9329" y="4733"/>
                  <a:pt x="9458" y="4692"/>
                  <a:pt x="9589" y="4680"/>
                </a:cubicBezTo>
                <a:cubicBezTo>
                  <a:pt x="10008" y="4642"/>
                  <a:pt x="10389" y="4887"/>
                  <a:pt x="10742" y="5140"/>
                </a:cubicBezTo>
                <a:cubicBezTo>
                  <a:pt x="11047" y="5359"/>
                  <a:pt x="11354" y="5469"/>
                  <a:pt x="11670" y="5469"/>
                </a:cubicBezTo>
                <a:cubicBezTo>
                  <a:pt x="11912" y="5469"/>
                  <a:pt x="12159" y="5405"/>
                  <a:pt x="12413" y="5278"/>
                </a:cubicBezTo>
                <a:cubicBezTo>
                  <a:pt x="12955" y="5007"/>
                  <a:pt x="13461" y="4623"/>
                  <a:pt x="13842" y="4319"/>
                </a:cubicBezTo>
                <a:cubicBezTo>
                  <a:pt x="14471" y="3817"/>
                  <a:pt x="15014" y="3126"/>
                  <a:pt x="15455" y="2264"/>
                </a:cubicBezTo>
                <a:cubicBezTo>
                  <a:pt x="15550" y="2079"/>
                  <a:pt x="15642" y="1887"/>
                  <a:pt x="15732" y="1702"/>
                </a:cubicBezTo>
                <a:cubicBezTo>
                  <a:pt x="15962" y="1228"/>
                  <a:pt x="16200" y="737"/>
                  <a:pt x="16487" y="319"/>
                </a:cubicBezTo>
                <a:cubicBezTo>
                  <a:pt x="16560" y="212"/>
                  <a:pt x="16619" y="107"/>
                  <a:pt x="16667" y="0"/>
                </a:cubicBezTo>
                <a:lnTo>
                  <a:pt x="16631" y="0"/>
                </a:lnTo>
                <a:cubicBezTo>
                  <a:pt x="16587" y="95"/>
                  <a:pt x="16532" y="191"/>
                  <a:pt x="16466" y="286"/>
                </a:cubicBezTo>
                <a:cubicBezTo>
                  <a:pt x="16177" y="708"/>
                  <a:pt x="15939" y="1199"/>
                  <a:pt x="15708" y="1675"/>
                </a:cubicBezTo>
                <a:cubicBezTo>
                  <a:pt x="15618" y="1860"/>
                  <a:pt x="15526" y="2051"/>
                  <a:pt x="15432" y="2235"/>
                </a:cubicBezTo>
                <a:cubicBezTo>
                  <a:pt x="14993" y="3092"/>
                  <a:pt x="14454" y="3781"/>
                  <a:pt x="13829" y="4279"/>
                </a:cubicBezTo>
                <a:cubicBezTo>
                  <a:pt x="13449" y="4583"/>
                  <a:pt x="12944" y="4966"/>
                  <a:pt x="12403" y="5236"/>
                </a:cubicBezTo>
                <a:cubicBezTo>
                  <a:pt x="11824" y="5525"/>
                  <a:pt x="11285" y="5481"/>
                  <a:pt x="10755" y="5101"/>
                </a:cubicBezTo>
                <a:cubicBezTo>
                  <a:pt x="10423" y="4863"/>
                  <a:pt x="10067" y="4633"/>
                  <a:pt x="9676" y="4632"/>
                </a:cubicBezTo>
                <a:cubicBezTo>
                  <a:pt x="9647" y="4632"/>
                  <a:pt x="9617" y="4634"/>
                  <a:pt x="9587" y="4636"/>
                </a:cubicBezTo>
                <a:cubicBezTo>
                  <a:pt x="9454" y="4648"/>
                  <a:pt x="9324" y="4689"/>
                  <a:pt x="9198" y="4729"/>
                </a:cubicBezTo>
                <a:cubicBezTo>
                  <a:pt x="9137" y="4749"/>
                  <a:pt x="9073" y="4769"/>
                  <a:pt x="9011" y="4786"/>
                </a:cubicBezTo>
                <a:cubicBezTo>
                  <a:pt x="8861" y="4825"/>
                  <a:pt x="8708" y="4819"/>
                  <a:pt x="8561" y="4813"/>
                </a:cubicBezTo>
                <a:cubicBezTo>
                  <a:pt x="8532" y="4812"/>
                  <a:pt x="8503" y="4811"/>
                  <a:pt x="8474" y="4810"/>
                </a:cubicBezTo>
                <a:cubicBezTo>
                  <a:pt x="8343" y="4807"/>
                  <a:pt x="8247" y="4663"/>
                  <a:pt x="8169" y="4528"/>
                </a:cubicBezTo>
                <a:lnTo>
                  <a:pt x="8129" y="4462"/>
                </a:lnTo>
                <a:cubicBezTo>
                  <a:pt x="7954" y="4165"/>
                  <a:pt x="7774" y="3857"/>
                  <a:pt x="7610" y="3539"/>
                </a:cubicBezTo>
                <a:cubicBezTo>
                  <a:pt x="7438" y="3207"/>
                  <a:pt x="7216" y="2934"/>
                  <a:pt x="6929" y="2704"/>
                </a:cubicBezTo>
                <a:cubicBezTo>
                  <a:pt x="6879" y="2665"/>
                  <a:pt x="6827" y="2627"/>
                  <a:pt x="6777" y="2591"/>
                </a:cubicBezTo>
                <a:cubicBezTo>
                  <a:pt x="6617" y="2472"/>
                  <a:pt x="6451" y="2349"/>
                  <a:pt x="6322" y="2151"/>
                </a:cubicBezTo>
                <a:cubicBezTo>
                  <a:pt x="5999" y="1658"/>
                  <a:pt x="5806" y="1090"/>
                  <a:pt x="5749" y="464"/>
                </a:cubicBezTo>
                <a:cubicBezTo>
                  <a:pt x="5731" y="266"/>
                  <a:pt x="5796" y="146"/>
                  <a:pt x="5942" y="108"/>
                </a:cubicBezTo>
                <a:lnTo>
                  <a:pt x="5973" y="100"/>
                </a:lnTo>
                <a:cubicBezTo>
                  <a:pt x="6079" y="73"/>
                  <a:pt x="6187" y="44"/>
                  <a:pt x="6292" y="0"/>
                </a:cubicBezTo>
                <a:lnTo>
                  <a:pt x="6165" y="0"/>
                </a:lnTo>
                <a:close/>
                <a:moveTo>
                  <a:pt x="7321" y="0"/>
                </a:moveTo>
                <a:cubicBezTo>
                  <a:pt x="7112" y="214"/>
                  <a:pt x="6899" y="437"/>
                  <a:pt x="6706" y="698"/>
                </a:cubicBezTo>
                <a:cubicBezTo>
                  <a:pt x="6601" y="841"/>
                  <a:pt x="6547" y="1028"/>
                  <a:pt x="6554" y="1224"/>
                </a:cubicBezTo>
                <a:cubicBezTo>
                  <a:pt x="6561" y="1428"/>
                  <a:pt x="6635" y="1618"/>
                  <a:pt x="6757" y="1749"/>
                </a:cubicBezTo>
                <a:cubicBezTo>
                  <a:pt x="6820" y="1817"/>
                  <a:pt x="6887" y="1881"/>
                  <a:pt x="6951" y="1943"/>
                </a:cubicBezTo>
                <a:cubicBezTo>
                  <a:pt x="7080" y="2068"/>
                  <a:pt x="7214" y="2199"/>
                  <a:pt x="7326" y="2363"/>
                </a:cubicBezTo>
                <a:cubicBezTo>
                  <a:pt x="7421" y="2502"/>
                  <a:pt x="7515" y="2648"/>
                  <a:pt x="7606" y="2789"/>
                </a:cubicBezTo>
                <a:cubicBezTo>
                  <a:pt x="7726" y="2974"/>
                  <a:pt x="7850" y="3165"/>
                  <a:pt x="7978" y="3344"/>
                </a:cubicBezTo>
                <a:cubicBezTo>
                  <a:pt x="8209" y="3670"/>
                  <a:pt x="8530" y="4045"/>
                  <a:pt x="8966" y="4059"/>
                </a:cubicBezTo>
                <a:cubicBezTo>
                  <a:pt x="9573" y="4078"/>
                  <a:pt x="10132" y="4256"/>
                  <a:pt x="10677" y="4601"/>
                </a:cubicBezTo>
                <a:cubicBezTo>
                  <a:pt x="10977" y="4791"/>
                  <a:pt x="11331" y="4995"/>
                  <a:pt x="11723" y="4999"/>
                </a:cubicBezTo>
                <a:cubicBezTo>
                  <a:pt x="11729" y="4999"/>
                  <a:pt x="11736" y="5001"/>
                  <a:pt x="11743" y="5001"/>
                </a:cubicBezTo>
                <a:cubicBezTo>
                  <a:pt x="12255" y="5001"/>
                  <a:pt x="12729" y="4755"/>
                  <a:pt x="13171" y="4502"/>
                </a:cubicBezTo>
                <a:cubicBezTo>
                  <a:pt x="14022" y="4017"/>
                  <a:pt x="14747" y="3190"/>
                  <a:pt x="15389" y="1975"/>
                </a:cubicBezTo>
                <a:cubicBezTo>
                  <a:pt x="15497" y="1769"/>
                  <a:pt x="15599" y="1551"/>
                  <a:pt x="15698" y="1340"/>
                </a:cubicBezTo>
                <a:cubicBezTo>
                  <a:pt x="15848" y="1019"/>
                  <a:pt x="16004" y="687"/>
                  <a:pt x="16185" y="392"/>
                </a:cubicBezTo>
                <a:cubicBezTo>
                  <a:pt x="16201" y="366"/>
                  <a:pt x="16218" y="340"/>
                  <a:pt x="16234" y="313"/>
                </a:cubicBezTo>
                <a:cubicBezTo>
                  <a:pt x="16296" y="214"/>
                  <a:pt x="16358" y="112"/>
                  <a:pt x="16412" y="0"/>
                </a:cubicBezTo>
                <a:lnTo>
                  <a:pt x="16375" y="0"/>
                </a:lnTo>
                <a:cubicBezTo>
                  <a:pt x="16325" y="100"/>
                  <a:pt x="16269" y="192"/>
                  <a:pt x="16213" y="282"/>
                </a:cubicBezTo>
                <a:cubicBezTo>
                  <a:pt x="16196" y="308"/>
                  <a:pt x="16179" y="335"/>
                  <a:pt x="16163" y="361"/>
                </a:cubicBezTo>
                <a:cubicBezTo>
                  <a:pt x="15981" y="658"/>
                  <a:pt x="15824" y="991"/>
                  <a:pt x="15674" y="1314"/>
                </a:cubicBezTo>
                <a:cubicBezTo>
                  <a:pt x="15575" y="1524"/>
                  <a:pt x="15474" y="1742"/>
                  <a:pt x="15366" y="1946"/>
                </a:cubicBezTo>
                <a:cubicBezTo>
                  <a:pt x="14728" y="3155"/>
                  <a:pt x="14007" y="3977"/>
                  <a:pt x="13161" y="4460"/>
                </a:cubicBezTo>
                <a:cubicBezTo>
                  <a:pt x="12721" y="4711"/>
                  <a:pt x="12250" y="4955"/>
                  <a:pt x="11743" y="4955"/>
                </a:cubicBezTo>
                <a:cubicBezTo>
                  <a:pt x="11736" y="4955"/>
                  <a:pt x="11729" y="4955"/>
                  <a:pt x="11723" y="4955"/>
                </a:cubicBezTo>
                <a:cubicBezTo>
                  <a:pt x="11336" y="4950"/>
                  <a:pt x="10986" y="4749"/>
                  <a:pt x="10689" y="4560"/>
                </a:cubicBezTo>
                <a:cubicBezTo>
                  <a:pt x="10141" y="4213"/>
                  <a:pt x="9577" y="4033"/>
                  <a:pt x="8966" y="4014"/>
                </a:cubicBezTo>
                <a:cubicBezTo>
                  <a:pt x="8540" y="4000"/>
                  <a:pt x="8225" y="3632"/>
                  <a:pt x="7997" y="3312"/>
                </a:cubicBezTo>
                <a:cubicBezTo>
                  <a:pt x="7870" y="3133"/>
                  <a:pt x="7747" y="2942"/>
                  <a:pt x="7628" y="2758"/>
                </a:cubicBezTo>
                <a:cubicBezTo>
                  <a:pt x="7536" y="2616"/>
                  <a:pt x="7442" y="2470"/>
                  <a:pt x="7347" y="2331"/>
                </a:cubicBezTo>
                <a:cubicBezTo>
                  <a:pt x="7232" y="2163"/>
                  <a:pt x="7096" y="2033"/>
                  <a:pt x="6966" y="1906"/>
                </a:cubicBezTo>
                <a:cubicBezTo>
                  <a:pt x="6902" y="1844"/>
                  <a:pt x="6836" y="1780"/>
                  <a:pt x="6774" y="1713"/>
                </a:cubicBezTo>
                <a:cubicBezTo>
                  <a:pt x="6660" y="1590"/>
                  <a:pt x="6590" y="1411"/>
                  <a:pt x="6583" y="1221"/>
                </a:cubicBezTo>
                <a:cubicBezTo>
                  <a:pt x="6576" y="1039"/>
                  <a:pt x="6627" y="865"/>
                  <a:pt x="6726" y="731"/>
                </a:cubicBezTo>
                <a:cubicBezTo>
                  <a:pt x="6928" y="457"/>
                  <a:pt x="7154" y="224"/>
                  <a:pt x="7374" y="0"/>
                </a:cubicBezTo>
                <a:lnTo>
                  <a:pt x="7321" y="0"/>
                </a:lnTo>
                <a:close/>
                <a:moveTo>
                  <a:pt x="7420" y="0"/>
                </a:moveTo>
                <a:cubicBezTo>
                  <a:pt x="7384" y="37"/>
                  <a:pt x="7349" y="74"/>
                  <a:pt x="7314" y="109"/>
                </a:cubicBezTo>
                <a:cubicBezTo>
                  <a:pt x="7182" y="244"/>
                  <a:pt x="7045" y="383"/>
                  <a:pt x="6917" y="535"/>
                </a:cubicBezTo>
                <a:cubicBezTo>
                  <a:pt x="6847" y="619"/>
                  <a:pt x="6779" y="713"/>
                  <a:pt x="6712" y="821"/>
                </a:cubicBezTo>
                <a:cubicBezTo>
                  <a:pt x="6635" y="945"/>
                  <a:pt x="6597" y="1084"/>
                  <a:pt x="6601" y="1222"/>
                </a:cubicBezTo>
                <a:cubicBezTo>
                  <a:pt x="6605" y="1361"/>
                  <a:pt x="6652" y="1495"/>
                  <a:pt x="6738" y="1608"/>
                </a:cubicBezTo>
                <a:cubicBezTo>
                  <a:pt x="6785" y="1670"/>
                  <a:pt x="6836" y="1735"/>
                  <a:pt x="6891" y="1784"/>
                </a:cubicBezTo>
                <a:cubicBezTo>
                  <a:pt x="7200" y="2061"/>
                  <a:pt x="7486" y="2432"/>
                  <a:pt x="7794" y="2951"/>
                </a:cubicBezTo>
                <a:cubicBezTo>
                  <a:pt x="8002" y="3301"/>
                  <a:pt x="8215" y="3561"/>
                  <a:pt x="8443" y="3746"/>
                </a:cubicBezTo>
                <a:cubicBezTo>
                  <a:pt x="8645" y="3909"/>
                  <a:pt x="8859" y="3948"/>
                  <a:pt x="9024" y="3964"/>
                </a:cubicBezTo>
                <a:lnTo>
                  <a:pt x="9088" y="3971"/>
                </a:lnTo>
                <a:cubicBezTo>
                  <a:pt x="9423" y="4004"/>
                  <a:pt x="9770" y="4039"/>
                  <a:pt x="10100" y="4192"/>
                </a:cubicBezTo>
                <a:cubicBezTo>
                  <a:pt x="10363" y="4314"/>
                  <a:pt x="10616" y="4453"/>
                  <a:pt x="10853" y="4606"/>
                </a:cubicBezTo>
                <a:cubicBezTo>
                  <a:pt x="11401" y="4961"/>
                  <a:pt x="11969" y="4990"/>
                  <a:pt x="12588" y="4692"/>
                </a:cubicBezTo>
                <a:cubicBezTo>
                  <a:pt x="13113" y="4441"/>
                  <a:pt x="13499" y="4196"/>
                  <a:pt x="13841" y="3900"/>
                </a:cubicBezTo>
                <a:cubicBezTo>
                  <a:pt x="14053" y="3716"/>
                  <a:pt x="14243" y="3481"/>
                  <a:pt x="14427" y="3253"/>
                </a:cubicBezTo>
                <a:cubicBezTo>
                  <a:pt x="14496" y="3169"/>
                  <a:pt x="14566" y="3081"/>
                  <a:pt x="14637" y="2998"/>
                </a:cubicBezTo>
                <a:cubicBezTo>
                  <a:pt x="15039" y="2524"/>
                  <a:pt x="15332" y="1899"/>
                  <a:pt x="15616" y="1293"/>
                </a:cubicBezTo>
                <a:cubicBezTo>
                  <a:pt x="15674" y="1169"/>
                  <a:pt x="15733" y="1043"/>
                  <a:pt x="15793" y="919"/>
                </a:cubicBezTo>
                <a:cubicBezTo>
                  <a:pt x="15888" y="721"/>
                  <a:pt x="15997" y="533"/>
                  <a:pt x="16103" y="352"/>
                </a:cubicBezTo>
                <a:cubicBezTo>
                  <a:pt x="16169" y="238"/>
                  <a:pt x="16236" y="120"/>
                  <a:pt x="16301" y="0"/>
                </a:cubicBezTo>
                <a:lnTo>
                  <a:pt x="16263" y="0"/>
                </a:lnTo>
                <a:cubicBezTo>
                  <a:pt x="16203" y="110"/>
                  <a:pt x="16142" y="219"/>
                  <a:pt x="16081" y="323"/>
                </a:cubicBezTo>
                <a:cubicBezTo>
                  <a:pt x="15975" y="505"/>
                  <a:pt x="15865" y="693"/>
                  <a:pt x="15768" y="894"/>
                </a:cubicBezTo>
                <a:cubicBezTo>
                  <a:pt x="15709" y="1017"/>
                  <a:pt x="15651" y="1143"/>
                  <a:pt x="15592" y="1268"/>
                </a:cubicBezTo>
                <a:cubicBezTo>
                  <a:pt x="15310" y="1870"/>
                  <a:pt x="15018" y="2494"/>
                  <a:pt x="14619" y="2964"/>
                </a:cubicBezTo>
                <a:cubicBezTo>
                  <a:pt x="14548" y="3048"/>
                  <a:pt x="14478" y="3134"/>
                  <a:pt x="14409" y="3219"/>
                </a:cubicBezTo>
                <a:cubicBezTo>
                  <a:pt x="14226" y="3445"/>
                  <a:pt x="14036" y="3679"/>
                  <a:pt x="13826" y="3861"/>
                </a:cubicBezTo>
                <a:cubicBezTo>
                  <a:pt x="13486" y="4155"/>
                  <a:pt x="13102" y="4398"/>
                  <a:pt x="12579" y="4649"/>
                </a:cubicBezTo>
                <a:cubicBezTo>
                  <a:pt x="11967" y="4943"/>
                  <a:pt x="11406" y="4915"/>
                  <a:pt x="10864" y="4564"/>
                </a:cubicBezTo>
                <a:cubicBezTo>
                  <a:pt x="10627" y="4410"/>
                  <a:pt x="10373" y="4270"/>
                  <a:pt x="10109" y="4148"/>
                </a:cubicBezTo>
                <a:cubicBezTo>
                  <a:pt x="9775" y="3994"/>
                  <a:pt x="9427" y="3960"/>
                  <a:pt x="9089" y="3926"/>
                </a:cubicBezTo>
                <a:lnTo>
                  <a:pt x="9025" y="3921"/>
                </a:lnTo>
                <a:cubicBezTo>
                  <a:pt x="8864" y="3905"/>
                  <a:pt x="8654" y="3865"/>
                  <a:pt x="8456" y="3706"/>
                </a:cubicBezTo>
                <a:cubicBezTo>
                  <a:pt x="8232" y="3524"/>
                  <a:pt x="8022" y="3267"/>
                  <a:pt x="7816" y="2921"/>
                </a:cubicBezTo>
                <a:cubicBezTo>
                  <a:pt x="7506" y="2398"/>
                  <a:pt x="7217" y="2025"/>
                  <a:pt x="6906" y="1746"/>
                </a:cubicBezTo>
                <a:cubicBezTo>
                  <a:pt x="6853" y="1698"/>
                  <a:pt x="6804" y="1635"/>
                  <a:pt x="6758" y="1574"/>
                </a:cubicBezTo>
                <a:cubicBezTo>
                  <a:pt x="6678" y="1469"/>
                  <a:pt x="6634" y="1346"/>
                  <a:pt x="6630" y="1219"/>
                </a:cubicBezTo>
                <a:cubicBezTo>
                  <a:pt x="6626" y="1094"/>
                  <a:pt x="6662" y="967"/>
                  <a:pt x="6733" y="852"/>
                </a:cubicBezTo>
                <a:cubicBezTo>
                  <a:pt x="6800" y="746"/>
                  <a:pt x="6866" y="653"/>
                  <a:pt x="6935" y="571"/>
                </a:cubicBezTo>
                <a:cubicBezTo>
                  <a:pt x="7062" y="419"/>
                  <a:pt x="7198" y="281"/>
                  <a:pt x="7330" y="146"/>
                </a:cubicBezTo>
                <a:cubicBezTo>
                  <a:pt x="7377" y="99"/>
                  <a:pt x="7425" y="49"/>
                  <a:pt x="7472" y="0"/>
                </a:cubicBezTo>
                <a:lnTo>
                  <a:pt x="7420" y="0"/>
                </a:lnTo>
                <a:close/>
                <a:moveTo>
                  <a:pt x="8267" y="0"/>
                </a:moveTo>
                <a:cubicBezTo>
                  <a:pt x="8150" y="176"/>
                  <a:pt x="8013" y="319"/>
                  <a:pt x="7879" y="459"/>
                </a:cubicBezTo>
                <a:cubicBezTo>
                  <a:pt x="7840" y="500"/>
                  <a:pt x="7800" y="541"/>
                  <a:pt x="7761" y="583"/>
                </a:cubicBezTo>
                <a:cubicBezTo>
                  <a:pt x="7428" y="942"/>
                  <a:pt x="7367" y="1299"/>
                  <a:pt x="7544" y="1854"/>
                </a:cubicBezTo>
                <a:cubicBezTo>
                  <a:pt x="7664" y="2232"/>
                  <a:pt x="7838" y="2584"/>
                  <a:pt x="8059" y="2905"/>
                </a:cubicBezTo>
                <a:cubicBezTo>
                  <a:pt x="8278" y="3223"/>
                  <a:pt x="8522" y="3409"/>
                  <a:pt x="8786" y="3457"/>
                </a:cubicBezTo>
                <a:cubicBezTo>
                  <a:pt x="9133" y="3520"/>
                  <a:pt x="9476" y="3639"/>
                  <a:pt x="9806" y="3809"/>
                </a:cubicBezTo>
                <a:cubicBezTo>
                  <a:pt x="10473" y="4153"/>
                  <a:pt x="11081" y="4373"/>
                  <a:pt x="11666" y="4482"/>
                </a:cubicBezTo>
                <a:cubicBezTo>
                  <a:pt x="11813" y="4509"/>
                  <a:pt x="11959" y="4523"/>
                  <a:pt x="12104" y="4523"/>
                </a:cubicBezTo>
                <a:cubicBezTo>
                  <a:pt x="12577" y="4523"/>
                  <a:pt x="13040" y="4378"/>
                  <a:pt x="13487" y="4091"/>
                </a:cubicBezTo>
                <a:cubicBezTo>
                  <a:pt x="13983" y="3772"/>
                  <a:pt x="14384" y="3234"/>
                  <a:pt x="14772" y="2714"/>
                </a:cubicBezTo>
                <a:lnTo>
                  <a:pt x="14850" y="2610"/>
                </a:lnTo>
                <a:cubicBezTo>
                  <a:pt x="15079" y="2304"/>
                  <a:pt x="15284" y="1932"/>
                  <a:pt x="15518" y="1404"/>
                </a:cubicBezTo>
                <a:cubicBezTo>
                  <a:pt x="15756" y="866"/>
                  <a:pt x="15964" y="426"/>
                  <a:pt x="16170" y="18"/>
                </a:cubicBezTo>
                <a:cubicBezTo>
                  <a:pt x="16173" y="12"/>
                  <a:pt x="16176" y="6"/>
                  <a:pt x="16180" y="0"/>
                </a:cubicBezTo>
                <a:lnTo>
                  <a:pt x="16142" y="0"/>
                </a:lnTo>
                <a:cubicBezTo>
                  <a:pt x="15937" y="406"/>
                  <a:pt x="15730" y="844"/>
                  <a:pt x="15493" y="1379"/>
                </a:cubicBezTo>
                <a:cubicBezTo>
                  <a:pt x="15261" y="1903"/>
                  <a:pt x="15057" y="2272"/>
                  <a:pt x="14830" y="2576"/>
                </a:cubicBezTo>
                <a:lnTo>
                  <a:pt x="14752" y="2679"/>
                </a:lnTo>
                <a:cubicBezTo>
                  <a:pt x="14366" y="3198"/>
                  <a:pt x="13966" y="3734"/>
                  <a:pt x="13475" y="4049"/>
                </a:cubicBezTo>
                <a:cubicBezTo>
                  <a:pt x="12896" y="4422"/>
                  <a:pt x="12288" y="4554"/>
                  <a:pt x="11670" y="4438"/>
                </a:cubicBezTo>
                <a:cubicBezTo>
                  <a:pt x="11087" y="4329"/>
                  <a:pt x="10481" y="4109"/>
                  <a:pt x="9816" y="3766"/>
                </a:cubicBezTo>
                <a:cubicBezTo>
                  <a:pt x="9484" y="3595"/>
                  <a:pt x="9139" y="3477"/>
                  <a:pt x="8790" y="3413"/>
                </a:cubicBezTo>
                <a:cubicBezTo>
                  <a:pt x="8532" y="3366"/>
                  <a:pt x="8293" y="3184"/>
                  <a:pt x="8079" y="2874"/>
                </a:cubicBezTo>
                <a:cubicBezTo>
                  <a:pt x="7860" y="2557"/>
                  <a:pt x="7689" y="2206"/>
                  <a:pt x="7571" y="1834"/>
                </a:cubicBezTo>
                <a:cubicBezTo>
                  <a:pt x="7400" y="1296"/>
                  <a:pt x="7456" y="967"/>
                  <a:pt x="7778" y="620"/>
                </a:cubicBezTo>
                <a:cubicBezTo>
                  <a:pt x="7817" y="578"/>
                  <a:pt x="7857" y="537"/>
                  <a:pt x="7896" y="496"/>
                </a:cubicBezTo>
                <a:cubicBezTo>
                  <a:pt x="8039" y="347"/>
                  <a:pt x="8185" y="194"/>
                  <a:pt x="8308" y="0"/>
                </a:cubicBezTo>
                <a:lnTo>
                  <a:pt x="8267" y="0"/>
                </a:lnTo>
                <a:close/>
                <a:moveTo>
                  <a:pt x="8368" y="0"/>
                </a:moveTo>
                <a:cubicBezTo>
                  <a:pt x="8276" y="155"/>
                  <a:pt x="8166" y="283"/>
                  <a:pt x="8057" y="405"/>
                </a:cubicBezTo>
                <a:cubicBezTo>
                  <a:pt x="8023" y="443"/>
                  <a:pt x="7989" y="480"/>
                  <a:pt x="7956" y="519"/>
                </a:cubicBezTo>
                <a:cubicBezTo>
                  <a:pt x="7935" y="542"/>
                  <a:pt x="7913" y="563"/>
                  <a:pt x="7892" y="584"/>
                </a:cubicBezTo>
                <a:cubicBezTo>
                  <a:pt x="7881" y="595"/>
                  <a:pt x="7870" y="605"/>
                  <a:pt x="7860" y="616"/>
                </a:cubicBezTo>
                <a:cubicBezTo>
                  <a:pt x="7485" y="995"/>
                  <a:pt x="7431" y="1318"/>
                  <a:pt x="7646" y="1894"/>
                </a:cubicBezTo>
                <a:cubicBezTo>
                  <a:pt x="7821" y="2363"/>
                  <a:pt x="8077" y="2941"/>
                  <a:pt x="8517" y="3238"/>
                </a:cubicBezTo>
                <a:cubicBezTo>
                  <a:pt x="8656" y="3332"/>
                  <a:pt x="8805" y="3361"/>
                  <a:pt x="8949" y="3390"/>
                </a:cubicBezTo>
                <a:cubicBezTo>
                  <a:pt x="9010" y="3402"/>
                  <a:pt x="9072" y="3414"/>
                  <a:pt x="9133" y="3431"/>
                </a:cubicBezTo>
                <a:cubicBezTo>
                  <a:pt x="9370" y="3497"/>
                  <a:pt x="9548" y="3565"/>
                  <a:pt x="9711" y="3650"/>
                </a:cubicBezTo>
                <a:cubicBezTo>
                  <a:pt x="10374" y="3996"/>
                  <a:pt x="10967" y="4226"/>
                  <a:pt x="11523" y="4353"/>
                </a:cubicBezTo>
                <a:cubicBezTo>
                  <a:pt x="12565" y="4591"/>
                  <a:pt x="13488" y="4217"/>
                  <a:pt x="14266" y="3239"/>
                </a:cubicBezTo>
                <a:lnTo>
                  <a:pt x="14343" y="3143"/>
                </a:lnTo>
                <a:cubicBezTo>
                  <a:pt x="14531" y="2907"/>
                  <a:pt x="14726" y="2662"/>
                  <a:pt x="14908" y="2402"/>
                </a:cubicBezTo>
                <a:cubicBezTo>
                  <a:pt x="15166" y="2034"/>
                  <a:pt x="15364" y="1593"/>
                  <a:pt x="15554" y="1168"/>
                </a:cubicBezTo>
                <a:cubicBezTo>
                  <a:pt x="15695" y="851"/>
                  <a:pt x="15846" y="537"/>
                  <a:pt x="15993" y="234"/>
                </a:cubicBezTo>
                <a:cubicBezTo>
                  <a:pt x="16030" y="156"/>
                  <a:pt x="16068" y="78"/>
                  <a:pt x="16105" y="0"/>
                </a:cubicBezTo>
                <a:lnTo>
                  <a:pt x="16069" y="0"/>
                </a:lnTo>
                <a:cubicBezTo>
                  <a:pt x="16035" y="69"/>
                  <a:pt x="16002" y="139"/>
                  <a:pt x="15968" y="208"/>
                </a:cubicBezTo>
                <a:cubicBezTo>
                  <a:pt x="15822" y="512"/>
                  <a:pt x="15670" y="825"/>
                  <a:pt x="15529" y="1142"/>
                </a:cubicBezTo>
                <a:cubicBezTo>
                  <a:pt x="15339" y="1566"/>
                  <a:pt x="15144" y="2004"/>
                  <a:pt x="14888" y="2369"/>
                </a:cubicBezTo>
                <a:cubicBezTo>
                  <a:pt x="14707" y="2628"/>
                  <a:pt x="14512" y="2872"/>
                  <a:pt x="14324" y="3108"/>
                </a:cubicBezTo>
                <a:lnTo>
                  <a:pt x="14247" y="3204"/>
                </a:lnTo>
                <a:cubicBezTo>
                  <a:pt x="13476" y="4172"/>
                  <a:pt x="12560" y="4545"/>
                  <a:pt x="11527" y="4309"/>
                </a:cubicBezTo>
                <a:cubicBezTo>
                  <a:pt x="10973" y="4183"/>
                  <a:pt x="10382" y="3953"/>
                  <a:pt x="9720" y="3608"/>
                </a:cubicBezTo>
                <a:cubicBezTo>
                  <a:pt x="9556" y="3522"/>
                  <a:pt x="9376" y="3454"/>
                  <a:pt x="9138" y="3387"/>
                </a:cubicBezTo>
                <a:cubicBezTo>
                  <a:pt x="9076" y="3370"/>
                  <a:pt x="9014" y="3358"/>
                  <a:pt x="8953" y="3346"/>
                </a:cubicBezTo>
                <a:cubicBezTo>
                  <a:pt x="8811" y="3318"/>
                  <a:pt x="8665" y="3289"/>
                  <a:pt x="8529" y="3197"/>
                </a:cubicBezTo>
                <a:cubicBezTo>
                  <a:pt x="8098" y="2905"/>
                  <a:pt x="7844" y="2336"/>
                  <a:pt x="7671" y="1872"/>
                </a:cubicBezTo>
                <a:cubicBezTo>
                  <a:pt x="7464" y="1316"/>
                  <a:pt x="7514" y="1019"/>
                  <a:pt x="7876" y="652"/>
                </a:cubicBezTo>
                <a:cubicBezTo>
                  <a:pt x="7886" y="642"/>
                  <a:pt x="7897" y="633"/>
                  <a:pt x="7907" y="622"/>
                </a:cubicBezTo>
                <a:cubicBezTo>
                  <a:pt x="7929" y="601"/>
                  <a:pt x="7953" y="579"/>
                  <a:pt x="7974" y="554"/>
                </a:cubicBezTo>
                <a:cubicBezTo>
                  <a:pt x="8007" y="516"/>
                  <a:pt x="8041" y="478"/>
                  <a:pt x="8075" y="441"/>
                </a:cubicBezTo>
                <a:cubicBezTo>
                  <a:pt x="8194" y="309"/>
                  <a:pt x="8313" y="173"/>
                  <a:pt x="8410" y="0"/>
                </a:cubicBezTo>
                <a:lnTo>
                  <a:pt x="8368" y="0"/>
                </a:lnTo>
                <a:close/>
                <a:moveTo>
                  <a:pt x="9355" y="0"/>
                </a:moveTo>
                <a:cubicBezTo>
                  <a:pt x="8911" y="203"/>
                  <a:pt x="8610" y="685"/>
                  <a:pt x="8372" y="1144"/>
                </a:cubicBezTo>
                <a:cubicBezTo>
                  <a:pt x="8251" y="1379"/>
                  <a:pt x="8209" y="1630"/>
                  <a:pt x="8251" y="1871"/>
                </a:cubicBezTo>
                <a:cubicBezTo>
                  <a:pt x="8298" y="2140"/>
                  <a:pt x="8452" y="2379"/>
                  <a:pt x="8664" y="2510"/>
                </a:cubicBezTo>
                <a:cubicBezTo>
                  <a:pt x="8763" y="2572"/>
                  <a:pt x="8872" y="2603"/>
                  <a:pt x="8978" y="2634"/>
                </a:cubicBezTo>
                <a:cubicBezTo>
                  <a:pt x="9038" y="2652"/>
                  <a:pt x="9100" y="2672"/>
                  <a:pt x="9160" y="2696"/>
                </a:cubicBezTo>
                <a:cubicBezTo>
                  <a:pt x="9340" y="2768"/>
                  <a:pt x="9507" y="2901"/>
                  <a:pt x="9667" y="3030"/>
                </a:cubicBezTo>
                <a:cubicBezTo>
                  <a:pt x="9756" y="3101"/>
                  <a:pt x="9847" y="3175"/>
                  <a:pt x="9940" y="3238"/>
                </a:cubicBezTo>
                <a:cubicBezTo>
                  <a:pt x="10357" y="3519"/>
                  <a:pt x="10720" y="3522"/>
                  <a:pt x="11049" y="3249"/>
                </a:cubicBezTo>
                <a:cubicBezTo>
                  <a:pt x="11261" y="3073"/>
                  <a:pt x="11458" y="3106"/>
                  <a:pt x="11687" y="3354"/>
                </a:cubicBezTo>
                <a:cubicBezTo>
                  <a:pt x="11703" y="3373"/>
                  <a:pt x="11721" y="3390"/>
                  <a:pt x="11737" y="3409"/>
                </a:cubicBezTo>
                <a:cubicBezTo>
                  <a:pt x="11861" y="3545"/>
                  <a:pt x="11989" y="3686"/>
                  <a:pt x="12142" y="3759"/>
                </a:cubicBezTo>
                <a:cubicBezTo>
                  <a:pt x="12706" y="4030"/>
                  <a:pt x="13250" y="3909"/>
                  <a:pt x="13759" y="3398"/>
                </a:cubicBezTo>
                <a:cubicBezTo>
                  <a:pt x="14310" y="2845"/>
                  <a:pt x="14874" y="2207"/>
                  <a:pt x="15270" y="1294"/>
                </a:cubicBezTo>
                <a:cubicBezTo>
                  <a:pt x="15303" y="1218"/>
                  <a:pt x="15337" y="1142"/>
                  <a:pt x="15371" y="1065"/>
                </a:cubicBezTo>
                <a:cubicBezTo>
                  <a:pt x="15520" y="723"/>
                  <a:pt x="15673" y="372"/>
                  <a:pt x="15801" y="0"/>
                </a:cubicBezTo>
                <a:lnTo>
                  <a:pt x="15769" y="0"/>
                </a:lnTo>
                <a:cubicBezTo>
                  <a:pt x="15642" y="362"/>
                  <a:pt x="15492" y="706"/>
                  <a:pt x="15345" y="1040"/>
                </a:cubicBezTo>
                <a:cubicBezTo>
                  <a:pt x="15312" y="1117"/>
                  <a:pt x="15278" y="1193"/>
                  <a:pt x="15245" y="1270"/>
                </a:cubicBezTo>
                <a:cubicBezTo>
                  <a:pt x="14853" y="2176"/>
                  <a:pt x="14291" y="2809"/>
                  <a:pt x="13742" y="3359"/>
                </a:cubicBezTo>
                <a:cubicBezTo>
                  <a:pt x="13241" y="3862"/>
                  <a:pt x="12706" y="3983"/>
                  <a:pt x="12151" y="3717"/>
                </a:cubicBezTo>
                <a:cubicBezTo>
                  <a:pt x="12003" y="3645"/>
                  <a:pt x="11877" y="3506"/>
                  <a:pt x="11754" y="3372"/>
                </a:cubicBezTo>
                <a:cubicBezTo>
                  <a:pt x="11738" y="3353"/>
                  <a:pt x="11721" y="3336"/>
                  <a:pt x="11704" y="3318"/>
                </a:cubicBezTo>
                <a:cubicBezTo>
                  <a:pt x="11468" y="3061"/>
                  <a:pt x="11256" y="3027"/>
                  <a:pt x="11036" y="3209"/>
                </a:cubicBezTo>
                <a:cubicBezTo>
                  <a:pt x="10715" y="3476"/>
                  <a:pt x="10361" y="3472"/>
                  <a:pt x="9953" y="3197"/>
                </a:cubicBezTo>
                <a:cubicBezTo>
                  <a:pt x="9861" y="3135"/>
                  <a:pt x="9770" y="3061"/>
                  <a:pt x="9682" y="2990"/>
                </a:cubicBezTo>
                <a:cubicBezTo>
                  <a:pt x="9519" y="2860"/>
                  <a:pt x="9352" y="2725"/>
                  <a:pt x="9169" y="2652"/>
                </a:cubicBezTo>
                <a:cubicBezTo>
                  <a:pt x="9108" y="2627"/>
                  <a:pt x="9044" y="2609"/>
                  <a:pt x="8983" y="2591"/>
                </a:cubicBezTo>
                <a:cubicBezTo>
                  <a:pt x="8879" y="2560"/>
                  <a:pt x="8772" y="2528"/>
                  <a:pt x="8674" y="2468"/>
                </a:cubicBezTo>
                <a:cubicBezTo>
                  <a:pt x="8472" y="2342"/>
                  <a:pt x="8324" y="2114"/>
                  <a:pt x="8280" y="1858"/>
                </a:cubicBezTo>
                <a:cubicBezTo>
                  <a:pt x="8240" y="1632"/>
                  <a:pt x="8281" y="1394"/>
                  <a:pt x="8396" y="1171"/>
                </a:cubicBezTo>
                <a:cubicBezTo>
                  <a:pt x="8650" y="681"/>
                  <a:pt x="8975" y="166"/>
                  <a:pt x="9472" y="0"/>
                </a:cubicBezTo>
                <a:lnTo>
                  <a:pt x="9355" y="0"/>
                </a:lnTo>
                <a:close/>
                <a:moveTo>
                  <a:pt x="12470" y="0"/>
                </a:moveTo>
                <a:cubicBezTo>
                  <a:pt x="12412" y="86"/>
                  <a:pt x="12353" y="172"/>
                  <a:pt x="12291" y="252"/>
                </a:cubicBezTo>
                <a:cubicBezTo>
                  <a:pt x="12070" y="536"/>
                  <a:pt x="11980" y="904"/>
                  <a:pt x="12013" y="1379"/>
                </a:cubicBezTo>
                <a:cubicBezTo>
                  <a:pt x="12031" y="1629"/>
                  <a:pt x="12109" y="1844"/>
                  <a:pt x="12183" y="2021"/>
                </a:cubicBezTo>
                <a:cubicBezTo>
                  <a:pt x="12433" y="2614"/>
                  <a:pt x="12715" y="2908"/>
                  <a:pt x="13036" y="2908"/>
                </a:cubicBezTo>
                <a:cubicBezTo>
                  <a:pt x="13228" y="2908"/>
                  <a:pt x="13434" y="2803"/>
                  <a:pt x="13655" y="2594"/>
                </a:cubicBezTo>
                <a:cubicBezTo>
                  <a:pt x="13741" y="2513"/>
                  <a:pt x="13827" y="2425"/>
                  <a:pt x="13909" y="2340"/>
                </a:cubicBezTo>
                <a:cubicBezTo>
                  <a:pt x="13981" y="2266"/>
                  <a:pt x="14055" y="2189"/>
                  <a:pt x="14129" y="2117"/>
                </a:cubicBezTo>
                <a:cubicBezTo>
                  <a:pt x="14666" y="1598"/>
                  <a:pt x="15042" y="886"/>
                  <a:pt x="15251" y="0"/>
                </a:cubicBezTo>
                <a:lnTo>
                  <a:pt x="15219" y="0"/>
                </a:lnTo>
                <a:cubicBezTo>
                  <a:pt x="15012" y="869"/>
                  <a:pt x="14641" y="1568"/>
                  <a:pt x="14113" y="2079"/>
                </a:cubicBezTo>
                <a:cubicBezTo>
                  <a:pt x="14038" y="2151"/>
                  <a:pt x="13964" y="2229"/>
                  <a:pt x="13892" y="2303"/>
                </a:cubicBezTo>
                <a:cubicBezTo>
                  <a:pt x="13810" y="2388"/>
                  <a:pt x="13725" y="2475"/>
                  <a:pt x="13640" y="2556"/>
                </a:cubicBezTo>
                <a:cubicBezTo>
                  <a:pt x="13056" y="3108"/>
                  <a:pt x="12601" y="2931"/>
                  <a:pt x="12208" y="1997"/>
                </a:cubicBezTo>
                <a:cubicBezTo>
                  <a:pt x="12135" y="1824"/>
                  <a:pt x="12059" y="1616"/>
                  <a:pt x="12042" y="1376"/>
                </a:cubicBezTo>
                <a:cubicBezTo>
                  <a:pt x="12010" y="917"/>
                  <a:pt x="12097" y="560"/>
                  <a:pt x="12310" y="286"/>
                </a:cubicBezTo>
                <a:cubicBezTo>
                  <a:pt x="12380" y="196"/>
                  <a:pt x="12447" y="98"/>
                  <a:pt x="12512" y="0"/>
                </a:cubicBezTo>
                <a:lnTo>
                  <a:pt x="12470" y="0"/>
                </a:lnTo>
                <a:close/>
                <a:moveTo>
                  <a:pt x="12999" y="0"/>
                </a:moveTo>
                <a:cubicBezTo>
                  <a:pt x="12963" y="46"/>
                  <a:pt x="12928" y="92"/>
                  <a:pt x="12892" y="136"/>
                </a:cubicBezTo>
                <a:cubicBezTo>
                  <a:pt x="12802" y="247"/>
                  <a:pt x="12707" y="363"/>
                  <a:pt x="12625" y="496"/>
                </a:cubicBezTo>
                <a:cubicBezTo>
                  <a:pt x="12442" y="793"/>
                  <a:pt x="12364" y="1165"/>
                  <a:pt x="12410" y="1518"/>
                </a:cubicBezTo>
                <a:cubicBezTo>
                  <a:pt x="12455" y="1861"/>
                  <a:pt x="12616" y="2150"/>
                  <a:pt x="12851" y="2311"/>
                </a:cubicBezTo>
                <a:cubicBezTo>
                  <a:pt x="13002" y="2415"/>
                  <a:pt x="13167" y="2421"/>
                  <a:pt x="13317" y="2325"/>
                </a:cubicBezTo>
                <a:cubicBezTo>
                  <a:pt x="13933" y="1932"/>
                  <a:pt x="14369" y="1461"/>
                  <a:pt x="14688" y="846"/>
                </a:cubicBezTo>
                <a:cubicBezTo>
                  <a:pt x="14822" y="588"/>
                  <a:pt x="14918" y="305"/>
                  <a:pt x="14978" y="0"/>
                </a:cubicBezTo>
                <a:lnTo>
                  <a:pt x="14947" y="0"/>
                </a:lnTo>
                <a:cubicBezTo>
                  <a:pt x="14888" y="294"/>
                  <a:pt x="14794" y="569"/>
                  <a:pt x="14665" y="818"/>
                </a:cubicBezTo>
                <a:cubicBezTo>
                  <a:pt x="14349" y="1428"/>
                  <a:pt x="13917" y="1892"/>
                  <a:pt x="13306" y="2282"/>
                </a:cubicBezTo>
                <a:cubicBezTo>
                  <a:pt x="13164" y="2373"/>
                  <a:pt x="13006" y="2369"/>
                  <a:pt x="12862" y="2271"/>
                </a:cubicBezTo>
                <a:cubicBezTo>
                  <a:pt x="12636" y="2115"/>
                  <a:pt x="12482" y="1837"/>
                  <a:pt x="12439" y="1508"/>
                </a:cubicBezTo>
                <a:cubicBezTo>
                  <a:pt x="12394" y="1170"/>
                  <a:pt x="12470" y="812"/>
                  <a:pt x="12647" y="526"/>
                </a:cubicBezTo>
                <a:cubicBezTo>
                  <a:pt x="12727" y="395"/>
                  <a:pt x="12820" y="281"/>
                  <a:pt x="12910" y="170"/>
                </a:cubicBezTo>
                <a:cubicBezTo>
                  <a:pt x="12955" y="115"/>
                  <a:pt x="12999" y="58"/>
                  <a:pt x="13043" y="0"/>
                </a:cubicBezTo>
                <a:lnTo>
                  <a:pt x="12999" y="0"/>
                </a:lnTo>
                <a:close/>
                <a:moveTo>
                  <a:pt x="16998" y="0"/>
                </a:moveTo>
                <a:cubicBezTo>
                  <a:pt x="16943" y="139"/>
                  <a:pt x="16879" y="268"/>
                  <a:pt x="16807" y="379"/>
                </a:cubicBezTo>
                <a:cubicBezTo>
                  <a:pt x="16388" y="1030"/>
                  <a:pt x="16035" y="1778"/>
                  <a:pt x="15694" y="2502"/>
                </a:cubicBezTo>
                <a:lnTo>
                  <a:pt x="15647" y="2603"/>
                </a:lnTo>
                <a:cubicBezTo>
                  <a:pt x="15203" y="3545"/>
                  <a:pt x="14663" y="4235"/>
                  <a:pt x="14041" y="4657"/>
                </a:cubicBezTo>
                <a:cubicBezTo>
                  <a:pt x="13696" y="4890"/>
                  <a:pt x="13353" y="5149"/>
                  <a:pt x="13021" y="5399"/>
                </a:cubicBezTo>
                <a:cubicBezTo>
                  <a:pt x="12892" y="5496"/>
                  <a:pt x="12763" y="5593"/>
                  <a:pt x="12633" y="5689"/>
                </a:cubicBezTo>
                <a:cubicBezTo>
                  <a:pt x="12103" y="6081"/>
                  <a:pt x="11577" y="6219"/>
                  <a:pt x="11025" y="6109"/>
                </a:cubicBezTo>
                <a:lnTo>
                  <a:pt x="11008" y="6105"/>
                </a:lnTo>
                <a:cubicBezTo>
                  <a:pt x="10813" y="6066"/>
                  <a:pt x="10612" y="6026"/>
                  <a:pt x="10411" y="6052"/>
                </a:cubicBezTo>
                <a:cubicBezTo>
                  <a:pt x="10179" y="6083"/>
                  <a:pt x="10037" y="6278"/>
                  <a:pt x="10010" y="6601"/>
                </a:cubicBezTo>
                <a:cubicBezTo>
                  <a:pt x="10006" y="6648"/>
                  <a:pt x="10001" y="6695"/>
                  <a:pt x="9997" y="6741"/>
                </a:cubicBezTo>
                <a:cubicBezTo>
                  <a:pt x="9986" y="6861"/>
                  <a:pt x="9975" y="6985"/>
                  <a:pt x="9971" y="7109"/>
                </a:cubicBezTo>
                <a:cubicBezTo>
                  <a:pt x="9955" y="7622"/>
                  <a:pt x="9812" y="8065"/>
                  <a:pt x="9559" y="8393"/>
                </a:cubicBezTo>
                <a:lnTo>
                  <a:pt x="9548" y="8406"/>
                </a:lnTo>
                <a:cubicBezTo>
                  <a:pt x="9151" y="8921"/>
                  <a:pt x="8741" y="9454"/>
                  <a:pt x="8414" y="10101"/>
                </a:cubicBezTo>
                <a:cubicBezTo>
                  <a:pt x="8351" y="10225"/>
                  <a:pt x="8284" y="10350"/>
                  <a:pt x="8220" y="10470"/>
                </a:cubicBezTo>
                <a:cubicBezTo>
                  <a:pt x="8031" y="10825"/>
                  <a:pt x="7835" y="11192"/>
                  <a:pt x="7698" y="11613"/>
                </a:cubicBezTo>
                <a:cubicBezTo>
                  <a:pt x="7505" y="12207"/>
                  <a:pt x="7222" y="12648"/>
                  <a:pt x="6836" y="12964"/>
                </a:cubicBezTo>
                <a:cubicBezTo>
                  <a:pt x="6563" y="13187"/>
                  <a:pt x="6347" y="13480"/>
                  <a:pt x="6193" y="13835"/>
                </a:cubicBezTo>
                <a:cubicBezTo>
                  <a:pt x="5936" y="14431"/>
                  <a:pt x="5663" y="15066"/>
                  <a:pt x="5409" y="15704"/>
                </a:cubicBezTo>
                <a:cubicBezTo>
                  <a:pt x="5206" y="16214"/>
                  <a:pt x="5131" y="16832"/>
                  <a:pt x="5185" y="17542"/>
                </a:cubicBezTo>
                <a:cubicBezTo>
                  <a:pt x="5215" y="17931"/>
                  <a:pt x="5348" y="18265"/>
                  <a:pt x="5579" y="18536"/>
                </a:cubicBezTo>
                <a:cubicBezTo>
                  <a:pt x="5939" y="18957"/>
                  <a:pt x="6279" y="19164"/>
                  <a:pt x="6624" y="19164"/>
                </a:cubicBezTo>
                <a:cubicBezTo>
                  <a:pt x="6773" y="19164"/>
                  <a:pt x="6923" y="19126"/>
                  <a:pt x="7076" y="19049"/>
                </a:cubicBezTo>
                <a:cubicBezTo>
                  <a:pt x="7246" y="18965"/>
                  <a:pt x="7425" y="18906"/>
                  <a:pt x="7598" y="18849"/>
                </a:cubicBezTo>
                <a:lnTo>
                  <a:pt x="7656" y="18831"/>
                </a:lnTo>
                <a:cubicBezTo>
                  <a:pt x="7967" y="18729"/>
                  <a:pt x="8260" y="18505"/>
                  <a:pt x="8553" y="18146"/>
                </a:cubicBezTo>
                <a:cubicBezTo>
                  <a:pt x="8750" y="17904"/>
                  <a:pt x="8963" y="17653"/>
                  <a:pt x="9203" y="17481"/>
                </a:cubicBezTo>
                <a:cubicBezTo>
                  <a:pt x="9498" y="17268"/>
                  <a:pt x="9776" y="17000"/>
                  <a:pt x="10045" y="16741"/>
                </a:cubicBezTo>
                <a:cubicBezTo>
                  <a:pt x="10084" y="16703"/>
                  <a:pt x="10122" y="16665"/>
                  <a:pt x="10161" y="16628"/>
                </a:cubicBezTo>
                <a:cubicBezTo>
                  <a:pt x="10363" y="16434"/>
                  <a:pt x="10588" y="16334"/>
                  <a:pt x="10846" y="16322"/>
                </a:cubicBezTo>
                <a:cubicBezTo>
                  <a:pt x="10918" y="16319"/>
                  <a:pt x="10989" y="16332"/>
                  <a:pt x="11059" y="16345"/>
                </a:cubicBezTo>
                <a:cubicBezTo>
                  <a:pt x="11108" y="16354"/>
                  <a:pt x="11158" y="16362"/>
                  <a:pt x="11208" y="16366"/>
                </a:cubicBezTo>
                <a:cubicBezTo>
                  <a:pt x="11578" y="16392"/>
                  <a:pt x="11945" y="16298"/>
                  <a:pt x="12330" y="16078"/>
                </a:cubicBezTo>
                <a:cubicBezTo>
                  <a:pt x="12812" y="15802"/>
                  <a:pt x="13271" y="15891"/>
                  <a:pt x="13734" y="16352"/>
                </a:cubicBezTo>
                <a:cubicBezTo>
                  <a:pt x="13765" y="16382"/>
                  <a:pt x="13796" y="16414"/>
                  <a:pt x="13826" y="16445"/>
                </a:cubicBezTo>
                <a:cubicBezTo>
                  <a:pt x="13996" y="16616"/>
                  <a:pt x="14172" y="16792"/>
                  <a:pt x="14361" y="16927"/>
                </a:cubicBezTo>
                <a:cubicBezTo>
                  <a:pt x="14585" y="17086"/>
                  <a:pt x="14824" y="17085"/>
                  <a:pt x="15017" y="16924"/>
                </a:cubicBezTo>
                <a:cubicBezTo>
                  <a:pt x="15197" y="16774"/>
                  <a:pt x="15316" y="16499"/>
                  <a:pt x="15344" y="16171"/>
                </a:cubicBezTo>
                <a:cubicBezTo>
                  <a:pt x="15366" y="15909"/>
                  <a:pt x="15368" y="15656"/>
                  <a:pt x="15351" y="15396"/>
                </a:cubicBezTo>
                <a:cubicBezTo>
                  <a:pt x="15323" y="14958"/>
                  <a:pt x="15323" y="14608"/>
                  <a:pt x="15353" y="14295"/>
                </a:cubicBezTo>
                <a:cubicBezTo>
                  <a:pt x="15422" y="13580"/>
                  <a:pt x="15717" y="13065"/>
                  <a:pt x="16026" y="12616"/>
                </a:cubicBezTo>
                <a:cubicBezTo>
                  <a:pt x="16179" y="12393"/>
                  <a:pt x="16354" y="12130"/>
                  <a:pt x="16498" y="11829"/>
                </a:cubicBezTo>
                <a:cubicBezTo>
                  <a:pt x="16650" y="11513"/>
                  <a:pt x="16800" y="11187"/>
                  <a:pt x="16944" y="10871"/>
                </a:cubicBezTo>
                <a:cubicBezTo>
                  <a:pt x="17094" y="10542"/>
                  <a:pt x="17250" y="10201"/>
                  <a:pt x="17408" y="9872"/>
                </a:cubicBezTo>
                <a:cubicBezTo>
                  <a:pt x="17626" y="9420"/>
                  <a:pt x="17882" y="9224"/>
                  <a:pt x="18213" y="9256"/>
                </a:cubicBezTo>
                <a:cubicBezTo>
                  <a:pt x="18533" y="9287"/>
                  <a:pt x="18867" y="9194"/>
                  <a:pt x="19203" y="8980"/>
                </a:cubicBezTo>
                <a:cubicBezTo>
                  <a:pt x="19362" y="8879"/>
                  <a:pt x="19572" y="8771"/>
                  <a:pt x="19793" y="8831"/>
                </a:cubicBezTo>
                <a:cubicBezTo>
                  <a:pt x="20233" y="8950"/>
                  <a:pt x="20745" y="9131"/>
                  <a:pt x="21213" y="9577"/>
                </a:cubicBezTo>
                <a:cubicBezTo>
                  <a:pt x="21242" y="9604"/>
                  <a:pt x="21271" y="9633"/>
                  <a:pt x="21299" y="9661"/>
                </a:cubicBezTo>
                <a:cubicBezTo>
                  <a:pt x="21376" y="9738"/>
                  <a:pt x="21455" y="9816"/>
                  <a:pt x="21540" y="9875"/>
                </a:cubicBezTo>
                <a:cubicBezTo>
                  <a:pt x="21559" y="9888"/>
                  <a:pt x="21579" y="9900"/>
                  <a:pt x="21600" y="9911"/>
                </a:cubicBezTo>
                <a:lnTo>
                  <a:pt x="21600" y="9866"/>
                </a:lnTo>
                <a:cubicBezTo>
                  <a:pt x="21584" y="9857"/>
                  <a:pt x="21568" y="9846"/>
                  <a:pt x="21552" y="9835"/>
                </a:cubicBezTo>
                <a:cubicBezTo>
                  <a:pt x="21468" y="9778"/>
                  <a:pt x="21391" y="9700"/>
                  <a:pt x="21316" y="9624"/>
                </a:cubicBezTo>
                <a:cubicBezTo>
                  <a:pt x="21287" y="9596"/>
                  <a:pt x="21258" y="9567"/>
                  <a:pt x="21229" y="9539"/>
                </a:cubicBezTo>
                <a:cubicBezTo>
                  <a:pt x="20757" y="9090"/>
                  <a:pt x="20241" y="8907"/>
                  <a:pt x="19798" y="8787"/>
                </a:cubicBezTo>
                <a:cubicBezTo>
                  <a:pt x="19569" y="8725"/>
                  <a:pt x="19354" y="8835"/>
                  <a:pt x="19191" y="8939"/>
                </a:cubicBezTo>
                <a:cubicBezTo>
                  <a:pt x="18859" y="9150"/>
                  <a:pt x="18531" y="9243"/>
                  <a:pt x="18215" y="9212"/>
                </a:cubicBezTo>
                <a:cubicBezTo>
                  <a:pt x="17872" y="9179"/>
                  <a:pt x="17608" y="9380"/>
                  <a:pt x="17384" y="9846"/>
                </a:cubicBezTo>
                <a:cubicBezTo>
                  <a:pt x="17226" y="10176"/>
                  <a:pt x="17070" y="10516"/>
                  <a:pt x="16920" y="10845"/>
                </a:cubicBezTo>
                <a:cubicBezTo>
                  <a:pt x="16776" y="11160"/>
                  <a:pt x="16626" y="11488"/>
                  <a:pt x="16475" y="11803"/>
                </a:cubicBezTo>
                <a:cubicBezTo>
                  <a:pt x="16332" y="12101"/>
                  <a:pt x="16158" y="12363"/>
                  <a:pt x="16005" y="12584"/>
                </a:cubicBezTo>
                <a:cubicBezTo>
                  <a:pt x="15693" y="13039"/>
                  <a:pt x="15395" y="13560"/>
                  <a:pt x="15325" y="14288"/>
                </a:cubicBezTo>
                <a:cubicBezTo>
                  <a:pt x="15294" y="14605"/>
                  <a:pt x="15293" y="14958"/>
                  <a:pt x="15322" y="15399"/>
                </a:cubicBezTo>
                <a:cubicBezTo>
                  <a:pt x="15338" y="15656"/>
                  <a:pt x="15335" y="15907"/>
                  <a:pt x="15314" y="16166"/>
                </a:cubicBezTo>
                <a:cubicBezTo>
                  <a:pt x="15287" y="16479"/>
                  <a:pt x="15175" y="16741"/>
                  <a:pt x="15004" y="16884"/>
                </a:cubicBezTo>
                <a:cubicBezTo>
                  <a:pt x="14819" y="17039"/>
                  <a:pt x="14589" y="17039"/>
                  <a:pt x="14374" y="16886"/>
                </a:cubicBezTo>
                <a:cubicBezTo>
                  <a:pt x="14187" y="16753"/>
                  <a:pt x="14011" y="16577"/>
                  <a:pt x="13842" y="16407"/>
                </a:cubicBezTo>
                <a:cubicBezTo>
                  <a:pt x="13812" y="16376"/>
                  <a:pt x="13781" y="16346"/>
                  <a:pt x="13750" y="16315"/>
                </a:cubicBezTo>
                <a:cubicBezTo>
                  <a:pt x="13279" y="15846"/>
                  <a:pt x="12811" y="15754"/>
                  <a:pt x="12319" y="16036"/>
                </a:cubicBezTo>
                <a:cubicBezTo>
                  <a:pt x="11938" y="16254"/>
                  <a:pt x="11576" y="16347"/>
                  <a:pt x="11210" y="16321"/>
                </a:cubicBezTo>
                <a:cubicBezTo>
                  <a:pt x="11161" y="16317"/>
                  <a:pt x="11111" y="16309"/>
                  <a:pt x="11063" y="16300"/>
                </a:cubicBezTo>
                <a:cubicBezTo>
                  <a:pt x="10992" y="16287"/>
                  <a:pt x="10919" y="16275"/>
                  <a:pt x="10845" y="16278"/>
                </a:cubicBezTo>
                <a:cubicBezTo>
                  <a:pt x="10581" y="16290"/>
                  <a:pt x="10353" y="16392"/>
                  <a:pt x="10146" y="16590"/>
                </a:cubicBezTo>
                <a:cubicBezTo>
                  <a:pt x="10107" y="16627"/>
                  <a:pt x="10068" y="16665"/>
                  <a:pt x="10030" y="16702"/>
                </a:cubicBezTo>
                <a:cubicBezTo>
                  <a:pt x="9761" y="16961"/>
                  <a:pt x="9484" y="17229"/>
                  <a:pt x="9190" y="17440"/>
                </a:cubicBezTo>
                <a:cubicBezTo>
                  <a:pt x="8947" y="17615"/>
                  <a:pt x="8733" y="17867"/>
                  <a:pt x="8534" y="18111"/>
                </a:cubicBezTo>
                <a:cubicBezTo>
                  <a:pt x="8245" y="18465"/>
                  <a:pt x="7956" y="18687"/>
                  <a:pt x="7649" y="18788"/>
                </a:cubicBezTo>
                <a:lnTo>
                  <a:pt x="7592" y="18806"/>
                </a:lnTo>
                <a:cubicBezTo>
                  <a:pt x="7418" y="18862"/>
                  <a:pt x="7239" y="18921"/>
                  <a:pt x="7067" y="19007"/>
                </a:cubicBezTo>
                <a:cubicBezTo>
                  <a:pt x="6571" y="19254"/>
                  <a:pt x="6103" y="19093"/>
                  <a:pt x="5597" y="18501"/>
                </a:cubicBezTo>
                <a:cubicBezTo>
                  <a:pt x="5372" y="18237"/>
                  <a:pt x="5244" y="17913"/>
                  <a:pt x="5215" y="17537"/>
                </a:cubicBezTo>
                <a:cubicBezTo>
                  <a:pt x="5161" y="16837"/>
                  <a:pt x="5235" y="16229"/>
                  <a:pt x="5434" y="15728"/>
                </a:cubicBezTo>
                <a:cubicBezTo>
                  <a:pt x="5688" y="15091"/>
                  <a:pt x="5960" y="14456"/>
                  <a:pt x="6218" y="13860"/>
                </a:cubicBezTo>
                <a:cubicBezTo>
                  <a:pt x="6368" y="13511"/>
                  <a:pt x="6581" y="13223"/>
                  <a:pt x="6851" y="13003"/>
                </a:cubicBezTo>
                <a:cubicBezTo>
                  <a:pt x="7242" y="12683"/>
                  <a:pt x="7528" y="12235"/>
                  <a:pt x="7724" y="11633"/>
                </a:cubicBezTo>
                <a:cubicBezTo>
                  <a:pt x="7860" y="11217"/>
                  <a:pt x="8055" y="10852"/>
                  <a:pt x="8243" y="10499"/>
                </a:cubicBezTo>
                <a:cubicBezTo>
                  <a:pt x="8307" y="10378"/>
                  <a:pt x="8374" y="10253"/>
                  <a:pt x="8438" y="10128"/>
                </a:cubicBezTo>
                <a:cubicBezTo>
                  <a:pt x="8763" y="9485"/>
                  <a:pt x="9171" y="8954"/>
                  <a:pt x="9567" y="8441"/>
                </a:cubicBezTo>
                <a:lnTo>
                  <a:pt x="9578" y="8427"/>
                </a:lnTo>
                <a:cubicBezTo>
                  <a:pt x="9837" y="8091"/>
                  <a:pt x="9984" y="7635"/>
                  <a:pt x="10001" y="7111"/>
                </a:cubicBezTo>
                <a:cubicBezTo>
                  <a:pt x="10005" y="6989"/>
                  <a:pt x="10016" y="6867"/>
                  <a:pt x="10027" y="6748"/>
                </a:cubicBezTo>
                <a:cubicBezTo>
                  <a:pt x="10031" y="6701"/>
                  <a:pt x="10036" y="6654"/>
                  <a:pt x="10040" y="6607"/>
                </a:cubicBezTo>
                <a:cubicBezTo>
                  <a:pt x="10065" y="6307"/>
                  <a:pt x="10198" y="6127"/>
                  <a:pt x="10414" y="6098"/>
                </a:cubicBezTo>
                <a:cubicBezTo>
                  <a:pt x="10458" y="6092"/>
                  <a:pt x="10503" y="6090"/>
                  <a:pt x="10547" y="6090"/>
                </a:cubicBezTo>
                <a:cubicBezTo>
                  <a:pt x="10701" y="6090"/>
                  <a:pt x="10855" y="6120"/>
                  <a:pt x="11004" y="6150"/>
                </a:cubicBezTo>
                <a:lnTo>
                  <a:pt x="11021" y="6152"/>
                </a:lnTo>
                <a:cubicBezTo>
                  <a:pt x="11579" y="6264"/>
                  <a:pt x="12111" y="6125"/>
                  <a:pt x="12646" y="5729"/>
                </a:cubicBezTo>
                <a:cubicBezTo>
                  <a:pt x="12776" y="5633"/>
                  <a:pt x="12905" y="5535"/>
                  <a:pt x="13034" y="5438"/>
                </a:cubicBezTo>
                <a:cubicBezTo>
                  <a:pt x="13366" y="5189"/>
                  <a:pt x="13708" y="4931"/>
                  <a:pt x="14053" y="4698"/>
                </a:cubicBezTo>
                <a:cubicBezTo>
                  <a:pt x="14680" y="4273"/>
                  <a:pt x="15225" y="3577"/>
                  <a:pt x="15672" y="2629"/>
                </a:cubicBezTo>
                <a:lnTo>
                  <a:pt x="15719" y="2528"/>
                </a:lnTo>
                <a:cubicBezTo>
                  <a:pt x="16059" y="1805"/>
                  <a:pt x="16411" y="1059"/>
                  <a:pt x="16829" y="411"/>
                </a:cubicBezTo>
                <a:cubicBezTo>
                  <a:pt x="16906" y="290"/>
                  <a:pt x="16974" y="151"/>
                  <a:pt x="17033" y="0"/>
                </a:cubicBezTo>
                <a:lnTo>
                  <a:pt x="16998" y="0"/>
                </a:lnTo>
                <a:close/>
                <a:moveTo>
                  <a:pt x="17321" y="0"/>
                </a:moveTo>
                <a:cubicBezTo>
                  <a:pt x="17246" y="225"/>
                  <a:pt x="17141" y="442"/>
                  <a:pt x="17002" y="658"/>
                </a:cubicBezTo>
                <a:cubicBezTo>
                  <a:pt x="16606" y="1268"/>
                  <a:pt x="16299" y="1989"/>
                  <a:pt x="16003" y="2686"/>
                </a:cubicBezTo>
                <a:cubicBezTo>
                  <a:pt x="15943" y="2827"/>
                  <a:pt x="15883" y="2968"/>
                  <a:pt x="15822" y="3108"/>
                </a:cubicBezTo>
                <a:cubicBezTo>
                  <a:pt x="15520" y="3806"/>
                  <a:pt x="15195" y="4326"/>
                  <a:pt x="14828" y="4698"/>
                </a:cubicBezTo>
                <a:cubicBezTo>
                  <a:pt x="14639" y="4889"/>
                  <a:pt x="14416" y="5034"/>
                  <a:pt x="14123" y="5155"/>
                </a:cubicBezTo>
                <a:cubicBezTo>
                  <a:pt x="13719" y="5322"/>
                  <a:pt x="13354" y="5605"/>
                  <a:pt x="13050" y="5860"/>
                </a:cubicBezTo>
                <a:cubicBezTo>
                  <a:pt x="12541" y="6288"/>
                  <a:pt x="11980" y="6685"/>
                  <a:pt x="11335" y="6686"/>
                </a:cubicBezTo>
                <a:cubicBezTo>
                  <a:pt x="11231" y="6686"/>
                  <a:pt x="11126" y="6727"/>
                  <a:pt x="11024" y="6766"/>
                </a:cubicBezTo>
                <a:lnTo>
                  <a:pt x="10988" y="6779"/>
                </a:lnTo>
                <a:cubicBezTo>
                  <a:pt x="10746" y="6871"/>
                  <a:pt x="10573" y="7083"/>
                  <a:pt x="10474" y="7409"/>
                </a:cubicBezTo>
                <a:cubicBezTo>
                  <a:pt x="10297" y="7990"/>
                  <a:pt x="10112" y="8387"/>
                  <a:pt x="9875" y="8695"/>
                </a:cubicBezTo>
                <a:cubicBezTo>
                  <a:pt x="9773" y="8828"/>
                  <a:pt x="9659" y="8942"/>
                  <a:pt x="9549" y="9052"/>
                </a:cubicBezTo>
                <a:cubicBezTo>
                  <a:pt x="9476" y="9126"/>
                  <a:pt x="9400" y="9201"/>
                  <a:pt x="9328" y="9282"/>
                </a:cubicBezTo>
                <a:cubicBezTo>
                  <a:pt x="8832" y="9841"/>
                  <a:pt x="8490" y="10598"/>
                  <a:pt x="8248" y="11194"/>
                </a:cubicBezTo>
                <a:cubicBezTo>
                  <a:pt x="8055" y="11669"/>
                  <a:pt x="7968" y="12178"/>
                  <a:pt x="7989" y="12706"/>
                </a:cubicBezTo>
                <a:cubicBezTo>
                  <a:pt x="7997" y="12914"/>
                  <a:pt x="7934" y="13035"/>
                  <a:pt x="7787" y="13087"/>
                </a:cubicBezTo>
                <a:cubicBezTo>
                  <a:pt x="7746" y="13102"/>
                  <a:pt x="7705" y="13115"/>
                  <a:pt x="7664" y="13129"/>
                </a:cubicBezTo>
                <a:cubicBezTo>
                  <a:pt x="7443" y="13205"/>
                  <a:pt x="7215" y="13283"/>
                  <a:pt x="7003" y="13445"/>
                </a:cubicBezTo>
                <a:cubicBezTo>
                  <a:pt x="6729" y="13654"/>
                  <a:pt x="6534" y="13930"/>
                  <a:pt x="6405" y="14284"/>
                </a:cubicBezTo>
                <a:cubicBezTo>
                  <a:pt x="6215" y="14808"/>
                  <a:pt x="5995" y="15429"/>
                  <a:pt x="5798" y="16078"/>
                </a:cubicBezTo>
                <a:cubicBezTo>
                  <a:pt x="5659" y="16535"/>
                  <a:pt x="5617" y="16956"/>
                  <a:pt x="5672" y="17366"/>
                </a:cubicBezTo>
                <a:cubicBezTo>
                  <a:pt x="5771" y="18107"/>
                  <a:pt x="6157" y="18559"/>
                  <a:pt x="6632" y="18491"/>
                </a:cubicBezTo>
                <a:cubicBezTo>
                  <a:pt x="7199" y="18409"/>
                  <a:pt x="7854" y="18230"/>
                  <a:pt x="8412" y="17526"/>
                </a:cubicBezTo>
                <a:cubicBezTo>
                  <a:pt x="8562" y="17337"/>
                  <a:pt x="8730" y="17173"/>
                  <a:pt x="8893" y="17013"/>
                </a:cubicBezTo>
                <a:cubicBezTo>
                  <a:pt x="8980" y="16928"/>
                  <a:pt x="9070" y="16840"/>
                  <a:pt x="9156" y="16749"/>
                </a:cubicBezTo>
                <a:cubicBezTo>
                  <a:pt x="9261" y="16638"/>
                  <a:pt x="9339" y="16517"/>
                  <a:pt x="9394" y="16379"/>
                </a:cubicBezTo>
                <a:cubicBezTo>
                  <a:pt x="9583" y="15905"/>
                  <a:pt x="9514" y="15530"/>
                  <a:pt x="9161" y="15126"/>
                </a:cubicBezTo>
                <a:cubicBezTo>
                  <a:pt x="8790" y="14700"/>
                  <a:pt x="8519" y="14310"/>
                  <a:pt x="8308" y="13898"/>
                </a:cubicBezTo>
                <a:cubicBezTo>
                  <a:pt x="8217" y="13720"/>
                  <a:pt x="8165" y="13561"/>
                  <a:pt x="8143" y="13396"/>
                </a:cubicBezTo>
                <a:cubicBezTo>
                  <a:pt x="8131" y="13310"/>
                  <a:pt x="8136" y="13247"/>
                  <a:pt x="8157" y="13210"/>
                </a:cubicBezTo>
                <a:cubicBezTo>
                  <a:pt x="8176" y="13176"/>
                  <a:pt x="8210" y="13159"/>
                  <a:pt x="8258" y="13162"/>
                </a:cubicBezTo>
                <a:cubicBezTo>
                  <a:pt x="9027" y="13203"/>
                  <a:pt x="9609" y="13473"/>
                  <a:pt x="10091" y="14012"/>
                </a:cubicBezTo>
                <a:cubicBezTo>
                  <a:pt x="10424" y="14385"/>
                  <a:pt x="10726" y="14617"/>
                  <a:pt x="11041" y="14741"/>
                </a:cubicBezTo>
                <a:cubicBezTo>
                  <a:pt x="11180" y="14796"/>
                  <a:pt x="11328" y="14875"/>
                  <a:pt x="11507" y="14990"/>
                </a:cubicBezTo>
                <a:cubicBezTo>
                  <a:pt x="11826" y="15194"/>
                  <a:pt x="12126" y="15278"/>
                  <a:pt x="12425" y="15246"/>
                </a:cubicBezTo>
                <a:cubicBezTo>
                  <a:pt x="12919" y="15194"/>
                  <a:pt x="13407" y="15369"/>
                  <a:pt x="13961" y="15801"/>
                </a:cubicBezTo>
                <a:cubicBezTo>
                  <a:pt x="14116" y="15922"/>
                  <a:pt x="14281" y="15982"/>
                  <a:pt x="14436" y="16033"/>
                </a:cubicBezTo>
                <a:cubicBezTo>
                  <a:pt x="14586" y="16083"/>
                  <a:pt x="14751" y="15967"/>
                  <a:pt x="14837" y="15751"/>
                </a:cubicBezTo>
                <a:cubicBezTo>
                  <a:pt x="14930" y="15518"/>
                  <a:pt x="14975" y="15237"/>
                  <a:pt x="14976" y="14866"/>
                </a:cubicBezTo>
                <a:cubicBezTo>
                  <a:pt x="14979" y="13931"/>
                  <a:pt x="15206" y="13134"/>
                  <a:pt x="15673" y="12430"/>
                </a:cubicBezTo>
                <a:cubicBezTo>
                  <a:pt x="15931" y="12040"/>
                  <a:pt x="16147" y="11588"/>
                  <a:pt x="16356" y="11151"/>
                </a:cubicBezTo>
                <a:cubicBezTo>
                  <a:pt x="16465" y="10923"/>
                  <a:pt x="16578" y="10687"/>
                  <a:pt x="16695" y="10463"/>
                </a:cubicBezTo>
                <a:cubicBezTo>
                  <a:pt x="16994" y="9893"/>
                  <a:pt x="17188" y="9211"/>
                  <a:pt x="17307" y="8318"/>
                </a:cubicBezTo>
                <a:cubicBezTo>
                  <a:pt x="17372" y="7831"/>
                  <a:pt x="17268" y="7383"/>
                  <a:pt x="17146" y="6928"/>
                </a:cubicBezTo>
                <a:lnTo>
                  <a:pt x="17141" y="6909"/>
                </a:lnTo>
                <a:cubicBezTo>
                  <a:pt x="17082" y="6687"/>
                  <a:pt x="17026" y="6475"/>
                  <a:pt x="17025" y="6233"/>
                </a:cubicBezTo>
                <a:cubicBezTo>
                  <a:pt x="17025" y="5988"/>
                  <a:pt x="17077" y="5847"/>
                  <a:pt x="17197" y="5772"/>
                </a:cubicBezTo>
                <a:cubicBezTo>
                  <a:pt x="17302" y="5707"/>
                  <a:pt x="17476" y="5794"/>
                  <a:pt x="17562" y="5954"/>
                </a:cubicBezTo>
                <a:cubicBezTo>
                  <a:pt x="17712" y="6236"/>
                  <a:pt x="17758" y="6573"/>
                  <a:pt x="17714" y="7051"/>
                </a:cubicBezTo>
                <a:cubicBezTo>
                  <a:pt x="17695" y="7252"/>
                  <a:pt x="17681" y="7489"/>
                  <a:pt x="17716" y="7719"/>
                </a:cubicBezTo>
                <a:cubicBezTo>
                  <a:pt x="17778" y="8133"/>
                  <a:pt x="18084" y="8477"/>
                  <a:pt x="18412" y="8501"/>
                </a:cubicBezTo>
                <a:cubicBezTo>
                  <a:pt x="18562" y="8512"/>
                  <a:pt x="18756" y="8506"/>
                  <a:pt x="18930" y="8354"/>
                </a:cubicBezTo>
                <a:cubicBezTo>
                  <a:pt x="19305" y="8028"/>
                  <a:pt x="19701" y="8027"/>
                  <a:pt x="20176" y="8352"/>
                </a:cubicBezTo>
                <a:cubicBezTo>
                  <a:pt x="20343" y="8466"/>
                  <a:pt x="20512" y="8550"/>
                  <a:pt x="20678" y="8602"/>
                </a:cubicBezTo>
                <a:cubicBezTo>
                  <a:pt x="20943" y="8686"/>
                  <a:pt x="21189" y="8862"/>
                  <a:pt x="21426" y="9033"/>
                </a:cubicBezTo>
                <a:cubicBezTo>
                  <a:pt x="21483" y="9074"/>
                  <a:pt x="21542" y="9114"/>
                  <a:pt x="21600" y="9154"/>
                </a:cubicBezTo>
                <a:lnTo>
                  <a:pt x="21600" y="9104"/>
                </a:lnTo>
                <a:cubicBezTo>
                  <a:pt x="21546" y="9066"/>
                  <a:pt x="21491" y="9030"/>
                  <a:pt x="21438" y="8992"/>
                </a:cubicBezTo>
                <a:cubicBezTo>
                  <a:pt x="21200" y="8821"/>
                  <a:pt x="20953" y="8643"/>
                  <a:pt x="20685" y="8559"/>
                </a:cubicBezTo>
                <a:cubicBezTo>
                  <a:pt x="20520" y="8507"/>
                  <a:pt x="20354" y="8423"/>
                  <a:pt x="20189" y="8311"/>
                </a:cubicBezTo>
                <a:cubicBezTo>
                  <a:pt x="19704" y="7980"/>
                  <a:pt x="19300" y="7982"/>
                  <a:pt x="18916" y="8316"/>
                </a:cubicBezTo>
                <a:cubicBezTo>
                  <a:pt x="18749" y="8462"/>
                  <a:pt x="18559" y="8468"/>
                  <a:pt x="18413" y="8457"/>
                </a:cubicBezTo>
                <a:cubicBezTo>
                  <a:pt x="18103" y="8434"/>
                  <a:pt x="17803" y="8099"/>
                  <a:pt x="17744" y="7710"/>
                </a:cubicBezTo>
                <a:cubicBezTo>
                  <a:pt x="17711" y="7487"/>
                  <a:pt x="17725" y="7255"/>
                  <a:pt x="17744" y="7058"/>
                </a:cubicBezTo>
                <a:cubicBezTo>
                  <a:pt x="17790" y="6567"/>
                  <a:pt x="17740" y="6217"/>
                  <a:pt x="17584" y="5926"/>
                </a:cubicBezTo>
                <a:cubicBezTo>
                  <a:pt x="17489" y="5749"/>
                  <a:pt x="17304" y="5657"/>
                  <a:pt x="17186" y="5730"/>
                </a:cubicBezTo>
                <a:cubicBezTo>
                  <a:pt x="17056" y="5811"/>
                  <a:pt x="16995" y="5971"/>
                  <a:pt x="16995" y="6233"/>
                </a:cubicBezTo>
                <a:cubicBezTo>
                  <a:pt x="16996" y="6484"/>
                  <a:pt x="17056" y="6709"/>
                  <a:pt x="17114" y="6926"/>
                </a:cubicBezTo>
                <a:lnTo>
                  <a:pt x="17119" y="6944"/>
                </a:lnTo>
                <a:cubicBezTo>
                  <a:pt x="17239" y="7392"/>
                  <a:pt x="17341" y="7834"/>
                  <a:pt x="17278" y="8308"/>
                </a:cubicBezTo>
                <a:cubicBezTo>
                  <a:pt x="17160" y="9195"/>
                  <a:pt x="16967" y="9872"/>
                  <a:pt x="16672" y="10436"/>
                </a:cubicBezTo>
                <a:cubicBezTo>
                  <a:pt x="16554" y="10661"/>
                  <a:pt x="16442" y="10896"/>
                  <a:pt x="16333" y="11124"/>
                </a:cubicBezTo>
                <a:cubicBezTo>
                  <a:pt x="16124" y="11560"/>
                  <a:pt x="15909" y="12009"/>
                  <a:pt x="15652" y="12397"/>
                </a:cubicBezTo>
                <a:cubicBezTo>
                  <a:pt x="15180" y="13110"/>
                  <a:pt x="14949" y="13917"/>
                  <a:pt x="14946" y="14864"/>
                </a:cubicBezTo>
                <a:cubicBezTo>
                  <a:pt x="14945" y="15228"/>
                  <a:pt x="14902" y="15502"/>
                  <a:pt x="14812" y="15728"/>
                </a:cubicBezTo>
                <a:cubicBezTo>
                  <a:pt x="14732" y="15927"/>
                  <a:pt x="14580" y="16035"/>
                  <a:pt x="14442" y="15989"/>
                </a:cubicBezTo>
                <a:cubicBezTo>
                  <a:pt x="14289" y="15939"/>
                  <a:pt x="14126" y="15879"/>
                  <a:pt x="13974" y="15761"/>
                </a:cubicBezTo>
                <a:cubicBezTo>
                  <a:pt x="13415" y="15325"/>
                  <a:pt x="12922" y="15148"/>
                  <a:pt x="12423" y="15201"/>
                </a:cubicBezTo>
                <a:cubicBezTo>
                  <a:pt x="12129" y="15233"/>
                  <a:pt x="11833" y="15151"/>
                  <a:pt x="11519" y="14949"/>
                </a:cubicBezTo>
                <a:cubicBezTo>
                  <a:pt x="11338" y="14833"/>
                  <a:pt x="11188" y="14753"/>
                  <a:pt x="11049" y="14698"/>
                </a:cubicBezTo>
                <a:cubicBezTo>
                  <a:pt x="10737" y="14575"/>
                  <a:pt x="10439" y="14345"/>
                  <a:pt x="10109" y="13976"/>
                </a:cubicBezTo>
                <a:cubicBezTo>
                  <a:pt x="9622" y="13431"/>
                  <a:pt x="9034" y="13158"/>
                  <a:pt x="8259" y="13117"/>
                </a:cubicBezTo>
                <a:cubicBezTo>
                  <a:pt x="8201" y="13114"/>
                  <a:pt x="8159" y="13135"/>
                  <a:pt x="8134" y="13180"/>
                </a:cubicBezTo>
                <a:cubicBezTo>
                  <a:pt x="8107" y="13229"/>
                  <a:pt x="8100" y="13302"/>
                  <a:pt x="8114" y="13404"/>
                </a:cubicBezTo>
                <a:cubicBezTo>
                  <a:pt x="8137" y="13576"/>
                  <a:pt x="8191" y="13742"/>
                  <a:pt x="8285" y="13926"/>
                </a:cubicBezTo>
                <a:cubicBezTo>
                  <a:pt x="8497" y="14340"/>
                  <a:pt x="8770" y="14733"/>
                  <a:pt x="9143" y="15161"/>
                </a:cubicBezTo>
                <a:cubicBezTo>
                  <a:pt x="9481" y="15548"/>
                  <a:pt x="9548" y="15906"/>
                  <a:pt x="9369" y="16356"/>
                </a:cubicBezTo>
                <a:cubicBezTo>
                  <a:pt x="9316" y="16489"/>
                  <a:pt x="9240" y="16605"/>
                  <a:pt x="9139" y="16712"/>
                </a:cubicBezTo>
                <a:cubicBezTo>
                  <a:pt x="9053" y="16803"/>
                  <a:pt x="8963" y="16891"/>
                  <a:pt x="8877" y="16976"/>
                </a:cubicBezTo>
                <a:cubicBezTo>
                  <a:pt x="8713" y="17136"/>
                  <a:pt x="8545" y="17301"/>
                  <a:pt x="8393" y="17492"/>
                </a:cubicBezTo>
                <a:cubicBezTo>
                  <a:pt x="7841" y="18188"/>
                  <a:pt x="7191" y="18364"/>
                  <a:pt x="6629" y="18446"/>
                </a:cubicBezTo>
                <a:cubicBezTo>
                  <a:pt x="6169" y="18512"/>
                  <a:pt x="5797" y="18074"/>
                  <a:pt x="5701" y="17356"/>
                </a:cubicBezTo>
                <a:cubicBezTo>
                  <a:pt x="5648" y="16957"/>
                  <a:pt x="5688" y="16545"/>
                  <a:pt x="5825" y="16098"/>
                </a:cubicBezTo>
                <a:cubicBezTo>
                  <a:pt x="6022" y="15450"/>
                  <a:pt x="6242" y="14827"/>
                  <a:pt x="6431" y="14304"/>
                </a:cubicBezTo>
                <a:cubicBezTo>
                  <a:pt x="6557" y="13958"/>
                  <a:pt x="6748" y="13691"/>
                  <a:pt x="7016" y="13486"/>
                </a:cubicBezTo>
                <a:cubicBezTo>
                  <a:pt x="7225" y="13327"/>
                  <a:pt x="7451" y="13248"/>
                  <a:pt x="7670" y="13173"/>
                </a:cubicBezTo>
                <a:cubicBezTo>
                  <a:pt x="7711" y="13159"/>
                  <a:pt x="7753" y="13145"/>
                  <a:pt x="7794" y="13131"/>
                </a:cubicBezTo>
                <a:cubicBezTo>
                  <a:pt x="7954" y="13073"/>
                  <a:pt x="8028" y="12934"/>
                  <a:pt x="8019" y="12704"/>
                </a:cubicBezTo>
                <a:cubicBezTo>
                  <a:pt x="7999" y="12185"/>
                  <a:pt x="8084" y="11685"/>
                  <a:pt x="8273" y="11218"/>
                </a:cubicBezTo>
                <a:cubicBezTo>
                  <a:pt x="8514" y="10624"/>
                  <a:pt x="8854" y="9874"/>
                  <a:pt x="9346" y="9319"/>
                </a:cubicBezTo>
                <a:cubicBezTo>
                  <a:pt x="9418" y="9239"/>
                  <a:pt x="9492" y="9163"/>
                  <a:pt x="9565" y="9089"/>
                </a:cubicBezTo>
                <a:cubicBezTo>
                  <a:pt x="9676" y="8978"/>
                  <a:pt x="9791" y="8863"/>
                  <a:pt x="9894" y="8728"/>
                </a:cubicBezTo>
                <a:cubicBezTo>
                  <a:pt x="10135" y="8416"/>
                  <a:pt x="10321" y="8015"/>
                  <a:pt x="10500" y="7428"/>
                </a:cubicBezTo>
                <a:cubicBezTo>
                  <a:pt x="10597" y="7111"/>
                  <a:pt x="10759" y="6913"/>
                  <a:pt x="10995" y="6823"/>
                </a:cubicBezTo>
                <a:lnTo>
                  <a:pt x="11031" y="6809"/>
                </a:lnTo>
                <a:cubicBezTo>
                  <a:pt x="11131" y="6771"/>
                  <a:pt x="11235" y="6731"/>
                  <a:pt x="11336" y="6731"/>
                </a:cubicBezTo>
                <a:cubicBezTo>
                  <a:pt x="11987" y="6730"/>
                  <a:pt x="12552" y="6331"/>
                  <a:pt x="13064" y="5899"/>
                </a:cubicBezTo>
                <a:cubicBezTo>
                  <a:pt x="13367" y="5645"/>
                  <a:pt x="13729" y="5364"/>
                  <a:pt x="14130" y="5199"/>
                </a:cubicBezTo>
                <a:cubicBezTo>
                  <a:pt x="14426" y="5077"/>
                  <a:pt x="14653" y="4929"/>
                  <a:pt x="14844" y="4735"/>
                </a:cubicBezTo>
                <a:cubicBezTo>
                  <a:pt x="15214" y="4360"/>
                  <a:pt x="15542" y="3835"/>
                  <a:pt x="15847" y="3132"/>
                </a:cubicBezTo>
                <a:cubicBezTo>
                  <a:pt x="15907" y="2992"/>
                  <a:pt x="15968" y="2852"/>
                  <a:pt x="16028" y="2711"/>
                </a:cubicBezTo>
                <a:cubicBezTo>
                  <a:pt x="16324" y="2016"/>
                  <a:pt x="16629" y="1297"/>
                  <a:pt x="17022" y="690"/>
                </a:cubicBezTo>
                <a:cubicBezTo>
                  <a:pt x="17169" y="464"/>
                  <a:pt x="17278" y="236"/>
                  <a:pt x="17355" y="0"/>
                </a:cubicBezTo>
                <a:lnTo>
                  <a:pt x="17321" y="0"/>
                </a:lnTo>
                <a:close/>
                <a:moveTo>
                  <a:pt x="17560" y="0"/>
                </a:moveTo>
                <a:cubicBezTo>
                  <a:pt x="17499" y="190"/>
                  <a:pt x="17421" y="356"/>
                  <a:pt x="17351" y="488"/>
                </a:cubicBezTo>
                <a:cubicBezTo>
                  <a:pt x="17280" y="620"/>
                  <a:pt x="17206" y="751"/>
                  <a:pt x="17133" y="879"/>
                </a:cubicBezTo>
                <a:cubicBezTo>
                  <a:pt x="16950" y="1203"/>
                  <a:pt x="16759" y="1538"/>
                  <a:pt x="16615" y="1919"/>
                </a:cubicBezTo>
                <a:cubicBezTo>
                  <a:pt x="16580" y="2012"/>
                  <a:pt x="16545" y="2105"/>
                  <a:pt x="16509" y="2198"/>
                </a:cubicBezTo>
                <a:cubicBezTo>
                  <a:pt x="16350" y="2616"/>
                  <a:pt x="16185" y="3049"/>
                  <a:pt x="16042" y="3489"/>
                </a:cubicBezTo>
                <a:cubicBezTo>
                  <a:pt x="15930" y="3838"/>
                  <a:pt x="15808" y="4256"/>
                  <a:pt x="15762" y="4705"/>
                </a:cubicBezTo>
                <a:cubicBezTo>
                  <a:pt x="15743" y="4887"/>
                  <a:pt x="15775" y="5056"/>
                  <a:pt x="15849" y="5168"/>
                </a:cubicBezTo>
                <a:cubicBezTo>
                  <a:pt x="15924" y="5279"/>
                  <a:pt x="16030" y="5325"/>
                  <a:pt x="16150" y="5294"/>
                </a:cubicBezTo>
                <a:cubicBezTo>
                  <a:pt x="16220" y="5277"/>
                  <a:pt x="16289" y="5240"/>
                  <a:pt x="16348" y="5207"/>
                </a:cubicBezTo>
                <a:cubicBezTo>
                  <a:pt x="16407" y="5174"/>
                  <a:pt x="16467" y="5138"/>
                  <a:pt x="16525" y="5103"/>
                </a:cubicBezTo>
                <a:cubicBezTo>
                  <a:pt x="16627" y="5041"/>
                  <a:pt x="16733" y="4976"/>
                  <a:pt x="16839" y="4929"/>
                </a:cubicBezTo>
                <a:cubicBezTo>
                  <a:pt x="17295" y="4731"/>
                  <a:pt x="17641" y="4858"/>
                  <a:pt x="17901" y="5318"/>
                </a:cubicBezTo>
                <a:cubicBezTo>
                  <a:pt x="18023" y="5536"/>
                  <a:pt x="18109" y="5750"/>
                  <a:pt x="18161" y="5972"/>
                </a:cubicBezTo>
                <a:cubicBezTo>
                  <a:pt x="18200" y="6138"/>
                  <a:pt x="18239" y="6309"/>
                  <a:pt x="18276" y="6473"/>
                </a:cubicBezTo>
                <a:cubicBezTo>
                  <a:pt x="18324" y="6687"/>
                  <a:pt x="18373" y="6906"/>
                  <a:pt x="18425" y="7121"/>
                </a:cubicBezTo>
                <a:cubicBezTo>
                  <a:pt x="18513" y="7480"/>
                  <a:pt x="18667" y="7605"/>
                  <a:pt x="18911" y="7513"/>
                </a:cubicBezTo>
                <a:cubicBezTo>
                  <a:pt x="18958" y="7496"/>
                  <a:pt x="19003" y="7478"/>
                  <a:pt x="19049" y="7459"/>
                </a:cubicBezTo>
                <a:lnTo>
                  <a:pt x="19067" y="7452"/>
                </a:lnTo>
                <a:cubicBezTo>
                  <a:pt x="19398" y="7321"/>
                  <a:pt x="19686" y="7385"/>
                  <a:pt x="19949" y="7646"/>
                </a:cubicBezTo>
                <a:cubicBezTo>
                  <a:pt x="20294" y="7987"/>
                  <a:pt x="20672" y="8188"/>
                  <a:pt x="21074" y="8244"/>
                </a:cubicBezTo>
                <a:cubicBezTo>
                  <a:pt x="21252" y="8268"/>
                  <a:pt x="21428" y="8331"/>
                  <a:pt x="21600" y="8431"/>
                </a:cubicBezTo>
                <a:lnTo>
                  <a:pt x="21600" y="8384"/>
                </a:lnTo>
                <a:cubicBezTo>
                  <a:pt x="21429" y="8286"/>
                  <a:pt x="21254" y="8223"/>
                  <a:pt x="21077" y="8199"/>
                </a:cubicBezTo>
                <a:cubicBezTo>
                  <a:pt x="20680" y="8144"/>
                  <a:pt x="20306" y="7945"/>
                  <a:pt x="19965" y="7608"/>
                </a:cubicBezTo>
                <a:cubicBezTo>
                  <a:pt x="19786" y="7430"/>
                  <a:pt x="19595" y="7342"/>
                  <a:pt x="19388" y="7342"/>
                </a:cubicBezTo>
                <a:cubicBezTo>
                  <a:pt x="19283" y="7342"/>
                  <a:pt x="19173" y="7364"/>
                  <a:pt x="19059" y="7409"/>
                </a:cubicBezTo>
                <a:lnTo>
                  <a:pt x="19042" y="7416"/>
                </a:lnTo>
                <a:cubicBezTo>
                  <a:pt x="18996" y="7434"/>
                  <a:pt x="18950" y="7453"/>
                  <a:pt x="18904" y="7471"/>
                </a:cubicBezTo>
                <a:cubicBezTo>
                  <a:pt x="18674" y="7557"/>
                  <a:pt x="18535" y="7444"/>
                  <a:pt x="18453" y="7106"/>
                </a:cubicBezTo>
                <a:cubicBezTo>
                  <a:pt x="18401" y="6891"/>
                  <a:pt x="18351" y="6671"/>
                  <a:pt x="18303" y="6458"/>
                </a:cubicBezTo>
                <a:cubicBezTo>
                  <a:pt x="18266" y="6294"/>
                  <a:pt x="18228" y="6123"/>
                  <a:pt x="18189" y="5957"/>
                </a:cubicBezTo>
                <a:cubicBezTo>
                  <a:pt x="18136" y="5729"/>
                  <a:pt x="18048" y="5511"/>
                  <a:pt x="17923" y="5289"/>
                </a:cubicBezTo>
                <a:cubicBezTo>
                  <a:pt x="17655" y="4814"/>
                  <a:pt x="17298" y="4681"/>
                  <a:pt x="16831" y="4886"/>
                </a:cubicBezTo>
                <a:cubicBezTo>
                  <a:pt x="16723" y="4933"/>
                  <a:pt x="16617" y="4998"/>
                  <a:pt x="16514" y="5061"/>
                </a:cubicBezTo>
                <a:cubicBezTo>
                  <a:pt x="16456" y="5096"/>
                  <a:pt x="16397" y="5132"/>
                  <a:pt x="16338" y="5164"/>
                </a:cubicBezTo>
                <a:cubicBezTo>
                  <a:pt x="16280" y="5197"/>
                  <a:pt x="16211" y="5232"/>
                  <a:pt x="16144" y="5249"/>
                </a:cubicBezTo>
                <a:cubicBezTo>
                  <a:pt x="16034" y="5277"/>
                  <a:pt x="15938" y="5237"/>
                  <a:pt x="15870" y="5136"/>
                </a:cubicBezTo>
                <a:cubicBezTo>
                  <a:pt x="15802" y="5033"/>
                  <a:pt x="15773" y="4884"/>
                  <a:pt x="15791" y="4713"/>
                </a:cubicBezTo>
                <a:cubicBezTo>
                  <a:pt x="15836" y="4270"/>
                  <a:pt x="15957" y="3855"/>
                  <a:pt x="16069" y="3509"/>
                </a:cubicBezTo>
                <a:cubicBezTo>
                  <a:pt x="16211" y="3069"/>
                  <a:pt x="16375" y="2638"/>
                  <a:pt x="16535" y="2220"/>
                </a:cubicBezTo>
                <a:cubicBezTo>
                  <a:pt x="16570" y="2127"/>
                  <a:pt x="16606" y="2035"/>
                  <a:pt x="16641" y="1942"/>
                </a:cubicBezTo>
                <a:cubicBezTo>
                  <a:pt x="16784" y="1565"/>
                  <a:pt x="16973" y="1231"/>
                  <a:pt x="17156" y="909"/>
                </a:cubicBezTo>
                <a:cubicBezTo>
                  <a:pt x="17228" y="781"/>
                  <a:pt x="17303" y="647"/>
                  <a:pt x="17374" y="514"/>
                </a:cubicBezTo>
                <a:cubicBezTo>
                  <a:pt x="17448" y="376"/>
                  <a:pt x="17530" y="202"/>
                  <a:pt x="17593" y="0"/>
                </a:cubicBezTo>
                <a:lnTo>
                  <a:pt x="17560" y="0"/>
                </a:lnTo>
                <a:close/>
                <a:moveTo>
                  <a:pt x="17763" y="0"/>
                </a:moveTo>
                <a:cubicBezTo>
                  <a:pt x="17696" y="252"/>
                  <a:pt x="17594" y="463"/>
                  <a:pt x="17503" y="628"/>
                </a:cubicBezTo>
                <a:cubicBezTo>
                  <a:pt x="17473" y="683"/>
                  <a:pt x="17441" y="738"/>
                  <a:pt x="17411" y="792"/>
                </a:cubicBezTo>
                <a:cubicBezTo>
                  <a:pt x="17141" y="1279"/>
                  <a:pt x="16863" y="1781"/>
                  <a:pt x="16719" y="2411"/>
                </a:cubicBezTo>
                <a:cubicBezTo>
                  <a:pt x="16694" y="2523"/>
                  <a:pt x="16664" y="2635"/>
                  <a:pt x="16635" y="2742"/>
                </a:cubicBezTo>
                <a:cubicBezTo>
                  <a:pt x="16558" y="3025"/>
                  <a:pt x="16479" y="3318"/>
                  <a:pt x="16478" y="3643"/>
                </a:cubicBezTo>
                <a:cubicBezTo>
                  <a:pt x="16477" y="3878"/>
                  <a:pt x="16549" y="4030"/>
                  <a:pt x="16691" y="4096"/>
                </a:cubicBezTo>
                <a:cubicBezTo>
                  <a:pt x="16808" y="4150"/>
                  <a:pt x="16935" y="4183"/>
                  <a:pt x="17082" y="4197"/>
                </a:cubicBezTo>
                <a:cubicBezTo>
                  <a:pt x="17594" y="4247"/>
                  <a:pt x="17978" y="4539"/>
                  <a:pt x="18258" y="5089"/>
                </a:cubicBezTo>
                <a:cubicBezTo>
                  <a:pt x="18352" y="5276"/>
                  <a:pt x="18436" y="5492"/>
                  <a:pt x="18530" y="5791"/>
                </a:cubicBezTo>
                <a:cubicBezTo>
                  <a:pt x="18676" y="6259"/>
                  <a:pt x="18903" y="6538"/>
                  <a:pt x="19206" y="6621"/>
                </a:cubicBezTo>
                <a:cubicBezTo>
                  <a:pt x="19507" y="6703"/>
                  <a:pt x="19800" y="6884"/>
                  <a:pt x="20128" y="7190"/>
                </a:cubicBezTo>
                <a:cubicBezTo>
                  <a:pt x="20339" y="7386"/>
                  <a:pt x="20565" y="7574"/>
                  <a:pt x="20823" y="7574"/>
                </a:cubicBezTo>
                <a:cubicBezTo>
                  <a:pt x="20868" y="7574"/>
                  <a:pt x="20915" y="7568"/>
                  <a:pt x="20963" y="7556"/>
                </a:cubicBezTo>
                <a:cubicBezTo>
                  <a:pt x="21197" y="7493"/>
                  <a:pt x="21410" y="7382"/>
                  <a:pt x="21600" y="7226"/>
                </a:cubicBezTo>
                <a:lnTo>
                  <a:pt x="21600" y="7172"/>
                </a:lnTo>
                <a:cubicBezTo>
                  <a:pt x="21409" y="7333"/>
                  <a:pt x="21194" y="7449"/>
                  <a:pt x="20958" y="7512"/>
                </a:cubicBezTo>
                <a:cubicBezTo>
                  <a:pt x="20651" y="7594"/>
                  <a:pt x="20387" y="7379"/>
                  <a:pt x="20144" y="7152"/>
                </a:cubicBezTo>
                <a:cubicBezTo>
                  <a:pt x="19813" y="6843"/>
                  <a:pt x="19516" y="6661"/>
                  <a:pt x="19211" y="6577"/>
                </a:cubicBezTo>
                <a:cubicBezTo>
                  <a:pt x="18919" y="6497"/>
                  <a:pt x="18699" y="6226"/>
                  <a:pt x="18557" y="5772"/>
                </a:cubicBezTo>
                <a:cubicBezTo>
                  <a:pt x="18462" y="5470"/>
                  <a:pt x="18377" y="5251"/>
                  <a:pt x="18281" y="5062"/>
                </a:cubicBezTo>
                <a:cubicBezTo>
                  <a:pt x="17996" y="4500"/>
                  <a:pt x="17605" y="4204"/>
                  <a:pt x="17084" y="4153"/>
                </a:cubicBezTo>
                <a:cubicBezTo>
                  <a:pt x="16940" y="4139"/>
                  <a:pt x="16814" y="4107"/>
                  <a:pt x="16700" y="4054"/>
                </a:cubicBezTo>
                <a:cubicBezTo>
                  <a:pt x="16569" y="3993"/>
                  <a:pt x="16507" y="3859"/>
                  <a:pt x="16508" y="3643"/>
                </a:cubicBezTo>
                <a:cubicBezTo>
                  <a:pt x="16509" y="3327"/>
                  <a:pt x="16586" y="3038"/>
                  <a:pt x="16662" y="2759"/>
                </a:cubicBezTo>
                <a:cubicBezTo>
                  <a:pt x="16691" y="2650"/>
                  <a:pt x="16722" y="2539"/>
                  <a:pt x="16747" y="2426"/>
                </a:cubicBezTo>
                <a:cubicBezTo>
                  <a:pt x="16889" y="1804"/>
                  <a:pt x="17166" y="1305"/>
                  <a:pt x="17434" y="822"/>
                </a:cubicBezTo>
                <a:cubicBezTo>
                  <a:pt x="17465" y="768"/>
                  <a:pt x="17495" y="712"/>
                  <a:pt x="17525" y="657"/>
                </a:cubicBezTo>
                <a:cubicBezTo>
                  <a:pt x="17620" y="485"/>
                  <a:pt x="17728" y="266"/>
                  <a:pt x="17796" y="0"/>
                </a:cubicBezTo>
                <a:lnTo>
                  <a:pt x="17763" y="0"/>
                </a:lnTo>
                <a:close/>
                <a:moveTo>
                  <a:pt x="17852" y="0"/>
                </a:moveTo>
                <a:cubicBezTo>
                  <a:pt x="17851" y="3"/>
                  <a:pt x="17851" y="5"/>
                  <a:pt x="17850" y="8"/>
                </a:cubicBezTo>
                <a:lnTo>
                  <a:pt x="17844" y="29"/>
                </a:lnTo>
                <a:cubicBezTo>
                  <a:pt x="17754" y="354"/>
                  <a:pt x="17628" y="642"/>
                  <a:pt x="17469" y="884"/>
                </a:cubicBezTo>
                <a:cubicBezTo>
                  <a:pt x="17004" y="1597"/>
                  <a:pt x="16768" y="2492"/>
                  <a:pt x="16598" y="3273"/>
                </a:cubicBezTo>
                <a:cubicBezTo>
                  <a:pt x="16581" y="3348"/>
                  <a:pt x="16570" y="3423"/>
                  <a:pt x="16565" y="3494"/>
                </a:cubicBezTo>
                <a:cubicBezTo>
                  <a:pt x="16543" y="3803"/>
                  <a:pt x="16608" y="3950"/>
                  <a:pt x="16810" y="4036"/>
                </a:cubicBezTo>
                <a:cubicBezTo>
                  <a:pt x="16902" y="4075"/>
                  <a:pt x="16997" y="4083"/>
                  <a:pt x="17089" y="4091"/>
                </a:cubicBezTo>
                <a:cubicBezTo>
                  <a:pt x="17155" y="4096"/>
                  <a:pt x="17223" y="4102"/>
                  <a:pt x="17288" y="4119"/>
                </a:cubicBezTo>
                <a:cubicBezTo>
                  <a:pt x="17867" y="4272"/>
                  <a:pt x="18289" y="4751"/>
                  <a:pt x="18543" y="5546"/>
                </a:cubicBezTo>
                <a:cubicBezTo>
                  <a:pt x="18566" y="5617"/>
                  <a:pt x="18591" y="5687"/>
                  <a:pt x="18616" y="5754"/>
                </a:cubicBezTo>
                <a:cubicBezTo>
                  <a:pt x="18633" y="5803"/>
                  <a:pt x="18650" y="5851"/>
                  <a:pt x="18667" y="5899"/>
                </a:cubicBezTo>
                <a:cubicBezTo>
                  <a:pt x="18782" y="6236"/>
                  <a:pt x="18979" y="6442"/>
                  <a:pt x="19269" y="6529"/>
                </a:cubicBezTo>
                <a:cubicBezTo>
                  <a:pt x="19580" y="6622"/>
                  <a:pt x="19871" y="6803"/>
                  <a:pt x="20136" y="7066"/>
                </a:cubicBezTo>
                <a:cubicBezTo>
                  <a:pt x="20157" y="7086"/>
                  <a:pt x="20180" y="7103"/>
                  <a:pt x="20201" y="7120"/>
                </a:cubicBezTo>
                <a:cubicBezTo>
                  <a:pt x="20223" y="7138"/>
                  <a:pt x="20244" y="7155"/>
                  <a:pt x="20264" y="7175"/>
                </a:cubicBezTo>
                <a:cubicBezTo>
                  <a:pt x="20632" y="7543"/>
                  <a:pt x="21029" y="7548"/>
                  <a:pt x="21512" y="7192"/>
                </a:cubicBezTo>
                <a:cubicBezTo>
                  <a:pt x="21532" y="7178"/>
                  <a:pt x="21553" y="7159"/>
                  <a:pt x="21572" y="7141"/>
                </a:cubicBezTo>
                <a:cubicBezTo>
                  <a:pt x="21581" y="7132"/>
                  <a:pt x="21591" y="7126"/>
                  <a:pt x="21600" y="7118"/>
                </a:cubicBezTo>
                <a:lnTo>
                  <a:pt x="21600" y="7064"/>
                </a:lnTo>
                <a:cubicBezTo>
                  <a:pt x="21585" y="7076"/>
                  <a:pt x="21570" y="7089"/>
                  <a:pt x="21556" y="7102"/>
                </a:cubicBezTo>
                <a:cubicBezTo>
                  <a:pt x="21537" y="7121"/>
                  <a:pt x="21518" y="7138"/>
                  <a:pt x="21499" y="7152"/>
                </a:cubicBezTo>
                <a:cubicBezTo>
                  <a:pt x="21026" y="7500"/>
                  <a:pt x="20639" y="7495"/>
                  <a:pt x="20280" y="7137"/>
                </a:cubicBezTo>
                <a:cubicBezTo>
                  <a:pt x="20259" y="7116"/>
                  <a:pt x="20236" y="7098"/>
                  <a:pt x="20215" y="7081"/>
                </a:cubicBezTo>
                <a:cubicBezTo>
                  <a:pt x="20194" y="7064"/>
                  <a:pt x="20172" y="7046"/>
                  <a:pt x="20153" y="7027"/>
                </a:cubicBezTo>
                <a:cubicBezTo>
                  <a:pt x="19884" y="6761"/>
                  <a:pt x="19589" y="6579"/>
                  <a:pt x="19274" y="6485"/>
                </a:cubicBezTo>
                <a:cubicBezTo>
                  <a:pt x="18994" y="6401"/>
                  <a:pt x="18803" y="6203"/>
                  <a:pt x="18693" y="5879"/>
                </a:cubicBezTo>
                <a:cubicBezTo>
                  <a:pt x="18676" y="5830"/>
                  <a:pt x="18659" y="5781"/>
                  <a:pt x="18642" y="5732"/>
                </a:cubicBezTo>
                <a:cubicBezTo>
                  <a:pt x="18617" y="5666"/>
                  <a:pt x="18592" y="5597"/>
                  <a:pt x="18570" y="5528"/>
                </a:cubicBezTo>
                <a:cubicBezTo>
                  <a:pt x="18311" y="4718"/>
                  <a:pt x="17882" y="4229"/>
                  <a:pt x="17294" y="4074"/>
                </a:cubicBezTo>
                <a:cubicBezTo>
                  <a:pt x="17226" y="4056"/>
                  <a:pt x="17158" y="4051"/>
                  <a:pt x="17091" y="4045"/>
                </a:cubicBezTo>
                <a:cubicBezTo>
                  <a:pt x="17001" y="4037"/>
                  <a:pt x="16907" y="4030"/>
                  <a:pt x="16818" y="3992"/>
                </a:cubicBezTo>
                <a:cubicBezTo>
                  <a:pt x="16630" y="3912"/>
                  <a:pt x="16573" y="3788"/>
                  <a:pt x="16594" y="3499"/>
                </a:cubicBezTo>
                <a:cubicBezTo>
                  <a:pt x="16599" y="3431"/>
                  <a:pt x="16610" y="3359"/>
                  <a:pt x="16626" y="3287"/>
                </a:cubicBezTo>
                <a:cubicBezTo>
                  <a:pt x="16795" y="2510"/>
                  <a:pt x="17029" y="1621"/>
                  <a:pt x="17490" y="916"/>
                </a:cubicBezTo>
                <a:cubicBezTo>
                  <a:pt x="17652" y="669"/>
                  <a:pt x="17780" y="376"/>
                  <a:pt x="17872" y="45"/>
                </a:cubicBezTo>
                <a:lnTo>
                  <a:pt x="17877" y="26"/>
                </a:lnTo>
                <a:cubicBezTo>
                  <a:pt x="17879" y="18"/>
                  <a:pt x="17881" y="9"/>
                  <a:pt x="17884" y="0"/>
                </a:cubicBezTo>
                <a:lnTo>
                  <a:pt x="17852" y="0"/>
                </a:lnTo>
                <a:close/>
                <a:moveTo>
                  <a:pt x="18021" y="0"/>
                </a:moveTo>
                <a:cubicBezTo>
                  <a:pt x="17934" y="339"/>
                  <a:pt x="17791" y="663"/>
                  <a:pt x="17574" y="1014"/>
                </a:cubicBezTo>
                <a:cubicBezTo>
                  <a:pt x="17246" y="1546"/>
                  <a:pt x="17075" y="2021"/>
                  <a:pt x="17019" y="2556"/>
                </a:cubicBezTo>
                <a:cubicBezTo>
                  <a:pt x="16964" y="3079"/>
                  <a:pt x="17067" y="3395"/>
                  <a:pt x="17362" y="3612"/>
                </a:cubicBezTo>
                <a:cubicBezTo>
                  <a:pt x="17585" y="3777"/>
                  <a:pt x="17813" y="3935"/>
                  <a:pt x="18040" y="4082"/>
                </a:cubicBezTo>
                <a:cubicBezTo>
                  <a:pt x="18415" y="4327"/>
                  <a:pt x="18670" y="4692"/>
                  <a:pt x="18820" y="5198"/>
                </a:cubicBezTo>
                <a:cubicBezTo>
                  <a:pt x="18930" y="5567"/>
                  <a:pt x="19119" y="5846"/>
                  <a:pt x="19380" y="6026"/>
                </a:cubicBezTo>
                <a:cubicBezTo>
                  <a:pt x="19463" y="6082"/>
                  <a:pt x="19546" y="6143"/>
                  <a:pt x="19627" y="6201"/>
                </a:cubicBezTo>
                <a:cubicBezTo>
                  <a:pt x="19867" y="6373"/>
                  <a:pt x="20115" y="6551"/>
                  <a:pt x="20376" y="6668"/>
                </a:cubicBezTo>
                <a:cubicBezTo>
                  <a:pt x="20637" y="6784"/>
                  <a:pt x="20850" y="6663"/>
                  <a:pt x="21010" y="6309"/>
                </a:cubicBezTo>
                <a:cubicBezTo>
                  <a:pt x="21034" y="6256"/>
                  <a:pt x="21058" y="6203"/>
                  <a:pt x="21081" y="6150"/>
                </a:cubicBezTo>
                <a:cubicBezTo>
                  <a:pt x="21194" y="5896"/>
                  <a:pt x="21310" y="5633"/>
                  <a:pt x="21465" y="5423"/>
                </a:cubicBezTo>
                <a:cubicBezTo>
                  <a:pt x="21505" y="5369"/>
                  <a:pt x="21550" y="5312"/>
                  <a:pt x="21600" y="5259"/>
                </a:cubicBezTo>
                <a:lnTo>
                  <a:pt x="21600" y="5206"/>
                </a:lnTo>
                <a:cubicBezTo>
                  <a:pt x="21542" y="5264"/>
                  <a:pt x="21490" y="5329"/>
                  <a:pt x="21445" y="5391"/>
                </a:cubicBezTo>
                <a:cubicBezTo>
                  <a:pt x="21287" y="5604"/>
                  <a:pt x="21170" y="5869"/>
                  <a:pt x="21057" y="6126"/>
                </a:cubicBezTo>
                <a:cubicBezTo>
                  <a:pt x="21033" y="6179"/>
                  <a:pt x="21010" y="6231"/>
                  <a:pt x="20986" y="6284"/>
                </a:cubicBezTo>
                <a:cubicBezTo>
                  <a:pt x="20834" y="6620"/>
                  <a:pt x="20631" y="6734"/>
                  <a:pt x="20384" y="6623"/>
                </a:cubicBezTo>
                <a:cubicBezTo>
                  <a:pt x="20125" y="6508"/>
                  <a:pt x="19878" y="6331"/>
                  <a:pt x="19640" y="6159"/>
                </a:cubicBezTo>
                <a:cubicBezTo>
                  <a:pt x="19559" y="6101"/>
                  <a:pt x="19475" y="6041"/>
                  <a:pt x="19392" y="5984"/>
                </a:cubicBezTo>
                <a:cubicBezTo>
                  <a:pt x="19138" y="5810"/>
                  <a:pt x="18954" y="5540"/>
                  <a:pt x="18847" y="5180"/>
                </a:cubicBezTo>
                <a:cubicBezTo>
                  <a:pt x="18694" y="4664"/>
                  <a:pt x="18434" y="4290"/>
                  <a:pt x="18052" y="4041"/>
                </a:cubicBezTo>
                <a:cubicBezTo>
                  <a:pt x="17826" y="3894"/>
                  <a:pt x="17598" y="3736"/>
                  <a:pt x="17375" y="3572"/>
                </a:cubicBezTo>
                <a:cubicBezTo>
                  <a:pt x="17089" y="3362"/>
                  <a:pt x="16994" y="3069"/>
                  <a:pt x="17048" y="2563"/>
                </a:cubicBezTo>
                <a:cubicBezTo>
                  <a:pt x="17103" y="2037"/>
                  <a:pt x="17272" y="1570"/>
                  <a:pt x="17596" y="1046"/>
                </a:cubicBezTo>
                <a:cubicBezTo>
                  <a:pt x="17815" y="690"/>
                  <a:pt x="17963" y="350"/>
                  <a:pt x="18052" y="0"/>
                </a:cubicBezTo>
                <a:lnTo>
                  <a:pt x="18021" y="0"/>
                </a:lnTo>
                <a:close/>
                <a:moveTo>
                  <a:pt x="19850" y="0"/>
                </a:moveTo>
                <a:cubicBezTo>
                  <a:pt x="19879" y="312"/>
                  <a:pt x="19935" y="615"/>
                  <a:pt x="20124" y="844"/>
                </a:cubicBezTo>
                <a:cubicBezTo>
                  <a:pt x="20257" y="1006"/>
                  <a:pt x="20405" y="1089"/>
                  <a:pt x="20546" y="1155"/>
                </a:cubicBezTo>
                <a:cubicBezTo>
                  <a:pt x="20807" y="1278"/>
                  <a:pt x="21123" y="1490"/>
                  <a:pt x="21242" y="2044"/>
                </a:cubicBezTo>
                <a:cubicBezTo>
                  <a:pt x="21314" y="2379"/>
                  <a:pt x="21448" y="2638"/>
                  <a:pt x="21600" y="2860"/>
                </a:cubicBezTo>
                <a:lnTo>
                  <a:pt x="21600" y="2797"/>
                </a:lnTo>
                <a:cubicBezTo>
                  <a:pt x="21460" y="2586"/>
                  <a:pt x="21337" y="2342"/>
                  <a:pt x="21270" y="2031"/>
                </a:cubicBezTo>
                <a:cubicBezTo>
                  <a:pt x="21147" y="1457"/>
                  <a:pt x="20823" y="1239"/>
                  <a:pt x="20555" y="1112"/>
                </a:cubicBezTo>
                <a:cubicBezTo>
                  <a:pt x="20417" y="1048"/>
                  <a:pt x="20272" y="966"/>
                  <a:pt x="20143" y="809"/>
                </a:cubicBezTo>
                <a:cubicBezTo>
                  <a:pt x="19962" y="590"/>
                  <a:pt x="19909" y="307"/>
                  <a:pt x="19881" y="0"/>
                </a:cubicBezTo>
                <a:lnTo>
                  <a:pt x="19850" y="0"/>
                </a:lnTo>
                <a:close/>
                <a:moveTo>
                  <a:pt x="20396" y="0"/>
                </a:moveTo>
                <a:cubicBezTo>
                  <a:pt x="20509" y="240"/>
                  <a:pt x="20683" y="404"/>
                  <a:pt x="20933" y="505"/>
                </a:cubicBezTo>
                <a:cubicBezTo>
                  <a:pt x="21156" y="595"/>
                  <a:pt x="21384" y="690"/>
                  <a:pt x="21600" y="836"/>
                </a:cubicBezTo>
                <a:lnTo>
                  <a:pt x="21600" y="789"/>
                </a:lnTo>
                <a:cubicBezTo>
                  <a:pt x="21385" y="646"/>
                  <a:pt x="21161" y="551"/>
                  <a:pt x="20942" y="462"/>
                </a:cubicBezTo>
                <a:cubicBezTo>
                  <a:pt x="20709" y="369"/>
                  <a:pt x="20544" y="217"/>
                  <a:pt x="20435" y="0"/>
                </a:cubicBezTo>
                <a:lnTo>
                  <a:pt x="20396" y="0"/>
                </a:lnTo>
                <a:close/>
                <a:moveTo>
                  <a:pt x="20489" y="0"/>
                </a:moveTo>
                <a:cubicBezTo>
                  <a:pt x="20622" y="240"/>
                  <a:pt x="20805" y="343"/>
                  <a:pt x="20970" y="411"/>
                </a:cubicBezTo>
                <a:lnTo>
                  <a:pt x="21027" y="434"/>
                </a:lnTo>
                <a:cubicBezTo>
                  <a:pt x="21205" y="506"/>
                  <a:pt x="21389" y="581"/>
                  <a:pt x="21563" y="688"/>
                </a:cubicBezTo>
                <a:cubicBezTo>
                  <a:pt x="21577" y="697"/>
                  <a:pt x="21588" y="706"/>
                  <a:pt x="21600" y="716"/>
                </a:cubicBezTo>
                <a:lnTo>
                  <a:pt x="21600" y="666"/>
                </a:lnTo>
                <a:cubicBezTo>
                  <a:pt x="21591" y="659"/>
                  <a:pt x="21582" y="653"/>
                  <a:pt x="21574" y="648"/>
                </a:cubicBezTo>
                <a:cubicBezTo>
                  <a:pt x="21398" y="539"/>
                  <a:pt x="21214" y="463"/>
                  <a:pt x="21035" y="390"/>
                </a:cubicBezTo>
                <a:lnTo>
                  <a:pt x="20977" y="367"/>
                </a:lnTo>
                <a:cubicBezTo>
                  <a:pt x="20824" y="304"/>
                  <a:pt x="20654" y="210"/>
                  <a:pt x="20528" y="0"/>
                </a:cubicBezTo>
                <a:lnTo>
                  <a:pt x="20489" y="0"/>
                </a:lnTo>
                <a:close/>
                <a:moveTo>
                  <a:pt x="301" y="4439"/>
                </a:moveTo>
                <a:cubicBezTo>
                  <a:pt x="273" y="4439"/>
                  <a:pt x="247" y="4441"/>
                  <a:pt x="220" y="4446"/>
                </a:cubicBezTo>
                <a:cubicBezTo>
                  <a:pt x="141" y="4461"/>
                  <a:pt x="68" y="4498"/>
                  <a:pt x="0" y="4548"/>
                </a:cubicBezTo>
                <a:lnTo>
                  <a:pt x="0" y="4599"/>
                </a:lnTo>
                <a:cubicBezTo>
                  <a:pt x="70" y="4547"/>
                  <a:pt x="144" y="4506"/>
                  <a:pt x="225" y="4491"/>
                </a:cubicBezTo>
                <a:cubicBezTo>
                  <a:pt x="274" y="4482"/>
                  <a:pt x="327" y="4482"/>
                  <a:pt x="382" y="4494"/>
                </a:cubicBezTo>
                <a:cubicBezTo>
                  <a:pt x="464" y="4512"/>
                  <a:pt x="585" y="4646"/>
                  <a:pt x="664" y="4806"/>
                </a:cubicBezTo>
                <a:cubicBezTo>
                  <a:pt x="715" y="4911"/>
                  <a:pt x="739" y="5008"/>
                  <a:pt x="732" y="5080"/>
                </a:cubicBezTo>
                <a:cubicBezTo>
                  <a:pt x="714" y="5271"/>
                  <a:pt x="609" y="5366"/>
                  <a:pt x="497" y="5440"/>
                </a:cubicBezTo>
                <a:cubicBezTo>
                  <a:pt x="336" y="5546"/>
                  <a:pt x="171" y="5649"/>
                  <a:pt x="12" y="5749"/>
                </a:cubicBezTo>
                <a:cubicBezTo>
                  <a:pt x="8" y="5751"/>
                  <a:pt x="4" y="5754"/>
                  <a:pt x="0" y="5756"/>
                </a:cubicBezTo>
                <a:lnTo>
                  <a:pt x="0" y="5804"/>
                </a:lnTo>
                <a:cubicBezTo>
                  <a:pt x="8" y="5800"/>
                  <a:pt x="15" y="5795"/>
                  <a:pt x="23" y="5790"/>
                </a:cubicBezTo>
                <a:cubicBezTo>
                  <a:pt x="182" y="5690"/>
                  <a:pt x="348" y="5587"/>
                  <a:pt x="509" y="5481"/>
                </a:cubicBezTo>
                <a:cubicBezTo>
                  <a:pt x="628" y="5402"/>
                  <a:pt x="741" y="5299"/>
                  <a:pt x="762" y="5087"/>
                </a:cubicBezTo>
                <a:cubicBezTo>
                  <a:pt x="770" y="5003"/>
                  <a:pt x="744" y="4893"/>
                  <a:pt x="687" y="4779"/>
                </a:cubicBezTo>
                <a:cubicBezTo>
                  <a:pt x="603" y="4607"/>
                  <a:pt x="477" y="4468"/>
                  <a:pt x="386" y="4449"/>
                </a:cubicBezTo>
                <a:cubicBezTo>
                  <a:pt x="357" y="4442"/>
                  <a:pt x="329" y="4440"/>
                  <a:pt x="301" y="4439"/>
                </a:cubicBezTo>
                <a:close/>
                <a:moveTo>
                  <a:pt x="7952" y="5185"/>
                </a:moveTo>
                <a:cubicBezTo>
                  <a:pt x="7916" y="5183"/>
                  <a:pt x="7881" y="5184"/>
                  <a:pt x="7847" y="5186"/>
                </a:cubicBezTo>
                <a:cubicBezTo>
                  <a:pt x="7641" y="5202"/>
                  <a:pt x="7462" y="5299"/>
                  <a:pt x="7305" y="5482"/>
                </a:cubicBezTo>
                <a:cubicBezTo>
                  <a:pt x="6878" y="5978"/>
                  <a:pt x="6531" y="6572"/>
                  <a:pt x="6154" y="7239"/>
                </a:cubicBezTo>
                <a:cubicBezTo>
                  <a:pt x="5997" y="7516"/>
                  <a:pt x="5871" y="7830"/>
                  <a:pt x="5749" y="8134"/>
                </a:cubicBezTo>
                <a:cubicBezTo>
                  <a:pt x="5674" y="8321"/>
                  <a:pt x="5596" y="8513"/>
                  <a:pt x="5512" y="8695"/>
                </a:cubicBezTo>
                <a:cubicBezTo>
                  <a:pt x="5295" y="9169"/>
                  <a:pt x="5111" y="9265"/>
                  <a:pt x="4755" y="9088"/>
                </a:cubicBezTo>
                <a:cubicBezTo>
                  <a:pt x="4741" y="9081"/>
                  <a:pt x="4726" y="9074"/>
                  <a:pt x="4712" y="9068"/>
                </a:cubicBezTo>
                <a:cubicBezTo>
                  <a:pt x="4672" y="9048"/>
                  <a:pt x="4630" y="9027"/>
                  <a:pt x="4590" y="9003"/>
                </a:cubicBezTo>
                <a:cubicBezTo>
                  <a:pt x="3850" y="8551"/>
                  <a:pt x="3065" y="8528"/>
                  <a:pt x="2119" y="8931"/>
                </a:cubicBezTo>
                <a:cubicBezTo>
                  <a:pt x="1536" y="9179"/>
                  <a:pt x="1018" y="9612"/>
                  <a:pt x="545" y="10042"/>
                </a:cubicBezTo>
                <a:cubicBezTo>
                  <a:pt x="518" y="10066"/>
                  <a:pt x="491" y="10091"/>
                  <a:pt x="464" y="10116"/>
                </a:cubicBezTo>
                <a:cubicBezTo>
                  <a:pt x="316" y="10252"/>
                  <a:pt x="165" y="10390"/>
                  <a:pt x="0" y="10482"/>
                </a:cubicBezTo>
                <a:lnTo>
                  <a:pt x="0" y="10532"/>
                </a:lnTo>
                <a:cubicBezTo>
                  <a:pt x="171" y="10438"/>
                  <a:pt x="327" y="10294"/>
                  <a:pt x="479" y="10154"/>
                </a:cubicBezTo>
                <a:cubicBezTo>
                  <a:pt x="506" y="10130"/>
                  <a:pt x="533" y="10105"/>
                  <a:pt x="560" y="10080"/>
                </a:cubicBezTo>
                <a:cubicBezTo>
                  <a:pt x="1032" y="9651"/>
                  <a:pt x="1548" y="9221"/>
                  <a:pt x="2127" y="8974"/>
                </a:cubicBezTo>
                <a:cubicBezTo>
                  <a:pt x="3066" y="8574"/>
                  <a:pt x="3845" y="8596"/>
                  <a:pt x="4579" y="9044"/>
                </a:cubicBezTo>
                <a:cubicBezTo>
                  <a:pt x="4620" y="9069"/>
                  <a:pt x="4662" y="9090"/>
                  <a:pt x="4703" y="9110"/>
                </a:cubicBezTo>
                <a:cubicBezTo>
                  <a:pt x="4717" y="9117"/>
                  <a:pt x="4732" y="9124"/>
                  <a:pt x="4746" y="9131"/>
                </a:cubicBezTo>
                <a:cubicBezTo>
                  <a:pt x="5118" y="9315"/>
                  <a:pt x="5310" y="9216"/>
                  <a:pt x="5537" y="8721"/>
                </a:cubicBezTo>
                <a:cubicBezTo>
                  <a:pt x="5621" y="8538"/>
                  <a:pt x="5699" y="8345"/>
                  <a:pt x="5774" y="8158"/>
                </a:cubicBezTo>
                <a:cubicBezTo>
                  <a:pt x="5896" y="7855"/>
                  <a:pt x="6021" y="7542"/>
                  <a:pt x="6176" y="7268"/>
                </a:cubicBezTo>
                <a:cubicBezTo>
                  <a:pt x="6552" y="6602"/>
                  <a:pt x="6898" y="6011"/>
                  <a:pt x="7323" y="5518"/>
                </a:cubicBezTo>
                <a:cubicBezTo>
                  <a:pt x="7475" y="5341"/>
                  <a:pt x="7649" y="5246"/>
                  <a:pt x="7850" y="5231"/>
                </a:cubicBezTo>
                <a:cubicBezTo>
                  <a:pt x="7916" y="5226"/>
                  <a:pt x="7986" y="5230"/>
                  <a:pt x="8059" y="5242"/>
                </a:cubicBezTo>
                <a:cubicBezTo>
                  <a:pt x="8176" y="5263"/>
                  <a:pt x="8274" y="5381"/>
                  <a:pt x="8358" y="5605"/>
                </a:cubicBezTo>
                <a:cubicBezTo>
                  <a:pt x="8589" y="6222"/>
                  <a:pt x="8781" y="6774"/>
                  <a:pt x="8943" y="7290"/>
                </a:cubicBezTo>
                <a:cubicBezTo>
                  <a:pt x="9064" y="7674"/>
                  <a:pt x="9035" y="8096"/>
                  <a:pt x="8858" y="8513"/>
                </a:cubicBezTo>
                <a:cubicBezTo>
                  <a:pt x="8616" y="9082"/>
                  <a:pt x="8334" y="9636"/>
                  <a:pt x="8021" y="10156"/>
                </a:cubicBezTo>
                <a:cubicBezTo>
                  <a:pt x="7649" y="10772"/>
                  <a:pt x="7328" y="11327"/>
                  <a:pt x="7040" y="11852"/>
                </a:cubicBezTo>
                <a:cubicBezTo>
                  <a:pt x="6916" y="12078"/>
                  <a:pt x="6760" y="12258"/>
                  <a:pt x="6608" y="12432"/>
                </a:cubicBezTo>
                <a:cubicBezTo>
                  <a:pt x="6580" y="12464"/>
                  <a:pt x="6552" y="12495"/>
                  <a:pt x="6525" y="12527"/>
                </a:cubicBezTo>
                <a:cubicBezTo>
                  <a:pt x="6248" y="12849"/>
                  <a:pt x="6038" y="13186"/>
                  <a:pt x="5883" y="13558"/>
                </a:cubicBezTo>
                <a:cubicBezTo>
                  <a:pt x="5707" y="13980"/>
                  <a:pt x="5486" y="14466"/>
                  <a:pt x="5185" y="14852"/>
                </a:cubicBezTo>
                <a:cubicBezTo>
                  <a:pt x="4830" y="15307"/>
                  <a:pt x="4605" y="15910"/>
                  <a:pt x="4496" y="16696"/>
                </a:cubicBezTo>
                <a:cubicBezTo>
                  <a:pt x="4487" y="16761"/>
                  <a:pt x="4478" y="16825"/>
                  <a:pt x="4469" y="16890"/>
                </a:cubicBezTo>
                <a:cubicBezTo>
                  <a:pt x="4388" y="17465"/>
                  <a:pt x="4303" y="18060"/>
                  <a:pt x="4303" y="18666"/>
                </a:cubicBezTo>
                <a:cubicBezTo>
                  <a:pt x="4304" y="18816"/>
                  <a:pt x="4319" y="18965"/>
                  <a:pt x="4332" y="19108"/>
                </a:cubicBezTo>
                <a:cubicBezTo>
                  <a:pt x="4336" y="19145"/>
                  <a:pt x="4339" y="19182"/>
                  <a:pt x="4342" y="19219"/>
                </a:cubicBezTo>
                <a:cubicBezTo>
                  <a:pt x="4355" y="19361"/>
                  <a:pt x="4388" y="19460"/>
                  <a:pt x="4441" y="19512"/>
                </a:cubicBezTo>
                <a:cubicBezTo>
                  <a:pt x="4492" y="19562"/>
                  <a:pt x="4561" y="19567"/>
                  <a:pt x="4647" y="19528"/>
                </a:cubicBezTo>
                <a:cubicBezTo>
                  <a:pt x="5283" y="19239"/>
                  <a:pt x="5775" y="19623"/>
                  <a:pt x="6317" y="20286"/>
                </a:cubicBezTo>
                <a:cubicBezTo>
                  <a:pt x="6502" y="20513"/>
                  <a:pt x="6565" y="20825"/>
                  <a:pt x="6515" y="21270"/>
                </a:cubicBezTo>
                <a:cubicBezTo>
                  <a:pt x="6503" y="21380"/>
                  <a:pt x="6490" y="21490"/>
                  <a:pt x="6477" y="21600"/>
                </a:cubicBezTo>
                <a:lnTo>
                  <a:pt x="6507" y="21600"/>
                </a:lnTo>
                <a:cubicBezTo>
                  <a:pt x="6520" y="21492"/>
                  <a:pt x="6533" y="21384"/>
                  <a:pt x="6545" y="21277"/>
                </a:cubicBezTo>
                <a:cubicBezTo>
                  <a:pt x="6596" y="20821"/>
                  <a:pt x="6527" y="20486"/>
                  <a:pt x="6335" y="20251"/>
                </a:cubicBezTo>
                <a:cubicBezTo>
                  <a:pt x="5859" y="19669"/>
                  <a:pt x="5325" y="19174"/>
                  <a:pt x="4638" y="19486"/>
                </a:cubicBezTo>
                <a:cubicBezTo>
                  <a:pt x="4561" y="19521"/>
                  <a:pt x="4500" y="19516"/>
                  <a:pt x="4457" y="19473"/>
                </a:cubicBezTo>
                <a:cubicBezTo>
                  <a:pt x="4412" y="19429"/>
                  <a:pt x="4384" y="19342"/>
                  <a:pt x="4372" y="19213"/>
                </a:cubicBezTo>
                <a:cubicBezTo>
                  <a:pt x="4369" y="19176"/>
                  <a:pt x="4365" y="19138"/>
                  <a:pt x="4361" y="19101"/>
                </a:cubicBezTo>
                <a:cubicBezTo>
                  <a:pt x="4348" y="18960"/>
                  <a:pt x="4334" y="18813"/>
                  <a:pt x="4333" y="18666"/>
                </a:cubicBezTo>
                <a:cubicBezTo>
                  <a:pt x="4333" y="18065"/>
                  <a:pt x="4417" y="17472"/>
                  <a:pt x="4498" y="16899"/>
                </a:cubicBezTo>
                <a:cubicBezTo>
                  <a:pt x="4507" y="16834"/>
                  <a:pt x="4516" y="16770"/>
                  <a:pt x="4525" y="16705"/>
                </a:cubicBezTo>
                <a:cubicBezTo>
                  <a:pt x="4633" y="15929"/>
                  <a:pt x="4856" y="15334"/>
                  <a:pt x="5205" y="14886"/>
                </a:cubicBezTo>
                <a:cubicBezTo>
                  <a:pt x="5509" y="14496"/>
                  <a:pt x="5731" y="14008"/>
                  <a:pt x="5908" y="13582"/>
                </a:cubicBezTo>
                <a:cubicBezTo>
                  <a:pt x="6061" y="13215"/>
                  <a:pt x="6269" y="12882"/>
                  <a:pt x="6543" y="12562"/>
                </a:cubicBezTo>
                <a:cubicBezTo>
                  <a:pt x="6571" y="12531"/>
                  <a:pt x="6598" y="12500"/>
                  <a:pt x="6625" y="12468"/>
                </a:cubicBezTo>
                <a:cubicBezTo>
                  <a:pt x="6778" y="12293"/>
                  <a:pt x="6937" y="12111"/>
                  <a:pt x="7063" y="11881"/>
                </a:cubicBezTo>
                <a:cubicBezTo>
                  <a:pt x="7351" y="11356"/>
                  <a:pt x="7671" y="10802"/>
                  <a:pt x="8042" y="10186"/>
                </a:cubicBezTo>
                <a:cubicBezTo>
                  <a:pt x="8357" y="9664"/>
                  <a:pt x="8639" y="9109"/>
                  <a:pt x="8882" y="8538"/>
                </a:cubicBezTo>
                <a:cubicBezTo>
                  <a:pt x="9065" y="8107"/>
                  <a:pt x="9095" y="7669"/>
                  <a:pt x="8970" y="7271"/>
                </a:cubicBezTo>
                <a:cubicBezTo>
                  <a:pt x="8807" y="6753"/>
                  <a:pt x="8616" y="6201"/>
                  <a:pt x="8384" y="5583"/>
                </a:cubicBezTo>
                <a:cubicBezTo>
                  <a:pt x="8295" y="5345"/>
                  <a:pt x="8190" y="5220"/>
                  <a:pt x="8062" y="5198"/>
                </a:cubicBezTo>
                <a:cubicBezTo>
                  <a:pt x="8025" y="5191"/>
                  <a:pt x="7988" y="5187"/>
                  <a:pt x="7952" y="5185"/>
                </a:cubicBezTo>
                <a:close/>
                <a:moveTo>
                  <a:pt x="14173" y="5669"/>
                </a:moveTo>
                <a:cubicBezTo>
                  <a:pt x="14127" y="5664"/>
                  <a:pt x="14077" y="5665"/>
                  <a:pt x="14025" y="5671"/>
                </a:cubicBezTo>
                <a:cubicBezTo>
                  <a:pt x="13621" y="5718"/>
                  <a:pt x="13274" y="6014"/>
                  <a:pt x="12939" y="6301"/>
                </a:cubicBezTo>
                <a:lnTo>
                  <a:pt x="12873" y="6357"/>
                </a:lnTo>
                <a:cubicBezTo>
                  <a:pt x="12421" y="6741"/>
                  <a:pt x="12033" y="6951"/>
                  <a:pt x="11649" y="7019"/>
                </a:cubicBezTo>
                <a:cubicBezTo>
                  <a:pt x="11119" y="7112"/>
                  <a:pt x="10774" y="7440"/>
                  <a:pt x="10563" y="8049"/>
                </a:cubicBezTo>
                <a:cubicBezTo>
                  <a:pt x="10393" y="8543"/>
                  <a:pt x="10124" y="8939"/>
                  <a:pt x="9742" y="9258"/>
                </a:cubicBezTo>
                <a:cubicBezTo>
                  <a:pt x="9277" y="9645"/>
                  <a:pt x="8937" y="10127"/>
                  <a:pt x="8703" y="10728"/>
                </a:cubicBezTo>
                <a:cubicBezTo>
                  <a:pt x="8691" y="10758"/>
                  <a:pt x="8678" y="10787"/>
                  <a:pt x="8666" y="10818"/>
                </a:cubicBezTo>
                <a:cubicBezTo>
                  <a:pt x="8548" y="11116"/>
                  <a:pt x="8426" y="11425"/>
                  <a:pt x="8429" y="11852"/>
                </a:cubicBezTo>
                <a:cubicBezTo>
                  <a:pt x="8425" y="11937"/>
                  <a:pt x="8445" y="12062"/>
                  <a:pt x="8479" y="12171"/>
                </a:cubicBezTo>
                <a:cubicBezTo>
                  <a:pt x="8582" y="12499"/>
                  <a:pt x="8777" y="12644"/>
                  <a:pt x="8955" y="12744"/>
                </a:cubicBezTo>
                <a:cubicBezTo>
                  <a:pt x="9039" y="12792"/>
                  <a:pt x="9125" y="12838"/>
                  <a:pt x="9209" y="12884"/>
                </a:cubicBezTo>
                <a:cubicBezTo>
                  <a:pt x="9611" y="13105"/>
                  <a:pt x="10027" y="13334"/>
                  <a:pt x="10402" y="13678"/>
                </a:cubicBezTo>
                <a:cubicBezTo>
                  <a:pt x="10571" y="13833"/>
                  <a:pt x="10742" y="13931"/>
                  <a:pt x="10911" y="13969"/>
                </a:cubicBezTo>
                <a:cubicBezTo>
                  <a:pt x="11382" y="14076"/>
                  <a:pt x="11844" y="14268"/>
                  <a:pt x="12324" y="14556"/>
                </a:cubicBezTo>
                <a:cubicBezTo>
                  <a:pt x="12564" y="14701"/>
                  <a:pt x="12822" y="14784"/>
                  <a:pt x="13071" y="14863"/>
                </a:cubicBezTo>
                <a:cubicBezTo>
                  <a:pt x="13305" y="14938"/>
                  <a:pt x="13547" y="15014"/>
                  <a:pt x="13776" y="15144"/>
                </a:cubicBezTo>
                <a:cubicBezTo>
                  <a:pt x="13864" y="15194"/>
                  <a:pt x="13960" y="15225"/>
                  <a:pt x="14052" y="15253"/>
                </a:cubicBezTo>
                <a:lnTo>
                  <a:pt x="14075" y="15260"/>
                </a:lnTo>
                <a:cubicBezTo>
                  <a:pt x="14127" y="15276"/>
                  <a:pt x="14176" y="15284"/>
                  <a:pt x="14220" y="15284"/>
                </a:cubicBezTo>
                <a:cubicBezTo>
                  <a:pt x="14413" y="15284"/>
                  <a:pt x="14536" y="15129"/>
                  <a:pt x="14610" y="14800"/>
                </a:cubicBezTo>
                <a:lnTo>
                  <a:pt x="14616" y="14769"/>
                </a:lnTo>
                <a:cubicBezTo>
                  <a:pt x="14639" y="14667"/>
                  <a:pt x="14663" y="14562"/>
                  <a:pt x="14675" y="14455"/>
                </a:cubicBezTo>
                <a:cubicBezTo>
                  <a:pt x="14747" y="13787"/>
                  <a:pt x="14930" y="13134"/>
                  <a:pt x="15235" y="12461"/>
                </a:cubicBezTo>
                <a:lnTo>
                  <a:pt x="15253" y="12422"/>
                </a:lnTo>
                <a:cubicBezTo>
                  <a:pt x="15491" y="11895"/>
                  <a:pt x="15738" y="11349"/>
                  <a:pt x="15837" y="10693"/>
                </a:cubicBezTo>
                <a:cubicBezTo>
                  <a:pt x="15872" y="10457"/>
                  <a:pt x="15846" y="10282"/>
                  <a:pt x="15753" y="10141"/>
                </a:cubicBezTo>
                <a:cubicBezTo>
                  <a:pt x="15597" y="9903"/>
                  <a:pt x="15455" y="9636"/>
                  <a:pt x="15318" y="9379"/>
                </a:cubicBezTo>
                <a:cubicBezTo>
                  <a:pt x="15151" y="9066"/>
                  <a:pt x="14979" y="8743"/>
                  <a:pt x="14777" y="8464"/>
                </a:cubicBezTo>
                <a:cubicBezTo>
                  <a:pt x="14567" y="8174"/>
                  <a:pt x="14467" y="7799"/>
                  <a:pt x="14480" y="7348"/>
                </a:cubicBezTo>
                <a:cubicBezTo>
                  <a:pt x="14488" y="7043"/>
                  <a:pt x="14524" y="6749"/>
                  <a:pt x="14559" y="6474"/>
                </a:cubicBezTo>
                <a:cubicBezTo>
                  <a:pt x="14593" y="6214"/>
                  <a:pt x="14568" y="6011"/>
                  <a:pt x="14485" y="5869"/>
                </a:cubicBezTo>
                <a:cubicBezTo>
                  <a:pt x="14417" y="5753"/>
                  <a:pt x="14310" y="5686"/>
                  <a:pt x="14173" y="5669"/>
                </a:cubicBezTo>
                <a:close/>
                <a:moveTo>
                  <a:pt x="14106" y="5711"/>
                </a:moveTo>
                <a:cubicBezTo>
                  <a:pt x="14267" y="5711"/>
                  <a:pt x="14389" y="5775"/>
                  <a:pt x="14463" y="5899"/>
                </a:cubicBezTo>
                <a:cubicBezTo>
                  <a:pt x="14539" y="6030"/>
                  <a:pt x="14562" y="6221"/>
                  <a:pt x="14530" y="6466"/>
                </a:cubicBezTo>
                <a:cubicBezTo>
                  <a:pt x="14495" y="6742"/>
                  <a:pt x="14460" y="7037"/>
                  <a:pt x="14451" y="7344"/>
                </a:cubicBezTo>
                <a:cubicBezTo>
                  <a:pt x="14438" y="7809"/>
                  <a:pt x="14541" y="8198"/>
                  <a:pt x="14758" y="8497"/>
                </a:cubicBezTo>
                <a:cubicBezTo>
                  <a:pt x="14958" y="8773"/>
                  <a:pt x="15130" y="9096"/>
                  <a:pt x="15296" y="9408"/>
                </a:cubicBezTo>
                <a:cubicBezTo>
                  <a:pt x="15433" y="9666"/>
                  <a:pt x="15575" y="9932"/>
                  <a:pt x="15732" y="10172"/>
                </a:cubicBezTo>
                <a:cubicBezTo>
                  <a:pt x="15817" y="10301"/>
                  <a:pt x="15841" y="10464"/>
                  <a:pt x="15808" y="10684"/>
                </a:cubicBezTo>
                <a:cubicBezTo>
                  <a:pt x="15710" y="11331"/>
                  <a:pt x="15465" y="11872"/>
                  <a:pt x="15228" y="12396"/>
                </a:cubicBezTo>
                <a:lnTo>
                  <a:pt x="15210" y="12437"/>
                </a:lnTo>
                <a:cubicBezTo>
                  <a:pt x="14903" y="13115"/>
                  <a:pt x="14718" y="13773"/>
                  <a:pt x="14645" y="14448"/>
                </a:cubicBezTo>
                <a:cubicBezTo>
                  <a:pt x="14634" y="14551"/>
                  <a:pt x="14610" y="14654"/>
                  <a:pt x="14588" y="14754"/>
                </a:cubicBezTo>
                <a:lnTo>
                  <a:pt x="14581" y="14785"/>
                </a:lnTo>
                <a:cubicBezTo>
                  <a:pt x="14495" y="15170"/>
                  <a:pt x="14346" y="15299"/>
                  <a:pt x="14081" y="15216"/>
                </a:cubicBezTo>
                <a:lnTo>
                  <a:pt x="14057" y="15208"/>
                </a:lnTo>
                <a:cubicBezTo>
                  <a:pt x="13966" y="15180"/>
                  <a:pt x="13872" y="15152"/>
                  <a:pt x="13785" y="15102"/>
                </a:cubicBezTo>
                <a:cubicBezTo>
                  <a:pt x="13555" y="14972"/>
                  <a:pt x="13313" y="14893"/>
                  <a:pt x="13077" y="14818"/>
                </a:cubicBezTo>
                <a:cubicBezTo>
                  <a:pt x="12829" y="14739"/>
                  <a:pt x="12573" y="14657"/>
                  <a:pt x="12335" y="14514"/>
                </a:cubicBezTo>
                <a:cubicBezTo>
                  <a:pt x="11853" y="14224"/>
                  <a:pt x="11388" y="14032"/>
                  <a:pt x="10915" y="13924"/>
                </a:cubicBezTo>
                <a:cubicBezTo>
                  <a:pt x="10750" y="13887"/>
                  <a:pt x="10583" y="13791"/>
                  <a:pt x="10417" y="13639"/>
                </a:cubicBezTo>
                <a:cubicBezTo>
                  <a:pt x="10040" y="13293"/>
                  <a:pt x="9623" y="13063"/>
                  <a:pt x="9219" y="12842"/>
                </a:cubicBezTo>
                <a:cubicBezTo>
                  <a:pt x="9135" y="12796"/>
                  <a:pt x="9050" y="12749"/>
                  <a:pt x="8966" y="12702"/>
                </a:cubicBezTo>
                <a:cubicBezTo>
                  <a:pt x="8794" y="12605"/>
                  <a:pt x="8605" y="12465"/>
                  <a:pt x="8506" y="12152"/>
                </a:cubicBezTo>
                <a:cubicBezTo>
                  <a:pt x="8467" y="12027"/>
                  <a:pt x="8455" y="11914"/>
                  <a:pt x="8458" y="11855"/>
                </a:cubicBezTo>
                <a:lnTo>
                  <a:pt x="8458" y="11854"/>
                </a:lnTo>
                <a:lnTo>
                  <a:pt x="8458" y="11852"/>
                </a:lnTo>
                <a:cubicBezTo>
                  <a:pt x="8455" y="11437"/>
                  <a:pt x="8575" y="11134"/>
                  <a:pt x="8692" y="10841"/>
                </a:cubicBezTo>
                <a:cubicBezTo>
                  <a:pt x="8704" y="10811"/>
                  <a:pt x="8716" y="10780"/>
                  <a:pt x="8728" y="10749"/>
                </a:cubicBezTo>
                <a:cubicBezTo>
                  <a:pt x="8960" y="10156"/>
                  <a:pt x="9297" y="9682"/>
                  <a:pt x="9757" y="9298"/>
                </a:cubicBezTo>
                <a:cubicBezTo>
                  <a:pt x="10144" y="8974"/>
                  <a:pt x="10416" y="8572"/>
                  <a:pt x="10589" y="8070"/>
                </a:cubicBezTo>
                <a:cubicBezTo>
                  <a:pt x="10795" y="7475"/>
                  <a:pt x="11133" y="7154"/>
                  <a:pt x="11653" y="7062"/>
                </a:cubicBezTo>
                <a:cubicBezTo>
                  <a:pt x="12040" y="6994"/>
                  <a:pt x="12432" y="6782"/>
                  <a:pt x="12888" y="6395"/>
                </a:cubicBezTo>
                <a:lnTo>
                  <a:pt x="12954" y="6339"/>
                </a:lnTo>
                <a:cubicBezTo>
                  <a:pt x="13287" y="6055"/>
                  <a:pt x="13631" y="5761"/>
                  <a:pt x="14027" y="5715"/>
                </a:cubicBezTo>
                <a:cubicBezTo>
                  <a:pt x="14054" y="5712"/>
                  <a:pt x="14080" y="5711"/>
                  <a:pt x="14106" y="5711"/>
                </a:cubicBezTo>
                <a:close/>
                <a:moveTo>
                  <a:pt x="7578" y="6061"/>
                </a:moveTo>
                <a:cubicBezTo>
                  <a:pt x="7434" y="6070"/>
                  <a:pt x="7279" y="6160"/>
                  <a:pt x="7110" y="6329"/>
                </a:cubicBezTo>
                <a:cubicBezTo>
                  <a:pt x="6586" y="6857"/>
                  <a:pt x="6170" y="7573"/>
                  <a:pt x="5876" y="8460"/>
                </a:cubicBezTo>
                <a:cubicBezTo>
                  <a:pt x="5826" y="8612"/>
                  <a:pt x="5776" y="8763"/>
                  <a:pt x="5726" y="8916"/>
                </a:cubicBezTo>
                <a:cubicBezTo>
                  <a:pt x="5639" y="9182"/>
                  <a:pt x="5549" y="9458"/>
                  <a:pt x="5457" y="9727"/>
                </a:cubicBezTo>
                <a:cubicBezTo>
                  <a:pt x="5360" y="10009"/>
                  <a:pt x="5281" y="10048"/>
                  <a:pt x="5089" y="9906"/>
                </a:cubicBezTo>
                <a:cubicBezTo>
                  <a:pt x="4977" y="9824"/>
                  <a:pt x="4876" y="9711"/>
                  <a:pt x="4777" y="9602"/>
                </a:cubicBezTo>
                <a:cubicBezTo>
                  <a:pt x="4690" y="9506"/>
                  <a:pt x="4599" y="9407"/>
                  <a:pt x="4502" y="9328"/>
                </a:cubicBezTo>
                <a:cubicBezTo>
                  <a:pt x="4055" y="8963"/>
                  <a:pt x="3581" y="8837"/>
                  <a:pt x="3053" y="8942"/>
                </a:cubicBezTo>
                <a:cubicBezTo>
                  <a:pt x="2394" y="9073"/>
                  <a:pt x="1875" y="9285"/>
                  <a:pt x="1421" y="9612"/>
                </a:cubicBezTo>
                <a:cubicBezTo>
                  <a:pt x="913" y="9978"/>
                  <a:pt x="448" y="10470"/>
                  <a:pt x="0" y="10961"/>
                </a:cubicBezTo>
                <a:lnTo>
                  <a:pt x="0" y="11017"/>
                </a:lnTo>
                <a:cubicBezTo>
                  <a:pt x="453" y="10521"/>
                  <a:pt x="921" y="10023"/>
                  <a:pt x="1434" y="9653"/>
                </a:cubicBezTo>
                <a:cubicBezTo>
                  <a:pt x="1884" y="9328"/>
                  <a:pt x="2401" y="9117"/>
                  <a:pt x="3057" y="8987"/>
                </a:cubicBezTo>
                <a:cubicBezTo>
                  <a:pt x="3579" y="8883"/>
                  <a:pt x="4047" y="9008"/>
                  <a:pt x="4488" y="9368"/>
                </a:cubicBezTo>
                <a:cubicBezTo>
                  <a:pt x="4584" y="9445"/>
                  <a:pt x="4672" y="9543"/>
                  <a:pt x="4759" y="9638"/>
                </a:cubicBezTo>
                <a:cubicBezTo>
                  <a:pt x="4858" y="9748"/>
                  <a:pt x="4962" y="9862"/>
                  <a:pt x="5076" y="9946"/>
                </a:cubicBezTo>
                <a:cubicBezTo>
                  <a:pt x="5281" y="10097"/>
                  <a:pt x="5380" y="10049"/>
                  <a:pt x="5483" y="9748"/>
                </a:cubicBezTo>
                <a:cubicBezTo>
                  <a:pt x="5575" y="9479"/>
                  <a:pt x="5665" y="9203"/>
                  <a:pt x="5753" y="8936"/>
                </a:cubicBezTo>
                <a:cubicBezTo>
                  <a:pt x="5802" y="8784"/>
                  <a:pt x="5852" y="8632"/>
                  <a:pt x="5902" y="8481"/>
                </a:cubicBezTo>
                <a:cubicBezTo>
                  <a:pt x="6194" y="7601"/>
                  <a:pt x="6606" y="6889"/>
                  <a:pt x="7127" y="6366"/>
                </a:cubicBezTo>
                <a:cubicBezTo>
                  <a:pt x="7291" y="6201"/>
                  <a:pt x="7440" y="6113"/>
                  <a:pt x="7577" y="6103"/>
                </a:cubicBezTo>
                <a:cubicBezTo>
                  <a:pt x="7715" y="6093"/>
                  <a:pt x="7842" y="6161"/>
                  <a:pt x="7961" y="6306"/>
                </a:cubicBezTo>
                <a:cubicBezTo>
                  <a:pt x="8095" y="6468"/>
                  <a:pt x="8201" y="6633"/>
                  <a:pt x="8285" y="6808"/>
                </a:cubicBezTo>
                <a:cubicBezTo>
                  <a:pt x="8372" y="6990"/>
                  <a:pt x="8446" y="7157"/>
                  <a:pt x="8510" y="7321"/>
                </a:cubicBezTo>
                <a:cubicBezTo>
                  <a:pt x="8656" y="7693"/>
                  <a:pt x="8674" y="8079"/>
                  <a:pt x="8564" y="8469"/>
                </a:cubicBezTo>
                <a:cubicBezTo>
                  <a:pt x="8436" y="8925"/>
                  <a:pt x="8247" y="9355"/>
                  <a:pt x="7986" y="9783"/>
                </a:cubicBezTo>
                <a:cubicBezTo>
                  <a:pt x="7602" y="10413"/>
                  <a:pt x="7179" y="11075"/>
                  <a:pt x="6693" y="11661"/>
                </a:cubicBezTo>
                <a:cubicBezTo>
                  <a:pt x="6578" y="11798"/>
                  <a:pt x="6456" y="11929"/>
                  <a:pt x="6338" y="12054"/>
                </a:cubicBezTo>
                <a:lnTo>
                  <a:pt x="6280" y="12115"/>
                </a:lnTo>
                <a:cubicBezTo>
                  <a:pt x="6015" y="12397"/>
                  <a:pt x="5871" y="12821"/>
                  <a:pt x="5732" y="13232"/>
                </a:cubicBezTo>
                <a:cubicBezTo>
                  <a:pt x="5511" y="13883"/>
                  <a:pt x="5200" y="14407"/>
                  <a:pt x="4779" y="14833"/>
                </a:cubicBezTo>
                <a:cubicBezTo>
                  <a:pt x="4428" y="15190"/>
                  <a:pt x="4285" y="15742"/>
                  <a:pt x="4191" y="16234"/>
                </a:cubicBezTo>
                <a:cubicBezTo>
                  <a:pt x="4050" y="16973"/>
                  <a:pt x="3910" y="17710"/>
                  <a:pt x="3769" y="18448"/>
                </a:cubicBezTo>
                <a:cubicBezTo>
                  <a:pt x="3750" y="18546"/>
                  <a:pt x="3720" y="18642"/>
                  <a:pt x="3677" y="18741"/>
                </a:cubicBezTo>
                <a:cubicBezTo>
                  <a:pt x="3581" y="18963"/>
                  <a:pt x="3468" y="19067"/>
                  <a:pt x="3332" y="19054"/>
                </a:cubicBezTo>
                <a:cubicBezTo>
                  <a:pt x="3181" y="19041"/>
                  <a:pt x="3081" y="18905"/>
                  <a:pt x="3008" y="18611"/>
                </a:cubicBezTo>
                <a:cubicBezTo>
                  <a:pt x="2992" y="18547"/>
                  <a:pt x="2977" y="18481"/>
                  <a:pt x="2961" y="18416"/>
                </a:cubicBezTo>
                <a:cubicBezTo>
                  <a:pt x="2890" y="18114"/>
                  <a:pt x="2817" y="17802"/>
                  <a:pt x="2666" y="17556"/>
                </a:cubicBezTo>
                <a:cubicBezTo>
                  <a:pt x="2543" y="17357"/>
                  <a:pt x="2407" y="17171"/>
                  <a:pt x="2275" y="16991"/>
                </a:cubicBezTo>
                <a:lnTo>
                  <a:pt x="2220" y="16916"/>
                </a:lnTo>
                <a:cubicBezTo>
                  <a:pt x="2015" y="16635"/>
                  <a:pt x="1916" y="16267"/>
                  <a:pt x="1907" y="15759"/>
                </a:cubicBezTo>
                <a:cubicBezTo>
                  <a:pt x="1905" y="15644"/>
                  <a:pt x="1907" y="15526"/>
                  <a:pt x="1909" y="15412"/>
                </a:cubicBezTo>
                <a:cubicBezTo>
                  <a:pt x="1913" y="15162"/>
                  <a:pt x="1917" y="14903"/>
                  <a:pt x="1879" y="14649"/>
                </a:cubicBezTo>
                <a:cubicBezTo>
                  <a:pt x="1825" y="14295"/>
                  <a:pt x="1685" y="14062"/>
                  <a:pt x="1447" y="13935"/>
                </a:cubicBezTo>
                <a:cubicBezTo>
                  <a:pt x="1306" y="13860"/>
                  <a:pt x="1159" y="13804"/>
                  <a:pt x="1016" y="13751"/>
                </a:cubicBezTo>
                <a:cubicBezTo>
                  <a:pt x="852" y="13689"/>
                  <a:pt x="683" y="13625"/>
                  <a:pt x="522" y="13530"/>
                </a:cubicBezTo>
                <a:cubicBezTo>
                  <a:pt x="341" y="13423"/>
                  <a:pt x="168" y="13282"/>
                  <a:pt x="0" y="13139"/>
                </a:cubicBezTo>
                <a:lnTo>
                  <a:pt x="0" y="13189"/>
                </a:lnTo>
                <a:cubicBezTo>
                  <a:pt x="165" y="13329"/>
                  <a:pt x="333" y="13466"/>
                  <a:pt x="512" y="13571"/>
                </a:cubicBezTo>
                <a:cubicBezTo>
                  <a:pt x="674" y="13667"/>
                  <a:pt x="844" y="13732"/>
                  <a:pt x="1009" y="13794"/>
                </a:cubicBezTo>
                <a:cubicBezTo>
                  <a:pt x="1151" y="13848"/>
                  <a:pt x="1298" y="13903"/>
                  <a:pt x="1438" y="13978"/>
                </a:cubicBezTo>
                <a:cubicBezTo>
                  <a:pt x="1664" y="14099"/>
                  <a:pt x="1799" y="14321"/>
                  <a:pt x="1850" y="14659"/>
                </a:cubicBezTo>
                <a:cubicBezTo>
                  <a:pt x="1888" y="14908"/>
                  <a:pt x="1883" y="15163"/>
                  <a:pt x="1879" y="15411"/>
                </a:cubicBezTo>
                <a:cubicBezTo>
                  <a:pt x="1877" y="15525"/>
                  <a:pt x="1875" y="15644"/>
                  <a:pt x="1877" y="15761"/>
                </a:cubicBezTo>
                <a:cubicBezTo>
                  <a:pt x="1887" y="16282"/>
                  <a:pt x="1989" y="16659"/>
                  <a:pt x="2200" y="16949"/>
                </a:cubicBezTo>
                <a:lnTo>
                  <a:pt x="2255" y="17024"/>
                </a:lnTo>
                <a:cubicBezTo>
                  <a:pt x="2386" y="17203"/>
                  <a:pt x="2522" y="17390"/>
                  <a:pt x="2644" y="17588"/>
                </a:cubicBezTo>
                <a:cubicBezTo>
                  <a:pt x="2791" y="17826"/>
                  <a:pt x="2863" y="18133"/>
                  <a:pt x="2933" y="18431"/>
                </a:cubicBezTo>
                <a:cubicBezTo>
                  <a:pt x="2948" y="18496"/>
                  <a:pt x="2964" y="18561"/>
                  <a:pt x="2980" y="18626"/>
                </a:cubicBezTo>
                <a:cubicBezTo>
                  <a:pt x="3029" y="18820"/>
                  <a:pt x="3117" y="19079"/>
                  <a:pt x="3330" y="19098"/>
                </a:cubicBezTo>
                <a:cubicBezTo>
                  <a:pt x="3338" y="19099"/>
                  <a:pt x="3345" y="19100"/>
                  <a:pt x="3353" y="19100"/>
                </a:cubicBezTo>
                <a:cubicBezTo>
                  <a:pt x="3490" y="19100"/>
                  <a:pt x="3605" y="18990"/>
                  <a:pt x="3702" y="18766"/>
                </a:cubicBezTo>
                <a:cubicBezTo>
                  <a:pt x="3747" y="18663"/>
                  <a:pt x="3777" y="18565"/>
                  <a:pt x="3797" y="18462"/>
                </a:cubicBezTo>
                <a:cubicBezTo>
                  <a:pt x="3938" y="17724"/>
                  <a:pt x="4078" y="16985"/>
                  <a:pt x="4219" y="16246"/>
                </a:cubicBezTo>
                <a:cubicBezTo>
                  <a:pt x="4311" y="15761"/>
                  <a:pt x="4452" y="15219"/>
                  <a:pt x="4796" y="14870"/>
                </a:cubicBezTo>
                <a:cubicBezTo>
                  <a:pt x="5220" y="14440"/>
                  <a:pt x="5535" y="13911"/>
                  <a:pt x="5758" y="13252"/>
                </a:cubicBezTo>
                <a:cubicBezTo>
                  <a:pt x="5895" y="12847"/>
                  <a:pt x="6037" y="12427"/>
                  <a:pt x="6296" y="12152"/>
                </a:cubicBezTo>
                <a:lnTo>
                  <a:pt x="6355" y="12091"/>
                </a:lnTo>
                <a:cubicBezTo>
                  <a:pt x="6473" y="11965"/>
                  <a:pt x="6596" y="11835"/>
                  <a:pt x="6711" y="11696"/>
                </a:cubicBezTo>
                <a:cubicBezTo>
                  <a:pt x="7199" y="11109"/>
                  <a:pt x="7622" y="10444"/>
                  <a:pt x="8007" y="9813"/>
                </a:cubicBezTo>
                <a:cubicBezTo>
                  <a:pt x="8271" y="9381"/>
                  <a:pt x="8462" y="8948"/>
                  <a:pt x="8591" y="8488"/>
                </a:cubicBezTo>
                <a:cubicBezTo>
                  <a:pt x="8705" y="8083"/>
                  <a:pt x="8686" y="7684"/>
                  <a:pt x="8536" y="7299"/>
                </a:cubicBezTo>
                <a:cubicBezTo>
                  <a:pt x="8471" y="7134"/>
                  <a:pt x="8397" y="6964"/>
                  <a:pt x="8308" y="6781"/>
                </a:cubicBezTo>
                <a:cubicBezTo>
                  <a:pt x="8223" y="6602"/>
                  <a:pt x="8115" y="6436"/>
                  <a:pt x="7979" y="6272"/>
                </a:cubicBezTo>
                <a:cubicBezTo>
                  <a:pt x="7856" y="6122"/>
                  <a:pt x="7722" y="6051"/>
                  <a:pt x="7578" y="6061"/>
                </a:cubicBezTo>
                <a:close/>
                <a:moveTo>
                  <a:pt x="7586" y="6183"/>
                </a:moveTo>
                <a:cubicBezTo>
                  <a:pt x="7494" y="6188"/>
                  <a:pt x="7398" y="6232"/>
                  <a:pt x="7293" y="6314"/>
                </a:cubicBezTo>
                <a:cubicBezTo>
                  <a:pt x="6910" y="6615"/>
                  <a:pt x="6570" y="7079"/>
                  <a:pt x="6256" y="7732"/>
                </a:cubicBezTo>
                <a:cubicBezTo>
                  <a:pt x="6009" y="8244"/>
                  <a:pt x="5832" y="8811"/>
                  <a:pt x="5676" y="9348"/>
                </a:cubicBezTo>
                <a:cubicBezTo>
                  <a:pt x="5621" y="9539"/>
                  <a:pt x="5550" y="9725"/>
                  <a:pt x="5468" y="9901"/>
                </a:cubicBezTo>
                <a:cubicBezTo>
                  <a:pt x="5370" y="10108"/>
                  <a:pt x="5261" y="10152"/>
                  <a:pt x="5103" y="10046"/>
                </a:cubicBezTo>
                <a:cubicBezTo>
                  <a:pt x="4988" y="9969"/>
                  <a:pt x="4875" y="9866"/>
                  <a:pt x="4757" y="9729"/>
                </a:cubicBezTo>
                <a:cubicBezTo>
                  <a:pt x="4276" y="9169"/>
                  <a:pt x="3738" y="8948"/>
                  <a:pt x="3114" y="9052"/>
                </a:cubicBezTo>
                <a:cubicBezTo>
                  <a:pt x="2365" y="9179"/>
                  <a:pt x="1728" y="9469"/>
                  <a:pt x="1165" y="9941"/>
                </a:cubicBezTo>
                <a:cubicBezTo>
                  <a:pt x="833" y="10219"/>
                  <a:pt x="518" y="10551"/>
                  <a:pt x="213" y="10872"/>
                </a:cubicBezTo>
                <a:cubicBezTo>
                  <a:pt x="147" y="10942"/>
                  <a:pt x="81" y="11012"/>
                  <a:pt x="15" y="11081"/>
                </a:cubicBezTo>
                <a:cubicBezTo>
                  <a:pt x="10" y="11086"/>
                  <a:pt x="5" y="11092"/>
                  <a:pt x="0" y="11098"/>
                </a:cubicBezTo>
                <a:lnTo>
                  <a:pt x="0" y="11154"/>
                </a:lnTo>
                <a:cubicBezTo>
                  <a:pt x="11" y="11141"/>
                  <a:pt x="22" y="11129"/>
                  <a:pt x="33" y="11118"/>
                </a:cubicBezTo>
                <a:cubicBezTo>
                  <a:pt x="99" y="11049"/>
                  <a:pt x="164" y="10979"/>
                  <a:pt x="230" y="10909"/>
                </a:cubicBezTo>
                <a:cubicBezTo>
                  <a:pt x="535" y="10589"/>
                  <a:pt x="849" y="10257"/>
                  <a:pt x="1179" y="9980"/>
                </a:cubicBezTo>
                <a:cubicBezTo>
                  <a:pt x="1738" y="9511"/>
                  <a:pt x="2372" y="9223"/>
                  <a:pt x="3118" y="9098"/>
                </a:cubicBezTo>
                <a:cubicBezTo>
                  <a:pt x="3733" y="8994"/>
                  <a:pt x="4264" y="9212"/>
                  <a:pt x="4739" y="9764"/>
                </a:cubicBezTo>
                <a:cubicBezTo>
                  <a:pt x="4859" y="9904"/>
                  <a:pt x="4973" y="10009"/>
                  <a:pt x="5091" y="10087"/>
                </a:cubicBezTo>
                <a:cubicBezTo>
                  <a:pt x="5262" y="10201"/>
                  <a:pt x="5385" y="10152"/>
                  <a:pt x="5491" y="9927"/>
                </a:cubicBezTo>
                <a:cubicBezTo>
                  <a:pt x="5575" y="9748"/>
                  <a:pt x="5647" y="9561"/>
                  <a:pt x="5703" y="9368"/>
                </a:cubicBezTo>
                <a:cubicBezTo>
                  <a:pt x="5858" y="8833"/>
                  <a:pt x="6035" y="8267"/>
                  <a:pt x="6280" y="7758"/>
                </a:cubicBezTo>
                <a:cubicBezTo>
                  <a:pt x="6592" y="7111"/>
                  <a:pt x="6928" y="6652"/>
                  <a:pt x="7307" y="6354"/>
                </a:cubicBezTo>
                <a:cubicBezTo>
                  <a:pt x="7407" y="6275"/>
                  <a:pt x="7499" y="6233"/>
                  <a:pt x="7586" y="6228"/>
                </a:cubicBezTo>
                <a:cubicBezTo>
                  <a:pt x="7733" y="6221"/>
                  <a:pt x="7866" y="6318"/>
                  <a:pt x="8007" y="6522"/>
                </a:cubicBezTo>
                <a:cubicBezTo>
                  <a:pt x="8161" y="6745"/>
                  <a:pt x="8299" y="7009"/>
                  <a:pt x="8429" y="7331"/>
                </a:cubicBezTo>
                <a:cubicBezTo>
                  <a:pt x="8599" y="7749"/>
                  <a:pt x="8606" y="8168"/>
                  <a:pt x="8452" y="8611"/>
                </a:cubicBezTo>
                <a:cubicBezTo>
                  <a:pt x="8267" y="9140"/>
                  <a:pt x="8019" y="9589"/>
                  <a:pt x="7800" y="9958"/>
                </a:cubicBezTo>
                <a:cubicBezTo>
                  <a:pt x="7692" y="10140"/>
                  <a:pt x="7572" y="10310"/>
                  <a:pt x="7457" y="10474"/>
                </a:cubicBezTo>
                <a:cubicBezTo>
                  <a:pt x="7345" y="10632"/>
                  <a:pt x="7230" y="10796"/>
                  <a:pt x="7125" y="10970"/>
                </a:cubicBezTo>
                <a:cubicBezTo>
                  <a:pt x="6959" y="11247"/>
                  <a:pt x="6759" y="11502"/>
                  <a:pt x="6514" y="11748"/>
                </a:cubicBezTo>
                <a:cubicBezTo>
                  <a:pt x="6141" y="12124"/>
                  <a:pt x="5899" y="12517"/>
                  <a:pt x="5752" y="12984"/>
                </a:cubicBezTo>
                <a:cubicBezTo>
                  <a:pt x="5511" y="13747"/>
                  <a:pt x="5155" y="14362"/>
                  <a:pt x="4662" y="14864"/>
                </a:cubicBezTo>
                <a:cubicBezTo>
                  <a:pt x="4477" y="15054"/>
                  <a:pt x="4335" y="15340"/>
                  <a:pt x="4242" y="15716"/>
                </a:cubicBezTo>
                <a:cubicBezTo>
                  <a:pt x="4157" y="16061"/>
                  <a:pt x="4087" y="16421"/>
                  <a:pt x="4020" y="16768"/>
                </a:cubicBezTo>
                <a:cubicBezTo>
                  <a:pt x="3996" y="16890"/>
                  <a:pt x="3972" y="17010"/>
                  <a:pt x="3947" y="17132"/>
                </a:cubicBezTo>
                <a:cubicBezTo>
                  <a:pt x="3912" y="17307"/>
                  <a:pt x="3882" y="17487"/>
                  <a:pt x="3853" y="17661"/>
                </a:cubicBezTo>
                <a:cubicBezTo>
                  <a:pt x="3804" y="17951"/>
                  <a:pt x="3754" y="18251"/>
                  <a:pt x="3680" y="18534"/>
                </a:cubicBezTo>
                <a:cubicBezTo>
                  <a:pt x="3609" y="18805"/>
                  <a:pt x="3477" y="18972"/>
                  <a:pt x="3346" y="18961"/>
                </a:cubicBezTo>
                <a:cubicBezTo>
                  <a:pt x="3173" y="18947"/>
                  <a:pt x="3113" y="18758"/>
                  <a:pt x="3057" y="18529"/>
                </a:cubicBezTo>
                <a:cubicBezTo>
                  <a:pt x="3048" y="18493"/>
                  <a:pt x="3039" y="18455"/>
                  <a:pt x="3030" y="18418"/>
                </a:cubicBezTo>
                <a:cubicBezTo>
                  <a:pt x="2944" y="18061"/>
                  <a:pt x="2855" y="17693"/>
                  <a:pt x="2659" y="17422"/>
                </a:cubicBezTo>
                <a:cubicBezTo>
                  <a:pt x="2602" y="17342"/>
                  <a:pt x="2545" y="17260"/>
                  <a:pt x="2489" y="17180"/>
                </a:cubicBezTo>
                <a:cubicBezTo>
                  <a:pt x="2426" y="17091"/>
                  <a:pt x="2361" y="16998"/>
                  <a:pt x="2296" y="16909"/>
                </a:cubicBezTo>
                <a:cubicBezTo>
                  <a:pt x="2077" y="16609"/>
                  <a:pt x="1972" y="16218"/>
                  <a:pt x="1973" y="15716"/>
                </a:cubicBezTo>
                <a:cubicBezTo>
                  <a:pt x="1973" y="15649"/>
                  <a:pt x="1974" y="15581"/>
                  <a:pt x="1974" y="15514"/>
                </a:cubicBezTo>
                <a:cubicBezTo>
                  <a:pt x="1975" y="15311"/>
                  <a:pt x="1976" y="15101"/>
                  <a:pt x="1970" y="14894"/>
                </a:cubicBezTo>
                <a:cubicBezTo>
                  <a:pt x="1956" y="14394"/>
                  <a:pt x="1767" y="14012"/>
                  <a:pt x="1452" y="13848"/>
                </a:cubicBezTo>
                <a:cubicBezTo>
                  <a:pt x="1370" y="13805"/>
                  <a:pt x="1272" y="13757"/>
                  <a:pt x="1171" y="13722"/>
                </a:cubicBezTo>
                <a:cubicBezTo>
                  <a:pt x="830" y="13605"/>
                  <a:pt x="390" y="13420"/>
                  <a:pt x="0" y="13034"/>
                </a:cubicBezTo>
                <a:lnTo>
                  <a:pt x="0" y="13088"/>
                </a:lnTo>
                <a:cubicBezTo>
                  <a:pt x="390" y="13466"/>
                  <a:pt x="826" y="13649"/>
                  <a:pt x="1164" y="13766"/>
                </a:cubicBezTo>
                <a:cubicBezTo>
                  <a:pt x="1264" y="13800"/>
                  <a:pt x="1361" y="13848"/>
                  <a:pt x="1443" y="13890"/>
                </a:cubicBezTo>
                <a:cubicBezTo>
                  <a:pt x="1746" y="14048"/>
                  <a:pt x="1927" y="14414"/>
                  <a:pt x="1941" y="14896"/>
                </a:cubicBezTo>
                <a:cubicBezTo>
                  <a:pt x="1946" y="15101"/>
                  <a:pt x="1945" y="15312"/>
                  <a:pt x="1944" y="15514"/>
                </a:cubicBezTo>
                <a:cubicBezTo>
                  <a:pt x="1944" y="15581"/>
                  <a:pt x="1943" y="15649"/>
                  <a:pt x="1943" y="15716"/>
                </a:cubicBezTo>
                <a:cubicBezTo>
                  <a:pt x="1942" y="16232"/>
                  <a:pt x="2051" y="16633"/>
                  <a:pt x="2276" y="16942"/>
                </a:cubicBezTo>
                <a:cubicBezTo>
                  <a:pt x="2341" y="17031"/>
                  <a:pt x="2406" y="17123"/>
                  <a:pt x="2468" y="17212"/>
                </a:cubicBezTo>
                <a:cubicBezTo>
                  <a:pt x="2524" y="17292"/>
                  <a:pt x="2581" y="17375"/>
                  <a:pt x="2639" y="17455"/>
                </a:cubicBezTo>
                <a:cubicBezTo>
                  <a:pt x="2830" y="17719"/>
                  <a:pt x="2918" y="18081"/>
                  <a:pt x="3003" y="18433"/>
                </a:cubicBezTo>
                <a:cubicBezTo>
                  <a:pt x="3012" y="18470"/>
                  <a:pt x="3020" y="18508"/>
                  <a:pt x="3029" y="18544"/>
                </a:cubicBezTo>
                <a:cubicBezTo>
                  <a:pt x="3086" y="18779"/>
                  <a:pt x="3154" y="18991"/>
                  <a:pt x="3344" y="19007"/>
                </a:cubicBezTo>
                <a:cubicBezTo>
                  <a:pt x="3489" y="19019"/>
                  <a:pt x="3632" y="18840"/>
                  <a:pt x="3708" y="18551"/>
                </a:cubicBezTo>
                <a:cubicBezTo>
                  <a:pt x="3783" y="18266"/>
                  <a:pt x="3833" y="17964"/>
                  <a:pt x="3882" y="17672"/>
                </a:cubicBezTo>
                <a:cubicBezTo>
                  <a:pt x="3911" y="17499"/>
                  <a:pt x="3941" y="17320"/>
                  <a:pt x="3975" y="17146"/>
                </a:cubicBezTo>
                <a:cubicBezTo>
                  <a:pt x="4000" y="17024"/>
                  <a:pt x="4024" y="16902"/>
                  <a:pt x="4048" y="16780"/>
                </a:cubicBezTo>
                <a:cubicBezTo>
                  <a:pt x="4115" y="16434"/>
                  <a:pt x="4185" y="16076"/>
                  <a:pt x="4270" y="15732"/>
                </a:cubicBezTo>
                <a:cubicBezTo>
                  <a:pt x="4361" y="15366"/>
                  <a:pt x="4498" y="15085"/>
                  <a:pt x="4679" y="14901"/>
                </a:cubicBezTo>
                <a:cubicBezTo>
                  <a:pt x="5175" y="14394"/>
                  <a:pt x="5536" y="13773"/>
                  <a:pt x="5779" y="13003"/>
                </a:cubicBezTo>
                <a:cubicBezTo>
                  <a:pt x="5924" y="12543"/>
                  <a:pt x="6163" y="12156"/>
                  <a:pt x="6531" y="11785"/>
                </a:cubicBezTo>
                <a:cubicBezTo>
                  <a:pt x="6778" y="11536"/>
                  <a:pt x="6979" y="11280"/>
                  <a:pt x="7147" y="11000"/>
                </a:cubicBezTo>
                <a:cubicBezTo>
                  <a:pt x="7251" y="10827"/>
                  <a:pt x="7366" y="10664"/>
                  <a:pt x="7476" y="10507"/>
                </a:cubicBezTo>
                <a:cubicBezTo>
                  <a:pt x="7593" y="10342"/>
                  <a:pt x="7713" y="10173"/>
                  <a:pt x="7822" y="9989"/>
                </a:cubicBezTo>
                <a:cubicBezTo>
                  <a:pt x="8041" y="9617"/>
                  <a:pt x="8291" y="9167"/>
                  <a:pt x="8478" y="8632"/>
                </a:cubicBezTo>
                <a:cubicBezTo>
                  <a:pt x="8638" y="8175"/>
                  <a:pt x="8630" y="7741"/>
                  <a:pt x="8454" y="7308"/>
                </a:cubicBezTo>
                <a:cubicBezTo>
                  <a:pt x="8323" y="6982"/>
                  <a:pt x="8183" y="6715"/>
                  <a:pt x="8028" y="6489"/>
                </a:cubicBezTo>
                <a:cubicBezTo>
                  <a:pt x="7881" y="6275"/>
                  <a:pt x="7740" y="6175"/>
                  <a:pt x="7586" y="6183"/>
                </a:cubicBezTo>
                <a:close/>
                <a:moveTo>
                  <a:pt x="15378" y="7111"/>
                </a:moveTo>
                <a:cubicBezTo>
                  <a:pt x="15323" y="7108"/>
                  <a:pt x="15269" y="7138"/>
                  <a:pt x="15227" y="7198"/>
                </a:cubicBezTo>
                <a:cubicBezTo>
                  <a:pt x="15179" y="7268"/>
                  <a:pt x="15151" y="7371"/>
                  <a:pt x="15151" y="7480"/>
                </a:cubicBezTo>
                <a:cubicBezTo>
                  <a:pt x="15150" y="7590"/>
                  <a:pt x="15186" y="7713"/>
                  <a:pt x="15244" y="7802"/>
                </a:cubicBezTo>
                <a:cubicBezTo>
                  <a:pt x="15288" y="7869"/>
                  <a:pt x="15338" y="7904"/>
                  <a:pt x="15385" y="7904"/>
                </a:cubicBezTo>
                <a:cubicBezTo>
                  <a:pt x="15386" y="7904"/>
                  <a:pt x="15386" y="7904"/>
                  <a:pt x="15387" y="7904"/>
                </a:cubicBezTo>
                <a:cubicBezTo>
                  <a:pt x="15490" y="7902"/>
                  <a:pt x="15614" y="7690"/>
                  <a:pt x="15616" y="7513"/>
                </a:cubicBezTo>
                <a:cubicBezTo>
                  <a:pt x="15617" y="7332"/>
                  <a:pt x="15491" y="7117"/>
                  <a:pt x="15378" y="7111"/>
                </a:cubicBezTo>
                <a:close/>
                <a:moveTo>
                  <a:pt x="15370" y="7156"/>
                </a:moveTo>
                <a:cubicBezTo>
                  <a:pt x="15372" y="7156"/>
                  <a:pt x="15375" y="7155"/>
                  <a:pt x="15377" y="7156"/>
                </a:cubicBezTo>
                <a:cubicBezTo>
                  <a:pt x="15475" y="7161"/>
                  <a:pt x="15588" y="7354"/>
                  <a:pt x="15587" y="7512"/>
                </a:cubicBezTo>
                <a:cubicBezTo>
                  <a:pt x="15585" y="7663"/>
                  <a:pt x="15473" y="7858"/>
                  <a:pt x="15386" y="7859"/>
                </a:cubicBezTo>
                <a:cubicBezTo>
                  <a:pt x="15347" y="7859"/>
                  <a:pt x="15304" y="7827"/>
                  <a:pt x="15265" y="7769"/>
                </a:cubicBezTo>
                <a:cubicBezTo>
                  <a:pt x="15212" y="7689"/>
                  <a:pt x="15180" y="7578"/>
                  <a:pt x="15180" y="7480"/>
                </a:cubicBezTo>
                <a:cubicBezTo>
                  <a:pt x="15181" y="7383"/>
                  <a:pt x="15206" y="7293"/>
                  <a:pt x="15248" y="7231"/>
                </a:cubicBezTo>
                <a:cubicBezTo>
                  <a:pt x="15282" y="7182"/>
                  <a:pt x="15325" y="7156"/>
                  <a:pt x="15370" y="7156"/>
                </a:cubicBezTo>
                <a:close/>
                <a:moveTo>
                  <a:pt x="7378" y="7418"/>
                </a:moveTo>
                <a:cubicBezTo>
                  <a:pt x="7298" y="7422"/>
                  <a:pt x="7214" y="7452"/>
                  <a:pt x="7125" y="7506"/>
                </a:cubicBezTo>
                <a:cubicBezTo>
                  <a:pt x="6638" y="7805"/>
                  <a:pt x="6271" y="8638"/>
                  <a:pt x="6270" y="9444"/>
                </a:cubicBezTo>
                <a:cubicBezTo>
                  <a:pt x="6244" y="9739"/>
                  <a:pt x="6309" y="9995"/>
                  <a:pt x="6449" y="10146"/>
                </a:cubicBezTo>
                <a:cubicBezTo>
                  <a:pt x="6529" y="10232"/>
                  <a:pt x="6627" y="10274"/>
                  <a:pt x="6731" y="10274"/>
                </a:cubicBezTo>
                <a:cubicBezTo>
                  <a:pt x="6827" y="10274"/>
                  <a:pt x="6928" y="10236"/>
                  <a:pt x="7025" y="10161"/>
                </a:cubicBezTo>
                <a:cubicBezTo>
                  <a:pt x="7185" y="10035"/>
                  <a:pt x="7317" y="9903"/>
                  <a:pt x="7427" y="9754"/>
                </a:cubicBezTo>
                <a:cubicBezTo>
                  <a:pt x="7641" y="9467"/>
                  <a:pt x="7875" y="9119"/>
                  <a:pt x="7964" y="8606"/>
                </a:cubicBezTo>
                <a:cubicBezTo>
                  <a:pt x="8032" y="8213"/>
                  <a:pt x="7957" y="7884"/>
                  <a:pt x="7733" y="7603"/>
                </a:cubicBezTo>
                <a:cubicBezTo>
                  <a:pt x="7650" y="7498"/>
                  <a:pt x="7557" y="7438"/>
                  <a:pt x="7456" y="7421"/>
                </a:cubicBezTo>
                <a:cubicBezTo>
                  <a:pt x="7430" y="7417"/>
                  <a:pt x="7404" y="7416"/>
                  <a:pt x="7378" y="7418"/>
                </a:cubicBezTo>
                <a:close/>
                <a:moveTo>
                  <a:pt x="7398" y="7462"/>
                </a:moveTo>
                <a:cubicBezTo>
                  <a:pt x="7515" y="7462"/>
                  <a:pt x="7621" y="7521"/>
                  <a:pt x="7714" y="7639"/>
                </a:cubicBezTo>
                <a:cubicBezTo>
                  <a:pt x="7928" y="7907"/>
                  <a:pt x="8000" y="8219"/>
                  <a:pt x="7935" y="8594"/>
                </a:cubicBezTo>
                <a:cubicBezTo>
                  <a:pt x="7848" y="9094"/>
                  <a:pt x="7618" y="9437"/>
                  <a:pt x="7408" y="9720"/>
                </a:cubicBezTo>
                <a:cubicBezTo>
                  <a:pt x="7299" y="9866"/>
                  <a:pt x="7170" y="9997"/>
                  <a:pt x="7011" y="10121"/>
                </a:cubicBezTo>
                <a:cubicBezTo>
                  <a:pt x="6821" y="10270"/>
                  <a:pt x="6612" y="10265"/>
                  <a:pt x="6467" y="10109"/>
                </a:cubicBezTo>
                <a:cubicBezTo>
                  <a:pt x="6335" y="9968"/>
                  <a:pt x="6274" y="9727"/>
                  <a:pt x="6300" y="9448"/>
                </a:cubicBezTo>
                <a:lnTo>
                  <a:pt x="6300" y="9445"/>
                </a:lnTo>
                <a:cubicBezTo>
                  <a:pt x="6300" y="8656"/>
                  <a:pt x="6659" y="7840"/>
                  <a:pt x="7136" y="7547"/>
                </a:cubicBezTo>
                <a:cubicBezTo>
                  <a:pt x="7229" y="7490"/>
                  <a:pt x="7316" y="7462"/>
                  <a:pt x="7398" y="7462"/>
                </a:cubicBezTo>
                <a:close/>
                <a:moveTo>
                  <a:pt x="13180" y="7549"/>
                </a:moveTo>
                <a:cubicBezTo>
                  <a:pt x="13161" y="7547"/>
                  <a:pt x="13141" y="7548"/>
                  <a:pt x="13119" y="7551"/>
                </a:cubicBezTo>
                <a:cubicBezTo>
                  <a:pt x="13062" y="7560"/>
                  <a:pt x="12997" y="7585"/>
                  <a:pt x="12921" y="7624"/>
                </a:cubicBezTo>
                <a:cubicBezTo>
                  <a:pt x="12549" y="7814"/>
                  <a:pt x="12214" y="7951"/>
                  <a:pt x="11895" y="8042"/>
                </a:cubicBezTo>
                <a:cubicBezTo>
                  <a:pt x="11510" y="8153"/>
                  <a:pt x="11242" y="8390"/>
                  <a:pt x="11053" y="8791"/>
                </a:cubicBezTo>
                <a:cubicBezTo>
                  <a:pt x="10822" y="9280"/>
                  <a:pt x="10508" y="9664"/>
                  <a:pt x="10090" y="9962"/>
                </a:cubicBezTo>
                <a:cubicBezTo>
                  <a:pt x="9947" y="10065"/>
                  <a:pt x="9796" y="10183"/>
                  <a:pt x="9662" y="10350"/>
                </a:cubicBezTo>
                <a:cubicBezTo>
                  <a:pt x="9408" y="10665"/>
                  <a:pt x="9271" y="11061"/>
                  <a:pt x="9297" y="11409"/>
                </a:cubicBezTo>
                <a:cubicBezTo>
                  <a:pt x="9319" y="11714"/>
                  <a:pt x="9464" y="11976"/>
                  <a:pt x="9716" y="12169"/>
                </a:cubicBezTo>
                <a:cubicBezTo>
                  <a:pt x="9812" y="12242"/>
                  <a:pt x="9909" y="12319"/>
                  <a:pt x="10003" y="12393"/>
                </a:cubicBezTo>
                <a:cubicBezTo>
                  <a:pt x="10190" y="12540"/>
                  <a:pt x="10382" y="12692"/>
                  <a:pt x="10577" y="12827"/>
                </a:cubicBezTo>
                <a:cubicBezTo>
                  <a:pt x="10791" y="12976"/>
                  <a:pt x="11038" y="13062"/>
                  <a:pt x="11332" y="13091"/>
                </a:cubicBezTo>
                <a:cubicBezTo>
                  <a:pt x="11675" y="13124"/>
                  <a:pt x="12065" y="13162"/>
                  <a:pt x="12432" y="13355"/>
                </a:cubicBezTo>
                <a:lnTo>
                  <a:pt x="12472" y="13376"/>
                </a:lnTo>
                <a:cubicBezTo>
                  <a:pt x="12655" y="13472"/>
                  <a:pt x="12844" y="13572"/>
                  <a:pt x="13045" y="13575"/>
                </a:cubicBezTo>
                <a:cubicBezTo>
                  <a:pt x="13170" y="13575"/>
                  <a:pt x="13282" y="13519"/>
                  <a:pt x="13376" y="13463"/>
                </a:cubicBezTo>
                <a:cubicBezTo>
                  <a:pt x="13694" y="13273"/>
                  <a:pt x="13987" y="12499"/>
                  <a:pt x="13903" y="11746"/>
                </a:cubicBezTo>
                <a:cubicBezTo>
                  <a:pt x="13846" y="11240"/>
                  <a:pt x="13899" y="10777"/>
                  <a:pt x="14059" y="10372"/>
                </a:cubicBezTo>
                <a:cubicBezTo>
                  <a:pt x="14224" y="9955"/>
                  <a:pt x="14218" y="9579"/>
                  <a:pt x="14041" y="9193"/>
                </a:cubicBezTo>
                <a:cubicBezTo>
                  <a:pt x="14031" y="9173"/>
                  <a:pt x="14022" y="9153"/>
                  <a:pt x="14013" y="9132"/>
                </a:cubicBezTo>
                <a:cubicBezTo>
                  <a:pt x="14001" y="9103"/>
                  <a:pt x="13988" y="9075"/>
                  <a:pt x="13975" y="9047"/>
                </a:cubicBezTo>
                <a:cubicBezTo>
                  <a:pt x="13837" y="8761"/>
                  <a:pt x="13659" y="8382"/>
                  <a:pt x="13510" y="7978"/>
                </a:cubicBezTo>
                <a:cubicBezTo>
                  <a:pt x="13404" y="7691"/>
                  <a:pt x="13315" y="7560"/>
                  <a:pt x="13180" y="7549"/>
                </a:cubicBezTo>
                <a:close/>
                <a:moveTo>
                  <a:pt x="13138" y="7594"/>
                </a:moveTo>
                <a:cubicBezTo>
                  <a:pt x="13158" y="7593"/>
                  <a:pt x="13176" y="7593"/>
                  <a:pt x="13193" y="7596"/>
                </a:cubicBezTo>
                <a:cubicBezTo>
                  <a:pt x="13310" y="7616"/>
                  <a:pt x="13388" y="7740"/>
                  <a:pt x="13485" y="8000"/>
                </a:cubicBezTo>
                <a:cubicBezTo>
                  <a:pt x="13635" y="8406"/>
                  <a:pt x="13813" y="8788"/>
                  <a:pt x="13951" y="9074"/>
                </a:cubicBezTo>
                <a:cubicBezTo>
                  <a:pt x="13965" y="9101"/>
                  <a:pt x="13977" y="9128"/>
                  <a:pt x="13989" y="9156"/>
                </a:cubicBezTo>
                <a:cubicBezTo>
                  <a:pt x="13998" y="9177"/>
                  <a:pt x="14007" y="9199"/>
                  <a:pt x="14016" y="9219"/>
                </a:cubicBezTo>
                <a:cubicBezTo>
                  <a:pt x="14186" y="9589"/>
                  <a:pt x="14192" y="9948"/>
                  <a:pt x="14034" y="10348"/>
                </a:cubicBezTo>
                <a:cubicBezTo>
                  <a:pt x="13870" y="10763"/>
                  <a:pt x="13816" y="11236"/>
                  <a:pt x="13874" y="11752"/>
                </a:cubicBezTo>
                <a:cubicBezTo>
                  <a:pt x="13956" y="12485"/>
                  <a:pt x="13673" y="13238"/>
                  <a:pt x="13365" y="13422"/>
                </a:cubicBezTo>
                <a:cubicBezTo>
                  <a:pt x="13274" y="13476"/>
                  <a:pt x="13165" y="13531"/>
                  <a:pt x="13045" y="13531"/>
                </a:cubicBezTo>
                <a:cubicBezTo>
                  <a:pt x="12849" y="13528"/>
                  <a:pt x="12662" y="13428"/>
                  <a:pt x="12481" y="13333"/>
                </a:cubicBezTo>
                <a:lnTo>
                  <a:pt x="12442" y="13312"/>
                </a:lnTo>
                <a:cubicBezTo>
                  <a:pt x="12071" y="13118"/>
                  <a:pt x="11679" y="13079"/>
                  <a:pt x="11333" y="13046"/>
                </a:cubicBezTo>
                <a:cubicBezTo>
                  <a:pt x="11043" y="13017"/>
                  <a:pt x="10800" y="12932"/>
                  <a:pt x="10589" y="12786"/>
                </a:cubicBezTo>
                <a:cubicBezTo>
                  <a:pt x="10396" y="12651"/>
                  <a:pt x="10203" y="12500"/>
                  <a:pt x="10017" y="12353"/>
                </a:cubicBezTo>
                <a:cubicBezTo>
                  <a:pt x="9923" y="12279"/>
                  <a:pt x="9826" y="12202"/>
                  <a:pt x="9729" y="12129"/>
                </a:cubicBezTo>
                <a:cubicBezTo>
                  <a:pt x="9483" y="11941"/>
                  <a:pt x="9348" y="11697"/>
                  <a:pt x="9326" y="11404"/>
                </a:cubicBezTo>
                <a:cubicBezTo>
                  <a:pt x="9302" y="11071"/>
                  <a:pt x="9435" y="10689"/>
                  <a:pt x="9681" y="10384"/>
                </a:cubicBezTo>
                <a:cubicBezTo>
                  <a:pt x="9812" y="10220"/>
                  <a:pt x="9961" y="10105"/>
                  <a:pt x="10102" y="10004"/>
                </a:cubicBezTo>
                <a:cubicBezTo>
                  <a:pt x="10525" y="9701"/>
                  <a:pt x="10844" y="9314"/>
                  <a:pt x="11077" y="8819"/>
                </a:cubicBezTo>
                <a:cubicBezTo>
                  <a:pt x="11262" y="8427"/>
                  <a:pt x="11523" y="8194"/>
                  <a:pt x="11900" y="8086"/>
                </a:cubicBezTo>
                <a:cubicBezTo>
                  <a:pt x="12221" y="7995"/>
                  <a:pt x="12558" y="7857"/>
                  <a:pt x="12931" y="7666"/>
                </a:cubicBezTo>
                <a:cubicBezTo>
                  <a:pt x="13013" y="7624"/>
                  <a:pt x="13080" y="7599"/>
                  <a:pt x="13138" y="7594"/>
                </a:cubicBezTo>
                <a:close/>
                <a:moveTo>
                  <a:pt x="12748" y="9038"/>
                </a:moveTo>
                <a:cubicBezTo>
                  <a:pt x="12513" y="9044"/>
                  <a:pt x="12303" y="9224"/>
                  <a:pt x="12095" y="9594"/>
                </a:cubicBezTo>
                <a:cubicBezTo>
                  <a:pt x="11872" y="9991"/>
                  <a:pt x="11584" y="10406"/>
                  <a:pt x="11133" y="10478"/>
                </a:cubicBezTo>
                <a:cubicBezTo>
                  <a:pt x="10896" y="10516"/>
                  <a:pt x="10671" y="10625"/>
                  <a:pt x="10463" y="10801"/>
                </a:cubicBezTo>
                <a:cubicBezTo>
                  <a:pt x="10349" y="10899"/>
                  <a:pt x="10279" y="11019"/>
                  <a:pt x="10255" y="11157"/>
                </a:cubicBezTo>
                <a:cubicBezTo>
                  <a:pt x="10231" y="11295"/>
                  <a:pt x="10254" y="11452"/>
                  <a:pt x="10323" y="11622"/>
                </a:cubicBezTo>
                <a:cubicBezTo>
                  <a:pt x="10437" y="11905"/>
                  <a:pt x="10604" y="12082"/>
                  <a:pt x="10767" y="12230"/>
                </a:cubicBezTo>
                <a:cubicBezTo>
                  <a:pt x="11103" y="12535"/>
                  <a:pt x="11478" y="12562"/>
                  <a:pt x="11842" y="12589"/>
                </a:cubicBezTo>
                <a:cubicBezTo>
                  <a:pt x="11896" y="12593"/>
                  <a:pt x="11950" y="12598"/>
                  <a:pt x="12004" y="12602"/>
                </a:cubicBezTo>
                <a:cubicBezTo>
                  <a:pt x="12045" y="12606"/>
                  <a:pt x="12084" y="12608"/>
                  <a:pt x="12123" y="12608"/>
                </a:cubicBezTo>
                <a:cubicBezTo>
                  <a:pt x="12507" y="12608"/>
                  <a:pt x="12801" y="12423"/>
                  <a:pt x="12999" y="12058"/>
                </a:cubicBezTo>
                <a:cubicBezTo>
                  <a:pt x="13339" y="11427"/>
                  <a:pt x="13459" y="10642"/>
                  <a:pt x="13356" y="9722"/>
                </a:cubicBezTo>
                <a:cubicBezTo>
                  <a:pt x="13313" y="9342"/>
                  <a:pt x="13129" y="9095"/>
                  <a:pt x="12851" y="9046"/>
                </a:cubicBezTo>
                <a:cubicBezTo>
                  <a:pt x="12816" y="9039"/>
                  <a:pt x="12782" y="9037"/>
                  <a:pt x="12748" y="9038"/>
                </a:cubicBezTo>
                <a:close/>
                <a:moveTo>
                  <a:pt x="12761" y="9082"/>
                </a:moveTo>
                <a:cubicBezTo>
                  <a:pt x="12790" y="9082"/>
                  <a:pt x="12818" y="9085"/>
                  <a:pt x="12847" y="9091"/>
                </a:cubicBezTo>
                <a:cubicBezTo>
                  <a:pt x="13111" y="9138"/>
                  <a:pt x="13286" y="9370"/>
                  <a:pt x="13327" y="9729"/>
                </a:cubicBezTo>
                <a:cubicBezTo>
                  <a:pt x="13429" y="10635"/>
                  <a:pt x="13311" y="11409"/>
                  <a:pt x="12976" y="12029"/>
                </a:cubicBezTo>
                <a:cubicBezTo>
                  <a:pt x="12765" y="12420"/>
                  <a:pt x="12439" y="12597"/>
                  <a:pt x="12006" y="12557"/>
                </a:cubicBezTo>
                <a:cubicBezTo>
                  <a:pt x="11952" y="12552"/>
                  <a:pt x="11898" y="12549"/>
                  <a:pt x="11844" y="12545"/>
                </a:cubicBezTo>
                <a:cubicBezTo>
                  <a:pt x="11484" y="12518"/>
                  <a:pt x="11112" y="12491"/>
                  <a:pt x="10782" y="12192"/>
                </a:cubicBezTo>
                <a:cubicBezTo>
                  <a:pt x="10622" y="12047"/>
                  <a:pt x="10459" y="11874"/>
                  <a:pt x="10348" y="11599"/>
                </a:cubicBezTo>
                <a:cubicBezTo>
                  <a:pt x="10283" y="11440"/>
                  <a:pt x="10262" y="11294"/>
                  <a:pt x="10284" y="11168"/>
                </a:cubicBezTo>
                <a:cubicBezTo>
                  <a:pt x="10306" y="11042"/>
                  <a:pt x="10371" y="10932"/>
                  <a:pt x="10478" y="10841"/>
                </a:cubicBezTo>
                <a:cubicBezTo>
                  <a:pt x="10682" y="10668"/>
                  <a:pt x="10903" y="10561"/>
                  <a:pt x="11136" y="10524"/>
                </a:cubicBezTo>
                <a:cubicBezTo>
                  <a:pt x="11597" y="10450"/>
                  <a:pt x="11891" y="10026"/>
                  <a:pt x="12118" y="9623"/>
                </a:cubicBezTo>
                <a:cubicBezTo>
                  <a:pt x="12324" y="9257"/>
                  <a:pt x="12530" y="9082"/>
                  <a:pt x="12761" y="9082"/>
                </a:cubicBezTo>
                <a:close/>
                <a:moveTo>
                  <a:pt x="3445" y="9212"/>
                </a:moveTo>
                <a:cubicBezTo>
                  <a:pt x="2639" y="9231"/>
                  <a:pt x="1889" y="9527"/>
                  <a:pt x="1215" y="10092"/>
                </a:cubicBezTo>
                <a:cubicBezTo>
                  <a:pt x="769" y="10466"/>
                  <a:pt x="473" y="10832"/>
                  <a:pt x="255" y="11279"/>
                </a:cubicBezTo>
                <a:cubicBezTo>
                  <a:pt x="42" y="11713"/>
                  <a:pt x="36" y="12238"/>
                  <a:pt x="238" y="12619"/>
                </a:cubicBezTo>
                <a:cubicBezTo>
                  <a:pt x="402" y="12927"/>
                  <a:pt x="605" y="13149"/>
                  <a:pt x="842" y="13278"/>
                </a:cubicBezTo>
                <a:cubicBezTo>
                  <a:pt x="996" y="13363"/>
                  <a:pt x="1159" y="13415"/>
                  <a:pt x="1316" y="13466"/>
                </a:cubicBezTo>
                <a:cubicBezTo>
                  <a:pt x="1463" y="13513"/>
                  <a:pt x="1615" y="13563"/>
                  <a:pt x="1760" y="13638"/>
                </a:cubicBezTo>
                <a:cubicBezTo>
                  <a:pt x="2159" y="13846"/>
                  <a:pt x="2354" y="14350"/>
                  <a:pt x="2281" y="14985"/>
                </a:cubicBezTo>
                <a:lnTo>
                  <a:pt x="2271" y="15066"/>
                </a:lnTo>
                <a:cubicBezTo>
                  <a:pt x="2250" y="15247"/>
                  <a:pt x="2228" y="15434"/>
                  <a:pt x="2233" y="15625"/>
                </a:cubicBezTo>
                <a:cubicBezTo>
                  <a:pt x="2228" y="15832"/>
                  <a:pt x="2236" y="16098"/>
                  <a:pt x="2349" y="16314"/>
                </a:cubicBezTo>
                <a:cubicBezTo>
                  <a:pt x="2542" y="16684"/>
                  <a:pt x="2775" y="16916"/>
                  <a:pt x="3040" y="17003"/>
                </a:cubicBezTo>
                <a:cubicBezTo>
                  <a:pt x="3094" y="17021"/>
                  <a:pt x="3149" y="17035"/>
                  <a:pt x="3206" y="17035"/>
                </a:cubicBezTo>
                <a:cubicBezTo>
                  <a:pt x="3317" y="17035"/>
                  <a:pt x="3431" y="16983"/>
                  <a:pt x="3532" y="16809"/>
                </a:cubicBezTo>
                <a:cubicBezTo>
                  <a:pt x="3679" y="16554"/>
                  <a:pt x="3788" y="16255"/>
                  <a:pt x="3864" y="15895"/>
                </a:cubicBezTo>
                <a:cubicBezTo>
                  <a:pt x="4009" y="15204"/>
                  <a:pt x="4279" y="14735"/>
                  <a:pt x="4689" y="14459"/>
                </a:cubicBezTo>
                <a:cubicBezTo>
                  <a:pt x="4985" y="14261"/>
                  <a:pt x="5226" y="13924"/>
                  <a:pt x="5386" y="13488"/>
                </a:cubicBezTo>
                <a:cubicBezTo>
                  <a:pt x="5638" y="12796"/>
                  <a:pt x="5635" y="12243"/>
                  <a:pt x="5375" y="11744"/>
                </a:cubicBezTo>
                <a:cubicBezTo>
                  <a:pt x="5177" y="11367"/>
                  <a:pt x="5007" y="10953"/>
                  <a:pt x="4841" y="10552"/>
                </a:cubicBezTo>
                <a:cubicBezTo>
                  <a:pt x="4800" y="10454"/>
                  <a:pt x="4759" y="10355"/>
                  <a:pt x="4718" y="10257"/>
                </a:cubicBezTo>
                <a:cubicBezTo>
                  <a:pt x="4423" y="9552"/>
                  <a:pt x="3995" y="9200"/>
                  <a:pt x="3445" y="9212"/>
                </a:cubicBezTo>
                <a:close/>
                <a:moveTo>
                  <a:pt x="3445" y="9258"/>
                </a:moveTo>
                <a:cubicBezTo>
                  <a:pt x="3455" y="9257"/>
                  <a:pt x="3464" y="9258"/>
                  <a:pt x="3473" y="9258"/>
                </a:cubicBezTo>
                <a:cubicBezTo>
                  <a:pt x="3998" y="9257"/>
                  <a:pt x="4409" y="9601"/>
                  <a:pt x="4693" y="10280"/>
                </a:cubicBezTo>
                <a:cubicBezTo>
                  <a:pt x="4734" y="10378"/>
                  <a:pt x="4775" y="10477"/>
                  <a:pt x="4816" y="10576"/>
                </a:cubicBezTo>
                <a:cubicBezTo>
                  <a:pt x="4982" y="10977"/>
                  <a:pt x="5153" y="11394"/>
                  <a:pt x="5351" y="11773"/>
                </a:cubicBezTo>
                <a:cubicBezTo>
                  <a:pt x="5603" y="12255"/>
                  <a:pt x="5606" y="12792"/>
                  <a:pt x="5359" y="13466"/>
                </a:cubicBezTo>
                <a:cubicBezTo>
                  <a:pt x="5203" y="13893"/>
                  <a:pt x="4967" y="14223"/>
                  <a:pt x="4678" y="14418"/>
                </a:cubicBezTo>
                <a:cubicBezTo>
                  <a:pt x="4259" y="14699"/>
                  <a:pt x="3984" y="15177"/>
                  <a:pt x="3836" y="15881"/>
                </a:cubicBezTo>
                <a:cubicBezTo>
                  <a:pt x="3761" y="16235"/>
                  <a:pt x="3654" y="16529"/>
                  <a:pt x="3509" y="16779"/>
                </a:cubicBezTo>
                <a:cubicBezTo>
                  <a:pt x="3367" y="17025"/>
                  <a:pt x="3203" y="17011"/>
                  <a:pt x="3047" y="16959"/>
                </a:cubicBezTo>
                <a:cubicBezTo>
                  <a:pt x="2788" y="16874"/>
                  <a:pt x="2561" y="16648"/>
                  <a:pt x="2372" y="16286"/>
                </a:cubicBezTo>
                <a:cubicBezTo>
                  <a:pt x="2265" y="16081"/>
                  <a:pt x="2257" y="15826"/>
                  <a:pt x="2262" y="15627"/>
                </a:cubicBezTo>
                <a:lnTo>
                  <a:pt x="2262" y="15625"/>
                </a:lnTo>
                <a:cubicBezTo>
                  <a:pt x="2257" y="15439"/>
                  <a:pt x="2280" y="15253"/>
                  <a:pt x="2301" y="15074"/>
                </a:cubicBezTo>
                <a:lnTo>
                  <a:pt x="2310" y="14993"/>
                </a:lnTo>
                <a:cubicBezTo>
                  <a:pt x="2386" y="14334"/>
                  <a:pt x="2184" y="13812"/>
                  <a:pt x="1770" y="13596"/>
                </a:cubicBezTo>
                <a:cubicBezTo>
                  <a:pt x="1624" y="13519"/>
                  <a:pt x="1470" y="13470"/>
                  <a:pt x="1322" y="13422"/>
                </a:cubicBezTo>
                <a:cubicBezTo>
                  <a:pt x="1166" y="13372"/>
                  <a:pt x="1004" y="13319"/>
                  <a:pt x="851" y="13236"/>
                </a:cubicBezTo>
                <a:cubicBezTo>
                  <a:pt x="620" y="13109"/>
                  <a:pt x="421" y="12893"/>
                  <a:pt x="261" y="12591"/>
                </a:cubicBezTo>
                <a:cubicBezTo>
                  <a:pt x="165" y="12411"/>
                  <a:pt x="116" y="12195"/>
                  <a:pt x="119" y="11966"/>
                </a:cubicBezTo>
                <a:cubicBezTo>
                  <a:pt x="123" y="11739"/>
                  <a:pt x="178" y="11510"/>
                  <a:pt x="278" y="11305"/>
                </a:cubicBezTo>
                <a:cubicBezTo>
                  <a:pt x="494" y="10864"/>
                  <a:pt x="787" y="10503"/>
                  <a:pt x="1228" y="10132"/>
                </a:cubicBezTo>
                <a:cubicBezTo>
                  <a:pt x="1898" y="9571"/>
                  <a:pt x="2644" y="9276"/>
                  <a:pt x="3445" y="9258"/>
                </a:cubicBezTo>
                <a:close/>
                <a:moveTo>
                  <a:pt x="3378" y="9522"/>
                </a:moveTo>
                <a:cubicBezTo>
                  <a:pt x="3103" y="9512"/>
                  <a:pt x="2863" y="9582"/>
                  <a:pt x="2631" y="9652"/>
                </a:cubicBezTo>
                <a:lnTo>
                  <a:pt x="2606" y="9660"/>
                </a:lnTo>
                <a:cubicBezTo>
                  <a:pt x="2026" y="9833"/>
                  <a:pt x="1290" y="10149"/>
                  <a:pt x="752" y="11068"/>
                </a:cubicBezTo>
                <a:cubicBezTo>
                  <a:pt x="527" y="11453"/>
                  <a:pt x="468" y="11825"/>
                  <a:pt x="573" y="12208"/>
                </a:cubicBezTo>
                <a:cubicBezTo>
                  <a:pt x="654" y="12506"/>
                  <a:pt x="807" y="12734"/>
                  <a:pt x="1027" y="12887"/>
                </a:cubicBezTo>
                <a:cubicBezTo>
                  <a:pt x="1170" y="12986"/>
                  <a:pt x="1313" y="13048"/>
                  <a:pt x="1452" y="13070"/>
                </a:cubicBezTo>
                <a:cubicBezTo>
                  <a:pt x="2028" y="13161"/>
                  <a:pt x="2540" y="13563"/>
                  <a:pt x="3015" y="14301"/>
                </a:cubicBezTo>
                <a:cubicBezTo>
                  <a:pt x="3119" y="14461"/>
                  <a:pt x="3239" y="14544"/>
                  <a:pt x="3368" y="14544"/>
                </a:cubicBezTo>
                <a:cubicBezTo>
                  <a:pt x="3400" y="14544"/>
                  <a:pt x="3433" y="14538"/>
                  <a:pt x="3466" y="14528"/>
                </a:cubicBezTo>
                <a:cubicBezTo>
                  <a:pt x="3841" y="14409"/>
                  <a:pt x="4273" y="14259"/>
                  <a:pt x="4668" y="13974"/>
                </a:cubicBezTo>
                <a:cubicBezTo>
                  <a:pt x="4929" y="13785"/>
                  <a:pt x="5105" y="13498"/>
                  <a:pt x="5175" y="13143"/>
                </a:cubicBezTo>
                <a:cubicBezTo>
                  <a:pt x="5247" y="12782"/>
                  <a:pt x="5204" y="12387"/>
                  <a:pt x="5052" y="12000"/>
                </a:cubicBezTo>
                <a:cubicBezTo>
                  <a:pt x="4882" y="11568"/>
                  <a:pt x="4702" y="11103"/>
                  <a:pt x="4538" y="10636"/>
                </a:cubicBezTo>
                <a:cubicBezTo>
                  <a:pt x="4265" y="9859"/>
                  <a:pt x="3874" y="9485"/>
                  <a:pt x="3378" y="9522"/>
                </a:cubicBezTo>
                <a:close/>
                <a:moveTo>
                  <a:pt x="3325" y="9566"/>
                </a:moveTo>
                <a:cubicBezTo>
                  <a:pt x="3343" y="9566"/>
                  <a:pt x="3360" y="9566"/>
                  <a:pt x="3378" y="9567"/>
                </a:cubicBezTo>
                <a:lnTo>
                  <a:pt x="3379" y="9567"/>
                </a:lnTo>
                <a:cubicBezTo>
                  <a:pt x="3863" y="9531"/>
                  <a:pt x="4245" y="9897"/>
                  <a:pt x="4512" y="10658"/>
                </a:cubicBezTo>
                <a:cubicBezTo>
                  <a:pt x="4676" y="11125"/>
                  <a:pt x="4856" y="11591"/>
                  <a:pt x="5027" y="12023"/>
                </a:cubicBezTo>
                <a:cubicBezTo>
                  <a:pt x="5175" y="12399"/>
                  <a:pt x="5217" y="12781"/>
                  <a:pt x="5148" y="13129"/>
                </a:cubicBezTo>
                <a:cubicBezTo>
                  <a:pt x="5079" y="13472"/>
                  <a:pt x="4909" y="13751"/>
                  <a:pt x="4655" y="13934"/>
                </a:cubicBezTo>
                <a:cubicBezTo>
                  <a:pt x="4264" y="14217"/>
                  <a:pt x="3833" y="14366"/>
                  <a:pt x="3460" y="14484"/>
                </a:cubicBezTo>
                <a:cubicBezTo>
                  <a:pt x="3302" y="14533"/>
                  <a:pt x="3160" y="14461"/>
                  <a:pt x="3036" y="14269"/>
                </a:cubicBezTo>
                <a:cubicBezTo>
                  <a:pt x="2555" y="13524"/>
                  <a:pt x="2038" y="13117"/>
                  <a:pt x="1455" y="13025"/>
                </a:cubicBezTo>
                <a:cubicBezTo>
                  <a:pt x="1320" y="13004"/>
                  <a:pt x="1180" y="12945"/>
                  <a:pt x="1040" y="12848"/>
                </a:cubicBezTo>
                <a:cubicBezTo>
                  <a:pt x="827" y="12699"/>
                  <a:pt x="679" y="12479"/>
                  <a:pt x="601" y="12192"/>
                </a:cubicBezTo>
                <a:cubicBezTo>
                  <a:pt x="500" y="11822"/>
                  <a:pt x="555" y="11474"/>
                  <a:pt x="775" y="11098"/>
                </a:cubicBezTo>
                <a:cubicBezTo>
                  <a:pt x="1054" y="10621"/>
                  <a:pt x="1516" y="10031"/>
                  <a:pt x="2611" y="9704"/>
                </a:cubicBezTo>
                <a:lnTo>
                  <a:pt x="2637" y="9697"/>
                </a:lnTo>
                <a:cubicBezTo>
                  <a:pt x="2853" y="9632"/>
                  <a:pt x="3075" y="9566"/>
                  <a:pt x="3325" y="9566"/>
                </a:cubicBezTo>
                <a:close/>
                <a:moveTo>
                  <a:pt x="19913" y="9651"/>
                </a:moveTo>
                <a:cubicBezTo>
                  <a:pt x="19795" y="9648"/>
                  <a:pt x="19673" y="9663"/>
                  <a:pt x="19549" y="9698"/>
                </a:cubicBezTo>
                <a:cubicBezTo>
                  <a:pt x="19193" y="9798"/>
                  <a:pt x="18844" y="9891"/>
                  <a:pt x="18483" y="9934"/>
                </a:cubicBezTo>
                <a:cubicBezTo>
                  <a:pt x="18224" y="9964"/>
                  <a:pt x="17928" y="10039"/>
                  <a:pt x="17690" y="10362"/>
                </a:cubicBezTo>
                <a:cubicBezTo>
                  <a:pt x="17493" y="10628"/>
                  <a:pt x="17321" y="10961"/>
                  <a:pt x="17149" y="11411"/>
                </a:cubicBezTo>
                <a:cubicBezTo>
                  <a:pt x="17002" y="11794"/>
                  <a:pt x="16819" y="12234"/>
                  <a:pt x="16570" y="12592"/>
                </a:cubicBezTo>
                <a:cubicBezTo>
                  <a:pt x="16513" y="12674"/>
                  <a:pt x="16455" y="12755"/>
                  <a:pt x="16398" y="12835"/>
                </a:cubicBezTo>
                <a:cubicBezTo>
                  <a:pt x="16292" y="12982"/>
                  <a:pt x="16183" y="13134"/>
                  <a:pt x="16081" y="13293"/>
                </a:cubicBezTo>
                <a:cubicBezTo>
                  <a:pt x="15831" y="13684"/>
                  <a:pt x="15716" y="14113"/>
                  <a:pt x="15729" y="14604"/>
                </a:cubicBezTo>
                <a:cubicBezTo>
                  <a:pt x="15739" y="15032"/>
                  <a:pt x="15833" y="15434"/>
                  <a:pt x="16013" y="15832"/>
                </a:cubicBezTo>
                <a:cubicBezTo>
                  <a:pt x="16029" y="15868"/>
                  <a:pt x="16045" y="15903"/>
                  <a:pt x="16061" y="15939"/>
                </a:cubicBezTo>
                <a:cubicBezTo>
                  <a:pt x="16209" y="16263"/>
                  <a:pt x="16361" y="16598"/>
                  <a:pt x="16438" y="16981"/>
                </a:cubicBezTo>
                <a:cubicBezTo>
                  <a:pt x="16576" y="17668"/>
                  <a:pt x="16879" y="18088"/>
                  <a:pt x="17393" y="18302"/>
                </a:cubicBezTo>
                <a:cubicBezTo>
                  <a:pt x="17642" y="18406"/>
                  <a:pt x="17899" y="18433"/>
                  <a:pt x="18148" y="18459"/>
                </a:cubicBezTo>
                <a:cubicBezTo>
                  <a:pt x="18228" y="18468"/>
                  <a:pt x="18311" y="18477"/>
                  <a:pt x="18392" y="18488"/>
                </a:cubicBezTo>
                <a:cubicBezTo>
                  <a:pt x="18701" y="18531"/>
                  <a:pt x="18944" y="18663"/>
                  <a:pt x="19156" y="18904"/>
                </a:cubicBezTo>
                <a:cubicBezTo>
                  <a:pt x="19237" y="18997"/>
                  <a:pt x="19314" y="19104"/>
                  <a:pt x="19387" y="19208"/>
                </a:cubicBezTo>
                <a:cubicBezTo>
                  <a:pt x="19478" y="19337"/>
                  <a:pt x="19573" y="19469"/>
                  <a:pt x="19679" y="19578"/>
                </a:cubicBezTo>
                <a:cubicBezTo>
                  <a:pt x="19798" y="19698"/>
                  <a:pt x="19906" y="19759"/>
                  <a:pt x="19999" y="19759"/>
                </a:cubicBezTo>
                <a:cubicBezTo>
                  <a:pt x="20043" y="19759"/>
                  <a:pt x="20084" y="19745"/>
                  <a:pt x="20120" y="19718"/>
                </a:cubicBezTo>
                <a:cubicBezTo>
                  <a:pt x="20236" y="19633"/>
                  <a:pt x="20306" y="19420"/>
                  <a:pt x="20322" y="19100"/>
                </a:cubicBezTo>
                <a:cubicBezTo>
                  <a:pt x="20323" y="19082"/>
                  <a:pt x="20322" y="19064"/>
                  <a:pt x="20322" y="19046"/>
                </a:cubicBezTo>
                <a:cubicBezTo>
                  <a:pt x="20322" y="19026"/>
                  <a:pt x="20322" y="19007"/>
                  <a:pt x="20323" y="18989"/>
                </a:cubicBezTo>
                <a:cubicBezTo>
                  <a:pt x="20358" y="18517"/>
                  <a:pt x="20268" y="18084"/>
                  <a:pt x="20173" y="17681"/>
                </a:cubicBezTo>
                <a:cubicBezTo>
                  <a:pt x="19969" y="16818"/>
                  <a:pt x="20342" y="15828"/>
                  <a:pt x="20690" y="15444"/>
                </a:cubicBezTo>
                <a:cubicBezTo>
                  <a:pt x="20964" y="15143"/>
                  <a:pt x="21282" y="15045"/>
                  <a:pt x="21600" y="14977"/>
                </a:cubicBezTo>
                <a:lnTo>
                  <a:pt x="21600" y="14932"/>
                </a:lnTo>
                <a:cubicBezTo>
                  <a:pt x="21278" y="15001"/>
                  <a:pt x="20954" y="15100"/>
                  <a:pt x="20673" y="15409"/>
                </a:cubicBezTo>
                <a:cubicBezTo>
                  <a:pt x="20317" y="15800"/>
                  <a:pt x="19936" y="16813"/>
                  <a:pt x="20145" y="17696"/>
                </a:cubicBezTo>
                <a:cubicBezTo>
                  <a:pt x="20239" y="18094"/>
                  <a:pt x="20329" y="18523"/>
                  <a:pt x="20294" y="18985"/>
                </a:cubicBezTo>
                <a:cubicBezTo>
                  <a:pt x="20293" y="19006"/>
                  <a:pt x="20292" y="19027"/>
                  <a:pt x="20293" y="19048"/>
                </a:cubicBezTo>
                <a:cubicBezTo>
                  <a:pt x="20293" y="19064"/>
                  <a:pt x="20293" y="19079"/>
                  <a:pt x="20293" y="19096"/>
                </a:cubicBezTo>
                <a:cubicBezTo>
                  <a:pt x="20277" y="19399"/>
                  <a:pt x="20213" y="19601"/>
                  <a:pt x="20108" y="19679"/>
                </a:cubicBezTo>
                <a:cubicBezTo>
                  <a:pt x="20003" y="19756"/>
                  <a:pt x="19860" y="19708"/>
                  <a:pt x="19696" y="19541"/>
                </a:cubicBezTo>
                <a:cubicBezTo>
                  <a:pt x="19591" y="19434"/>
                  <a:pt x="19497" y="19302"/>
                  <a:pt x="19407" y="19175"/>
                </a:cubicBezTo>
                <a:cubicBezTo>
                  <a:pt x="19333" y="19071"/>
                  <a:pt x="19256" y="18963"/>
                  <a:pt x="19174" y="18869"/>
                </a:cubicBezTo>
                <a:cubicBezTo>
                  <a:pt x="18960" y="18625"/>
                  <a:pt x="18705" y="18486"/>
                  <a:pt x="18394" y="18443"/>
                </a:cubicBezTo>
                <a:cubicBezTo>
                  <a:pt x="18313" y="18432"/>
                  <a:pt x="18230" y="18423"/>
                  <a:pt x="18149" y="18414"/>
                </a:cubicBezTo>
                <a:cubicBezTo>
                  <a:pt x="17902" y="18388"/>
                  <a:pt x="17647" y="18361"/>
                  <a:pt x="17401" y="18258"/>
                </a:cubicBezTo>
                <a:cubicBezTo>
                  <a:pt x="16898" y="18048"/>
                  <a:pt x="16601" y="17638"/>
                  <a:pt x="16467" y="16968"/>
                </a:cubicBezTo>
                <a:cubicBezTo>
                  <a:pt x="16389" y="16577"/>
                  <a:pt x="16235" y="16239"/>
                  <a:pt x="16086" y="15912"/>
                </a:cubicBezTo>
                <a:cubicBezTo>
                  <a:pt x="16069" y="15877"/>
                  <a:pt x="16053" y="15841"/>
                  <a:pt x="16037" y="15806"/>
                </a:cubicBezTo>
                <a:cubicBezTo>
                  <a:pt x="15860" y="15415"/>
                  <a:pt x="15769" y="15022"/>
                  <a:pt x="15758" y="14603"/>
                </a:cubicBezTo>
                <a:cubicBezTo>
                  <a:pt x="15746" y="14125"/>
                  <a:pt x="15859" y="13706"/>
                  <a:pt x="16103" y="13325"/>
                </a:cubicBezTo>
                <a:cubicBezTo>
                  <a:pt x="16204" y="13167"/>
                  <a:pt x="16313" y="13015"/>
                  <a:pt x="16418" y="12868"/>
                </a:cubicBezTo>
                <a:cubicBezTo>
                  <a:pt x="16476" y="12787"/>
                  <a:pt x="16533" y="12707"/>
                  <a:pt x="16590" y="12626"/>
                </a:cubicBezTo>
                <a:cubicBezTo>
                  <a:pt x="16841" y="12263"/>
                  <a:pt x="17027" y="11820"/>
                  <a:pt x="17175" y="11434"/>
                </a:cubicBezTo>
                <a:cubicBezTo>
                  <a:pt x="17346" y="10988"/>
                  <a:pt x="17515" y="10658"/>
                  <a:pt x="17709" y="10395"/>
                </a:cubicBezTo>
                <a:cubicBezTo>
                  <a:pt x="17941" y="10081"/>
                  <a:pt x="18231" y="10009"/>
                  <a:pt x="18485" y="9979"/>
                </a:cubicBezTo>
                <a:cubicBezTo>
                  <a:pt x="18847" y="9936"/>
                  <a:pt x="19197" y="9842"/>
                  <a:pt x="19554" y="9742"/>
                </a:cubicBezTo>
                <a:cubicBezTo>
                  <a:pt x="19667" y="9710"/>
                  <a:pt x="19777" y="9696"/>
                  <a:pt x="19885" y="9696"/>
                </a:cubicBezTo>
                <a:cubicBezTo>
                  <a:pt x="20243" y="9696"/>
                  <a:pt x="20570" y="9869"/>
                  <a:pt x="20861" y="10217"/>
                </a:cubicBezTo>
                <a:cubicBezTo>
                  <a:pt x="21076" y="10474"/>
                  <a:pt x="21314" y="10717"/>
                  <a:pt x="21600" y="10816"/>
                </a:cubicBezTo>
                <a:lnTo>
                  <a:pt x="21600" y="10769"/>
                </a:lnTo>
                <a:cubicBezTo>
                  <a:pt x="21323" y="10671"/>
                  <a:pt x="21091" y="10434"/>
                  <a:pt x="20880" y="10183"/>
                </a:cubicBezTo>
                <a:cubicBezTo>
                  <a:pt x="20591" y="9838"/>
                  <a:pt x="20267" y="9659"/>
                  <a:pt x="19913" y="9651"/>
                </a:cubicBezTo>
                <a:close/>
                <a:moveTo>
                  <a:pt x="3278" y="9913"/>
                </a:moveTo>
                <a:cubicBezTo>
                  <a:pt x="2820" y="9926"/>
                  <a:pt x="2377" y="10055"/>
                  <a:pt x="1961" y="10296"/>
                </a:cubicBezTo>
                <a:cubicBezTo>
                  <a:pt x="1668" y="10466"/>
                  <a:pt x="1364" y="10677"/>
                  <a:pt x="1130" y="11068"/>
                </a:cubicBezTo>
                <a:cubicBezTo>
                  <a:pt x="892" y="11465"/>
                  <a:pt x="862" y="11909"/>
                  <a:pt x="1049" y="12256"/>
                </a:cubicBezTo>
                <a:cubicBezTo>
                  <a:pt x="1150" y="12444"/>
                  <a:pt x="1300" y="12570"/>
                  <a:pt x="1510" y="12642"/>
                </a:cubicBezTo>
                <a:cubicBezTo>
                  <a:pt x="2033" y="12822"/>
                  <a:pt x="2501" y="13001"/>
                  <a:pt x="2940" y="13364"/>
                </a:cubicBezTo>
                <a:cubicBezTo>
                  <a:pt x="3224" y="13599"/>
                  <a:pt x="3540" y="13709"/>
                  <a:pt x="3936" y="13714"/>
                </a:cubicBezTo>
                <a:cubicBezTo>
                  <a:pt x="3947" y="13715"/>
                  <a:pt x="3959" y="13715"/>
                  <a:pt x="3971" y="13715"/>
                </a:cubicBezTo>
                <a:cubicBezTo>
                  <a:pt x="4076" y="13715"/>
                  <a:pt x="4216" y="13681"/>
                  <a:pt x="4369" y="13615"/>
                </a:cubicBezTo>
                <a:cubicBezTo>
                  <a:pt x="4618" y="13508"/>
                  <a:pt x="4890" y="13190"/>
                  <a:pt x="4834" y="12648"/>
                </a:cubicBezTo>
                <a:cubicBezTo>
                  <a:pt x="4819" y="12505"/>
                  <a:pt x="4793" y="12374"/>
                  <a:pt x="4759" y="12260"/>
                </a:cubicBezTo>
                <a:cubicBezTo>
                  <a:pt x="4573" y="11648"/>
                  <a:pt x="4345" y="11048"/>
                  <a:pt x="4080" y="10477"/>
                </a:cubicBezTo>
                <a:cubicBezTo>
                  <a:pt x="3902" y="10093"/>
                  <a:pt x="3632" y="9903"/>
                  <a:pt x="3278" y="9913"/>
                </a:cubicBezTo>
                <a:close/>
                <a:moveTo>
                  <a:pt x="3279" y="9958"/>
                </a:moveTo>
                <a:cubicBezTo>
                  <a:pt x="3287" y="9958"/>
                  <a:pt x="3295" y="9958"/>
                  <a:pt x="3304" y="9958"/>
                </a:cubicBezTo>
                <a:cubicBezTo>
                  <a:pt x="3635" y="9958"/>
                  <a:pt x="3888" y="10141"/>
                  <a:pt x="4056" y="10503"/>
                </a:cubicBezTo>
                <a:cubicBezTo>
                  <a:pt x="4320" y="11072"/>
                  <a:pt x="4548" y="11670"/>
                  <a:pt x="4733" y="12279"/>
                </a:cubicBezTo>
                <a:cubicBezTo>
                  <a:pt x="4766" y="12390"/>
                  <a:pt x="4790" y="12516"/>
                  <a:pt x="4804" y="12654"/>
                </a:cubicBezTo>
                <a:cubicBezTo>
                  <a:pt x="4857" y="13167"/>
                  <a:pt x="4598" y="13469"/>
                  <a:pt x="4360" y="13571"/>
                </a:cubicBezTo>
                <a:cubicBezTo>
                  <a:pt x="4196" y="13642"/>
                  <a:pt x="4042" y="13678"/>
                  <a:pt x="3938" y="13669"/>
                </a:cubicBezTo>
                <a:lnTo>
                  <a:pt x="3937" y="13669"/>
                </a:lnTo>
                <a:cubicBezTo>
                  <a:pt x="3546" y="13665"/>
                  <a:pt x="3234" y="13556"/>
                  <a:pt x="2955" y="13325"/>
                </a:cubicBezTo>
                <a:cubicBezTo>
                  <a:pt x="2512" y="12959"/>
                  <a:pt x="2041" y="12779"/>
                  <a:pt x="1516" y="12598"/>
                </a:cubicBezTo>
                <a:cubicBezTo>
                  <a:pt x="1311" y="12527"/>
                  <a:pt x="1169" y="12409"/>
                  <a:pt x="1072" y="12228"/>
                </a:cubicBezTo>
                <a:cubicBezTo>
                  <a:pt x="895" y="11899"/>
                  <a:pt x="925" y="11477"/>
                  <a:pt x="1152" y="11098"/>
                </a:cubicBezTo>
                <a:cubicBezTo>
                  <a:pt x="1382" y="10714"/>
                  <a:pt x="1682" y="10506"/>
                  <a:pt x="1972" y="10338"/>
                </a:cubicBezTo>
                <a:cubicBezTo>
                  <a:pt x="2385" y="10098"/>
                  <a:pt x="2824" y="9971"/>
                  <a:pt x="3279" y="9958"/>
                </a:cubicBezTo>
                <a:close/>
                <a:moveTo>
                  <a:pt x="19616" y="10229"/>
                </a:moveTo>
                <a:cubicBezTo>
                  <a:pt x="19479" y="10232"/>
                  <a:pt x="19341" y="10247"/>
                  <a:pt x="19202" y="10265"/>
                </a:cubicBezTo>
                <a:cubicBezTo>
                  <a:pt x="19087" y="10280"/>
                  <a:pt x="18969" y="10290"/>
                  <a:pt x="18855" y="10299"/>
                </a:cubicBezTo>
                <a:cubicBezTo>
                  <a:pt x="18726" y="10310"/>
                  <a:pt x="18591" y="10320"/>
                  <a:pt x="18459" y="10339"/>
                </a:cubicBezTo>
                <a:cubicBezTo>
                  <a:pt x="17964" y="10408"/>
                  <a:pt x="17601" y="10838"/>
                  <a:pt x="17351" y="11649"/>
                </a:cubicBezTo>
                <a:cubicBezTo>
                  <a:pt x="17138" y="12343"/>
                  <a:pt x="16781" y="12828"/>
                  <a:pt x="16493" y="13174"/>
                </a:cubicBezTo>
                <a:cubicBezTo>
                  <a:pt x="16312" y="13392"/>
                  <a:pt x="16188" y="13604"/>
                  <a:pt x="16102" y="13838"/>
                </a:cubicBezTo>
                <a:cubicBezTo>
                  <a:pt x="15908" y="14368"/>
                  <a:pt x="15976" y="14984"/>
                  <a:pt x="16275" y="15408"/>
                </a:cubicBezTo>
                <a:cubicBezTo>
                  <a:pt x="16573" y="15830"/>
                  <a:pt x="16783" y="16334"/>
                  <a:pt x="16917" y="16950"/>
                </a:cubicBezTo>
                <a:cubicBezTo>
                  <a:pt x="17064" y="17626"/>
                  <a:pt x="17405" y="18003"/>
                  <a:pt x="17901" y="18042"/>
                </a:cubicBezTo>
                <a:cubicBezTo>
                  <a:pt x="18223" y="18067"/>
                  <a:pt x="18548" y="18022"/>
                  <a:pt x="18862" y="17979"/>
                </a:cubicBezTo>
                <a:cubicBezTo>
                  <a:pt x="18986" y="17962"/>
                  <a:pt x="19114" y="17944"/>
                  <a:pt x="19239" y="17931"/>
                </a:cubicBezTo>
                <a:cubicBezTo>
                  <a:pt x="19389" y="17916"/>
                  <a:pt x="19498" y="17781"/>
                  <a:pt x="19572" y="17521"/>
                </a:cubicBezTo>
                <a:cubicBezTo>
                  <a:pt x="19628" y="17324"/>
                  <a:pt x="19674" y="17117"/>
                  <a:pt x="19718" y="16918"/>
                </a:cubicBezTo>
                <a:cubicBezTo>
                  <a:pt x="19767" y="16698"/>
                  <a:pt x="19818" y="16471"/>
                  <a:pt x="19882" y="16255"/>
                </a:cubicBezTo>
                <a:cubicBezTo>
                  <a:pt x="20167" y="15303"/>
                  <a:pt x="20640" y="14773"/>
                  <a:pt x="21326" y="14636"/>
                </a:cubicBezTo>
                <a:cubicBezTo>
                  <a:pt x="21417" y="14617"/>
                  <a:pt x="21509" y="14598"/>
                  <a:pt x="21600" y="14578"/>
                </a:cubicBezTo>
                <a:lnTo>
                  <a:pt x="21600" y="14532"/>
                </a:lnTo>
                <a:cubicBezTo>
                  <a:pt x="21507" y="14552"/>
                  <a:pt x="21414" y="14572"/>
                  <a:pt x="21321" y="14591"/>
                </a:cubicBezTo>
                <a:cubicBezTo>
                  <a:pt x="20634" y="14729"/>
                  <a:pt x="20141" y="15282"/>
                  <a:pt x="19855" y="16236"/>
                </a:cubicBezTo>
                <a:cubicBezTo>
                  <a:pt x="19790" y="16454"/>
                  <a:pt x="19740" y="16683"/>
                  <a:pt x="19690" y="16905"/>
                </a:cubicBezTo>
                <a:cubicBezTo>
                  <a:pt x="19646" y="17103"/>
                  <a:pt x="19601" y="17307"/>
                  <a:pt x="19545" y="17502"/>
                </a:cubicBezTo>
                <a:cubicBezTo>
                  <a:pt x="19475" y="17749"/>
                  <a:pt x="19377" y="17871"/>
                  <a:pt x="19238" y="17886"/>
                </a:cubicBezTo>
                <a:cubicBezTo>
                  <a:pt x="19112" y="17899"/>
                  <a:pt x="18984" y="17917"/>
                  <a:pt x="18860" y="17934"/>
                </a:cubicBezTo>
                <a:cubicBezTo>
                  <a:pt x="18546" y="17977"/>
                  <a:pt x="18222" y="18023"/>
                  <a:pt x="17902" y="17998"/>
                </a:cubicBezTo>
                <a:cubicBezTo>
                  <a:pt x="17419" y="17960"/>
                  <a:pt x="17088" y="17592"/>
                  <a:pt x="16945" y="16935"/>
                </a:cubicBezTo>
                <a:cubicBezTo>
                  <a:pt x="16809" y="16312"/>
                  <a:pt x="16597" y="15802"/>
                  <a:pt x="16295" y="15375"/>
                </a:cubicBezTo>
                <a:cubicBezTo>
                  <a:pt x="16006" y="14966"/>
                  <a:pt x="15941" y="14370"/>
                  <a:pt x="16128" y="13859"/>
                </a:cubicBezTo>
                <a:cubicBezTo>
                  <a:pt x="16212" y="13629"/>
                  <a:pt x="16333" y="13424"/>
                  <a:pt x="16511" y="13210"/>
                </a:cubicBezTo>
                <a:cubicBezTo>
                  <a:pt x="16801" y="12861"/>
                  <a:pt x="17162" y="12370"/>
                  <a:pt x="17378" y="11668"/>
                </a:cubicBezTo>
                <a:cubicBezTo>
                  <a:pt x="17623" y="10872"/>
                  <a:pt x="17978" y="10452"/>
                  <a:pt x="18462" y="10384"/>
                </a:cubicBezTo>
                <a:cubicBezTo>
                  <a:pt x="18593" y="10365"/>
                  <a:pt x="18728" y="10354"/>
                  <a:pt x="18857" y="10343"/>
                </a:cubicBezTo>
                <a:cubicBezTo>
                  <a:pt x="18971" y="10334"/>
                  <a:pt x="19088" y="10325"/>
                  <a:pt x="19203" y="10310"/>
                </a:cubicBezTo>
                <a:cubicBezTo>
                  <a:pt x="19755" y="10240"/>
                  <a:pt x="20290" y="10222"/>
                  <a:pt x="20769" y="10764"/>
                </a:cubicBezTo>
                <a:cubicBezTo>
                  <a:pt x="21016" y="11044"/>
                  <a:pt x="21301" y="11219"/>
                  <a:pt x="21600" y="11278"/>
                </a:cubicBezTo>
                <a:lnTo>
                  <a:pt x="21600" y="11232"/>
                </a:lnTo>
                <a:cubicBezTo>
                  <a:pt x="21308" y="11173"/>
                  <a:pt x="21030" y="11002"/>
                  <a:pt x="20788" y="10728"/>
                </a:cubicBezTo>
                <a:cubicBezTo>
                  <a:pt x="20422" y="10313"/>
                  <a:pt x="20026" y="10220"/>
                  <a:pt x="19616" y="10229"/>
                </a:cubicBezTo>
                <a:close/>
                <a:moveTo>
                  <a:pt x="19082" y="10791"/>
                </a:moveTo>
                <a:cubicBezTo>
                  <a:pt x="18894" y="10786"/>
                  <a:pt x="18706" y="10797"/>
                  <a:pt x="18516" y="10826"/>
                </a:cubicBezTo>
                <a:cubicBezTo>
                  <a:pt x="17991" y="10907"/>
                  <a:pt x="17655" y="11488"/>
                  <a:pt x="17661" y="12306"/>
                </a:cubicBezTo>
                <a:cubicBezTo>
                  <a:pt x="17662" y="12449"/>
                  <a:pt x="17669" y="12537"/>
                  <a:pt x="17705" y="12589"/>
                </a:cubicBezTo>
                <a:cubicBezTo>
                  <a:pt x="17740" y="12641"/>
                  <a:pt x="17800" y="12649"/>
                  <a:pt x="17891" y="12645"/>
                </a:cubicBezTo>
                <a:cubicBezTo>
                  <a:pt x="17968" y="12642"/>
                  <a:pt x="18046" y="12635"/>
                  <a:pt x="18121" y="12628"/>
                </a:cubicBezTo>
                <a:cubicBezTo>
                  <a:pt x="18316" y="12611"/>
                  <a:pt x="18517" y="12593"/>
                  <a:pt x="18716" y="12642"/>
                </a:cubicBezTo>
                <a:cubicBezTo>
                  <a:pt x="19162" y="12752"/>
                  <a:pt x="19447" y="13050"/>
                  <a:pt x="19613" y="13581"/>
                </a:cubicBezTo>
                <a:cubicBezTo>
                  <a:pt x="19688" y="13822"/>
                  <a:pt x="19746" y="14069"/>
                  <a:pt x="19788" y="14258"/>
                </a:cubicBezTo>
                <a:cubicBezTo>
                  <a:pt x="19843" y="14502"/>
                  <a:pt x="19899" y="14597"/>
                  <a:pt x="20018" y="14598"/>
                </a:cubicBezTo>
                <a:cubicBezTo>
                  <a:pt x="20054" y="14598"/>
                  <a:pt x="20095" y="14590"/>
                  <a:pt x="20144" y="14574"/>
                </a:cubicBezTo>
                <a:cubicBezTo>
                  <a:pt x="20223" y="14549"/>
                  <a:pt x="20303" y="14520"/>
                  <a:pt x="20381" y="14494"/>
                </a:cubicBezTo>
                <a:cubicBezTo>
                  <a:pt x="20454" y="14469"/>
                  <a:pt x="20527" y="14445"/>
                  <a:pt x="20600" y="14421"/>
                </a:cubicBezTo>
                <a:cubicBezTo>
                  <a:pt x="20751" y="14373"/>
                  <a:pt x="20906" y="14331"/>
                  <a:pt x="21056" y="14291"/>
                </a:cubicBezTo>
                <a:cubicBezTo>
                  <a:pt x="21235" y="14244"/>
                  <a:pt x="21419" y="14195"/>
                  <a:pt x="21600" y="14132"/>
                </a:cubicBezTo>
                <a:lnTo>
                  <a:pt x="21600" y="14086"/>
                </a:lnTo>
                <a:cubicBezTo>
                  <a:pt x="21417" y="14149"/>
                  <a:pt x="21232" y="14199"/>
                  <a:pt x="21051" y="14247"/>
                </a:cubicBezTo>
                <a:cubicBezTo>
                  <a:pt x="20900" y="14287"/>
                  <a:pt x="20745" y="14327"/>
                  <a:pt x="20593" y="14376"/>
                </a:cubicBezTo>
                <a:cubicBezTo>
                  <a:pt x="20520" y="14399"/>
                  <a:pt x="20447" y="14425"/>
                  <a:pt x="20374" y="14450"/>
                </a:cubicBezTo>
                <a:cubicBezTo>
                  <a:pt x="20297" y="14477"/>
                  <a:pt x="20217" y="14504"/>
                  <a:pt x="20138" y="14529"/>
                </a:cubicBezTo>
                <a:cubicBezTo>
                  <a:pt x="19941" y="14592"/>
                  <a:pt x="19884" y="14542"/>
                  <a:pt x="19817" y="14244"/>
                </a:cubicBezTo>
                <a:cubicBezTo>
                  <a:pt x="19774" y="14054"/>
                  <a:pt x="19714" y="13805"/>
                  <a:pt x="19639" y="13562"/>
                </a:cubicBezTo>
                <a:cubicBezTo>
                  <a:pt x="19469" y="13017"/>
                  <a:pt x="19177" y="12711"/>
                  <a:pt x="18721" y="12598"/>
                </a:cubicBezTo>
                <a:cubicBezTo>
                  <a:pt x="18623" y="12574"/>
                  <a:pt x="18525" y="12566"/>
                  <a:pt x="18427" y="12566"/>
                </a:cubicBezTo>
                <a:cubicBezTo>
                  <a:pt x="18324" y="12566"/>
                  <a:pt x="18220" y="12574"/>
                  <a:pt x="18120" y="12583"/>
                </a:cubicBezTo>
                <a:cubicBezTo>
                  <a:pt x="18044" y="12590"/>
                  <a:pt x="17966" y="12598"/>
                  <a:pt x="17890" y="12601"/>
                </a:cubicBezTo>
                <a:cubicBezTo>
                  <a:pt x="17794" y="12604"/>
                  <a:pt x="17750" y="12592"/>
                  <a:pt x="17725" y="12556"/>
                </a:cubicBezTo>
                <a:cubicBezTo>
                  <a:pt x="17697" y="12515"/>
                  <a:pt x="17691" y="12432"/>
                  <a:pt x="17690" y="12304"/>
                </a:cubicBezTo>
                <a:cubicBezTo>
                  <a:pt x="17685" y="11511"/>
                  <a:pt x="18010" y="10950"/>
                  <a:pt x="18519" y="10871"/>
                </a:cubicBezTo>
                <a:cubicBezTo>
                  <a:pt x="18707" y="10842"/>
                  <a:pt x="18895" y="10831"/>
                  <a:pt x="19082" y="10836"/>
                </a:cubicBezTo>
                <a:cubicBezTo>
                  <a:pt x="19641" y="10851"/>
                  <a:pt x="20188" y="11018"/>
                  <a:pt x="20714" y="11338"/>
                </a:cubicBezTo>
                <a:cubicBezTo>
                  <a:pt x="20971" y="11493"/>
                  <a:pt x="21252" y="11620"/>
                  <a:pt x="21600" y="11744"/>
                </a:cubicBezTo>
                <a:lnTo>
                  <a:pt x="21600" y="11699"/>
                </a:lnTo>
                <a:cubicBezTo>
                  <a:pt x="21257" y="11576"/>
                  <a:pt x="20979" y="11449"/>
                  <a:pt x="20725" y="11296"/>
                </a:cubicBezTo>
                <a:cubicBezTo>
                  <a:pt x="20195" y="10974"/>
                  <a:pt x="19644" y="10806"/>
                  <a:pt x="19082" y="10791"/>
                </a:cubicBezTo>
                <a:close/>
                <a:moveTo>
                  <a:pt x="20486" y="11841"/>
                </a:moveTo>
                <a:cubicBezTo>
                  <a:pt x="20335" y="11836"/>
                  <a:pt x="20190" y="11855"/>
                  <a:pt x="20047" y="11899"/>
                </a:cubicBezTo>
                <a:cubicBezTo>
                  <a:pt x="19941" y="11931"/>
                  <a:pt x="19868" y="11996"/>
                  <a:pt x="19829" y="12093"/>
                </a:cubicBezTo>
                <a:cubicBezTo>
                  <a:pt x="19789" y="12194"/>
                  <a:pt x="19785" y="12326"/>
                  <a:pt x="19818" y="12497"/>
                </a:cubicBezTo>
                <a:cubicBezTo>
                  <a:pt x="19876" y="12794"/>
                  <a:pt x="19989" y="13058"/>
                  <a:pt x="20091" y="13281"/>
                </a:cubicBezTo>
                <a:cubicBezTo>
                  <a:pt x="20251" y="13629"/>
                  <a:pt x="20471" y="13798"/>
                  <a:pt x="20785" y="13813"/>
                </a:cubicBezTo>
                <a:cubicBezTo>
                  <a:pt x="20803" y="13814"/>
                  <a:pt x="20821" y="13815"/>
                  <a:pt x="20839" y="13815"/>
                </a:cubicBezTo>
                <a:cubicBezTo>
                  <a:pt x="21108" y="13815"/>
                  <a:pt x="21356" y="13714"/>
                  <a:pt x="21600" y="13588"/>
                </a:cubicBezTo>
                <a:lnTo>
                  <a:pt x="21600" y="13541"/>
                </a:lnTo>
                <a:cubicBezTo>
                  <a:pt x="21339" y="13677"/>
                  <a:pt x="21075" y="13781"/>
                  <a:pt x="20786" y="13768"/>
                </a:cubicBezTo>
                <a:cubicBezTo>
                  <a:pt x="20482" y="13753"/>
                  <a:pt x="20269" y="13590"/>
                  <a:pt x="20116" y="13255"/>
                </a:cubicBezTo>
                <a:cubicBezTo>
                  <a:pt x="20010" y="13024"/>
                  <a:pt x="19902" y="12775"/>
                  <a:pt x="19846" y="12484"/>
                </a:cubicBezTo>
                <a:cubicBezTo>
                  <a:pt x="19816" y="12329"/>
                  <a:pt x="19819" y="12205"/>
                  <a:pt x="19854" y="12116"/>
                </a:cubicBezTo>
                <a:cubicBezTo>
                  <a:pt x="19888" y="12031"/>
                  <a:pt x="19955" y="11972"/>
                  <a:pt x="20053" y="11942"/>
                </a:cubicBezTo>
                <a:cubicBezTo>
                  <a:pt x="20177" y="11904"/>
                  <a:pt x="20304" y="11885"/>
                  <a:pt x="20435" y="11885"/>
                </a:cubicBezTo>
                <a:cubicBezTo>
                  <a:pt x="20698" y="11885"/>
                  <a:pt x="20978" y="11962"/>
                  <a:pt x="21292" y="12119"/>
                </a:cubicBezTo>
                <a:cubicBezTo>
                  <a:pt x="21396" y="12171"/>
                  <a:pt x="21499" y="12231"/>
                  <a:pt x="21600" y="12288"/>
                </a:cubicBezTo>
                <a:lnTo>
                  <a:pt x="21600" y="12240"/>
                </a:lnTo>
                <a:cubicBezTo>
                  <a:pt x="21502" y="12185"/>
                  <a:pt x="21402" y="12127"/>
                  <a:pt x="21301" y="12077"/>
                </a:cubicBezTo>
                <a:cubicBezTo>
                  <a:pt x="21004" y="11928"/>
                  <a:pt x="20737" y="11850"/>
                  <a:pt x="20486" y="11841"/>
                </a:cubicBezTo>
                <a:close/>
                <a:moveTo>
                  <a:pt x="20456" y="11941"/>
                </a:moveTo>
                <a:cubicBezTo>
                  <a:pt x="20400" y="11940"/>
                  <a:pt x="20344" y="11941"/>
                  <a:pt x="20286" y="11947"/>
                </a:cubicBezTo>
                <a:cubicBezTo>
                  <a:pt x="20215" y="11954"/>
                  <a:pt x="20133" y="11964"/>
                  <a:pt x="20053" y="11998"/>
                </a:cubicBezTo>
                <a:cubicBezTo>
                  <a:pt x="19968" y="12034"/>
                  <a:pt x="19913" y="12088"/>
                  <a:pt x="19885" y="12163"/>
                </a:cubicBezTo>
                <a:cubicBezTo>
                  <a:pt x="19859" y="12234"/>
                  <a:pt x="19856" y="12323"/>
                  <a:pt x="19877" y="12436"/>
                </a:cubicBezTo>
                <a:cubicBezTo>
                  <a:pt x="19947" y="12816"/>
                  <a:pt x="20077" y="13149"/>
                  <a:pt x="20262" y="13426"/>
                </a:cubicBezTo>
                <a:cubicBezTo>
                  <a:pt x="20376" y="13599"/>
                  <a:pt x="20532" y="13692"/>
                  <a:pt x="20722" y="13704"/>
                </a:cubicBezTo>
                <a:cubicBezTo>
                  <a:pt x="21018" y="13723"/>
                  <a:pt x="21296" y="13653"/>
                  <a:pt x="21571" y="13491"/>
                </a:cubicBezTo>
                <a:cubicBezTo>
                  <a:pt x="21578" y="13486"/>
                  <a:pt x="21586" y="13482"/>
                  <a:pt x="21593" y="13477"/>
                </a:cubicBezTo>
                <a:cubicBezTo>
                  <a:pt x="21596" y="13475"/>
                  <a:pt x="21598" y="13474"/>
                  <a:pt x="21600" y="13473"/>
                </a:cubicBezTo>
                <a:lnTo>
                  <a:pt x="21600" y="13426"/>
                </a:lnTo>
                <a:cubicBezTo>
                  <a:pt x="21594" y="13429"/>
                  <a:pt x="21588" y="13432"/>
                  <a:pt x="21582" y="13436"/>
                </a:cubicBezTo>
                <a:cubicBezTo>
                  <a:pt x="21574" y="13440"/>
                  <a:pt x="21567" y="13445"/>
                  <a:pt x="21560" y="13449"/>
                </a:cubicBezTo>
                <a:cubicBezTo>
                  <a:pt x="21289" y="13609"/>
                  <a:pt x="21015" y="13678"/>
                  <a:pt x="20724" y="13660"/>
                </a:cubicBezTo>
                <a:cubicBezTo>
                  <a:pt x="20540" y="13648"/>
                  <a:pt x="20392" y="13559"/>
                  <a:pt x="20282" y="13394"/>
                </a:cubicBezTo>
                <a:cubicBezTo>
                  <a:pt x="20101" y="13122"/>
                  <a:pt x="19975" y="12796"/>
                  <a:pt x="19905" y="12423"/>
                </a:cubicBezTo>
                <a:cubicBezTo>
                  <a:pt x="19887" y="12323"/>
                  <a:pt x="19889" y="12245"/>
                  <a:pt x="19911" y="12185"/>
                </a:cubicBezTo>
                <a:cubicBezTo>
                  <a:pt x="19935" y="12121"/>
                  <a:pt x="19984" y="12074"/>
                  <a:pt x="20061" y="12041"/>
                </a:cubicBezTo>
                <a:cubicBezTo>
                  <a:pt x="20137" y="12009"/>
                  <a:pt x="20215" y="11999"/>
                  <a:pt x="20288" y="11992"/>
                </a:cubicBezTo>
                <a:cubicBezTo>
                  <a:pt x="20741" y="11947"/>
                  <a:pt x="21156" y="12147"/>
                  <a:pt x="21575" y="12376"/>
                </a:cubicBezTo>
                <a:cubicBezTo>
                  <a:pt x="21584" y="12381"/>
                  <a:pt x="21592" y="12386"/>
                  <a:pt x="21600" y="12391"/>
                </a:cubicBezTo>
                <a:lnTo>
                  <a:pt x="21600" y="12343"/>
                </a:lnTo>
                <a:cubicBezTo>
                  <a:pt x="21595" y="12340"/>
                  <a:pt x="21590" y="12336"/>
                  <a:pt x="21585" y="12334"/>
                </a:cubicBezTo>
                <a:cubicBezTo>
                  <a:pt x="21215" y="12132"/>
                  <a:pt x="20849" y="11953"/>
                  <a:pt x="20456" y="11941"/>
                </a:cubicBezTo>
                <a:close/>
                <a:moveTo>
                  <a:pt x="17431" y="12935"/>
                </a:moveTo>
                <a:cubicBezTo>
                  <a:pt x="17401" y="12933"/>
                  <a:pt x="17368" y="12940"/>
                  <a:pt x="17330" y="12958"/>
                </a:cubicBezTo>
                <a:cubicBezTo>
                  <a:pt x="16948" y="13136"/>
                  <a:pt x="16646" y="13470"/>
                  <a:pt x="16430" y="13949"/>
                </a:cubicBezTo>
                <a:cubicBezTo>
                  <a:pt x="16377" y="14067"/>
                  <a:pt x="16355" y="14193"/>
                  <a:pt x="16365" y="14322"/>
                </a:cubicBezTo>
                <a:cubicBezTo>
                  <a:pt x="16351" y="14534"/>
                  <a:pt x="16407" y="14720"/>
                  <a:pt x="16532" y="14878"/>
                </a:cubicBezTo>
                <a:cubicBezTo>
                  <a:pt x="16902" y="15345"/>
                  <a:pt x="17125" y="15899"/>
                  <a:pt x="17214" y="16571"/>
                </a:cubicBezTo>
                <a:cubicBezTo>
                  <a:pt x="17229" y="16687"/>
                  <a:pt x="17263" y="16813"/>
                  <a:pt x="17314" y="16946"/>
                </a:cubicBezTo>
                <a:cubicBezTo>
                  <a:pt x="17468" y="17342"/>
                  <a:pt x="17683" y="17543"/>
                  <a:pt x="17955" y="17542"/>
                </a:cubicBezTo>
                <a:cubicBezTo>
                  <a:pt x="17979" y="17542"/>
                  <a:pt x="18005" y="17541"/>
                  <a:pt x="18030" y="17538"/>
                </a:cubicBezTo>
                <a:cubicBezTo>
                  <a:pt x="18162" y="17521"/>
                  <a:pt x="18300" y="17474"/>
                  <a:pt x="18431" y="17399"/>
                </a:cubicBezTo>
                <a:cubicBezTo>
                  <a:pt x="18775" y="17201"/>
                  <a:pt x="18997" y="16903"/>
                  <a:pt x="19110" y="16488"/>
                </a:cubicBezTo>
                <a:cubicBezTo>
                  <a:pt x="19168" y="16271"/>
                  <a:pt x="19180" y="16143"/>
                  <a:pt x="19150" y="16047"/>
                </a:cubicBezTo>
                <a:cubicBezTo>
                  <a:pt x="19114" y="15933"/>
                  <a:pt x="19020" y="15870"/>
                  <a:pt x="18880" y="15806"/>
                </a:cubicBezTo>
                <a:cubicBezTo>
                  <a:pt x="18355" y="15564"/>
                  <a:pt x="18029" y="15219"/>
                  <a:pt x="17824" y="14688"/>
                </a:cubicBezTo>
                <a:cubicBezTo>
                  <a:pt x="17665" y="14277"/>
                  <a:pt x="17631" y="13805"/>
                  <a:pt x="17599" y="13348"/>
                </a:cubicBezTo>
                <a:lnTo>
                  <a:pt x="17592" y="13246"/>
                </a:lnTo>
                <a:cubicBezTo>
                  <a:pt x="17582" y="13108"/>
                  <a:pt x="17555" y="13017"/>
                  <a:pt x="17508" y="12971"/>
                </a:cubicBezTo>
                <a:cubicBezTo>
                  <a:pt x="17486" y="12949"/>
                  <a:pt x="17460" y="12937"/>
                  <a:pt x="17431" y="12935"/>
                </a:cubicBezTo>
                <a:close/>
                <a:moveTo>
                  <a:pt x="17422" y="12980"/>
                </a:moveTo>
                <a:cubicBezTo>
                  <a:pt x="17449" y="12980"/>
                  <a:pt x="17473" y="12989"/>
                  <a:pt x="17492" y="13009"/>
                </a:cubicBezTo>
                <a:cubicBezTo>
                  <a:pt x="17531" y="13048"/>
                  <a:pt x="17554" y="13127"/>
                  <a:pt x="17563" y="13251"/>
                </a:cubicBezTo>
                <a:lnTo>
                  <a:pt x="17570" y="13354"/>
                </a:lnTo>
                <a:cubicBezTo>
                  <a:pt x="17603" y="13815"/>
                  <a:pt x="17637" y="14292"/>
                  <a:pt x="17799" y="14711"/>
                </a:cubicBezTo>
                <a:cubicBezTo>
                  <a:pt x="18008" y="15253"/>
                  <a:pt x="18338" y="15603"/>
                  <a:pt x="18870" y="15848"/>
                </a:cubicBezTo>
                <a:cubicBezTo>
                  <a:pt x="19000" y="15908"/>
                  <a:pt x="19092" y="15967"/>
                  <a:pt x="19123" y="16066"/>
                </a:cubicBezTo>
                <a:cubicBezTo>
                  <a:pt x="19149" y="16149"/>
                  <a:pt x="19137" y="16267"/>
                  <a:pt x="19082" y="16471"/>
                </a:cubicBezTo>
                <a:cubicBezTo>
                  <a:pt x="18973" y="16874"/>
                  <a:pt x="18756" y="17163"/>
                  <a:pt x="18420" y="17356"/>
                </a:cubicBezTo>
                <a:cubicBezTo>
                  <a:pt x="18292" y="17430"/>
                  <a:pt x="18156" y="17477"/>
                  <a:pt x="18027" y="17493"/>
                </a:cubicBezTo>
                <a:cubicBezTo>
                  <a:pt x="17732" y="17530"/>
                  <a:pt x="17501" y="17339"/>
                  <a:pt x="17340" y="16924"/>
                </a:cubicBezTo>
                <a:cubicBezTo>
                  <a:pt x="17290" y="16796"/>
                  <a:pt x="17257" y="16674"/>
                  <a:pt x="17242" y="16562"/>
                </a:cubicBezTo>
                <a:cubicBezTo>
                  <a:pt x="17153" y="15880"/>
                  <a:pt x="16926" y="15318"/>
                  <a:pt x="16551" y="14844"/>
                </a:cubicBezTo>
                <a:cubicBezTo>
                  <a:pt x="16433" y="14695"/>
                  <a:pt x="16381" y="14520"/>
                  <a:pt x="16394" y="14324"/>
                </a:cubicBezTo>
                <a:lnTo>
                  <a:pt x="16395" y="14321"/>
                </a:lnTo>
                <a:lnTo>
                  <a:pt x="16394" y="14318"/>
                </a:lnTo>
                <a:cubicBezTo>
                  <a:pt x="16385" y="14199"/>
                  <a:pt x="16405" y="14084"/>
                  <a:pt x="16454" y="13974"/>
                </a:cubicBezTo>
                <a:cubicBezTo>
                  <a:pt x="16666" y="13503"/>
                  <a:pt x="16964" y="13177"/>
                  <a:pt x="17339" y="13002"/>
                </a:cubicBezTo>
                <a:cubicBezTo>
                  <a:pt x="17370" y="12987"/>
                  <a:pt x="17398" y="12980"/>
                  <a:pt x="17422" y="12980"/>
                </a:cubicBezTo>
                <a:close/>
                <a:moveTo>
                  <a:pt x="7392" y="13856"/>
                </a:moveTo>
                <a:cubicBezTo>
                  <a:pt x="7330" y="13852"/>
                  <a:pt x="7269" y="13860"/>
                  <a:pt x="7208" y="13879"/>
                </a:cubicBezTo>
                <a:cubicBezTo>
                  <a:pt x="6976" y="13951"/>
                  <a:pt x="6783" y="14183"/>
                  <a:pt x="6662" y="14532"/>
                </a:cubicBezTo>
                <a:cubicBezTo>
                  <a:pt x="6488" y="15036"/>
                  <a:pt x="6320" y="15590"/>
                  <a:pt x="6149" y="16226"/>
                </a:cubicBezTo>
                <a:cubicBezTo>
                  <a:pt x="6091" y="16443"/>
                  <a:pt x="6065" y="16678"/>
                  <a:pt x="6042" y="16884"/>
                </a:cubicBezTo>
                <a:lnTo>
                  <a:pt x="6034" y="16956"/>
                </a:lnTo>
                <a:lnTo>
                  <a:pt x="6034" y="16959"/>
                </a:lnTo>
                <a:cubicBezTo>
                  <a:pt x="6031" y="17271"/>
                  <a:pt x="6114" y="17565"/>
                  <a:pt x="6262" y="17768"/>
                </a:cubicBezTo>
                <a:cubicBezTo>
                  <a:pt x="6378" y="17928"/>
                  <a:pt x="6520" y="18013"/>
                  <a:pt x="6668" y="18013"/>
                </a:cubicBezTo>
                <a:cubicBezTo>
                  <a:pt x="6690" y="18013"/>
                  <a:pt x="6713" y="18011"/>
                  <a:pt x="6735" y="18008"/>
                </a:cubicBezTo>
                <a:cubicBezTo>
                  <a:pt x="7088" y="17946"/>
                  <a:pt x="7382" y="17818"/>
                  <a:pt x="7633" y="17615"/>
                </a:cubicBezTo>
                <a:cubicBezTo>
                  <a:pt x="7959" y="17352"/>
                  <a:pt x="8253" y="17006"/>
                  <a:pt x="8537" y="16672"/>
                </a:cubicBezTo>
                <a:cubicBezTo>
                  <a:pt x="8606" y="16591"/>
                  <a:pt x="8675" y="16510"/>
                  <a:pt x="8745" y="16430"/>
                </a:cubicBezTo>
                <a:cubicBezTo>
                  <a:pt x="8911" y="16238"/>
                  <a:pt x="8949" y="15920"/>
                  <a:pt x="8843" y="15599"/>
                </a:cubicBezTo>
                <a:cubicBezTo>
                  <a:pt x="8792" y="15445"/>
                  <a:pt x="8734" y="15318"/>
                  <a:pt x="8666" y="15212"/>
                </a:cubicBezTo>
                <a:cubicBezTo>
                  <a:pt x="8424" y="14833"/>
                  <a:pt x="8175" y="14485"/>
                  <a:pt x="7925" y="14178"/>
                </a:cubicBezTo>
                <a:cubicBezTo>
                  <a:pt x="7761" y="13976"/>
                  <a:pt x="7576" y="13866"/>
                  <a:pt x="7392" y="13856"/>
                </a:cubicBezTo>
                <a:close/>
                <a:moveTo>
                  <a:pt x="0" y="13864"/>
                </a:moveTo>
                <a:lnTo>
                  <a:pt x="0" y="13910"/>
                </a:lnTo>
                <a:cubicBezTo>
                  <a:pt x="54" y="13924"/>
                  <a:pt x="109" y="13940"/>
                  <a:pt x="163" y="13953"/>
                </a:cubicBezTo>
                <a:cubicBezTo>
                  <a:pt x="397" y="14013"/>
                  <a:pt x="640" y="14073"/>
                  <a:pt x="872" y="14174"/>
                </a:cubicBezTo>
                <a:lnTo>
                  <a:pt x="907" y="14190"/>
                </a:lnTo>
                <a:cubicBezTo>
                  <a:pt x="1110" y="14277"/>
                  <a:pt x="1319" y="14368"/>
                  <a:pt x="1443" y="14671"/>
                </a:cubicBezTo>
                <a:cubicBezTo>
                  <a:pt x="1522" y="14865"/>
                  <a:pt x="1541" y="15078"/>
                  <a:pt x="1556" y="15318"/>
                </a:cubicBezTo>
                <a:cubicBezTo>
                  <a:pt x="1563" y="15412"/>
                  <a:pt x="1569" y="15507"/>
                  <a:pt x="1575" y="15602"/>
                </a:cubicBezTo>
                <a:cubicBezTo>
                  <a:pt x="1587" y="15812"/>
                  <a:pt x="1599" y="16030"/>
                  <a:pt x="1619" y="16242"/>
                </a:cubicBezTo>
                <a:cubicBezTo>
                  <a:pt x="1657" y="16665"/>
                  <a:pt x="1790" y="17054"/>
                  <a:pt x="2012" y="17398"/>
                </a:cubicBezTo>
                <a:cubicBezTo>
                  <a:pt x="2268" y="17794"/>
                  <a:pt x="2423" y="18184"/>
                  <a:pt x="2498" y="18624"/>
                </a:cubicBezTo>
                <a:cubicBezTo>
                  <a:pt x="2546" y="18903"/>
                  <a:pt x="2609" y="19138"/>
                  <a:pt x="2693" y="19343"/>
                </a:cubicBezTo>
                <a:cubicBezTo>
                  <a:pt x="2860" y="19750"/>
                  <a:pt x="3121" y="19979"/>
                  <a:pt x="3471" y="20024"/>
                </a:cubicBezTo>
                <a:cubicBezTo>
                  <a:pt x="3670" y="20049"/>
                  <a:pt x="3832" y="20041"/>
                  <a:pt x="3984" y="19998"/>
                </a:cubicBezTo>
                <a:cubicBezTo>
                  <a:pt x="4200" y="19936"/>
                  <a:pt x="4295" y="20033"/>
                  <a:pt x="4359" y="20382"/>
                </a:cubicBezTo>
                <a:cubicBezTo>
                  <a:pt x="4424" y="20730"/>
                  <a:pt x="4487" y="21085"/>
                  <a:pt x="4548" y="21429"/>
                </a:cubicBezTo>
                <a:cubicBezTo>
                  <a:pt x="4558" y="21486"/>
                  <a:pt x="4568" y="21543"/>
                  <a:pt x="4578" y="21600"/>
                </a:cubicBezTo>
                <a:lnTo>
                  <a:pt x="4609" y="21600"/>
                </a:lnTo>
                <a:cubicBezTo>
                  <a:pt x="4598" y="21539"/>
                  <a:pt x="4587" y="21478"/>
                  <a:pt x="4577" y="21417"/>
                </a:cubicBezTo>
                <a:cubicBezTo>
                  <a:pt x="4516" y="21073"/>
                  <a:pt x="4452" y="20718"/>
                  <a:pt x="4388" y="20370"/>
                </a:cubicBezTo>
                <a:cubicBezTo>
                  <a:pt x="4318" y="19997"/>
                  <a:pt x="4211" y="19887"/>
                  <a:pt x="3978" y="19954"/>
                </a:cubicBezTo>
                <a:cubicBezTo>
                  <a:pt x="3830" y="19996"/>
                  <a:pt x="3670" y="20005"/>
                  <a:pt x="3473" y="19980"/>
                </a:cubicBezTo>
                <a:cubicBezTo>
                  <a:pt x="3129" y="19936"/>
                  <a:pt x="2882" y="19720"/>
                  <a:pt x="2719" y="19320"/>
                </a:cubicBezTo>
                <a:cubicBezTo>
                  <a:pt x="2636" y="19119"/>
                  <a:pt x="2574" y="18886"/>
                  <a:pt x="2527" y="18611"/>
                </a:cubicBezTo>
                <a:cubicBezTo>
                  <a:pt x="2450" y="18164"/>
                  <a:pt x="2292" y="17768"/>
                  <a:pt x="2032" y="17366"/>
                </a:cubicBezTo>
                <a:cubicBezTo>
                  <a:pt x="1815" y="17029"/>
                  <a:pt x="1686" y="16649"/>
                  <a:pt x="1648" y="16236"/>
                </a:cubicBezTo>
                <a:cubicBezTo>
                  <a:pt x="1629" y="16024"/>
                  <a:pt x="1616" y="15808"/>
                  <a:pt x="1603" y="15598"/>
                </a:cubicBezTo>
                <a:cubicBezTo>
                  <a:pt x="1598" y="15503"/>
                  <a:pt x="1593" y="15408"/>
                  <a:pt x="1586" y="15313"/>
                </a:cubicBezTo>
                <a:cubicBezTo>
                  <a:pt x="1570" y="15068"/>
                  <a:pt x="1550" y="14849"/>
                  <a:pt x="1468" y="14647"/>
                </a:cubicBezTo>
                <a:cubicBezTo>
                  <a:pt x="1339" y="14329"/>
                  <a:pt x="1123" y="14237"/>
                  <a:pt x="915" y="14148"/>
                </a:cubicBezTo>
                <a:lnTo>
                  <a:pt x="880" y="14132"/>
                </a:lnTo>
                <a:cubicBezTo>
                  <a:pt x="646" y="14031"/>
                  <a:pt x="402" y="13969"/>
                  <a:pt x="167" y="13909"/>
                </a:cubicBezTo>
                <a:cubicBezTo>
                  <a:pt x="112" y="13895"/>
                  <a:pt x="56" y="13879"/>
                  <a:pt x="0" y="13864"/>
                </a:cubicBezTo>
                <a:close/>
                <a:moveTo>
                  <a:pt x="7391" y="13899"/>
                </a:moveTo>
                <a:cubicBezTo>
                  <a:pt x="7568" y="13909"/>
                  <a:pt x="7747" y="14017"/>
                  <a:pt x="7906" y="14212"/>
                </a:cubicBezTo>
                <a:cubicBezTo>
                  <a:pt x="8155" y="14519"/>
                  <a:pt x="8405" y="14865"/>
                  <a:pt x="8646" y="15243"/>
                </a:cubicBezTo>
                <a:cubicBezTo>
                  <a:pt x="8711" y="15346"/>
                  <a:pt x="8766" y="15470"/>
                  <a:pt x="8816" y="15620"/>
                </a:cubicBezTo>
                <a:cubicBezTo>
                  <a:pt x="8915" y="15920"/>
                  <a:pt x="8881" y="16217"/>
                  <a:pt x="8727" y="16394"/>
                </a:cubicBezTo>
                <a:cubicBezTo>
                  <a:pt x="8657" y="16475"/>
                  <a:pt x="8589" y="16555"/>
                  <a:pt x="8519" y="16636"/>
                </a:cubicBezTo>
                <a:cubicBezTo>
                  <a:pt x="8236" y="16970"/>
                  <a:pt x="7943" y="17314"/>
                  <a:pt x="7620" y="17575"/>
                </a:cubicBezTo>
                <a:cubicBezTo>
                  <a:pt x="7372" y="17775"/>
                  <a:pt x="7081" y="17902"/>
                  <a:pt x="6732" y="17962"/>
                </a:cubicBezTo>
                <a:cubicBezTo>
                  <a:pt x="6569" y="17991"/>
                  <a:pt x="6409" y="17910"/>
                  <a:pt x="6282" y="17736"/>
                </a:cubicBezTo>
                <a:cubicBezTo>
                  <a:pt x="6140" y="17542"/>
                  <a:pt x="6061" y="17259"/>
                  <a:pt x="6063" y="16961"/>
                </a:cubicBezTo>
                <a:cubicBezTo>
                  <a:pt x="6063" y="16961"/>
                  <a:pt x="6071" y="16891"/>
                  <a:pt x="6071" y="16891"/>
                </a:cubicBezTo>
                <a:cubicBezTo>
                  <a:pt x="6093" y="16687"/>
                  <a:pt x="6119" y="16455"/>
                  <a:pt x="6176" y="16242"/>
                </a:cubicBezTo>
                <a:cubicBezTo>
                  <a:pt x="6347" y="15608"/>
                  <a:pt x="6515" y="15056"/>
                  <a:pt x="6688" y="14554"/>
                </a:cubicBezTo>
                <a:cubicBezTo>
                  <a:pt x="6805" y="14217"/>
                  <a:pt x="6991" y="13993"/>
                  <a:pt x="7214" y="13923"/>
                </a:cubicBezTo>
                <a:cubicBezTo>
                  <a:pt x="7273" y="13905"/>
                  <a:pt x="7331" y="13896"/>
                  <a:pt x="7391" y="13899"/>
                </a:cubicBezTo>
                <a:close/>
                <a:moveTo>
                  <a:pt x="0" y="14006"/>
                </a:moveTo>
                <a:lnTo>
                  <a:pt x="0" y="14051"/>
                </a:lnTo>
                <a:cubicBezTo>
                  <a:pt x="18" y="14057"/>
                  <a:pt x="37" y="14062"/>
                  <a:pt x="55" y="14066"/>
                </a:cubicBezTo>
                <a:cubicBezTo>
                  <a:pt x="70" y="14070"/>
                  <a:pt x="85" y="14073"/>
                  <a:pt x="99" y="14078"/>
                </a:cubicBezTo>
                <a:cubicBezTo>
                  <a:pt x="154" y="14092"/>
                  <a:pt x="208" y="14107"/>
                  <a:pt x="263" y="14121"/>
                </a:cubicBezTo>
                <a:cubicBezTo>
                  <a:pt x="562" y="14199"/>
                  <a:pt x="871" y="14280"/>
                  <a:pt x="1156" y="14472"/>
                </a:cubicBezTo>
                <a:cubicBezTo>
                  <a:pt x="1325" y="14585"/>
                  <a:pt x="1425" y="14784"/>
                  <a:pt x="1461" y="15078"/>
                </a:cubicBezTo>
                <a:cubicBezTo>
                  <a:pt x="1492" y="15330"/>
                  <a:pt x="1504" y="15591"/>
                  <a:pt x="1517" y="15842"/>
                </a:cubicBezTo>
                <a:lnTo>
                  <a:pt x="1521" y="15934"/>
                </a:lnTo>
                <a:cubicBezTo>
                  <a:pt x="1550" y="16511"/>
                  <a:pt x="1654" y="16943"/>
                  <a:pt x="1850" y="17295"/>
                </a:cubicBezTo>
                <a:cubicBezTo>
                  <a:pt x="1893" y="17373"/>
                  <a:pt x="1937" y="17450"/>
                  <a:pt x="1981" y="17524"/>
                </a:cubicBezTo>
                <a:cubicBezTo>
                  <a:pt x="2061" y="17661"/>
                  <a:pt x="2144" y="17804"/>
                  <a:pt x="2217" y="17953"/>
                </a:cubicBezTo>
                <a:cubicBezTo>
                  <a:pt x="2319" y="18162"/>
                  <a:pt x="2371" y="18409"/>
                  <a:pt x="2421" y="18649"/>
                </a:cubicBezTo>
                <a:cubicBezTo>
                  <a:pt x="2439" y="18733"/>
                  <a:pt x="2457" y="18821"/>
                  <a:pt x="2477" y="18906"/>
                </a:cubicBezTo>
                <a:cubicBezTo>
                  <a:pt x="2553" y="19226"/>
                  <a:pt x="2651" y="19557"/>
                  <a:pt x="2849" y="19802"/>
                </a:cubicBezTo>
                <a:cubicBezTo>
                  <a:pt x="3177" y="20208"/>
                  <a:pt x="3555" y="20195"/>
                  <a:pt x="3946" y="20144"/>
                </a:cubicBezTo>
                <a:cubicBezTo>
                  <a:pt x="4176" y="20114"/>
                  <a:pt x="4241" y="20144"/>
                  <a:pt x="4299" y="20490"/>
                </a:cubicBezTo>
                <a:cubicBezTo>
                  <a:pt x="4328" y="20661"/>
                  <a:pt x="4362" y="20833"/>
                  <a:pt x="4395" y="20999"/>
                </a:cubicBezTo>
                <a:cubicBezTo>
                  <a:pt x="4433" y="21195"/>
                  <a:pt x="4473" y="21397"/>
                  <a:pt x="4506" y="21600"/>
                </a:cubicBezTo>
                <a:lnTo>
                  <a:pt x="4536" y="21600"/>
                </a:lnTo>
                <a:cubicBezTo>
                  <a:pt x="4504" y="21393"/>
                  <a:pt x="4463" y="21186"/>
                  <a:pt x="4423" y="20986"/>
                </a:cubicBezTo>
                <a:cubicBezTo>
                  <a:pt x="4390" y="20820"/>
                  <a:pt x="4356" y="20648"/>
                  <a:pt x="4327" y="20478"/>
                </a:cubicBezTo>
                <a:cubicBezTo>
                  <a:pt x="4265" y="20110"/>
                  <a:pt x="4190" y="20066"/>
                  <a:pt x="3943" y="20099"/>
                </a:cubicBezTo>
                <a:cubicBezTo>
                  <a:pt x="3559" y="20149"/>
                  <a:pt x="3188" y="20163"/>
                  <a:pt x="2868" y="19768"/>
                </a:cubicBezTo>
                <a:cubicBezTo>
                  <a:pt x="2676" y="19529"/>
                  <a:pt x="2580" y="19205"/>
                  <a:pt x="2505" y="18891"/>
                </a:cubicBezTo>
                <a:cubicBezTo>
                  <a:pt x="2485" y="18807"/>
                  <a:pt x="2466" y="18719"/>
                  <a:pt x="2449" y="18636"/>
                </a:cubicBezTo>
                <a:cubicBezTo>
                  <a:pt x="2398" y="18392"/>
                  <a:pt x="2346" y="18141"/>
                  <a:pt x="2241" y="17926"/>
                </a:cubicBezTo>
                <a:cubicBezTo>
                  <a:pt x="2167" y="17775"/>
                  <a:pt x="2084" y="17632"/>
                  <a:pt x="2004" y="17494"/>
                </a:cubicBezTo>
                <a:cubicBezTo>
                  <a:pt x="1960" y="17420"/>
                  <a:pt x="1915" y="17343"/>
                  <a:pt x="1872" y="17266"/>
                </a:cubicBezTo>
                <a:cubicBezTo>
                  <a:pt x="1681" y="16922"/>
                  <a:pt x="1579" y="16498"/>
                  <a:pt x="1551" y="15931"/>
                </a:cubicBezTo>
                <a:lnTo>
                  <a:pt x="1547" y="15840"/>
                </a:lnTo>
                <a:cubicBezTo>
                  <a:pt x="1534" y="15587"/>
                  <a:pt x="1521" y="15324"/>
                  <a:pt x="1490" y="15069"/>
                </a:cubicBezTo>
                <a:cubicBezTo>
                  <a:pt x="1452" y="14759"/>
                  <a:pt x="1347" y="14551"/>
                  <a:pt x="1169" y="14431"/>
                </a:cubicBezTo>
                <a:cubicBezTo>
                  <a:pt x="880" y="14236"/>
                  <a:pt x="568" y="14155"/>
                  <a:pt x="267" y="14076"/>
                </a:cubicBezTo>
                <a:cubicBezTo>
                  <a:pt x="213" y="14062"/>
                  <a:pt x="159" y="14049"/>
                  <a:pt x="105" y="14034"/>
                </a:cubicBezTo>
                <a:cubicBezTo>
                  <a:pt x="90" y="14030"/>
                  <a:pt x="75" y="14025"/>
                  <a:pt x="60" y="14021"/>
                </a:cubicBezTo>
                <a:cubicBezTo>
                  <a:pt x="39" y="14016"/>
                  <a:pt x="20" y="14011"/>
                  <a:pt x="0" y="14006"/>
                </a:cubicBezTo>
                <a:close/>
                <a:moveTo>
                  <a:pt x="7395" y="14511"/>
                </a:moveTo>
                <a:cubicBezTo>
                  <a:pt x="7233" y="14517"/>
                  <a:pt x="7075" y="14643"/>
                  <a:pt x="6989" y="14853"/>
                </a:cubicBezTo>
                <a:cubicBezTo>
                  <a:pt x="6780" y="15369"/>
                  <a:pt x="6628" y="15944"/>
                  <a:pt x="6538" y="16559"/>
                </a:cubicBezTo>
                <a:cubicBezTo>
                  <a:pt x="6508" y="16763"/>
                  <a:pt x="6529" y="16942"/>
                  <a:pt x="6600" y="17076"/>
                </a:cubicBezTo>
                <a:cubicBezTo>
                  <a:pt x="6673" y="17215"/>
                  <a:pt x="6795" y="17291"/>
                  <a:pt x="6945" y="17292"/>
                </a:cubicBezTo>
                <a:cubicBezTo>
                  <a:pt x="6951" y="17292"/>
                  <a:pt x="6959" y="17293"/>
                  <a:pt x="6965" y="17293"/>
                </a:cubicBezTo>
                <a:cubicBezTo>
                  <a:pt x="7014" y="17293"/>
                  <a:pt x="7070" y="17278"/>
                  <a:pt x="7128" y="17249"/>
                </a:cubicBezTo>
                <a:cubicBezTo>
                  <a:pt x="7471" y="17082"/>
                  <a:pt x="7799" y="16774"/>
                  <a:pt x="8130" y="16307"/>
                </a:cubicBezTo>
                <a:cubicBezTo>
                  <a:pt x="8322" y="16036"/>
                  <a:pt x="8362" y="15749"/>
                  <a:pt x="8258" y="15406"/>
                </a:cubicBezTo>
                <a:cubicBezTo>
                  <a:pt x="8135" y="15002"/>
                  <a:pt x="7911" y="14729"/>
                  <a:pt x="7555" y="14548"/>
                </a:cubicBezTo>
                <a:cubicBezTo>
                  <a:pt x="7503" y="14522"/>
                  <a:pt x="7449" y="14509"/>
                  <a:pt x="7395" y="14511"/>
                </a:cubicBezTo>
                <a:close/>
                <a:moveTo>
                  <a:pt x="251" y="14512"/>
                </a:moveTo>
                <a:cubicBezTo>
                  <a:pt x="179" y="14513"/>
                  <a:pt x="107" y="14520"/>
                  <a:pt x="36" y="14528"/>
                </a:cubicBezTo>
                <a:cubicBezTo>
                  <a:pt x="24" y="14529"/>
                  <a:pt x="12" y="14529"/>
                  <a:pt x="0" y="14530"/>
                </a:cubicBezTo>
                <a:lnTo>
                  <a:pt x="0" y="14574"/>
                </a:lnTo>
                <a:cubicBezTo>
                  <a:pt x="13" y="14573"/>
                  <a:pt x="26" y="14573"/>
                  <a:pt x="38" y="14571"/>
                </a:cubicBezTo>
                <a:cubicBezTo>
                  <a:pt x="108" y="14564"/>
                  <a:pt x="179" y="14558"/>
                  <a:pt x="251" y="14556"/>
                </a:cubicBezTo>
                <a:cubicBezTo>
                  <a:pt x="323" y="14555"/>
                  <a:pt x="396" y="14559"/>
                  <a:pt x="468" y="14576"/>
                </a:cubicBezTo>
                <a:cubicBezTo>
                  <a:pt x="1035" y="14704"/>
                  <a:pt x="1209" y="14959"/>
                  <a:pt x="1279" y="15759"/>
                </a:cubicBezTo>
                <a:cubicBezTo>
                  <a:pt x="1358" y="16663"/>
                  <a:pt x="1543" y="17345"/>
                  <a:pt x="1861" y="17908"/>
                </a:cubicBezTo>
                <a:cubicBezTo>
                  <a:pt x="2058" y="18256"/>
                  <a:pt x="2161" y="18686"/>
                  <a:pt x="2243" y="19061"/>
                </a:cubicBezTo>
                <a:cubicBezTo>
                  <a:pt x="2404" y="19806"/>
                  <a:pt x="2739" y="20323"/>
                  <a:pt x="3237" y="20599"/>
                </a:cubicBezTo>
                <a:cubicBezTo>
                  <a:pt x="3617" y="20810"/>
                  <a:pt x="3889" y="21140"/>
                  <a:pt x="4064" y="21600"/>
                </a:cubicBezTo>
                <a:lnTo>
                  <a:pt x="4097" y="21600"/>
                </a:lnTo>
                <a:cubicBezTo>
                  <a:pt x="3919" y="21119"/>
                  <a:pt x="3640" y="20775"/>
                  <a:pt x="3247" y="20557"/>
                </a:cubicBezTo>
                <a:cubicBezTo>
                  <a:pt x="2758" y="20286"/>
                  <a:pt x="2430" y="19778"/>
                  <a:pt x="2271" y="19048"/>
                </a:cubicBezTo>
                <a:cubicBezTo>
                  <a:pt x="2189" y="18668"/>
                  <a:pt x="2084" y="18234"/>
                  <a:pt x="1884" y="17879"/>
                </a:cubicBezTo>
                <a:cubicBezTo>
                  <a:pt x="1569" y="17324"/>
                  <a:pt x="1387" y="16647"/>
                  <a:pt x="1309" y="15752"/>
                </a:cubicBezTo>
                <a:cubicBezTo>
                  <a:pt x="1236" y="14926"/>
                  <a:pt x="1056" y="14664"/>
                  <a:pt x="472" y="14532"/>
                </a:cubicBezTo>
                <a:cubicBezTo>
                  <a:pt x="398" y="14515"/>
                  <a:pt x="324" y="14510"/>
                  <a:pt x="251" y="14512"/>
                </a:cubicBezTo>
                <a:close/>
                <a:moveTo>
                  <a:pt x="7405" y="14556"/>
                </a:moveTo>
                <a:cubicBezTo>
                  <a:pt x="7452" y="14556"/>
                  <a:pt x="7500" y="14567"/>
                  <a:pt x="7546" y="14591"/>
                </a:cubicBezTo>
                <a:cubicBezTo>
                  <a:pt x="7898" y="14770"/>
                  <a:pt x="8109" y="15028"/>
                  <a:pt x="8231" y="15426"/>
                </a:cubicBezTo>
                <a:cubicBezTo>
                  <a:pt x="8330" y="15752"/>
                  <a:pt x="8293" y="16014"/>
                  <a:pt x="8109" y="16274"/>
                </a:cubicBezTo>
                <a:cubicBezTo>
                  <a:pt x="7782" y="16737"/>
                  <a:pt x="7458" y="17041"/>
                  <a:pt x="7119" y="17207"/>
                </a:cubicBezTo>
                <a:cubicBezTo>
                  <a:pt x="7056" y="17238"/>
                  <a:pt x="6997" y="17252"/>
                  <a:pt x="6947" y="17248"/>
                </a:cubicBezTo>
                <a:lnTo>
                  <a:pt x="6946" y="17248"/>
                </a:lnTo>
                <a:cubicBezTo>
                  <a:pt x="6806" y="17248"/>
                  <a:pt x="6690" y="17177"/>
                  <a:pt x="6622" y="17048"/>
                </a:cubicBezTo>
                <a:cubicBezTo>
                  <a:pt x="6557" y="16925"/>
                  <a:pt x="6539" y="16759"/>
                  <a:pt x="6566" y="16568"/>
                </a:cubicBezTo>
                <a:cubicBezTo>
                  <a:pt x="6656" y="15958"/>
                  <a:pt x="6807" y="15390"/>
                  <a:pt x="7015" y="14878"/>
                </a:cubicBezTo>
                <a:cubicBezTo>
                  <a:pt x="7097" y="14676"/>
                  <a:pt x="7250" y="14556"/>
                  <a:pt x="7405" y="14556"/>
                </a:cubicBezTo>
                <a:close/>
                <a:moveTo>
                  <a:pt x="261" y="14581"/>
                </a:moveTo>
                <a:cubicBezTo>
                  <a:pt x="174" y="14574"/>
                  <a:pt x="87" y="14580"/>
                  <a:pt x="0" y="14612"/>
                </a:cubicBezTo>
                <a:lnTo>
                  <a:pt x="0" y="14658"/>
                </a:lnTo>
                <a:cubicBezTo>
                  <a:pt x="2" y="14657"/>
                  <a:pt x="4" y="14657"/>
                  <a:pt x="6" y="14656"/>
                </a:cubicBezTo>
                <a:cubicBezTo>
                  <a:pt x="176" y="14593"/>
                  <a:pt x="347" y="14635"/>
                  <a:pt x="513" y="14674"/>
                </a:cubicBezTo>
                <a:lnTo>
                  <a:pt x="536" y="14679"/>
                </a:lnTo>
                <a:cubicBezTo>
                  <a:pt x="970" y="14782"/>
                  <a:pt x="1120" y="15007"/>
                  <a:pt x="1206" y="15682"/>
                </a:cubicBezTo>
                <a:cubicBezTo>
                  <a:pt x="1216" y="15762"/>
                  <a:pt x="1225" y="15846"/>
                  <a:pt x="1233" y="15942"/>
                </a:cubicBezTo>
                <a:cubicBezTo>
                  <a:pt x="1297" y="16690"/>
                  <a:pt x="1460" y="17296"/>
                  <a:pt x="1732" y="17794"/>
                </a:cubicBezTo>
                <a:cubicBezTo>
                  <a:pt x="1913" y="18126"/>
                  <a:pt x="2049" y="18500"/>
                  <a:pt x="2137" y="18906"/>
                </a:cubicBezTo>
                <a:cubicBezTo>
                  <a:pt x="2212" y="19248"/>
                  <a:pt x="2302" y="19537"/>
                  <a:pt x="2412" y="19789"/>
                </a:cubicBezTo>
                <a:cubicBezTo>
                  <a:pt x="2621" y="20267"/>
                  <a:pt x="2939" y="20500"/>
                  <a:pt x="3248" y="20699"/>
                </a:cubicBezTo>
                <a:cubicBezTo>
                  <a:pt x="3535" y="20884"/>
                  <a:pt x="3821" y="21125"/>
                  <a:pt x="3987" y="21600"/>
                </a:cubicBezTo>
                <a:lnTo>
                  <a:pt x="4020" y="21600"/>
                </a:lnTo>
                <a:cubicBezTo>
                  <a:pt x="3851" y="21097"/>
                  <a:pt x="3542" y="20841"/>
                  <a:pt x="3260" y="20659"/>
                </a:cubicBezTo>
                <a:cubicBezTo>
                  <a:pt x="2955" y="20462"/>
                  <a:pt x="2641" y="20232"/>
                  <a:pt x="2436" y="19765"/>
                </a:cubicBezTo>
                <a:cubicBezTo>
                  <a:pt x="2327" y="19516"/>
                  <a:pt x="2239" y="19230"/>
                  <a:pt x="2165" y="18891"/>
                </a:cubicBezTo>
                <a:cubicBezTo>
                  <a:pt x="2076" y="18480"/>
                  <a:pt x="1938" y="18101"/>
                  <a:pt x="1755" y="17766"/>
                </a:cubicBezTo>
                <a:cubicBezTo>
                  <a:pt x="1487" y="17274"/>
                  <a:pt x="1325" y="16676"/>
                  <a:pt x="1262" y="15938"/>
                </a:cubicBezTo>
                <a:cubicBezTo>
                  <a:pt x="1253" y="15840"/>
                  <a:pt x="1245" y="15754"/>
                  <a:pt x="1235" y="15674"/>
                </a:cubicBezTo>
                <a:cubicBezTo>
                  <a:pt x="1147" y="14984"/>
                  <a:pt x="985" y="14740"/>
                  <a:pt x="540" y="14634"/>
                </a:cubicBezTo>
                <a:lnTo>
                  <a:pt x="517" y="14629"/>
                </a:lnTo>
                <a:cubicBezTo>
                  <a:pt x="433" y="14609"/>
                  <a:pt x="347" y="14588"/>
                  <a:pt x="261" y="14581"/>
                </a:cubicBezTo>
                <a:close/>
                <a:moveTo>
                  <a:pt x="183" y="15168"/>
                </a:moveTo>
                <a:cubicBezTo>
                  <a:pt x="146" y="15167"/>
                  <a:pt x="108" y="15176"/>
                  <a:pt x="71" y="15183"/>
                </a:cubicBezTo>
                <a:cubicBezTo>
                  <a:pt x="47" y="15188"/>
                  <a:pt x="23" y="15192"/>
                  <a:pt x="0" y="15194"/>
                </a:cubicBezTo>
                <a:lnTo>
                  <a:pt x="0" y="15239"/>
                </a:lnTo>
                <a:cubicBezTo>
                  <a:pt x="25" y="15237"/>
                  <a:pt x="50" y="15232"/>
                  <a:pt x="74" y="15227"/>
                </a:cubicBezTo>
                <a:cubicBezTo>
                  <a:pt x="112" y="15219"/>
                  <a:pt x="147" y="15211"/>
                  <a:pt x="182" y="15213"/>
                </a:cubicBezTo>
                <a:cubicBezTo>
                  <a:pt x="630" y="15230"/>
                  <a:pt x="843" y="15483"/>
                  <a:pt x="941" y="16114"/>
                </a:cubicBezTo>
                <a:cubicBezTo>
                  <a:pt x="1076" y="16975"/>
                  <a:pt x="1287" y="17695"/>
                  <a:pt x="1587" y="18313"/>
                </a:cubicBezTo>
                <a:cubicBezTo>
                  <a:pt x="1728" y="18605"/>
                  <a:pt x="1827" y="18933"/>
                  <a:pt x="1914" y="19245"/>
                </a:cubicBezTo>
                <a:cubicBezTo>
                  <a:pt x="2142" y="20072"/>
                  <a:pt x="2472" y="20660"/>
                  <a:pt x="2923" y="21042"/>
                </a:cubicBezTo>
                <a:lnTo>
                  <a:pt x="2943" y="21059"/>
                </a:lnTo>
                <a:cubicBezTo>
                  <a:pt x="3121" y="21210"/>
                  <a:pt x="3304" y="21366"/>
                  <a:pt x="3444" y="21600"/>
                </a:cubicBezTo>
                <a:lnTo>
                  <a:pt x="3484" y="21600"/>
                </a:lnTo>
                <a:cubicBezTo>
                  <a:pt x="3339" y="21344"/>
                  <a:pt x="3145" y="21180"/>
                  <a:pt x="2958" y="21021"/>
                </a:cubicBezTo>
                <a:lnTo>
                  <a:pt x="2937" y="21003"/>
                </a:lnTo>
                <a:cubicBezTo>
                  <a:pt x="2493" y="20626"/>
                  <a:pt x="2167" y="20044"/>
                  <a:pt x="1941" y="19227"/>
                </a:cubicBezTo>
                <a:cubicBezTo>
                  <a:pt x="1854" y="18912"/>
                  <a:pt x="1754" y="18581"/>
                  <a:pt x="1611" y="18286"/>
                </a:cubicBezTo>
                <a:cubicBezTo>
                  <a:pt x="1313" y="17672"/>
                  <a:pt x="1104" y="16958"/>
                  <a:pt x="970" y="16103"/>
                </a:cubicBezTo>
                <a:cubicBezTo>
                  <a:pt x="869" y="15456"/>
                  <a:pt x="641" y="15185"/>
                  <a:pt x="183" y="15168"/>
                </a:cubicBezTo>
                <a:close/>
                <a:moveTo>
                  <a:pt x="21600" y="15312"/>
                </a:moveTo>
                <a:cubicBezTo>
                  <a:pt x="21481" y="15332"/>
                  <a:pt x="21367" y="15378"/>
                  <a:pt x="21268" y="15426"/>
                </a:cubicBezTo>
                <a:cubicBezTo>
                  <a:pt x="20954" y="15576"/>
                  <a:pt x="20729" y="15827"/>
                  <a:pt x="20580" y="16191"/>
                </a:cubicBezTo>
                <a:cubicBezTo>
                  <a:pt x="20390" y="16655"/>
                  <a:pt x="20353" y="17157"/>
                  <a:pt x="20465" y="17723"/>
                </a:cubicBezTo>
                <a:cubicBezTo>
                  <a:pt x="20627" y="18545"/>
                  <a:pt x="20590" y="19370"/>
                  <a:pt x="20539" y="19998"/>
                </a:cubicBezTo>
                <a:cubicBezTo>
                  <a:pt x="20514" y="20314"/>
                  <a:pt x="20454" y="20506"/>
                  <a:pt x="20355" y="20582"/>
                </a:cubicBezTo>
                <a:cubicBezTo>
                  <a:pt x="20255" y="20658"/>
                  <a:pt x="20117" y="20617"/>
                  <a:pt x="19932" y="20458"/>
                </a:cubicBezTo>
                <a:cubicBezTo>
                  <a:pt x="19923" y="20450"/>
                  <a:pt x="19914" y="20441"/>
                  <a:pt x="19905" y="20432"/>
                </a:cubicBezTo>
                <a:cubicBezTo>
                  <a:pt x="19898" y="20425"/>
                  <a:pt x="19890" y="20418"/>
                  <a:pt x="19882" y="20411"/>
                </a:cubicBezTo>
                <a:cubicBezTo>
                  <a:pt x="19687" y="20237"/>
                  <a:pt x="19519" y="20004"/>
                  <a:pt x="19356" y="19779"/>
                </a:cubicBezTo>
                <a:cubicBezTo>
                  <a:pt x="19268" y="19658"/>
                  <a:pt x="19178" y="19534"/>
                  <a:pt x="19084" y="19420"/>
                </a:cubicBezTo>
                <a:cubicBezTo>
                  <a:pt x="18868" y="19155"/>
                  <a:pt x="18626" y="18901"/>
                  <a:pt x="18318" y="18834"/>
                </a:cubicBezTo>
                <a:cubicBezTo>
                  <a:pt x="17867" y="18737"/>
                  <a:pt x="17383" y="18636"/>
                  <a:pt x="16902" y="18546"/>
                </a:cubicBezTo>
                <a:cubicBezTo>
                  <a:pt x="16700" y="18508"/>
                  <a:pt x="16542" y="18565"/>
                  <a:pt x="16433" y="18719"/>
                </a:cubicBezTo>
                <a:cubicBezTo>
                  <a:pt x="16320" y="18879"/>
                  <a:pt x="16266" y="19138"/>
                  <a:pt x="16278" y="19468"/>
                </a:cubicBezTo>
                <a:cubicBezTo>
                  <a:pt x="16286" y="19704"/>
                  <a:pt x="16332" y="19941"/>
                  <a:pt x="16418" y="20196"/>
                </a:cubicBezTo>
                <a:cubicBezTo>
                  <a:pt x="16557" y="20604"/>
                  <a:pt x="16701" y="21017"/>
                  <a:pt x="16839" y="21417"/>
                </a:cubicBezTo>
                <a:cubicBezTo>
                  <a:pt x="16861" y="21478"/>
                  <a:pt x="16882" y="21539"/>
                  <a:pt x="16903" y="21600"/>
                </a:cubicBezTo>
                <a:lnTo>
                  <a:pt x="16937" y="21600"/>
                </a:lnTo>
                <a:cubicBezTo>
                  <a:pt x="16913" y="21532"/>
                  <a:pt x="16889" y="21463"/>
                  <a:pt x="16866" y="21395"/>
                </a:cubicBezTo>
                <a:cubicBezTo>
                  <a:pt x="16727" y="20996"/>
                  <a:pt x="16583" y="20584"/>
                  <a:pt x="16444" y="20176"/>
                </a:cubicBezTo>
                <a:cubicBezTo>
                  <a:pt x="16360" y="19927"/>
                  <a:pt x="16314" y="19694"/>
                  <a:pt x="16307" y="19465"/>
                </a:cubicBezTo>
                <a:cubicBezTo>
                  <a:pt x="16296" y="19149"/>
                  <a:pt x="16346" y="18902"/>
                  <a:pt x="16452" y="18752"/>
                </a:cubicBezTo>
                <a:cubicBezTo>
                  <a:pt x="16555" y="18607"/>
                  <a:pt x="16706" y="18553"/>
                  <a:pt x="16899" y="18589"/>
                </a:cubicBezTo>
                <a:cubicBezTo>
                  <a:pt x="17380" y="18680"/>
                  <a:pt x="17863" y="18782"/>
                  <a:pt x="18314" y="18879"/>
                </a:cubicBezTo>
                <a:cubicBezTo>
                  <a:pt x="18615" y="18944"/>
                  <a:pt x="18852" y="19194"/>
                  <a:pt x="19065" y="19454"/>
                </a:cubicBezTo>
                <a:cubicBezTo>
                  <a:pt x="19158" y="19568"/>
                  <a:pt x="19249" y="19693"/>
                  <a:pt x="19336" y="19812"/>
                </a:cubicBezTo>
                <a:cubicBezTo>
                  <a:pt x="19500" y="20039"/>
                  <a:pt x="19670" y="20273"/>
                  <a:pt x="19868" y="20449"/>
                </a:cubicBezTo>
                <a:cubicBezTo>
                  <a:pt x="19875" y="20456"/>
                  <a:pt x="19882" y="20464"/>
                  <a:pt x="19889" y="20471"/>
                </a:cubicBezTo>
                <a:cubicBezTo>
                  <a:pt x="19898" y="20480"/>
                  <a:pt x="19908" y="20489"/>
                  <a:pt x="19917" y="20497"/>
                </a:cubicBezTo>
                <a:cubicBezTo>
                  <a:pt x="20112" y="20664"/>
                  <a:pt x="20259" y="20705"/>
                  <a:pt x="20368" y="20621"/>
                </a:cubicBezTo>
                <a:cubicBezTo>
                  <a:pt x="20476" y="20538"/>
                  <a:pt x="20541" y="20336"/>
                  <a:pt x="20568" y="20003"/>
                </a:cubicBezTo>
                <a:cubicBezTo>
                  <a:pt x="20619" y="19371"/>
                  <a:pt x="20658" y="18539"/>
                  <a:pt x="20494" y="17709"/>
                </a:cubicBezTo>
                <a:cubicBezTo>
                  <a:pt x="20384" y="17156"/>
                  <a:pt x="20420" y="16668"/>
                  <a:pt x="20605" y="16215"/>
                </a:cubicBezTo>
                <a:cubicBezTo>
                  <a:pt x="20750" y="15860"/>
                  <a:pt x="20970" y="15617"/>
                  <a:pt x="21277" y="15469"/>
                </a:cubicBezTo>
                <a:cubicBezTo>
                  <a:pt x="21374" y="15423"/>
                  <a:pt x="21484" y="15376"/>
                  <a:pt x="21600" y="15356"/>
                </a:cubicBezTo>
                <a:lnTo>
                  <a:pt x="21600" y="15312"/>
                </a:lnTo>
                <a:close/>
                <a:moveTo>
                  <a:pt x="21600" y="15697"/>
                </a:moveTo>
                <a:cubicBezTo>
                  <a:pt x="21174" y="15824"/>
                  <a:pt x="20910" y="16112"/>
                  <a:pt x="20761" y="16619"/>
                </a:cubicBezTo>
                <a:cubicBezTo>
                  <a:pt x="20646" y="17008"/>
                  <a:pt x="20689" y="17413"/>
                  <a:pt x="20729" y="17805"/>
                </a:cubicBezTo>
                <a:lnTo>
                  <a:pt x="20732" y="17830"/>
                </a:lnTo>
                <a:cubicBezTo>
                  <a:pt x="20737" y="17881"/>
                  <a:pt x="20742" y="17933"/>
                  <a:pt x="20748" y="17984"/>
                </a:cubicBezTo>
                <a:cubicBezTo>
                  <a:pt x="20786" y="18341"/>
                  <a:pt x="20825" y="18710"/>
                  <a:pt x="20809" y="19079"/>
                </a:cubicBezTo>
                <a:cubicBezTo>
                  <a:pt x="20799" y="19313"/>
                  <a:pt x="20811" y="19549"/>
                  <a:pt x="20823" y="19777"/>
                </a:cubicBezTo>
                <a:cubicBezTo>
                  <a:pt x="20834" y="19998"/>
                  <a:pt x="20846" y="20226"/>
                  <a:pt x="20837" y="20451"/>
                </a:cubicBezTo>
                <a:lnTo>
                  <a:pt x="20834" y="20531"/>
                </a:lnTo>
                <a:cubicBezTo>
                  <a:pt x="20827" y="20743"/>
                  <a:pt x="20819" y="20962"/>
                  <a:pt x="20767" y="21163"/>
                </a:cubicBezTo>
                <a:cubicBezTo>
                  <a:pt x="20719" y="21348"/>
                  <a:pt x="20659" y="21459"/>
                  <a:pt x="20583" y="21501"/>
                </a:cubicBezTo>
                <a:cubicBezTo>
                  <a:pt x="20507" y="21543"/>
                  <a:pt x="20416" y="21519"/>
                  <a:pt x="20304" y="21428"/>
                </a:cubicBezTo>
                <a:cubicBezTo>
                  <a:pt x="20077" y="21243"/>
                  <a:pt x="19880" y="20984"/>
                  <a:pt x="19689" y="20732"/>
                </a:cubicBezTo>
                <a:lnTo>
                  <a:pt x="19656" y="20689"/>
                </a:lnTo>
                <a:cubicBezTo>
                  <a:pt x="19545" y="20542"/>
                  <a:pt x="19434" y="20393"/>
                  <a:pt x="19324" y="20245"/>
                </a:cubicBezTo>
                <a:cubicBezTo>
                  <a:pt x="19189" y="20064"/>
                  <a:pt x="19049" y="19877"/>
                  <a:pt x="18910" y="19696"/>
                </a:cubicBezTo>
                <a:cubicBezTo>
                  <a:pt x="18665" y="19376"/>
                  <a:pt x="18369" y="19181"/>
                  <a:pt x="18031" y="19114"/>
                </a:cubicBezTo>
                <a:lnTo>
                  <a:pt x="18020" y="19111"/>
                </a:lnTo>
                <a:cubicBezTo>
                  <a:pt x="17681" y="19043"/>
                  <a:pt x="17331" y="18974"/>
                  <a:pt x="16983" y="19074"/>
                </a:cubicBezTo>
                <a:cubicBezTo>
                  <a:pt x="16725" y="19148"/>
                  <a:pt x="16583" y="19465"/>
                  <a:pt x="16621" y="19881"/>
                </a:cubicBezTo>
                <a:cubicBezTo>
                  <a:pt x="16659" y="20291"/>
                  <a:pt x="16791" y="20641"/>
                  <a:pt x="16918" y="20979"/>
                </a:cubicBezTo>
                <a:cubicBezTo>
                  <a:pt x="16946" y="21053"/>
                  <a:pt x="16974" y="21127"/>
                  <a:pt x="17001" y="21202"/>
                </a:cubicBezTo>
                <a:cubicBezTo>
                  <a:pt x="17053" y="21346"/>
                  <a:pt x="17094" y="21475"/>
                  <a:pt x="17131" y="21600"/>
                </a:cubicBezTo>
                <a:lnTo>
                  <a:pt x="17164" y="21600"/>
                </a:lnTo>
                <a:cubicBezTo>
                  <a:pt x="17125" y="21469"/>
                  <a:pt x="17082" y="21332"/>
                  <a:pt x="17027" y="21180"/>
                </a:cubicBezTo>
                <a:cubicBezTo>
                  <a:pt x="17000" y="21105"/>
                  <a:pt x="16972" y="21030"/>
                  <a:pt x="16944" y="20956"/>
                </a:cubicBezTo>
                <a:cubicBezTo>
                  <a:pt x="16818" y="20621"/>
                  <a:pt x="16688" y="20277"/>
                  <a:pt x="16651" y="19876"/>
                </a:cubicBezTo>
                <a:cubicBezTo>
                  <a:pt x="16614" y="19479"/>
                  <a:pt x="16743" y="19188"/>
                  <a:pt x="16988" y="19118"/>
                </a:cubicBezTo>
                <a:cubicBezTo>
                  <a:pt x="17332" y="19019"/>
                  <a:pt x="17679" y="19088"/>
                  <a:pt x="18016" y="19156"/>
                </a:cubicBezTo>
                <a:lnTo>
                  <a:pt x="18028" y="19158"/>
                </a:lnTo>
                <a:cubicBezTo>
                  <a:pt x="18360" y="19224"/>
                  <a:pt x="18650" y="19416"/>
                  <a:pt x="18891" y="19731"/>
                </a:cubicBezTo>
                <a:cubicBezTo>
                  <a:pt x="19030" y="19912"/>
                  <a:pt x="19169" y="20099"/>
                  <a:pt x="19304" y="20279"/>
                </a:cubicBezTo>
                <a:cubicBezTo>
                  <a:pt x="19415" y="20427"/>
                  <a:pt x="19526" y="20575"/>
                  <a:pt x="19637" y="20721"/>
                </a:cubicBezTo>
                <a:lnTo>
                  <a:pt x="19670" y="20765"/>
                </a:lnTo>
                <a:cubicBezTo>
                  <a:pt x="19862" y="21018"/>
                  <a:pt x="20061" y="21281"/>
                  <a:pt x="20291" y="21468"/>
                </a:cubicBezTo>
                <a:cubicBezTo>
                  <a:pt x="20411" y="21565"/>
                  <a:pt x="20510" y="21589"/>
                  <a:pt x="20593" y="21542"/>
                </a:cubicBezTo>
                <a:cubicBezTo>
                  <a:pt x="20678" y="21495"/>
                  <a:pt x="20744" y="21378"/>
                  <a:pt x="20795" y="21180"/>
                </a:cubicBezTo>
                <a:cubicBezTo>
                  <a:pt x="20848" y="20972"/>
                  <a:pt x="20856" y="20749"/>
                  <a:pt x="20863" y="20534"/>
                </a:cubicBezTo>
                <a:lnTo>
                  <a:pt x="20866" y="20453"/>
                </a:lnTo>
                <a:cubicBezTo>
                  <a:pt x="20875" y="20226"/>
                  <a:pt x="20863" y="19997"/>
                  <a:pt x="20852" y="19774"/>
                </a:cubicBezTo>
                <a:cubicBezTo>
                  <a:pt x="20840" y="19548"/>
                  <a:pt x="20828" y="19313"/>
                  <a:pt x="20838" y="19082"/>
                </a:cubicBezTo>
                <a:cubicBezTo>
                  <a:pt x="20854" y="18708"/>
                  <a:pt x="20815" y="18336"/>
                  <a:pt x="20777" y="17976"/>
                </a:cubicBezTo>
                <a:cubicBezTo>
                  <a:pt x="20771" y="17925"/>
                  <a:pt x="20766" y="17874"/>
                  <a:pt x="20760" y="17823"/>
                </a:cubicBezTo>
                <a:lnTo>
                  <a:pt x="20758" y="17798"/>
                </a:lnTo>
                <a:cubicBezTo>
                  <a:pt x="20718" y="17413"/>
                  <a:pt x="20677" y="17016"/>
                  <a:pt x="20788" y="16638"/>
                </a:cubicBezTo>
                <a:cubicBezTo>
                  <a:pt x="20933" y="16148"/>
                  <a:pt x="21187" y="15866"/>
                  <a:pt x="21600" y="15741"/>
                </a:cubicBezTo>
                <a:lnTo>
                  <a:pt x="21600" y="15697"/>
                </a:lnTo>
                <a:close/>
                <a:moveTo>
                  <a:pt x="0" y="16088"/>
                </a:moveTo>
                <a:lnTo>
                  <a:pt x="0" y="16133"/>
                </a:lnTo>
                <a:cubicBezTo>
                  <a:pt x="341" y="16269"/>
                  <a:pt x="510" y="16697"/>
                  <a:pt x="639" y="17151"/>
                </a:cubicBezTo>
                <a:cubicBezTo>
                  <a:pt x="1037" y="18552"/>
                  <a:pt x="1529" y="19845"/>
                  <a:pt x="2102" y="20992"/>
                </a:cubicBezTo>
                <a:cubicBezTo>
                  <a:pt x="2177" y="21143"/>
                  <a:pt x="2263" y="21285"/>
                  <a:pt x="2346" y="21422"/>
                </a:cubicBezTo>
                <a:cubicBezTo>
                  <a:pt x="2382" y="21480"/>
                  <a:pt x="2418" y="21540"/>
                  <a:pt x="2453" y="21600"/>
                </a:cubicBezTo>
                <a:lnTo>
                  <a:pt x="2492" y="21600"/>
                </a:lnTo>
                <a:cubicBezTo>
                  <a:pt x="2451" y="21529"/>
                  <a:pt x="2409" y="21460"/>
                  <a:pt x="2368" y="21392"/>
                </a:cubicBezTo>
                <a:cubicBezTo>
                  <a:pt x="2285" y="21256"/>
                  <a:pt x="2200" y="21114"/>
                  <a:pt x="2125" y="20965"/>
                </a:cubicBezTo>
                <a:cubicBezTo>
                  <a:pt x="1553" y="19820"/>
                  <a:pt x="1063" y="18531"/>
                  <a:pt x="666" y="17133"/>
                </a:cubicBezTo>
                <a:cubicBezTo>
                  <a:pt x="539" y="16687"/>
                  <a:pt x="360" y="16228"/>
                  <a:pt x="0" y="16088"/>
                </a:cubicBezTo>
                <a:close/>
                <a:moveTo>
                  <a:pt x="21600" y="16124"/>
                </a:moveTo>
                <a:cubicBezTo>
                  <a:pt x="21131" y="16370"/>
                  <a:pt x="20935" y="16874"/>
                  <a:pt x="20987" y="17692"/>
                </a:cubicBezTo>
                <a:cubicBezTo>
                  <a:pt x="20992" y="17783"/>
                  <a:pt x="20999" y="17873"/>
                  <a:pt x="21005" y="17964"/>
                </a:cubicBezTo>
                <a:cubicBezTo>
                  <a:pt x="21023" y="18235"/>
                  <a:pt x="21042" y="18516"/>
                  <a:pt x="21048" y="18792"/>
                </a:cubicBezTo>
                <a:cubicBezTo>
                  <a:pt x="21062" y="19400"/>
                  <a:pt x="21115" y="20012"/>
                  <a:pt x="21166" y="20602"/>
                </a:cubicBezTo>
                <a:lnTo>
                  <a:pt x="21184" y="20816"/>
                </a:lnTo>
                <a:cubicBezTo>
                  <a:pt x="21189" y="20875"/>
                  <a:pt x="21195" y="20934"/>
                  <a:pt x="21201" y="20994"/>
                </a:cubicBezTo>
                <a:cubicBezTo>
                  <a:pt x="21221" y="21193"/>
                  <a:pt x="21240" y="21397"/>
                  <a:pt x="21231" y="21600"/>
                </a:cubicBezTo>
                <a:lnTo>
                  <a:pt x="21260" y="21600"/>
                </a:lnTo>
                <a:cubicBezTo>
                  <a:pt x="21268" y="21393"/>
                  <a:pt x="21250" y="21188"/>
                  <a:pt x="21230" y="20987"/>
                </a:cubicBezTo>
                <a:cubicBezTo>
                  <a:pt x="21224" y="20928"/>
                  <a:pt x="21219" y="20870"/>
                  <a:pt x="21214" y="20811"/>
                </a:cubicBezTo>
                <a:lnTo>
                  <a:pt x="21195" y="20596"/>
                </a:lnTo>
                <a:cubicBezTo>
                  <a:pt x="21144" y="20006"/>
                  <a:pt x="21091" y="19396"/>
                  <a:pt x="21078" y="18789"/>
                </a:cubicBezTo>
                <a:cubicBezTo>
                  <a:pt x="21071" y="18512"/>
                  <a:pt x="21053" y="18232"/>
                  <a:pt x="21034" y="17960"/>
                </a:cubicBezTo>
                <a:cubicBezTo>
                  <a:pt x="21028" y="17869"/>
                  <a:pt x="21022" y="17778"/>
                  <a:pt x="21016" y="17688"/>
                </a:cubicBezTo>
                <a:cubicBezTo>
                  <a:pt x="20966" y="16889"/>
                  <a:pt x="21148" y="16412"/>
                  <a:pt x="21600" y="16171"/>
                </a:cubicBezTo>
                <a:lnTo>
                  <a:pt x="21600" y="16124"/>
                </a:lnTo>
                <a:close/>
                <a:moveTo>
                  <a:pt x="0" y="16585"/>
                </a:moveTo>
                <a:lnTo>
                  <a:pt x="0" y="16636"/>
                </a:lnTo>
                <a:cubicBezTo>
                  <a:pt x="139" y="16746"/>
                  <a:pt x="251" y="16922"/>
                  <a:pt x="334" y="17165"/>
                </a:cubicBezTo>
                <a:cubicBezTo>
                  <a:pt x="484" y="17605"/>
                  <a:pt x="637" y="18086"/>
                  <a:pt x="816" y="18678"/>
                </a:cubicBezTo>
                <a:cubicBezTo>
                  <a:pt x="986" y="19240"/>
                  <a:pt x="1196" y="19801"/>
                  <a:pt x="1459" y="20392"/>
                </a:cubicBezTo>
                <a:cubicBezTo>
                  <a:pt x="1568" y="20638"/>
                  <a:pt x="1692" y="20872"/>
                  <a:pt x="1812" y="21099"/>
                </a:cubicBezTo>
                <a:cubicBezTo>
                  <a:pt x="1897" y="21262"/>
                  <a:pt x="1984" y="21428"/>
                  <a:pt x="2068" y="21600"/>
                </a:cubicBezTo>
                <a:lnTo>
                  <a:pt x="2104" y="21600"/>
                </a:lnTo>
                <a:cubicBezTo>
                  <a:pt x="2017" y="21419"/>
                  <a:pt x="1925" y="21243"/>
                  <a:pt x="1835" y="21072"/>
                </a:cubicBezTo>
                <a:cubicBezTo>
                  <a:pt x="1716" y="20845"/>
                  <a:pt x="1592" y="20610"/>
                  <a:pt x="1484" y="20366"/>
                </a:cubicBezTo>
                <a:cubicBezTo>
                  <a:pt x="1222" y="19777"/>
                  <a:pt x="1013" y="19219"/>
                  <a:pt x="843" y="18659"/>
                </a:cubicBezTo>
                <a:cubicBezTo>
                  <a:pt x="664" y="18067"/>
                  <a:pt x="510" y="17585"/>
                  <a:pt x="360" y="17144"/>
                </a:cubicBezTo>
                <a:cubicBezTo>
                  <a:pt x="272" y="16885"/>
                  <a:pt x="151" y="16698"/>
                  <a:pt x="0" y="16585"/>
                </a:cubicBezTo>
                <a:close/>
                <a:moveTo>
                  <a:pt x="21600" y="16683"/>
                </a:moveTo>
                <a:cubicBezTo>
                  <a:pt x="21359" y="16927"/>
                  <a:pt x="21251" y="17307"/>
                  <a:pt x="21272" y="17845"/>
                </a:cubicBezTo>
                <a:cubicBezTo>
                  <a:pt x="21290" y="18328"/>
                  <a:pt x="21317" y="18897"/>
                  <a:pt x="21378" y="19454"/>
                </a:cubicBezTo>
                <a:cubicBezTo>
                  <a:pt x="21420" y="19842"/>
                  <a:pt x="21476" y="20288"/>
                  <a:pt x="21600" y="20703"/>
                </a:cubicBezTo>
                <a:lnTo>
                  <a:pt x="21600" y="20591"/>
                </a:lnTo>
                <a:cubicBezTo>
                  <a:pt x="21496" y="20208"/>
                  <a:pt x="21445" y="19802"/>
                  <a:pt x="21407" y="19446"/>
                </a:cubicBezTo>
                <a:cubicBezTo>
                  <a:pt x="21346" y="18892"/>
                  <a:pt x="21320" y="18324"/>
                  <a:pt x="21301" y="17842"/>
                </a:cubicBezTo>
                <a:cubicBezTo>
                  <a:pt x="21282" y="17334"/>
                  <a:pt x="21380" y="16973"/>
                  <a:pt x="21600" y="16738"/>
                </a:cubicBezTo>
                <a:lnTo>
                  <a:pt x="21600" y="16683"/>
                </a:lnTo>
                <a:close/>
                <a:moveTo>
                  <a:pt x="21600" y="17128"/>
                </a:moveTo>
                <a:cubicBezTo>
                  <a:pt x="21546" y="17234"/>
                  <a:pt x="21514" y="17358"/>
                  <a:pt x="21491" y="17477"/>
                </a:cubicBezTo>
                <a:cubicBezTo>
                  <a:pt x="21396" y="17955"/>
                  <a:pt x="21454" y="18435"/>
                  <a:pt x="21504" y="18859"/>
                </a:cubicBezTo>
                <a:lnTo>
                  <a:pt x="21515" y="18958"/>
                </a:lnTo>
                <a:cubicBezTo>
                  <a:pt x="21537" y="19147"/>
                  <a:pt x="21560" y="19341"/>
                  <a:pt x="21600" y="19526"/>
                </a:cubicBezTo>
                <a:lnTo>
                  <a:pt x="21600" y="19355"/>
                </a:lnTo>
                <a:cubicBezTo>
                  <a:pt x="21578" y="19221"/>
                  <a:pt x="21560" y="19085"/>
                  <a:pt x="21545" y="18951"/>
                </a:cubicBezTo>
                <a:lnTo>
                  <a:pt x="21533" y="18852"/>
                </a:lnTo>
                <a:cubicBezTo>
                  <a:pt x="21483" y="18433"/>
                  <a:pt x="21427" y="17957"/>
                  <a:pt x="21519" y="17489"/>
                </a:cubicBezTo>
                <a:cubicBezTo>
                  <a:pt x="21538" y="17394"/>
                  <a:pt x="21563" y="17294"/>
                  <a:pt x="21600" y="17204"/>
                </a:cubicBezTo>
                <a:lnTo>
                  <a:pt x="21600" y="17128"/>
                </a:lnTo>
                <a:close/>
                <a:moveTo>
                  <a:pt x="11487" y="17489"/>
                </a:moveTo>
                <a:cubicBezTo>
                  <a:pt x="11124" y="17490"/>
                  <a:pt x="10797" y="17576"/>
                  <a:pt x="10487" y="17749"/>
                </a:cubicBezTo>
                <a:cubicBezTo>
                  <a:pt x="10301" y="17854"/>
                  <a:pt x="10097" y="17930"/>
                  <a:pt x="9883" y="17978"/>
                </a:cubicBezTo>
                <a:cubicBezTo>
                  <a:pt x="9455" y="18072"/>
                  <a:pt x="9152" y="18244"/>
                  <a:pt x="8901" y="18533"/>
                </a:cubicBezTo>
                <a:cubicBezTo>
                  <a:pt x="8777" y="18676"/>
                  <a:pt x="8652" y="18823"/>
                  <a:pt x="8531" y="18966"/>
                </a:cubicBezTo>
                <a:cubicBezTo>
                  <a:pt x="8323" y="19210"/>
                  <a:pt x="8109" y="19462"/>
                  <a:pt x="7893" y="19701"/>
                </a:cubicBezTo>
                <a:cubicBezTo>
                  <a:pt x="7666" y="19951"/>
                  <a:pt x="7582" y="20238"/>
                  <a:pt x="7637" y="20576"/>
                </a:cubicBezTo>
                <a:cubicBezTo>
                  <a:pt x="7687" y="20886"/>
                  <a:pt x="7741" y="21201"/>
                  <a:pt x="7793" y="21504"/>
                </a:cubicBezTo>
                <a:cubicBezTo>
                  <a:pt x="7798" y="21536"/>
                  <a:pt x="7804" y="21568"/>
                  <a:pt x="7809" y="21600"/>
                </a:cubicBezTo>
                <a:lnTo>
                  <a:pt x="7840" y="21600"/>
                </a:lnTo>
                <a:cubicBezTo>
                  <a:pt x="7834" y="21564"/>
                  <a:pt x="7828" y="21529"/>
                  <a:pt x="7822" y="21493"/>
                </a:cubicBezTo>
                <a:cubicBezTo>
                  <a:pt x="7769" y="21190"/>
                  <a:pt x="7716" y="20876"/>
                  <a:pt x="7665" y="20567"/>
                </a:cubicBezTo>
                <a:cubicBezTo>
                  <a:pt x="7613" y="20244"/>
                  <a:pt x="7691" y="19980"/>
                  <a:pt x="7910" y="19738"/>
                </a:cubicBezTo>
                <a:cubicBezTo>
                  <a:pt x="8126" y="19498"/>
                  <a:pt x="8342" y="19246"/>
                  <a:pt x="8549" y="19001"/>
                </a:cubicBezTo>
                <a:cubicBezTo>
                  <a:pt x="8670" y="18859"/>
                  <a:pt x="8795" y="18711"/>
                  <a:pt x="8919" y="18569"/>
                </a:cubicBezTo>
                <a:cubicBezTo>
                  <a:pt x="9166" y="18284"/>
                  <a:pt x="9464" y="18116"/>
                  <a:pt x="9887" y="18022"/>
                </a:cubicBezTo>
                <a:cubicBezTo>
                  <a:pt x="10104" y="17975"/>
                  <a:pt x="10309" y="17897"/>
                  <a:pt x="10498" y="17791"/>
                </a:cubicBezTo>
                <a:cubicBezTo>
                  <a:pt x="10848" y="17595"/>
                  <a:pt x="11220" y="17511"/>
                  <a:pt x="11643" y="17538"/>
                </a:cubicBezTo>
                <a:cubicBezTo>
                  <a:pt x="11785" y="17547"/>
                  <a:pt x="11932" y="17569"/>
                  <a:pt x="12086" y="17602"/>
                </a:cubicBezTo>
                <a:cubicBezTo>
                  <a:pt x="12340" y="17657"/>
                  <a:pt x="12599" y="17702"/>
                  <a:pt x="12850" y="17746"/>
                </a:cubicBezTo>
                <a:cubicBezTo>
                  <a:pt x="13092" y="17789"/>
                  <a:pt x="13343" y="17833"/>
                  <a:pt x="13589" y="17886"/>
                </a:cubicBezTo>
                <a:cubicBezTo>
                  <a:pt x="13784" y="17927"/>
                  <a:pt x="13981" y="17982"/>
                  <a:pt x="14171" y="18034"/>
                </a:cubicBezTo>
                <a:cubicBezTo>
                  <a:pt x="14338" y="18079"/>
                  <a:pt x="14511" y="18126"/>
                  <a:pt x="14681" y="18165"/>
                </a:cubicBezTo>
                <a:cubicBezTo>
                  <a:pt x="14919" y="18219"/>
                  <a:pt x="15162" y="18250"/>
                  <a:pt x="15398" y="18279"/>
                </a:cubicBezTo>
                <a:lnTo>
                  <a:pt x="15405" y="18279"/>
                </a:lnTo>
                <a:cubicBezTo>
                  <a:pt x="15614" y="18304"/>
                  <a:pt x="15780" y="18501"/>
                  <a:pt x="15827" y="18779"/>
                </a:cubicBezTo>
                <a:cubicBezTo>
                  <a:pt x="15957" y="19553"/>
                  <a:pt x="16210" y="20248"/>
                  <a:pt x="16453" y="20920"/>
                </a:cubicBezTo>
                <a:cubicBezTo>
                  <a:pt x="16534" y="21142"/>
                  <a:pt x="16616" y="21371"/>
                  <a:pt x="16694" y="21600"/>
                </a:cubicBezTo>
                <a:lnTo>
                  <a:pt x="16727" y="21600"/>
                </a:lnTo>
                <a:cubicBezTo>
                  <a:pt x="16647" y="21363"/>
                  <a:pt x="16562" y="21127"/>
                  <a:pt x="16479" y="20898"/>
                </a:cubicBezTo>
                <a:cubicBezTo>
                  <a:pt x="16236" y="20229"/>
                  <a:pt x="15984" y="19537"/>
                  <a:pt x="15855" y="18769"/>
                </a:cubicBezTo>
                <a:cubicBezTo>
                  <a:pt x="15805" y="18472"/>
                  <a:pt x="15629" y="18262"/>
                  <a:pt x="15408" y="18235"/>
                </a:cubicBezTo>
                <a:lnTo>
                  <a:pt x="15401" y="18234"/>
                </a:lnTo>
                <a:cubicBezTo>
                  <a:pt x="15165" y="18205"/>
                  <a:pt x="14922" y="18175"/>
                  <a:pt x="14685" y="18121"/>
                </a:cubicBezTo>
                <a:cubicBezTo>
                  <a:pt x="14516" y="18083"/>
                  <a:pt x="14343" y="18035"/>
                  <a:pt x="14177" y="17990"/>
                </a:cubicBezTo>
                <a:cubicBezTo>
                  <a:pt x="13986" y="17938"/>
                  <a:pt x="13788" y="17883"/>
                  <a:pt x="13593" y="17842"/>
                </a:cubicBezTo>
                <a:cubicBezTo>
                  <a:pt x="13347" y="17790"/>
                  <a:pt x="13096" y="17745"/>
                  <a:pt x="12853" y="17702"/>
                </a:cubicBezTo>
                <a:cubicBezTo>
                  <a:pt x="12603" y="17658"/>
                  <a:pt x="12344" y="17612"/>
                  <a:pt x="12091" y="17558"/>
                </a:cubicBezTo>
                <a:cubicBezTo>
                  <a:pt x="11935" y="17524"/>
                  <a:pt x="11787" y="17503"/>
                  <a:pt x="11644" y="17494"/>
                </a:cubicBezTo>
                <a:cubicBezTo>
                  <a:pt x="11591" y="17491"/>
                  <a:pt x="11538" y="17489"/>
                  <a:pt x="11487" y="17489"/>
                </a:cubicBezTo>
                <a:close/>
                <a:moveTo>
                  <a:pt x="11315" y="17973"/>
                </a:moveTo>
                <a:cubicBezTo>
                  <a:pt x="11121" y="17987"/>
                  <a:pt x="10939" y="18061"/>
                  <a:pt x="10771" y="18195"/>
                </a:cubicBezTo>
                <a:cubicBezTo>
                  <a:pt x="10425" y="18469"/>
                  <a:pt x="10060" y="18585"/>
                  <a:pt x="9653" y="18551"/>
                </a:cubicBezTo>
                <a:cubicBezTo>
                  <a:pt x="9444" y="18534"/>
                  <a:pt x="9237" y="18626"/>
                  <a:pt x="9037" y="18825"/>
                </a:cubicBezTo>
                <a:cubicBezTo>
                  <a:pt x="8830" y="19031"/>
                  <a:pt x="8648" y="19292"/>
                  <a:pt x="8479" y="19541"/>
                </a:cubicBezTo>
                <a:cubicBezTo>
                  <a:pt x="8165" y="20003"/>
                  <a:pt x="8053" y="20514"/>
                  <a:pt x="8139" y="21101"/>
                </a:cubicBezTo>
                <a:cubicBezTo>
                  <a:pt x="8148" y="21164"/>
                  <a:pt x="8159" y="21226"/>
                  <a:pt x="8170" y="21289"/>
                </a:cubicBezTo>
                <a:cubicBezTo>
                  <a:pt x="8186" y="21391"/>
                  <a:pt x="8202" y="21495"/>
                  <a:pt x="8214" y="21600"/>
                </a:cubicBezTo>
                <a:lnTo>
                  <a:pt x="8243" y="21600"/>
                </a:lnTo>
                <a:cubicBezTo>
                  <a:pt x="8231" y="21491"/>
                  <a:pt x="8215" y="21385"/>
                  <a:pt x="8198" y="21280"/>
                </a:cubicBezTo>
                <a:cubicBezTo>
                  <a:pt x="8187" y="21217"/>
                  <a:pt x="8177" y="21152"/>
                  <a:pt x="8168" y="21089"/>
                </a:cubicBezTo>
                <a:cubicBezTo>
                  <a:pt x="8083" y="20511"/>
                  <a:pt x="8188" y="20030"/>
                  <a:pt x="8499" y="19573"/>
                </a:cubicBezTo>
                <a:cubicBezTo>
                  <a:pt x="8674" y="19316"/>
                  <a:pt x="8848" y="19068"/>
                  <a:pt x="9053" y="18863"/>
                </a:cubicBezTo>
                <a:cubicBezTo>
                  <a:pt x="9247" y="18669"/>
                  <a:pt x="9449" y="18579"/>
                  <a:pt x="9651" y="18596"/>
                </a:cubicBezTo>
                <a:cubicBezTo>
                  <a:pt x="10064" y="18631"/>
                  <a:pt x="10435" y="18513"/>
                  <a:pt x="10785" y="18235"/>
                </a:cubicBezTo>
                <a:cubicBezTo>
                  <a:pt x="10950" y="18104"/>
                  <a:pt x="11128" y="18032"/>
                  <a:pt x="11318" y="18019"/>
                </a:cubicBezTo>
                <a:cubicBezTo>
                  <a:pt x="11508" y="18005"/>
                  <a:pt x="11711" y="18050"/>
                  <a:pt x="11924" y="18154"/>
                </a:cubicBezTo>
                <a:cubicBezTo>
                  <a:pt x="12090" y="18235"/>
                  <a:pt x="12285" y="18333"/>
                  <a:pt x="12474" y="18447"/>
                </a:cubicBezTo>
                <a:cubicBezTo>
                  <a:pt x="12836" y="18667"/>
                  <a:pt x="13203" y="18612"/>
                  <a:pt x="13513" y="18529"/>
                </a:cubicBezTo>
                <a:cubicBezTo>
                  <a:pt x="14103" y="18372"/>
                  <a:pt x="14666" y="18558"/>
                  <a:pt x="15090" y="18737"/>
                </a:cubicBezTo>
                <a:cubicBezTo>
                  <a:pt x="15292" y="18822"/>
                  <a:pt x="15468" y="19024"/>
                  <a:pt x="15586" y="19304"/>
                </a:cubicBezTo>
                <a:lnTo>
                  <a:pt x="15642" y="19436"/>
                </a:lnTo>
                <a:cubicBezTo>
                  <a:pt x="15933" y="20126"/>
                  <a:pt x="16232" y="20839"/>
                  <a:pt x="16459" y="21600"/>
                </a:cubicBezTo>
                <a:lnTo>
                  <a:pt x="16491" y="21600"/>
                </a:lnTo>
                <a:cubicBezTo>
                  <a:pt x="16263" y="20829"/>
                  <a:pt x="15961" y="20110"/>
                  <a:pt x="15667" y="19413"/>
                </a:cubicBezTo>
                <a:lnTo>
                  <a:pt x="15611" y="19279"/>
                </a:lnTo>
                <a:cubicBezTo>
                  <a:pt x="15490" y="18989"/>
                  <a:pt x="15307" y="18781"/>
                  <a:pt x="15098" y="18693"/>
                </a:cubicBezTo>
                <a:cubicBezTo>
                  <a:pt x="14670" y="18513"/>
                  <a:pt x="14103" y="18327"/>
                  <a:pt x="13508" y="18486"/>
                </a:cubicBezTo>
                <a:cubicBezTo>
                  <a:pt x="13202" y="18567"/>
                  <a:pt x="12840" y="18622"/>
                  <a:pt x="12485" y="18406"/>
                </a:cubicBezTo>
                <a:cubicBezTo>
                  <a:pt x="12295" y="18291"/>
                  <a:pt x="12099" y="18192"/>
                  <a:pt x="11933" y="18111"/>
                </a:cubicBezTo>
                <a:cubicBezTo>
                  <a:pt x="11716" y="18005"/>
                  <a:pt x="11509" y="17959"/>
                  <a:pt x="11315" y="17973"/>
                </a:cubicBezTo>
                <a:close/>
                <a:moveTo>
                  <a:pt x="11432" y="18081"/>
                </a:moveTo>
                <a:cubicBezTo>
                  <a:pt x="11203" y="18074"/>
                  <a:pt x="10968" y="18163"/>
                  <a:pt x="10718" y="18350"/>
                </a:cubicBezTo>
                <a:cubicBezTo>
                  <a:pt x="10500" y="18513"/>
                  <a:pt x="10208" y="18695"/>
                  <a:pt x="9885" y="18647"/>
                </a:cubicBezTo>
                <a:cubicBezTo>
                  <a:pt x="9457" y="18583"/>
                  <a:pt x="9079" y="18812"/>
                  <a:pt x="8697" y="19371"/>
                </a:cubicBezTo>
                <a:cubicBezTo>
                  <a:pt x="8601" y="19511"/>
                  <a:pt x="8509" y="19656"/>
                  <a:pt x="8440" y="19766"/>
                </a:cubicBezTo>
                <a:cubicBezTo>
                  <a:pt x="8199" y="20151"/>
                  <a:pt x="8134" y="20617"/>
                  <a:pt x="8233" y="21233"/>
                </a:cubicBezTo>
                <a:cubicBezTo>
                  <a:pt x="8247" y="21322"/>
                  <a:pt x="8259" y="21414"/>
                  <a:pt x="8272" y="21502"/>
                </a:cubicBezTo>
                <a:cubicBezTo>
                  <a:pt x="8276" y="21535"/>
                  <a:pt x="8280" y="21568"/>
                  <a:pt x="8285" y="21600"/>
                </a:cubicBezTo>
                <a:lnTo>
                  <a:pt x="8316" y="21600"/>
                </a:lnTo>
                <a:cubicBezTo>
                  <a:pt x="8311" y="21564"/>
                  <a:pt x="8306" y="21529"/>
                  <a:pt x="8301" y="21493"/>
                </a:cubicBezTo>
                <a:cubicBezTo>
                  <a:pt x="8289" y="21404"/>
                  <a:pt x="8276" y="21313"/>
                  <a:pt x="8262" y="21224"/>
                </a:cubicBezTo>
                <a:cubicBezTo>
                  <a:pt x="8165" y="20624"/>
                  <a:pt x="8229" y="20171"/>
                  <a:pt x="8462" y="19798"/>
                </a:cubicBezTo>
                <a:cubicBezTo>
                  <a:pt x="8531" y="19687"/>
                  <a:pt x="8622" y="19543"/>
                  <a:pt x="8718" y="19404"/>
                </a:cubicBezTo>
                <a:cubicBezTo>
                  <a:pt x="9093" y="18855"/>
                  <a:pt x="9463" y="18629"/>
                  <a:pt x="9883" y="18692"/>
                </a:cubicBezTo>
                <a:cubicBezTo>
                  <a:pt x="10213" y="18741"/>
                  <a:pt x="10509" y="18557"/>
                  <a:pt x="10731" y="18391"/>
                </a:cubicBezTo>
                <a:cubicBezTo>
                  <a:pt x="10980" y="18205"/>
                  <a:pt x="11207" y="18117"/>
                  <a:pt x="11431" y="18124"/>
                </a:cubicBezTo>
                <a:cubicBezTo>
                  <a:pt x="11505" y="18126"/>
                  <a:pt x="11580" y="18139"/>
                  <a:pt x="11654" y="18162"/>
                </a:cubicBezTo>
                <a:cubicBezTo>
                  <a:pt x="11890" y="18235"/>
                  <a:pt x="12119" y="18357"/>
                  <a:pt x="12341" y="18476"/>
                </a:cubicBezTo>
                <a:lnTo>
                  <a:pt x="12405" y="18510"/>
                </a:lnTo>
                <a:cubicBezTo>
                  <a:pt x="12666" y="18648"/>
                  <a:pt x="12923" y="18766"/>
                  <a:pt x="13209" y="18696"/>
                </a:cubicBezTo>
                <a:cubicBezTo>
                  <a:pt x="13241" y="18688"/>
                  <a:pt x="13273" y="18681"/>
                  <a:pt x="13305" y="18672"/>
                </a:cubicBezTo>
                <a:cubicBezTo>
                  <a:pt x="13529" y="18616"/>
                  <a:pt x="13760" y="18559"/>
                  <a:pt x="13988" y="18570"/>
                </a:cubicBezTo>
                <a:cubicBezTo>
                  <a:pt x="14347" y="18588"/>
                  <a:pt x="14689" y="18666"/>
                  <a:pt x="15005" y="18802"/>
                </a:cubicBezTo>
                <a:cubicBezTo>
                  <a:pt x="15173" y="18875"/>
                  <a:pt x="15314" y="18999"/>
                  <a:pt x="15436" y="19183"/>
                </a:cubicBezTo>
                <a:cubicBezTo>
                  <a:pt x="15555" y="19363"/>
                  <a:pt x="15639" y="19584"/>
                  <a:pt x="15720" y="19796"/>
                </a:cubicBezTo>
                <a:cubicBezTo>
                  <a:pt x="15747" y="19864"/>
                  <a:pt x="15774" y="19934"/>
                  <a:pt x="15802" y="20002"/>
                </a:cubicBezTo>
                <a:cubicBezTo>
                  <a:pt x="16027" y="20553"/>
                  <a:pt x="16227" y="21056"/>
                  <a:pt x="16395" y="21600"/>
                </a:cubicBezTo>
                <a:lnTo>
                  <a:pt x="16428" y="21600"/>
                </a:lnTo>
                <a:cubicBezTo>
                  <a:pt x="16258" y="21046"/>
                  <a:pt x="16056" y="20536"/>
                  <a:pt x="15827" y="19977"/>
                </a:cubicBezTo>
                <a:cubicBezTo>
                  <a:pt x="15799" y="19910"/>
                  <a:pt x="15772" y="19840"/>
                  <a:pt x="15746" y="19773"/>
                </a:cubicBezTo>
                <a:cubicBezTo>
                  <a:pt x="15664" y="19558"/>
                  <a:pt x="15578" y="19336"/>
                  <a:pt x="15456" y="19152"/>
                </a:cubicBezTo>
                <a:cubicBezTo>
                  <a:pt x="15331" y="18962"/>
                  <a:pt x="15186" y="18833"/>
                  <a:pt x="15013" y="18759"/>
                </a:cubicBezTo>
                <a:cubicBezTo>
                  <a:pt x="14695" y="18621"/>
                  <a:pt x="14351" y="18543"/>
                  <a:pt x="13989" y="18525"/>
                </a:cubicBezTo>
                <a:cubicBezTo>
                  <a:pt x="13759" y="18513"/>
                  <a:pt x="13526" y="18572"/>
                  <a:pt x="13301" y="18629"/>
                </a:cubicBezTo>
                <a:cubicBezTo>
                  <a:pt x="13268" y="18637"/>
                  <a:pt x="13236" y="18645"/>
                  <a:pt x="13204" y="18652"/>
                </a:cubicBezTo>
                <a:cubicBezTo>
                  <a:pt x="12925" y="18721"/>
                  <a:pt x="12672" y="18604"/>
                  <a:pt x="12415" y="18468"/>
                </a:cubicBezTo>
                <a:lnTo>
                  <a:pt x="12350" y="18433"/>
                </a:lnTo>
                <a:cubicBezTo>
                  <a:pt x="12128" y="18314"/>
                  <a:pt x="11897" y="18192"/>
                  <a:pt x="11660" y="18119"/>
                </a:cubicBezTo>
                <a:cubicBezTo>
                  <a:pt x="11584" y="18096"/>
                  <a:pt x="11509" y="18083"/>
                  <a:pt x="11432" y="18081"/>
                </a:cubicBezTo>
                <a:close/>
                <a:moveTo>
                  <a:pt x="0" y="18257"/>
                </a:moveTo>
                <a:lnTo>
                  <a:pt x="0" y="18343"/>
                </a:lnTo>
                <a:cubicBezTo>
                  <a:pt x="164" y="18779"/>
                  <a:pt x="234" y="19236"/>
                  <a:pt x="205" y="19710"/>
                </a:cubicBezTo>
                <a:cubicBezTo>
                  <a:pt x="193" y="19908"/>
                  <a:pt x="145" y="20145"/>
                  <a:pt x="0" y="20294"/>
                </a:cubicBezTo>
                <a:lnTo>
                  <a:pt x="0" y="20344"/>
                </a:lnTo>
                <a:cubicBezTo>
                  <a:pt x="135" y="20216"/>
                  <a:pt x="218" y="20001"/>
                  <a:pt x="235" y="19714"/>
                </a:cubicBezTo>
                <a:cubicBezTo>
                  <a:pt x="265" y="19208"/>
                  <a:pt x="185" y="18719"/>
                  <a:pt x="0" y="18257"/>
                </a:cubicBezTo>
                <a:close/>
                <a:moveTo>
                  <a:pt x="11515" y="18492"/>
                </a:moveTo>
                <a:cubicBezTo>
                  <a:pt x="11235" y="18470"/>
                  <a:pt x="10980" y="18606"/>
                  <a:pt x="10744" y="18899"/>
                </a:cubicBezTo>
                <a:cubicBezTo>
                  <a:pt x="10502" y="19200"/>
                  <a:pt x="10234" y="19279"/>
                  <a:pt x="9924" y="19141"/>
                </a:cubicBezTo>
                <a:cubicBezTo>
                  <a:pt x="9608" y="19000"/>
                  <a:pt x="9305" y="19056"/>
                  <a:pt x="9048" y="19302"/>
                </a:cubicBezTo>
                <a:cubicBezTo>
                  <a:pt x="8767" y="19572"/>
                  <a:pt x="8558" y="20057"/>
                  <a:pt x="8504" y="20569"/>
                </a:cubicBezTo>
                <a:cubicBezTo>
                  <a:pt x="8486" y="20743"/>
                  <a:pt x="8509" y="20912"/>
                  <a:pt x="8530" y="21076"/>
                </a:cubicBezTo>
                <a:cubicBezTo>
                  <a:pt x="8537" y="21127"/>
                  <a:pt x="8544" y="21181"/>
                  <a:pt x="8549" y="21233"/>
                </a:cubicBezTo>
                <a:cubicBezTo>
                  <a:pt x="8559" y="21327"/>
                  <a:pt x="8576" y="21420"/>
                  <a:pt x="8593" y="21509"/>
                </a:cubicBezTo>
                <a:cubicBezTo>
                  <a:pt x="8598" y="21539"/>
                  <a:pt x="8602" y="21570"/>
                  <a:pt x="8608" y="21600"/>
                </a:cubicBezTo>
                <a:lnTo>
                  <a:pt x="8638" y="21600"/>
                </a:lnTo>
                <a:cubicBezTo>
                  <a:pt x="8632" y="21566"/>
                  <a:pt x="8627" y="21531"/>
                  <a:pt x="8621" y="21498"/>
                </a:cubicBezTo>
                <a:cubicBezTo>
                  <a:pt x="8605" y="21409"/>
                  <a:pt x="8589" y="21318"/>
                  <a:pt x="8579" y="21226"/>
                </a:cubicBezTo>
                <a:cubicBezTo>
                  <a:pt x="8573" y="21173"/>
                  <a:pt x="8566" y="21118"/>
                  <a:pt x="8559" y="21066"/>
                </a:cubicBezTo>
                <a:cubicBezTo>
                  <a:pt x="8538" y="20907"/>
                  <a:pt x="8516" y="20742"/>
                  <a:pt x="8534" y="20576"/>
                </a:cubicBezTo>
                <a:cubicBezTo>
                  <a:pt x="8587" y="20077"/>
                  <a:pt x="8790" y="19603"/>
                  <a:pt x="9064" y="19341"/>
                </a:cubicBezTo>
                <a:cubicBezTo>
                  <a:pt x="9314" y="19101"/>
                  <a:pt x="9609" y="19046"/>
                  <a:pt x="9916" y="19183"/>
                </a:cubicBezTo>
                <a:cubicBezTo>
                  <a:pt x="10236" y="19326"/>
                  <a:pt x="10513" y="19244"/>
                  <a:pt x="10763" y="18933"/>
                </a:cubicBezTo>
                <a:cubicBezTo>
                  <a:pt x="11131" y="18476"/>
                  <a:pt x="11547" y="18414"/>
                  <a:pt x="12035" y="18741"/>
                </a:cubicBezTo>
                <a:cubicBezTo>
                  <a:pt x="12135" y="18809"/>
                  <a:pt x="12235" y="18886"/>
                  <a:pt x="12332" y="18961"/>
                </a:cubicBezTo>
                <a:cubicBezTo>
                  <a:pt x="12377" y="18996"/>
                  <a:pt x="12421" y="19032"/>
                  <a:pt x="12466" y="19066"/>
                </a:cubicBezTo>
                <a:cubicBezTo>
                  <a:pt x="12742" y="19276"/>
                  <a:pt x="13021" y="19299"/>
                  <a:pt x="13295" y="19136"/>
                </a:cubicBezTo>
                <a:cubicBezTo>
                  <a:pt x="13726" y="18879"/>
                  <a:pt x="14100" y="18805"/>
                  <a:pt x="14472" y="18901"/>
                </a:cubicBezTo>
                <a:cubicBezTo>
                  <a:pt x="14922" y="19018"/>
                  <a:pt x="15218" y="19245"/>
                  <a:pt x="15431" y="19635"/>
                </a:cubicBezTo>
                <a:cubicBezTo>
                  <a:pt x="15811" y="20330"/>
                  <a:pt x="16069" y="20961"/>
                  <a:pt x="16234" y="21600"/>
                </a:cubicBezTo>
                <a:lnTo>
                  <a:pt x="16266" y="21600"/>
                </a:lnTo>
                <a:cubicBezTo>
                  <a:pt x="16101" y="20951"/>
                  <a:pt x="15839" y="20310"/>
                  <a:pt x="15454" y="19606"/>
                </a:cubicBezTo>
                <a:cubicBezTo>
                  <a:pt x="15235" y="19207"/>
                  <a:pt x="14934" y="18975"/>
                  <a:pt x="14476" y="18856"/>
                </a:cubicBezTo>
                <a:cubicBezTo>
                  <a:pt x="14099" y="18758"/>
                  <a:pt x="13721" y="18834"/>
                  <a:pt x="13284" y="19094"/>
                </a:cubicBezTo>
                <a:cubicBezTo>
                  <a:pt x="13015" y="19255"/>
                  <a:pt x="12752" y="19232"/>
                  <a:pt x="12479" y="19026"/>
                </a:cubicBezTo>
                <a:cubicBezTo>
                  <a:pt x="12434" y="18992"/>
                  <a:pt x="12390" y="18957"/>
                  <a:pt x="12346" y="18922"/>
                </a:cubicBezTo>
                <a:cubicBezTo>
                  <a:pt x="12249" y="18846"/>
                  <a:pt x="12148" y="18768"/>
                  <a:pt x="12047" y="18700"/>
                </a:cubicBezTo>
                <a:cubicBezTo>
                  <a:pt x="11860" y="18574"/>
                  <a:pt x="11683" y="18505"/>
                  <a:pt x="11515" y="18492"/>
                </a:cubicBezTo>
                <a:close/>
                <a:moveTo>
                  <a:pt x="17771" y="19459"/>
                </a:moveTo>
                <a:cubicBezTo>
                  <a:pt x="17645" y="19457"/>
                  <a:pt x="17516" y="19477"/>
                  <a:pt x="17384" y="19519"/>
                </a:cubicBezTo>
                <a:cubicBezTo>
                  <a:pt x="17235" y="19565"/>
                  <a:pt x="17131" y="19658"/>
                  <a:pt x="17075" y="19795"/>
                </a:cubicBezTo>
                <a:cubicBezTo>
                  <a:pt x="17018" y="19936"/>
                  <a:pt x="17011" y="20129"/>
                  <a:pt x="17053" y="20367"/>
                </a:cubicBezTo>
                <a:cubicBezTo>
                  <a:pt x="17091" y="20584"/>
                  <a:pt x="17155" y="20788"/>
                  <a:pt x="17217" y="20986"/>
                </a:cubicBezTo>
                <a:cubicBezTo>
                  <a:pt x="17228" y="21019"/>
                  <a:pt x="17237" y="21052"/>
                  <a:pt x="17248" y="21086"/>
                </a:cubicBezTo>
                <a:lnTo>
                  <a:pt x="17269" y="21157"/>
                </a:lnTo>
                <a:cubicBezTo>
                  <a:pt x="17314" y="21300"/>
                  <a:pt x="17358" y="21447"/>
                  <a:pt x="17389" y="21600"/>
                </a:cubicBezTo>
                <a:lnTo>
                  <a:pt x="17420" y="21600"/>
                </a:lnTo>
                <a:cubicBezTo>
                  <a:pt x="17389" y="21439"/>
                  <a:pt x="17343" y="21286"/>
                  <a:pt x="17297" y="21138"/>
                </a:cubicBezTo>
                <a:lnTo>
                  <a:pt x="17275" y="21068"/>
                </a:lnTo>
                <a:cubicBezTo>
                  <a:pt x="17264" y="21034"/>
                  <a:pt x="17254" y="21000"/>
                  <a:pt x="17243" y="20966"/>
                </a:cubicBezTo>
                <a:cubicBezTo>
                  <a:pt x="17182" y="20770"/>
                  <a:pt x="17119" y="20567"/>
                  <a:pt x="17081" y="20354"/>
                </a:cubicBezTo>
                <a:cubicBezTo>
                  <a:pt x="17041" y="20129"/>
                  <a:pt x="17048" y="19948"/>
                  <a:pt x="17101" y="19818"/>
                </a:cubicBezTo>
                <a:cubicBezTo>
                  <a:pt x="17152" y="19692"/>
                  <a:pt x="17249" y="19606"/>
                  <a:pt x="17389" y="19562"/>
                </a:cubicBezTo>
                <a:cubicBezTo>
                  <a:pt x="17519" y="19522"/>
                  <a:pt x="17647" y="19503"/>
                  <a:pt x="17771" y="19505"/>
                </a:cubicBezTo>
                <a:cubicBezTo>
                  <a:pt x="18143" y="19511"/>
                  <a:pt x="18487" y="19709"/>
                  <a:pt x="18798" y="20096"/>
                </a:cubicBezTo>
                <a:cubicBezTo>
                  <a:pt x="19192" y="20588"/>
                  <a:pt x="19497" y="21007"/>
                  <a:pt x="19757" y="21417"/>
                </a:cubicBezTo>
                <a:cubicBezTo>
                  <a:pt x="19794" y="21475"/>
                  <a:pt x="19830" y="21536"/>
                  <a:pt x="19866" y="21600"/>
                </a:cubicBezTo>
                <a:lnTo>
                  <a:pt x="19904" y="21600"/>
                </a:lnTo>
                <a:cubicBezTo>
                  <a:pt x="19864" y="21525"/>
                  <a:pt x="19821" y="21453"/>
                  <a:pt x="19779" y="21386"/>
                </a:cubicBezTo>
                <a:cubicBezTo>
                  <a:pt x="19518" y="20975"/>
                  <a:pt x="19212" y="20555"/>
                  <a:pt x="18817" y="20062"/>
                </a:cubicBezTo>
                <a:cubicBezTo>
                  <a:pt x="18501" y="19668"/>
                  <a:pt x="18150" y="19466"/>
                  <a:pt x="17771" y="19459"/>
                </a:cubicBezTo>
                <a:close/>
                <a:moveTo>
                  <a:pt x="14135" y="19508"/>
                </a:moveTo>
                <a:cubicBezTo>
                  <a:pt x="13922" y="19533"/>
                  <a:pt x="13711" y="19663"/>
                  <a:pt x="13506" y="19895"/>
                </a:cubicBezTo>
                <a:cubicBezTo>
                  <a:pt x="13134" y="20316"/>
                  <a:pt x="12910" y="20889"/>
                  <a:pt x="12836" y="21600"/>
                </a:cubicBezTo>
                <a:lnTo>
                  <a:pt x="12866" y="21600"/>
                </a:lnTo>
                <a:cubicBezTo>
                  <a:pt x="12940" y="20905"/>
                  <a:pt x="13159" y="20344"/>
                  <a:pt x="13523" y="19932"/>
                </a:cubicBezTo>
                <a:cubicBezTo>
                  <a:pt x="13723" y="19705"/>
                  <a:pt x="13930" y="19579"/>
                  <a:pt x="14137" y="19554"/>
                </a:cubicBezTo>
                <a:cubicBezTo>
                  <a:pt x="14344" y="19529"/>
                  <a:pt x="14552" y="19605"/>
                  <a:pt x="14754" y="19782"/>
                </a:cubicBezTo>
                <a:cubicBezTo>
                  <a:pt x="15263" y="20229"/>
                  <a:pt x="15589" y="20840"/>
                  <a:pt x="15726" y="21600"/>
                </a:cubicBezTo>
                <a:lnTo>
                  <a:pt x="15757" y="21600"/>
                </a:lnTo>
                <a:cubicBezTo>
                  <a:pt x="15619" y="20823"/>
                  <a:pt x="15287" y="20198"/>
                  <a:pt x="14768" y="19743"/>
                </a:cubicBezTo>
                <a:cubicBezTo>
                  <a:pt x="14560" y="19561"/>
                  <a:pt x="14347" y="19482"/>
                  <a:pt x="14135" y="19508"/>
                </a:cubicBezTo>
                <a:close/>
                <a:moveTo>
                  <a:pt x="14251" y="19985"/>
                </a:moveTo>
                <a:cubicBezTo>
                  <a:pt x="14046" y="19989"/>
                  <a:pt x="13839" y="20116"/>
                  <a:pt x="13678" y="20353"/>
                </a:cubicBezTo>
                <a:cubicBezTo>
                  <a:pt x="13454" y="20682"/>
                  <a:pt x="13328" y="21093"/>
                  <a:pt x="13290" y="21600"/>
                </a:cubicBezTo>
                <a:lnTo>
                  <a:pt x="13324" y="21600"/>
                </a:lnTo>
                <a:cubicBezTo>
                  <a:pt x="13362" y="21108"/>
                  <a:pt x="13481" y="20704"/>
                  <a:pt x="13698" y="20385"/>
                </a:cubicBezTo>
                <a:cubicBezTo>
                  <a:pt x="13854" y="20156"/>
                  <a:pt x="14053" y="20035"/>
                  <a:pt x="14251" y="20031"/>
                </a:cubicBezTo>
                <a:cubicBezTo>
                  <a:pt x="14370" y="20028"/>
                  <a:pt x="14487" y="20069"/>
                  <a:pt x="14595" y="20154"/>
                </a:cubicBezTo>
                <a:cubicBezTo>
                  <a:pt x="15053" y="20515"/>
                  <a:pt x="15322" y="20990"/>
                  <a:pt x="15420" y="21600"/>
                </a:cubicBezTo>
                <a:lnTo>
                  <a:pt x="15450" y="21600"/>
                </a:lnTo>
                <a:cubicBezTo>
                  <a:pt x="15352" y="20971"/>
                  <a:pt x="15078" y="20482"/>
                  <a:pt x="14610" y="20112"/>
                </a:cubicBezTo>
                <a:cubicBezTo>
                  <a:pt x="14497" y="20024"/>
                  <a:pt x="14375" y="19982"/>
                  <a:pt x="14251" y="19985"/>
                </a:cubicBezTo>
                <a:close/>
                <a:moveTo>
                  <a:pt x="17923" y="20012"/>
                </a:moveTo>
                <a:cubicBezTo>
                  <a:pt x="17840" y="20009"/>
                  <a:pt x="17755" y="20039"/>
                  <a:pt x="17671" y="20101"/>
                </a:cubicBezTo>
                <a:cubicBezTo>
                  <a:pt x="17542" y="20197"/>
                  <a:pt x="17489" y="20358"/>
                  <a:pt x="17512" y="20581"/>
                </a:cubicBezTo>
                <a:cubicBezTo>
                  <a:pt x="17534" y="20793"/>
                  <a:pt x="17574" y="21002"/>
                  <a:pt x="17612" y="21204"/>
                </a:cubicBezTo>
                <a:cubicBezTo>
                  <a:pt x="17634" y="21324"/>
                  <a:pt x="17659" y="21448"/>
                  <a:pt x="17678" y="21570"/>
                </a:cubicBezTo>
                <a:cubicBezTo>
                  <a:pt x="17680" y="21581"/>
                  <a:pt x="17680" y="21590"/>
                  <a:pt x="17681" y="21600"/>
                </a:cubicBezTo>
                <a:lnTo>
                  <a:pt x="17712" y="21600"/>
                </a:lnTo>
                <a:cubicBezTo>
                  <a:pt x="17710" y="21586"/>
                  <a:pt x="17709" y="21572"/>
                  <a:pt x="17707" y="21559"/>
                </a:cubicBezTo>
                <a:cubicBezTo>
                  <a:pt x="17687" y="21436"/>
                  <a:pt x="17663" y="21311"/>
                  <a:pt x="17641" y="21192"/>
                </a:cubicBezTo>
                <a:cubicBezTo>
                  <a:pt x="17603" y="20991"/>
                  <a:pt x="17563" y="20784"/>
                  <a:pt x="17542" y="20574"/>
                </a:cubicBezTo>
                <a:cubicBezTo>
                  <a:pt x="17521" y="20373"/>
                  <a:pt x="17569" y="20227"/>
                  <a:pt x="17684" y="20141"/>
                </a:cubicBezTo>
                <a:cubicBezTo>
                  <a:pt x="17791" y="20062"/>
                  <a:pt x="17897" y="20038"/>
                  <a:pt x="18001" y="20070"/>
                </a:cubicBezTo>
                <a:cubicBezTo>
                  <a:pt x="18226" y="20139"/>
                  <a:pt x="18387" y="20235"/>
                  <a:pt x="18523" y="20381"/>
                </a:cubicBezTo>
                <a:cubicBezTo>
                  <a:pt x="18841" y="20720"/>
                  <a:pt x="19170" y="21104"/>
                  <a:pt x="19444" y="21600"/>
                </a:cubicBezTo>
                <a:lnTo>
                  <a:pt x="19483" y="21600"/>
                </a:lnTo>
                <a:cubicBezTo>
                  <a:pt x="19204" y="21085"/>
                  <a:pt x="18866" y="20692"/>
                  <a:pt x="18540" y="20344"/>
                </a:cubicBezTo>
                <a:cubicBezTo>
                  <a:pt x="18400" y="20195"/>
                  <a:pt x="18236" y="20097"/>
                  <a:pt x="18007" y="20026"/>
                </a:cubicBezTo>
                <a:cubicBezTo>
                  <a:pt x="17979" y="20018"/>
                  <a:pt x="17951" y="20013"/>
                  <a:pt x="17923" y="20012"/>
                </a:cubicBezTo>
                <a:close/>
                <a:moveTo>
                  <a:pt x="14184" y="20090"/>
                </a:moveTo>
                <a:cubicBezTo>
                  <a:pt x="13894" y="20112"/>
                  <a:pt x="13623" y="20407"/>
                  <a:pt x="13470" y="20902"/>
                </a:cubicBezTo>
                <a:cubicBezTo>
                  <a:pt x="13402" y="21123"/>
                  <a:pt x="13355" y="21358"/>
                  <a:pt x="13328" y="21600"/>
                </a:cubicBezTo>
                <a:lnTo>
                  <a:pt x="13359" y="21600"/>
                </a:lnTo>
                <a:cubicBezTo>
                  <a:pt x="13385" y="21365"/>
                  <a:pt x="13430" y="21137"/>
                  <a:pt x="13497" y="20921"/>
                </a:cubicBezTo>
                <a:cubicBezTo>
                  <a:pt x="13645" y="20443"/>
                  <a:pt x="13906" y="20158"/>
                  <a:pt x="14185" y="20136"/>
                </a:cubicBezTo>
                <a:cubicBezTo>
                  <a:pt x="14278" y="20128"/>
                  <a:pt x="14374" y="20151"/>
                  <a:pt x="14467" y="20204"/>
                </a:cubicBezTo>
                <a:cubicBezTo>
                  <a:pt x="14902" y="20454"/>
                  <a:pt x="15189" y="20912"/>
                  <a:pt x="15323" y="21563"/>
                </a:cubicBezTo>
                <a:cubicBezTo>
                  <a:pt x="15325" y="21575"/>
                  <a:pt x="15327" y="21588"/>
                  <a:pt x="15329" y="21600"/>
                </a:cubicBezTo>
                <a:lnTo>
                  <a:pt x="15360" y="21600"/>
                </a:lnTo>
                <a:cubicBezTo>
                  <a:pt x="15357" y="21583"/>
                  <a:pt x="15354" y="21566"/>
                  <a:pt x="15351" y="21549"/>
                </a:cubicBezTo>
                <a:cubicBezTo>
                  <a:pt x="15214" y="20884"/>
                  <a:pt x="14920" y="20417"/>
                  <a:pt x="14477" y="20162"/>
                </a:cubicBezTo>
                <a:cubicBezTo>
                  <a:pt x="14380" y="20106"/>
                  <a:pt x="14281" y="20083"/>
                  <a:pt x="14184" y="20090"/>
                </a:cubicBezTo>
                <a:close/>
                <a:moveTo>
                  <a:pt x="5515" y="20337"/>
                </a:moveTo>
                <a:cubicBezTo>
                  <a:pt x="5482" y="20340"/>
                  <a:pt x="5448" y="20350"/>
                  <a:pt x="5413" y="20367"/>
                </a:cubicBezTo>
                <a:cubicBezTo>
                  <a:pt x="5304" y="20419"/>
                  <a:pt x="5229" y="20561"/>
                  <a:pt x="5194" y="20778"/>
                </a:cubicBezTo>
                <a:cubicBezTo>
                  <a:pt x="5148" y="21058"/>
                  <a:pt x="5174" y="21333"/>
                  <a:pt x="5200" y="21600"/>
                </a:cubicBezTo>
                <a:lnTo>
                  <a:pt x="5230" y="21600"/>
                </a:lnTo>
                <a:cubicBezTo>
                  <a:pt x="5230" y="21599"/>
                  <a:pt x="5230" y="21598"/>
                  <a:pt x="5229" y="21598"/>
                </a:cubicBezTo>
                <a:cubicBezTo>
                  <a:pt x="5204" y="21334"/>
                  <a:pt x="5177" y="21060"/>
                  <a:pt x="5221" y="20787"/>
                </a:cubicBezTo>
                <a:cubicBezTo>
                  <a:pt x="5244" y="20647"/>
                  <a:pt x="5298" y="20469"/>
                  <a:pt x="5421" y="20409"/>
                </a:cubicBezTo>
                <a:cubicBezTo>
                  <a:pt x="5454" y="20394"/>
                  <a:pt x="5485" y="20385"/>
                  <a:pt x="5516" y="20382"/>
                </a:cubicBezTo>
                <a:cubicBezTo>
                  <a:pt x="5609" y="20372"/>
                  <a:pt x="5695" y="20418"/>
                  <a:pt x="5774" y="20518"/>
                </a:cubicBezTo>
                <a:cubicBezTo>
                  <a:pt x="6021" y="20829"/>
                  <a:pt x="5997" y="21211"/>
                  <a:pt x="5935" y="21578"/>
                </a:cubicBezTo>
                <a:cubicBezTo>
                  <a:pt x="5933" y="21586"/>
                  <a:pt x="5931" y="21593"/>
                  <a:pt x="5930" y="21600"/>
                </a:cubicBezTo>
                <a:lnTo>
                  <a:pt x="5961" y="21600"/>
                </a:lnTo>
                <a:cubicBezTo>
                  <a:pt x="5962" y="21597"/>
                  <a:pt x="5963" y="21594"/>
                  <a:pt x="5964" y="21591"/>
                </a:cubicBezTo>
                <a:cubicBezTo>
                  <a:pt x="6025" y="21227"/>
                  <a:pt x="6053" y="20810"/>
                  <a:pt x="5793" y="20482"/>
                </a:cubicBezTo>
                <a:cubicBezTo>
                  <a:pt x="5708" y="20374"/>
                  <a:pt x="5615" y="20326"/>
                  <a:pt x="5515" y="20337"/>
                </a:cubicBezTo>
                <a:close/>
                <a:moveTo>
                  <a:pt x="5524" y="20469"/>
                </a:moveTo>
                <a:cubicBezTo>
                  <a:pt x="5484" y="20469"/>
                  <a:pt x="5446" y="20482"/>
                  <a:pt x="5410" y="20508"/>
                </a:cubicBezTo>
                <a:cubicBezTo>
                  <a:pt x="5335" y="20563"/>
                  <a:pt x="5279" y="20669"/>
                  <a:pt x="5257" y="20802"/>
                </a:cubicBezTo>
                <a:cubicBezTo>
                  <a:pt x="5225" y="20985"/>
                  <a:pt x="5218" y="21166"/>
                  <a:pt x="5233" y="21356"/>
                </a:cubicBezTo>
                <a:cubicBezTo>
                  <a:pt x="5236" y="21396"/>
                  <a:pt x="5242" y="21438"/>
                  <a:pt x="5247" y="21478"/>
                </a:cubicBezTo>
                <a:cubicBezTo>
                  <a:pt x="5252" y="21520"/>
                  <a:pt x="5255" y="21560"/>
                  <a:pt x="5258" y="21600"/>
                </a:cubicBezTo>
                <a:lnTo>
                  <a:pt x="5288" y="21600"/>
                </a:lnTo>
                <a:cubicBezTo>
                  <a:pt x="5285" y="21556"/>
                  <a:pt x="5281" y="21513"/>
                  <a:pt x="5276" y="21470"/>
                </a:cubicBezTo>
                <a:cubicBezTo>
                  <a:pt x="5270" y="21429"/>
                  <a:pt x="5265" y="21391"/>
                  <a:pt x="5262" y="21352"/>
                </a:cubicBezTo>
                <a:cubicBezTo>
                  <a:pt x="5247" y="21168"/>
                  <a:pt x="5255" y="20992"/>
                  <a:pt x="5285" y="20814"/>
                </a:cubicBezTo>
                <a:cubicBezTo>
                  <a:pt x="5306" y="20695"/>
                  <a:pt x="5357" y="20598"/>
                  <a:pt x="5424" y="20549"/>
                </a:cubicBezTo>
                <a:cubicBezTo>
                  <a:pt x="5456" y="20525"/>
                  <a:pt x="5490" y="20513"/>
                  <a:pt x="5524" y="20513"/>
                </a:cubicBezTo>
                <a:cubicBezTo>
                  <a:pt x="5559" y="20513"/>
                  <a:pt x="5594" y="20525"/>
                  <a:pt x="5629" y="20549"/>
                </a:cubicBezTo>
                <a:cubicBezTo>
                  <a:pt x="5756" y="20635"/>
                  <a:pt x="5839" y="20775"/>
                  <a:pt x="5875" y="20965"/>
                </a:cubicBezTo>
                <a:cubicBezTo>
                  <a:pt x="5917" y="21187"/>
                  <a:pt x="5887" y="21408"/>
                  <a:pt x="5853" y="21600"/>
                </a:cubicBezTo>
                <a:lnTo>
                  <a:pt x="5883" y="21600"/>
                </a:lnTo>
                <a:cubicBezTo>
                  <a:pt x="5917" y="21404"/>
                  <a:pt x="5947" y="21181"/>
                  <a:pt x="5903" y="20952"/>
                </a:cubicBezTo>
                <a:cubicBezTo>
                  <a:pt x="5865" y="20753"/>
                  <a:pt x="5775" y="20599"/>
                  <a:pt x="5642" y="20508"/>
                </a:cubicBezTo>
                <a:cubicBezTo>
                  <a:pt x="5603" y="20482"/>
                  <a:pt x="5563" y="20469"/>
                  <a:pt x="5524" y="20469"/>
                </a:cubicBezTo>
                <a:close/>
                <a:moveTo>
                  <a:pt x="18143" y="20556"/>
                </a:moveTo>
                <a:cubicBezTo>
                  <a:pt x="18087" y="20562"/>
                  <a:pt x="18036" y="20588"/>
                  <a:pt x="17994" y="20634"/>
                </a:cubicBezTo>
                <a:cubicBezTo>
                  <a:pt x="17911" y="20725"/>
                  <a:pt x="17866" y="20886"/>
                  <a:pt x="17864" y="21102"/>
                </a:cubicBezTo>
                <a:cubicBezTo>
                  <a:pt x="17862" y="21268"/>
                  <a:pt x="17862" y="21436"/>
                  <a:pt x="17863" y="21600"/>
                </a:cubicBezTo>
                <a:lnTo>
                  <a:pt x="17892" y="21600"/>
                </a:lnTo>
                <a:cubicBezTo>
                  <a:pt x="17892" y="21436"/>
                  <a:pt x="17892" y="21268"/>
                  <a:pt x="17893" y="21102"/>
                </a:cubicBezTo>
                <a:cubicBezTo>
                  <a:pt x="17895" y="20901"/>
                  <a:pt x="17937" y="20752"/>
                  <a:pt x="18012" y="20669"/>
                </a:cubicBezTo>
                <a:cubicBezTo>
                  <a:pt x="18050" y="20628"/>
                  <a:pt x="18096" y="20606"/>
                  <a:pt x="18148" y="20601"/>
                </a:cubicBezTo>
                <a:cubicBezTo>
                  <a:pt x="18200" y="20596"/>
                  <a:pt x="18257" y="20608"/>
                  <a:pt x="18321" y="20639"/>
                </a:cubicBezTo>
                <a:cubicBezTo>
                  <a:pt x="18591" y="20772"/>
                  <a:pt x="18808" y="21039"/>
                  <a:pt x="19044" y="21348"/>
                </a:cubicBezTo>
                <a:cubicBezTo>
                  <a:pt x="19103" y="21426"/>
                  <a:pt x="19159" y="21511"/>
                  <a:pt x="19211" y="21600"/>
                </a:cubicBezTo>
                <a:lnTo>
                  <a:pt x="19249" y="21600"/>
                </a:lnTo>
                <a:cubicBezTo>
                  <a:pt x="19192" y="21498"/>
                  <a:pt x="19130" y="21402"/>
                  <a:pt x="19063" y="21314"/>
                </a:cubicBezTo>
                <a:cubicBezTo>
                  <a:pt x="18825" y="21001"/>
                  <a:pt x="18606" y="20732"/>
                  <a:pt x="18330" y="20597"/>
                </a:cubicBezTo>
                <a:cubicBezTo>
                  <a:pt x="18263" y="20564"/>
                  <a:pt x="18200" y="20549"/>
                  <a:pt x="18143" y="20556"/>
                </a:cubicBezTo>
                <a:close/>
                <a:moveTo>
                  <a:pt x="14327" y="20556"/>
                </a:moveTo>
                <a:cubicBezTo>
                  <a:pt x="14175" y="20539"/>
                  <a:pt x="14020" y="20623"/>
                  <a:pt x="13894" y="20802"/>
                </a:cubicBezTo>
                <a:cubicBezTo>
                  <a:pt x="13738" y="21022"/>
                  <a:pt x="13679" y="21286"/>
                  <a:pt x="13660" y="21600"/>
                </a:cubicBezTo>
                <a:lnTo>
                  <a:pt x="13691" y="21600"/>
                </a:lnTo>
                <a:cubicBezTo>
                  <a:pt x="13710" y="21299"/>
                  <a:pt x="13766" y="21044"/>
                  <a:pt x="13914" y="20835"/>
                </a:cubicBezTo>
                <a:cubicBezTo>
                  <a:pt x="14034" y="20665"/>
                  <a:pt x="14180" y="20586"/>
                  <a:pt x="14324" y="20602"/>
                </a:cubicBezTo>
                <a:cubicBezTo>
                  <a:pt x="14410" y="20612"/>
                  <a:pt x="14496" y="20656"/>
                  <a:pt x="14574" y="20735"/>
                </a:cubicBezTo>
                <a:cubicBezTo>
                  <a:pt x="14807" y="20970"/>
                  <a:pt x="14958" y="21256"/>
                  <a:pt x="15035" y="21600"/>
                </a:cubicBezTo>
                <a:lnTo>
                  <a:pt x="15067" y="21600"/>
                </a:lnTo>
                <a:cubicBezTo>
                  <a:pt x="14988" y="21241"/>
                  <a:pt x="14829" y="20938"/>
                  <a:pt x="14591" y="20697"/>
                </a:cubicBezTo>
                <a:cubicBezTo>
                  <a:pt x="14508" y="20613"/>
                  <a:pt x="14418" y="20566"/>
                  <a:pt x="14327" y="20556"/>
                </a:cubicBezTo>
                <a:close/>
                <a:moveTo>
                  <a:pt x="14268" y="20668"/>
                </a:moveTo>
                <a:cubicBezTo>
                  <a:pt x="14230" y="20669"/>
                  <a:pt x="14192" y="20677"/>
                  <a:pt x="14154" y="20692"/>
                </a:cubicBezTo>
                <a:cubicBezTo>
                  <a:pt x="13996" y="20759"/>
                  <a:pt x="13866" y="20958"/>
                  <a:pt x="13785" y="21254"/>
                </a:cubicBezTo>
                <a:cubicBezTo>
                  <a:pt x="13754" y="21365"/>
                  <a:pt x="13742" y="21484"/>
                  <a:pt x="13730" y="21600"/>
                </a:cubicBezTo>
                <a:lnTo>
                  <a:pt x="13761" y="21600"/>
                </a:lnTo>
                <a:cubicBezTo>
                  <a:pt x="13772" y="21489"/>
                  <a:pt x="13783" y="21374"/>
                  <a:pt x="13812" y="21270"/>
                </a:cubicBezTo>
                <a:cubicBezTo>
                  <a:pt x="13889" y="20987"/>
                  <a:pt x="14013" y="20798"/>
                  <a:pt x="14162" y="20735"/>
                </a:cubicBezTo>
                <a:cubicBezTo>
                  <a:pt x="14197" y="20720"/>
                  <a:pt x="14234" y="20714"/>
                  <a:pt x="14270" y="20713"/>
                </a:cubicBezTo>
                <a:cubicBezTo>
                  <a:pt x="14378" y="20712"/>
                  <a:pt x="14490" y="20774"/>
                  <a:pt x="14600" y="20897"/>
                </a:cubicBezTo>
                <a:cubicBezTo>
                  <a:pt x="14787" y="21107"/>
                  <a:pt x="14908" y="21337"/>
                  <a:pt x="14967" y="21600"/>
                </a:cubicBezTo>
                <a:lnTo>
                  <a:pt x="14997" y="21600"/>
                </a:lnTo>
                <a:cubicBezTo>
                  <a:pt x="14937" y="21322"/>
                  <a:pt x="14813" y="21079"/>
                  <a:pt x="14618" y="20859"/>
                </a:cubicBezTo>
                <a:cubicBezTo>
                  <a:pt x="14503" y="20730"/>
                  <a:pt x="14384" y="20666"/>
                  <a:pt x="14268" y="20668"/>
                </a:cubicBezTo>
                <a:close/>
                <a:moveTo>
                  <a:pt x="11083" y="20689"/>
                </a:moveTo>
                <a:cubicBezTo>
                  <a:pt x="11034" y="20696"/>
                  <a:pt x="10993" y="20718"/>
                  <a:pt x="10960" y="20757"/>
                </a:cubicBezTo>
                <a:cubicBezTo>
                  <a:pt x="10891" y="20837"/>
                  <a:pt x="10855" y="20983"/>
                  <a:pt x="10853" y="21194"/>
                </a:cubicBezTo>
                <a:cubicBezTo>
                  <a:pt x="10851" y="21329"/>
                  <a:pt x="10852" y="21466"/>
                  <a:pt x="10852" y="21600"/>
                </a:cubicBezTo>
                <a:lnTo>
                  <a:pt x="10882" y="21600"/>
                </a:lnTo>
                <a:cubicBezTo>
                  <a:pt x="10881" y="21466"/>
                  <a:pt x="10881" y="21330"/>
                  <a:pt x="10883" y="21195"/>
                </a:cubicBezTo>
                <a:cubicBezTo>
                  <a:pt x="10885" y="20999"/>
                  <a:pt x="10917" y="20863"/>
                  <a:pt x="10978" y="20792"/>
                </a:cubicBezTo>
                <a:cubicBezTo>
                  <a:pt x="11008" y="20758"/>
                  <a:pt x="11045" y="20738"/>
                  <a:pt x="11089" y="20732"/>
                </a:cubicBezTo>
                <a:cubicBezTo>
                  <a:pt x="11133" y="20727"/>
                  <a:pt x="11185" y="20735"/>
                  <a:pt x="11243" y="20758"/>
                </a:cubicBezTo>
                <a:lnTo>
                  <a:pt x="11258" y="20764"/>
                </a:lnTo>
                <a:cubicBezTo>
                  <a:pt x="11434" y="20833"/>
                  <a:pt x="11615" y="20905"/>
                  <a:pt x="11790" y="20989"/>
                </a:cubicBezTo>
                <a:cubicBezTo>
                  <a:pt x="12046" y="21113"/>
                  <a:pt x="12135" y="21263"/>
                  <a:pt x="12126" y="21600"/>
                </a:cubicBezTo>
                <a:lnTo>
                  <a:pt x="12155" y="21600"/>
                </a:lnTo>
                <a:cubicBezTo>
                  <a:pt x="12165" y="21243"/>
                  <a:pt x="12068" y="21076"/>
                  <a:pt x="11798" y="20946"/>
                </a:cubicBezTo>
                <a:cubicBezTo>
                  <a:pt x="11623" y="20861"/>
                  <a:pt x="11441" y="20790"/>
                  <a:pt x="11266" y="20721"/>
                </a:cubicBezTo>
                <a:lnTo>
                  <a:pt x="11250" y="20714"/>
                </a:lnTo>
                <a:cubicBezTo>
                  <a:pt x="11187" y="20690"/>
                  <a:pt x="11131" y="20682"/>
                  <a:pt x="11083" y="20689"/>
                </a:cubicBezTo>
                <a:close/>
                <a:moveTo>
                  <a:pt x="9785" y="20861"/>
                </a:moveTo>
                <a:cubicBezTo>
                  <a:pt x="9768" y="20863"/>
                  <a:pt x="9750" y="20873"/>
                  <a:pt x="9729" y="20894"/>
                </a:cubicBezTo>
                <a:cubicBezTo>
                  <a:pt x="9625" y="20997"/>
                  <a:pt x="9590" y="21120"/>
                  <a:pt x="9623" y="21271"/>
                </a:cubicBezTo>
                <a:cubicBezTo>
                  <a:pt x="9647" y="21380"/>
                  <a:pt x="9670" y="21490"/>
                  <a:pt x="9693" y="21600"/>
                </a:cubicBezTo>
                <a:lnTo>
                  <a:pt x="9724" y="21600"/>
                </a:lnTo>
                <a:cubicBezTo>
                  <a:pt x="9700" y="21486"/>
                  <a:pt x="9677" y="21372"/>
                  <a:pt x="9652" y="21258"/>
                </a:cubicBezTo>
                <a:cubicBezTo>
                  <a:pt x="9623" y="21127"/>
                  <a:pt x="9653" y="21022"/>
                  <a:pt x="9746" y="20931"/>
                </a:cubicBezTo>
                <a:cubicBezTo>
                  <a:pt x="9760" y="20917"/>
                  <a:pt x="9772" y="20909"/>
                  <a:pt x="9784" y="20906"/>
                </a:cubicBezTo>
                <a:cubicBezTo>
                  <a:pt x="9818" y="20898"/>
                  <a:pt x="9844" y="20938"/>
                  <a:pt x="9877" y="20996"/>
                </a:cubicBezTo>
                <a:cubicBezTo>
                  <a:pt x="9886" y="21013"/>
                  <a:pt x="9896" y="21029"/>
                  <a:pt x="9905" y="21043"/>
                </a:cubicBezTo>
                <a:cubicBezTo>
                  <a:pt x="10013" y="21203"/>
                  <a:pt x="10040" y="21394"/>
                  <a:pt x="10046" y="21600"/>
                </a:cubicBezTo>
                <a:lnTo>
                  <a:pt x="10075" y="21600"/>
                </a:lnTo>
                <a:cubicBezTo>
                  <a:pt x="10069" y="21389"/>
                  <a:pt x="10040" y="21182"/>
                  <a:pt x="9926" y="21011"/>
                </a:cubicBezTo>
                <a:cubicBezTo>
                  <a:pt x="9917" y="20998"/>
                  <a:pt x="9908" y="20983"/>
                  <a:pt x="9900" y="20968"/>
                </a:cubicBezTo>
                <a:cubicBezTo>
                  <a:pt x="9872" y="20918"/>
                  <a:pt x="9836" y="20855"/>
                  <a:pt x="9785" y="20861"/>
                </a:cubicBezTo>
                <a:close/>
                <a:moveTo>
                  <a:pt x="18490" y="21537"/>
                </a:moveTo>
                <a:cubicBezTo>
                  <a:pt x="18451" y="21535"/>
                  <a:pt x="18418" y="21555"/>
                  <a:pt x="18383" y="21600"/>
                </a:cubicBezTo>
                <a:lnTo>
                  <a:pt x="18435" y="21600"/>
                </a:lnTo>
                <a:cubicBezTo>
                  <a:pt x="18467" y="21577"/>
                  <a:pt x="18502" y="21579"/>
                  <a:pt x="18544" y="21600"/>
                </a:cubicBezTo>
                <a:lnTo>
                  <a:pt x="18621" y="21600"/>
                </a:lnTo>
                <a:cubicBezTo>
                  <a:pt x="18569" y="21563"/>
                  <a:pt x="18526" y="21539"/>
                  <a:pt x="18490" y="21537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sz="1500">
              <a:latin typeface="Proxima Nova Rg" panose="020B0604020202020204" charset="0"/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8522AAC-6DDD-44D3-A507-CB082988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bg1">
                    <a:alpha val="50000"/>
                  </a:schemeClr>
                </a:solidFill>
                <a:effectLst/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ECFDA18-0D3A-447C-B312-CC683968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>
                    <a:alpha val="50000"/>
                  </a:schemeClr>
                </a:solidFill>
                <a:effectLst/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Seismic Logo Dawn White" hidden="1">
            <a:extLst>
              <a:ext uri="{FF2B5EF4-FFF2-40B4-BE49-F238E27FC236}">
                <a16:creationId xmlns:a16="http://schemas.microsoft.com/office/drawing/2014/main" id="{25BE0D1C-18CF-45CF-9CE4-5613D24CC48C}"/>
              </a:ext>
            </a:extLst>
          </p:cNvPr>
          <p:cNvGrpSpPr/>
          <p:nvPr userDrawn="1"/>
        </p:nvGrpSpPr>
        <p:grpSpPr>
          <a:xfrm>
            <a:off x="482848" y="454661"/>
            <a:ext cx="976863" cy="182880"/>
            <a:chOff x="482848" y="454661"/>
            <a:chExt cx="976863" cy="18288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A966692-BE63-4675-8773-B39FDD1AA8CE}"/>
                </a:ext>
              </a:extLst>
            </p:cNvPr>
            <p:cNvSpPr/>
            <p:nvPr/>
          </p:nvSpPr>
          <p:spPr>
            <a:xfrm>
              <a:off x="518447" y="455152"/>
              <a:ext cx="118701" cy="94278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13EB63A-588C-4079-8DAE-6D439FFD422B}"/>
                </a:ext>
              </a:extLst>
            </p:cNvPr>
            <p:cNvSpPr/>
            <p:nvPr/>
          </p:nvSpPr>
          <p:spPr>
            <a:xfrm>
              <a:off x="482848" y="543480"/>
              <a:ext cx="118701" cy="94061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828E18-C29B-4113-96A8-30685408A22E}"/>
                </a:ext>
              </a:extLst>
            </p:cNvPr>
            <p:cNvSpPr/>
            <p:nvPr/>
          </p:nvSpPr>
          <p:spPr>
            <a:xfrm>
              <a:off x="696559" y="454839"/>
              <a:ext cx="110527" cy="161349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190465-48C6-4A42-8B24-ACBFF3BD1C6E}"/>
                </a:ext>
              </a:extLst>
            </p:cNvPr>
            <p:cNvSpPr/>
            <p:nvPr/>
          </p:nvSpPr>
          <p:spPr>
            <a:xfrm>
              <a:off x="822131" y="505000"/>
              <a:ext cx="106914" cy="111141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317E8B1-880E-4F43-A624-A3330788300E}"/>
                </a:ext>
              </a:extLst>
            </p:cNvPr>
            <p:cNvSpPr/>
            <p:nvPr/>
          </p:nvSpPr>
          <p:spPr>
            <a:xfrm>
              <a:off x="949896" y="507922"/>
              <a:ext cx="32882" cy="105719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2FE4F6-C431-4D49-B40C-564D92F92BCF}"/>
                </a:ext>
              </a:extLst>
            </p:cNvPr>
            <p:cNvSpPr/>
            <p:nvPr/>
          </p:nvSpPr>
          <p:spPr>
            <a:xfrm>
              <a:off x="1003501" y="505007"/>
              <a:ext cx="93232" cy="11141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F569ADA-B8AB-4EC3-AD03-DDE8D57AED8F}"/>
                </a:ext>
              </a:extLst>
            </p:cNvPr>
            <p:cNvSpPr/>
            <p:nvPr/>
          </p:nvSpPr>
          <p:spPr>
            <a:xfrm>
              <a:off x="1116457" y="504977"/>
              <a:ext cx="170471" cy="109019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17EA46-1DE8-4A3D-B0B2-0119A94D97BE}"/>
                </a:ext>
              </a:extLst>
            </p:cNvPr>
            <p:cNvSpPr/>
            <p:nvPr/>
          </p:nvSpPr>
          <p:spPr>
            <a:xfrm>
              <a:off x="1365588" y="505243"/>
              <a:ext cx="94123" cy="111125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678C48-C083-4031-8439-D1096A45EA9C}"/>
                </a:ext>
              </a:extLst>
            </p:cNvPr>
            <p:cNvSpPr/>
            <p:nvPr/>
          </p:nvSpPr>
          <p:spPr>
            <a:xfrm>
              <a:off x="1311924" y="507922"/>
              <a:ext cx="32882" cy="105719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94E684-DAD0-4C17-862B-14BBBA7B2182}"/>
                </a:ext>
              </a:extLst>
            </p:cNvPr>
            <p:cNvSpPr/>
            <p:nvPr/>
          </p:nvSpPr>
          <p:spPr>
            <a:xfrm>
              <a:off x="947585" y="454898"/>
              <a:ext cx="37553" cy="37553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569573-1CCF-4A17-8846-1A6D9865F5AE}"/>
                </a:ext>
              </a:extLst>
            </p:cNvPr>
            <p:cNvSpPr/>
            <p:nvPr/>
          </p:nvSpPr>
          <p:spPr>
            <a:xfrm>
              <a:off x="1309614" y="454661"/>
              <a:ext cx="37553" cy="37553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ECF41A24-A5B9-C05C-A503-CBE6615A40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36713" y="1594644"/>
            <a:ext cx="8918575" cy="3668712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70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algn="ctr">
              <a:defRPr sz="6500" b="0" i="0">
                <a:latin typeface="Montserrat Medium" pitchFamily="2" charset="77"/>
              </a:defRPr>
            </a:lvl2pPr>
            <a:lvl3pPr algn="ctr">
              <a:defRPr sz="6500" b="0" i="0">
                <a:latin typeface="Montserrat Medium" pitchFamily="2" charset="77"/>
              </a:defRPr>
            </a:lvl3pPr>
            <a:lvl4pPr algn="ctr">
              <a:defRPr sz="6500" b="0" i="0">
                <a:latin typeface="Montserrat Medium" pitchFamily="2" charset="77"/>
              </a:defRPr>
            </a:lvl4pPr>
            <a:lvl5pPr algn="ctr">
              <a:defRPr sz="6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3293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-Right-Lifesty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AF139433-BA82-052F-A4B3-AE3C2FA72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8456" y="0"/>
            <a:ext cx="6585283" cy="6858000"/>
          </a:xfrm>
          <a:custGeom>
            <a:avLst/>
            <a:gdLst>
              <a:gd name="connsiteX0" fmla="*/ 0 w 6604000"/>
              <a:gd name="connsiteY0" fmla="*/ 671231 h 6858000"/>
              <a:gd name="connsiteX1" fmla="*/ 671231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0 w 6604000"/>
              <a:gd name="connsiteY8" fmla="*/ 671231 h 6858000"/>
              <a:gd name="connsiteX0" fmla="*/ 0 w 6604000"/>
              <a:gd name="connsiteY0" fmla="*/ 671231 h 6858000"/>
              <a:gd name="connsiteX1" fmla="*/ 2028977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0 w 6604000"/>
              <a:gd name="connsiteY8" fmla="*/ 671231 h 6858000"/>
              <a:gd name="connsiteX0" fmla="*/ 997527 w 6604000"/>
              <a:gd name="connsiteY0" fmla="*/ 698940 h 6858000"/>
              <a:gd name="connsiteX1" fmla="*/ 2028977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028977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726649 h 6885709"/>
              <a:gd name="connsiteX1" fmla="*/ 2250650 w 6604000"/>
              <a:gd name="connsiteY1" fmla="*/ 0 h 6885709"/>
              <a:gd name="connsiteX2" fmla="*/ 5932769 w 6604000"/>
              <a:gd name="connsiteY2" fmla="*/ 27709 h 6885709"/>
              <a:gd name="connsiteX3" fmla="*/ 6604000 w 6604000"/>
              <a:gd name="connsiteY3" fmla="*/ 698940 h 6885709"/>
              <a:gd name="connsiteX4" fmla="*/ 6604000 w 6604000"/>
              <a:gd name="connsiteY4" fmla="*/ 6214478 h 6885709"/>
              <a:gd name="connsiteX5" fmla="*/ 5932769 w 6604000"/>
              <a:gd name="connsiteY5" fmla="*/ 6885709 h 6885709"/>
              <a:gd name="connsiteX6" fmla="*/ 671231 w 6604000"/>
              <a:gd name="connsiteY6" fmla="*/ 6885709 h 6885709"/>
              <a:gd name="connsiteX7" fmla="*/ 0 w 6604000"/>
              <a:gd name="connsiteY7" fmla="*/ 6214478 h 6885709"/>
              <a:gd name="connsiteX8" fmla="*/ 997527 w 6604000"/>
              <a:gd name="connsiteY8" fmla="*/ 726649 h 6885709"/>
              <a:gd name="connsiteX0" fmla="*/ 997527 w 6604000"/>
              <a:gd name="connsiteY0" fmla="*/ 726649 h 6885709"/>
              <a:gd name="connsiteX1" fmla="*/ 2250650 w 6604000"/>
              <a:gd name="connsiteY1" fmla="*/ 0 h 6885709"/>
              <a:gd name="connsiteX2" fmla="*/ 5932769 w 6604000"/>
              <a:gd name="connsiteY2" fmla="*/ 27709 h 6885709"/>
              <a:gd name="connsiteX3" fmla="*/ 6604000 w 6604000"/>
              <a:gd name="connsiteY3" fmla="*/ 698940 h 6885709"/>
              <a:gd name="connsiteX4" fmla="*/ 6604000 w 6604000"/>
              <a:gd name="connsiteY4" fmla="*/ 6214478 h 6885709"/>
              <a:gd name="connsiteX5" fmla="*/ 5932769 w 6604000"/>
              <a:gd name="connsiteY5" fmla="*/ 6885709 h 6885709"/>
              <a:gd name="connsiteX6" fmla="*/ 671231 w 6604000"/>
              <a:gd name="connsiteY6" fmla="*/ 6885709 h 6885709"/>
              <a:gd name="connsiteX7" fmla="*/ 0 w 6604000"/>
              <a:gd name="connsiteY7" fmla="*/ 6214478 h 6885709"/>
              <a:gd name="connsiteX8" fmla="*/ 997527 w 6604000"/>
              <a:gd name="connsiteY8" fmla="*/ 726649 h 6885709"/>
              <a:gd name="connsiteX0" fmla="*/ 997527 w 6604000"/>
              <a:gd name="connsiteY0" fmla="*/ 726649 h 6885709"/>
              <a:gd name="connsiteX1" fmla="*/ 2250650 w 6604000"/>
              <a:gd name="connsiteY1" fmla="*/ 0 h 6885709"/>
              <a:gd name="connsiteX2" fmla="*/ 5932769 w 6604000"/>
              <a:gd name="connsiteY2" fmla="*/ 27709 h 6885709"/>
              <a:gd name="connsiteX3" fmla="*/ 6604000 w 6604000"/>
              <a:gd name="connsiteY3" fmla="*/ 698940 h 6885709"/>
              <a:gd name="connsiteX4" fmla="*/ 6604000 w 6604000"/>
              <a:gd name="connsiteY4" fmla="*/ 6214478 h 6885709"/>
              <a:gd name="connsiteX5" fmla="*/ 5932769 w 6604000"/>
              <a:gd name="connsiteY5" fmla="*/ 6885709 h 6885709"/>
              <a:gd name="connsiteX6" fmla="*/ 671231 w 6604000"/>
              <a:gd name="connsiteY6" fmla="*/ 6885709 h 6885709"/>
              <a:gd name="connsiteX7" fmla="*/ 0 w 6604000"/>
              <a:gd name="connsiteY7" fmla="*/ 6214478 h 6885709"/>
              <a:gd name="connsiteX8" fmla="*/ 997527 w 6604000"/>
              <a:gd name="connsiteY8" fmla="*/ 726649 h 6885709"/>
              <a:gd name="connsiteX0" fmla="*/ 997527 w 6604000"/>
              <a:gd name="connsiteY0" fmla="*/ 726649 h 6885709"/>
              <a:gd name="connsiteX1" fmla="*/ 2250650 w 6604000"/>
              <a:gd name="connsiteY1" fmla="*/ 0 h 6885709"/>
              <a:gd name="connsiteX2" fmla="*/ 5932769 w 6604000"/>
              <a:gd name="connsiteY2" fmla="*/ 27709 h 6885709"/>
              <a:gd name="connsiteX3" fmla="*/ 6604000 w 6604000"/>
              <a:gd name="connsiteY3" fmla="*/ 698940 h 6885709"/>
              <a:gd name="connsiteX4" fmla="*/ 6604000 w 6604000"/>
              <a:gd name="connsiteY4" fmla="*/ 6214478 h 6885709"/>
              <a:gd name="connsiteX5" fmla="*/ 5932769 w 6604000"/>
              <a:gd name="connsiteY5" fmla="*/ 6885709 h 6885709"/>
              <a:gd name="connsiteX6" fmla="*/ 671231 w 6604000"/>
              <a:gd name="connsiteY6" fmla="*/ 6885709 h 6885709"/>
              <a:gd name="connsiteX7" fmla="*/ 0 w 6604000"/>
              <a:gd name="connsiteY7" fmla="*/ 6214478 h 6885709"/>
              <a:gd name="connsiteX8" fmla="*/ 997527 w 6604000"/>
              <a:gd name="connsiteY8" fmla="*/ 726649 h 6885709"/>
              <a:gd name="connsiteX0" fmla="*/ 997527 w 6604000"/>
              <a:gd name="connsiteY0" fmla="*/ 712794 h 6871854"/>
              <a:gd name="connsiteX1" fmla="*/ 2001268 w 6604000"/>
              <a:gd name="connsiteY1" fmla="*/ 0 h 6871854"/>
              <a:gd name="connsiteX2" fmla="*/ 5932769 w 6604000"/>
              <a:gd name="connsiteY2" fmla="*/ 13854 h 6871854"/>
              <a:gd name="connsiteX3" fmla="*/ 6604000 w 6604000"/>
              <a:gd name="connsiteY3" fmla="*/ 685085 h 6871854"/>
              <a:gd name="connsiteX4" fmla="*/ 6604000 w 6604000"/>
              <a:gd name="connsiteY4" fmla="*/ 6200623 h 6871854"/>
              <a:gd name="connsiteX5" fmla="*/ 5932769 w 6604000"/>
              <a:gd name="connsiteY5" fmla="*/ 6871854 h 6871854"/>
              <a:gd name="connsiteX6" fmla="*/ 671231 w 6604000"/>
              <a:gd name="connsiteY6" fmla="*/ 6871854 h 6871854"/>
              <a:gd name="connsiteX7" fmla="*/ 0 w 6604000"/>
              <a:gd name="connsiteY7" fmla="*/ 6200623 h 6871854"/>
              <a:gd name="connsiteX8" fmla="*/ 997527 w 6604000"/>
              <a:gd name="connsiteY8" fmla="*/ 712794 h 6871854"/>
              <a:gd name="connsiteX0" fmla="*/ 997527 w 6604000"/>
              <a:gd name="connsiteY0" fmla="*/ 698940 h 6858000"/>
              <a:gd name="connsiteX1" fmla="*/ 2112104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112104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112104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222941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222941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997527 w 6604000"/>
              <a:gd name="connsiteY0" fmla="*/ 698940 h 6858000"/>
              <a:gd name="connsiteX1" fmla="*/ 2222941 w 6604000"/>
              <a:gd name="connsiteY1" fmla="*/ 0 h 6858000"/>
              <a:gd name="connsiteX2" fmla="*/ 5932769 w 6604000"/>
              <a:gd name="connsiteY2" fmla="*/ 0 h 6858000"/>
              <a:gd name="connsiteX3" fmla="*/ 6604000 w 6604000"/>
              <a:gd name="connsiteY3" fmla="*/ 671231 h 6858000"/>
              <a:gd name="connsiteX4" fmla="*/ 6604000 w 6604000"/>
              <a:gd name="connsiteY4" fmla="*/ 6186769 h 6858000"/>
              <a:gd name="connsiteX5" fmla="*/ 5932769 w 6604000"/>
              <a:gd name="connsiteY5" fmla="*/ 6858000 h 6858000"/>
              <a:gd name="connsiteX6" fmla="*/ 671231 w 6604000"/>
              <a:gd name="connsiteY6" fmla="*/ 6858000 h 6858000"/>
              <a:gd name="connsiteX7" fmla="*/ 0 w 6604000"/>
              <a:gd name="connsiteY7" fmla="*/ 6186769 h 6858000"/>
              <a:gd name="connsiteX8" fmla="*/ 997527 w 6604000"/>
              <a:gd name="connsiteY8" fmla="*/ 698940 h 6858000"/>
              <a:gd name="connsiteX0" fmla="*/ 1000962 w 6607435"/>
              <a:gd name="connsiteY0" fmla="*/ 698940 h 6858000"/>
              <a:gd name="connsiteX1" fmla="*/ 2226376 w 6607435"/>
              <a:gd name="connsiteY1" fmla="*/ 0 h 6858000"/>
              <a:gd name="connsiteX2" fmla="*/ 5936204 w 6607435"/>
              <a:gd name="connsiteY2" fmla="*/ 0 h 6858000"/>
              <a:gd name="connsiteX3" fmla="*/ 6607435 w 6607435"/>
              <a:gd name="connsiteY3" fmla="*/ 671231 h 6858000"/>
              <a:gd name="connsiteX4" fmla="*/ 6607435 w 6607435"/>
              <a:gd name="connsiteY4" fmla="*/ 6186769 h 6858000"/>
              <a:gd name="connsiteX5" fmla="*/ 5936204 w 6607435"/>
              <a:gd name="connsiteY5" fmla="*/ 6858000 h 6858000"/>
              <a:gd name="connsiteX6" fmla="*/ 674666 w 6607435"/>
              <a:gd name="connsiteY6" fmla="*/ 6858000 h 6858000"/>
              <a:gd name="connsiteX7" fmla="*/ 3435 w 6607435"/>
              <a:gd name="connsiteY7" fmla="*/ 6186769 h 6858000"/>
              <a:gd name="connsiteX8" fmla="*/ 1000962 w 6607435"/>
              <a:gd name="connsiteY8" fmla="*/ 698940 h 6858000"/>
              <a:gd name="connsiteX0" fmla="*/ 973521 w 6579994"/>
              <a:gd name="connsiteY0" fmla="*/ 698940 h 6858000"/>
              <a:gd name="connsiteX1" fmla="*/ 2198935 w 6579994"/>
              <a:gd name="connsiteY1" fmla="*/ 0 h 6858000"/>
              <a:gd name="connsiteX2" fmla="*/ 5908763 w 6579994"/>
              <a:gd name="connsiteY2" fmla="*/ 0 h 6858000"/>
              <a:gd name="connsiteX3" fmla="*/ 6579994 w 6579994"/>
              <a:gd name="connsiteY3" fmla="*/ 671231 h 6858000"/>
              <a:gd name="connsiteX4" fmla="*/ 6579994 w 6579994"/>
              <a:gd name="connsiteY4" fmla="*/ 6186769 h 6858000"/>
              <a:gd name="connsiteX5" fmla="*/ 5908763 w 6579994"/>
              <a:gd name="connsiteY5" fmla="*/ 6858000 h 6858000"/>
              <a:gd name="connsiteX6" fmla="*/ 647225 w 6579994"/>
              <a:gd name="connsiteY6" fmla="*/ 6858000 h 6858000"/>
              <a:gd name="connsiteX7" fmla="*/ 3703 w 6579994"/>
              <a:gd name="connsiteY7" fmla="*/ 6006660 h 6858000"/>
              <a:gd name="connsiteX8" fmla="*/ 973521 w 6579994"/>
              <a:gd name="connsiteY8" fmla="*/ 698940 h 6858000"/>
              <a:gd name="connsiteX0" fmla="*/ 978810 w 6585283"/>
              <a:gd name="connsiteY0" fmla="*/ 698940 h 6858000"/>
              <a:gd name="connsiteX1" fmla="*/ 2204224 w 6585283"/>
              <a:gd name="connsiteY1" fmla="*/ 0 h 6858000"/>
              <a:gd name="connsiteX2" fmla="*/ 5914052 w 6585283"/>
              <a:gd name="connsiteY2" fmla="*/ 0 h 6858000"/>
              <a:gd name="connsiteX3" fmla="*/ 6585283 w 6585283"/>
              <a:gd name="connsiteY3" fmla="*/ 671231 h 6858000"/>
              <a:gd name="connsiteX4" fmla="*/ 6585283 w 6585283"/>
              <a:gd name="connsiteY4" fmla="*/ 6186769 h 6858000"/>
              <a:gd name="connsiteX5" fmla="*/ 5914052 w 6585283"/>
              <a:gd name="connsiteY5" fmla="*/ 6858000 h 6858000"/>
              <a:gd name="connsiteX6" fmla="*/ 652514 w 6585283"/>
              <a:gd name="connsiteY6" fmla="*/ 6858000 h 6858000"/>
              <a:gd name="connsiteX7" fmla="*/ 8992 w 6585283"/>
              <a:gd name="connsiteY7" fmla="*/ 6006660 h 6858000"/>
              <a:gd name="connsiteX8" fmla="*/ 978810 w 6585283"/>
              <a:gd name="connsiteY8" fmla="*/ 6989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5283" h="6858000">
                <a:moveTo>
                  <a:pt x="978810" y="698940"/>
                </a:moveTo>
                <a:cubicBezTo>
                  <a:pt x="1131210" y="9574"/>
                  <a:pt x="1473295" y="1"/>
                  <a:pt x="2204224" y="0"/>
                </a:cubicBezTo>
                <a:lnTo>
                  <a:pt x="5914052" y="0"/>
                </a:lnTo>
                <a:cubicBezTo>
                  <a:pt x="6284763" y="0"/>
                  <a:pt x="6585283" y="300520"/>
                  <a:pt x="6585283" y="671231"/>
                </a:cubicBezTo>
                <a:lnTo>
                  <a:pt x="6585283" y="6186769"/>
                </a:lnTo>
                <a:cubicBezTo>
                  <a:pt x="6585283" y="6557480"/>
                  <a:pt x="6284763" y="6858000"/>
                  <a:pt x="5914052" y="6858000"/>
                </a:cubicBezTo>
                <a:lnTo>
                  <a:pt x="652514" y="6858000"/>
                </a:lnTo>
                <a:cubicBezTo>
                  <a:pt x="281803" y="6858000"/>
                  <a:pt x="-60281" y="6515917"/>
                  <a:pt x="8992" y="6006660"/>
                </a:cubicBezTo>
                <a:lnTo>
                  <a:pt x="978810" y="69894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Geo pattern" hidden="1">
            <a:extLst>
              <a:ext uri="{FF2B5EF4-FFF2-40B4-BE49-F238E27FC236}">
                <a16:creationId xmlns:a16="http://schemas.microsoft.com/office/drawing/2014/main" id="{7F1BA546-A333-410F-942E-C304C22C343C}"/>
              </a:ext>
            </a:extLst>
          </p:cNvPr>
          <p:cNvSpPr/>
          <p:nvPr userDrawn="1"/>
        </p:nvSpPr>
        <p:spPr>
          <a:xfrm>
            <a:off x="0" y="0"/>
            <a:ext cx="121920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" y="0"/>
                </a:moveTo>
                <a:cubicBezTo>
                  <a:pt x="51" y="44"/>
                  <a:pt x="25" y="89"/>
                  <a:pt x="0" y="135"/>
                </a:cubicBezTo>
                <a:lnTo>
                  <a:pt x="0" y="204"/>
                </a:lnTo>
                <a:cubicBezTo>
                  <a:pt x="38" y="134"/>
                  <a:pt x="77" y="66"/>
                  <a:pt x="116" y="0"/>
                </a:cubicBezTo>
                <a:lnTo>
                  <a:pt x="77" y="0"/>
                </a:lnTo>
                <a:close/>
                <a:moveTo>
                  <a:pt x="663" y="0"/>
                </a:moveTo>
                <a:cubicBezTo>
                  <a:pt x="618" y="141"/>
                  <a:pt x="564" y="275"/>
                  <a:pt x="510" y="405"/>
                </a:cubicBezTo>
                <a:cubicBezTo>
                  <a:pt x="481" y="475"/>
                  <a:pt x="450" y="546"/>
                  <a:pt x="422" y="619"/>
                </a:cubicBezTo>
                <a:cubicBezTo>
                  <a:pt x="129" y="1374"/>
                  <a:pt x="110" y="1763"/>
                  <a:pt x="574" y="2571"/>
                </a:cubicBezTo>
                <a:cubicBezTo>
                  <a:pt x="899" y="3138"/>
                  <a:pt x="1215" y="3588"/>
                  <a:pt x="1542" y="3947"/>
                </a:cubicBezTo>
                <a:cubicBezTo>
                  <a:pt x="1748" y="4174"/>
                  <a:pt x="1990" y="4302"/>
                  <a:pt x="2223" y="4427"/>
                </a:cubicBezTo>
                <a:lnTo>
                  <a:pt x="2232" y="4432"/>
                </a:lnTo>
                <a:cubicBezTo>
                  <a:pt x="2466" y="4558"/>
                  <a:pt x="2673" y="4754"/>
                  <a:pt x="2865" y="5033"/>
                </a:cubicBezTo>
                <a:cubicBezTo>
                  <a:pt x="2930" y="5128"/>
                  <a:pt x="2995" y="5227"/>
                  <a:pt x="3057" y="5323"/>
                </a:cubicBezTo>
                <a:cubicBezTo>
                  <a:pt x="3176" y="5507"/>
                  <a:pt x="3299" y="5695"/>
                  <a:pt x="3433" y="5864"/>
                </a:cubicBezTo>
                <a:cubicBezTo>
                  <a:pt x="3729" y="6237"/>
                  <a:pt x="4069" y="6327"/>
                  <a:pt x="4474" y="6138"/>
                </a:cubicBezTo>
                <a:cubicBezTo>
                  <a:pt x="4669" y="6046"/>
                  <a:pt x="4887" y="5922"/>
                  <a:pt x="5019" y="5597"/>
                </a:cubicBezTo>
                <a:cubicBezTo>
                  <a:pt x="5080" y="5445"/>
                  <a:pt x="5140" y="5215"/>
                  <a:pt x="5079" y="4981"/>
                </a:cubicBezTo>
                <a:cubicBezTo>
                  <a:pt x="5029" y="4790"/>
                  <a:pt x="4981" y="4594"/>
                  <a:pt x="4934" y="4404"/>
                </a:cubicBezTo>
                <a:cubicBezTo>
                  <a:pt x="4784" y="3797"/>
                  <a:pt x="4630" y="3171"/>
                  <a:pt x="4406" y="2600"/>
                </a:cubicBezTo>
                <a:cubicBezTo>
                  <a:pt x="4232" y="2153"/>
                  <a:pt x="3979" y="1776"/>
                  <a:pt x="3588" y="1376"/>
                </a:cubicBezTo>
                <a:cubicBezTo>
                  <a:pt x="3319" y="1101"/>
                  <a:pt x="3014" y="789"/>
                  <a:pt x="2770" y="389"/>
                </a:cubicBezTo>
                <a:cubicBezTo>
                  <a:pt x="2689" y="256"/>
                  <a:pt x="2622" y="131"/>
                  <a:pt x="2566" y="0"/>
                </a:cubicBezTo>
                <a:lnTo>
                  <a:pt x="2531" y="0"/>
                </a:lnTo>
                <a:cubicBezTo>
                  <a:pt x="2589" y="142"/>
                  <a:pt x="2662" y="276"/>
                  <a:pt x="2749" y="419"/>
                </a:cubicBezTo>
                <a:cubicBezTo>
                  <a:pt x="2995" y="823"/>
                  <a:pt x="3301" y="1136"/>
                  <a:pt x="3572" y="1412"/>
                </a:cubicBezTo>
                <a:cubicBezTo>
                  <a:pt x="3959" y="1809"/>
                  <a:pt x="4209" y="2183"/>
                  <a:pt x="4381" y="2623"/>
                </a:cubicBezTo>
                <a:cubicBezTo>
                  <a:pt x="4603" y="3190"/>
                  <a:pt x="4757" y="3815"/>
                  <a:pt x="4907" y="4420"/>
                </a:cubicBezTo>
                <a:cubicBezTo>
                  <a:pt x="4954" y="4610"/>
                  <a:pt x="5002" y="4806"/>
                  <a:pt x="5052" y="4998"/>
                </a:cubicBezTo>
                <a:cubicBezTo>
                  <a:pt x="5108" y="5214"/>
                  <a:pt x="5051" y="5431"/>
                  <a:pt x="4993" y="5574"/>
                </a:cubicBezTo>
                <a:cubicBezTo>
                  <a:pt x="4867" y="5886"/>
                  <a:pt x="4655" y="6006"/>
                  <a:pt x="4466" y="6095"/>
                </a:cubicBezTo>
                <a:cubicBezTo>
                  <a:pt x="4072" y="6280"/>
                  <a:pt x="3740" y="6193"/>
                  <a:pt x="3452" y="5830"/>
                </a:cubicBezTo>
                <a:cubicBezTo>
                  <a:pt x="3319" y="5663"/>
                  <a:pt x="3196" y="5473"/>
                  <a:pt x="3078" y="5291"/>
                </a:cubicBezTo>
                <a:cubicBezTo>
                  <a:pt x="3015" y="5195"/>
                  <a:pt x="2951" y="5096"/>
                  <a:pt x="2885" y="5001"/>
                </a:cubicBezTo>
                <a:cubicBezTo>
                  <a:pt x="2691" y="4717"/>
                  <a:pt x="2480" y="4517"/>
                  <a:pt x="2242" y="4390"/>
                </a:cubicBezTo>
                <a:lnTo>
                  <a:pt x="2232" y="4384"/>
                </a:lnTo>
                <a:cubicBezTo>
                  <a:pt x="2001" y="4261"/>
                  <a:pt x="1762" y="4133"/>
                  <a:pt x="1559" y="3910"/>
                </a:cubicBezTo>
                <a:cubicBezTo>
                  <a:pt x="1234" y="3553"/>
                  <a:pt x="919" y="3105"/>
                  <a:pt x="595" y="2541"/>
                </a:cubicBezTo>
                <a:cubicBezTo>
                  <a:pt x="140" y="1748"/>
                  <a:pt x="158" y="1389"/>
                  <a:pt x="448" y="642"/>
                </a:cubicBezTo>
                <a:cubicBezTo>
                  <a:pt x="475" y="570"/>
                  <a:pt x="506" y="498"/>
                  <a:pt x="535" y="428"/>
                </a:cubicBezTo>
                <a:cubicBezTo>
                  <a:pt x="592" y="291"/>
                  <a:pt x="649" y="150"/>
                  <a:pt x="695" y="0"/>
                </a:cubicBezTo>
                <a:lnTo>
                  <a:pt x="663" y="0"/>
                </a:lnTo>
                <a:close/>
                <a:moveTo>
                  <a:pt x="1400" y="0"/>
                </a:moveTo>
                <a:cubicBezTo>
                  <a:pt x="1374" y="25"/>
                  <a:pt x="1348" y="55"/>
                  <a:pt x="1320" y="93"/>
                </a:cubicBezTo>
                <a:cubicBezTo>
                  <a:pt x="1188" y="274"/>
                  <a:pt x="1062" y="485"/>
                  <a:pt x="947" y="721"/>
                </a:cubicBezTo>
                <a:cubicBezTo>
                  <a:pt x="693" y="1241"/>
                  <a:pt x="657" y="1750"/>
                  <a:pt x="839" y="2235"/>
                </a:cubicBezTo>
                <a:cubicBezTo>
                  <a:pt x="1168" y="3112"/>
                  <a:pt x="1590" y="3653"/>
                  <a:pt x="2130" y="3892"/>
                </a:cubicBezTo>
                <a:cubicBezTo>
                  <a:pt x="2501" y="4056"/>
                  <a:pt x="2818" y="4336"/>
                  <a:pt x="3094" y="4749"/>
                </a:cubicBezTo>
                <a:cubicBezTo>
                  <a:pt x="3312" y="5073"/>
                  <a:pt x="3513" y="5288"/>
                  <a:pt x="3728" y="5426"/>
                </a:cubicBezTo>
                <a:cubicBezTo>
                  <a:pt x="3817" y="5484"/>
                  <a:pt x="3913" y="5512"/>
                  <a:pt x="4007" y="5512"/>
                </a:cubicBezTo>
                <a:cubicBezTo>
                  <a:pt x="4133" y="5512"/>
                  <a:pt x="4254" y="5462"/>
                  <a:pt x="4351" y="5362"/>
                </a:cubicBezTo>
                <a:cubicBezTo>
                  <a:pt x="4452" y="5258"/>
                  <a:pt x="4571" y="5055"/>
                  <a:pt x="4566" y="4676"/>
                </a:cubicBezTo>
                <a:lnTo>
                  <a:pt x="4566" y="4673"/>
                </a:lnTo>
                <a:cubicBezTo>
                  <a:pt x="4532" y="4233"/>
                  <a:pt x="4481" y="3719"/>
                  <a:pt x="4359" y="3234"/>
                </a:cubicBezTo>
                <a:cubicBezTo>
                  <a:pt x="4244" y="2780"/>
                  <a:pt x="4089" y="2433"/>
                  <a:pt x="3883" y="2173"/>
                </a:cubicBezTo>
                <a:cubicBezTo>
                  <a:pt x="3649" y="1878"/>
                  <a:pt x="3371" y="1650"/>
                  <a:pt x="3009" y="1455"/>
                </a:cubicBezTo>
                <a:cubicBezTo>
                  <a:pt x="2692" y="1284"/>
                  <a:pt x="2424" y="1071"/>
                  <a:pt x="2188" y="802"/>
                </a:cubicBezTo>
                <a:cubicBezTo>
                  <a:pt x="2079" y="676"/>
                  <a:pt x="1988" y="519"/>
                  <a:pt x="1900" y="368"/>
                </a:cubicBezTo>
                <a:cubicBezTo>
                  <a:pt x="1849" y="281"/>
                  <a:pt x="1798" y="193"/>
                  <a:pt x="1742" y="109"/>
                </a:cubicBezTo>
                <a:cubicBezTo>
                  <a:pt x="1712" y="63"/>
                  <a:pt x="1683" y="29"/>
                  <a:pt x="1656" y="0"/>
                </a:cubicBezTo>
                <a:lnTo>
                  <a:pt x="1597" y="0"/>
                </a:lnTo>
                <a:cubicBezTo>
                  <a:pt x="1635" y="26"/>
                  <a:pt x="1675" y="72"/>
                  <a:pt x="1722" y="141"/>
                </a:cubicBezTo>
                <a:cubicBezTo>
                  <a:pt x="1776" y="223"/>
                  <a:pt x="1827" y="312"/>
                  <a:pt x="1877" y="398"/>
                </a:cubicBezTo>
                <a:cubicBezTo>
                  <a:pt x="1966" y="551"/>
                  <a:pt x="2059" y="709"/>
                  <a:pt x="2171" y="838"/>
                </a:cubicBezTo>
                <a:cubicBezTo>
                  <a:pt x="2409" y="1109"/>
                  <a:pt x="2680" y="1325"/>
                  <a:pt x="2999" y="1497"/>
                </a:cubicBezTo>
                <a:cubicBezTo>
                  <a:pt x="3358" y="1690"/>
                  <a:pt x="3633" y="1916"/>
                  <a:pt x="3864" y="2208"/>
                </a:cubicBezTo>
                <a:cubicBezTo>
                  <a:pt x="4066" y="2462"/>
                  <a:pt x="4219" y="2803"/>
                  <a:pt x="4332" y="3250"/>
                </a:cubicBezTo>
                <a:cubicBezTo>
                  <a:pt x="4453" y="3731"/>
                  <a:pt x="4504" y="4241"/>
                  <a:pt x="4537" y="4678"/>
                </a:cubicBezTo>
                <a:cubicBezTo>
                  <a:pt x="4542" y="5035"/>
                  <a:pt x="4429" y="5227"/>
                  <a:pt x="4334" y="5325"/>
                </a:cubicBezTo>
                <a:cubicBezTo>
                  <a:pt x="4173" y="5491"/>
                  <a:pt x="3939" y="5514"/>
                  <a:pt x="3738" y="5385"/>
                </a:cubicBezTo>
                <a:cubicBezTo>
                  <a:pt x="3528" y="5249"/>
                  <a:pt x="3329" y="5037"/>
                  <a:pt x="3114" y="4717"/>
                </a:cubicBezTo>
                <a:cubicBezTo>
                  <a:pt x="2834" y="4299"/>
                  <a:pt x="2515" y="4016"/>
                  <a:pt x="2139" y="3849"/>
                </a:cubicBezTo>
                <a:cubicBezTo>
                  <a:pt x="1607" y="3614"/>
                  <a:pt x="1190" y="3079"/>
                  <a:pt x="865" y="2213"/>
                </a:cubicBezTo>
                <a:cubicBezTo>
                  <a:pt x="689" y="1745"/>
                  <a:pt x="725" y="1252"/>
                  <a:pt x="971" y="748"/>
                </a:cubicBezTo>
                <a:cubicBezTo>
                  <a:pt x="1085" y="514"/>
                  <a:pt x="1209" y="305"/>
                  <a:pt x="1340" y="126"/>
                </a:cubicBezTo>
                <a:cubicBezTo>
                  <a:pt x="1385" y="65"/>
                  <a:pt x="1424" y="24"/>
                  <a:pt x="1460" y="0"/>
                </a:cubicBezTo>
                <a:lnTo>
                  <a:pt x="1400" y="0"/>
                </a:lnTo>
                <a:close/>
                <a:moveTo>
                  <a:pt x="3065" y="0"/>
                </a:moveTo>
                <a:cubicBezTo>
                  <a:pt x="3087" y="52"/>
                  <a:pt x="3110" y="104"/>
                  <a:pt x="3130" y="142"/>
                </a:cubicBezTo>
                <a:cubicBezTo>
                  <a:pt x="3332" y="542"/>
                  <a:pt x="3578" y="888"/>
                  <a:pt x="3833" y="1237"/>
                </a:cubicBezTo>
                <a:cubicBezTo>
                  <a:pt x="4017" y="1489"/>
                  <a:pt x="4211" y="1762"/>
                  <a:pt x="4374" y="2072"/>
                </a:cubicBezTo>
                <a:cubicBezTo>
                  <a:pt x="4664" y="2624"/>
                  <a:pt x="4874" y="3261"/>
                  <a:pt x="5077" y="3877"/>
                </a:cubicBezTo>
                <a:cubicBezTo>
                  <a:pt x="5178" y="4182"/>
                  <a:pt x="5282" y="4498"/>
                  <a:pt x="5394" y="4799"/>
                </a:cubicBezTo>
                <a:cubicBezTo>
                  <a:pt x="5502" y="5088"/>
                  <a:pt x="5482" y="5431"/>
                  <a:pt x="5340" y="5766"/>
                </a:cubicBezTo>
                <a:cubicBezTo>
                  <a:pt x="5080" y="6376"/>
                  <a:pt x="4376" y="6835"/>
                  <a:pt x="3892" y="6709"/>
                </a:cubicBezTo>
                <a:cubicBezTo>
                  <a:pt x="3479" y="6602"/>
                  <a:pt x="3218" y="6200"/>
                  <a:pt x="2997" y="5781"/>
                </a:cubicBezTo>
                <a:cubicBezTo>
                  <a:pt x="2727" y="5267"/>
                  <a:pt x="2425" y="4918"/>
                  <a:pt x="2072" y="4717"/>
                </a:cubicBezTo>
                <a:cubicBezTo>
                  <a:pt x="1837" y="4582"/>
                  <a:pt x="1533" y="4385"/>
                  <a:pt x="1279" y="4042"/>
                </a:cubicBezTo>
                <a:cubicBezTo>
                  <a:pt x="1232" y="3980"/>
                  <a:pt x="1186" y="3917"/>
                  <a:pt x="1140" y="3854"/>
                </a:cubicBezTo>
                <a:cubicBezTo>
                  <a:pt x="993" y="3653"/>
                  <a:pt x="842" y="3445"/>
                  <a:pt x="681" y="3264"/>
                </a:cubicBezTo>
                <a:cubicBezTo>
                  <a:pt x="655" y="3235"/>
                  <a:pt x="630" y="3206"/>
                  <a:pt x="604" y="3178"/>
                </a:cubicBezTo>
                <a:cubicBezTo>
                  <a:pt x="414" y="2962"/>
                  <a:pt x="218" y="2743"/>
                  <a:pt x="0" y="2582"/>
                </a:cubicBezTo>
                <a:lnTo>
                  <a:pt x="0" y="2636"/>
                </a:lnTo>
                <a:cubicBezTo>
                  <a:pt x="210" y="2794"/>
                  <a:pt x="402" y="3004"/>
                  <a:pt x="586" y="3213"/>
                </a:cubicBezTo>
                <a:cubicBezTo>
                  <a:pt x="612" y="3242"/>
                  <a:pt x="638" y="3271"/>
                  <a:pt x="663" y="3299"/>
                </a:cubicBezTo>
                <a:cubicBezTo>
                  <a:pt x="823" y="3479"/>
                  <a:pt x="974" y="3686"/>
                  <a:pt x="1120" y="3886"/>
                </a:cubicBezTo>
                <a:cubicBezTo>
                  <a:pt x="1166" y="3949"/>
                  <a:pt x="1212" y="4013"/>
                  <a:pt x="1259" y="4076"/>
                </a:cubicBezTo>
                <a:cubicBezTo>
                  <a:pt x="1517" y="4423"/>
                  <a:pt x="1823" y="4624"/>
                  <a:pt x="2061" y="4759"/>
                </a:cubicBezTo>
                <a:cubicBezTo>
                  <a:pt x="2409" y="4958"/>
                  <a:pt x="2708" y="5301"/>
                  <a:pt x="2975" y="5808"/>
                </a:cubicBezTo>
                <a:cubicBezTo>
                  <a:pt x="3188" y="6214"/>
                  <a:pt x="3463" y="6644"/>
                  <a:pt x="3887" y="6754"/>
                </a:cubicBezTo>
                <a:cubicBezTo>
                  <a:pt x="3943" y="6768"/>
                  <a:pt x="4001" y="6776"/>
                  <a:pt x="4061" y="6776"/>
                </a:cubicBezTo>
                <a:cubicBezTo>
                  <a:pt x="4537" y="6776"/>
                  <a:pt x="5129" y="6343"/>
                  <a:pt x="5365" y="5790"/>
                </a:cubicBezTo>
                <a:cubicBezTo>
                  <a:pt x="5514" y="5440"/>
                  <a:pt x="5533" y="5081"/>
                  <a:pt x="5420" y="4778"/>
                </a:cubicBezTo>
                <a:cubicBezTo>
                  <a:pt x="5307" y="4477"/>
                  <a:pt x="5204" y="4161"/>
                  <a:pt x="5103" y="3856"/>
                </a:cubicBezTo>
                <a:cubicBezTo>
                  <a:pt x="4900" y="3238"/>
                  <a:pt x="4689" y="2599"/>
                  <a:pt x="4397" y="2043"/>
                </a:cubicBezTo>
                <a:cubicBezTo>
                  <a:pt x="4233" y="1731"/>
                  <a:pt x="4038" y="1458"/>
                  <a:pt x="3853" y="1204"/>
                </a:cubicBezTo>
                <a:cubicBezTo>
                  <a:pt x="3589" y="843"/>
                  <a:pt x="3355" y="512"/>
                  <a:pt x="3153" y="115"/>
                </a:cubicBezTo>
                <a:cubicBezTo>
                  <a:pt x="3133" y="75"/>
                  <a:pt x="3118" y="38"/>
                  <a:pt x="3101" y="0"/>
                </a:cubicBezTo>
                <a:lnTo>
                  <a:pt x="3065" y="0"/>
                </a:lnTo>
                <a:close/>
                <a:moveTo>
                  <a:pt x="3149" y="0"/>
                </a:moveTo>
                <a:cubicBezTo>
                  <a:pt x="3335" y="435"/>
                  <a:pt x="3586" y="785"/>
                  <a:pt x="3810" y="1071"/>
                </a:cubicBezTo>
                <a:cubicBezTo>
                  <a:pt x="4329" y="1736"/>
                  <a:pt x="4721" y="2516"/>
                  <a:pt x="5007" y="3457"/>
                </a:cubicBezTo>
                <a:cubicBezTo>
                  <a:pt x="5104" y="3777"/>
                  <a:pt x="5219" y="4100"/>
                  <a:pt x="5347" y="4415"/>
                </a:cubicBezTo>
                <a:cubicBezTo>
                  <a:pt x="5624" y="5094"/>
                  <a:pt x="5562" y="5711"/>
                  <a:pt x="5171" y="6198"/>
                </a:cubicBezTo>
                <a:cubicBezTo>
                  <a:pt x="4756" y="6714"/>
                  <a:pt x="4299" y="6909"/>
                  <a:pt x="3811" y="6779"/>
                </a:cubicBezTo>
                <a:cubicBezTo>
                  <a:pt x="3554" y="6711"/>
                  <a:pt x="3332" y="6505"/>
                  <a:pt x="3111" y="6131"/>
                </a:cubicBezTo>
                <a:cubicBezTo>
                  <a:pt x="3020" y="5976"/>
                  <a:pt x="2929" y="5815"/>
                  <a:pt x="2845" y="5662"/>
                </a:cubicBezTo>
                <a:cubicBezTo>
                  <a:pt x="2626" y="5269"/>
                  <a:pt x="2334" y="4971"/>
                  <a:pt x="1952" y="4752"/>
                </a:cubicBezTo>
                <a:cubicBezTo>
                  <a:pt x="1622" y="4564"/>
                  <a:pt x="1320" y="4269"/>
                  <a:pt x="1054" y="3878"/>
                </a:cubicBezTo>
                <a:cubicBezTo>
                  <a:pt x="763" y="3449"/>
                  <a:pt x="417" y="3063"/>
                  <a:pt x="0" y="2699"/>
                </a:cubicBezTo>
                <a:lnTo>
                  <a:pt x="0" y="2751"/>
                </a:lnTo>
                <a:cubicBezTo>
                  <a:pt x="408" y="3109"/>
                  <a:pt x="748" y="3490"/>
                  <a:pt x="1034" y="3911"/>
                </a:cubicBezTo>
                <a:cubicBezTo>
                  <a:pt x="1302" y="4307"/>
                  <a:pt x="1608" y="4603"/>
                  <a:pt x="1941" y="4794"/>
                </a:cubicBezTo>
                <a:cubicBezTo>
                  <a:pt x="2319" y="5010"/>
                  <a:pt x="2607" y="5304"/>
                  <a:pt x="2822" y="5691"/>
                </a:cubicBezTo>
                <a:cubicBezTo>
                  <a:pt x="2907" y="5844"/>
                  <a:pt x="2998" y="6005"/>
                  <a:pt x="3089" y="6161"/>
                </a:cubicBezTo>
                <a:cubicBezTo>
                  <a:pt x="3315" y="6543"/>
                  <a:pt x="3542" y="6754"/>
                  <a:pt x="3806" y="6824"/>
                </a:cubicBezTo>
                <a:cubicBezTo>
                  <a:pt x="3905" y="6851"/>
                  <a:pt x="4003" y="6864"/>
                  <a:pt x="4100" y="6864"/>
                </a:cubicBezTo>
                <a:cubicBezTo>
                  <a:pt x="4487" y="6864"/>
                  <a:pt x="4853" y="6652"/>
                  <a:pt x="5190" y="6232"/>
                </a:cubicBezTo>
                <a:cubicBezTo>
                  <a:pt x="5594" y="5728"/>
                  <a:pt x="5658" y="5091"/>
                  <a:pt x="5372" y="4390"/>
                </a:cubicBezTo>
                <a:cubicBezTo>
                  <a:pt x="5244" y="4077"/>
                  <a:pt x="5131" y="3757"/>
                  <a:pt x="5034" y="3439"/>
                </a:cubicBezTo>
                <a:cubicBezTo>
                  <a:pt x="4746" y="2492"/>
                  <a:pt x="4351" y="1707"/>
                  <a:pt x="3829" y="1038"/>
                </a:cubicBezTo>
                <a:cubicBezTo>
                  <a:pt x="3611" y="759"/>
                  <a:pt x="3368" y="419"/>
                  <a:pt x="3184" y="0"/>
                </a:cubicBezTo>
                <a:lnTo>
                  <a:pt x="3149" y="0"/>
                </a:lnTo>
                <a:close/>
                <a:moveTo>
                  <a:pt x="3459" y="0"/>
                </a:moveTo>
                <a:cubicBezTo>
                  <a:pt x="3569" y="305"/>
                  <a:pt x="3726" y="561"/>
                  <a:pt x="3902" y="831"/>
                </a:cubicBezTo>
                <a:cubicBezTo>
                  <a:pt x="4267" y="1391"/>
                  <a:pt x="4644" y="2010"/>
                  <a:pt x="4931" y="2740"/>
                </a:cubicBezTo>
                <a:cubicBezTo>
                  <a:pt x="5009" y="2939"/>
                  <a:pt x="5088" y="3138"/>
                  <a:pt x="5167" y="3336"/>
                </a:cubicBezTo>
                <a:cubicBezTo>
                  <a:pt x="5322" y="3725"/>
                  <a:pt x="5481" y="4127"/>
                  <a:pt x="5632" y="4527"/>
                </a:cubicBezTo>
                <a:cubicBezTo>
                  <a:pt x="5887" y="5198"/>
                  <a:pt x="5749" y="5661"/>
                  <a:pt x="5462" y="6151"/>
                </a:cubicBezTo>
                <a:cubicBezTo>
                  <a:pt x="5104" y="6765"/>
                  <a:pt x="4678" y="7102"/>
                  <a:pt x="4198" y="7154"/>
                </a:cubicBezTo>
                <a:cubicBezTo>
                  <a:pt x="3686" y="7210"/>
                  <a:pt x="3284" y="6968"/>
                  <a:pt x="3003" y="6434"/>
                </a:cubicBezTo>
                <a:cubicBezTo>
                  <a:pt x="2705" y="5867"/>
                  <a:pt x="2340" y="5241"/>
                  <a:pt x="1788" y="4995"/>
                </a:cubicBezTo>
                <a:cubicBezTo>
                  <a:pt x="1627" y="4923"/>
                  <a:pt x="1470" y="4795"/>
                  <a:pt x="1307" y="4602"/>
                </a:cubicBezTo>
                <a:cubicBezTo>
                  <a:pt x="1280" y="4571"/>
                  <a:pt x="1254" y="4540"/>
                  <a:pt x="1227" y="4509"/>
                </a:cubicBezTo>
                <a:cubicBezTo>
                  <a:pt x="1146" y="4418"/>
                  <a:pt x="1063" y="4323"/>
                  <a:pt x="994" y="4212"/>
                </a:cubicBezTo>
                <a:cubicBezTo>
                  <a:pt x="689" y="3721"/>
                  <a:pt x="362" y="3476"/>
                  <a:pt x="0" y="3469"/>
                </a:cubicBezTo>
                <a:lnTo>
                  <a:pt x="0" y="3513"/>
                </a:lnTo>
                <a:cubicBezTo>
                  <a:pt x="355" y="3518"/>
                  <a:pt x="668" y="3753"/>
                  <a:pt x="972" y="4242"/>
                </a:cubicBezTo>
                <a:cubicBezTo>
                  <a:pt x="1043" y="4356"/>
                  <a:pt x="1127" y="4452"/>
                  <a:pt x="1208" y="4545"/>
                </a:cubicBezTo>
                <a:cubicBezTo>
                  <a:pt x="1235" y="4576"/>
                  <a:pt x="1262" y="4605"/>
                  <a:pt x="1289" y="4636"/>
                </a:cubicBezTo>
                <a:cubicBezTo>
                  <a:pt x="1455" y="4832"/>
                  <a:pt x="1615" y="4964"/>
                  <a:pt x="1780" y="5038"/>
                </a:cubicBezTo>
                <a:cubicBezTo>
                  <a:pt x="2324" y="5280"/>
                  <a:pt x="2684" y="5900"/>
                  <a:pt x="2980" y="6462"/>
                </a:cubicBezTo>
                <a:cubicBezTo>
                  <a:pt x="3241" y="6957"/>
                  <a:pt x="3603" y="7208"/>
                  <a:pt x="4057" y="7208"/>
                </a:cubicBezTo>
                <a:cubicBezTo>
                  <a:pt x="4104" y="7208"/>
                  <a:pt x="4151" y="7205"/>
                  <a:pt x="4200" y="7199"/>
                </a:cubicBezTo>
                <a:cubicBezTo>
                  <a:pt x="4688" y="7146"/>
                  <a:pt x="5120" y="6804"/>
                  <a:pt x="5484" y="6181"/>
                </a:cubicBezTo>
                <a:cubicBezTo>
                  <a:pt x="5833" y="5584"/>
                  <a:pt x="5884" y="5098"/>
                  <a:pt x="5659" y="4504"/>
                </a:cubicBezTo>
                <a:cubicBezTo>
                  <a:pt x="5507" y="4104"/>
                  <a:pt x="5347" y="3702"/>
                  <a:pt x="5193" y="3313"/>
                </a:cubicBezTo>
                <a:cubicBezTo>
                  <a:pt x="5114" y="3114"/>
                  <a:pt x="5035" y="2916"/>
                  <a:pt x="4956" y="2716"/>
                </a:cubicBezTo>
                <a:cubicBezTo>
                  <a:pt x="4668" y="1982"/>
                  <a:pt x="4290" y="1362"/>
                  <a:pt x="3923" y="799"/>
                </a:cubicBezTo>
                <a:cubicBezTo>
                  <a:pt x="3753" y="539"/>
                  <a:pt x="3600" y="291"/>
                  <a:pt x="3493" y="0"/>
                </a:cubicBezTo>
                <a:lnTo>
                  <a:pt x="3459" y="0"/>
                </a:lnTo>
                <a:close/>
                <a:moveTo>
                  <a:pt x="3802" y="0"/>
                </a:moveTo>
                <a:cubicBezTo>
                  <a:pt x="3851" y="118"/>
                  <a:pt x="3906" y="236"/>
                  <a:pt x="3969" y="356"/>
                </a:cubicBezTo>
                <a:cubicBezTo>
                  <a:pt x="4101" y="604"/>
                  <a:pt x="4239" y="851"/>
                  <a:pt x="4373" y="1091"/>
                </a:cubicBezTo>
                <a:cubicBezTo>
                  <a:pt x="4465" y="1255"/>
                  <a:pt x="4560" y="1426"/>
                  <a:pt x="4653" y="1594"/>
                </a:cubicBezTo>
                <a:cubicBezTo>
                  <a:pt x="4938" y="2117"/>
                  <a:pt x="5182" y="2696"/>
                  <a:pt x="5419" y="3256"/>
                </a:cubicBezTo>
                <a:cubicBezTo>
                  <a:pt x="5562" y="3594"/>
                  <a:pt x="5710" y="3943"/>
                  <a:pt x="5865" y="4276"/>
                </a:cubicBezTo>
                <a:cubicBezTo>
                  <a:pt x="6071" y="4719"/>
                  <a:pt x="6088" y="5206"/>
                  <a:pt x="5916" y="5723"/>
                </a:cubicBezTo>
                <a:cubicBezTo>
                  <a:pt x="5757" y="6199"/>
                  <a:pt x="5509" y="6553"/>
                  <a:pt x="5248" y="6902"/>
                </a:cubicBezTo>
                <a:cubicBezTo>
                  <a:pt x="5098" y="7105"/>
                  <a:pt x="4919" y="7327"/>
                  <a:pt x="4698" y="7409"/>
                </a:cubicBezTo>
                <a:cubicBezTo>
                  <a:pt x="3806" y="7739"/>
                  <a:pt x="3038" y="7365"/>
                  <a:pt x="2535" y="6355"/>
                </a:cubicBezTo>
                <a:cubicBezTo>
                  <a:pt x="2295" y="5874"/>
                  <a:pt x="1984" y="5625"/>
                  <a:pt x="1612" y="5616"/>
                </a:cubicBezTo>
                <a:cubicBezTo>
                  <a:pt x="1502" y="5614"/>
                  <a:pt x="1421" y="5656"/>
                  <a:pt x="1372" y="5744"/>
                </a:cubicBezTo>
                <a:cubicBezTo>
                  <a:pt x="1323" y="5833"/>
                  <a:pt x="1310" y="5967"/>
                  <a:pt x="1333" y="6141"/>
                </a:cubicBezTo>
                <a:cubicBezTo>
                  <a:pt x="1341" y="6204"/>
                  <a:pt x="1351" y="6267"/>
                  <a:pt x="1361" y="6328"/>
                </a:cubicBezTo>
                <a:cubicBezTo>
                  <a:pt x="1375" y="6415"/>
                  <a:pt x="1389" y="6504"/>
                  <a:pt x="1398" y="6593"/>
                </a:cubicBezTo>
                <a:cubicBezTo>
                  <a:pt x="1452" y="7155"/>
                  <a:pt x="1368" y="7518"/>
                  <a:pt x="1125" y="7770"/>
                </a:cubicBezTo>
                <a:cubicBezTo>
                  <a:pt x="1080" y="7817"/>
                  <a:pt x="1035" y="7865"/>
                  <a:pt x="989" y="7912"/>
                </a:cubicBezTo>
                <a:cubicBezTo>
                  <a:pt x="673" y="8242"/>
                  <a:pt x="349" y="8581"/>
                  <a:pt x="0" y="8852"/>
                </a:cubicBezTo>
                <a:lnTo>
                  <a:pt x="0" y="8902"/>
                </a:lnTo>
                <a:cubicBezTo>
                  <a:pt x="355" y="8628"/>
                  <a:pt x="686" y="8284"/>
                  <a:pt x="1007" y="7949"/>
                </a:cubicBezTo>
                <a:cubicBezTo>
                  <a:pt x="1052" y="7902"/>
                  <a:pt x="1097" y="7854"/>
                  <a:pt x="1143" y="7807"/>
                </a:cubicBezTo>
                <a:cubicBezTo>
                  <a:pt x="1392" y="7547"/>
                  <a:pt x="1483" y="7160"/>
                  <a:pt x="1428" y="6586"/>
                </a:cubicBezTo>
                <a:cubicBezTo>
                  <a:pt x="1419" y="6495"/>
                  <a:pt x="1404" y="6405"/>
                  <a:pt x="1390" y="6317"/>
                </a:cubicBezTo>
                <a:cubicBezTo>
                  <a:pt x="1380" y="6256"/>
                  <a:pt x="1370" y="6193"/>
                  <a:pt x="1362" y="6131"/>
                </a:cubicBezTo>
                <a:cubicBezTo>
                  <a:pt x="1341" y="5971"/>
                  <a:pt x="1353" y="5851"/>
                  <a:pt x="1396" y="5772"/>
                </a:cubicBezTo>
                <a:cubicBezTo>
                  <a:pt x="1438" y="5696"/>
                  <a:pt x="1511" y="5658"/>
                  <a:pt x="1612" y="5660"/>
                </a:cubicBezTo>
                <a:cubicBezTo>
                  <a:pt x="1974" y="5669"/>
                  <a:pt x="2276" y="5913"/>
                  <a:pt x="2511" y="6382"/>
                </a:cubicBezTo>
                <a:cubicBezTo>
                  <a:pt x="2900" y="7165"/>
                  <a:pt x="3446" y="7572"/>
                  <a:pt x="4084" y="7572"/>
                </a:cubicBezTo>
                <a:cubicBezTo>
                  <a:pt x="4283" y="7572"/>
                  <a:pt x="4490" y="7532"/>
                  <a:pt x="4704" y="7452"/>
                </a:cubicBezTo>
                <a:cubicBezTo>
                  <a:pt x="4932" y="7368"/>
                  <a:pt x="5115" y="7142"/>
                  <a:pt x="5268" y="6937"/>
                </a:cubicBezTo>
                <a:cubicBezTo>
                  <a:pt x="5531" y="6584"/>
                  <a:pt x="5781" y="6227"/>
                  <a:pt x="5942" y="5744"/>
                </a:cubicBezTo>
                <a:cubicBezTo>
                  <a:pt x="6119" y="5211"/>
                  <a:pt x="6102" y="4708"/>
                  <a:pt x="5889" y="4251"/>
                </a:cubicBezTo>
                <a:cubicBezTo>
                  <a:pt x="5735" y="3918"/>
                  <a:pt x="5587" y="3569"/>
                  <a:pt x="5444" y="3231"/>
                </a:cubicBezTo>
                <a:cubicBezTo>
                  <a:pt x="5207" y="2670"/>
                  <a:pt x="4962" y="2090"/>
                  <a:pt x="4675" y="1566"/>
                </a:cubicBezTo>
                <a:cubicBezTo>
                  <a:pt x="4583" y="1397"/>
                  <a:pt x="4488" y="1226"/>
                  <a:pt x="4396" y="1062"/>
                </a:cubicBezTo>
                <a:cubicBezTo>
                  <a:pt x="4262" y="823"/>
                  <a:pt x="4124" y="577"/>
                  <a:pt x="3992" y="329"/>
                </a:cubicBezTo>
                <a:cubicBezTo>
                  <a:pt x="3933" y="218"/>
                  <a:pt x="3881" y="109"/>
                  <a:pt x="3836" y="0"/>
                </a:cubicBezTo>
                <a:lnTo>
                  <a:pt x="3802" y="0"/>
                </a:lnTo>
                <a:close/>
                <a:moveTo>
                  <a:pt x="4209" y="0"/>
                </a:moveTo>
                <a:cubicBezTo>
                  <a:pt x="4209" y="1"/>
                  <a:pt x="4210" y="2"/>
                  <a:pt x="4210" y="2"/>
                </a:cubicBezTo>
                <a:cubicBezTo>
                  <a:pt x="4225" y="44"/>
                  <a:pt x="4242" y="87"/>
                  <a:pt x="4260" y="126"/>
                </a:cubicBezTo>
                <a:cubicBezTo>
                  <a:pt x="4410" y="460"/>
                  <a:pt x="4581" y="777"/>
                  <a:pt x="4746" y="1084"/>
                </a:cubicBezTo>
                <a:cubicBezTo>
                  <a:pt x="4920" y="1406"/>
                  <a:pt x="5100" y="1740"/>
                  <a:pt x="5256" y="2091"/>
                </a:cubicBezTo>
                <a:cubicBezTo>
                  <a:pt x="5412" y="2444"/>
                  <a:pt x="5580" y="2791"/>
                  <a:pt x="5742" y="3128"/>
                </a:cubicBezTo>
                <a:cubicBezTo>
                  <a:pt x="5911" y="3476"/>
                  <a:pt x="6085" y="3836"/>
                  <a:pt x="6246" y="4201"/>
                </a:cubicBezTo>
                <a:cubicBezTo>
                  <a:pt x="6409" y="4573"/>
                  <a:pt x="6423" y="5003"/>
                  <a:pt x="6288" y="5518"/>
                </a:cubicBezTo>
                <a:cubicBezTo>
                  <a:pt x="6143" y="6072"/>
                  <a:pt x="5892" y="6513"/>
                  <a:pt x="5690" y="6836"/>
                </a:cubicBezTo>
                <a:cubicBezTo>
                  <a:pt x="5669" y="6869"/>
                  <a:pt x="5648" y="6903"/>
                  <a:pt x="5627" y="6937"/>
                </a:cubicBezTo>
                <a:cubicBezTo>
                  <a:pt x="5480" y="7172"/>
                  <a:pt x="5329" y="7415"/>
                  <a:pt x="5156" y="7616"/>
                </a:cubicBezTo>
                <a:cubicBezTo>
                  <a:pt x="4860" y="7957"/>
                  <a:pt x="4518" y="7974"/>
                  <a:pt x="4254" y="7951"/>
                </a:cubicBezTo>
                <a:lnTo>
                  <a:pt x="4196" y="7946"/>
                </a:lnTo>
                <a:cubicBezTo>
                  <a:pt x="3915" y="7921"/>
                  <a:pt x="3624" y="7895"/>
                  <a:pt x="3343" y="7804"/>
                </a:cubicBezTo>
                <a:cubicBezTo>
                  <a:pt x="3076" y="7718"/>
                  <a:pt x="2848" y="7603"/>
                  <a:pt x="2643" y="7450"/>
                </a:cubicBezTo>
                <a:cubicBezTo>
                  <a:pt x="2612" y="7427"/>
                  <a:pt x="2578" y="7403"/>
                  <a:pt x="2537" y="7375"/>
                </a:cubicBezTo>
                <a:cubicBezTo>
                  <a:pt x="2316" y="7227"/>
                  <a:pt x="2154" y="7277"/>
                  <a:pt x="2012" y="7535"/>
                </a:cubicBezTo>
                <a:cubicBezTo>
                  <a:pt x="1794" y="7931"/>
                  <a:pt x="1502" y="8189"/>
                  <a:pt x="1246" y="8390"/>
                </a:cubicBezTo>
                <a:cubicBezTo>
                  <a:pt x="980" y="8598"/>
                  <a:pt x="720" y="8836"/>
                  <a:pt x="469" y="9066"/>
                </a:cubicBezTo>
                <a:lnTo>
                  <a:pt x="347" y="9178"/>
                </a:lnTo>
                <a:cubicBezTo>
                  <a:pt x="242" y="9275"/>
                  <a:pt x="125" y="9352"/>
                  <a:pt x="0" y="9409"/>
                </a:cubicBezTo>
                <a:lnTo>
                  <a:pt x="0" y="9456"/>
                </a:lnTo>
                <a:cubicBezTo>
                  <a:pt x="130" y="9397"/>
                  <a:pt x="252" y="9318"/>
                  <a:pt x="363" y="9217"/>
                </a:cubicBezTo>
                <a:lnTo>
                  <a:pt x="484" y="9104"/>
                </a:lnTo>
                <a:cubicBezTo>
                  <a:pt x="735" y="8875"/>
                  <a:pt x="995" y="8638"/>
                  <a:pt x="1260" y="8430"/>
                </a:cubicBezTo>
                <a:cubicBezTo>
                  <a:pt x="1519" y="8227"/>
                  <a:pt x="1814" y="7965"/>
                  <a:pt x="2035" y="7564"/>
                </a:cubicBezTo>
                <a:cubicBezTo>
                  <a:pt x="2168" y="7323"/>
                  <a:pt x="2318" y="7277"/>
                  <a:pt x="2524" y="7416"/>
                </a:cubicBezTo>
                <a:cubicBezTo>
                  <a:pt x="2565" y="7443"/>
                  <a:pt x="2599" y="7467"/>
                  <a:pt x="2629" y="7489"/>
                </a:cubicBezTo>
                <a:cubicBezTo>
                  <a:pt x="2836" y="7644"/>
                  <a:pt x="3068" y="7762"/>
                  <a:pt x="3337" y="7849"/>
                </a:cubicBezTo>
                <a:cubicBezTo>
                  <a:pt x="3620" y="7941"/>
                  <a:pt x="3912" y="7966"/>
                  <a:pt x="4194" y="7991"/>
                </a:cubicBezTo>
                <a:lnTo>
                  <a:pt x="4252" y="7996"/>
                </a:lnTo>
                <a:cubicBezTo>
                  <a:pt x="4521" y="8020"/>
                  <a:pt x="4870" y="8002"/>
                  <a:pt x="5174" y="7651"/>
                </a:cubicBezTo>
                <a:cubicBezTo>
                  <a:pt x="5349" y="7449"/>
                  <a:pt x="5501" y="7204"/>
                  <a:pt x="5649" y="6967"/>
                </a:cubicBezTo>
                <a:cubicBezTo>
                  <a:pt x="5670" y="6933"/>
                  <a:pt x="5691" y="6900"/>
                  <a:pt x="5712" y="6867"/>
                </a:cubicBezTo>
                <a:cubicBezTo>
                  <a:pt x="5916" y="6542"/>
                  <a:pt x="6169" y="6096"/>
                  <a:pt x="6316" y="5534"/>
                </a:cubicBezTo>
                <a:cubicBezTo>
                  <a:pt x="6454" y="5005"/>
                  <a:pt x="6439" y="4561"/>
                  <a:pt x="6270" y="4177"/>
                </a:cubicBezTo>
                <a:cubicBezTo>
                  <a:pt x="6109" y="3811"/>
                  <a:pt x="5934" y="3451"/>
                  <a:pt x="5766" y="3102"/>
                </a:cubicBezTo>
                <a:cubicBezTo>
                  <a:pt x="5604" y="2766"/>
                  <a:pt x="5436" y="2418"/>
                  <a:pt x="5280" y="2066"/>
                </a:cubicBezTo>
                <a:cubicBezTo>
                  <a:pt x="5124" y="1713"/>
                  <a:pt x="4943" y="1380"/>
                  <a:pt x="4769" y="1056"/>
                </a:cubicBezTo>
                <a:cubicBezTo>
                  <a:pt x="4604" y="750"/>
                  <a:pt x="4434" y="433"/>
                  <a:pt x="4284" y="101"/>
                </a:cubicBezTo>
                <a:cubicBezTo>
                  <a:pt x="4269" y="69"/>
                  <a:pt x="4256" y="34"/>
                  <a:pt x="4243" y="0"/>
                </a:cubicBezTo>
                <a:lnTo>
                  <a:pt x="4209" y="0"/>
                </a:lnTo>
                <a:close/>
                <a:moveTo>
                  <a:pt x="4485" y="0"/>
                </a:moveTo>
                <a:cubicBezTo>
                  <a:pt x="4499" y="36"/>
                  <a:pt x="4512" y="73"/>
                  <a:pt x="4526" y="108"/>
                </a:cubicBezTo>
                <a:lnTo>
                  <a:pt x="4530" y="116"/>
                </a:lnTo>
                <a:cubicBezTo>
                  <a:pt x="4674" y="466"/>
                  <a:pt x="4844" y="793"/>
                  <a:pt x="5009" y="1110"/>
                </a:cubicBezTo>
                <a:cubicBezTo>
                  <a:pt x="5090" y="1267"/>
                  <a:pt x="5174" y="1429"/>
                  <a:pt x="5254" y="1592"/>
                </a:cubicBezTo>
                <a:cubicBezTo>
                  <a:pt x="5329" y="1745"/>
                  <a:pt x="5404" y="1902"/>
                  <a:pt x="5477" y="2054"/>
                </a:cubicBezTo>
                <a:cubicBezTo>
                  <a:pt x="5756" y="2636"/>
                  <a:pt x="6043" y="3238"/>
                  <a:pt x="6399" y="3746"/>
                </a:cubicBezTo>
                <a:cubicBezTo>
                  <a:pt x="6700" y="4175"/>
                  <a:pt x="6754" y="4587"/>
                  <a:pt x="6595" y="5212"/>
                </a:cubicBezTo>
                <a:cubicBezTo>
                  <a:pt x="6509" y="5551"/>
                  <a:pt x="6380" y="5883"/>
                  <a:pt x="6198" y="6232"/>
                </a:cubicBezTo>
                <a:cubicBezTo>
                  <a:pt x="5900" y="6802"/>
                  <a:pt x="5602" y="7345"/>
                  <a:pt x="5311" y="7844"/>
                </a:cubicBezTo>
                <a:cubicBezTo>
                  <a:pt x="5158" y="8105"/>
                  <a:pt x="4968" y="8237"/>
                  <a:pt x="4744" y="8237"/>
                </a:cubicBezTo>
                <a:cubicBezTo>
                  <a:pt x="4743" y="8237"/>
                  <a:pt x="4742" y="8237"/>
                  <a:pt x="4742" y="8237"/>
                </a:cubicBezTo>
                <a:cubicBezTo>
                  <a:pt x="4427" y="8236"/>
                  <a:pt x="4110" y="8181"/>
                  <a:pt x="3803" y="8126"/>
                </a:cubicBezTo>
                <a:cubicBezTo>
                  <a:pt x="3608" y="8092"/>
                  <a:pt x="3405" y="8056"/>
                  <a:pt x="3206" y="8034"/>
                </a:cubicBezTo>
                <a:cubicBezTo>
                  <a:pt x="3156" y="8029"/>
                  <a:pt x="3106" y="8021"/>
                  <a:pt x="3056" y="8015"/>
                </a:cubicBezTo>
                <a:cubicBezTo>
                  <a:pt x="2794" y="7981"/>
                  <a:pt x="2522" y="7946"/>
                  <a:pt x="2262" y="8086"/>
                </a:cubicBezTo>
                <a:cubicBezTo>
                  <a:pt x="1850" y="8307"/>
                  <a:pt x="1428" y="8597"/>
                  <a:pt x="931" y="8998"/>
                </a:cubicBezTo>
                <a:cubicBezTo>
                  <a:pt x="846" y="9066"/>
                  <a:pt x="760" y="9140"/>
                  <a:pt x="678" y="9211"/>
                </a:cubicBezTo>
                <a:cubicBezTo>
                  <a:pt x="462" y="9397"/>
                  <a:pt x="241" y="9586"/>
                  <a:pt x="0" y="9708"/>
                </a:cubicBezTo>
                <a:lnTo>
                  <a:pt x="0" y="9756"/>
                </a:lnTo>
                <a:cubicBezTo>
                  <a:pt x="247" y="9633"/>
                  <a:pt x="473" y="9439"/>
                  <a:pt x="693" y="9249"/>
                </a:cubicBezTo>
                <a:cubicBezTo>
                  <a:pt x="775" y="9179"/>
                  <a:pt x="860" y="9106"/>
                  <a:pt x="944" y="9038"/>
                </a:cubicBezTo>
                <a:cubicBezTo>
                  <a:pt x="1440" y="8638"/>
                  <a:pt x="1861" y="8349"/>
                  <a:pt x="2271" y="8129"/>
                </a:cubicBezTo>
                <a:cubicBezTo>
                  <a:pt x="2526" y="7992"/>
                  <a:pt x="2795" y="8027"/>
                  <a:pt x="3054" y="8061"/>
                </a:cubicBezTo>
                <a:cubicBezTo>
                  <a:pt x="3104" y="8067"/>
                  <a:pt x="3154" y="8073"/>
                  <a:pt x="3204" y="8078"/>
                </a:cubicBezTo>
                <a:cubicBezTo>
                  <a:pt x="3403" y="8099"/>
                  <a:pt x="3604" y="8135"/>
                  <a:pt x="3800" y="8170"/>
                </a:cubicBezTo>
                <a:cubicBezTo>
                  <a:pt x="4107" y="8225"/>
                  <a:pt x="4425" y="8281"/>
                  <a:pt x="4742" y="8282"/>
                </a:cubicBezTo>
                <a:cubicBezTo>
                  <a:pt x="4742" y="8282"/>
                  <a:pt x="4743" y="8282"/>
                  <a:pt x="4744" y="8282"/>
                </a:cubicBezTo>
                <a:cubicBezTo>
                  <a:pt x="4977" y="8282"/>
                  <a:pt x="5175" y="8144"/>
                  <a:pt x="5333" y="7873"/>
                </a:cubicBezTo>
                <a:cubicBezTo>
                  <a:pt x="5625" y="7373"/>
                  <a:pt x="5924" y="6831"/>
                  <a:pt x="6221" y="6261"/>
                </a:cubicBezTo>
                <a:cubicBezTo>
                  <a:pt x="6405" y="5908"/>
                  <a:pt x="6537" y="5570"/>
                  <a:pt x="6623" y="5228"/>
                </a:cubicBezTo>
                <a:cubicBezTo>
                  <a:pt x="6787" y="4581"/>
                  <a:pt x="6730" y="4157"/>
                  <a:pt x="6419" y="3712"/>
                </a:cubicBezTo>
                <a:cubicBezTo>
                  <a:pt x="6066" y="3208"/>
                  <a:pt x="5778" y="2608"/>
                  <a:pt x="5501" y="2028"/>
                </a:cubicBezTo>
                <a:cubicBezTo>
                  <a:pt x="5428" y="1876"/>
                  <a:pt x="5353" y="1718"/>
                  <a:pt x="5277" y="1564"/>
                </a:cubicBezTo>
                <a:cubicBezTo>
                  <a:pt x="5197" y="1401"/>
                  <a:pt x="5113" y="1239"/>
                  <a:pt x="5031" y="1082"/>
                </a:cubicBezTo>
                <a:cubicBezTo>
                  <a:pt x="4867" y="767"/>
                  <a:pt x="4698" y="440"/>
                  <a:pt x="4555" y="93"/>
                </a:cubicBezTo>
                <a:lnTo>
                  <a:pt x="4552" y="84"/>
                </a:lnTo>
                <a:cubicBezTo>
                  <a:pt x="4540" y="56"/>
                  <a:pt x="4530" y="28"/>
                  <a:pt x="4519" y="0"/>
                </a:cubicBezTo>
                <a:lnTo>
                  <a:pt x="4485" y="0"/>
                </a:lnTo>
                <a:close/>
                <a:moveTo>
                  <a:pt x="4856" y="0"/>
                </a:moveTo>
                <a:cubicBezTo>
                  <a:pt x="4945" y="232"/>
                  <a:pt x="5048" y="464"/>
                  <a:pt x="5164" y="691"/>
                </a:cubicBezTo>
                <a:cubicBezTo>
                  <a:pt x="5391" y="1139"/>
                  <a:pt x="5569" y="1524"/>
                  <a:pt x="5723" y="1906"/>
                </a:cubicBezTo>
                <a:cubicBezTo>
                  <a:pt x="5995" y="2582"/>
                  <a:pt x="6399" y="3038"/>
                  <a:pt x="6758" y="3394"/>
                </a:cubicBezTo>
                <a:cubicBezTo>
                  <a:pt x="6932" y="3567"/>
                  <a:pt x="7053" y="3762"/>
                  <a:pt x="7136" y="4007"/>
                </a:cubicBezTo>
                <a:cubicBezTo>
                  <a:pt x="7210" y="4227"/>
                  <a:pt x="7210" y="4430"/>
                  <a:pt x="7136" y="4684"/>
                </a:cubicBezTo>
                <a:cubicBezTo>
                  <a:pt x="7006" y="5128"/>
                  <a:pt x="6810" y="5517"/>
                  <a:pt x="6622" y="5892"/>
                </a:cubicBezTo>
                <a:lnTo>
                  <a:pt x="6606" y="5924"/>
                </a:lnTo>
                <a:cubicBezTo>
                  <a:pt x="6466" y="6204"/>
                  <a:pt x="6316" y="6478"/>
                  <a:pt x="6170" y="6744"/>
                </a:cubicBezTo>
                <a:cubicBezTo>
                  <a:pt x="5936" y="7170"/>
                  <a:pt x="5695" y="7610"/>
                  <a:pt x="5489" y="8084"/>
                </a:cubicBezTo>
                <a:cubicBezTo>
                  <a:pt x="5278" y="8571"/>
                  <a:pt x="4986" y="8741"/>
                  <a:pt x="4595" y="8606"/>
                </a:cubicBezTo>
                <a:cubicBezTo>
                  <a:pt x="4130" y="8445"/>
                  <a:pt x="3663" y="8387"/>
                  <a:pt x="3308" y="8354"/>
                </a:cubicBezTo>
                <a:cubicBezTo>
                  <a:pt x="2560" y="8285"/>
                  <a:pt x="1889" y="8660"/>
                  <a:pt x="1332" y="9036"/>
                </a:cubicBezTo>
                <a:cubicBezTo>
                  <a:pt x="1079" y="9207"/>
                  <a:pt x="837" y="9422"/>
                  <a:pt x="603" y="9629"/>
                </a:cubicBezTo>
                <a:cubicBezTo>
                  <a:pt x="546" y="9679"/>
                  <a:pt x="490" y="9728"/>
                  <a:pt x="433" y="9778"/>
                </a:cubicBezTo>
                <a:cubicBezTo>
                  <a:pt x="282" y="9909"/>
                  <a:pt x="139" y="10005"/>
                  <a:pt x="0" y="10071"/>
                </a:cubicBezTo>
                <a:lnTo>
                  <a:pt x="0" y="10118"/>
                </a:lnTo>
                <a:cubicBezTo>
                  <a:pt x="144" y="10052"/>
                  <a:pt x="291" y="9954"/>
                  <a:pt x="448" y="9818"/>
                </a:cubicBezTo>
                <a:cubicBezTo>
                  <a:pt x="504" y="9768"/>
                  <a:pt x="560" y="9717"/>
                  <a:pt x="617" y="9667"/>
                </a:cubicBezTo>
                <a:cubicBezTo>
                  <a:pt x="851" y="9460"/>
                  <a:pt x="1094" y="9247"/>
                  <a:pt x="1345" y="9077"/>
                </a:cubicBezTo>
                <a:cubicBezTo>
                  <a:pt x="1898" y="8703"/>
                  <a:pt x="2564" y="8331"/>
                  <a:pt x="3305" y="8400"/>
                </a:cubicBezTo>
                <a:cubicBezTo>
                  <a:pt x="3659" y="8433"/>
                  <a:pt x="4126" y="8490"/>
                  <a:pt x="4589" y="8650"/>
                </a:cubicBezTo>
                <a:cubicBezTo>
                  <a:pt x="4993" y="8790"/>
                  <a:pt x="5295" y="8612"/>
                  <a:pt x="5514" y="8108"/>
                </a:cubicBezTo>
                <a:cubicBezTo>
                  <a:pt x="5718" y="7637"/>
                  <a:pt x="5959" y="7198"/>
                  <a:pt x="6192" y="6772"/>
                </a:cubicBezTo>
                <a:cubicBezTo>
                  <a:pt x="6338" y="6507"/>
                  <a:pt x="6489" y="6231"/>
                  <a:pt x="6630" y="5951"/>
                </a:cubicBezTo>
                <a:lnTo>
                  <a:pt x="6645" y="5920"/>
                </a:lnTo>
                <a:cubicBezTo>
                  <a:pt x="6834" y="5542"/>
                  <a:pt x="7031" y="5152"/>
                  <a:pt x="7162" y="4704"/>
                </a:cubicBezTo>
                <a:cubicBezTo>
                  <a:pt x="7241" y="4436"/>
                  <a:pt x="7241" y="4220"/>
                  <a:pt x="7162" y="3986"/>
                </a:cubicBezTo>
                <a:cubicBezTo>
                  <a:pt x="7076" y="3734"/>
                  <a:pt x="6953" y="3535"/>
                  <a:pt x="6774" y="3357"/>
                </a:cubicBezTo>
                <a:cubicBezTo>
                  <a:pt x="6418" y="3004"/>
                  <a:pt x="6017" y="2551"/>
                  <a:pt x="5748" y="1883"/>
                </a:cubicBezTo>
                <a:cubicBezTo>
                  <a:pt x="5596" y="1505"/>
                  <a:pt x="5413" y="1106"/>
                  <a:pt x="5187" y="664"/>
                </a:cubicBezTo>
                <a:cubicBezTo>
                  <a:pt x="5076" y="445"/>
                  <a:pt x="4977" y="223"/>
                  <a:pt x="4890" y="0"/>
                </a:cubicBezTo>
                <a:lnTo>
                  <a:pt x="4856" y="0"/>
                </a:lnTo>
                <a:close/>
                <a:moveTo>
                  <a:pt x="6165" y="0"/>
                </a:moveTo>
                <a:cubicBezTo>
                  <a:pt x="6099" y="21"/>
                  <a:pt x="6033" y="40"/>
                  <a:pt x="5968" y="56"/>
                </a:cubicBezTo>
                <a:lnTo>
                  <a:pt x="5936" y="64"/>
                </a:lnTo>
                <a:cubicBezTo>
                  <a:pt x="5776" y="105"/>
                  <a:pt x="5699" y="249"/>
                  <a:pt x="5719" y="469"/>
                </a:cubicBezTo>
                <a:cubicBezTo>
                  <a:pt x="5777" y="1106"/>
                  <a:pt x="5973" y="1682"/>
                  <a:pt x="6301" y="2182"/>
                </a:cubicBezTo>
                <a:cubicBezTo>
                  <a:pt x="6434" y="2385"/>
                  <a:pt x="6602" y="2510"/>
                  <a:pt x="6765" y="2630"/>
                </a:cubicBezTo>
                <a:cubicBezTo>
                  <a:pt x="6815" y="2667"/>
                  <a:pt x="6866" y="2704"/>
                  <a:pt x="6916" y="2744"/>
                </a:cubicBezTo>
                <a:cubicBezTo>
                  <a:pt x="7199" y="2970"/>
                  <a:pt x="7418" y="3240"/>
                  <a:pt x="7586" y="3566"/>
                </a:cubicBezTo>
                <a:cubicBezTo>
                  <a:pt x="7751" y="3886"/>
                  <a:pt x="7932" y="4193"/>
                  <a:pt x="8107" y="4491"/>
                </a:cubicBezTo>
                <a:lnTo>
                  <a:pt x="8146" y="4558"/>
                </a:lnTo>
                <a:cubicBezTo>
                  <a:pt x="8229" y="4700"/>
                  <a:pt x="8331" y="4852"/>
                  <a:pt x="8474" y="4856"/>
                </a:cubicBezTo>
                <a:cubicBezTo>
                  <a:pt x="8503" y="4856"/>
                  <a:pt x="8532" y="4857"/>
                  <a:pt x="8561" y="4858"/>
                </a:cubicBezTo>
                <a:cubicBezTo>
                  <a:pt x="8710" y="4864"/>
                  <a:pt x="8864" y="4869"/>
                  <a:pt x="9016" y="4829"/>
                </a:cubicBezTo>
                <a:cubicBezTo>
                  <a:pt x="9079" y="4813"/>
                  <a:pt x="9143" y="4793"/>
                  <a:pt x="9204" y="4773"/>
                </a:cubicBezTo>
                <a:cubicBezTo>
                  <a:pt x="9329" y="4733"/>
                  <a:pt x="9458" y="4692"/>
                  <a:pt x="9589" y="4680"/>
                </a:cubicBezTo>
                <a:cubicBezTo>
                  <a:pt x="10008" y="4642"/>
                  <a:pt x="10389" y="4887"/>
                  <a:pt x="10742" y="5140"/>
                </a:cubicBezTo>
                <a:cubicBezTo>
                  <a:pt x="11047" y="5359"/>
                  <a:pt x="11354" y="5469"/>
                  <a:pt x="11670" y="5469"/>
                </a:cubicBezTo>
                <a:cubicBezTo>
                  <a:pt x="11912" y="5469"/>
                  <a:pt x="12159" y="5405"/>
                  <a:pt x="12413" y="5278"/>
                </a:cubicBezTo>
                <a:cubicBezTo>
                  <a:pt x="12955" y="5007"/>
                  <a:pt x="13461" y="4623"/>
                  <a:pt x="13842" y="4319"/>
                </a:cubicBezTo>
                <a:cubicBezTo>
                  <a:pt x="14471" y="3817"/>
                  <a:pt x="15014" y="3126"/>
                  <a:pt x="15455" y="2264"/>
                </a:cubicBezTo>
                <a:cubicBezTo>
                  <a:pt x="15550" y="2079"/>
                  <a:pt x="15642" y="1887"/>
                  <a:pt x="15732" y="1702"/>
                </a:cubicBezTo>
                <a:cubicBezTo>
                  <a:pt x="15962" y="1228"/>
                  <a:pt x="16200" y="737"/>
                  <a:pt x="16487" y="319"/>
                </a:cubicBezTo>
                <a:cubicBezTo>
                  <a:pt x="16560" y="212"/>
                  <a:pt x="16619" y="107"/>
                  <a:pt x="16667" y="0"/>
                </a:cubicBezTo>
                <a:lnTo>
                  <a:pt x="16631" y="0"/>
                </a:lnTo>
                <a:cubicBezTo>
                  <a:pt x="16587" y="95"/>
                  <a:pt x="16532" y="191"/>
                  <a:pt x="16466" y="286"/>
                </a:cubicBezTo>
                <a:cubicBezTo>
                  <a:pt x="16177" y="708"/>
                  <a:pt x="15939" y="1199"/>
                  <a:pt x="15708" y="1675"/>
                </a:cubicBezTo>
                <a:cubicBezTo>
                  <a:pt x="15618" y="1860"/>
                  <a:pt x="15526" y="2051"/>
                  <a:pt x="15432" y="2235"/>
                </a:cubicBezTo>
                <a:cubicBezTo>
                  <a:pt x="14993" y="3092"/>
                  <a:pt x="14454" y="3781"/>
                  <a:pt x="13829" y="4279"/>
                </a:cubicBezTo>
                <a:cubicBezTo>
                  <a:pt x="13449" y="4583"/>
                  <a:pt x="12944" y="4966"/>
                  <a:pt x="12403" y="5236"/>
                </a:cubicBezTo>
                <a:cubicBezTo>
                  <a:pt x="11824" y="5525"/>
                  <a:pt x="11285" y="5481"/>
                  <a:pt x="10755" y="5101"/>
                </a:cubicBezTo>
                <a:cubicBezTo>
                  <a:pt x="10423" y="4863"/>
                  <a:pt x="10067" y="4633"/>
                  <a:pt x="9676" y="4632"/>
                </a:cubicBezTo>
                <a:cubicBezTo>
                  <a:pt x="9647" y="4632"/>
                  <a:pt x="9617" y="4634"/>
                  <a:pt x="9587" y="4636"/>
                </a:cubicBezTo>
                <a:cubicBezTo>
                  <a:pt x="9454" y="4648"/>
                  <a:pt x="9324" y="4689"/>
                  <a:pt x="9198" y="4729"/>
                </a:cubicBezTo>
                <a:cubicBezTo>
                  <a:pt x="9137" y="4749"/>
                  <a:pt x="9073" y="4769"/>
                  <a:pt x="9011" y="4786"/>
                </a:cubicBezTo>
                <a:cubicBezTo>
                  <a:pt x="8861" y="4825"/>
                  <a:pt x="8708" y="4819"/>
                  <a:pt x="8561" y="4813"/>
                </a:cubicBezTo>
                <a:cubicBezTo>
                  <a:pt x="8532" y="4812"/>
                  <a:pt x="8503" y="4811"/>
                  <a:pt x="8474" y="4810"/>
                </a:cubicBezTo>
                <a:cubicBezTo>
                  <a:pt x="8343" y="4807"/>
                  <a:pt x="8247" y="4663"/>
                  <a:pt x="8169" y="4528"/>
                </a:cubicBezTo>
                <a:lnTo>
                  <a:pt x="8129" y="4462"/>
                </a:lnTo>
                <a:cubicBezTo>
                  <a:pt x="7954" y="4165"/>
                  <a:pt x="7774" y="3857"/>
                  <a:pt x="7610" y="3539"/>
                </a:cubicBezTo>
                <a:cubicBezTo>
                  <a:pt x="7438" y="3207"/>
                  <a:pt x="7216" y="2934"/>
                  <a:pt x="6929" y="2704"/>
                </a:cubicBezTo>
                <a:cubicBezTo>
                  <a:pt x="6879" y="2665"/>
                  <a:pt x="6827" y="2627"/>
                  <a:pt x="6777" y="2591"/>
                </a:cubicBezTo>
                <a:cubicBezTo>
                  <a:pt x="6617" y="2472"/>
                  <a:pt x="6451" y="2349"/>
                  <a:pt x="6322" y="2151"/>
                </a:cubicBezTo>
                <a:cubicBezTo>
                  <a:pt x="5999" y="1658"/>
                  <a:pt x="5806" y="1090"/>
                  <a:pt x="5749" y="464"/>
                </a:cubicBezTo>
                <a:cubicBezTo>
                  <a:pt x="5731" y="266"/>
                  <a:pt x="5796" y="146"/>
                  <a:pt x="5942" y="108"/>
                </a:cubicBezTo>
                <a:lnTo>
                  <a:pt x="5973" y="100"/>
                </a:lnTo>
                <a:cubicBezTo>
                  <a:pt x="6079" y="73"/>
                  <a:pt x="6187" y="44"/>
                  <a:pt x="6292" y="0"/>
                </a:cubicBezTo>
                <a:lnTo>
                  <a:pt x="6165" y="0"/>
                </a:lnTo>
                <a:close/>
                <a:moveTo>
                  <a:pt x="7321" y="0"/>
                </a:moveTo>
                <a:cubicBezTo>
                  <a:pt x="7112" y="214"/>
                  <a:pt x="6899" y="437"/>
                  <a:pt x="6706" y="698"/>
                </a:cubicBezTo>
                <a:cubicBezTo>
                  <a:pt x="6601" y="841"/>
                  <a:pt x="6547" y="1028"/>
                  <a:pt x="6554" y="1224"/>
                </a:cubicBezTo>
                <a:cubicBezTo>
                  <a:pt x="6561" y="1428"/>
                  <a:pt x="6635" y="1618"/>
                  <a:pt x="6757" y="1749"/>
                </a:cubicBezTo>
                <a:cubicBezTo>
                  <a:pt x="6820" y="1817"/>
                  <a:pt x="6887" y="1881"/>
                  <a:pt x="6951" y="1943"/>
                </a:cubicBezTo>
                <a:cubicBezTo>
                  <a:pt x="7080" y="2068"/>
                  <a:pt x="7214" y="2199"/>
                  <a:pt x="7326" y="2363"/>
                </a:cubicBezTo>
                <a:cubicBezTo>
                  <a:pt x="7421" y="2502"/>
                  <a:pt x="7515" y="2648"/>
                  <a:pt x="7606" y="2789"/>
                </a:cubicBezTo>
                <a:cubicBezTo>
                  <a:pt x="7726" y="2974"/>
                  <a:pt x="7850" y="3165"/>
                  <a:pt x="7978" y="3344"/>
                </a:cubicBezTo>
                <a:cubicBezTo>
                  <a:pt x="8209" y="3670"/>
                  <a:pt x="8530" y="4045"/>
                  <a:pt x="8966" y="4059"/>
                </a:cubicBezTo>
                <a:cubicBezTo>
                  <a:pt x="9573" y="4078"/>
                  <a:pt x="10132" y="4256"/>
                  <a:pt x="10677" y="4601"/>
                </a:cubicBezTo>
                <a:cubicBezTo>
                  <a:pt x="10977" y="4791"/>
                  <a:pt x="11331" y="4995"/>
                  <a:pt x="11723" y="4999"/>
                </a:cubicBezTo>
                <a:cubicBezTo>
                  <a:pt x="11729" y="4999"/>
                  <a:pt x="11736" y="5001"/>
                  <a:pt x="11743" y="5001"/>
                </a:cubicBezTo>
                <a:cubicBezTo>
                  <a:pt x="12255" y="5001"/>
                  <a:pt x="12729" y="4755"/>
                  <a:pt x="13171" y="4502"/>
                </a:cubicBezTo>
                <a:cubicBezTo>
                  <a:pt x="14022" y="4017"/>
                  <a:pt x="14747" y="3190"/>
                  <a:pt x="15389" y="1975"/>
                </a:cubicBezTo>
                <a:cubicBezTo>
                  <a:pt x="15497" y="1769"/>
                  <a:pt x="15599" y="1551"/>
                  <a:pt x="15698" y="1340"/>
                </a:cubicBezTo>
                <a:cubicBezTo>
                  <a:pt x="15848" y="1019"/>
                  <a:pt x="16004" y="687"/>
                  <a:pt x="16185" y="392"/>
                </a:cubicBezTo>
                <a:cubicBezTo>
                  <a:pt x="16201" y="366"/>
                  <a:pt x="16218" y="340"/>
                  <a:pt x="16234" y="313"/>
                </a:cubicBezTo>
                <a:cubicBezTo>
                  <a:pt x="16296" y="214"/>
                  <a:pt x="16358" y="112"/>
                  <a:pt x="16412" y="0"/>
                </a:cubicBezTo>
                <a:lnTo>
                  <a:pt x="16375" y="0"/>
                </a:lnTo>
                <a:cubicBezTo>
                  <a:pt x="16325" y="100"/>
                  <a:pt x="16269" y="192"/>
                  <a:pt x="16213" y="282"/>
                </a:cubicBezTo>
                <a:cubicBezTo>
                  <a:pt x="16196" y="308"/>
                  <a:pt x="16179" y="335"/>
                  <a:pt x="16163" y="361"/>
                </a:cubicBezTo>
                <a:cubicBezTo>
                  <a:pt x="15981" y="658"/>
                  <a:pt x="15824" y="991"/>
                  <a:pt x="15674" y="1314"/>
                </a:cubicBezTo>
                <a:cubicBezTo>
                  <a:pt x="15575" y="1524"/>
                  <a:pt x="15474" y="1742"/>
                  <a:pt x="15366" y="1946"/>
                </a:cubicBezTo>
                <a:cubicBezTo>
                  <a:pt x="14728" y="3155"/>
                  <a:pt x="14007" y="3977"/>
                  <a:pt x="13161" y="4460"/>
                </a:cubicBezTo>
                <a:cubicBezTo>
                  <a:pt x="12721" y="4711"/>
                  <a:pt x="12250" y="4955"/>
                  <a:pt x="11743" y="4955"/>
                </a:cubicBezTo>
                <a:cubicBezTo>
                  <a:pt x="11736" y="4955"/>
                  <a:pt x="11729" y="4955"/>
                  <a:pt x="11723" y="4955"/>
                </a:cubicBezTo>
                <a:cubicBezTo>
                  <a:pt x="11336" y="4950"/>
                  <a:pt x="10986" y="4749"/>
                  <a:pt x="10689" y="4560"/>
                </a:cubicBezTo>
                <a:cubicBezTo>
                  <a:pt x="10141" y="4213"/>
                  <a:pt x="9577" y="4033"/>
                  <a:pt x="8966" y="4014"/>
                </a:cubicBezTo>
                <a:cubicBezTo>
                  <a:pt x="8540" y="4000"/>
                  <a:pt x="8225" y="3632"/>
                  <a:pt x="7997" y="3312"/>
                </a:cubicBezTo>
                <a:cubicBezTo>
                  <a:pt x="7870" y="3133"/>
                  <a:pt x="7747" y="2942"/>
                  <a:pt x="7628" y="2758"/>
                </a:cubicBezTo>
                <a:cubicBezTo>
                  <a:pt x="7536" y="2616"/>
                  <a:pt x="7442" y="2470"/>
                  <a:pt x="7347" y="2331"/>
                </a:cubicBezTo>
                <a:cubicBezTo>
                  <a:pt x="7232" y="2163"/>
                  <a:pt x="7096" y="2033"/>
                  <a:pt x="6966" y="1906"/>
                </a:cubicBezTo>
                <a:cubicBezTo>
                  <a:pt x="6902" y="1844"/>
                  <a:pt x="6836" y="1780"/>
                  <a:pt x="6774" y="1713"/>
                </a:cubicBezTo>
                <a:cubicBezTo>
                  <a:pt x="6660" y="1590"/>
                  <a:pt x="6590" y="1411"/>
                  <a:pt x="6583" y="1221"/>
                </a:cubicBezTo>
                <a:cubicBezTo>
                  <a:pt x="6576" y="1039"/>
                  <a:pt x="6627" y="865"/>
                  <a:pt x="6726" y="731"/>
                </a:cubicBezTo>
                <a:cubicBezTo>
                  <a:pt x="6928" y="457"/>
                  <a:pt x="7154" y="224"/>
                  <a:pt x="7374" y="0"/>
                </a:cubicBezTo>
                <a:lnTo>
                  <a:pt x="7321" y="0"/>
                </a:lnTo>
                <a:close/>
                <a:moveTo>
                  <a:pt x="7420" y="0"/>
                </a:moveTo>
                <a:cubicBezTo>
                  <a:pt x="7384" y="37"/>
                  <a:pt x="7349" y="74"/>
                  <a:pt x="7314" y="109"/>
                </a:cubicBezTo>
                <a:cubicBezTo>
                  <a:pt x="7182" y="244"/>
                  <a:pt x="7045" y="383"/>
                  <a:pt x="6917" y="535"/>
                </a:cubicBezTo>
                <a:cubicBezTo>
                  <a:pt x="6847" y="619"/>
                  <a:pt x="6779" y="713"/>
                  <a:pt x="6712" y="821"/>
                </a:cubicBezTo>
                <a:cubicBezTo>
                  <a:pt x="6635" y="945"/>
                  <a:pt x="6597" y="1084"/>
                  <a:pt x="6601" y="1222"/>
                </a:cubicBezTo>
                <a:cubicBezTo>
                  <a:pt x="6605" y="1361"/>
                  <a:pt x="6652" y="1495"/>
                  <a:pt x="6738" y="1608"/>
                </a:cubicBezTo>
                <a:cubicBezTo>
                  <a:pt x="6785" y="1670"/>
                  <a:pt x="6836" y="1735"/>
                  <a:pt x="6891" y="1784"/>
                </a:cubicBezTo>
                <a:cubicBezTo>
                  <a:pt x="7200" y="2061"/>
                  <a:pt x="7486" y="2432"/>
                  <a:pt x="7794" y="2951"/>
                </a:cubicBezTo>
                <a:cubicBezTo>
                  <a:pt x="8002" y="3301"/>
                  <a:pt x="8215" y="3561"/>
                  <a:pt x="8443" y="3746"/>
                </a:cubicBezTo>
                <a:cubicBezTo>
                  <a:pt x="8645" y="3909"/>
                  <a:pt x="8859" y="3948"/>
                  <a:pt x="9024" y="3964"/>
                </a:cubicBezTo>
                <a:lnTo>
                  <a:pt x="9088" y="3971"/>
                </a:lnTo>
                <a:cubicBezTo>
                  <a:pt x="9423" y="4004"/>
                  <a:pt x="9770" y="4039"/>
                  <a:pt x="10100" y="4192"/>
                </a:cubicBezTo>
                <a:cubicBezTo>
                  <a:pt x="10363" y="4314"/>
                  <a:pt x="10616" y="4453"/>
                  <a:pt x="10853" y="4606"/>
                </a:cubicBezTo>
                <a:cubicBezTo>
                  <a:pt x="11401" y="4961"/>
                  <a:pt x="11969" y="4990"/>
                  <a:pt x="12588" y="4692"/>
                </a:cubicBezTo>
                <a:cubicBezTo>
                  <a:pt x="13113" y="4441"/>
                  <a:pt x="13499" y="4196"/>
                  <a:pt x="13841" y="3900"/>
                </a:cubicBezTo>
                <a:cubicBezTo>
                  <a:pt x="14053" y="3716"/>
                  <a:pt x="14243" y="3481"/>
                  <a:pt x="14427" y="3253"/>
                </a:cubicBezTo>
                <a:cubicBezTo>
                  <a:pt x="14496" y="3169"/>
                  <a:pt x="14566" y="3081"/>
                  <a:pt x="14637" y="2998"/>
                </a:cubicBezTo>
                <a:cubicBezTo>
                  <a:pt x="15039" y="2524"/>
                  <a:pt x="15332" y="1899"/>
                  <a:pt x="15616" y="1293"/>
                </a:cubicBezTo>
                <a:cubicBezTo>
                  <a:pt x="15674" y="1169"/>
                  <a:pt x="15733" y="1043"/>
                  <a:pt x="15793" y="919"/>
                </a:cubicBezTo>
                <a:cubicBezTo>
                  <a:pt x="15888" y="721"/>
                  <a:pt x="15997" y="533"/>
                  <a:pt x="16103" y="352"/>
                </a:cubicBezTo>
                <a:cubicBezTo>
                  <a:pt x="16169" y="238"/>
                  <a:pt x="16236" y="120"/>
                  <a:pt x="16301" y="0"/>
                </a:cubicBezTo>
                <a:lnTo>
                  <a:pt x="16263" y="0"/>
                </a:lnTo>
                <a:cubicBezTo>
                  <a:pt x="16203" y="110"/>
                  <a:pt x="16142" y="219"/>
                  <a:pt x="16081" y="323"/>
                </a:cubicBezTo>
                <a:cubicBezTo>
                  <a:pt x="15975" y="505"/>
                  <a:pt x="15865" y="693"/>
                  <a:pt x="15768" y="894"/>
                </a:cubicBezTo>
                <a:cubicBezTo>
                  <a:pt x="15709" y="1017"/>
                  <a:pt x="15651" y="1143"/>
                  <a:pt x="15592" y="1268"/>
                </a:cubicBezTo>
                <a:cubicBezTo>
                  <a:pt x="15310" y="1870"/>
                  <a:pt x="15018" y="2494"/>
                  <a:pt x="14619" y="2964"/>
                </a:cubicBezTo>
                <a:cubicBezTo>
                  <a:pt x="14548" y="3048"/>
                  <a:pt x="14478" y="3134"/>
                  <a:pt x="14409" y="3219"/>
                </a:cubicBezTo>
                <a:cubicBezTo>
                  <a:pt x="14226" y="3445"/>
                  <a:pt x="14036" y="3679"/>
                  <a:pt x="13826" y="3861"/>
                </a:cubicBezTo>
                <a:cubicBezTo>
                  <a:pt x="13486" y="4155"/>
                  <a:pt x="13102" y="4398"/>
                  <a:pt x="12579" y="4649"/>
                </a:cubicBezTo>
                <a:cubicBezTo>
                  <a:pt x="11967" y="4943"/>
                  <a:pt x="11406" y="4915"/>
                  <a:pt x="10864" y="4564"/>
                </a:cubicBezTo>
                <a:cubicBezTo>
                  <a:pt x="10627" y="4410"/>
                  <a:pt x="10373" y="4270"/>
                  <a:pt x="10109" y="4148"/>
                </a:cubicBezTo>
                <a:cubicBezTo>
                  <a:pt x="9775" y="3994"/>
                  <a:pt x="9427" y="3960"/>
                  <a:pt x="9089" y="3926"/>
                </a:cubicBezTo>
                <a:lnTo>
                  <a:pt x="9025" y="3921"/>
                </a:lnTo>
                <a:cubicBezTo>
                  <a:pt x="8864" y="3905"/>
                  <a:pt x="8654" y="3865"/>
                  <a:pt x="8456" y="3706"/>
                </a:cubicBezTo>
                <a:cubicBezTo>
                  <a:pt x="8232" y="3524"/>
                  <a:pt x="8022" y="3267"/>
                  <a:pt x="7816" y="2921"/>
                </a:cubicBezTo>
                <a:cubicBezTo>
                  <a:pt x="7506" y="2398"/>
                  <a:pt x="7217" y="2025"/>
                  <a:pt x="6906" y="1746"/>
                </a:cubicBezTo>
                <a:cubicBezTo>
                  <a:pt x="6853" y="1698"/>
                  <a:pt x="6804" y="1635"/>
                  <a:pt x="6758" y="1574"/>
                </a:cubicBezTo>
                <a:cubicBezTo>
                  <a:pt x="6678" y="1469"/>
                  <a:pt x="6634" y="1346"/>
                  <a:pt x="6630" y="1219"/>
                </a:cubicBezTo>
                <a:cubicBezTo>
                  <a:pt x="6626" y="1094"/>
                  <a:pt x="6662" y="967"/>
                  <a:pt x="6733" y="852"/>
                </a:cubicBezTo>
                <a:cubicBezTo>
                  <a:pt x="6800" y="746"/>
                  <a:pt x="6866" y="653"/>
                  <a:pt x="6935" y="571"/>
                </a:cubicBezTo>
                <a:cubicBezTo>
                  <a:pt x="7062" y="419"/>
                  <a:pt x="7198" y="281"/>
                  <a:pt x="7330" y="146"/>
                </a:cubicBezTo>
                <a:cubicBezTo>
                  <a:pt x="7377" y="99"/>
                  <a:pt x="7425" y="49"/>
                  <a:pt x="7472" y="0"/>
                </a:cubicBezTo>
                <a:lnTo>
                  <a:pt x="7420" y="0"/>
                </a:lnTo>
                <a:close/>
                <a:moveTo>
                  <a:pt x="8267" y="0"/>
                </a:moveTo>
                <a:cubicBezTo>
                  <a:pt x="8150" y="176"/>
                  <a:pt x="8013" y="319"/>
                  <a:pt x="7879" y="459"/>
                </a:cubicBezTo>
                <a:cubicBezTo>
                  <a:pt x="7840" y="500"/>
                  <a:pt x="7800" y="541"/>
                  <a:pt x="7761" y="583"/>
                </a:cubicBezTo>
                <a:cubicBezTo>
                  <a:pt x="7428" y="942"/>
                  <a:pt x="7367" y="1299"/>
                  <a:pt x="7544" y="1854"/>
                </a:cubicBezTo>
                <a:cubicBezTo>
                  <a:pt x="7664" y="2232"/>
                  <a:pt x="7838" y="2584"/>
                  <a:pt x="8059" y="2905"/>
                </a:cubicBezTo>
                <a:cubicBezTo>
                  <a:pt x="8278" y="3223"/>
                  <a:pt x="8522" y="3409"/>
                  <a:pt x="8786" y="3457"/>
                </a:cubicBezTo>
                <a:cubicBezTo>
                  <a:pt x="9133" y="3520"/>
                  <a:pt x="9476" y="3639"/>
                  <a:pt x="9806" y="3809"/>
                </a:cubicBezTo>
                <a:cubicBezTo>
                  <a:pt x="10473" y="4153"/>
                  <a:pt x="11081" y="4373"/>
                  <a:pt x="11666" y="4482"/>
                </a:cubicBezTo>
                <a:cubicBezTo>
                  <a:pt x="11813" y="4509"/>
                  <a:pt x="11959" y="4523"/>
                  <a:pt x="12104" y="4523"/>
                </a:cubicBezTo>
                <a:cubicBezTo>
                  <a:pt x="12577" y="4523"/>
                  <a:pt x="13040" y="4378"/>
                  <a:pt x="13487" y="4091"/>
                </a:cubicBezTo>
                <a:cubicBezTo>
                  <a:pt x="13983" y="3772"/>
                  <a:pt x="14384" y="3234"/>
                  <a:pt x="14772" y="2714"/>
                </a:cubicBezTo>
                <a:lnTo>
                  <a:pt x="14850" y="2610"/>
                </a:lnTo>
                <a:cubicBezTo>
                  <a:pt x="15079" y="2304"/>
                  <a:pt x="15284" y="1932"/>
                  <a:pt x="15518" y="1404"/>
                </a:cubicBezTo>
                <a:cubicBezTo>
                  <a:pt x="15756" y="866"/>
                  <a:pt x="15964" y="426"/>
                  <a:pt x="16170" y="18"/>
                </a:cubicBezTo>
                <a:cubicBezTo>
                  <a:pt x="16173" y="12"/>
                  <a:pt x="16176" y="6"/>
                  <a:pt x="16180" y="0"/>
                </a:cubicBezTo>
                <a:lnTo>
                  <a:pt x="16142" y="0"/>
                </a:lnTo>
                <a:cubicBezTo>
                  <a:pt x="15937" y="406"/>
                  <a:pt x="15730" y="844"/>
                  <a:pt x="15493" y="1379"/>
                </a:cubicBezTo>
                <a:cubicBezTo>
                  <a:pt x="15261" y="1903"/>
                  <a:pt x="15057" y="2272"/>
                  <a:pt x="14830" y="2576"/>
                </a:cubicBezTo>
                <a:lnTo>
                  <a:pt x="14752" y="2679"/>
                </a:lnTo>
                <a:cubicBezTo>
                  <a:pt x="14366" y="3198"/>
                  <a:pt x="13966" y="3734"/>
                  <a:pt x="13475" y="4049"/>
                </a:cubicBezTo>
                <a:cubicBezTo>
                  <a:pt x="12896" y="4422"/>
                  <a:pt x="12288" y="4554"/>
                  <a:pt x="11670" y="4438"/>
                </a:cubicBezTo>
                <a:cubicBezTo>
                  <a:pt x="11087" y="4329"/>
                  <a:pt x="10481" y="4109"/>
                  <a:pt x="9816" y="3766"/>
                </a:cubicBezTo>
                <a:cubicBezTo>
                  <a:pt x="9484" y="3595"/>
                  <a:pt x="9139" y="3477"/>
                  <a:pt x="8790" y="3413"/>
                </a:cubicBezTo>
                <a:cubicBezTo>
                  <a:pt x="8532" y="3366"/>
                  <a:pt x="8293" y="3184"/>
                  <a:pt x="8079" y="2874"/>
                </a:cubicBezTo>
                <a:cubicBezTo>
                  <a:pt x="7860" y="2557"/>
                  <a:pt x="7689" y="2206"/>
                  <a:pt x="7571" y="1834"/>
                </a:cubicBezTo>
                <a:cubicBezTo>
                  <a:pt x="7400" y="1296"/>
                  <a:pt x="7456" y="967"/>
                  <a:pt x="7778" y="620"/>
                </a:cubicBezTo>
                <a:cubicBezTo>
                  <a:pt x="7817" y="578"/>
                  <a:pt x="7857" y="537"/>
                  <a:pt x="7896" y="496"/>
                </a:cubicBezTo>
                <a:cubicBezTo>
                  <a:pt x="8039" y="347"/>
                  <a:pt x="8185" y="194"/>
                  <a:pt x="8308" y="0"/>
                </a:cubicBezTo>
                <a:lnTo>
                  <a:pt x="8267" y="0"/>
                </a:lnTo>
                <a:close/>
                <a:moveTo>
                  <a:pt x="8368" y="0"/>
                </a:moveTo>
                <a:cubicBezTo>
                  <a:pt x="8276" y="155"/>
                  <a:pt x="8166" y="283"/>
                  <a:pt x="8057" y="405"/>
                </a:cubicBezTo>
                <a:cubicBezTo>
                  <a:pt x="8023" y="443"/>
                  <a:pt x="7989" y="480"/>
                  <a:pt x="7956" y="519"/>
                </a:cubicBezTo>
                <a:cubicBezTo>
                  <a:pt x="7935" y="542"/>
                  <a:pt x="7913" y="563"/>
                  <a:pt x="7892" y="584"/>
                </a:cubicBezTo>
                <a:cubicBezTo>
                  <a:pt x="7881" y="595"/>
                  <a:pt x="7870" y="605"/>
                  <a:pt x="7860" y="616"/>
                </a:cubicBezTo>
                <a:cubicBezTo>
                  <a:pt x="7485" y="995"/>
                  <a:pt x="7431" y="1318"/>
                  <a:pt x="7646" y="1894"/>
                </a:cubicBezTo>
                <a:cubicBezTo>
                  <a:pt x="7821" y="2363"/>
                  <a:pt x="8077" y="2941"/>
                  <a:pt x="8517" y="3238"/>
                </a:cubicBezTo>
                <a:cubicBezTo>
                  <a:pt x="8656" y="3332"/>
                  <a:pt x="8805" y="3361"/>
                  <a:pt x="8949" y="3390"/>
                </a:cubicBezTo>
                <a:cubicBezTo>
                  <a:pt x="9010" y="3402"/>
                  <a:pt x="9072" y="3414"/>
                  <a:pt x="9133" y="3431"/>
                </a:cubicBezTo>
                <a:cubicBezTo>
                  <a:pt x="9370" y="3497"/>
                  <a:pt x="9548" y="3565"/>
                  <a:pt x="9711" y="3650"/>
                </a:cubicBezTo>
                <a:cubicBezTo>
                  <a:pt x="10374" y="3996"/>
                  <a:pt x="10967" y="4226"/>
                  <a:pt x="11523" y="4353"/>
                </a:cubicBezTo>
                <a:cubicBezTo>
                  <a:pt x="12565" y="4591"/>
                  <a:pt x="13488" y="4217"/>
                  <a:pt x="14266" y="3239"/>
                </a:cubicBezTo>
                <a:lnTo>
                  <a:pt x="14343" y="3143"/>
                </a:lnTo>
                <a:cubicBezTo>
                  <a:pt x="14531" y="2907"/>
                  <a:pt x="14726" y="2662"/>
                  <a:pt x="14908" y="2402"/>
                </a:cubicBezTo>
                <a:cubicBezTo>
                  <a:pt x="15166" y="2034"/>
                  <a:pt x="15364" y="1593"/>
                  <a:pt x="15554" y="1168"/>
                </a:cubicBezTo>
                <a:cubicBezTo>
                  <a:pt x="15695" y="851"/>
                  <a:pt x="15846" y="537"/>
                  <a:pt x="15993" y="234"/>
                </a:cubicBezTo>
                <a:cubicBezTo>
                  <a:pt x="16030" y="156"/>
                  <a:pt x="16068" y="78"/>
                  <a:pt x="16105" y="0"/>
                </a:cubicBezTo>
                <a:lnTo>
                  <a:pt x="16069" y="0"/>
                </a:lnTo>
                <a:cubicBezTo>
                  <a:pt x="16035" y="69"/>
                  <a:pt x="16002" y="139"/>
                  <a:pt x="15968" y="208"/>
                </a:cubicBezTo>
                <a:cubicBezTo>
                  <a:pt x="15822" y="512"/>
                  <a:pt x="15670" y="825"/>
                  <a:pt x="15529" y="1142"/>
                </a:cubicBezTo>
                <a:cubicBezTo>
                  <a:pt x="15339" y="1566"/>
                  <a:pt x="15144" y="2004"/>
                  <a:pt x="14888" y="2369"/>
                </a:cubicBezTo>
                <a:cubicBezTo>
                  <a:pt x="14707" y="2628"/>
                  <a:pt x="14512" y="2872"/>
                  <a:pt x="14324" y="3108"/>
                </a:cubicBezTo>
                <a:lnTo>
                  <a:pt x="14247" y="3204"/>
                </a:lnTo>
                <a:cubicBezTo>
                  <a:pt x="13476" y="4172"/>
                  <a:pt x="12560" y="4545"/>
                  <a:pt x="11527" y="4309"/>
                </a:cubicBezTo>
                <a:cubicBezTo>
                  <a:pt x="10973" y="4183"/>
                  <a:pt x="10382" y="3953"/>
                  <a:pt x="9720" y="3608"/>
                </a:cubicBezTo>
                <a:cubicBezTo>
                  <a:pt x="9556" y="3522"/>
                  <a:pt x="9376" y="3454"/>
                  <a:pt x="9138" y="3387"/>
                </a:cubicBezTo>
                <a:cubicBezTo>
                  <a:pt x="9076" y="3370"/>
                  <a:pt x="9014" y="3358"/>
                  <a:pt x="8953" y="3346"/>
                </a:cubicBezTo>
                <a:cubicBezTo>
                  <a:pt x="8811" y="3318"/>
                  <a:pt x="8665" y="3289"/>
                  <a:pt x="8529" y="3197"/>
                </a:cubicBezTo>
                <a:cubicBezTo>
                  <a:pt x="8098" y="2905"/>
                  <a:pt x="7844" y="2336"/>
                  <a:pt x="7671" y="1872"/>
                </a:cubicBezTo>
                <a:cubicBezTo>
                  <a:pt x="7464" y="1316"/>
                  <a:pt x="7514" y="1019"/>
                  <a:pt x="7876" y="652"/>
                </a:cubicBezTo>
                <a:cubicBezTo>
                  <a:pt x="7886" y="642"/>
                  <a:pt x="7897" y="633"/>
                  <a:pt x="7907" y="622"/>
                </a:cubicBezTo>
                <a:cubicBezTo>
                  <a:pt x="7929" y="601"/>
                  <a:pt x="7953" y="579"/>
                  <a:pt x="7974" y="554"/>
                </a:cubicBezTo>
                <a:cubicBezTo>
                  <a:pt x="8007" y="516"/>
                  <a:pt x="8041" y="478"/>
                  <a:pt x="8075" y="441"/>
                </a:cubicBezTo>
                <a:cubicBezTo>
                  <a:pt x="8194" y="309"/>
                  <a:pt x="8313" y="173"/>
                  <a:pt x="8410" y="0"/>
                </a:cubicBezTo>
                <a:lnTo>
                  <a:pt x="8368" y="0"/>
                </a:lnTo>
                <a:close/>
                <a:moveTo>
                  <a:pt x="9355" y="0"/>
                </a:moveTo>
                <a:cubicBezTo>
                  <a:pt x="8911" y="203"/>
                  <a:pt x="8610" y="685"/>
                  <a:pt x="8372" y="1144"/>
                </a:cubicBezTo>
                <a:cubicBezTo>
                  <a:pt x="8251" y="1379"/>
                  <a:pt x="8209" y="1630"/>
                  <a:pt x="8251" y="1871"/>
                </a:cubicBezTo>
                <a:cubicBezTo>
                  <a:pt x="8298" y="2140"/>
                  <a:pt x="8452" y="2379"/>
                  <a:pt x="8664" y="2510"/>
                </a:cubicBezTo>
                <a:cubicBezTo>
                  <a:pt x="8763" y="2572"/>
                  <a:pt x="8872" y="2603"/>
                  <a:pt x="8978" y="2634"/>
                </a:cubicBezTo>
                <a:cubicBezTo>
                  <a:pt x="9038" y="2652"/>
                  <a:pt x="9100" y="2672"/>
                  <a:pt x="9160" y="2696"/>
                </a:cubicBezTo>
                <a:cubicBezTo>
                  <a:pt x="9340" y="2768"/>
                  <a:pt x="9507" y="2901"/>
                  <a:pt x="9667" y="3030"/>
                </a:cubicBezTo>
                <a:cubicBezTo>
                  <a:pt x="9756" y="3101"/>
                  <a:pt x="9847" y="3175"/>
                  <a:pt x="9940" y="3238"/>
                </a:cubicBezTo>
                <a:cubicBezTo>
                  <a:pt x="10357" y="3519"/>
                  <a:pt x="10720" y="3522"/>
                  <a:pt x="11049" y="3249"/>
                </a:cubicBezTo>
                <a:cubicBezTo>
                  <a:pt x="11261" y="3073"/>
                  <a:pt x="11458" y="3106"/>
                  <a:pt x="11687" y="3354"/>
                </a:cubicBezTo>
                <a:cubicBezTo>
                  <a:pt x="11703" y="3373"/>
                  <a:pt x="11721" y="3390"/>
                  <a:pt x="11737" y="3409"/>
                </a:cubicBezTo>
                <a:cubicBezTo>
                  <a:pt x="11861" y="3545"/>
                  <a:pt x="11989" y="3686"/>
                  <a:pt x="12142" y="3759"/>
                </a:cubicBezTo>
                <a:cubicBezTo>
                  <a:pt x="12706" y="4030"/>
                  <a:pt x="13250" y="3909"/>
                  <a:pt x="13759" y="3398"/>
                </a:cubicBezTo>
                <a:cubicBezTo>
                  <a:pt x="14310" y="2845"/>
                  <a:pt x="14874" y="2207"/>
                  <a:pt x="15270" y="1294"/>
                </a:cubicBezTo>
                <a:cubicBezTo>
                  <a:pt x="15303" y="1218"/>
                  <a:pt x="15337" y="1142"/>
                  <a:pt x="15371" y="1065"/>
                </a:cubicBezTo>
                <a:cubicBezTo>
                  <a:pt x="15520" y="723"/>
                  <a:pt x="15673" y="372"/>
                  <a:pt x="15801" y="0"/>
                </a:cubicBezTo>
                <a:lnTo>
                  <a:pt x="15769" y="0"/>
                </a:lnTo>
                <a:cubicBezTo>
                  <a:pt x="15642" y="362"/>
                  <a:pt x="15492" y="706"/>
                  <a:pt x="15345" y="1040"/>
                </a:cubicBezTo>
                <a:cubicBezTo>
                  <a:pt x="15312" y="1117"/>
                  <a:pt x="15278" y="1193"/>
                  <a:pt x="15245" y="1270"/>
                </a:cubicBezTo>
                <a:cubicBezTo>
                  <a:pt x="14853" y="2176"/>
                  <a:pt x="14291" y="2809"/>
                  <a:pt x="13742" y="3359"/>
                </a:cubicBezTo>
                <a:cubicBezTo>
                  <a:pt x="13241" y="3862"/>
                  <a:pt x="12706" y="3983"/>
                  <a:pt x="12151" y="3717"/>
                </a:cubicBezTo>
                <a:cubicBezTo>
                  <a:pt x="12003" y="3645"/>
                  <a:pt x="11877" y="3506"/>
                  <a:pt x="11754" y="3372"/>
                </a:cubicBezTo>
                <a:cubicBezTo>
                  <a:pt x="11738" y="3353"/>
                  <a:pt x="11721" y="3336"/>
                  <a:pt x="11704" y="3318"/>
                </a:cubicBezTo>
                <a:cubicBezTo>
                  <a:pt x="11468" y="3061"/>
                  <a:pt x="11256" y="3027"/>
                  <a:pt x="11036" y="3209"/>
                </a:cubicBezTo>
                <a:cubicBezTo>
                  <a:pt x="10715" y="3476"/>
                  <a:pt x="10361" y="3472"/>
                  <a:pt x="9953" y="3197"/>
                </a:cubicBezTo>
                <a:cubicBezTo>
                  <a:pt x="9861" y="3135"/>
                  <a:pt x="9770" y="3061"/>
                  <a:pt x="9682" y="2990"/>
                </a:cubicBezTo>
                <a:cubicBezTo>
                  <a:pt x="9519" y="2860"/>
                  <a:pt x="9352" y="2725"/>
                  <a:pt x="9169" y="2652"/>
                </a:cubicBezTo>
                <a:cubicBezTo>
                  <a:pt x="9108" y="2627"/>
                  <a:pt x="9044" y="2609"/>
                  <a:pt x="8983" y="2591"/>
                </a:cubicBezTo>
                <a:cubicBezTo>
                  <a:pt x="8879" y="2560"/>
                  <a:pt x="8772" y="2528"/>
                  <a:pt x="8674" y="2468"/>
                </a:cubicBezTo>
                <a:cubicBezTo>
                  <a:pt x="8472" y="2342"/>
                  <a:pt x="8324" y="2114"/>
                  <a:pt x="8280" y="1858"/>
                </a:cubicBezTo>
                <a:cubicBezTo>
                  <a:pt x="8240" y="1632"/>
                  <a:pt x="8281" y="1394"/>
                  <a:pt x="8396" y="1171"/>
                </a:cubicBezTo>
                <a:cubicBezTo>
                  <a:pt x="8650" y="681"/>
                  <a:pt x="8975" y="166"/>
                  <a:pt x="9472" y="0"/>
                </a:cubicBezTo>
                <a:lnTo>
                  <a:pt x="9355" y="0"/>
                </a:lnTo>
                <a:close/>
                <a:moveTo>
                  <a:pt x="12470" y="0"/>
                </a:moveTo>
                <a:cubicBezTo>
                  <a:pt x="12412" y="86"/>
                  <a:pt x="12353" y="172"/>
                  <a:pt x="12291" y="252"/>
                </a:cubicBezTo>
                <a:cubicBezTo>
                  <a:pt x="12070" y="536"/>
                  <a:pt x="11980" y="904"/>
                  <a:pt x="12013" y="1379"/>
                </a:cubicBezTo>
                <a:cubicBezTo>
                  <a:pt x="12031" y="1629"/>
                  <a:pt x="12109" y="1844"/>
                  <a:pt x="12183" y="2021"/>
                </a:cubicBezTo>
                <a:cubicBezTo>
                  <a:pt x="12433" y="2614"/>
                  <a:pt x="12715" y="2908"/>
                  <a:pt x="13036" y="2908"/>
                </a:cubicBezTo>
                <a:cubicBezTo>
                  <a:pt x="13228" y="2908"/>
                  <a:pt x="13434" y="2803"/>
                  <a:pt x="13655" y="2594"/>
                </a:cubicBezTo>
                <a:cubicBezTo>
                  <a:pt x="13741" y="2513"/>
                  <a:pt x="13827" y="2425"/>
                  <a:pt x="13909" y="2340"/>
                </a:cubicBezTo>
                <a:cubicBezTo>
                  <a:pt x="13981" y="2266"/>
                  <a:pt x="14055" y="2189"/>
                  <a:pt x="14129" y="2117"/>
                </a:cubicBezTo>
                <a:cubicBezTo>
                  <a:pt x="14666" y="1598"/>
                  <a:pt x="15042" y="886"/>
                  <a:pt x="15251" y="0"/>
                </a:cubicBezTo>
                <a:lnTo>
                  <a:pt x="15219" y="0"/>
                </a:lnTo>
                <a:cubicBezTo>
                  <a:pt x="15012" y="869"/>
                  <a:pt x="14641" y="1568"/>
                  <a:pt x="14113" y="2079"/>
                </a:cubicBezTo>
                <a:cubicBezTo>
                  <a:pt x="14038" y="2151"/>
                  <a:pt x="13964" y="2229"/>
                  <a:pt x="13892" y="2303"/>
                </a:cubicBezTo>
                <a:cubicBezTo>
                  <a:pt x="13810" y="2388"/>
                  <a:pt x="13725" y="2475"/>
                  <a:pt x="13640" y="2556"/>
                </a:cubicBezTo>
                <a:cubicBezTo>
                  <a:pt x="13056" y="3108"/>
                  <a:pt x="12601" y="2931"/>
                  <a:pt x="12208" y="1997"/>
                </a:cubicBezTo>
                <a:cubicBezTo>
                  <a:pt x="12135" y="1824"/>
                  <a:pt x="12059" y="1616"/>
                  <a:pt x="12042" y="1376"/>
                </a:cubicBezTo>
                <a:cubicBezTo>
                  <a:pt x="12010" y="917"/>
                  <a:pt x="12097" y="560"/>
                  <a:pt x="12310" y="286"/>
                </a:cubicBezTo>
                <a:cubicBezTo>
                  <a:pt x="12380" y="196"/>
                  <a:pt x="12447" y="98"/>
                  <a:pt x="12512" y="0"/>
                </a:cubicBezTo>
                <a:lnTo>
                  <a:pt x="12470" y="0"/>
                </a:lnTo>
                <a:close/>
                <a:moveTo>
                  <a:pt x="12999" y="0"/>
                </a:moveTo>
                <a:cubicBezTo>
                  <a:pt x="12963" y="46"/>
                  <a:pt x="12928" y="92"/>
                  <a:pt x="12892" y="136"/>
                </a:cubicBezTo>
                <a:cubicBezTo>
                  <a:pt x="12802" y="247"/>
                  <a:pt x="12707" y="363"/>
                  <a:pt x="12625" y="496"/>
                </a:cubicBezTo>
                <a:cubicBezTo>
                  <a:pt x="12442" y="793"/>
                  <a:pt x="12364" y="1165"/>
                  <a:pt x="12410" y="1518"/>
                </a:cubicBezTo>
                <a:cubicBezTo>
                  <a:pt x="12455" y="1861"/>
                  <a:pt x="12616" y="2150"/>
                  <a:pt x="12851" y="2311"/>
                </a:cubicBezTo>
                <a:cubicBezTo>
                  <a:pt x="13002" y="2415"/>
                  <a:pt x="13167" y="2421"/>
                  <a:pt x="13317" y="2325"/>
                </a:cubicBezTo>
                <a:cubicBezTo>
                  <a:pt x="13933" y="1932"/>
                  <a:pt x="14369" y="1461"/>
                  <a:pt x="14688" y="846"/>
                </a:cubicBezTo>
                <a:cubicBezTo>
                  <a:pt x="14822" y="588"/>
                  <a:pt x="14918" y="305"/>
                  <a:pt x="14978" y="0"/>
                </a:cubicBezTo>
                <a:lnTo>
                  <a:pt x="14947" y="0"/>
                </a:lnTo>
                <a:cubicBezTo>
                  <a:pt x="14888" y="294"/>
                  <a:pt x="14794" y="569"/>
                  <a:pt x="14665" y="818"/>
                </a:cubicBezTo>
                <a:cubicBezTo>
                  <a:pt x="14349" y="1428"/>
                  <a:pt x="13917" y="1892"/>
                  <a:pt x="13306" y="2282"/>
                </a:cubicBezTo>
                <a:cubicBezTo>
                  <a:pt x="13164" y="2373"/>
                  <a:pt x="13006" y="2369"/>
                  <a:pt x="12862" y="2271"/>
                </a:cubicBezTo>
                <a:cubicBezTo>
                  <a:pt x="12636" y="2115"/>
                  <a:pt x="12482" y="1837"/>
                  <a:pt x="12439" y="1508"/>
                </a:cubicBezTo>
                <a:cubicBezTo>
                  <a:pt x="12394" y="1170"/>
                  <a:pt x="12470" y="812"/>
                  <a:pt x="12647" y="526"/>
                </a:cubicBezTo>
                <a:cubicBezTo>
                  <a:pt x="12727" y="395"/>
                  <a:pt x="12820" y="281"/>
                  <a:pt x="12910" y="170"/>
                </a:cubicBezTo>
                <a:cubicBezTo>
                  <a:pt x="12955" y="115"/>
                  <a:pt x="12999" y="58"/>
                  <a:pt x="13043" y="0"/>
                </a:cubicBezTo>
                <a:lnTo>
                  <a:pt x="12999" y="0"/>
                </a:lnTo>
                <a:close/>
                <a:moveTo>
                  <a:pt x="16998" y="0"/>
                </a:moveTo>
                <a:cubicBezTo>
                  <a:pt x="16943" y="139"/>
                  <a:pt x="16879" y="268"/>
                  <a:pt x="16807" y="379"/>
                </a:cubicBezTo>
                <a:cubicBezTo>
                  <a:pt x="16388" y="1030"/>
                  <a:pt x="16035" y="1778"/>
                  <a:pt x="15694" y="2502"/>
                </a:cubicBezTo>
                <a:lnTo>
                  <a:pt x="15647" y="2603"/>
                </a:lnTo>
                <a:cubicBezTo>
                  <a:pt x="15203" y="3545"/>
                  <a:pt x="14663" y="4235"/>
                  <a:pt x="14041" y="4657"/>
                </a:cubicBezTo>
                <a:cubicBezTo>
                  <a:pt x="13696" y="4890"/>
                  <a:pt x="13353" y="5149"/>
                  <a:pt x="13021" y="5399"/>
                </a:cubicBezTo>
                <a:cubicBezTo>
                  <a:pt x="12892" y="5496"/>
                  <a:pt x="12763" y="5593"/>
                  <a:pt x="12633" y="5689"/>
                </a:cubicBezTo>
                <a:cubicBezTo>
                  <a:pt x="12103" y="6081"/>
                  <a:pt x="11577" y="6219"/>
                  <a:pt x="11025" y="6109"/>
                </a:cubicBezTo>
                <a:lnTo>
                  <a:pt x="11008" y="6105"/>
                </a:lnTo>
                <a:cubicBezTo>
                  <a:pt x="10813" y="6066"/>
                  <a:pt x="10612" y="6026"/>
                  <a:pt x="10411" y="6052"/>
                </a:cubicBezTo>
                <a:cubicBezTo>
                  <a:pt x="10179" y="6083"/>
                  <a:pt x="10037" y="6278"/>
                  <a:pt x="10010" y="6601"/>
                </a:cubicBezTo>
                <a:cubicBezTo>
                  <a:pt x="10006" y="6648"/>
                  <a:pt x="10001" y="6695"/>
                  <a:pt x="9997" y="6741"/>
                </a:cubicBezTo>
                <a:cubicBezTo>
                  <a:pt x="9986" y="6861"/>
                  <a:pt x="9975" y="6985"/>
                  <a:pt x="9971" y="7109"/>
                </a:cubicBezTo>
                <a:cubicBezTo>
                  <a:pt x="9955" y="7622"/>
                  <a:pt x="9812" y="8065"/>
                  <a:pt x="9559" y="8393"/>
                </a:cubicBezTo>
                <a:lnTo>
                  <a:pt x="9548" y="8406"/>
                </a:lnTo>
                <a:cubicBezTo>
                  <a:pt x="9151" y="8921"/>
                  <a:pt x="8741" y="9454"/>
                  <a:pt x="8414" y="10101"/>
                </a:cubicBezTo>
                <a:cubicBezTo>
                  <a:pt x="8351" y="10225"/>
                  <a:pt x="8284" y="10350"/>
                  <a:pt x="8220" y="10470"/>
                </a:cubicBezTo>
                <a:cubicBezTo>
                  <a:pt x="8031" y="10825"/>
                  <a:pt x="7835" y="11192"/>
                  <a:pt x="7698" y="11613"/>
                </a:cubicBezTo>
                <a:cubicBezTo>
                  <a:pt x="7505" y="12207"/>
                  <a:pt x="7222" y="12648"/>
                  <a:pt x="6836" y="12964"/>
                </a:cubicBezTo>
                <a:cubicBezTo>
                  <a:pt x="6563" y="13187"/>
                  <a:pt x="6347" y="13480"/>
                  <a:pt x="6193" y="13835"/>
                </a:cubicBezTo>
                <a:cubicBezTo>
                  <a:pt x="5936" y="14431"/>
                  <a:pt x="5663" y="15066"/>
                  <a:pt x="5409" y="15704"/>
                </a:cubicBezTo>
                <a:cubicBezTo>
                  <a:pt x="5206" y="16214"/>
                  <a:pt x="5131" y="16832"/>
                  <a:pt x="5185" y="17542"/>
                </a:cubicBezTo>
                <a:cubicBezTo>
                  <a:pt x="5215" y="17931"/>
                  <a:pt x="5348" y="18265"/>
                  <a:pt x="5579" y="18536"/>
                </a:cubicBezTo>
                <a:cubicBezTo>
                  <a:pt x="5939" y="18957"/>
                  <a:pt x="6279" y="19164"/>
                  <a:pt x="6624" y="19164"/>
                </a:cubicBezTo>
                <a:cubicBezTo>
                  <a:pt x="6773" y="19164"/>
                  <a:pt x="6923" y="19126"/>
                  <a:pt x="7076" y="19049"/>
                </a:cubicBezTo>
                <a:cubicBezTo>
                  <a:pt x="7246" y="18965"/>
                  <a:pt x="7425" y="18906"/>
                  <a:pt x="7598" y="18849"/>
                </a:cubicBezTo>
                <a:lnTo>
                  <a:pt x="7656" y="18831"/>
                </a:lnTo>
                <a:cubicBezTo>
                  <a:pt x="7967" y="18729"/>
                  <a:pt x="8260" y="18505"/>
                  <a:pt x="8553" y="18146"/>
                </a:cubicBezTo>
                <a:cubicBezTo>
                  <a:pt x="8750" y="17904"/>
                  <a:pt x="8963" y="17653"/>
                  <a:pt x="9203" y="17481"/>
                </a:cubicBezTo>
                <a:cubicBezTo>
                  <a:pt x="9498" y="17268"/>
                  <a:pt x="9776" y="17000"/>
                  <a:pt x="10045" y="16741"/>
                </a:cubicBezTo>
                <a:cubicBezTo>
                  <a:pt x="10084" y="16703"/>
                  <a:pt x="10122" y="16665"/>
                  <a:pt x="10161" y="16628"/>
                </a:cubicBezTo>
                <a:cubicBezTo>
                  <a:pt x="10363" y="16434"/>
                  <a:pt x="10588" y="16334"/>
                  <a:pt x="10846" y="16322"/>
                </a:cubicBezTo>
                <a:cubicBezTo>
                  <a:pt x="10918" y="16319"/>
                  <a:pt x="10989" y="16332"/>
                  <a:pt x="11059" y="16345"/>
                </a:cubicBezTo>
                <a:cubicBezTo>
                  <a:pt x="11108" y="16354"/>
                  <a:pt x="11158" y="16362"/>
                  <a:pt x="11208" y="16366"/>
                </a:cubicBezTo>
                <a:cubicBezTo>
                  <a:pt x="11578" y="16392"/>
                  <a:pt x="11945" y="16298"/>
                  <a:pt x="12330" y="16078"/>
                </a:cubicBezTo>
                <a:cubicBezTo>
                  <a:pt x="12812" y="15802"/>
                  <a:pt x="13271" y="15891"/>
                  <a:pt x="13734" y="16352"/>
                </a:cubicBezTo>
                <a:cubicBezTo>
                  <a:pt x="13765" y="16382"/>
                  <a:pt x="13796" y="16414"/>
                  <a:pt x="13826" y="16445"/>
                </a:cubicBezTo>
                <a:cubicBezTo>
                  <a:pt x="13996" y="16616"/>
                  <a:pt x="14172" y="16792"/>
                  <a:pt x="14361" y="16927"/>
                </a:cubicBezTo>
                <a:cubicBezTo>
                  <a:pt x="14585" y="17086"/>
                  <a:pt x="14824" y="17085"/>
                  <a:pt x="15017" y="16924"/>
                </a:cubicBezTo>
                <a:cubicBezTo>
                  <a:pt x="15197" y="16774"/>
                  <a:pt x="15316" y="16499"/>
                  <a:pt x="15344" y="16171"/>
                </a:cubicBezTo>
                <a:cubicBezTo>
                  <a:pt x="15366" y="15909"/>
                  <a:pt x="15368" y="15656"/>
                  <a:pt x="15351" y="15396"/>
                </a:cubicBezTo>
                <a:cubicBezTo>
                  <a:pt x="15323" y="14958"/>
                  <a:pt x="15323" y="14608"/>
                  <a:pt x="15353" y="14295"/>
                </a:cubicBezTo>
                <a:cubicBezTo>
                  <a:pt x="15422" y="13580"/>
                  <a:pt x="15717" y="13065"/>
                  <a:pt x="16026" y="12616"/>
                </a:cubicBezTo>
                <a:cubicBezTo>
                  <a:pt x="16179" y="12393"/>
                  <a:pt x="16354" y="12130"/>
                  <a:pt x="16498" y="11829"/>
                </a:cubicBezTo>
                <a:cubicBezTo>
                  <a:pt x="16650" y="11513"/>
                  <a:pt x="16800" y="11187"/>
                  <a:pt x="16944" y="10871"/>
                </a:cubicBezTo>
                <a:cubicBezTo>
                  <a:pt x="17094" y="10542"/>
                  <a:pt x="17250" y="10201"/>
                  <a:pt x="17408" y="9872"/>
                </a:cubicBezTo>
                <a:cubicBezTo>
                  <a:pt x="17626" y="9420"/>
                  <a:pt x="17882" y="9224"/>
                  <a:pt x="18213" y="9256"/>
                </a:cubicBezTo>
                <a:cubicBezTo>
                  <a:pt x="18533" y="9287"/>
                  <a:pt x="18867" y="9194"/>
                  <a:pt x="19203" y="8980"/>
                </a:cubicBezTo>
                <a:cubicBezTo>
                  <a:pt x="19362" y="8879"/>
                  <a:pt x="19572" y="8771"/>
                  <a:pt x="19793" y="8831"/>
                </a:cubicBezTo>
                <a:cubicBezTo>
                  <a:pt x="20233" y="8950"/>
                  <a:pt x="20745" y="9131"/>
                  <a:pt x="21213" y="9577"/>
                </a:cubicBezTo>
                <a:cubicBezTo>
                  <a:pt x="21242" y="9604"/>
                  <a:pt x="21271" y="9633"/>
                  <a:pt x="21299" y="9661"/>
                </a:cubicBezTo>
                <a:cubicBezTo>
                  <a:pt x="21376" y="9738"/>
                  <a:pt x="21455" y="9816"/>
                  <a:pt x="21540" y="9875"/>
                </a:cubicBezTo>
                <a:cubicBezTo>
                  <a:pt x="21559" y="9888"/>
                  <a:pt x="21579" y="9900"/>
                  <a:pt x="21600" y="9911"/>
                </a:cubicBezTo>
                <a:lnTo>
                  <a:pt x="21600" y="9866"/>
                </a:lnTo>
                <a:cubicBezTo>
                  <a:pt x="21584" y="9857"/>
                  <a:pt x="21568" y="9846"/>
                  <a:pt x="21552" y="9835"/>
                </a:cubicBezTo>
                <a:cubicBezTo>
                  <a:pt x="21468" y="9778"/>
                  <a:pt x="21391" y="9700"/>
                  <a:pt x="21316" y="9624"/>
                </a:cubicBezTo>
                <a:cubicBezTo>
                  <a:pt x="21287" y="9596"/>
                  <a:pt x="21258" y="9567"/>
                  <a:pt x="21229" y="9539"/>
                </a:cubicBezTo>
                <a:cubicBezTo>
                  <a:pt x="20757" y="9090"/>
                  <a:pt x="20241" y="8907"/>
                  <a:pt x="19798" y="8787"/>
                </a:cubicBezTo>
                <a:cubicBezTo>
                  <a:pt x="19569" y="8725"/>
                  <a:pt x="19354" y="8835"/>
                  <a:pt x="19191" y="8939"/>
                </a:cubicBezTo>
                <a:cubicBezTo>
                  <a:pt x="18859" y="9150"/>
                  <a:pt x="18531" y="9243"/>
                  <a:pt x="18215" y="9212"/>
                </a:cubicBezTo>
                <a:cubicBezTo>
                  <a:pt x="17872" y="9179"/>
                  <a:pt x="17608" y="9380"/>
                  <a:pt x="17384" y="9846"/>
                </a:cubicBezTo>
                <a:cubicBezTo>
                  <a:pt x="17226" y="10176"/>
                  <a:pt x="17070" y="10516"/>
                  <a:pt x="16920" y="10845"/>
                </a:cubicBezTo>
                <a:cubicBezTo>
                  <a:pt x="16776" y="11160"/>
                  <a:pt x="16626" y="11488"/>
                  <a:pt x="16475" y="11803"/>
                </a:cubicBezTo>
                <a:cubicBezTo>
                  <a:pt x="16332" y="12101"/>
                  <a:pt x="16158" y="12363"/>
                  <a:pt x="16005" y="12584"/>
                </a:cubicBezTo>
                <a:cubicBezTo>
                  <a:pt x="15693" y="13039"/>
                  <a:pt x="15395" y="13560"/>
                  <a:pt x="15325" y="14288"/>
                </a:cubicBezTo>
                <a:cubicBezTo>
                  <a:pt x="15294" y="14605"/>
                  <a:pt x="15293" y="14958"/>
                  <a:pt x="15322" y="15399"/>
                </a:cubicBezTo>
                <a:cubicBezTo>
                  <a:pt x="15338" y="15656"/>
                  <a:pt x="15335" y="15907"/>
                  <a:pt x="15314" y="16166"/>
                </a:cubicBezTo>
                <a:cubicBezTo>
                  <a:pt x="15287" y="16479"/>
                  <a:pt x="15175" y="16741"/>
                  <a:pt x="15004" y="16884"/>
                </a:cubicBezTo>
                <a:cubicBezTo>
                  <a:pt x="14819" y="17039"/>
                  <a:pt x="14589" y="17039"/>
                  <a:pt x="14374" y="16886"/>
                </a:cubicBezTo>
                <a:cubicBezTo>
                  <a:pt x="14187" y="16753"/>
                  <a:pt x="14011" y="16577"/>
                  <a:pt x="13842" y="16407"/>
                </a:cubicBezTo>
                <a:cubicBezTo>
                  <a:pt x="13812" y="16376"/>
                  <a:pt x="13781" y="16346"/>
                  <a:pt x="13750" y="16315"/>
                </a:cubicBezTo>
                <a:cubicBezTo>
                  <a:pt x="13279" y="15846"/>
                  <a:pt x="12811" y="15754"/>
                  <a:pt x="12319" y="16036"/>
                </a:cubicBezTo>
                <a:cubicBezTo>
                  <a:pt x="11938" y="16254"/>
                  <a:pt x="11576" y="16347"/>
                  <a:pt x="11210" y="16321"/>
                </a:cubicBezTo>
                <a:cubicBezTo>
                  <a:pt x="11161" y="16317"/>
                  <a:pt x="11111" y="16309"/>
                  <a:pt x="11063" y="16300"/>
                </a:cubicBezTo>
                <a:cubicBezTo>
                  <a:pt x="10992" y="16287"/>
                  <a:pt x="10919" y="16275"/>
                  <a:pt x="10845" y="16278"/>
                </a:cubicBezTo>
                <a:cubicBezTo>
                  <a:pt x="10581" y="16290"/>
                  <a:pt x="10353" y="16392"/>
                  <a:pt x="10146" y="16590"/>
                </a:cubicBezTo>
                <a:cubicBezTo>
                  <a:pt x="10107" y="16627"/>
                  <a:pt x="10068" y="16665"/>
                  <a:pt x="10030" y="16702"/>
                </a:cubicBezTo>
                <a:cubicBezTo>
                  <a:pt x="9761" y="16961"/>
                  <a:pt x="9484" y="17229"/>
                  <a:pt x="9190" y="17440"/>
                </a:cubicBezTo>
                <a:cubicBezTo>
                  <a:pt x="8947" y="17615"/>
                  <a:pt x="8733" y="17867"/>
                  <a:pt x="8534" y="18111"/>
                </a:cubicBezTo>
                <a:cubicBezTo>
                  <a:pt x="8245" y="18465"/>
                  <a:pt x="7956" y="18687"/>
                  <a:pt x="7649" y="18788"/>
                </a:cubicBezTo>
                <a:lnTo>
                  <a:pt x="7592" y="18806"/>
                </a:lnTo>
                <a:cubicBezTo>
                  <a:pt x="7418" y="18862"/>
                  <a:pt x="7239" y="18921"/>
                  <a:pt x="7067" y="19007"/>
                </a:cubicBezTo>
                <a:cubicBezTo>
                  <a:pt x="6571" y="19254"/>
                  <a:pt x="6103" y="19093"/>
                  <a:pt x="5597" y="18501"/>
                </a:cubicBezTo>
                <a:cubicBezTo>
                  <a:pt x="5372" y="18237"/>
                  <a:pt x="5244" y="17913"/>
                  <a:pt x="5215" y="17537"/>
                </a:cubicBezTo>
                <a:cubicBezTo>
                  <a:pt x="5161" y="16837"/>
                  <a:pt x="5235" y="16229"/>
                  <a:pt x="5434" y="15728"/>
                </a:cubicBezTo>
                <a:cubicBezTo>
                  <a:pt x="5688" y="15091"/>
                  <a:pt x="5960" y="14456"/>
                  <a:pt x="6218" y="13860"/>
                </a:cubicBezTo>
                <a:cubicBezTo>
                  <a:pt x="6368" y="13511"/>
                  <a:pt x="6581" y="13223"/>
                  <a:pt x="6851" y="13003"/>
                </a:cubicBezTo>
                <a:cubicBezTo>
                  <a:pt x="7242" y="12683"/>
                  <a:pt x="7528" y="12235"/>
                  <a:pt x="7724" y="11633"/>
                </a:cubicBezTo>
                <a:cubicBezTo>
                  <a:pt x="7860" y="11217"/>
                  <a:pt x="8055" y="10852"/>
                  <a:pt x="8243" y="10499"/>
                </a:cubicBezTo>
                <a:cubicBezTo>
                  <a:pt x="8307" y="10378"/>
                  <a:pt x="8374" y="10253"/>
                  <a:pt x="8438" y="10128"/>
                </a:cubicBezTo>
                <a:cubicBezTo>
                  <a:pt x="8763" y="9485"/>
                  <a:pt x="9171" y="8954"/>
                  <a:pt x="9567" y="8441"/>
                </a:cubicBezTo>
                <a:lnTo>
                  <a:pt x="9578" y="8427"/>
                </a:lnTo>
                <a:cubicBezTo>
                  <a:pt x="9837" y="8091"/>
                  <a:pt x="9984" y="7635"/>
                  <a:pt x="10001" y="7111"/>
                </a:cubicBezTo>
                <a:cubicBezTo>
                  <a:pt x="10005" y="6989"/>
                  <a:pt x="10016" y="6867"/>
                  <a:pt x="10027" y="6748"/>
                </a:cubicBezTo>
                <a:cubicBezTo>
                  <a:pt x="10031" y="6701"/>
                  <a:pt x="10036" y="6654"/>
                  <a:pt x="10040" y="6607"/>
                </a:cubicBezTo>
                <a:cubicBezTo>
                  <a:pt x="10065" y="6307"/>
                  <a:pt x="10198" y="6127"/>
                  <a:pt x="10414" y="6098"/>
                </a:cubicBezTo>
                <a:cubicBezTo>
                  <a:pt x="10458" y="6092"/>
                  <a:pt x="10503" y="6090"/>
                  <a:pt x="10547" y="6090"/>
                </a:cubicBezTo>
                <a:cubicBezTo>
                  <a:pt x="10701" y="6090"/>
                  <a:pt x="10855" y="6120"/>
                  <a:pt x="11004" y="6150"/>
                </a:cubicBezTo>
                <a:lnTo>
                  <a:pt x="11021" y="6152"/>
                </a:lnTo>
                <a:cubicBezTo>
                  <a:pt x="11579" y="6264"/>
                  <a:pt x="12111" y="6125"/>
                  <a:pt x="12646" y="5729"/>
                </a:cubicBezTo>
                <a:cubicBezTo>
                  <a:pt x="12776" y="5633"/>
                  <a:pt x="12905" y="5535"/>
                  <a:pt x="13034" y="5438"/>
                </a:cubicBezTo>
                <a:cubicBezTo>
                  <a:pt x="13366" y="5189"/>
                  <a:pt x="13708" y="4931"/>
                  <a:pt x="14053" y="4698"/>
                </a:cubicBezTo>
                <a:cubicBezTo>
                  <a:pt x="14680" y="4273"/>
                  <a:pt x="15225" y="3577"/>
                  <a:pt x="15672" y="2629"/>
                </a:cubicBezTo>
                <a:lnTo>
                  <a:pt x="15719" y="2528"/>
                </a:lnTo>
                <a:cubicBezTo>
                  <a:pt x="16059" y="1805"/>
                  <a:pt x="16411" y="1059"/>
                  <a:pt x="16829" y="411"/>
                </a:cubicBezTo>
                <a:cubicBezTo>
                  <a:pt x="16906" y="290"/>
                  <a:pt x="16974" y="151"/>
                  <a:pt x="17033" y="0"/>
                </a:cubicBezTo>
                <a:lnTo>
                  <a:pt x="16998" y="0"/>
                </a:lnTo>
                <a:close/>
                <a:moveTo>
                  <a:pt x="17321" y="0"/>
                </a:moveTo>
                <a:cubicBezTo>
                  <a:pt x="17246" y="225"/>
                  <a:pt x="17141" y="442"/>
                  <a:pt x="17002" y="658"/>
                </a:cubicBezTo>
                <a:cubicBezTo>
                  <a:pt x="16606" y="1268"/>
                  <a:pt x="16299" y="1989"/>
                  <a:pt x="16003" y="2686"/>
                </a:cubicBezTo>
                <a:cubicBezTo>
                  <a:pt x="15943" y="2827"/>
                  <a:pt x="15883" y="2968"/>
                  <a:pt x="15822" y="3108"/>
                </a:cubicBezTo>
                <a:cubicBezTo>
                  <a:pt x="15520" y="3806"/>
                  <a:pt x="15195" y="4326"/>
                  <a:pt x="14828" y="4698"/>
                </a:cubicBezTo>
                <a:cubicBezTo>
                  <a:pt x="14639" y="4889"/>
                  <a:pt x="14416" y="5034"/>
                  <a:pt x="14123" y="5155"/>
                </a:cubicBezTo>
                <a:cubicBezTo>
                  <a:pt x="13719" y="5322"/>
                  <a:pt x="13354" y="5605"/>
                  <a:pt x="13050" y="5860"/>
                </a:cubicBezTo>
                <a:cubicBezTo>
                  <a:pt x="12541" y="6288"/>
                  <a:pt x="11980" y="6685"/>
                  <a:pt x="11335" y="6686"/>
                </a:cubicBezTo>
                <a:cubicBezTo>
                  <a:pt x="11231" y="6686"/>
                  <a:pt x="11126" y="6727"/>
                  <a:pt x="11024" y="6766"/>
                </a:cubicBezTo>
                <a:lnTo>
                  <a:pt x="10988" y="6779"/>
                </a:lnTo>
                <a:cubicBezTo>
                  <a:pt x="10746" y="6871"/>
                  <a:pt x="10573" y="7083"/>
                  <a:pt x="10474" y="7409"/>
                </a:cubicBezTo>
                <a:cubicBezTo>
                  <a:pt x="10297" y="7990"/>
                  <a:pt x="10112" y="8387"/>
                  <a:pt x="9875" y="8695"/>
                </a:cubicBezTo>
                <a:cubicBezTo>
                  <a:pt x="9773" y="8828"/>
                  <a:pt x="9659" y="8942"/>
                  <a:pt x="9549" y="9052"/>
                </a:cubicBezTo>
                <a:cubicBezTo>
                  <a:pt x="9476" y="9126"/>
                  <a:pt x="9400" y="9201"/>
                  <a:pt x="9328" y="9282"/>
                </a:cubicBezTo>
                <a:cubicBezTo>
                  <a:pt x="8832" y="9841"/>
                  <a:pt x="8490" y="10598"/>
                  <a:pt x="8248" y="11194"/>
                </a:cubicBezTo>
                <a:cubicBezTo>
                  <a:pt x="8055" y="11669"/>
                  <a:pt x="7968" y="12178"/>
                  <a:pt x="7989" y="12706"/>
                </a:cubicBezTo>
                <a:cubicBezTo>
                  <a:pt x="7997" y="12914"/>
                  <a:pt x="7934" y="13035"/>
                  <a:pt x="7787" y="13087"/>
                </a:cubicBezTo>
                <a:cubicBezTo>
                  <a:pt x="7746" y="13102"/>
                  <a:pt x="7705" y="13115"/>
                  <a:pt x="7664" y="13129"/>
                </a:cubicBezTo>
                <a:cubicBezTo>
                  <a:pt x="7443" y="13205"/>
                  <a:pt x="7215" y="13283"/>
                  <a:pt x="7003" y="13445"/>
                </a:cubicBezTo>
                <a:cubicBezTo>
                  <a:pt x="6729" y="13654"/>
                  <a:pt x="6534" y="13930"/>
                  <a:pt x="6405" y="14284"/>
                </a:cubicBezTo>
                <a:cubicBezTo>
                  <a:pt x="6215" y="14808"/>
                  <a:pt x="5995" y="15429"/>
                  <a:pt x="5798" y="16078"/>
                </a:cubicBezTo>
                <a:cubicBezTo>
                  <a:pt x="5659" y="16535"/>
                  <a:pt x="5617" y="16956"/>
                  <a:pt x="5672" y="17366"/>
                </a:cubicBezTo>
                <a:cubicBezTo>
                  <a:pt x="5771" y="18107"/>
                  <a:pt x="6157" y="18559"/>
                  <a:pt x="6632" y="18491"/>
                </a:cubicBezTo>
                <a:cubicBezTo>
                  <a:pt x="7199" y="18409"/>
                  <a:pt x="7854" y="18230"/>
                  <a:pt x="8412" y="17526"/>
                </a:cubicBezTo>
                <a:cubicBezTo>
                  <a:pt x="8562" y="17337"/>
                  <a:pt x="8730" y="17173"/>
                  <a:pt x="8893" y="17013"/>
                </a:cubicBezTo>
                <a:cubicBezTo>
                  <a:pt x="8980" y="16928"/>
                  <a:pt x="9070" y="16840"/>
                  <a:pt x="9156" y="16749"/>
                </a:cubicBezTo>
                <a:cubicBezTo>
                  <a:pt x="9261" y="16638"/>
                  <a:pt x="9339" y="16517"/>
                  <a:pt x="9394" y="16379"/>
                </a:cubicBezTo>
                <a:cubicBezTo>
                  <a:pt x="9583" y="15905"/>
                  <a:pt x="9514" y="15530"/>
                  <a:pt x="9161" y="15126"/>
                </a:cubicBezTo>
                <a:cubicBezTo>
                  <a:pt x="8790" y="14700"/>
                  <a:pt x="8519" y="14310"/>
                  <a:pt x="8308" y="13898"/>
                </a:cubicBezTo>
                <a:cubicBezTo>
                  <a:pt x="8217" y="13720"/>
                  <a:pt x="8165" y="13561"/>
                  <a:pt x="8143" y="13396"/>
                </a:cubicBezTo>
                <a:cubicBezTo>
                  <a:pt x="8131" y="13310"/>
                  <a:pt x="8136" y="13247"/>
                  <a:pt x="8157" y="13210"/>
                </a:cubicBezTo>
                <a:cubicBezTo>
                  <a:pt x="8176" y="13176"/>
                  <a:pt x="8210" y="13159"/>
                  <a:pt x="8258" y="13162"/>
                </a:cubicBezTo>
                <a:cubicBezTo>
                  <a:pt x="9027" y="13203"/>
                  <a:pt x="9609" y="13473"/>
                  <a:pt x="10091" y="14012"/>
                </a:cubicBezTo>
                <a:cubicBezTo>
                  <a:pt x="10424" y="14385"/>
                  <a:pt x="10726" y="14617"/>
                  <a:pt x="11041" y="14741"/>
                </a:cubicBezTo>
                <a:cubicBezTo>
                  <a:pt x="11180" y="14796"/>
                  <a:pt x="11328" y="14875"/>
                  <a:pt x="11507" y="14990"/>
                </a:cubicBezTo>
                <a:cubicBezTo>
                  <a:pt x="11826" y="15194"/>
                  <a:pt x="12126" y="15278"/>
                  <a:pt x="12425" y="15246"/>
                </a:cubicBezTo>
                <a:cubicBezTo>
                  <a:pt x="12919" y="15194"/>
                  <a:pt x="13407" y="15369"/>
                  <a:pt x="13961" y="15801"/>
                </a:cubicBezTo>
                <a:cubicBezTo>
                  <a:pt x="14116" y="15922"/>
                  <a:pt x="14281" y="15982"/>
                  <a:pt x="14436" y="16033"/>
                </a:cubicBezTo>
                <a:cubicBezTo>
                  <a:pt x="14586" y="16083"/>
                  <a:pt x="14751" y="15967"/>
                  <a:pt x="14837" y="15751"/>
                </a:cubicBezTo>
                <a:cubicBezTo>
                  <a:pt x="14930" y="15518"/>
                  <a:pt x="14975" y="15237"/>
                  <a:pt x="14976" y="14866"/>
                </a:cubicBezTo>
                <a:cubicBezTo>
                  <a:pt x="14979" y="13931"/>
                  <a:pt x="15206" y="13134"/>
                  <a:pt x="15673" y="12430"/>
                </a:cubicBezTo>
                <a:cubicBezTo>
                  <a:pt x="15931" y="12040"/>
                  <a:pt x="16147" y="11588"/>
                  <a:pt x="16356" y="11151"/>
                </a:cubicBezTo>
                <a:cubicBezTo>
                  <a:pt x="16465" y="10923"/>
                  <a:pt x="16578" y="10687"/>
                  <a:pt x="16695" y="10463"/>
                </a:cubicBezTo>
                <a:cubicBezTo>
                  <a:pt x="16994" y="9893"/>
                  <a:pt x="17188" y="9211"/>
                  <a:pt x="17307" y="8318"/>
                </a:cubicBezTo>
                <a:cubicBezTo>
                  <a:pt x="17372" y="7831"/>
                  <a:pt x="17268" y="7383"/>
                  <a:pt x="17146" y="6928"/>
                </a:cubicBezTo>
                <a:lnTo>
                  <a:pt x="17141" y="6909"/>
                </a:lnTo>
                <a:cubicBezTo>
                  <a:pt x="17082" y="6687"/>
                  <a:pt x="17026" y="6475"/>
                  <a:pt x="17025" y="6233"/>
                </a:cubicBezTo>
                <a:cubicBezTo>
                  <a:pt x="17025" y="5988"/>
                  <a:pt x="17077" y="5847"/>
                  <a:pt x="17197" y="5772"/>
                </a:cubicBezTo>
                <a:cubicBezTo>
                  <a:pt x="17302" y="5707"/>
                  <a:pt x="17476" y="5794"/>
                  <a:pt x="17562" y="5954"/>
                </a:cubicBezTo>
                <a:cubicBezTo>
                  <a:pt x="17712" y="6236"/>
                  <a:pt x="17758" y="6573"/>
                  <a:pt x="17714" y="7051"/>
                </a:cubicBezTo>
                <a:cubicBezTo>
                  <a:pt x="17695" y="7252"/>
                  <a:pt x="17681" y="7489"/>
                  <a:pt x="17716" y="7719"/>
                </a:cubicBezTo>
                <a:cubicBezTo>
                  <a:pt x="17778" y="8133"/>
                  <a:pt x="18084" y="8477"/>
                  <a:pt x="18412" y="8501"/>
                </a:cubicBezTo>
                <a:cubicBezTo>
                  <a:pt x="18562" y="8512"/>
                  <a:pt x="18756" y="8506"/>
                  <a:pt x="18930" y="8354"/>
                </a:cubicBezTo>
                <a:cubicBezTo>
                  <a:pt x="19305" y="8028"/>
                  <a:pt x="19701" y="8027"/>
                  <a:pt x="20176" y="8352"/>
                </a:cubicBezTo>
                <a:cubicBezTo>
                  <a:pt x="20343" y="8466"/>
                  <a:pt x="20512" y="8550"/>
                  <a:pt x="20678" y="8602"/>
                </a:cubicBezTo>
                <a:cubicBezTo>
                  <a:pt x="20943" y="8686"/>
                  <a:pt x="21189" y="8862"/>
                  <a:pt x="21426" y="9033"/>
                </a:cubicBezTo>
                <a:cubicBezTo>
                  <a:pt x="21483" y="9074"/>
                  <a:pt x="21542" y="9114"/>
                  <a:pt x="21600" y="9154"/>
                </a:cubicBezTo>
                <a:lnTo>
                  <a:pt x="21600" y="9104"/>
                </a:lnTo>
                <a:cubicBezTo>
                  <a:pt x="21546" y="9066"/>
                  <a:pt x="21491" y="9030"/>
                  <a:pt x="21438" y="8992"/>
                </a:cubicBezTo>
                <a:cubicBezTo>
                  <a:pt x="21200" y="8821"/>
                  <a:pt x="20953" y="8643"/>
                  <a:pt x="20685" y="8559"/>
                </a:cubicBezTo>
                <a:cubicBezTo>
                  <a:pt x="20520" y="8507"/>
                  <a:pt x="20354" y="8423"/>
                  <a:pt x="20189" y="8311"/>
                </a:cubicBezTo>
                <a:cubicBezTo>
                  <a:pt x="19704" y="7980"/>
                  <a:pt x="19300" y="7982"/>
                  <a:pt x="18916" y="8316"/>
                </a:cubicBezTo>
                <a:cubicBezTo>
                  <a:pt x="18749" y="8462"/>
                  <a:pt x="18559" y="8468"/>
                  <a:pt x="18413" y="8457"/>
                </a:cubicBezTo>
                <a:cubicBezTo>
                  <a:pt x="18103" y="8434"/>
                  <a:pt x="17803" y="8099"/>
                  <a:pt x="17744" y="7710"/>
                </a:cubicBezTo>
                <a:cubicBezTo>
                  <a:pt x="17711" y="7487"/>
                  <a:pt x="17725" y="7255"/>
                  <a:pt x="17744" y="7058"/>
                </a:cubicBezTo>
                <a:cubicBezTo>
                  <a:pt x="17790" y="6567"/>
                  <a:pt x="17740" y="6217"/>
                  <a:pt x="17584" y="5926"/>
                </a:cubicBezTo>
                <a:cubicBezTo>
                  <a:pt x="17489" y="5749"/>
                  <a:pt x="17304" y="5657"/>
                  <a:pt x="17186" y="5730"/>
                </a:cubicBezTo>
                <a:cubicBezTo>
                  <a:pt x="17056" y="5811"/>
                  <a:pt x="16995" y="5971"/>
                  <a:pt x="16995" y="6233"/>
                </a:cubicBezTo>
                <a:cubicBezTo>
                  <a:pt x="16996" y="6484"/>
                  <a:pt x="17056" y="6709"/>
                  <a:pt x="17114" y="6926"/>
                </a:cubicBezTo>
                <a:lnTo>
                  <a:pt x="17119" y="6944"/>
                </a:lnTo>
                <a:cubicBezTo>
                  <a:pt x="17239" y="7392"/>
                  <a:pt x="17341" y="7834"/>
                  <a:pt x="17278" y="8308"/>
                </a:cubicBezTo>
                <a:cubicBezTo>
                  <a:pt x="17160" y="9195"/>
                  <a:pt x="16967" y="9872"/>
                  <a:pt x="16672" y="10436"/>
                </a:cubicBezTo>
                <a:cubicBezTo>
                  <a:pt x="16554" y="10661"/>
                  <a:pt x="16442" y="10896"/>
                  <a:pt x="16333" y="11124"/>
                </a:cubicBezTo>
                <a:cubicBezTo>
                  <a:pt x="16124" y="11560"/>
                  <a:pt x="15909" y="12009"/>
                  <a:pt x="15652" y="12397"/>
                </a:cubicBezTo>
                <a:cubicBezTo>
                  <a:pt x="15180" y="13110"/>
                  <a:pt x="14949" y="13917"/>
                  <a:pt x="14946" y="14864"/>
                </a:cubicBezTo>
                <a:cubicBezTo>
                  <a:pt x="14945" y="15228"/>
                  <a:pt x="14902" y="15502"/>
                  <a:pt x="14812" y="15728"/>
                </a:cubicBezTo>
                <a:cubicBezTo>
                  <a:pt x="14732" y="15927"/>
                  <a:pt x="14580" y="16035"/>
                  <a:pt x="14442" y="15989"/>
                </a:cubicBezTo>
                <a:cubicBezTo>
                  <a:pt x="14289" y="15939"/>
                  <a:pt x="14126" y="15879"/>
                  <a:pt x="13974" y="15761"/>
                </a:cubicBezTo>
                <a:cubicBezTo>
                  <a:pt x="13415" y="15325"/>
                  <a:pt x="12922" y="15148"/>
                  <a:pt x="12423" y="15201"/>
                </a:cubicBezTo>
                <a:cubicBezTo>
                  <a:pt x="12129" y="15233"/>
                  <a:pt x="11833" y="15151"/>
                  <a:pt x="11519" y="14949"/>
                </a:cubicBezTo>
                <a:cubicBezTo>
                  <a:pt x="11338" y="14833"/>
                  <a:pt x="11188" y="14753"/>
                  <a:pt x="11049" y="14698"/>
                </a:cubicBezTo>
                <a:cubicBezTo>
                  <a:pt x="10737" y="14575"/>
                  <a:pt x="10439" y="14345"/>
                  <a:pt x="10109" y="13976"/>
                </a:cubicBezTo>
                <a:cubicBezTo>
                  <a:pt x="9622" y="13431"/>
                  <a:pt x="9034" y="13158"/>
                  <a:pt x="8259" y="13117"/>
                </a:cubicBezTo>
                <a:cubicBezTo>
                  <a:pt x="8201" y="13114"/>
                  <a:pt x="8159" y="13135"/>
                  <a:pt x="8134" y="13180"/>
                </a:cubicBezTo>
                <a:cubicBezTo>
                  <a:pt x="8107" y="13229"/>
                  <a:pt x="8100" y="13302"/>
                  <a:pt x="8114" y="13404"/>
                </a:cubicBezTo>
                <a:cubicBezTo>
                  <a:pt x="8137" y="13576"/>
                  <a:pt x="8191" y="13742"/>
                  <a:pt x="8285" y="13926"/>
                </a:cubicBezTo>
                <a:cubicBezTo>
                  <a:pt x="8497" y="14340"/>
                  <a:pt x="8770" y="14733"/>
                  <a:pt x="9143" y="15161"/>
                </a:cubicBezTo>
                <a:cubicBezTo>
                  <a:pt x="9481" y="15548"/>
                  <a:pt x="9548" y="15906"/>
                  <a:pt x="9369" y="16356"/>
                </a:cubicBezTo>
                <a:cubicBezTo>
                  <a:pt x="9316" y="16489"/>
                  <a:pt x="9240" y="16605"/>
                  <a:pt x="9139" y="16712"/>
                </a:cubicBezTo>
                <a:cubicBezTo>
                  <a:pt x="9053" y="16803"/>
                  <a:pt x="8963" y="16891"/>
                  <a:pt x="8877" y="16976"/>
                </a:cubicBezTo>
                <a:cubicBezTo>
                  <a:pt x="8713" y="17136"/>
                  <a:pt x="8545" y="17301"/>
                  <a:pt x="8393" y="17492"/>
                </a:cubicBezTo>
                <a:cubicBezTo>
                  <a:pt x="7841" y="18188"/>
                  <a:pt x="7191" y="18364"/>
                  <a:pt x="6629" y="18446"/>
                </a:cubicBezTo>
                <a:cubicBezTo>
                  <a:pt x="6169" y="18512"/>
                  <a:pt x="5797" y="18074"/>
                  <a:pt x="5701" y="17356"/>
                </a:cubicBezTo>
                <a:cubicBezTo>
                  <a:pt x="5648" y="16957"/>
                  <a:pt x="5688" y="16545"/>
                  <a:pt x="5825" y="16098"/>
                </a:cubicBezTo>
                <a:cubicBezTo>
                  <a:pt x="6022" y="15450"/>
                  <a:pt x="6242" y="14827"/>
                  <a:pt x="6431" y="14304"/>
                </a:cubicBezTo>
                <a:cubicBezTo>
                  <a:pt x="6557" y="13958"/>
                  <a:pt x="6748" y="13691"/>
                  <a:pt x="7016" y="13486"/>
                </a:cubicBezTo>
                <a:cubicBezTo>
                  <a:pt x="7225" y="13327"/>
                  <a:pt x="7451" y="13248"/>
                  <a:pt x="7670" y="13173"/>
                </a:cubicBezTo>
                <a:cubicBezTo>
                  <a:pt x="7711" y="13159"/>
                  <a:pt x="7753" y="13145"/>
                  <a:pt x="7794" y="13131"/>
                </a:cubicBezTo>
                <a:cubicBezTo>
                  <a:pt x="7954" y="13073"/>
                  <a:pt x="8028" y="12934"/>
                  <a:pt x="8019" y="12704"/>
                </a:cubicBezTo>
                <a:cubicBezTo>
                  <a:pt x="7999" y="12185"/>
                  <a:pt x="8084" y="11685"/>
                  <a:pt x="8273" y="11218"/>
                </a:cubicBezTo>
                <a:cubicBezTo>
                  <a:pt x="8514" y="10624"/>
                  <a:pt x="8854" y="9874"/>
                  <a:pt x="9346" y="9319"/>
                </a:cubicBezTo>
                <a:cubicBezTo>
                  <a:pt x="9418" y="9239"/>
                  <a:pt x="9492" y="9163"/>
                  <a:pt x="9565" y="9089"/>
                </a:cubicBezTo>
                <a:cubicBezTo>
                  <a:pt x="9676" y="8978"/>
                  <a:pt x="9791" y="8863"/>
                  <a:pt x="9894" y="8728"/>
                </a:cubicBezTo>
                <a:cubicBezTo>
                  <a:pt x="10135" y="8416"/>
                  <a:pt x="10321" y="8015"/>
                  <a:pt x="10500" y="7428"/>
                </a:cubicBezTo>
                <a:cubicBezTo>
                  <a:pt x="10597" y="7111"/>
                  <a:pt x="10759" y="6913"/>
                  <a:pt x="10995" y="6823"/>
                </a:cubicBezTo>
                <a:lnTo>
                  <a:pt x="11031" y="6809"/>
                </a:lnTo>
                <a:cubicBezTo>
                  <a:pt x="11131" y="6771"/>
                  <a:pt x="11235" y="6731"/>
                  <a:pt x="11336" y="6731"/>
                </a:cubicBezTo>
                <a:cubicBezTo>
                  <a:pt x="11987" y="6730"/>
                  <a:pt x="12552" y="6331"/>
                  <a:pt x="13064" y="5899"/>
                </a:cubicBezTo>
                <a:cubicBezTo>
                  <a:pt x="13367" y="5645"/>
                  <a:pt x="13729" y="5364"/>
                  <a:pt x="14130" y="5199"/>
                </a:cubicBezTo>
                <a:cubicBezTo>
                  <a:pt x="14426" y="5077"/>
                  <a:pt x="14653" y="4929"/>
                  <a:pt x="14844" y="4735"/>
                </a:cubicBezTo>
                <a:cubicBezTo>
                  <a:pt x="15214" y="4360"/>
                  <a:pt x="15542" y="3835"/>
                  <a:pt x="15847" y="3132"/>
                </a:cubicBezTo>
                <a:cubicBezTo>
                  <a:pt x="15907" y="2992"/>
                  <a:pt x="15968" y="2852"/>
                  <a:pt x="16028" y="2711"/>
                </a:cubicBezTo>
                <a:cubicBezTo>
                  <a:pt x="16324" y="2016"/>
                  <a:pt x="16629" y="1297"/>
                  <a:pt x="17022" y="690"/>
                </a:cubicBezTo>
                <a:cubicBezTo>
                  <a:pt x="17169" y="464"/>
                  <a:pt x="17278" y="236"/>
                  <a:pt x="17355" y="0"/>
                </a:cubicBezTo>
                <a:lnTo>
                  <a:pt x="17321" y="0"/>
                </a:lnTo>
                <a:close/>
                <a:moveTo>
                  <a:pt x="17560" y="0"/>
                </a:moveTo>
                <a:cubicBezTo>
                  <a:pt x="17499" y="190"/>
                  <a:pt x="17421" y="356"/>
                  <a:pt x="17351" y="488"/>
                </a:cubicBezTo>
                <a:cubicBezTo>
                  <a:pt x="17280" y="620"/>
                  <a:pt x="17206" y="751"/>
                  <a:pt x="17133" y="879"/>
                </a:cubicBezTo>
                <a:cubicBezTo>
                  <a:pt x="16950" y="1203"/>
                  <a:pt x="16759" y="1538"/>
                  <a:pt x="16615" y="1919"/>
                </a:cubicBezTo>
                <a:cubicBezTo>
                  <a:pt x="16580" y="2012"/>
                  <a:pt x="16545" y="2105"/>
                  <a:pt x="16509" y="2198"/>
                </a:cubicBezTo>
                <a:cubicBezTo>
                  <a:pt x="16350" y="2616"/>
                  <a:pt x="16185" y="3049"/>
                  <a:pt x="16042" y="3489"/>
                </a:cubicBezTo>
                <a:cubicBezTo>
                  <a:pt x="15930" y="3838"/>
                  <a:pt x="15808" y="4256"/>
                  <a:pt x="15762" y="4705"/>
                </a:cubicBezTo>
                <a:cubicBezTo>
                  <a:pt x="15743" y="4887"/>
                  <a:pt x="15775" y="5056"/>
                  <a:pt x="15849" y="5168"/>
                </a:cubicBezTo>
                <a:cubicBezTo>
                  <a:pt x="15924" y="5279"/>
                  <a:pt x="16030" y="5325"/>
                  <a:pt x="16150" y="5294"/>
                </a:cubicBezTo>
                <a:cubicBezTo>
                  <a:pt x="16220" y="5277"/>
                  <a:pt x="16289" y="5240"/>
                  <a:pt x="16348" y="5207"/>
                </a:cubicBezTo>
                <a:cubicBezTo>
                  <a:pt x="16407" y="5174"/>
                  <a:pt x="16467" y="5138"/>
                  <a:pt x="16525" y="5103"/>
                </a:cubicBezTo>
                <a:cubicBezTo>
                  <a:pt x="16627" y="5041"/>
                  <a:pt x="16733" y="4976"/>
                  <a:pt x="16839" y="4929"/>
                </a:cubicBezTo>
                <a:cubicBezTo>
                  <a:pt x="17295" y="4731"/>
                  <a:pt x="17641" y="4858"/>
                  <a:pt x="17901" y="5318"/>
                </a:cubicBezTo>
                <a:cubicBezTo>
                  <a:pt x="18023" y="5536"/>
                  <a:pt x="18109" y="5750"/>
                  <a:pt x="18161" y="5972"/>
                </a:cubicBezTo>
                <a:cubicBezTo>
                  <a:pt x="18200" y="6138"/>
                  <a:pt x="18239" y="6309"/>
                  <a:pt x="18276" y="6473"/>
                </a:cubicBezTo>
                <a:cubicBezTo>
                  <a:pt x="18324" y="6687"/>
                  <a:pt x="18373" y="6906"/>
                  <a:pt x="18425" y="7121"/>
                </a:cubicBezTo>
                <a:cubicBezTo>
                  <a:pt x="18513" y="7480"/>
                  <a:pt x="18667" y="7605"/>
                  <a:pt x="18911" y="7513"/>
                </a:cubicBezTo>
                <a:cubicBezTo>
                  <a:pt x="18958" y="7496"/>
                  <a:pt x="19003" y="7478"/>
                  <a:pt x="19049" y="7459"/>
                </a:cubicBezTo>
                <a:lnTo>
                  <a:pt x="19067" y="7452"/>
                </a:lnTo>
                <a:cubicBezTo>
                  <a:pt x="19398" y="7321"/>
                  <a:pt x="19686" y="7385"/>
                  <a:pt x="19949" y="7646"/>
                </a:cubicBezTo>
                <a:cubicBezTo>
                  <a:pt x="20294" y="7987"/>
                  <a:pt x="20672" y="8188"/>
                  <a:pt x="21074" y="8244"/>
                </a:cubicBezTo>
                <a:cubicBezTo>
                  <a:pt x="21252" y="8268"/>
                  <a:pt x="21428" y="8331"/>
                  <a:pt x="21600" y="8431"/>
                </a:cubicBezTo>
                <a:lnTo>
                  <a:pt x="21600" y="8384"/>
                </a:lnTo>
                <a:cubicBezTo>
                  <a:pt x="21429" y="8286"/>
                  <a:pt x="21254" y="8223"/>
                  <a:pt x="21077" y="8199"/>
                </a:cubicBezTo>
                <a:cubicBezTo>
                  <a:pt x="20680" y="8144"/>
                  <a:pt x="20306" y="7945"/>
                  <a:pt x="19965" y="7608"/>
                </a:cubicBezTo>
                <a:cubicBezTo>
                  <a:pt x="19786" y="7430"/>
                  <a:pt x="19595" y="7342"/>
                  <a:pt x="19388" y="7342"/>
                </a:cubicBezTo>
                <a:cubicBezTo>
                  <a:pt x="19283" y="7342"/>
                  <a:pt x="19173" y="7364"/>
                  <a:pt x="19059" y="7409"/>
                </a:cubicBezTo>
                <a:lnTo>
                  <a:pt x="19042" y="7416"/>
                </a:lnTo>
                <a:cubicBezTo>
                  <a:pt x="18996" y="7434"/>
                  <a:pt x="18950" y="7453"/>
                  <a:pt x="18904" y="7471"/>
                </a:cubicBezTo>
                <a:cubicBezTo>
                  <a:pt x="18674" y="7557"/>
                  <a:pt x="18535" y="7444"/>
                  <a:pt x="18453" y="7106"/>
                </a:cubicBezTo>
                <a:cubicBezTo>
                  <a:pt x="18401" y="6891"/>
                  <a:pt x="18351" y="6671"/>
                  <a:pt x="18303" y="6458"/>
                </a:cubicBezTo>
                <a:cubicBezTo>
                  <a:pt x="18266" y="6294"/>
                  <a:pt x="18228" y="6123"/>
                  <a:pt x="18189" y="5957"/>
                </a:cubicBezTo>
                <a:cubicBezTo>
                  <a:pt x="18136" y="5729"/>
                  <a:pt x="18048" y="5511"/>
                  <a:pt x="17923" y="5289"/>
                </a:cubicBezTo>
                <a:cubicBezTo>
                  <a:pt x="17655" y="4814"/>
                  <a:pt x="17298" y="4681"/>
                  <a:pt x="16831" y="4886"/>
                </a:cubicBezTo>
                <a:cubicBezTo>
                  <a:pt x="16723" y="4933"/>
                  <a:pt x="16617" y="4998"/>
                  <a:pt x="16514" y="5061"/>
                </a:cubicBezTo>
                <a:cubicBezTo>
                  <a:pt x="16456" y="5096"/>
                  <a:pt x="16397" y="5132"/>
                  <a:pt x="16338" y="5164"/>
                </a:cubicBezTo>
                <a:cubicBezTo>
                  <a:pt x="16280" y="5197"/>
                  <a:pt x="16211" y="5232"/>
                  <a:pt x="16144" y="5249"/>
                </a:cubicBezTo>
                <a:cubicBezTo>
                  <a:pt x="16034" y="5277"/>
                  <a:pt x="15938" y="5237"/>
                  <a:pt x="15870" y="5136"/>
                </a:cubicBezTo>
                <a:cubicBezTo>
                  <a:pt x="15802" y="5033"/>
                  <a:pt x="15773" y="4884"/>
                  <a:pt x="15791" y="4713"/>
                </a:cubicBezTo>
                <a:cubicBezTo>
                  <a:pt x="15836" y="4270"/>
                  <a:pt x="15957" y="3855"/>
                  <a:pt x="16069" y="3509"/>
                </a:cubicBezTo>
                <a:cubicBezTo>
                  <a:pt x="16211" y="3069"/>
                  <a:pt x="16375" y="2638"/>
                  <a:pt x="16535" y="2220"/>
                </a:cubicBezTo>
                <a:cubicBezTo>
                  <a:pt x="16570" y="2127"/>
                  <a:pt x="16606" y="2035"/>
                  <a:pt x="16641" y="1942"/>
                </a:cubicBezTo>
                <a:cubicBezTo>
                  <a:pt x="16784" y="1565"/>
                  <a:pt x="16973" y="1231"/>
                  <a:pt x="17156" y="909"/>
                </a:cubicBezTo>
                <a:cubicBezTo>
                  <a:pt x="17228" y="781"/>
                  <a:pt x="17303" y="647"/>
                  <a:pt x="17374" y="514"/>
                </a:cubicBezTo>
                <a:cubicBezTo>
                  <a:pt x="17448" y="376"/>
                  <a:pt x="17530" y="202"/>
                  <a:pt x="17593" y="0"/>
                </a:cubicBezTo>
                <a:lnTo>
                  <a:pt x="17560" y="0"/>
                </a:lnTo>
                <a:close/>
                <a:moveTo>
                  <a:pt x="17763" y="0"/>
                </a:moveTo>
                <a:cubicBezTo>
                  <a:pt x="17696" y="252"/>
                  <a:pt x="17594" y="463"/>
                  <a:pt x="17503" y="628"/>
                </a:cubicBezTo>
                <a:cubicBezTo>
                  <a:pt x="17473" y="683"/>
                  <a:pt x="17441" y="738"/>
                  <a:pt x="17411" y="792"/>
                </a:cubicBezTo>
                <a:cubicBezTo>
                  <a:pt x="17141" y="1279"/>
                  <a:pt x="16863" y="1781"/>
                  <a:pt x="16719" y="2411"/>
                </a:cubicBezTo>
                <a:cubicBezTo>
                  <a:pt x="16694" y="2523"/>
                  <a:pt x="16664" y="2635"/>
                  <a:pt x="16635" y="2742"/>
                </a:cubicBezTo>
                <a:cubicBezTo>
                  <a:pt x="16558" y="3025"/>
                  <a:pt x="16479" y="3318"/>
                  <a:pt x="16478" y="3643"/>
                </a:cubicBezTo>
                <a:cubicBezTo>
                  <a:pt x="16477" y="3878"/>
                  <a:pt x="16549" y="4030"/>
                  <a:pt x="16691" y="4096"/>
                </a:cubicBezTo>
                <a:cubicBezTo>
                  <a:pt x="16808" y="4150"/>
                  <a:pt x="16935" y="4183"/>
                  <a:pt x="17082" y="4197"/>
                </a:cubicBezTo>
                <a:cubicBezTo>
                  <a:pt x="17594" y="4247"/>
                  <a:pt x="17978" y="4539"/>
                  <a:pt x="18258" y="5089"/>
                </a:cubicBezTo>
                <a:cubicBezTo>
                  <a:pt x="18352" y="5276"/>
                  <a:pt x="18436" y="5492"/>
                  <a:pt x="18530" y="5791"/>
                </a:cubicBezTo>
                <a:cubicBezTo>
                  <a:pt x="18676" y="6259"/>
                  <a:pt x="18903" y="6538"/>
                  <a:pt x="19206" y="6621"/>
                </a:cubicBezTo>
                <a:cubicBezTo>
                  <a:pt x="19507" y="6703"/>
                  <a:pt x="19800" y="6884"/>
                  <a:pt x="20128" y="7190"/>
                </a:cubicBezTo>
                <a:cubicBezTo>
                  <a:pt x="20339" y="7386"/>
                  <a:pt x="20565" y="7574"/>
                  <a:pt x="20823" y="7574"/>
                </a:cubicBezTo>
                <a:cubicBezTo>
                  <a:pt x="20868" y="7574"/>
                  <a:pt x="20915" y="7568"/>
                  <a:pt x="20963" y="7556"/>
                </a:cubicBezTo>
                <a:cubicBezTo>
                  <a:pt x="21197" y="7493"/>
                  <a:pt x="21410" y="7382"/>
                  <a:pt x="21600" y="7226"/>
                </a:cubicBezTo>
                <a:lnTo>
                  <a:pt x="21600" y="7172"/>
                </a:lnTo>
                <a:cubicBezTo>
                  <a:pt x="21409" y="7333"/>
                  <a:pt x="21194" y="7449"/>
                  <a:pt x="20958" y="7512"/>
                </a:cubicBezTo>
                <a:cubicBezTo>
                  <a:pt x="20651" y="7594"/>
                  <a:pt x="20387" y="7379"/>
                  <a:pt x="20144" y="7152"/>
                </a:cubicBezTo>
                <a:cubicBezTo>
                  <a:pt x="19813" y="6843"/>
                  <a:pt x="19516" y="6661"/>
                  <a:pt x="19211" y="6577"/>
                </a:cubicBezTo>
                <a:cubicBezTo>
                  <a:pt x="18919" y="6497"/>
                  <a:pt x="18699" y="6226"/>
                  <a:pt x="18557" y="5772"/>
                </a:cubicBezTo>
                <a:cubicBezTo>
                  <a:pt x="18462" y="5470"/>
                  <a:pt x="18377" y="5251"/>
                  <a:pt x="18281" y="5062"/>
                </a:cubicBezTo>
                <a:cubicBezTo>
                  <a:pt x="17996" y="4500"/>
                  <a:pt x="17605" y="4204"/>
                  <a:pt x="17084" y="4153"/>
                </a:cubicBezTo>
                <a:cubicBezTo>
                  <a:pt x="16940" y="4139"/>
                  <a:pt x="16814" y="4107"/>
                  <a:pt x="16700" y="4054"/>
                </a:cubicBezTo>
                <a:cubicBezTo>
                  <a:pt x="16569" y="3993"/>
                  <a:pt x="16507" y="3859"/>
                  <a:pt x="16508" y="3643"/>
                </a:cubicBezTo>
                <a:cubicBezTo>
                  <a:pt x="16509" y="3327"/>
                  <a:pt x="16586" y="3038"/>
                  <a:pt x="16662" y="2759"/>
                </a:cubicBezTo>
                <a:cubicBezTo>
                  <a:pt x="16691" y="2650"/>
                  <a:pt x="16722" y="2539"/>
                  <a:pt x="16747" y="2426"/>
                </a:cubicBezTo>
                <a:cubicBezTo>
                  <a:pt x="16889" y="1804"/>
                  <a:pt x="17166" y="1305"/>
                  <a:pt x="17434" y="822"/>
                </a:cubicBezTo>
                <a:cubicBezTo>
                  <a:pt x="17465" y="768"/>
                  <a:pt x="17495" y="712"/>
                  <a:pt x="17525" y="657"/>
                </a:cubicBezTo>
                <a:cubicBezTo>
                  <a:pt x="17620" y="485"/>
                  <a:pt x="17728" y="266"/>
                  <a:pt x="17796" y="0"/>
                </a:cubicBezTo>
                <a:lnTo>
                  <a:pt x="17763" y="0"/>
                </a:lnTo>
                <a:close/>
                <a:moveTo>
                  <a:pt x="17852" y="0"/>
                </a:moveTo>
                <a:cubicBezTo>
                  <a:pt x="17851" y="3"/>
                  <a:pt x="17851" y="5"/>
                  <a:pt x="17850" y="8"/>
                </a:cubicBezTo>
                <a:lnTo>
                  <a:pt x="17844" y="29"/>
                </a:lnTo>
                <a:cubicBezTo>
                  <a:pt x="17754" y="354"/>
                  <a:pt x="17628" y="642"/>
                  <a:pt x="17469" y="884"/>
                </a:cubicBezTo>
                <a:cubicBezTo>
                  <a:pt x="17004" y="1597"/>
                  <a:pt x="16768" y="2492"/>
                  <a:pt x="16598" y="3273"/>
                </a:cubicBezTo>
                <a:cubicBezTo>
                  <a:pt x="16581" y="3348"/>
                  <a:pt x="16570" y="3423"/>
                  <a:pt x="16565" y="3494"/>
                </a:cubicBezTo>
                <a:cubicBezTo>
                  <a:pt x="16543" y="3803"/>
                  <a:pt x="16608" y="3950"/>
                  <a:pt x="16810" y="4036"/>
                </a:cubicBezTo>
                <a:cubicBezTo>
                  <a:pt x="16902" y="4075"/>
                  <a:pt x="16997" y="4083"/>
                  <a:pt x="17089" y="4091"/>
                </a:cubicBezTo>
                <a:cubicBezTo>
                  <a:pt x="17155" y="4096"/>
                  <a:pt x="17223" y="4102"/>
                  <a:pt x="17288" y="4119"/>
                </a:cubicBezTo>
                <a:cubicBezTo>
                  <a:pt x="17867" y="4272"/>
                  <a:pt x="18289" y="4751"/>
                  <a:pt x="18543" y="5546"/>
                </a:cubicBezTo>
                <a:cubicBezTo>
                  <a:pt x="18566" y="5617"/>
                  <a:pt x="18591" y="5687"/>
                  <a:pt x="18616" y="5754"/>
                </a:cubicBezTo>
                <a:cubicBezTo>
                  <a:pt x="18633" y="5803"/>
                  <a:pt x="18650" y="5851"/>
                  <a:pt x="18667" y="5899"/>
                </a:cubicBezTo>
                <a:cubicBezTo>
                  <a:pt x="18782" y="6236"/>
                  <a:pt x="18979" y="6442"/>
                  <a:pt x="19269" y="6529"/>
                </a:cubicBezTo>
                <a:cubicBezTo>
                  <a:pt x="19580" y="6622"/>
                  <a:pt x="19871" y="6803"/>
                  <a:pt x="20136" y="7066"/>
                </a:cubicBezTo>
                <a:cubicBezTo>
                  <a:pt x="20157" y="7086"/>
                  <a:pt x="20180" y="7103"/>
                  <a:pt x="20201" y="7120"/>
                </a:cubicBezTo>
                <a:cubicBezTo>
                  <a:pt x="20223" y="7138"/>
                  <a:pt x="20244" y="7155"/>
                  <a:pt x="20264" y="7175"/>
                </a:cubicBezTo>
                <a:cubicBezTo>
                  <a:pt x="20632" y="7543"/>
                  <a:pt x="21029" y="7548"/>
                  <a:pt x="21512" y="7192"/>
                </a:cubicBezTo>
                <a:cubicBezTo>
                  <a:pt x="21532" y="7178"/>
                  <a:pt x="21553" y="7159"/>
                  <a:pt x="21572" y="7141"/>
                </a:cubicBezTo>
                <a:cubicBezTo>
                  <a:pt x="21581" y="7132"/>
                  <a:pt x="21591" y="7126"/>
                  <a:pt x="21600" y="7118"/>
                </a:cubicBezTo>
                <a:lnTo>
                  <a:pt x="21600" y="7064"/>
                </a:lnTo>
                <a:cubicBezTo>
                  <a:pt x="21585" y="7076"/>
                  <a:pt x="21570" y="7089"/>
                  <a:pt x="21556" y="7102"/>
                </a:cubicBezTo>
                <a:cubicBezTo>
                  <a:pt x="21537" y="7121"/>
                  <a:pt x="21518" y="7138"/>
                  <a:pt x="21499" y="7152"/>
                </a:cubicBezTo>
                <a:cubicBezTo>
                  <a:pt x="21026" y="7500"/>
                  <a:pt x="20639" y="7495"/>
                  <a:pt x="20280" y="7137"/>
                </a:cubicBezTo>
                <a:cubicBezTo>
                  <a:pt x="20259" y="7116"/>
                  <a:pt x="20236" y="7098"/>
                  <a:pt x="20215" y="7081"/>
                </a:cubicBezTo>
                <a:cubicBezTo>
                  <a:pt x="20194" y="7064"/>
                  <a:pt x="20172" y="7046"/>
                  <a:pt x="20153" y="7027"/>
                </a:cubicBezTo>
                <a:cubicBezTo>
                  <a:pt x="19884" y="6761"/>
                  <a:pt x="19589" y="6579"/>
                  <a:pt x="19274" y="6485"/>
                </a:cubicBezTo>
                <a:cubicBezTo>
                  <a:pt x="18994" y="6401"/>
                  <a:pt x="18803" y="6203"/>
                  <a:pt x="18693" y="5879"/>
                </a:cubicBezTo>
                <a:cubicBezTo>
                  <a:pt x="18676" y="5830"/>
                  <a:pt x="18659" y="5781"/>
                  <a:pt x="18642" y="5732"/>
                </a:cubicBezTo>
                <a:cubicBezTo>
                  <a:pt x="18617" y="5666"/>
                  <a:pt x="18592" y="5597"/>
                  <a:pt x="18570" y="5528"/>
                </a:cubicBezTo>
                <a:cubicBezTo>
                  <a:pt x="18311" y="4718"/>
                  <a:pt x="17882" y="4229"/>
                  <a:pt x="17294" y="4074"/>
                </a:cubicBezTo>
                <a:cubicBezTo>
                  <a:pt x="17226" y="4056"/>
                  <a:pt x="17158" y="4051"/>
                  <a:pt x="17091" y="4045"/>
                </a:cubicBezTo>
                <a:cubicBezTo>
                  <a:pt x="17001" y="4037"/>
                  <a:pt x="16907" y="4030"/>
                  <a:pt x="16818" y="3992"/>
                </a:cubicBezTo>
                <a:cubicBezTo>
                  <a:pt x="16630" y="3912"/>
                  <a:pt x="16573" y="3788"/>
                  <a:pt x="16594" y="3499"/>
                </a:cubicBezTo>
                <a:cubicBezTo>
                  <a:pt x="16599" y="3431"/>
                  <a:pt x="16610" y="3359"/>
                  <a:pt x="16626" y="3287"/>
                </a:cubicBezTo>
                <a:cubicBezTo>
                  <a:pt x="16795" y="2510"/>
                  <a:pt x="17029" y="1621"/>
                  <a:pt x="17490" y="916"/>
                </a:cubicBezTo>
                <a:cubicBezTo>
                  <a:pt x="17652" y="669"/>
                  <a:pt x="17780" y="376"/>
                  <a:pt x="17872" y="45"/>
                </a:cubicBezTo>
                <a:lnTo>
                  <a:pt x="17877" y="26"/>
                </a:lnTo>
                <a:cubicBezTo>
                  <a:pt x="17879" y="18"/>
                  <a:pt x="17881" y="9"/>
                  <a:pt x="17884" y="0"/>
                </a:cubicBezTo>
                <a:lnTo>
                  <a:pt x="17852" y="0"/>
                </a:lnTo>
                <a:close/>
                <a:moveTo>
                  <a:pt x="18021" y="0"/>
                </a:moveTo>
                <a:cubicBezTo>
                  <a:pt x="17934" y="339"/>
                  <a:pt x="17791" y="663"/>
                  <a:pt x="17574" y="1014"/>
                </a:cubicBezTo>
                <a:cubicBezTo>
                  <a:pt x="17246" y="1546"/>
                  <a:pt x="17075" y="2021"/>
                  <a:pt x="17019" y="2556"/>
                </a:cubicBezTo>
                <a:cubicBezTo>
                  <a:pt x="16964" y="3079"/>
                  <a:pt x="17067" y="3395"/>
                  <a:pt x="17362" y="3612"/>
                </a:cubicBezTo>
                <a:cubicBezTo>
                  <a:pt x="17585" y="3777"/>
                  <a:pt x="17813" y="3935"/>
                  <a:pt x="18040" y="4082"/>
                </a:cubicBezTo>
                <a:cubicBezTo>
                  <a:pt x="18415" y="4327"/>
                  <a:pt x="18670" y="4692"/>
                  <a:pt x="18820" y="5198"/>
                </a:cubicBezTo>
                <a:cubicBezTo>
                  <a:pt x="18930" y="5567"/>
                  <a:pt x="19119" y="5846"/>
                  <a:pt x="19380" y="6026"/>
                </a:cubicBezTo>
                <a:cubicBezTo>
                  <a:pt x="19463" y="6082"/>
                  <a:pt x="19546" y="6143"/>
                  <a:pt x="19627" y="6201"/>
                </a:cubicBezTo>
                <a:cubicBezTo>
                  <a:pt x="19867" y="6373"/>
                  <a:pt x="20115" y="6551"/>
                  <a:pt x="20376" y="6668"/>
                </a:cubicBezTo>
                <a:cubicBezTo>
                  <a:pt x="20637" y="6784"/>
                  <a:pt x="20850" y="6663"/>
                  <a:pt x="21010" y="6309"/>
                </a:cubicBezTo>
                <a:cubicBezTo>
                  <a:pt x="21034" y="6256"/>
                  <a:pt x="21058" y="6203"/>
                  <a:pt x="21081" y="6150"/>
                </a:cubicBezTo>
                <a:cubicBezTo>
                  <a:pt x="21194" y="5896"/>
                  <a:pt x="21310" y="5633"/>
                  <a:pt x="21465" y="5423"/>
                </a:cubicBezTo>
                <a:cubicBezTo>
                  <a:pt x="21505" y="5369"/>
                  <a:pt x="21550" y="5312"/>
                  <a:pt x="21600" y="5259"/>
                </a:cubicBezTo>
                <a:lnTo>
                  <a:pt x="21600" y="5206"/>
                </a:lnTo>
                <a:cubicBezTo>
                  <a:pt x="21542" y="5264"/>
                  <a:pt x="21490" y="5329"/>
                  <a:pt x="21445" y="5391"/>
                </a:cubicBezTo>
                <a:cubicBezTo>
                  <a:pt x="21287" y="5604"/>
                  <a:pt x="21170" y="5869"/>
                  <a:pt x="21057" y="6126"/>
                </a:cubicBezTo>
                <a:cubicBezTo>
                  <a:pt x="21033" y="6179"/>
                  <a:pt x="21010" y="6231"/>
                  <a:pt x="20986" y="6284"/>
                </a:cubicBezTo>
                <a:cubicBezTo>
                  <a:pt x="20834" y="6620"/>
                  <a:pt x="20631" y="6734"/>
                  <a:pt x="20384" y="6623"/>
                </a:cubicBezTo>
                <a:cubicBezTo>
                  <a:pt x="20125" y="6508"/>
                  <a:pt x="19878" y="6331"/>
                  <a:pt x="19640" y="6159"/>
                </a:cubicBezTo>
                <a:cubicBezTo>
                  <a:pt x="19559" y="6101"/>
                  <a:pt x="19475" y="6041"/>
                  <a:pt x="19392" y="5984"/>
                </a:cubicBezTo>
                <a:cubicBezTo>
                  <a:pt x="19138" y="5810"/>
                  <a:pt x="18954" y="5540"/>
                  <a:pt x="18847" y="5180"/>
                </a:cubicBezTo>
                <a:cubicBezTo>
                  <a:pt x="18694" y="4664"/>
                  <a:pt x="18434" y="4290"/>
                  <a:pt x="18052" y="4041"/>
                </a:cubicBezTo>
                <a:cubicBezTo>
                  <a:pt x="17826" y="3894"/>
                  <a:pt x="17598" y="3736"/>
                  <a:pt x="17375" y="3572"/>
                </a:cubicBezTo>
                <a:cubicBezTo>
                  <a:pt x="17089" y="3362"/>
                  <a:pt x="16994" y="3069"/>
                  <a:pt x="17048" y="2563"/>
                </a:cubicBezTo>
                <a:cubicBezTo>
                  <a:pt x="17103" y="2037"/>
                  <a:pt x="17272" y="1570"/>
                  <a:pt x="17596" y="1046"/>
                </a:cubicBezTo>
                <a:cubicBezTo>
                  <a:pt x="17815" y="690"/>
                  <a:pt x="17963" y="350"/>
                  <a:pt x="18052" y="0"/>
                </a:cubicBezTo>
                <a:lnTo>
                  <a:pt x="18021" y="0"/>
                </a:lnTo>
                <a:close/>
                <a:moveTo>
                  <a:pt x="19850" y="0"/>
                </a:moveTo>
                <a:cubicBezTo>
                  <a:pt x="19879" y="312"/>
                  <a:pt x="19935" y="615"/>
                  <a:pt x="20124" y="844"/>
                </a:cubicBezTo>
                <a:cubicBezTo>
                  <a:pt x="20257" y="1006"/>
                  <a:pt x="20405" y="1089"/>
                  <a:pt x="20546" y="1155"/>
                </a:cubicBezTo>
                <a:cubicBezTo>
                  <a:pt x="20807" y="1278"/>
                  <a:pt x="21123" y="1490"/>
                  <a:pt x="21242" y="2044"/>
                </a:cubicBezTo>
                <a:cubicBezTo>
                  <a:pt x="21314" y="2379"/>
                  <a:pt x="21448" y="2638"/>
                  <a:pt x="21600" y="2860"/>
                </a:cubicBezTo>
                <a:lnTo>
                  <a:pt x="21600" y="2797"/>
                </a:lnTo>
                <a:cubicBezTo>
                  <a:pt x="21460" y="2586"/>
                  <a:pt x="21337" y="2342"/>
                  <a:pt x="21270" y="2031"/>
                </a:cubicBezTo>
                <a:cubicBezTo>
                  <a:pt x="21147" y="1457"/>
                  <a:pt x="20823" y="1239"/>
                  <a:pt x="20555" y="1112"/>
                </a:cubicBezTo>
                <a:cubicBezTo>
                  <a:pt x="20417" y="1048"/>
                  <a:pt x="20272" y="966"/>
                  <a:pt x="20143" y="809"/>
                </a:cubicBezTo>
                <a:cubicBezTo>
                  <a:pt x="19962" y="590"/>
                  <a:pt x="19909" y="307"/>
                  <a:pt x="19881" y="0"/>
                </a:cubicBezTo>
                <a:lnTo>
                  <a:pt x="19850" y="0"/>
                </a:lnTo>
                <a:close/>
                <a:moveTo>
                  <a:pt x="20396" y="0"/>
                </a:moveTo>
                <a:cubicBezTo>
                  <a:pt x="20509" y="240"/>
                  <a:pt x="20683" y="404"/>
                  <a:pt x="20933" y="505"/>
                </a:cubicBezTo>
                <a:cubicBezTo>
                  <a:pt x="21156" y="595"/>
                  <a:pt x="21384" y="690"/>
                  <a:pt x="21600" y="836"/>
                </a:cubicBezTo>
                <a:lnTo>
                  <a:pt x="21600" y="789"/>
                </a:lnTo>
                <a:cubicBezTo>
                  <a:pt x="21385" y="646"/>
                  <a:pt x="21161" y="551"/>
                  <a:pt x="20942" y="462"/>
                </a:cubicBezTo>
                <a:cubicBezTo>
                  <a:pt x="20709" y="369"/>
                  <a:pt x="20544" y="217"/>
                  <a:pt x="20435" y="0"/>
                </a:cubicBezTo>
                <a:lnTo>
                  <a:pt x="20396" y="0"/>
                </a:lnTo>
                <a:close/>
                <a:moveTo>
                  <a:pt x="20489" y="0"/>
                </a:moveTo>
                <a:cubicBezTo>
                  <a:pt x="20622" y="240"/>
                  <a:pt x="20805" y="343"/>
                  <a:pt x="20970" y="411"/>
                </a:cubicBezTo>
                <a:lnTo>
                  <a:pt x="21027" y="434"/>
                </a:lnTo>
                <a:cubicBezTo>
                  <a:pt x="21205" y="506"/>
                  <a:pt x="21389" y="581"/>
                  <a:pt x="21563" y="688"/>
                </a:cubicBezTo>
                <a:cubicBezTo>
                  <a:pt x="21577" y="697"/>
                  <a:pt x="21588" y="706"/>
                  <a:pt x="21600" y="716"/>
                </a:cubicBezTo>
                <a:lnTo>
                  <a:pt x="21600" y="666"/>
                </a:lnTo>
                <a:cubicBezTo>
                  <a:pt x="21591" y="659"/>
                  <a:pt x="21582" y="653"/>
                  <a:pt x="21574" y="648"/>
                </a:cubicBezTo>
                <a:cubicBezTo>
                  <a:pt x="21398" y="539"/>
                  <a:pt x="21214" y="463"/>
                  <a:pt x="21035" y="390"/>
                </a:cubicBezTo>
                <a:lnTo>
                  <a:pt x="20977" y="367"/>
                </a:lnTo>
                <a:cubicBezTo>
                  <a:pt x="20824" y="304"/>
                  <a:pt x="20654" y="210"/>
                  <a:pt x="20528" y="0"/>
                </a:cubicBezTo>
                <a:lnTo>
                  <a:pt x="20489" y="0"/>
                </a:lnTo>
                <a:close/>
                <a:moveTo>
                  <a:pt x="301" y="4439"/>
                </a:moveTo>
                <a:cubicBezTo>
                  <a:pt x="273" y="4439"/>
                  <a:pt x="247" y="4441"/>
                  <a:pt x="220" y="4446"/>
                </a:cubicBezTo>
                <a:cubicBezTo>
                  <a:pt x="141" y="4461"/>
                  <a:pt x="68" y="4498"/>
                  <a:pt x="0" y="4548"/>
                </a:cubicBezTo>
                <a:lnTo>
                  <a:pt x="0" y="4599"/>
                </a:lnTo>
                <a:cubicBezTo>
                  <a:pt x="70" y="4547"/>
                  <a:pt x="144" y="4506"/>
                  <a:pt x="225" y="4491"/>
                </a:cubicBezTo>
                <a:cubicBezTo>
                  <a:pt x="274" y="4482"/>
                  <a:pt x="327" y="4482"/>
                  <a:pt x="382" y="4494"/>
                </a:cubicBezTo>
                <a:cubicBezTo>
                  <a:pt x="464" y="4512"/>
                  <a:pt x="585" y="4646"/>
                  <a:pt x="664" y="4806"/>
                </a:cubicBezTo>
                <a:cubicBezTo>
                  <a:pt x="715" y="4911"/>
                  <a:pt x="739" y="5008"/>
                  <a:pt x="732" y="5080"/>
                </a:cubicBezTo>
                <a:cubicBezTo>
                  <a:pt x="714" y="5271"/>
                  <a:pt x="609" y="5366"/>
                  <a:pt x="497" y="5440"/>
                </a:cubicBezTo>
                <a:cubicBezTo>
                  <a:pt x="336" y="5546"/>
                  <a:pt x="171" y="5649"/>
                  <a:pt x="12" y="5749"/>
                </a:cubicBezTo>
                <a:cubicBezTo>
                  <a:pt x="8" y="5751"/>
                  <a:pt x="4" y="5754"/>
                  <a:pt x="0" y="5756"/>
                </a:cubicBezTo>
                <a:lnTo>
                  <a:pt x="0" y="5804"/>
                </a:lnTo>
                <a:cubicBezTo>
                  <a:pt x="8" y="5800"/>
                  <a:pt x="15" y="5795"/>
                  <a:pt x="23" y="5790"/>
                </a:cubicBezTo>
                <a:cubicBezTo>
                  <a:pt x="182" y="5690"/>
                  <a:pt x="348" y="5587"/>
                  <a:pt x="509" y="5481"/>
                </a:cubicBezTo>
                <a:cubicBezTo>
                  <a:pt x="628" y="5402"/>
                  <a:pt x="741" y="5299"/>
                  <a:pt x="762" y="5087"/>
                </a:cubicBezTo>
                <a:cubicBezTo>
                  <a:pt x="770" y="5003"/>
                  <a:pt x="744" y="4893"/>
                  <a:pt x="687" y="4779"/>
                </a:cubicBezTo>
                <a:cubicBezTo>
                  <a:pt x="603" y="4607"/>
                  <a:pt x="477" y="4468"/>
                  <a:pt x="386" y="4449"/>
                </a:cubicBezTo>
                <a:cubicBezTo>
                  <a:pt x="357" y="4442"/>
                  <a:pt x="329" y="4440"/>
                  <a:pt x="301" y="4439"/>
                </a:cubicBezTo>
                <a:close/>
                <a:moveTo>
                  <a:pt x="7952" y="5185"/>
                </a:moveTo>
                <a:cubicBezTo>
                  <a:pt x="7916" y="5183"/>
                  <a:pt x="7881" y="5184"/>
                  <a:pt x="7847" y="5186"/>
                </a:cubicBezTo>
                <a:cubicBezTo>
                  <a:pt x="7641" y="5202"/>
                  <a:pt x="7462" y="5299"/>
                  <a:pt x="7305" y="5482"/>
                </a:cubicBezTo>
                <a:cubicBezTo>
                  <a:pt x="6878" y="5978"/>
                  <a:pt x="6531" y="6572"/>
                  <a:pt x="6154" y="7239"/>
                </a:cubicBezTo>
                <a:cubicBezTo>
                  <a:pt x="5997" y="7516"/>
                  <a:pt x="5871" y="7830"/>
                  <a:pt x="5749" y="8134"/>
                </a:cubicBezTo>
                <a:cubicBezTo>
                  <a:pt x="5674" y="8321"/>
                  <a:pt x="5596" y="8513"/>
                  <a:pt x="5512" y="8695"/>
                </a:cubicBezTo>
                <a:cubicBezTo>
                  <a:pt x="5295" y="9169"/>
                  <a:pt x="5111" y="9265"/>
                  <a:pt x="4755" y="9088"/>
                </a:cubicBezTo>
                <a:cubicBezTo>
                  <a:pt x="4741" y="9081"/>
                  <a:pt x="4726" y="9074"/>
                  <a:pt x="4712" y="9068"/>
                </a:cubicBezTo>
                <a:cubicBezTo>
                  <a:pt x="4672" y="9048"/>
                  <a:pt x="4630" y="9027"/>
                  <a:pt x="4590" y="9003"/>
                </a:cubicBezTo>
                <a:cubicBezTo>
                  <a:pt x="3850" y="8551"/>
                  <a:pt x="3065" y="8528"/>
                  <a:pt x="2119" y="8931"/>
                </a:cubicBezTo>
                <a:cubicBezTo>
                  <a:pt x="1536" y="9179"/>
                  <a:pt x="1018" y="9612"/>
                  <a:pt x="545" y="10042"/>
                </a:cubicBezTo>
                <a:cubicBezTo>
                  <a:pt x="518" y="10066"/>
                  <a:pt x="491" y="10091"/>
                  <a:pt x="464" y="10116"/>
                </a:cubicBezTo>
                <a:cubicBezTo>
                  <a:pt x="316" y="10252"/>
                  <a:pt x="165" y="10390"/>
                  <a:pt x="0" y="10482"/>
                </a:cubicBezTo>
                <a:lnTo>
                  <a:pt x="0" y="10532"/>
                </a:lnTo>
                <a:cubicBezTo>
                  <a:pt x="171" y="10438"/>
                  <a:pt x="327" y="10294"/>
                  <a:pt x="479" y="10154"/>
                </a:cubicBezTo>
                <a:cubicBezTo>
                  <a:pt x="506" y="10130"/>
                  <a:pt x="533" y="10105"/>
                  <a:pt x="560" y="10080"/>
                </a:cubicBezTo>
                <a:cubicBezTo>
                  <a:pt x="1032" y="9651"/>
                  <a:pt x="1548" y="9221"/>
                  <a:pt x="2127" y="8974"/>
                </a:cubicBezTo>
                <a:cubicBezTo>
                  <a:pt x="3066" y="8574"/>
                  <a:pt x="3845" y="8596"/>
                  <a:pt x="4579" y="9044"/>
                </a:cubicBezTo>
                <a:cubicBezTo>
                  <a:pt x="4620" y="9069"/>
                  <a:pt x="4662" y="9090"/>
                  <a:pt x="4703" y="9110"/>
                </a:cubicBezTo>
                <a:cubicBezTo>
                  <a:pt x="4717" y="9117"/>
                  <a:pt x="4732" y="9124"/>
                  <a:pt x="4746" y="9131"/>
                </a:cubicBezTo>
                <a:cubicBezTo>
                  <a:pt x="5118" y="9315"/>
                  <a:pt x="5310" y="9216"/>
                  <a:pt x="5537" y="8721"/>
                </a:cubicBezTo>
                <a:cubicBezTo>
                  <a:pt x="5621" y="8538"/>
                  <a:pt x="5699" y="8345"/>
                  <a:pt x="5774" y="8158"/>
                </a:cubicBezTo>
                <a:cubicBezTo>
                  <a:pt x="5896" y="7855"/>
                  <a:pt x="6021" y="7542"/>
                  <a:pt x="6176" y="7268"/>
                </a:cubicBezTo>
                <a:cubicBezTo>
                  <a:pt x="6552" y="6602"/>
                  <a:pt x="6898" y="6011"/>
                  <a:pt x="7323" y="5518"/>
                </a:cubicBezTo>
                <a:cubicBezTo>
                  <a:pt x="7475" y="5341"/>
                  <a:pt x="7649" y="5246"/>
                  <a:pt x="7850" y="5231"/>
                </a:cubicBezTo>
                <a:cubicBezTo>
                  <a:pt x="7916" y="5226"/>
                  <a:pt x="7986" y="5230"/>
                  <a:pt x="8059" y="5242"/>
                </a:cubicBezTo>
                <a:cubicBezTo>
                  <a:pt x="8176" y="5263"/>
                  <a:pt x="8274" y="5381"/>
                  <a:pt x="8358" y="5605"/>
                </a:cubicBezTo>
                <a:cubicBezTo>
                  <a:pt x="8589" y="6222"/>
                  <a:pt x="8781" y="6774"/>
                  <a:pt x="8943" y="7290"/>
                </a:cubicBezTo>
                <a:cubicBezTo>
                  <a:pt x="9064" y="7674"/>
                  <a:pt x="9035" y="8096"/>
                  <a:pt x="8858" y="8513"/>
                </a:cubicBezTo>
                <a:cubicBezTo>
                  <a:pt x="8616" y="9082"/>
                  <a:pt x="8334" y="9636"/>
                  <a:pt x="8021" y="10156"/>
                </a:cubicBezTo>
                <a:cubicBezTo>
                  <a:pt x="7649" y="10772"/>
                  <a:pt x="7328" y="11327"/>
                  <a:pt x="7040" y="11852"/>
                </a:cubicBezTo>
                <a:cubicBezTo>
                  <a:pt x="6916" y="12078"/>
                  <a:pt x="6760" y="12258"/>
                  <a:pt x="6608" y="12432"/>
                </a:cubicBezTo>
                <a:cubicBezTo>
                  <a:pt x="6580" y="12464"/>
                  <a:pt x="6552" y="12495"/>
                  <a:pt x="6525" y="12527"/>
                </a:cubicBezTo>
                <a:cubicBezTo>
                  <a:pt x="6248" y="12849"/>
                  <a:pt x="6038" y="13186"/>
                  <a:pt x="5883" y="13558"/>
                </a:cubicBezTo>
                <a:cubicBezTo>
                  <a:pt x="5707" y="13980"/>
                  <a:pt x="5486" y="14466"/>
                  <a:pt x="5185" y="14852"/>
                </a:cubicBezTo>
                <a:cubicBezTo>
                  <a:pt x="4830" y="15307"/>
                  <a:pt x="4605" y="15910"/>
                  <a:pt x="4496" y="16696"/>
                </a:cubicBezTo>
                <a:cubicBezTo>
                  <a:pt x="4487" y="16761"/>
                  <a:pt x="4478" y="16825"/>
                  <a:pt x="4469" y="16890"/>
                </a:cubicBezTo>
                <a:cubicBezTo>
                  <a:pt x="4388" y="17465"/>
                  <a:pt x="4303" y="18060"/>
                  <a:pt x="4303" y="18666"/>
                </a:cubicBezTo>
                <a:cubicBezTo>
                  <a:pt x="4304" y="18816"/>
                  <a:pt x="4319" y="18965"/>
                  <a:pt x="4332" y="19108"/>
                </a:cubicBezTo>
                <a:cubicBezTo>
                  <a:pt x="4336" y="19145"/>
                  <a:pt x="4339" y="19182"/>
                  <a:pt x="4342" y="19219"/>
                </a:cubicBezTo>
                <a:cubicBezTo>
                  <a:pt x="4355" y="19361"/>
                  <a:pt x="4388" y="19460"/>
                  <a:pt x="4441" y="19512"/>
                </a:cubicBezTo>
                <a:cubicBezTo>
                  <a:pt x="4492" y="19562"/>
                  <a:pt x="4561" y="19567"/>
                  <a:pt x="4647" y="19528"/>
                </a:cubicBezTo>
                <a:cubicBezTo>
                  <a:pt x="5283" y="19239"/>
                  <a:pt x="5775" y="19623"/>
                  <a:pt x="6317" y="20286"/>
                </a:cubicBezTo>
                <a:cubicBezTo>
                  <a:pt x="6502" y="20513"/>
                  <a:pt x="6565" y="20825"/>
                  <a:pt x="6515" y="21270"/>
                </a:cubicBezTo>
                <a:cubicBezTo>
                  <a:pt x="6503" y="21380"/>
                  <a:pt x="6490" y="21490"/>
                  <a:pt x="6477" y="21600"/>
                </a:cubicBezTo>
                <a:lnTo>
                  <a:pt x="6507" y="21600"/>
                </a:lnTo>
                <a:cubicBezTo>
                  <a:pt x="6520" y="21492"/>
                  <a:pt x="6533" y="21384"/>
                  <a:pt x="6545" y="21277"/>
                </a:cubicBezTo>
                <a:cubicBezTo>
                  <a:pt x="6596" y="20821"/>
                  <a:pt x="6527" y="20486"/>
                  <a:pt x="6335" y="20251"/>
                </a:cubicBezTo>
                <a:cubicBezTo>
                  <a:pt x="5859" y="19669"/>
                  <a:pt x="5325" y="19174"/>
                  <a:pt x="4638" y="19486"/>
                </a:cubicBezTo>
                <a:cubicBezTo>
                  <a:pt x="4561" y="19521"/>
                  <a:pt x="4500" y="19516"/>
                  <a:pt x="4457" y="19473"/>
                </a:cubicBezTo>
                <a:cubicBezTo>
                  <a:pt x="4412" y="19429"/>
                  <a:pt x="4384" y="19342"/>
                  <a:pt x="4372" y="19213"/>
                </a:cubicBezTo>
                <a:cubicBezTo>
                  <a:pt x="4369" y="19176"/>
                  <a:pt x="4365" y="19138"/>
                  <a:pt x="4361" y="19101"/>
                </a:cubicBezTo>
                <a:cubicBezTo>
                  <a:pt x="4348" y="18960"/>
                  <a:pt x="4334" y="18813"/>
                  <a:pt x="4333" y="18666"/>
                </a:cubicBezTo>
                <a:cubicBezTo>
                  <a:pt x="4333" y="18065"/>
                  <a:pt x="4417" y="17472"/>
                  <a:pt x="4498" y="16899"/>
                </a:cubicBezTo>
                <a:cubicBezTo>
                  <a:pt x="4507" y="16834"/>
                  <a:pt x="4516" y="16770"/>
                  <a:pt x="4525" y="16705"/>
                </a:cubicBezTo>
                <a:cubicBezTo>
                  <a:pt x="4633" y="15929"/>
                  <a:pt x="4856" y="15334"/>
                  <a:pt x="5205" y="14886"/>
                </a:cubicBezTo>
                <a:cubicBezTo>
                  <a:pt x="5509" y="14496"/>
                  <a:pt x="5731" y="14008"/>
                  <a:pt x="5908" y="13582"/>
                </a:cubicBezTo>
                <a:cubicBezTo>
                  <a:pt x="6061" y="13215"/>
                  <a:pt x="6269" y="12882"/>
                  <a:pt x="6543" y="12562"/>
                </a:cubicBezTo>
                <a:cubicBezTo>
                  <a:pt x="6571" y="12531"/>
                  <a:pt x="6598" y="12500"/>
                  <a:pt x="6625" y="12468"/>
                </a:cubicBezTo>
                <a:cubicBezTo>
                  <a:pt x="6778" y="12293"/>
                  <a:pt x="6937" y="12111"/>
                  <a:pt x="7063" y="11881"/>
                </a:cubicBezTo>
                <a:cubicBezTo>
                  <a:pt x="7351" y="11356"/>
                  <a:pt x="7671" y="10802"/>
                  <a:pt x="8042" y="10186"/>
                </a:cubicBezTo>
                <a:cubicBezTo>
                  <a:pt x="8357" y="9664"/>
                  <a:pt x="8639" y="9109"/>
                  <a:pt x="8882" y="8538"/>
                </a:cubicBezTo>
                <a:cubicBezTo>
                  <a:pt x="9065" y="8107"/>
                  <a:pt x="9095" y="7669"/>
                  <a:pt x="8970" y="7271"/>
                </a:cubicBezTo>
                <a:cubicBezTo>
                  <a:pt x="8807" y="6753"/>
                  <a:pt x="8616" y="6201"/>
                  <a:pt x="8384" y="5583"/>
                </a:cubicBezTo>
                <a:cubicBezTo>
                  <a:pt x="8295" y="5345"/>
                  <a:pt x="8190" y="5220"/>
                  <a:pt x="8062" y="5198"/>
                </a:cubicBezTo>
                <a:cubicBezTo>
                  <a:pt x="8025" y="5191"/>
                  <a:pt x="7988" y="5187"/>
                  <a:pt x="7952" y="5185"/>
                </a:cubicBezTo>
                <a:close/>
                <a:moveTo>
                  <a:pt x="14173" y="5669"/>
                </a:moveTo>
                <a:cubicBezTo>
                  <a:pt x="14127" y="5664"/>
                  <a:pt x="14077" y="5665"/>
                  <a:pt x="14025" y="5671"/>
                </a:cubicBezTo>
                <a:cubicBezTo>
                  <a:pt x="13621" y="5718"/>
                  <a:pt x="13274" y="6014"/>
                  <a:pt x="12939" y="6301"/>
                </a:cubicBezTo>
                <a:lnTo>
                  <a:pt x="12873" y="6357"/>
                </a:lnTo>
                <a:cubicBezTo>
                  <a:pt x="12421" y="6741"/>
                  <a:pt x="12033" y="6951"/>
                  <a:pt x="11649" y="7019"/>
                </a:cubicBezTo>
                <a:cubicBezTo>
                  <a:pt x="11119" y="7112"/>
                  <a:pt x="10774" y="7440"/>
                  <a:pt x="10563" y="8049"/>
                </a:cubicBezTo>
                <a:cubicBezTo>
                  <a:pt x="10393" y="8543"/>
                  <a:pt x="10124" y="8939"/>
                  <a:pt x="9742" y="9258"/>
                </a:cubicBezTo>
                <a:cubicBezTo>
                  <a:pt x="9277" y="9645"/>
                  <a:pt x="8937" y="10127"/>
                  <a:pt x="8703" y="10728"/>
                </a:cubicBezTo>
                <a:cubicBezTo>
                  <a:pt x="8691" y="10758"/>
                  <a:pt x="8678" y="10787"/>
                  <a:pt x="8666" y="10818"/>
                </a:cubicBezTo>
                <a:cubicBezTo>
                  <a:pt x="8548" y="11116"/>
                  <a:pt x="8426" y="11425"/>
                  <a:pt x="8429" y="11852"/>
                </a:cubicBezTo>
                <a:cubicBezTo>
                  <a:pt x="8425" y="11937"/>
                  <a:pt x="8445" y="12062"/>
                  <a:pt x="8479" y="12171"/>
                </a:cubicBezTo>
                <a:cubicBezTo>
                  <a:pt x="8582" y="12499"/>
                  <a:pt x="8777" y="12644"/>
                  <a:pt x="8955" y="12744"/>
                </a:cubicBezTo>
                <a:cubicBezTo>
                  <a:pt x="9039" y="12792"/>
                  <a:pt x="9125" y="12838"/>
                  <a:pt x="9209" y="12884"/>
                </a:cubicBezTo>
                <a:cubicBezTo>
                  <a:pt x="9611" y="13105"/>
                  <a:pt x="10027" y="13334"/>
                  <a:pt x="10402" y="13678"/>
                </a:cubicBezTo>
                <a:cubicBezTo>
                  <a:pt x="10571" y="13833"/>
                  <a:pt x="10742" y="13931"/>
                  <a:pt x="10911" y="13969"/>
                </a:cubicBezTo>
                <a:cubicBezTo>
                  <a:pt x="11382" y="14076"/>
                  <a:pt x="11844" y="14268"/>
                  <a:pt x="12324" y="14556"/>
                </a:cubicBezTo>
                <a:cubicBezTo>
                  <a:pt x="12564" y="14701"/>
                  <a:pt x="12822" y="14784"/>
                  <a:pt x="13071" y="14863"/>
                </a:cubicBezTo>
                <a:cubicBezTo>
                  <a:pt x="13305" y="14938"/>
                  <a:pt x="13547" y="15014"/>
                  <a:pt x="13776" y="15144"/>
                </a:cubicBezTo>
                <a:cubicBezTo>
                  <a:pt x="13864" y="15194"/>
                  <a:pt x="13960" y="15225"/>
                  <a:pt x="14052" y="15253"/>
                </a:cubicBezTo>
                <a:lnTo>
                  <a:pt x="14075" y="15260"/>
                </a:lnTo>
                <a:cubicBezTo>
                  <a:pt x="14127" y="15276"/>
                  <a:pt x="14176" y="15284"/>
                  <a:pt x="14220" y="15284"/>
                </a:cubicBezTo>
                <a:cubicBezTo>
                  <a:pt x="14413" y="15284"/>
                  <a:pt x="14536" y="15129"/>
                  <a:pt x="14610" y="14800"/>
                </a:cubicBezTo>
                <a:lnTo>
                  <a:pt x="14616" y="14769"/>
                </a:lnTo>
                <a:cubicBezTo>
                  <a:pt x="14639" y="14667"/>
                  <a:pt x="14663" y="14562"/>
                  <a:pt x="14675" y="14455"/>
                </a:cubicBezTo>
                <a:cubicBezTo>
                  <a:pt x="14747" y="13787"/>
                  <a:pt x="14930" y="13134"/>
                  <a:pt x="15235" y="12461"/>
                </a:cubicBezTo>
                <a:lnTo>
                  <a:pt x="15253" y="12422"/>
                </a:lnTo>
                <a:cubicBezTo>
                  <a:pt x="15491" y="11895"/>
                  <a:pt x="15738" y="11349"/>
                  <a:pt x="15837" y="10693"/>
                </a:cubicBezTo>
                <a:cubicBezTo>
                  <a:pt x="15872" y="10457"/>
                  <a:pt x="15846" y="10282"/>
                  <a:pt x="15753" y="10141"/>
                </a:cubicBezTo>
                <a:cubicBezTo>
                  <a:pt x="15597" y="9903"/>
                  <a:pt x="15455" y="9636"/>
                  <a:pt x="15318" y="9379"/>
                </a:cubicBezTo>
                <a:cubicBezTo>
                  <a:pt x="15151" y="9066"/>
                  <a:pt x="14979" y="8743"/>
                  <a:pt x="14777" y="8464"/>
                </a:cubicBezTo>
                <a:cubicBezTo>
                  <a:pt x="14567" y="8174"/>
                  <a:pt x="14467" y="7799"/>
                  <a:pt x="14480" y="7348"/>
                </a:cubicBezTo>
                <a:cubicBezTo>
                  <a:pt x="14488" y="7043"/>
                  <a:pt x="14524" y="6749"/>
                  <a:pt x="14559" y="6474"/>
                </a:cubicBezTo>
                <a:cubicBezTo>
                  <a:pt x="14593" y="6214"/>
                  <a:pt x="14568" y="6011"/>
                  <a:pt x="14485" y="5869"/>
                </a:cubicBezTo>
                <a:cubicBezTo>
                  <a:pt x="14417" y="5753"/>
                  <a:pt x="14310" y="5686"/>
                  <a:pt x="14173" y="5669"/>
                </a:cubicBezTo>
                <a:close/>
                <a:moveTo>
                  <a:pt x="14106" y="5711"/>
                </a:moveTo>
                <a:cubicBezTo>
                  <a:pt x="14267" y="5711"/>
                  <a:pt x="14389" y="5775"/>
                  <a:pt x="14463" y="5899"/>
                </a:cubicBezTo>
                <a:cubicBezTo>
                  <a:pt x="14539" y="6030"/>
                  <a:pt x="14562" y="6221"/>
                  <a:pt x="14530" y="6466"/>
                </a:cubicBezTo>
                <a:cubicBezTo>
                  <a:pt x="14495" y="6742"/>
                  <a:pt x="14460" y="7037"/>
                  <a:pt x="14451" y="7344"/>
                </a:cubicBezTo>
                <a:cubicBezTo>
                  <a:pt x="14438" y="7809"/>
                  <a:pt x="14541" y="8198"/>
                  <a:pt x="14758" y="8497"/>
                </a:cubicBezTo>
                <a:cubicBezTo>
                  <a:pt x="14958" y="8773"/>
                  <a:pt x="15130" y="9096"/>
                  <a:pt x="15296" y="9408"/>
                </a:cubicBezTo>
                <a:cubicBezTo>
                  <a:pt x="15433" y="9666"/>
                  <a:pt x="15575" y="9932"/>
                  <a:pt x="15732" y="10172"/>
                </a:cubicBezTo>
                <a:cubicBezTo>
                  <a:pt x="15817" y="10301"/>
                  <a:pt x="15841" y="10464"/>
                  <a:pt x="15808" y="10684"/>
                </a:cubicBezTo>
                <a:cubicBezTo>
                  <a:pt x="15710" y="11331"/>
                  <a:pt x="15465" y="11872"/>
                  <a:pt x="15228" y="12396"/>
                </a:cubicBezTo>
                <a:lnTo>
                  <a:pt x="15210" y="12437"/>
                </a:lnTo>
                <a:cubicBezTo>
                  <a:pt x="14903" y="13115"/>
                  <a:pt x="14718" y="13773"/>
                  <a:pt x="14645" y="14448"/>
                </a:cubicBezTo>
                <a:cubicBezTo>
                  <a:pt x="14634" y="14551"/>
                  <a:pt x="14610" y="14654"/>
                  <a:pt x="14588" y="14754"/>
                </a:cubicBezTo>
                <a:lnTo>
                  <a:pt x="14581" y="14785"/>
                </a:lnTo>
                <a:cubicBezTo>
                  <a:pt x="14495" y="15170"/>
                  <a:pt x="14346" y="15299"/>
                  <a:pt x="14081" y="15216"/>
                </a:cubicBezTo>
                <a:lnTo>
                  <a:pt x="14057" y="15208"/>
                </a:lnTo>
                <a:cubicBezTo>
                  <a:pt x="13966" y="15180"/>
                  <a:pt x="13872" y="15152"/>
                  <a:pt x="13785" y="15102"/>
                </a:cubicBezTo>
                <a:cubicBezTo>
                  <a:pt x="13555" y="14972"/>
                  <a:pt x="13313" y="14893"/>
                  <a:pt x="13077" y="14818"/>
                </a:cubicBezTo>
                <a:cubicBezTo>
                  <a:pt x="12829" y="14739"/>
                  <a:pt x="12573" y="14657"/>
                  <a:pt x="12335" y="14514"/>
                </a:cubicBezTo>
                <a:cubicBezTo>
                  <a:pt x="11853" y="14224"/>
                  <a:pt x="11388" y="14032"/>
                  <a:pt x="10915" y="13924"/>
                </a:cubicBezTo>
                <a:cubicBezTo>
                  <a:pt x="10750" y="13887"/>
                  <a:pt x="10583" y="13791"/>
                  <a:pt x="10417" y="13639"/>
                </a:cubicBezTo>
                <a:cubicBezTo>
                  <a:pt x="10040" y="13293"/>
                  <a:pt x="9623" y="13063"/>
                  <a:pt x="9219" y="12842"/>
                </a:cubicBezTo>
                <a:cubicBezTo>
                  <a:pt x="9135" y="12796"/>
                  <a:pt x="9050" y="12749"/>
                  <a:pt x="8966" y="12702"/>
                </a:cubicBezTo>
                <a:cubicBezTo>
                  <a:pt x="8794" y="12605"/>
                  <a:pt x="8605" y="12465"/>
                  <a:pt x="8506" y="12152"/>
                </a:cubicBezTo>
                <a:cubicBezTo>
                  <a:pt x="8467" y="12027"/>
                  <a:pt x="8455" y="11914"/>
                  <a:pt x="8458" y="11855"/>
                </a:cubicBezTo>
                <a:lnTo>
                  <a:pt x="8458" y="11854"/>
                </a:lnTo>
                <a:lnTo>
                  <a:pt x="8458" y="11852"/>
                </a:lnTo>
                <a:cubicBezTo>
                  <a:pt x="8455" y="11437"/>
                  <a:pt x="8575" y="11134"/>
                  <a:pt x="8692" y="10841"/>
                </a:cubicBezTo>
                <a:cubicBezTo>
                  <a:pt x="8704" y="10811"/>
                  <a:pt x="8716" y="10780"/>
                  <a:pt x="8728" y="10749"/>
                </a:cubicBezTo>
                <a:cubicBezTo>
                  <a:pt x="8960" y="10156"/>
                  <a:pt x="9297" y="9682"/>
                  <a:pt x="9757" y="9298"/>
                </a:cubicBezTo>
                <a:cubicBezTo>
                  <a:pt x="10144" y="8974"/>
                  <a:pt x="10416" y="8572"/>
                  <a:pt x="10589" y="8070"/>
                </a:cubicBezTo>
                <a:cubicBezTo>
                  <a:pt x="10795" y="7475"/>
                  <a:pt x="11133" y="7154"/>
                  <a:pt x="11653" y="7062"/>
                </a:cubicBezTo>
                <a:cubicBezTo>
                  <a:pt x="12040" y="6994"/>
                  <a:pt x="12432" y="6782"/>
                  <a:pt x="12888" y="6395"/>
                </a:cubicBezTo>
                <a:lnTo>
                  <a:pt x="12954" y="6339"/>
                </a:lnTo>
                <a:cubicBezTo>
                  <a:pt x="13287" y="6055"/>
                  <a:pt x="13631" y="5761"/>
                  <a:pt x="14027" y="5715"/>
                </a:cubicBezTo>
                <a:cubicBezTo>
                  <a:pt x="14054" y="5712"/>
                  <a:pt x="14080" y="5711"/>
                  <a:pt x="14106" y="5711"/>
                </a:cubicBezTo>
                <a:close/>
                <a:moveTo>
                  <a:pt x="7578" y="6061"/>
                </a:moveTo>
                <a:cubicBezTo>
                  <a:pt x="7434" y="6070"/>
                  <a:pt x="7279" y="6160"/>
                  <a:pt x="7110" y="6329"/>
                </a:cubicBezTo>
                <a:cubicBezTo>
                  <a:pt x="6586" y="6857"/>
                  <a:pt x="6170" y="7573"/>
                  <a:pt x="5876" y="8460"/>
                </a:cubicBezTo>
                <a:cubicBezTo>
                  <a:pt x="5826" y="8612"/>
                  <a:pt x="5776" y="8763"/>
                  <a:pt x="5726" y="8916"/>
                </a:cubicBezTo>
                <a:cubicBezTo>
                  <a:pt x="5639" y="9182"/>
                  <a:pt x="5549" y="9458"/>
                  <a:pt x="5457" y="9727"/>
                </a:cubicBezTo>
                <a:cubicBezTo>
                  <a:pt x="5360" y="10009"/>
                  <a:pt x="5281" y="10048"/>
                  <a:pt x="5089" y="9906"/>
                </a:cubicBezTo>
                <a:cubicBezTo>
                  <a:pt x="4977" y="9824"/>
                  <a:pt x="4876" y="9711"/>
                  <a:pt x="4777" y="9602"/>
                </a:cubicBezTo>
                <a:cubicBezTo>
                  <a:pt x="4690" y="9506"/>
                  <a:pt x="4599" y="9407"/>
                  <a:pt x="4502" y="9328"/>
                </a:cubicBezTo>
                <a:cubicBezTo>
                  <a:pt x="4055" y="8963"/>
                  <a:pt x="3581" y="8837"/>
                  <a:pt x="3053" y="8942"/>
                </a:cubicBezTo>
                <a:cubicBezTo>
                  <a:pt x="2394" y="9073"/>
                  <a:pt x="1875" y="9285"/>
                  <a:pt x="1421" y="9612"/>
                </a:cubicBezTo>
                <a:cubicBezTo>
                  <a:pt x="913" y="9978"/>
                  <a:pt x="448" y="10470"/>
                  <a:pt x="0" y="10961"/>
                </a:cubicBezTo>
                <a:lnTo>
                  <a:pt x="0" y="11017"/>
                </a:lnTo>
                <a:cubicBezTo>
                  <a:pt x="453" y="10521"/>
                  <a:pt x="921" y="10023"/>
                  <a:pt x="1434" y="9653"/>
                </a:cubicBezTo>
                <a:cubicBezTo>
                  <a:pt x="1884" y="9328"/>
                  <a:pt x="2401" y="9117"/>
                  <a:pt x="3057" y="8987"/>
                </a:cubicBezTo>
                <a:cubicBezTo>
                  <a:pt x="3579" y="8883"/>
                  <a:pt x="4047" y="9008"/>
                  <a:pt x="4488" y="9368"/>
                </a:cubicBezTo>
                <a:cubicBezTo>
                  <a:pt x="4584" y="9445"/>
                  <a:pt x="4672" y="9543"/>
                  <a:pt x="4759" y="9638"/>
                </a:cubicBezTo>
                <a:cubicBezTo>
                  <a:pt x="4858" y="9748"/>
                  <a:pt x="4962" y="9862"/>
                  <a:pt x="5076" y="9946"/>
                </a:cubicBezTo>
                <a:cubicBezTo>
                  <a:pt x="5281" y="10097"/>
                  <a:pt x="5380" y="10049"/>
                  <a:pt x="5483" y="9748"/>
                </a:cubicBezTo>
                <a:cubicBezTo>
                  <a:pt x="5575" y="9479"/>
                  <a:pt x="5665" y="9203"/>
                  <a:pt x="5753" y="8936"/>
                </a:cubicBezTo>
                <a:cubicBezTo>
                  <a:pt x="5802" y="8784"/>
                  <a:pt x="5852" y="8632"/>
                  <a:pt x="5902" y="8481"/>
                </a:cubicBezTo>
                <a:cubicBezTo>
                  <a:pt x="6194" y="7601"/>
                  <a:pt x="6606" y="6889"/>
                  <a:pt x="7127" y="6366"/>
                </a:cubicBezTo>
                <a:cubicBezTo>
                  <a:pt x="7291" y="6201"/>
                  <a:pt x="7440" y="6113"/>
                  <a:pt x="7577" y="6103"/>
                </a:cubicBezTo>
                <a:cubicBezTo>
                  <a:pt x="7715" y="6093"/>
                  <a:pt x="7842" y="6161"/>
                  <a:pt x="7961" y="6306"/>
                </a:cubicBezTo>
                <a:cubicBezTo>
                  <a:pt x="8095" y="6468"/>
                  <a:pt x="8201" y="6633"/>
                  <a:pt x="8285" y="6808"/>
                </a:cubicBezTo>
                <a:cubicBezTo>
                  <a:pt x="8372" y="6990"/>
                  <a:pt x="8446" y="7157"/>
                  <a:pt x="8510" y="7321"/>
                </a:cubicBezTo>
                <a:cubicBezTo>
                  <a:pt x="8656" y="7693"/>
                  <a:pt x="8674" y="8079"/>
                  <a:pt x="8564" y="8469"/>
                </a:cubicBezTo>
                <a:cubicBezTo>
                  <a:pt x="8436" y="8925"/>
                  <a:pt x="8247" y="9355"/>
                  <a:pt x="7986" y="9783"/>
                </a:cubicBezTo>
                <a:cubicBezTo>
                  <a:pt x="7602" y="10413"/>
                  <a:pt x="7179" y="11075"/>
                  <a:pt x="6693" y="11661"/>
                </a:cubicBezTo>
                <a:cubicBezTo>
                  <a:pt x="6578" y="11798"/>
                  <a:pt x="6456" y="11929"/>
                  <a:pt x="6338" y="12054"/>
                </a:cubicBezTo>
                <a:lnTo>
                  <a:pt x="6280" y="12115"/>
                </a:lnTo>
                <a:cubicBezTo>
                  <a:pt x="6015" y="12397"/>
                  <a:pt x="5871" y="12821"/>
                  <a:pt x="5732" y="13232"/>
                </a:cubicBezTo>
                <a:cubicBezTo>
                  <a:pt x="5511" y="13883"/>
                  <a:pt x="5200" y="14407"/>
                  <a:pt x="4779" y="14833"/>
                </a:cubicBezTo>
                <a:cubicBezTo>
                  <a:pt x="4428" y="15190"/>
                  <a:pt x="4285" y="15742"/>
                  <a:pt x="4191" y="16234"/>
                </a:cubicBezTo>
                <a:cubicBezTo>
                  <a:pt x="4050" y="16973"/>
                  <a:pt x="3910" y="17710"/>
                  <a:pt x="3769" y="18448"/>
                </a:cubicBezTo>
                <a:cubicBezTo>
                  <a:pt x="3750" y="18546"/>
                  <a:pt x="3720" y="18642"/>
                  <a:pt x="3677" y="18741"/>
                </a:cubicBezTo>
                <a:cubicBezTo>
                  <a:pt x="3581" y="18963"/>
                  <a:pt x="3468" y="19067"/>
                  <a:pt x="3332" y="19054"/>
                </a:cubicBezTo>
                <a:cubicBezTo>
                  <a:pt x="3181" y="19041"/>
                  <a:pt x="3081" y="18905"/>
                  <a:pt x="3008" y="18611"/>
                </a:cubicBezTo>
                <a:cubicBezTo>
                  <a:pt x="2992" y="18547"/>
                  <a:pt x="2977" y="18481"/>
                  <a:pt x="2961" y="18416"/>
                </a:cubicBezTo>
                <a:cubicBezTo>
                  <a:pt x="2890" y="18114"/>
                  <a:pt x="2817" y="17802"/>
                  <a:pt x="2666" y="17556"/>
                </a:cubicBezTo>
                <a:cubicBezTo>
                  <a:pt x="2543" y="17357"/>
                  <a:pt x="2407" y="17171"/>
                  <a:pt x="2275" y="16991"/>
                </a:cubicBezTo>
                <a:lnTo>
                  <a:pt x="2220" y="16916"/>
                </a:lnTo>
                <a:cubicBezTo>
                  <a:pt x="2015" y="16635"/>
                  <a:pt x="1916" y="16267"/>
                  <a:pt x="1907" y="15759"/>
                </a:cubicBezTo>
                <a:cubicBezTo>
                  <a:pt x="1905" y="15644"/>
                  <a:pt x="1907" y="15526"/>
                  <a:pt x="1909" y="15412"/>
                </a:cubicBezTo>
                <a:cubicBezTo>
                  <a:pt x="1913" y="15162"/>
                  <a:pt x="1917" y="14903"/>
                  <a:pt x="1879" y="14649"/>
                </a:cubicBezTo>
                <a:cubicBezTo>
                  <a:pt x="1825" y="14295"/>
                  <a:pt x="1685" y="14062"/>
                  <a:pt x="1447" y="13935"/>
                </a:cubicBezTo>
                <a:cubicBezTo>
                  <a:pt x="1306" y="13860"/>
                  <a:pt x="1159" y="13804"/>
                  <a:pt x="1016" y="13751"/>
                </a:cubicBezTo>
                <a:cubicBezTo>
                  <a:pt x="852" y="13689"/>
                  <a:pt x="683" y="13625"/>
                  <a:pt x="522" y="13530"/>
                </a:cubicBezTo>
                <a:cubicBezTo>
                  <a:pt x="341" y="13423"/>
                  <a:pt x="168" y="13282"/>
                  <a:pt x="0" y="13139"/>
                </a:cubicBezTo>
                <a:lnTo>
                  <a:pt x="0" y="13189"/>
                </a:lnTo>
                <a:cubicBezTo>
                  <a:pt x="165" y="13329"/>
                  <a:pt x="333" y="13466"/>
                  <a:pt x="512" y="13571"/>
                </a:cubicBezTo>
                <a:cubicBezTo>
                  <a:pt x="674" y="13667"/>
                  <a:pt x="844" y="13732"/>
                  <a:pt x="1009" y="13794"/>
                </a:cubicBezTo>
                <a:cubicBezTo>
                  <a:pt x="1151" y="13848"/>
                  <a:pt x="1298" y="13903"/>
                  <a:pt x="1438" y="13978"/>
                </a:cubicBezTo>
                <a:cubicBezTo>
                  <a:pt x="1664" y="14099"/>
                  <a:pt x="1799" y="14321"/>
                  <a:pt x="1850" y="14659"/>
                </a:cubicBezTo>
                <a:cubicBezTo>
                  <a:pt x="1888" y="14908"/>
                  <a:pt x="1883" y="15163"/>
                  <a:pt x="1879" y="15411"/>
                </a:cubicBezTo>
                <a:cubicBezTo>
                  <a:pt x="1877" y="15525"/>
                  <a:pt x="1875" y="15644"/>
                  <a:pt x="1877" y="15761"/>
                </a:cubicBezTo>
                <a:cubicBezTo>
                  <a:pt x="1887" y="16282"/>
                  <a:pt x="1989" y="16659"/>
                  <a:pt x="2200" y="16949"/>
                </a:cubicBezTo>
                <a:lnTo>
                  <a:pt x="2255" y="17024"/>
                </a:lnTo>
                <a:cubicBezTo>
                  <a:pt x="2386" y="17203"/>
                  <a:pt x="2522" y="17390"/>
                  <a:pt x="2644" y="17588"/>
                </a:cubicBezTo>
                <a:cubicBezTo>
                  <a:pt x="2791" y="17826"/>
                  <a:pt x="2863" y="18133"/>
                  <a:pt x="2933" y="18431"/>
                </a:cubicBezTo>
                <a:cubicBezTo>
                  <a:pt x="2948" y="18496"/>
                  <a:pt x="2964" y="18561"/>
                  <a:pt x="2980" y="18626"/>
                </a:cubicBezTo>
                <a:cubicBezTo>
                  <a:pt x="3029" y="18820"/>
                  <a:pt x="3117" y="19079"/>
                  <a:pt x="3330" y="19098"/>
                </a:cubicBezTo>
                <a:cubicBezTo>
                  <a:pt x="3338" y="19099"/>
                  <a:pt x="3345" y="19100"/>
                  <a:pt x="3353" y="19100"/>
                </a:cubicBezTo>
                <a:cubicBezTo>
                  <a:pt x="3490" y="19100"/>
                  <a:pt x="3605" y="18990"/>
                  <a:pt x="3702" y="18766"/>
                </a:cubicBezTo>
                <a:cubicBezTo>
                  <a:pt x="3747" y="18663"/>
                  <a:pt x="3777" y="18565"/>
                  <a:pt x="3797" y="18462"/>
                </a:cubicBezTo>
                <a:cubicBezTo>
                  <a:pt x="3938" y="17724"/>
                  <a:pt x="4078" y="16985"/>
                  <a:pt x="4219" y="16246"/>
                </a:cubicBezTo>
                <a:cubicBezTo>
                  <a:pt x="4311" y="15761"/>
                  <a:pt x="4452" y="15219"/>
                  <a:pt x="4796" y="14870"/>
                </a:cubicBezTo>
                <a:cubicBezTo>
                  <a:pt x="5220" y="14440"/>
                  <a:pt x="5535" y="13911"/>
                  <a:pt x="5758" y="13252"/>
                </a:cubicBezTo>
                <a:cubicBezTo>
                  <a:pt x="5895" y="12847"/>
                  <a:pt x="6037" y="12427"/>
                  <a:pt x="6296" y="12152"/>
                </a:cubicBezTo>
                <a:lnTo>
                  <a:pt x="6355" y="12091"/>
                </a:lnTo>
                <a:cubicBezTo>
                  <a:pt x="6473" y="11965"/>
                  <a:pt x="6596" y="11835"/>
                  <a:pt x="6711" y="11696"/>
                </a:cubicBezTo>
                <a:cubicBezTo>
                  <a:pt x="7199" y="11109"/>
                  <a:pt x="7622" y="10444"/>
                  <a:pt x="8007" y="9813"/>
                </a:cubicBezTo>
                <a:cubicBezTo>
                  <a:pt x="8271" y="9381"/>
                  <a:pt x="8462" y="8948"/>
                  <a:pt x="8591" y="8488"/>
                </a:cubicBezTo>
                <a:cubicBezTo>
                  <a:pt x="8705" y="8083"/>
                  <a:pt x="8686" y="7684"/>
                  <a:pt x="8536" y="7299"/>
                </a:cubicBezTo>
                <a:cubicBezTo>
                  <a:pt x="8471" y="7134"/>
                  <a:pt x="8397" y="6964"/>
                  <a:pt x="8308" y="6781"/>
                </a:cubicBezTo>
                <a:cubicBezTo>
                  <a:pt x="8223" y="6602"/>
                  <a:pt x="8115" y="6436"/>
                  <a:pt x="7979" y="6272"/>
                </a:cubicBezTo>
                <a:cubicBezTo>
                  <a:pt x="7856" y="6122"/>
                  <a:pt x="7722" y="6051"/>
                  <a:pt x="7578" y="6061"/>
                </a:cubicBezTo>
                <a:close/>
                <a:moveTo>
                  <a:pt x="7586" y="6183"/>
                </a:moveTo>
                <a:cubicBezTo>
                  <a:pt x="7494" y="6188"/>
                  <a:pt x="7398" y="6232"/>
                  <a:pt x="7293" y="6314"/>
                </a:cubicBezTo>
                <a:cubicBezTo>
                  <a:pt x="6910" y="6615"/>
                  <a:pt x="6570" y="7079"/>
                  <a:pt x="6256" y="7732"/>
                </a:cubicBezTo>
                <a:cubicBezTo>
                  <a:pt x="6009" y="8244"/>
                  <a:pt x="5832" y="8811"/>
                  <a:pt x="5676" y="9348"/>
                </a:cubicBezTo>
                <a:cubicBezTo>
                  <a:pt x="5621" y="9539"/>
                  <a:pt x="5550" y="9725"/>
                  <a:pt x="5468" y="9901"/>
                </a:cubicBezTo>
                <a:cubicBezTo>
                  <a:pt x="5370" y="10108"/>
                  <a:pt x="5261" y="10152"/>
                  <a:pt x="5103" y="10046"/>
                </a:cubicBezTo>
                <a:cubicBezTo>
                  <a:pt x="4988" y="9969"/>
                  <a:pt x="4875" y="9866"/>
                  <a:pt x="4757" y="9729"/>
                </a:cubicBezTo>
                <a:cubicBezTo>
                  <a:pt x="4276" y="9169"/>
                  <a:pt x="3738" y="8948"/>
                  <a:pt x="3114" y="9052"/>
                </a:cubicBezTo>
                <a:cubicBezTo>
                  <a:pt x="2365" y="9179"/>
                  <a:pt x="1728" y="9469"/>
                  <a:pt x="1165" y="9941"/>
                </a:cubicBezTo>
                <a:cubicBezTo>
                  <a:pt x="833" y="10219"/>
                  <a:pt x="518" y="10551"/>
                  <a:pt x="213" y="10872"/>
                </a:cubicBezTo>
                <a:cubicBezTo>
                  <a:pt x="147" y="10942"/>
                  <a:pt x="81" y="11012"/>
                  <a:pt x="15" y="11081"/>
                </a:cubicBezTo>
                <a:cubicBezTo>
                  <a:pt x="10" y="11086"/>
                  <a:pt x="5" y="11092"/>
                  <a:pt x="0" y="11098"/>
                </a:cubicBezTo>
                <a:lnTo>
                  <a:pt x="0" y="11154"/>
                </a:lnTo>
                <a:cubicBezTo>
                  <a:pt x="11" y="11141"/>
                  <a:pt x="22" y="11129"/>
                  <a:pt x="33" y="11118"/>
                </a:cubicBezTo>
                <a:cubicBezTo>
                  <a:pt x="99" y="11049"/>
                  <a:pt x="164" y="10979"/>
                  <a:pt x="230" y="10909"/>
                </a:cubicBezTo>
                <a:cubicBezTo>
                  <a:pt x="535" y="10589"/>
                  <a:pt x="849" y="10257"/>
                  <a:pt x="1179" y="9980"/>
                </a:cubicBezTo>
                <a:cubicBezTo>
                  <a:pt x="1738" y="9511"/>
                  <a:pt x="2372" y="9223"/>
                  <a:pt x="3118" y="9098"/>
                </a:cubicBezTo>
                <a:cubicBezTo>
                  <a:pt x="3733" y="8994"/>
                  <a:pt x="4264" y="9212"/>
                  <a:pt x="4739" y="9764"/>
                </a:cubicBezTo>
                <a:cubicBezTo>
                  <a:pt x="4859" y="9904"/>
                  <a:pt x="4973" y="10009"/>
                  <a:pt x="5091" y="10087"/>
                </a:cubicBezTo>
                <a:cubicBezTo>
                  <a:pt x="5262" y="10201"/>
                  <a:pt x="5385" y="10152"/>
                  <a:pt x="5491" y="9927"/>
                </a:cubicBezTo>
                <a:cubicBezTo>
                  <a:pt x="5575" y="9748"/>
                  <a:pt x="5647" y="9561"/>
                  <a:pt x="5703" y="9368"/>
                </a:cubicBezTo>
                <a:cubicBezTo>
                  <a:pt x="5858" y="8833"/>
                  <a:pt x="6035" y="8267"/>
                  <a:pt x="6280" y="7758"/>
                </a:cubicBezTo>
                <a:cubicBezTo>
                  <a:pt x="6592" y="7111"/>
                  <a:pt x="6928" y="6652"/>
                  <a:pt x="7307" y="6354"/>
                </a:cubicBezTo>
                <a:cubicBezTo>
                  <a:pt x="7407" y="6275"/>
                  <a:pt x="7499" y="6233"/>
                  <a:pt x="7586" y="6228"/>
                </a:cubicBezTo>
                <a:cubicBezTo>
                  <a:pt x="7733" y="6221"/>
                  <a:pt x="7866" y="6318"/>
                  <a:pt x="8007" y="6522"/>
                </a:cubicBezTo>
                <a:cubicBezTo>
                  <a:pt x="8161" y="6745"/>
                  <a:pt x="8299" y="7009"/>
                  <a:pt x="8429" y="7331"/>
                </a:cubicBezTo>
                <a:cubicBezTo>
                  <a:pt x="8599" y="7749"/>
                  <a:pt x="8606" y="8168"/>
                  <a:pt x="8452" y="8611"/>
                </a:cubicBezTo>
                <a:cubicBezTo>
                  <a:pt x="8267" y="9140"/>
                  <a:pt x="8019" y="9589"/>
                  <a:pt x="7800" y="9958"/>
                </a:cubicBezTo>
                <a:cubicBezTo>
                  <a:pt x="7692" y="10140"/>
                  <a:pt x="7572" y="10310"/>
                  <a:pt x="7457" y="10474"/>
                </a:cubicBezTo>
                <a:cubicBezTo>
                  <a:pt x="7345" y="10632"/>
                  <a:pt x="7230" y="10796"/>
                  <a:pt x="7125" y="10970"/>
                </a:cubicBezTo>
                <a:cubicBezTo>
                  <a:pt x="6959" y="11247"/>
                  <a:pt x="6759" y="11502"/>
                  <a:pt x="6514" y="11748"/>
                </a:cubicBezTo>
                <a:cubicBezTo>
                  <a:pt x="6141" y="12124"/>
                  <a:pt x="5899" y="12517"/>
                  <a:pt x="5752" y="12984"/>
                </a:cubicBezTo>
                <a:cubicBezTo>
                  <a:pt x="5511" y="13747"/>
                  <a:pt x="5155" y="14362"/>
                  <a:pt x="4662" y="14864"/>
                </a:cubicBezTo>
                <a:cubicBezTo>
                  <a:pt x="4477" y="15054"/>
                  <a:pt x="4335" y="15340"/>
                  <a:pt x="4242" y="15716"/>
                </a:cubicBezTo>
                <a:cubicBezTo>
                  <a:pt x="4157" y="16061"/>
                  <a:pt x="4087" y="16421"/>
                  <a:pt x="4020" y="16768"/>
                </a:cubicBezTo>
                <a:cubicBezTo>
                  <a:pt x="3996" y="16890"/>
                  <a:pt x="3972" y="17010"/>
                  <a:pt x="3947" y="17132"/>
                </a:cubicBezTo>
                <a:cubicBezTo>
                  <a:pt x="3912" y="17307"/>
                  <a:pt x="3882" y="17487"/>
                  <a:pt x="3853" y="17661"/>
                </a:cubicBezTo>
                <a:cubicBezTo>
                  <a:pt x="3804" y="17951"/>
                  <a:pt x="3754" y="18251"/>
                  <a:pt x="3680" y="18534"/>
                </a:cubicBezTo>
                <a:cubicBezTo>
                  <a:pt x="3609" y="18805"/>
                  <a:pt x="3477" y="18972"/>
                  <a:pt x="3346" y="18961"/>
                </a:cubicBezTo>
                <a:cubicBezTo>
                  <a:pt x="3173" y="18947"/>
                  <a:pt x="3113" y="18758"/>
                  <a:pt x="3057" y="18529"/>
                </a:cubicBezTo>
                <a:cubicBezTo>
                  <a:pt x="3048" y="18493"/>
                  <a:pt x="3039" y="18455"/>
                  <a:pt x="3030" y="18418"/>
                </a:cubicBezTo>
                <a:cubicBezTo>
                  <a:pt x="2944" y="18061"/>
                  <a:pt x="2855" y="17693"/>
                  <a:pt x="2659" y="17422"/>
                </a:cubicBezTo>
                <a:cubicBezTo>
                  <a:pt x="2602" y="17342"/>
                  <a:pt x="2545" y="17260"/>
                  <a:pt x="2489" y="17180"/>
                </a:cubicBezTo>
                <a:cubicBezTo>
                  <a:pt x="2426" y="17091"/>
                  <a:pt x="2361" y="16998"/>
                  <a:pt x="2296" y="16909"/>
                </a:cubicBezTo>
                <a:cubicBezTo>
                  <a:pt x="2077" y="16609"/>
                  <a:pt x="1972" y="16218"/>
                  <a:pt x="1973" y="15716"/>
                </a:cubicBezTo>
                <a:cubicBezTo>
                  <a:pt x="1973" y="15649"/>
                  <a:pt x="1974" y="15581"/>
                  <a:pt x="1974" y="15514"/>
                </a:cubicBezTo>
                <a:cubicBezTo>
                  <a:pt x="1975" y="15311"/>
                  <a:pt x="1976" y="15101"/>
                  <a:pt x="1970" y="14894"/>
                </a:cubicBezTo>
                <a:cubicBezTo>
                  <a:pt x="1956" y="14394"/>
                  <a:pt x="1767" y="14012"/>
                  <a:pt x="1452" y="13848"/>
                </a:cubicBezTo>
                <a:cubicBezTo>
                  <a:pt x="1370" y="13805"/>
                  <a:pt x="1272" y="13757"/>
                  <a:pt x="1171" y="13722"/>
                </a:cubicBezTo>
                <a:cubicBezTo>
                  <a:pt x="830" y="13605"/>
                  <a:pt x="390" y="13420"/>
                  <a:pt x="0" y="13034"/>
                </a:cubicBezTo>
                <a:lnTo>
                  <a:pt x="0" y="13088"/>
                </a:lnTo>
                <a:cubicBezTo>
                  <a:pt x="390" y="13466"/>
                  <a:pt x="826" y="13649"/>
                  <a:pt x="1164" y="13766"/>
                </a:cubicBezTo>
                <a:cubicBezTo>
                  <a:pt x="1264" y="13800"/>
                  <a:pt x="1361" y="13848"/>
                  <a:pt x="1443" y="13890"/>
                </a:cubicBezTo>
                <a:cubicBezTo>
                  <a:pt x="1746" y="14048"/>
                  <a:pt x="1927" y="14414"/>
                  <a:pt x="1941" y="14896"/>
                </a:cubicBezTo>
                <a:cubicBezTo>
                  <a:pt x="1946" y="15101"/>
                  <a:pt x="1945" y="15312"/>
                  <a:pt x="1944" y="15514"/>
                </a:cubicBezTo>
                <a:cubicBezTo>
                  <a:pt x="1944" y="15581"/>
                  <a:pt x="1943" y="15649"/>
                  <a:pt x="1943" y="15716"/>
                </a:cubicBezTo>
                <a:cubicBezTo>
                  <a:pt x="1942" y="16232"/>
                  <a:pt x="2051" y="16633"/>
                  <a:pt x="2276" y="16942"/>
                </a:cubicBezTo>
                <a:cubicBezTo>
                  <a:pt x="2341" y="17031"/>
                  <a:pt x="2406" y="17123"/>
                  <a:pt x="2468" y="17212"/>
                </a:cubicBezTo>
                <a:cubicBezTo>
                  <a:pt x="2524" y="17292"/>
                  <a:pt x="2581" y="17375"/>
                  <a:pt x="2639" y="17455"/>
                </a:cubicBezTo>
                <a:cubicBezTo>
                  <a:pt x="2830" y="17719"/>
                  <a:pt x="2918" y="18081"/>
                  <a:pt x="3003" y="18433"/>
                </a:cubicBezTo>
                <a:cubicBezTo>
                  <a:pt x="3012" y="18470"/>
                  <a:pt x="3020" y="18508"/>
                  <a:pt x="3029" y="18544"/>
                </a:cubicBezTo>
                <a:cubicBezTo>
                  <a:pt x="3086" y="18779"/>
                  <a:pt x="3154" y="18991"/>
                  <a:pt x="3344" y="19007"/>
                </a:cubicBezTo>
                <a:cubicBezTo>
                  <a:pt x="3489" y="19019"/>
                  <a:pt x="3632" y="18840"/>
                  <a:pt x="3708" y="18551"/>
                </a:cubicBezTo>
                <a:cubicBezTo>
                  <a:pt x="3783" y="18266"/>
                  <a:pt x="3833" y="17964"/>
                  <a:pt x="3882" y="17672"/>
                </a:cubicBezTo>
                <a:cubicBezTo>
                  <a:pt x="3911" y="17499"/>
                  <a:pt x="3941" y="17320"/>
                  <a:pt x="3975" y="17146"/>
                </a:cubicBezTo>
                <a:cubicBezTo>
                  <a:pt x="4000" y="17024"/>
                  <a:pt x="4024" y="16902"/>
                  <a:pt x="4048" y="16780"/>
                </a:cubicBezTo>
                <a:cubicBezTo>
                  <a:pt x="4115" y="16434"/>
                  <a:pt x="4185" y="16076"/>
                  <a:pt x="4270" y="15732"/>
                </a:cubicBezTo>
                <a:cubicBezTo>
                  <a:pt x="4361" y="15366"/>
                  <a:pt x="4498" y="15085"/>
                  <a:pt x="4679" y="14901"/>
                </a:cubicBezTo>
                <a:cubicBezTo>
                  <a:pt x="5175" y="14394"/>
                  <a:pt x="5536" y="13773"/>
                  <a:pt x="5779" y="13003"/>
                </a:cubicBezTo>
                <a:cubicBezTo>
                  <a:pt x="5924" y="12543"/>
                  <a:pt x="6163" y="12156"/>
                  <a:pt x="6531" y="11785"/>
                </a:cubicBezTo>
                <a:cubicBezTo>
                  <a:pt x="6778" y="11536"/>
                  <a:pt x="6979" y="11280"/>
                  <a:pt x="7147" y="11000"/>
                </a:cubicBezTo>
                <a:cubicBezTo>
                  <a:pt x="7251" y="10827"/>
                  <a:pt x="7366" y="10664"/>
                  <a:pt x="7476" y="10507"/>
                </a:cubicBezTo>
                <a:cubicBezTo>
                  <a:pt x="7593" y="10342"/>
                  <a:pt x="7713" y="10173"/>
                  <a:pt x="7822" y="9989"/>
                </a:cubicBezTo>
                <a:cubicBezTo>
                  <a:pt x="8041" y="9617"/>
                  <a:pt x="8291" y="9167"/>
                  <a:pt x="8478" y="8632"/>
                </a:cubicBezTo>
                <a:cubicBezTo>
                  <a:pt x="8638" y="8175"/>
                  <a:pt x="8630" y="7741"/>
                  <a:pt x="8454" y="7308"/>
                </a:cubicBezTo>
                <a:cubicBezTo>
                  <a:pt x="8323" y="6982"/>
                  <a:pt x="8183" y="6715"/>
                  <a:pt x="8028" y="6489"/>
                </a:cubicBezTo>
                <a:cubicBezTo>
                  <a:pt x="7881" y="6275"/>
                  <a:pt x="7740" y="6175"/>
                  <a:pt x="7586" y="6183"/>
                </a:cubicBezTo>
                <a:close/>
                <a:moveTo>
                  <a:pt x="15378" y="7111"/>
                </a:moveTo>
                <a:cubicBezTo>
                  <a:pt x="15323" y="7108"/>
                  <a:pt x="15269" y="7138"/>
                  <a:pt x="15227" y="7198"/>
                </a:cubicBezTo>
                <a:cubicBezTo>
                  <a:pt x="15179" y="7268"/>
                  <a:pt x="15151" y="7371"/>
                  <a:pt x="15151" y="7480"/>
                </a:cubicBezTo>
                <a:cubicBezTo>
                  <a:pt x="15150" y="7590"/>
                  <a:pt x="15186" y="7713"/>
                  <a:pt x="15244" y="7802"/>
                </a:cubicBezTo>
                <a:cubicBezTo>
                  <a:pt x="15288" y="7869"/>
                  <a:pt x="15338" y="7904"/>
                  <a:pt x="15385" y="7904"/>
                </a:cubicBezTo>
                <a:cubicBezTo>
                  <a:pt x="15386" y="7904"/>
                  <a:pt x="15386" y="7904"/>
                  <a:pt x="15387" y="7904"/>
                </a:cubicBezTo>
                <a:cubicBezTo>
                  <a:pt x="15490" y="7902"/>
                  <a:pt x="15614" y="7690"/>
                  <a:pt x="15616" y="7513"/>
                </a:cubicBezTo>
                <a:cubicBezTo>
                  <a:pt x="15617" y="7332"/>
                  <a:pt x="15491" y="7117"/>
                  <a:pt x="15378" y="7111"/>
                </a:cubicBezTo>
                <a:close/>
                <a:moveTo>
                  <a:pt x="15370" y="7156"/>
                </a:moveTo>
                <a:cubicBezTo>
                  <a:pt x="15372" y="7156"/>
                  <a:pt x="15375" y="7155"/>
                  <a:pt x="15377" y="7156"/>
                </a:cubicBezTo>
                <a:cubicBezTo>
                  <a:pt x="15475" y="7161"/>
                  <a:pt x="15588" y="7354"/>
                  <a:pt x="15587" y="7512"/>
                </a:cubicBezTo>
                <a:cubicBezTo>
                  <a:pt x="15585" y="7663"/>
                  <a:pt x="15473" y="7858"/>
                  <a:pt x="15386" y="7859"/>
                </a:cubicBezTo>
                <a:cubicBezTo>
                  <a:pt x="15347" y="7859"/>
                  <a:pt x="15304" y="7827"/>
                  <a:pt x="15265" y="7769"/>
                </a:cubicBezTo>
                <a:cubicBezTo>
                  <a:pt x="15212" y="7689"/>
                  <a:pt x="15180" y="7578"/>
                  <a:pt x="15180" y="7480"/>
                </a:cubicBezTo>
                <a:cubicBezTo>
                  <a:pt x="15181" y="7383"/>
                  <a:pt x="15206" y="7293"/>
                  <a:pt x="15248" y="7231"/>
                </a:cubicBezTo>
                <a:cubicBezTo>
                  <a:pt x="15282" y="7182"/>
                  <a:pt x="15325" y="7156"/>
                  <a:pt x="15370" y="7156"/>
                </a:cubicBezTo>
                <a:close/>
                <a:moveTo>
                  <a:pt x="7378" y="7418"/>
                </a:moveTo>
                <a:cubicBezTo>
                  <a:pt x="7298" y="7422"/>
                  <a:pt x="7214" y="7452"/>
                  <a:pt x="7125" y="7506"/>
                </a:cubicBezTo>
                <a:cubicBezTo>
                  <a:pt x="6638" y="7805"/>
                  <a:pt x="6271" y="8638"/>
                  <a:pt x="6270" y="9444"/>
                </a:cubicBezTo>
                <a:cubicBezTo>
                  <a:pt x="6244" y="9739"/>
                  <a:pt x="6309" y="9995"/>
                  <a:pt x="6449" y="10146"/>
                </a:cubicBezTo>
                <a:cubicBezTo>
                  <a:pt x="6529" y="10232"/>
                  <a:pt x="6627" y="10274"/>
                  <a:pt x="6731" y="10274"/>
                </a:cubicBezTo>
                <a:cubicBezTo>
                  <a:pt x="6827" y="10274"/>
                  <a:pt x="6928" y="10236"/>
                  <a:pt x="7025" y="10161"/>
                </a:cubicBezTo>
                <a:cubicBezTo>
                  <a:pt x="7185" y="10035"/>
                  <a:pt x="7317" y="9903"/>
                  <a:pt x="7427" y="9754"/>
                </a:cubicBezTo>
                <a:cubicBezTo>
                  <a:pt x="7641" y="9467"/>
                  <a:pt x="7875" y="9119"/>
                  <a:pt x="7964" y="8606"/>
                </a:cubicBezTo>
                <a:cubicBezTo>
                  <a:pt x="8032" y="8213"/>
                  <a:pt x="7957" y="7884"/>
                  <a:pt x="7733" y="7603"/>
                </a:cubicBezTo>
                <a:cubicBezTo>
                  <a:pt x="7650" y="7498"/>
                  <a:pt x="7557" y="7438"/>
                  <a:pt x="7456" y="7421"/>
                </a:cubicBezTo>
                <a:cubicBezTo>
                  <a:pt x="7430" y="7417"/>
                  <a:pt x="7404" y="7416"/>
                  <a:pt x="7378" y="7418"/>
                </a:cubicBezTo>
                <a:close/>
                <a:moveTo>
                  <a:pt x="7398" y="7462"/>
                </a:moveTo>
                <a:cubicBezTo>
                  <a:pt x="7515" y="7462"/>
                  <a:pt x="7621" y="7521"/>
                  <a:pt x="7714" y="7639"/>
                </a:cubicBezTo>
                <a:cubicBezTo>
                  <a:pt x="7928" y="7907"/>
                  <a:pt x="8000" y="8219"/>
                  <a:pt x="7935" y="8594"/>
                </a:cubicBezTo>
                <a:cubicBezTo>
                  <a:pt x="7848" y="9094"/>
                  <a:pt x="7618" y="9437"/>
                  <a:pt x="7408" y="9720"/>
                </a:cubicBezTo>
                <a:cubicBezTo>
                  <a:pt x="7299" y="9866"/>
                  <a:pt x="7170" y="9997"/>
                  <a:pt x="7011" y="10121"/>
                </a:cubicBezTo>
                <a:cubicBezTo>
                  <a:pt x="6821" y="10270"/>
                  <a:pt x="6612" y="10265"/>
                  <a:pt x="6467" y="10109"/>
                </a:cubicBezTo>
                <a:cubicBezTo>
                  <a:pt x="6335" y="9968"/>
                  <a:pt x="6274" y="9727"/>
                  <a:pt x="6300" y="9448"/>
                </a:cubicBezTo>
                <a:lnTo>
                  <a:pt x="6300" y="9445"/>
                </a:lnTo>
                <a:cubicBezTo>
                  <a:pt x="6300" y="8656"/>
                  <a:pt x="6659" y="7840"/>
                  <a:pt x="7136" y="7547"/>
                </a:cubicBezTo>
                <a:cubicBezTo>
                  <a:pt x="7229" y="7490"/>
                  <a:pt x="7316" y="7462"/>
                  <a:pt x="7398" y="7462"/>
                </a:cubicBezTo>
                <a:close/>
                <a:moveTo>
                  <a:pt x="13180" y="7549"/>
                </a:moveTo>
                <a:cubicBezTo>
                  <a:pt x="13161" y="7547"/>
                  <a:pt x="13141" y="7548"/>
                  <a:pt x="13119" y="7551"/>
                </a:cubicBezTo>
                <a:cubicBezTo>
                  <a:pt x="13062" y="7560"/>
                  <a:pt x="12997" y="7585"/>
                  <a:pt x="12921" y="7624"/>
                </a:cubicBezTo>
                <a:cubicBezTo>
                  <a:pt x="12549" y="7814"/>
                  <a:pt x="12214" y="7951"/>
                  <a:pt x="11895" y="8042"/>
                </a:cubicBezTo>
                <a:cubicBezTo>
                  <a:pt x="11510" y="8153"/>
                  <a:pt x="11242" y="8390"/>
                  <a:pt x="11053" y="8791"/>
                </a:cubicBezTo>
                <a:cubicBezTo>
                  <a:pt x="10822" y="9280"/>
                  <a:pt x="10508" y="9664"/>
                  <a:pt x="10090" y="9962"/>
                </a:cubicBezTo>
                <a:cubicBezTo>
                  <a:pt x="9947" y="10065"/>
                  <a:pt x="9796" y="10183"/>
                  <a:pt x="9662" y="10350"/>
                </a:cubicBezTo>
                <a:cubicBezTo>
                  <a:pt x="9408" y="10665"/>
                  <a:pt x="9271" y="11061"/>
                  <a:pt x="9297" y="11409"/>
                </a:cubicBezTo>
                <a:cubicBezTo>
                  <a:pt x="9319" y="11714"/>
                  <a:pt x="9464" y="11976"/>
                  <a:pt x="9716" y="12169"/>
                </a:cubicBezTo>
                <a:cubicBezTo>
                  <a:pt x="9812" y="12242"/>
                  <a:pt x="9909" y="12319"/>
                  <a:pt x="10003" y="12393"/>
                </a:cubicBezTo>
                <a:cubicBezTo>
                  <a:pt x="10190" y="12540"/>
                  <a:pt x="10382" y="12692"/>
                  <a:pt x="10577" y="12827"/>
                </a:cubicBezTo>
                <a:cubicBezTo>
                  <a:pt x="10791" y="12976"/>
                  <a:pt x="11038" y="13062"/>
                  <a:pt x="11332" y="13091"/>
                </a:cubicBezTo>
                <a:cubicBezTo>
                  <a:pt x="11675" y="13124"/>
                  <a:pt x="12065" y="13162"/>
                  <a:pt x="12432" y="13355"/>
                </a:cubicBezTo>
                <a:lnTo>
                  <a:pt x="12472" y="13376"/>
                </a:lnTo>
                <a:cubicBezTo>
                  <a:pt x="12655" y="13472"/>
                  <a:pt x="12844" y="13572"/>
                  <a:pt x="13045" y="13575"/>
                </a:cubicBezTo>
                <a:cubicBezTo>
                  <a:pt x="13170" y="13575"/>
                  <a:pt x="13282" y="13519"/>
                  <a:pt x="13376" y="13463"/>
                </a:cubicBezTo>
                <a:cubicBezTo>
                  <a:pt x="13694" y="13273"/>
                  <a:pt x="13987" y="12499"/>
                  <a:pt x="13903" y="11746"/>
                </a:cubicBezTo>
                <a:cubicBezTo>
                  <a:pt x="13846" y="11240"/>
                  <a:pt x="13899" y="10777"/>
                  <a:pt x="14059" y="10372"/>
                </a:cubicBezTo>
                <a:cubicBezTo>
                  <a:pt x="14224" y="9955"/>
                  <a:pt x="14218" y="9579"/>
                  <a:pt x="14041" y="9193"/>
                </a:cubicBezTo>
                <a:cubicBezTo>
                  <a:pt x="14031" y="9173"/>
                  <a:pt x="14022" y="9153"/>
                  <a:pt x="14013" y="9132"/>
                </a:cubicBezTo>
                <a:cubicBezTo>
                  <a:pt x="14001" y="9103"/>
                  <a:pt x="13988" y="9075"/>
                  <a:pt x="13975" y="9047"/>
                </a:cubicBezTo>
                <a:cubicBezTo>
                  <a:pt x="13837" y="8761"/>
                  <a:pt x="13659" y="8382"/>
                  <a:pt x="13510" y="7978"/>
                </a:cubicBezTo>
                <a:cubicBezTo>
                  <a:pt x="13404" y="7691"/>
                  <a:pt x="13315" y="7560"/>
                  <a:pt x="13180" y="7549"/>
                </a:cubicBezTo>
                <a:close/>
                <a:moveTo>
                  <a:pt x="13138" y="7594"/>
                </a:moveTo>
                <a:cubicBezTo>
                  <a:pt x="13158" y="7593"/>
                  <a:pt x="13176" y="7593"/>
                  <a:pt x="13193" y="7596"/>
                </a:cubicBezTo>
                <a:cubicBezTo>
                  <a:pt x="13310" y="7616"/>
                  <a:pt x="13388" y="7740"/>
                  <a:pt x="13485" y="8000"/>
                </a:cubicBezTo>
                <a:cubicBezTo>
                  <a:pt x="13635" y="8406"/>
                  <a:pt x="13813" y="8788"/>
                  <a:pt x="13951" y="9074"/>
                </a:cubicBezTo>
                <a:cubicBezTo>
                  <a:pt x="13965" y="9101"/>
                  <a:pt x="13977" y="9128"/>
                  <a:pt x="13989" y="9156"/>
                </a:cubicBezTo>
                <a:cubicBezTo>
                  <a:pt x="13998" y="9177"/>
                  <a:pt x="14007" y="9199"/>
                  <a:pt x="14016" y="9219"/>
                </a:cubicBezTo>
                <a:cubicBezTo>
                  <a:pt x="14186" y="9589"/>
                  <a:pt x="14192" y="9948"/>
                  <a:pt x="14034" y="10348"/>
                </a:cubicBezTo>
                <a:cubicBezTo>
                  <a:pt x="13870" y="10763"/>
                  <a:pt x="13816" y="11236"/>
                  <a:pt x="13874" y="11752"/>
                </a:cubicBezTo>
                <a:cubicBezTo>
                  <a:pt x="13956" y="12485"/>
                  <a:pt x="13673" y="13238"/>
                  <a:pt x="13365" y="13422"/>
                </a:cubicBezTo>
                <a:cubicBezTo>
                  <a:pt x="13274" y="13476"/>
                  <a:pt x="13165" y="13531"/>
                  <a:pt x="13045" y="13531"/>
                </a:cubicBezTo>
                <a:cubicBezTo>
                  <a:pt x="12849" y="13528"/>
                  <a:pt x="12662" y="13428"/>
                  <a:pt x="12481" y="13333"/>
                </a:cubicBezTo>
                <a:lnTo>
                  <a:pt x="12442" y="13312"/>
                </a:lnTo>
                <a:cubicBezTo>
                  <a:pt x="12071" y="13118"/>
                  <a:pt x="11679" y="13079"/>
                  <a:pt x="11333" y="13046"/>
                </a:cubicBezTo>
                <a:cubicBezTo>
                  <a:pt x="11043" y="13017"/>
                  <a:pt x="10800" y="12932"/>
                  <a:pt x="10589" y="12786"/>
                </a:cubicBezTo>
                <a:cubicBezTo>
                  <a:pt x="10396" y="12651"/>
                  <a:pt x="10203" y="12500"/>
                  <a:pt x="10017" y="12353"/>
                </a:cubicBezTo>
                <a:cubicBezTo>
                  <a:pt x="9923" y="12279"/>
                  <a:pt x="9826" y="12202"/>
                  <a:pt x="9729" y="12129"/>
                </a:cubicBezTo>
                <a:cubicBezTo>
                  <a:pt x="9483" y="11941"/>
                  <a:pt x="9348" y="11697"/>
                  <a:pt x="9326" y="11404"/>
                </a:cubicBezTo>
                <a:cubicBezTo>
                  <a:pt x="9302" y="11071"/>
                  <a:pt x="9435" y="10689"/>
                  <a:pt x="9681" y="10384"/>
                </a:cubicBezTo>
                <a:cubicBezTo>
                  <a:pt x="9812" y="10220"/>
                  <a:pt x="9961" y="10105"/>
                  <a:pt x="10102" y="10004"/>
                </a:cubicBezTo>
                <a:cubicBezTo>
                  <a:pt x="10525" y="9701"/>
                  <a:pt x="10844" y="9314"/>
                  <a:pt x="11077" y="8819"/>
                </a:cubicBezTo>
                <a:cubicBezTo>
                  <a:pt x="11262" y="8427"/>
                  <a:pt x="11523" y="8194"/>
                  <a:pt x="11900" y="8086"/>
                </a:cubicBezTo>
                <a:cubicBezTo>
                  <a:pt x="12221" y="7995"/>
                  <a:pt x="12558" y="7857"/>
                  <a:pt x="12931" y="7666"/>
                </a:cubicBezTo>
                <a:cubicBezTo>
                  <a:pt x="13013" y="7624"/>
                  <a:pt x="13080" y="7599"/>
                  <a:pt x="13138" y="7594"/>
                </a:cubicBezTo>
                <a:close/>
                <a:moveTo>
                  <a:pt x="12748" y="9038"/>
                </a:moveTo>
                <a:cubicBezTo>
                  <a:pt x="12513" y="9044"/>
                  <a:pt x="12303" y="9224"/>
                  <a:pt x="12095" y="9594"/>
                </a:cubicBezTo>
                <a:cubicBezTo>
                  <a:pt x="11872" y="9991"/>
                  <a:pt x="11584" y="10406"/>
                  <a:pt x="11133" y="10478"/>
                </a:cubicBezTo>
                <a:cubicBezTo>
                  <a:pt x="10896" y="10516"/>
                  <a:pt x="10671" y="10625"/>
                  <a:pt x="10463" y="10801"/>
                </a:cubicBezTo>
                <a:cubicBezTo>
                  <a:pt x="10349" y="10899"/>
                  <a:pt x="10279" y="11019"/>
                  <a:pt x="10255" y="11157"/>
                </a:cubicBezTo>
                <a:cubicBezTo>
                  <a:pt x="10231" y="11295"/>
                  <a:pt x="10254" y="11452"/>
                  <a:pt x="10323" y="11622"/>
                </a:cubicBezTo>
                <a:cubicBezTo>
                  <a:pt x="10437" y="11905"/>
                  <a:pt x="10604" y="12082"/>
                  <a:pt x="10767" y="12230"/>
                </a:cubicBezTo>
                <a:cubicBezTo>
                  <a:pt x="11103" y="12535"/>
                  <a:pt x="11478" y="12562"/>
                  <a:pt x="11842" y="12589"/>
                </a:cubicBezTo>
                <a:cubicBezTo>
                  <a:pt x="11896" y="12593"/>
                  <a:pt x="11950" y="12598"/>
                  <a:pt x="12004" y="12602"/>
                </a:cubicBezTo>
                <a:cubicBezTo>
                  <a:pt x="12045" y="12606"/>
                  <a:pt x="12084" y="12608"/>
                  <a:pt x="12123" y="12608"/>
                </a:cubicBezTo>
                <a:cubicBezTo>
                  <a:pt x="12507" y="12608"/>
                  <a:pt x="12801" y="12423"/>
                  <a:pt x="12999" y="12058"/>
                </a:cubicBezTo>
                <a:cubicBezTo>
                  <a:pt x="13339" y="11427"/>
                  <a:pt x="13459" y="10642"/>
                  <a:pt x="13356" y="9722"/>
                </a:cubicBezTo>
                <a:cubicBezTo>
                  <a:pt x="13313" y="9342"/>
                  <a:pt x="13129" y="9095"/>
                  <a:pt x="12851" y="9046"/>
                </a:cubicBezTo>
                <a:cubicBezTo>
                  <a:pt x="12816" y="9039"/>
                  <a:pt x="12782" y="9037"/>
                  <a:pt x="12748" y="9038"/>
                </a:cubicBezTo>
                <a:close/>
                <a:moveTo>
                  <a:pt x="12761" y="9082"/>
                </a:moveTo>
                <a:cubicBezTo>
                  <a:pt x="12790" y="9082"/>
                  <a:pt x="12818" y="9085"/>
                  <a:pt x="12847" y="9091"/>
                </a:cubicBezTo>
                <a:cubicBezTo>
                  <a:pt x="13111" y="9138"/>
                  <a:pt x="13286" y="9370"/>
                  <a:pt x="13327" y="9729"/>
                </a:cubicBezTo>
                <a:cubicBezTo>
                  <a:pt x="13429" y="10635"/>
                  <a:pt x="13311" y="11409"/>
                  <a:pt x="12976" y="12029"/>
                </a:cubicBezTo>
                <a:cubicBezTo>
                  <a:pt x="12765" y="12420"/>
                  <a:pt x="12439" y="12597"/>
                  <a:pt x="12006" y="12557"/>
                </a:cubicBezTo>
                <a:cubicBezTo>
                  <a:pt x="11952" y="12552"/>
                  <a:pt x="11898" y="12549"/>
                  <a:pt x="11844" y="12545"/>
                </a:cubicBezTo>
                <a:cubicBezTo>
                  <a:pt x="11484" y="12518"/>
                  <a:pt x="11112" y="12491"/>
                  <a:pt x="10782" y="12192"/>
                </a:cubicBezTo>
                <a:cubicBezTo>
                  <a:pt x="10622" y="12047"/>
                  <a:pt x="10459" y="11874"/>
                  <a:pt x="10348" y="11599"/>
                </a:cubicBezTo>
                <a:cubicBezTo>
                  <a:pt x="10283" y="11440"/>
                  <a:pt x="10262" y="11294"/>
                  <a:pt x="10284" y="11168"/>
                </a:cubicBezTo>
                <a:cubicBezTo>
                  <a:pt x="10306" y="11042"/>
                  <a:pt x="10371" y="10932"/>
                  <a:pt x="10478" y="10841"/>
                </a:cubicBezTo>
                <a:cubicBezTo>
                  <a:pt x="10682" y="10668"/>
                  <a:pt x="10903" y="10561"/>
                  <a:pt x="11136" y="10524"/>
                </a:cubicBezTo>
                <a:cubicBezTo>
                  <a:pt x="11597" y="10450"/>
                  <a:pt x="11891" y="10026"/>
                  <a:pt x="12118" y="9623"/>
                </a:cubicBezTo>
                <a:cubicBezTo>
                  <a:pt x="12324" y="9257"/>
                  <a:pt x="12530" y="9082"/>
                  <a:pt x="12761" y="9082"/>
                </a:cubicBezTo>
                <a:close/>
                <a:moveTo>
                  <a:pt x="3445" y="9212"/>
                </a:moveTo>
                <a:cubicBezTo>
                  <a:pt x="2639" y="9231"/>
                  <a:pt x="1889" y="9527"/>
                  <a:pt x="1215" y="10092"/>
                </a:cubicBezTo>
                <a:cubicBezTo>
                  <a:pt x="769" y="10466"/>
                  <a:pt x="473" y="10832"/>
                  <a:pt x="255" y="11279"/>
                </a:cubicBezTo>
                <a:cubicBezTo>
                  <a:pt x="42" y="11713"/>
                  <a:pt x="36" y="12238"/>
                  <a:pt x="238" y="12619"/>
                </a:cubicBezTo>
                <a:cubicBezTo>
                  <a:pt x="402" y="12927"/>
                  <a:pt x="605" y="13149"/>
                  <a:pt x="842" y="13278"/>
                </a:cubicBezTo>
                <a:cubicBezTo>
                  <a:pt x="996" y="13363"/>
                  <a:pt x="1159" y="13415"/>
                  <a:pt x="1316" y="13466"/>
                </a:cubicBezTo>
                <a:cubicBezTo>
                  <a:pt x="1463" y="13513"/>
                  <a:pt x="1615" y="13563"/>
                  <a:pt x="1760" y="13638"/>
                </a:cubicBezTo>
                <a:cubicBezTo>
                  <a:pt x="2159" y="13846"/>
                  <a:pt x="2354" y="14350"/>
                  <a:pt x="2281" y="14985"/>
                </a:cubicBezTo>
                <a:lnTo>
                  <a:pt x="2271" y="15066"/>
                </a:lnTo>
                <a:cubicBezTo>
                  <a:pt x="2250" y="15247"/>
                  <a:pt x="2228" y="15434"/>
                  <a:pt x="2233" y="15625"/>
                </a:cubicBezTo>
                <a:cubicBezTo>
                  <a:pt x="2228" y="15832"/>
                  <a:pt x="2236" y="16098"/>
                  <a:pt x="2349" y="16314"/>
                </a:cubicBezTo>
                <a:cubicBezTo>
                  <a:pt x="2542" y="16684"/>
                  <a:pt x="2775" y="16916"/>
                  <a:pt x="3040" y="17003"/>
                </a:cubicBezTo>
                <a:cubicBezTo>
                  <a:pt x="3094" y="17021"/>
                  <a:pt x="3149" y="17035"/>
                  <a:pt x="3206" y="17035"/>
                </a:cubicBezTo>
                <a:cubicBezTo>
                  <a:pt x="3317" y="17035"/>
                  <a:pt x="3431" y="16983"/>
                  <a:pt x="3532" y="16809"/>
                </a:cubicBezTo>
                <a:cubicBezTo>
                  <a:pt x="3679" y="16554"/>
                  <a:pt x="3788" y="16255"/>
                  <a:pt x="3864" y="15895"/>
                </a:cubicBezTo>
                <a:cubicBezTo>
                  <a:pt x="4009" y="15204"/>
                  <a:pt x="4279" y="14735"/>
                  <a:pt x="4689" y="14459"/>
                </a:cubicBezTo>
                <a:cubicBezTo>
                  <a:pt x="4985" y="14261"/>
                  <a:pt x="5226" y="13924"/>
                  <a:pt x="5386" y="13488"/>
                </a:cubicBezTo>
                <a:cubicBezTo>
                  <a:pt x="5638" y="12796"/>
                  <a:pt x="5635" y="12243"/>
                  <a:pt x="5375" y="11744"/>
                </a:cubicBezTo>
                <a:cubicBezTo>
                  <a:pt x="5177" y="11367"/>
                  <a:pt x="5007" y="10953"/>
                  <a:pt x="4841" y="10552"/>
                </a:cubicBezTo>
                <a:cubicBezTo>
                  <a:pt x="4800" y="10454"/>
                  <a:pt x="4759" y="10355"/>
                  <a:pt x="4718" y="10257"/>
                </a:cubicBezTo>
                <a:cubicBezTo>
                  <a:pt x="4423" y="9552"/>
                  <a:pt x="3995" y="9200"/>
                  <a:pt x="3445" y="9212"/>
                </a:cubicBezTo>
                <a:close/>
                <a:moveTo>
                  <a:pt x="3445" y="9258"/>
                </a:moveTo>
                <a:cubicBezTo>
                  <a:pt x="3455" y="9257"/>
                  <a:pt x="3464" y="9258"/>
                  <a:pt x="3473" y="9258"/>
                </a:cubicBezTo>
                <a:cubicBezTo>
                  <a:pt x="3998" y="9257"/>
                  <a:pt x="4409" y="9601"/>
                  <a:pt x="4693" y="10280"/>
                </a:cubicBezTo>
                <a:cubicBezTo>
                  <a:pt x="4734" y="10378"/>
                  <a:pt x="4775" y="10477"/>
                  <a:pt x="4816" y="10576"/>
                </a:cubicBezTo>
                <a:cubicBezTo>
                  <a:pt x="4982" y="10977"/>
                  <a:pt x="5153" y="11394"/>
                  <a:pt x="5351" y="11773"/>
                </a:cubicBezTo>
                <a:cubicBezTo>
                  <a:pt x="5603" y="12255"/>
                  <a:pt x="5606" y="12792"/>
                  <a:pt x="5359" y="13466"/>
                </a:cubicBezTo>
                <a:cubicBezTo>
                  <a:pt x="5203" y="13893"/>
                  <a:pt x="4967" y="14223"/>
                  <a:pt x="4678" y="14418"/>
                </a:cubicBezTo>
                <a:cubicBezTo>
                  <a:pt x="4259" y="14699"/>
                  <a:pt x="3984" y="15177"/>
                  <a:pt x="3836" y="15881"/>
                </a:cubicBezTo>
                <a:cubicBezTo>
                  <a:pt x="3761" y="16235"/>
                  <a:pt x="3654" y="16529"/>
                  <a:pt x="3509" y="16779"/>
                </a:cubicBezTo>
                <a:cubicBezTo>
                  <a:pt x="3367" y="17025"/>
                  <a:pt x="3203" y="17011"/>
                  <a:pt x="3047" y="16959"/>
                </a:cubicBezTo>
                <a:cubicBezTo>
                  <a:pt x="2788" y="16874"/>
                  <a:pt x="2561" y="16648"/>
                  <a:pt x="2372" y="16286"/>
                </a:cubicBezTo>
                <a:cubicBezTo>
                  <a:pt x="2265" y="16081"/>
                  <a:pt x="2257" y="15826"/>
                  <a:pt x="2262" y="15627"/>
                </a:cubicBezTo>
                <a:lnTo>
                  <a:pt x="2262" y="15625"/>
                </a:lnTo>
                <a:cubicBezTo>
                  <a:pt x="2257" y="15439"/>
                  <a:pt x="2280" y="15253"/>
                  <a:pt x="2301" y="15074"/>
                </a:cubicBezTo>
                <a:lnTo>
                  <a:pt x="2310" y="14993"/>
                </a:lnTo>
                <a:cubicBezTo>
                  <a:pt x="2386" y="14334"/>
                  <a:pt x="2184" y="13812"/>
                  <a:pt x="1770" y="13596"/>
                </a:cubicBezTo>
                <a:cubicBezTo>
                  <a:pt x="1624" y="13519"/>
                  <a:pt x="1470" y="13470"/>
                  <a:pt x="1322" y="13422"/>
                </a:cubicBezTo>
                <a:cubicBezTo>
                  <a:pt x="1166" y="13372"/>
                  <a:pt x="1004" y="13319"/>
                  <a:pt x="851" y="13236"/>
                </a:cubicBezTo>
                <a:cubicBezTo>
                  <a:pt x="620" y="13109"/>
                  <a:pt x="421" y="12893"/>
                  <a:pt x="261" y="12591"/>
                </a:cubicBezTo>
                <a:cubicBezTo>
                  <a:pt x="165" y="12411"/>
                  <a:pt x="116" y="12195"/>
                  <a:pt x="119" y="11966"/>
                </a:cubicBezTo>
                <a:cubicBezTo>
                  <a:pt x="123" y="11739"/>
                  <a:pt x="178" y="11510"/>
                  <a:pt x="278" y="11305"/>
                </a:cubicBezTo>
                <a:cubicBezTo>
                  <a:pt x="494" y="10864"/>
                  <a:pt x="787" y="10503"/>
                  <a:pt x="1228" y="10132"/>
                </a:cubicBezTo>
                <a:cubicBezTo>
                  <a:pt x="1898" y="9571"/>
                  <a:pt x="2644" y="9276"/>
                  <a:pt x="3445" y="9258"/>
                </a:cubicBezTo>
                <a:close/>
                <a:moveTo>
                  <a:pt x="3378" y="9522"/>
                </a:moveTo>
                <a:cubicBezTo>
                  <a:pt x="3103" y="9512"/>
                  <a:pt x="2863" y="9582"/>
                  <a:pt x="2631" y="9652"/>
                </a:cubicBezTo>
                <a:lnTo>
                  <a:pt x="2606" y="9660"/>
                </a:lnTo>
                <a:cubicBezTo>
                  <a:pt x="2026" y="9833"/>
                  <a:pt x="1290" y="10149"/>
                  <a:pt x="752" y="11068"/>
                </a:cubicBezTo>
                <a:cubicBezTo>
                  <a:pt x="527" y="11453"/>
                  <a:pt x="468" y="11825"/>
                  <a:pt x="573" y="12208"/>
                </a:cubicBezTo>
                <a:cubicBezTo>
                  <a:pt x="654" y="12506"/>
                  <a:pt x="807" y="12734"/>
                  <a:pt x="1027" y="12887"/>
                </a:cubicBezTo>
                <a:cubicBezTo>
                  <a:pt x="1170" y="12986"/>
                  <a:pt x="1313" y="13048"/>
                  <a:pt x="1452" y="13070"/>
                </a:cubicBezTo>
                <a:cubicBezTo>
                  <a:pt x="2028" y="13161"/>
                  <a:pt x="2540" y="13563"/>
                  <a:pt x="3015" y="14301"/>
                </a:cubicBezTo>
                <a:cubicBezTo>
                  <a:pt x="3119" y="14461"/>
                  <a:pt x="3239" y="14544"/>
                  <a:pt x="3368" y="14544"/>
                </a:cubicBezTo>
                <a:cubicBezTo>
                  <a:pt x="3400" y="14544"/>
                  <a:pt x="3433" y="14538"/>
                  <a:pt x="3466" y="14528"/>
                </a:cubicBezTo>
                <a:cubicBezTo>
                  <a:pt x="3841" y="14409"/>
                  <a:pt x="4273" y="14259"/>
                  <a:pt x="4668" y="13974"/>
                </a:cubicBezTo>
                <a:cubicBezTo>
                  <a:pt x="4929" y="13785"/>
                  <a:pt x="5105" y="13498"/>
                  <a:pt x="5175" y="13143"/>
                </a:cubicBezTo>
                <a:cubicBezTo>
                  <a:pt x="5247" y="12782"/>
                  <a:pt x="5204" y="12387"/>
                  <a:pt x="5052" y="12000"/>
                </a:cubicBezTo>
                <a:cubicBezTo>
                  <a:pt x="4882" y="11568"/>
                  <a:pt x="4702" y="11103"/>
                  <a:pt x="4538" y="10636"/>
                </a:cubicBezTo>
                <a:cubicBezTo>
                  <a:pt x="4265" y="9859"/>
                  <a:pt x="3874" y="9485"/>
                  <a:pt x="3378" y="9522"/>
                </a:cubicBezTo>
                <a:close/>
                <a:moveTo>
                  <a:pt x="3325" y="9566"/>
                </a:moveTo>
                <a:cubicBezTo>
                  <a:pt x="3343" y="9566"/>
                  <a:pt x="3360" y="9566"/>
                  <a:pt x="3378" y="9567"/>
                </a:cubicBezTo>
                <a:lnTo>
                  <a:pt x="3379" y="9567"/>
                </a:lnTo>
                <a:cubicBezTo>
                  <a:pt x="3863" y="9531"/>
                  <a:pt x="4245" y="9897"/>
                  <a:pt x="4512" y="10658"/>
                </a:cubicBezTo>
                <a:cubicBezTo>
                  <a:pt x="4676" y="11125"/>
                  <a:pt x="4856" y="11591"/>
                  <a:pt x="5027" y="12023"/>
                </a:cubicBezTo>
                <a:cubicBezTo>
                  <a:pt x="5175" y="12399"/>
                  <a:pt x="5217" y="12781"/>
                  <a:pt x="5148" y="13129"/>
                </a:cubicBezTo>
                <a:cubicBezTo>
                  <a:pt x="5079" y="13472"/>
                  <a:pt x="4909" y="13751"/>
                  <a:pt x="4655" y="13934"/>
                </a:cubicBezTo>
                <a:cubicBezTo>
                  <a:pt x="4264" y="14217"/>
                  <a:pt x="3833" y="14366"/>
                  <a:pt x="3460" y="14484"/>
                </a:cubicBezTo>
                <a:cubicBezTo>
                  <a:pt x="3302" y="14533"/>
                  <a:pt x="3160" y="14461"/>
                  <a:pt x="3036" y="14269"/>
                </a:cubicBezTo>
                <a:cubicBezTo>
                  <a:pt x="2555" y="13524"/>
                  <a:pt x="2038" y="13117"/>
                  <a:pt x="1455" y="13025"/>
                </a:cubicBezTo>
                <a:cubicBezTo>
                  <a:pt x="1320" y="13004"/>
                  <a:pt x="1180" y="12945"/>
                  <a:pt x="1040" y="12848"/>
                </a:cubicBezTo>
                <a:cubicBezTo>
                  <a:pt x="827" y="12699"/>
                  <a:pt x="679" y="12479"/>
                  <a:pt x="601" y="12192"/>
                </a:cubicBezTo>
                <a:cubicBezTo>
                  <a:pt x="500" y="11822"/>
                  <a:pt x="555" y="11474"/>
                  <a:pt x="775" y="11098"/>
                </a:cubicBezTo>
                <a:cubicBezTo>
                  <a:pt x="1054" y="10621"/>
                  <a:pt x="1516" y="10031"/>
                  <a:pt x="2611" y="9704"/>
                </a:cubicBezTo>
                <a:lnTo>
                  <a:pt x="2637" y="9697"/>
                </a:lnTo>
                <a:cubicBezTo>
                  <a:pt x="2853" y="9632"/>
                  <a:pt x="3075" y="9566"/>
                  <a:pt x="3325" y="9566"/>
                </a:cubicBezTo>
                <a:close/>
                <a:moveTo>
                  <a:pt x="19913" y="9651"/>
                </a:moveTo>
                <a:cubicBezTo>
                  <a:pt x="19795" y="9648"/>
                  <a:pt x="19673" y="9663"/>
                  <a:pt x="19549" y="9698"/>
                </a:cubicBezTo>
                <a:cubicBezTo>
                  <a:pt x="19193" y="9798"/>
                  <a:pt x="18844" y="9891"/>
                  <a:pt x="18483" y="9934"/>
                </a:cubicBezTo>
                <a:cubicBezTo>
                  <a:pt x="18224" y="9964"/>
                  <a:pt x="17928" y="10039"/>
                  <a:pt x="17690" y="10362"/>
                </a:cubicBezTo>
                <a:cubicBezTo>
                  <a:pt x="17493" y="10628"/>
                  <a:pt x="17321" y="10961"/>
                  <a:pt x="17149" y="11411"/>
                </a:cubicBezTo>
                <a:cubicBezTo>
                  <a:pt x="17002" y="11794"/>
                  <a:pt x="16819" y="12234"/>
                  <a:pt x="16570" y="12592"/>
                </a:cubicBezTo>
                <a:cubicBezTo>
                  <a:pt x="16513" y="12674"/>
                  <a:pt x="16455" y="12755"/>
                  <a:pt x="16398" y="12835"/>
                </a:cubicBezTo>
                <a:cubicBezTo>
                  <a:pt x="16292" y="12982"/>
                  <a:pt x="16183" y="13134"/>
                  <a:pt x="16081" y="13293"/>
                </a:cubicBezTo>
                <a:cubicBezTo>
                  <a:pt x="15831" y="13684"/>
                  <a:pt x="15716" y="14113"/>
                  <a:pt x="15729" y="14604"/>
                </a:cubicBezTo>
                <a:cubicBezTo>
                  <a:pt x="15739" y="15032"/>
                  <a:pt x="15833" y="15434"/>
                  <a:pt x="16013" y="15832"/>
                </a:cubicBezTo>
                <a:cubicBezTo>
                  <a:pt x="16029" y="15868"/>
                  <a:pt x="16045" y="15903"/>
                  <a:pt x="16061" y="15939"/>
                </a:cubicBezTo>
                <a:cubicBezTo>
                  <a:pt x="16209" y="16263"/>
                  <a:pt x="16361" y="16598"/>
                  <a:pt x="16438" y="16981"/>
                </a:cubicBezTo>
                <a:cubicBezTo>
                  <a:pt x="16576" y="17668"/>
                  <a:pt x="16879" y="18088"/>
                  <a:pt x="17393" y="18302"/>
                </a:cubicBezTo>
                <a:cubicBezTo>
                  <a:pt x="17642" y="18406"/>
                  <a:pt x="17899" y="18433"/>
                  <a:pt x="18148" y="18459"/>
                </a:cubicBezTo>
                <a:cubicBezTo>
                  <a:pt x="18228" y="18468"/>
                  <a:pt x="18311" y="18477"/>
                  <a:pt x="18392" y="18488"/>
                </a:cubicBezTo>
                <a:cubicBezTo>
                  <a:pt x="18701" y="18531"/>
                  <a:pt x="18944" y="18663"/>
                  <a:pt x="19156" y="18904"/>
                </a:cubicBezTo>
                <a:cubicBezTo>
                  <a:pt x="19237" y="18997"/>
                  <a:pt x="19314" y="19104"/>
                  <a:pt x="19387" y="19208"/>
                </a:cubicBezTo>
                <a:cubicBezTo>
                  <a:pt x="19478" y="19337"/>
                  <a:pt x="19573" y="19469"/>
                  <a:pt x="19679" y="19578"/>
                </a:cubicBezTo>
                <a:cubicBezTo>
                  <a:pt x="19798" y="19698"/>
                  <a:pt x="19906" y="19759"/>
                  <a:pt x="19999" y="19759"/>
                </a:cubicBezTo>
                <a:cubicBezTo>
                  <a:pt x="20043" y="19759"/>
                  <a:pt x="20084" y="19745"/>
                  <a:pt x="20120" y="19718"/>
                </a:cubicBezTo>
                <a:cubicBezTo>
                  <a:pt x="20236" y="19633"/>
                  <a:pt x="20306" y="19420"/>
                  <a:pt x="20322" y="19100"/>
                </a:cubicBezTo>
                <a:cubicBezTo>
                  <a:pt x="20323" y="19082"/>
                  <a:pt x="20322" y="19064"/>
                  <a:pt x="20322" y="19046"/>
                </a:cubicBezTo>
                <a:cubicBezTo>
                  <a:pt x="20322" y="19026"/>
                  <a:pt x="20322" y="19007"/>
                  <a:pt x="20323" y="18989"/>
                </a:cubicBezTo>
                <a:cubicBezTo>
                  <a:pt x="20358" y="18517"/>
                  <a:pt x="20268" y="18084"/>
                  <a:pt x="20173" y="17681"/>
                </a:cubicBezTo>
                <a:cubicBezTo>
                  <a:pt x="19969" y="16818"/>
                  <a:pt x="20342" y="15828"/>
                  <a:pt x="20690" y="15444"/>
                </a:cubicBezTo>
                <a:cubicBezTo>
                  <a:pt x="20964" y="15143"/>
                  <a:pt x="21282" y="15045"/>
                  <a:pt x="21600" y="14977"/>
                </a:cubicBezTo>
                <a:lnTo>
                  <a:pt x="21600" y="14932"/>
                </a:lnTo>
                <a:cubicBezTo>
                  <a:pt x="21278" y="15001"/>
                  <a:pt x="20954" y="15100"/>
                  <a:pt x="20673" y="15409"/>
                </a:cubicBezTo>
                <a:cubicBezTo>
                  <a:pt x="20317" y="15800"/>
                  <a:pt x="19936" y="16813"/>
                  <a:pt x="20145" y="17696"/>
                </a:cubicBezTo>
                <a:cubicBezTo>
                  <a:pt x="20239" y="18094"/>
                  <a:pt x="20329" y="18523"/>
                  <a:pt x="20294" y="18985"/>
                </a:cubicBezTo>
                <a:cubicBezTo>
                  <a:pt x="20293" y="19006"/>
                  <a:pt x="20292" y="19027"/>
                  <a:pt x="20293" y="19048"/>
                </a:cubicBezTo>
                <a:cubicBezTo>
                  <a:pt x="20293" y="19064"/>
                  <a:pt x="20293" y="19079"/>
                  <a:pt x="20293" y="19096"/>
                </a:cubicBezTo>
                <a:cubicBezTo>
                  <a:pt x="20277" y="19399"/>
                  <a:pt x="20213" y="19601"/>
                  <a:pt x="20108" y="19679"/>
                </a:cubicBezTo>
                <a:cubicBezTo>
                  <a:pt x="20003" y="19756"/>
                  <a:pt x="19860" y="19708"/>
                  <a:pt x="19696" y="19541"/>
                </a:cubicBezTo>
                <a:cubicBezTo>
                  <a:pt x="19591" y="19434"/>
                  <a:pt x="19497" y="19302"/>
                  <a:pt x="19407" y="19175"/>
                </a:cubicBezTo>
                <a:cubicBezTo>
                  <a:pt x="19333" y="19071"/>
                  <a:pt x="19256" y="18963"/>
                  <a:pt x="19174" y="18869"/>
                </a:cubicBezTo>
                <a:cubicBezTo>
                  <a:pt x="18960" y="18625"/>
                  <a:pt x="18705" y="18486"/>
                  <a:pt x="18394" y="18443"/>
                </a:cubicBezTo>
                <a:cubicBezTo>
                  <a:pt x="18313" y="18432"/>
                  <a:pt x="18230" y="18423"/>
                  <a:pt x="18149" y="18414"/>
                </a:cubicBezTo>
                <a:cubicBezTo>
                  <a:pt x="17902" y="18388"/>
                  <a:pt x="17647" y="18361"/>
                  <a:pt x="17401" y="18258"/>
                </a:cubicBezTo>
                <a:cubicBezTo>
                  <a:pt x="16898" y="18048"/>
                  <a:pt x="16601" y="17638"/>
                  <a:pt x="16467" y="16968"/>
                </a:cubicBezTo>
                <a:cubicBezTo>
                  <a:pt x="16389" y="16577"/>
                  <a:pt x="16235" y="16239"/>
                  <a:pt x="16086" y="15912"/>
                </a:cubicBezTo>
                <a:cubicBezTo>
                  <a:pt x="16069" y="15877"/>
                  <a:pt x="16053" y="15841"/>
                  <a:pt x="16037" y="15806"/>
                </a:cubicBezTo>
                <a:cubicBezTo>
                  <a:pt x="15860" y="15415"/>
                  <a:pt x="15769" y="15022"/>
                  <a:pt x="15758" y="14603"/>
                </a:cubicBezTo>
                <a:cubicBezTo>
                  <a:pt x="15746" y="14125"/>
                  <a:pt x="15859" y="13706"/>
                  <a:pt x="16103" y="13325"/>
                </a:cubicBezTo>
                <a:cubicBezTo>
                  <a:pt x="16204" y="13167"/>
                  <a:pt x="16313" y="13015"/>
                  <a:pt x="16418" y="12868"/>
                </a:cubicBezTo>
                <a:cubicBezTo>
                  <a:pt x="16476" y="12787"/>
                  <a:pt x="16533" y="12707"/>
                  <a:pt x="16590" y="12626"/>
                </a:cubicBezTo>
                <a:cubicBezTo>
                  <a:pt x="16841" y="12263"/>
                  <a:pt x="17027" y="11820"/>
                  <a:pt x="17175" y="11434"/>
                </a:cubicBezTo>
                <a:cubicBezTo>
                  <a:pt x="17346" y="10988"/>
                  <a:pt x="17515" y="10658"/>
                  <a:pt x="17709" y="10395"/>
                </a:cubicBezTo>
                <a:cubicBezTo>
                  <a:pt x="17941" y="10081"/>
                  <a:pt x="18231" y="10009"/>
                  <a:pt x="18485" y="9979"/>
                </a:cubicBezTo>
                <a:cubicBezTo>
                  <a:pt x="18847" y="9936"/>
                  <a:pt x="19197" y="9842"/>
                  <a:pt x="19554" y="9742"/>
                </a:cubicBezTo>
                <a:cubicBezTo>
                  <a:pt x="19667" y="9710"/>
                  <a:pt x="19777" y="9696"/>
                  <a:pt x="19885" y="9696"/>
                </a:cubicBezTo>
                <a:cubicBezTo>
                  <a:pt x="20243" y="9696"/>
                  <a:pt x="20570" y="9869"/>
                  <a:pt x="20861" y="10217"/>
                </a:cubicBezTo>
                <a:cubicBezTo>
                  <a:pt x="21076" y="10474"/>
                  <a:pt x="21314" y="10717"/>
                  <a:pt x="21600" y="10816"/>
                </a:cubicBezTo>
                <a:lnTo>
                  <a:pt x="21600" y="10769"/>
                </a:lnTo>
                <a:cubicBezTo>
                  <a:pt x="21323" y="10671"/>
                  <a:pt x="21091" y="10434"/>
                  <a:pt x="20880" y="10183"/>
                </a:cubicBezTo>
                <a:cubicBezTo>
                  <a:pt x="20591" y="9838"/>
                  <a:pt x="20267" y="9659"/>
                  <a:pt x="19913" y="9651"/>
                </a:cubicBezTo>
                <a:close/>
                <a:moveTo>
                  <a:pt x="3278" y="9913"/>
                </a:moveTo>
                <a:cubicBezTo>
                  <a:pt x="2820" y="9926"/>
                  <a:pt x="2377" y="10055"/>
                  <a:pt x="1961" y="10296"/>
                </a:cubicBezTo>
                <a:cubicBezTo>
                  <a:pt x="1668" y="10466"/>
                  <a:pt x="1364" y="10677"/>
                  <a:pt x="1130" y="11068"/>
                </a:cubicBezTo>
                <a:cubicBezTo>
                  <a:pt x="892" y="11465"/>
                  <a:pt x="862" y="11909"/>
                  <a:pt x="1049" y="12256"/>
                </a:cubicBezTo>
                <a:cubicBezTo>
                  <a:pt x="1150" y="12444"/>
                  <a:pt x="1300" y="12570"/>
                  <a:pt x="1510" y="12642"/>
                </a:cubicBezTo>
                <a:cubicBezTo>
                  <a:pt x="2033" y="12822"/>
                  <a:pt x="2501" y="13001"/>
                  <a:pt x="2940" y="13364"/>
                </a:cubicBezTo>
                <a:cubicBezTo>
                  <a:pt x="3224" y="13599"/>
                  <a:pt x="3540" y="13709"/>
                  <a:pt x="3936" y="13714"/>
                </a:cubicBezTo>
                <a:cubicBezTo>
                  <a:pt x="3947" y="13715"/>
                  <a:pt x="3959" y="13715"/>
                  <a:pt x="3971" y="13715"/>
                </a:cubicBezTo>
                <a:cubicBezTo>
                  <a:pt x="4076" y="13715"/>
                  <a:pt x="4216" y="13681"/>
                  <a:pt x="4369" y="13615"/>
                </a:cubicBezTo>
                <a:cubicBezTo>
                  <a:pt x="4618" y="13508"/>
                  <a:pt x="4890" y="13190"/>
                  <a:pt x="4834" y="12648"/>
                </a:cubicBezTo>
                <a:cubicBezTo>
                  <a:pt x="4819" y="12505"/>
                  <a:pt x="4793" y="12374"/>
                  <a:pt x="4759" y="12260"/>
                </a:cubicBezTo>
                <a:cubicBezTo>
                  <a:pt x="4573" y="11648"/>
                  <a:pt x="4345" y="11048"/>
                  <a:pt x="4080" y="10477"/>
                </a:cubicBezTo>
                <a:cubicBezTo>
                  <a:pt x="3902" y="10093"/>
                  <a:pt x="3632" y="9903"/>
                  <a:pt x="3278" y="9913"/>
                </a:cubicBezTo>
                <a:close/>
                <a:moveTo>
                  <a:pt x="3279" y="9958"/>
                </a:moveTo>
                <a:cubicBezTo>
                  <a:pt x="3287" y="9958"/>
                  <a:pt x="3295" y="9958"/>
                  <a:pt x="3304" y="9958"/>
                </a:cubicBezTo>
                <a:cubicBezTo>
                  <a:pt x="3635" y="9958"/>
                  <a:pt x="3888" y="10141"/>
                  <a:pt x="4056" y="10503"/>
                </a:cubicBezTo>
                <a:cubicBezTo>
                  <a:pt x="4320" y="11072"/>
                  <a:pt x="4548" y="11670"/>
                  <a:pt x="4733" y="12279"/>
                </a:cubicBezTo>
                <a:cubicBezTo>
                  <a:pt x="4766" y="12390"/>
                  <a:pt x="4790" y="12516"/>
                  <a:pt x="4804" y="12654"/>
                </a:cubicBezTo>
                <a:cubicBezTo>
                  <a:pt x="4857" y="13167"/>
                  <a:pt x="4598" y="13469"/>
                  <a:pt x="4360" y="13571"/>
                </a:cubicBezTo>
                <a:cubicBezTo>
                  <a:pt x="4196" y="13642"/>
                  <a:pt x="4042" y="13678"/>
                  <a:pt x="3938" y="13669"/>
                </a:cubicBezTo>
                <a:lnTo>
                  <a:pt x="3937" y="13669"/>
                </a:lnTo>
                <a:cubicBezTo>
                  <a:pt x="3546" y="13665"/>
                  <a:pt x="3234" y="13556"/>
                  <a:pt x="2955" y="13325"/>
                </a:cubicBezTo>
                <a:cubicBezTo>
                  <a:pt x="2512" y="12959"/>
                  <a:pt x="2041" y="12779"/>
                  <a:pt x="1516" y="12598"/>
                </a:cubicBezTo>
                <a:cubicBezTo>
                  <a:pt x="1311" y="12527"/>
                  <a:pt x="1169" y="12409"/>
                  <a:pt x="1072" y="12228"/>
                </a:cubicBezTo>
                <a:cubicBezTo>
                  <a:pt x="895" y="11899"/>
                  <a:pt x="925" y="11477"/>
                  <a:pt x="1152" y="11098"/>
                </a:cubicBezTo>
                <a:cubicBezTo>
                  <a:pt x="1382" y="10714"/>
                  <a:pt x="1682" y="10506"/>
                  <a:pt x="1972" y="10338"/>
                </a:cubicBezTo>
                <a:cubicBezTo>
                  <a:pt x="2385" y="10098"/>
                  <a:pt x="2824" y="9971"/>
                  <a:pt x="3279" y="9958"/>
                </a:cubicBezTo>
                <a:close/>
                <a:moveTo>
                  <a:pt x="19616" y="10229"/>
                </a:moveTo>
                <a:cubicBezTo>
                  <a:pt x="19479" y="10232"/>
                  <a:pt x="19341" y="10247"/>
                  <a:pt x="19202" y="10265"/>
                </a:cubicBezTo>
                <a:cubicBezTo>
                  <a:pt x="19087" y="10280"/>
                  <a:pt x="18969" y="10290"/>
                  <a:pt x="18855" y="10299"/>
                </a:cubicBezTo>
                <a:cubicBezTo>
                  <a:pt x="18726" y="10310"/>
                  <a:pt x="18591" y="10320"/>
                  <a:pt x="18459" y="10339"/>
                </a:cubicBezTo>
                <a:cubicBezTo>
                  <a:pt x="17964" y="10408"/>
                  <a:pt x="17601" y="10838"/>
                  <a:pt x="17351" y="11649"/>
                </a:cubicBezTo>
                <a:cubicBezTo>
                  <a:pt x="17138" y="12343"/>
                  <a:pt x="16781" y="12828"/>
                  <a:pt x="16493" y="13174"/>
                </a:cubicBezTo>
                <a:cubicBezTo>
                  <a:pt x="16312" y="13392"/>
                  <a:pt x="16188" y="13604"/>
                  <a:pt x="16102" y="13838"/>
                </a:cubicBezTo>
                <a:cubicBezTo>
                  <a:pt x="15908" y="14368"/>
                  <a:pt x="15976" y="14984"/>
                  <a:pt x="16275" y="15408"/>
                </a:cubicBezTo>
                <a:cubicBezTo>
                  <a:pt x="16573" y="15830"/>
                  <a:pt x="16783" y="16334"/>
                  <a:pt x="16917" y="16950"/>
                </a:cubicBezTo>
                <a:cubicBezTo>
                  <a:pt x="17064" y="17626"/>
                  <a:pt x="17405" y="18003"/>
                  <a:pt x="17901" y="18042"/>
                </a:cubicBezTo>
                <a:cubicBezTo>
                  <a:pt x="18223" y="18067"/>
                  <a:pt x="18548" y="18022"/>
                  <a:pt x="18862" y="17979"/>
                </a:cubicBezTo>
                <a:cubicBezTo>
                  <a:pt x="18986" y="17962"/>
                  <a:pt x="19114" y="17944"/>
                  <a:pt x="19239" y="17931"/>
                </a:cubicBezTo>
                <a:cubicBezTo>
                  <a:pt x="19389" y="17916"/>
                  <a:pt x="19498" y="17781"/>
                  <a:pt x="19572" y="17521"/>
                </a:cubicBezTo>
                <a:cubicBezTo>
                  <a:pt x="19628" y="17324"/>
                  <a:pt x="19674" y="17117"/>
                  <a:pt x="19718" y="16918"/>
                </a:cubicBezTo>
                <a:cubicBezTo>
                  <a:pt x="19767" y="16698"/>
                  <a:pt x="19818" y="16471"/>
                  <a:pt x="19882" y="16255"/>
                </a:cubicBezTo>
                <a:cubicBezTo>
                  <a:pt x="20167" y="15303"/>
                  <a:pt x="20640" y="14773"/>
                  <a:pt x="21326" y="14636"/>
                </a:cubicBezTo>
                <a:cubicBezTo>
                  <a:pt x="21417" y="14617"/>
                  <a:pt x="21509" y="14598"/>
                  <a:pt x="21600" y="14578"/>
                </a:cubicBezTo>
                <a:lnTo>
                  <a:pt x="21600" y="14532"/>
                </a:lnTo>
                <a:cubicBezTo>
                  <a:pt x="21507" y="14552"/>
                  <a:pt x="21414" y="14572"/>
                  <a:pt x="21321" y="14591"/>
                </a:cubicBezTo>
                <a:cubicBezTo>
                  <a:pt x="20634" y="14729"/>
                  <a:pt x="20141" y="15282"/>
                  <a:pt x="19855" y="16236"/>
                </a:cubicBezTo>
                <a:cubicBezTo>
                  <a:pt x="19790" y="16454"/>
                  <a:pt x="19740" y="16683"/>
                  <a:pt x="19690" y="16905"/>
                </a:cubicBezTo>
                <a:cubicBezTo>
                  <a:pt x="19646" y="17103"/>
                  <a:pt x="19601" y="17307"/>
                  <a:pt x="19545" y="17502"/>
                </a:cubicBezTo>
                <a:cubicBezTo>
                  <a:pt x="19475" y="17749"/>
                  <a:pt x="19377" y="17871"/>
                  <a:pt x="19238" y="17886"/>
                </a:cubicBezTo>
                <a:cubicBezTo>
                  <a:pt x="19112" y="17899"/>
                  <a:pt x="18984" y="17917"/>
                  <a:pt x="18860" y="17934"/>
                </a:cubicBezTo>
                <a:cubicBezTo>
                  <a:pt x="18546" y="17977"/>
                  <a:pt x="18222" y="18023"/>
                  <a:pt x="17902" y="17998"/>
                </a:cubicBezTo>
                <a:cubicBezTo>
                  <a:pt x="17419" y="17960"/>
                  <a:pt x="17088" y="17592"/>
                  <a:pt x="16945" y="16935"/>
                </a:cubicBezTo>
                <a:cubicBezTo>
                  <a:pt x="16809" y="16312"/>
                  <a:pt x="16597" y="15802"/>
                  <a:pt x="16295" y="15375"/>
                </a:cubicBezTo>
                <a:cubicBezTo>
                  <a:pt x="16006" y="14966"/>
                  <a:pt x="15941" y="14370"/>
                  <a:pt x="16128" y="13859"/>
                </a:cubicBezTo>
                <a:cubicBezTo>
                  <a:pt x="16212" y="13629"/>
                  <a:pt x="16333" y="13424"/>
                  <a:pt x="16511" y="13210"/>
                </a:cubicBezTo>
                <a:cubicBezTo>
                  <a:pt x="16801" y="12861"/>
                  <a:pt x="17162" y="12370"/>
                  <a:pt x="17378" y="11668"/>
                </a:cubicBezTo>
                <a:cubicBezTo>
                  <a:pt x="17623" y="10872"/>
                  <a:pt x="17978" y="10452"/>
                  <a:pt x="18462" y="10384"/>
                </a:cubicBezTo>
                <a:cubicBezTo>
                  <a:pt x="18593" y="10365"/>
                  <a:pt x="18728" y="10354"/>
                  <a:pt x="18857" y="10343"/>
                </a:cubicBezTo>
                <a:cubicBezTo>
                  <a:pt x="18971" y="10334"/>
                  <a:pt x="19088" y="10325"/>
                  <a:pt x="19203" y="10310"/>
                </a:cubicBezTo>
                <a:cubicBezTo>
                  <a:pt x="19755" y="10240"/>
                  <a:pt x="20290" y="10222"/>
                  <a:pt x="20769" y="10764"/>
                </a:cubicBezTo>
                <a:cubicBezTo>
                  <a:pt x="21016" y="11044"/>
                  <a:pt x="21301" y="11219"/>
                  <a:pt x="21600" y="11278"/>
                </a:cubicBezTo>
                <a:lnTo>
                  <a:pt x="21600" y="11232"/>
                </a:lnTo>
                <a:cubicBezTo>
                  <a:pt x="21308" y="11173"/>
                  <a:pt x="21030" y="11002"/>
                  <a:pt x="20788" y="10728"/>
                </a:cubicBezTo>
                <a:cubicBezTo>
                  <a:pt x="20422" y="10313"/>
                  <a:pt x="20026" y="10220"/>
                  <a:pt x="19616" y="10229"/>
                </a:cubicBezTo>
                <a:close/>
                <a:moveTo>
                  <a:pt x="19082" y="10791"/>
                </a:moveTo>
                <a:cubicBezTo>
                  <a:pt x="18894" y="10786"/>
                  <a:pt x="18706" y="10797"/>
                  <a:pt x="18516" y="10826"/>
                </a:cubicBezTo>
                <a:cubicBezTo>
                  <a:pt x="17991" y="10907"/>
                  <a:pt x="17655" y="11488"/>
                  <a:pt x="17661" y="12306"/>
                </a:cubicBezTo>
                <a:cubicBezTo>
                  <a:pt x="17662" y="12449"/>
                  <a:pt x="17669" y="12537"/>
                  <a:pt x="17705" y="12589"/>
                </a:cubicBezTo>
                <a:cubicBezTo>
                  <a:pt x="17740" y="12641"/>
                  <a:pt x="17800" y="12649"/>
                  <a:pt x="17891" y="12645"/>
                </a:cubicBezTo>
                <a:cubicBezTo>
                  <a:pt x="17968" y="12642"/>
                  <a:pt x="18046" y="12635"/>
                  <a:pt x="18121" y="12628"/>
                </a:cubicBezTo>
                <a:cubicBezTo>
                  <a:pt x="18316" y="12611"/>
                  <a:pt x="18517" y="12593"/>
                  <a:pt x="18716" y="12642"/>
                </a:cubicBezTo>
                <a:cubicBezTo>
                  <a:pt x="19162" y="12752"/>
                  <a:pt x="19447" y="13050"/>
                  <a:pt x="19613" y="13581"/>
                </a:cubicBezTo>
                <a:cubicBezTo>
                  <a:pt x="19688" y="13822"/>
                  <a:pt x="19746" y="14069"/>
                  <a:pt x="19788" y="14258"/>
                </a:cubicBezTo>
                <a:cubicBezTo>
                  <a:pt x="19843" y="14502"/>
                  <a:pt x="19899" y="14597"/>
                  <a:pt x="20018" y="14598"/>
                </a:cubicBezTo>
                <a:cubicBezTo>
                  <a:pt x="20054" y="14598"/>
                  <a:pt x="20095" y="14590"/>
                  <a:pt x="20144" y="14574"/>
                </a:cubicBezTo>
                <a:cubicBezTo>
                  <a:pt x="20223" y="14549"/>
                  <a:pt x="20303" y="14520"/>
                  <a:pt x="20381" y="14494"/>
                </a:cubicBezTo>
                <a:cubicBezTo>
                  <a:pt x="20454" y="14469"/>
                  <a:pt x="20527" y="14445"/>
                  <a:pt x="20600" y="14421"/>
                </a:cubicBezTo>
                <a:cubicBezTo>
                  <a:pt x="20751" y="14373"/>
                  <a:pt x="20906" y="14331"/>
                  <a:pt x="21056" y="14291"/>
                </a:cubicBezTo>
                <a:cubicBezTo>
                  <a:pt x="21235" y="14244"/>
                  <a:pt x="21419" y="14195"/>
                  <a:pt x="21600" y="14132"/>
                </a:cubicBezTo>
                <a:lnTo>
                  <a:pt x="21600" y="14086"/>
                </a:lnTo>
                <a:cubicBezTo>
                  <a:pt x="21417" y="14149"/>
                  <a:pt x="21232" y="14199"/>
                  <a:pt x="21051" y="14247"/>
                </a:cubicBezTo>
                <a:cubicBezTo>
                  <a:pt x="20900" y="14287"/>
                  <a:pt x="20745" y="14327"/>
                  <a:pt x="20593" y="14376"/>
                </a:cubicBezTo>
                <a:cubicBezTo>
                  <a:pt x="20520" y="14399"/>
                  <a:pt x="20447" y="14425"/>
                  <a:pt x="20374" y="14450"/>
                </a:cubicBezTo>
                <a:cubicBezTo>
                  <a:pt x="20297" y="14477"/>
                  <a:pt x="20217" y="14504"/>
                  <a:pt x="20138" y="14529"/>
                </a:cubicBezTo>
                <a:cubicBezTo>
                  <a:pt x="19941" y="14592"/>
                  <a:pt x="19884" y="14542"/>
                  <a:pt x="19817" y="14244"/>
                </a:cubicBezTo>
                <a:cubicBezTo>
                  <a:pt x="19774" y="14054"/>
                  <a:pt x="19714" y="13805"/>
                  <a:pt x="19639" y="13562"/>
                </a:cubicBezTo>
                <a:cubicBezTo>
                  <a:pt x="19469" y="13017"/>
                  <a:pt x="19177" y="12711"/>
                  <a:pt x="18721" y="12598"/>
                </a:cubicBezTo>
                <a:cubicBezTo>
                  <a:pt x="18623" y="12574"/>
                  <a:pt x="18525" y="12566"/>
                  <a:pt x="18427" y="12566"/>
                </a:cubicBezTo>
                <a:cubicBezTo>
                  <a:pt x="18324" y="12566"/>
                  <a:pt x="18220" y="12574"/>
                  <a:pt x="18120" y="12583"/>
                </a:cubicBezTo>
                <a:cubicBezTo>
                  <a:pt x="18044" y="12590"/>
                  <a:pt x="17966" y="12598"/>
                  <a:pt x="17890" y="12601"/>
                </a:cubicBezTo>
                <a:cubicBezTo>
                  <a:pt x="17794" y="12604"/>
                  <a:pt x="17750" y="12592"/>
                  <a:pt x="17725" y="12556"/>
                </a:cubicBezTo>
                <a:cubicBezTo>
                  <a:pt x="17697" y="12515"/>
                  <a:pt x="17691" y="12432"/>
                  <a:pt x="17690" y="12304"/>
                </a:cubicBezTo>
                <a:cubicBezTo>
                  <a:pt x="17685" y="11511"/>
                  <a:pt x="18010" y="10950"/>
                  <a:pt x="18519" y="10871"/>
                </a:cubicBezTo>
                <a:cubicBezTo>
                  <a:pt x="18707" y="10842"/>
                  <a:pt x="18895" y="10831"/>
                  <a:pt x="19082" y="10836"/>
                </a:cubicBezTo>
                <a:cubicBezTo>
                  <a:pt x="19641" y="10851"/>
                  <a:pt x="20188" y="11018"/>
                  <a:pt x="20714" y="11338"/>
                </a:cubicBezTo>
                <a:cubicBezTo>
                  <a:pt x="20971" y="11493"/>
                  <a:pt x="21252" y="11620"/>
                  <a:pt x="21600" y="11744"/>
                </a:cubicBezTo>
                <a:lnTo>
                  <a:pt x="21600" y="11699"/>
                </a:lnTo>
                <a:cubicBezTo>
                  <a:pt x="21257" y="11576"/>
                  <a:pt x="20979" y="11449"/>
                  <a:pt x="20725" y="11296"/>
                </a:cubicBezTo>
                <a:cubicBezTo>
                  <a:pt x="20195" y="10974"/>
                  <a:pt x="19644" y="10806"/>
                  <a:pt x="19082" y="10791"/>
                </a:cubicBezTo>
                <a:close/>
                <a:moveTo>
                  <a:pt x="20486" y="11841"/>
                </a:moveTo>
                <a:cubicBezTo>
                  <a:pt x="20335" y="11836"/>
                  <a:pt x="20190" y="11855"/>
                  <a:pt x="20047" y="11899"/>
                </a:cubicBezTo>
                <a:cubicBezTo>
                  <a:pt x="19941" y="11931"/>
                  <a:pt x="19868" y="11996"/>
                  <a:pt x="19829" y="12093"/>
                </a:cubicBezTo>
                <a:cubicBezTo>
                  <a:pt x="19789" y="12194"/>
                  <a:pt x="19785" y="12326"/>
                  <a:pt x="19818" y="12497"/>
                </a:cubicBezTo>
                <a:cubicBezTo>
                  <a:pt x="19876" y="12794"/>
                  <a:pt x="19989" y="13058"/>
                  <a:pt x="20091" y="13281"/>
                </a:cubicBezTo>
                <a:cubicBezTo>
                  <a:pt x="20251" y="13629"/>
                  <a:pt x="20471" y="13798"/>
                  <a:pt x="20785" y="13813"/>
                </a:cubicBezTo>
                <a:cubicBezTo>
                  <a:pt x="20803" y="13814"/>
                  <a:pt x="20821" y="13815"/>
                  <a:pt x="20839" y="13815"/>
                </a:cubicBezTo>
                <a:cubicBezTo>
                  <a:pt x="21108" y="13815"/>
                  <a:pt x="21356" y="13714"/>
                  <a:pt x="21600" y="13588"/>
                </a:cubicBezTo>
                <a:lnTo>
                  <a:pt x="21600" y="13541"/>
                </a:lnTo>
                <a:cubicBezTo>
                  <a:pt x="21339" y="13677"/>
                  <a:pt x="21075" y="13781"/>
                  <a:pt x="20786" y="13768"/>
                </a:cubicBezTo>
                <a:cubicBezTo>
                  <a:pt x="20482" y="13753"/>
                  <a:pt x="20269" y="13590"/>
                  <a:pt x="20116" y="13255"/>
                </a:cubicBezTo>
                <a:cubicBezTo>
                  <a:pt x="20010" y="13024"/>
                  <a:pt x="19902" y="12775"/>
                  <a:pt x="19846" y="12484"/>
                </a:cubicBezTo>
                <a:cubicBezTo>
                  <a:pt x="19816" y="12329"/>
                  <a:pt x="19819" y="12205"/>
                  <a:pt x="19854" y="12116"/>
                </a:cubicBezTo>
                <a:cubicBezTo>
                  <a:pt x="19888" y="12031"/>
                  <a:pt x="19955" y="11972"/>
                  <a:pt x="20053" y="11942"/>
                </a:cubicBezTo>
                <a:cubicBezTo>
                  <a:pt x="20177" y="11904"/>
                  <a:pt x="20304" y="11885"/>
                  <a:pt x="20435" y="11885"/>
                </a:cubicBezTo>
                <a:cubicBezTo>
                  <a:pt x="20698" y="11885"/>
                  <a:pt x="20978" y="11962"/>
                  <a:pt x="21292" y="12119"/>
                </a:cubicBezTo>
                <a:cubicBezTo>
                  <a:pt x="21396" y="12171"/>
                  <a:pt x="21499" y="12231"/>
                  <a:pt x="21600" y="12288"/>
                </a:cubicBezTo>
                <a:lnTo>
                  <a:pt x="21600" y="12240"/>
                </a:lnTo>
                <a:cubicBezTo>
                  <a:pt x="21502" y="12185"/>
                  <a:pt x="21402" y="12127"/>
                  <a:pt x="21301" y="12077"/>
                </a:cubicBezTo>
                <a:cubicBezTo>
                  <a:pt x="21004" y="11928"/>
                  <a:pt x="20737" y="11850"/>
                  <a:pt x="20486" y="11841"/>
                </a:cubicBezTo>
                <a:close/>
                <a:moveTo>
                  <a:pt x="20456" y="11941"/>
                </a:moveTo>
                <a:cubicBezTo>
                  <a:pt x="20400" y="11940"/>
                  <a:pt x="20344" y="11941"/>
                  <a:pt x="20286" y="11947"/>
                </a:cubicBezTo>
                <a:cubicBezTo>
                  <a:pt x="20215" y="11954"/>
                  <a:pt x="20133" y="11964"/>
                  <a:pt x="20053" y="11998"/>
                </a:cubicBezTo>
                <a:cubicBezTo>
                  <a:pt x="19968" y="12034"/>
                  <a:pt x="19913" y="12088"/>
                  <a:pt x="19885" y="12163"/>
                </a:cubicBezTo>
                <a:cubicBezTo>
                  <a:pt x="19859" y="12234"/>
                  <a:pt x="19856" y="12323"/>
                  <a:pt x="19877" y="12436"/>
                </a:cubicBezTo>
                <a:cubicBezTo>
                  <a:pt x="19947" y="12816"/>
                  <a:pt x="20077" y="13149"/>
                  <a:pt x="20262" y="13426"/>
                </a:cubicBezTo>
                <a:cubicBezTo>
                  <a:pt x="20376" y="13599"/>
                  <a:pt x="20532" y="13692"/>
                  <a:pt x="20722" y="13704"/>
                </a:cubicBezTo>
                <a:cubicBezTo>
                  <a:pt x="21018" y="13723"/>
                  <a:pt x="21296" y="13653"/>
                  <a:pt x="21571" y="13491"/>
                </a:cubicBezTo>
                <a:cubicBezTo>
                  <a:pt x="21578" y="13486"/>
                  <a:pt x="21586" y="13482"/>
                  <a:pt x="21593" y="13477"/>
                </a:cubicBezTo>
                <a:cubicBezTo>
                  <a:pt x="21596" y="13475"/>
                  <a:pt x="21598" y="13474"/>
                  <a:pt x="21600" y="13473"/>
                </a:cubicBezTo>
                <a:lnTo>
                  <a:pt x="21600" y="13426"/>
                </a:lnTo>
                <a:cubicBezTo>
                  <a:pt x="21594" y="13429"/>
                  <a:pt x="21588" y="13432"/>
                  <a:pt x="21582" y="13436"/>
                </a:cubicBezTo>
                <a:cubicBezTo>
                  <a:pt x="21574" y="13440"/>
                  <a:pt x="21567" y="13445"/>
                  <a:pt x="21560" y="13449"/>
                </a:cubicBezTo>
                <a:cubicBezTo>
                  <a:pt x="21289" y="13609"/>
                  <a:pt x="21015" y="13678"/>
                  <a:pt x="20724" y="13660"/>
                </a:cubicBezTo>
                <a:cubicBezTo>
                  <a:pt x="20540" y="13648"/>
                  <a:pt x="20392" y="13559"/>
                  <a:pt x="20282" y="13394"/>
                </a:cubicBezTo>
                <a:cubicBezTo>
                  <a:pt x="20101" y="13122"/>
                  <a:pt x="19975" y="12796"/>
                  <a:pt x="19905" y="12423"/>
                </a:cubicBezTo>
                <a:cubicBezTo>
                  <a:pt x="19887" y="12323"/>
                  <a:pt x="19889" y="12245"/>
                  <a:pt x="19911" y="12185"/>
                </a:cubicBezTo>
                <a:cubicBezTo>
                  <a:pt x="19935" y="12121"/>
                  <a:pt x="19984" y="12074"/>
                  <a:pt x="20061" y="12041"/>
                </a:cubicBezTo>
                <a:cubicBezTo>
                  <a:pt x="20137" y="12009"/>
                  <a:pt x="20215" y="11999"/>
                  <a:pt x="20288" y="11992"/>
                </a:cubicBezTo>
                <a:cubicBezTo>
                  <a:pt x="20741" y="11947"/>
                  <a:pt x="21156" y="12147"/>
                  <a:pt x="21575" y="12376"/>
                </a:cubicBezTo>
                <a:cubicBezTo>
                  <a:pt x="21584" y="12381"/>
                  <a:pt x="21592" y="12386"/>
                  <a:pt x="21600" y="12391"/>
                </a:cubicBezTo>
                <a:lnTo>
                  <a:pt x="21600" y="12343"/>
                </a:lnTo>
                <a:cubicBezTo>
                  <a:pt x="21595" y="12340"/>
                  <a:pt x="21590" y="12336"/>
                  <a:pt x="21585" y="12334"/>
                </a:cubicBezTo>
                <a:cubicBezTo>
                  <a:pt x="21215" y="12132"/>
                  <a:pt x="20849" y="11953"/>
                  <a:pt x="20456" y="11941"/>
                </a:cubicBezTo>
                <a:close/>
                <a:moveTo>
                  <a:pt x="17431" y="12935"/>
                </a:moveTo>
                <a:cubicBezTo>
                  <a:pt x="17401" y="12933"/>
                  <a:pt x="17368" y="12940"/>
                  <a:pt x="17330" y="12958"/>
                </a:cubicBezTo>
                <a:cubicBezTo>
                  <a:pt x="16948" y="13136"/>
                  <a:pt x="16646" y="13470"/>
                  <a:pt x="16430" y="13949"/>
                </a:cubicBezTo>
                <a:cubicBezTo>
                  <a:pt x="16377" y="14067"/>
                  <a:pt x="16355" y="14193"/>
                  <a:pt x="16365" y="14322"/>
                </a:cubicBezTo>
                <a:cubicBezTo>
                  <a:pt x="16351" y="14534"/>
                  <a:pt x="16407" y="14720"/>
                  <a:pt x="16532" y="14878"/>
                </a:cubicBezTo>
                <a:cubicBezTo>
                  <a:pt x="16902" y="15345"/>
                  <a:pt x="17125" y="15899"/>
                  <a:pt x="17214" y="16571"/>
                </a:cubicBezTo>
                <a:cubicBezTo>
                  <a:pt x="17229" y="16687"/>
                  <a:pt x="17263" y="16813"/>
                  <a:pt x="17314" y="16946"/>
                </a:cubicBezTo>
                <a:cubicBezTo>
                  <a:pt x="17468" y="17342"/>
                  <a:pt x="17683" y="17543"/>
                  <a:pt x="17955" y="17542"/>
                </a:cubicBezTo>
                <a:cubicBezTo>
                  <a:pt x="17979" y="17542"/>
                  <a:pt x="18005" y="17541"/>
                  <a:pt x="18030" y="17538"/>
                </a:cubicBezTo>
                <a:cubicBezTo>
                  <a:pt x="18162" y="17521"/>
                  <a:pt x="18300" y="17474"/>
                  <a:pt x="18431" y="17399"/>
                </a:cubicBezTo>
                <a:cubicBezTo>
                  <a:pt x="18775" y="17201"/>
                  <a:pt x="18997" y="16903"/>
                  <a:pt x="19110" y="16488"/>
                </a:cubicBezTo>
                <a:cubicBezTo>
                  <a:pt x="19168" y="16271"/>
                  <a:pt x="19180" y="16143"/>
                  <a:pt x="19150" y="16047"/>
                </a:cubicBezTo>
                <a:cubicBezTo>
                  <a:pt x="19114" y="15933"/>
                  <a:pt x="19020" y="15870"/>
                  <a:pt x="18880" y="15806"/>
                </a:cubicBezTo>
                <a:cubicBezTo>
                  <a:pt x="18355" y="15564"/>
                  <a:pt x="18029" y="15219"/>
                  <a:pt x="17824" y="14688"/>
                </a:cubicBezTo>
                <a:cubicBezTo>
                  <a:pt x="17665" y="14277"/>
                  <a:pt x="17631" y="13805"/>
                  <a:pt x="17599" y="13348"/>
                </a:cubicBezTo>
                <a:lnTo>
                  <a:pt x="17592" y="13246"/>
                </a:lnTo>
                <a:cubicBezTo>
                  <a:pt x="17582" y="13108"/>
                  <a:pt x="17555" y="13017"/>
                  <a:pt x="17508" y="12971"/>
                </a:cubicBezTo>
                <a:cubicBezTo>
                  <a:pt x="17486" y="12949"/>
                  <a:pt x="17460" y="12937"/>
                  <a:pt x="17431" y="12935"/>
                </a:cubicBezTo>
                <a:close/>
                <a:moveTo>
                  <a:pt x="17422" y="12980"/>
                </a:moveTo>
                <a:cubicBezTo>
                  <a:pt x="17449" y="12980"/>
                  <a:pt x="17473" y="12989"/>
                  <a:pt x="17492" y="13009"/>
                </a:cubicBezTo>
                <a:cubicBezTo>
                  <a:pt x="17531" y="13048"/>
                  <a:pt x="17554" y="13127"/>
                  <a:pt x="17563" y="13251"/>
                </a:cubicBezTo>
                <a:lnTo>
                  <a:pt x="17570" y="13354"/>
                </a:lnTo>
                <a:cubicBezTo>
                  <a:pt x="17603" y="13815"/>
                  <a:pt x="17637" y="14292"/>
                  <a:pt x="17799" y="14711"/>
                </a:cubicBezTo>
                <a:cubicBezTo>
                  <a:pt x="18008" y="15253"/>
                  <a:pt x="18338" y="15603"/>
                  <a:pt x="18870" y="15848"/>
                </a:cubicBezTo>
                <a:cubicBezTo>
                  <a:pt x="19000" y="15908"/>
                  <a:pt x="19092" y="15967"/>
                  <a:pt x="19123" y="16066"/>
                </a:cubicBezTo>
                <a:cubicBezTo>
                  <a:pt x="19149" y="16149"/>
                  <a:pt x="19137" y="16267"/>
                  <a:pt x="19082" y="16471"/>
                </a:cubicBezTo>
                <a:cubicBezTo>
                  <a:pt x="18973" y="16874"/>
                  <a:pt x="18756" y="17163"/>
                  <a:pt x="18420" y="17356"/>
                </a:cubicBezTo>
                <a:cubicBezTo>
                  <a:pt x="18292" y="17430"/>
                  <a:pt x="18156" y="17477"/>
                  <a:pt x="18027" y="17493"/>
                </a:cubicBezTo>
                <a:cubicBezTo>
                  <a:pt x="17732" y="17530"/>
                  <a:pt x="17501" y="17339"/>
                  <a:pt x="17340" y="16924"/>
                </a:cubicBezTo>
                <a:cubicBezTo>
                  <a:pt x="17290" y="16796"/>
                  <a:pt x="17257" y="16674"/>
                  <a:pt x="17242" y="16562"/>
                </a:cubicBezTo>
                <a:cubicBezTo>
                  <a:pt x="17153" y="15880"/>
                  <a:pt x="16926" y="15318"/>
                  <a:pt x="16551" y="14844"/>
                </a:cubicBezTo>
                <a:cubicBezTo>
                  <a:pt x="16433" y="14695"/>
                  <a:pt x="16381" y="14520"/>
                  <a:pt x="16394" y="14324"/>
                </a:cubicBezTo>
                <a:lnTo>
                  <a:pt x="16395" y="14321"/>
                </a:lnTo>
                <a:lnTo>
                  <a:pt x="16394" y="14318"/>
                </a:lnTo>
                <a:cubicBezTo>
                  <a:pt x="16385" y="14199"/>
                  <a:pt x="16405" y="14084"/>
                  <a:pt x="16454" y="13974"/>
                </a:cubicBezTo>
                <a:cubicBezTo>
                  <a:pt x="16666" y="13503"/>
                  <a:pt x="16964" y="13177"/>
                  <a:pt x="17339" y="13002"/>
                </a:cubicBezTo>
                <a:cubicBezTo>
                  <a:pt x="17370" y="12987"/>
                  <a:pt x="17398" y="12980"/>
                  <a:pt x="17422" y="12980"/>
                </a:cubicBezTo>
                <a:close/>
                <a:moveTo>
                  <a:pt x="7392" y="13856"/>
                </a:moveTo>
                <a:cubicBezTo>
                  <a:pt x="7330" y="13852"/>
                  <a:pt x="7269" y="13860"/>
                  <a:pt x="7208" y="13879"/>
                </a:cubicBezTo>
                <a:cubicBezTo>
                  <a:pt x="6976" y="13951"/>
                  <a:pt x="6783" y="14183"/>
                  <a:pt x="6662" y="14532"/>
                </a:cubicBezTo>
                <a:cubicBezTo>
                  <a:pt x="6488" y="15036"/>
                  <a:pt x="6320" y="15590"/>
                  <a:pt x="6149" y="16226"/>
                </a:cubicBezTo>
                <a:cubicBezTo>
                  <a:pt x="6091" y="16443"/>
                  <a:pt x="6065" y="16678"/>
                  <a:pt x="6042" y="16884"/>
                </a:cubicBezTo>
                <a:lnTo>
                  <a:pt x="6034" y="16956"/>
                </a:lnTo>
                <a:lnTo>
                  <a:pt x="6034" y="16959"/>
                </a:lnTo>
                <a:cubicBezTo>
                  <a:pt x="6031" y="17271"/>
                  <a:pt x="6114" y="17565"/>
                  <a:pt x="6262" y="17768"/>
                </a:cubicBezTo>
                <a:cubicBezTo>
                  <a:pt x="6378" y="17928"/>
                  <a:pt x="6520" y="18013"/>
                  <a:pt x="6668" y="18013"/>
                </a:cubicBezTo>
                <a:cubicBezTo>
                  <a:pt x="6690" y="18013"/>
                  <a:pt x="6713" y="18011"/>
                  <a:pt x="6735" y="18008"/>
                </a:cubicBezTo>
                <a:cubicBezTo>
                  <a:pt x="7088" y="17946"/>
                  <a:pt x="7382" y="17818"/>
                  <a:pt x="7633" y="17615"/>
                </a:cubicBezTo>
                <a:cubicBezTo>
                  <a:pt x="7959" y="17352"/>
                  <a:pt x="8253" y="17006"/>
                  <a:pt x="8537" y="16672"/>
                </a:cubicBezTo>
                <a:cubicBezTo>
                  <a:pt x="8606" y="16591"/>
                  <a:pt x="8675" y="16510"/>
                  <a:pt x="8745" y="16430"/>
                </a:cubicBezTo>
                <a:cubicBezTo>
                  <a:pt x="8911" y="16238"/>
                  <a:pt x="8949" y="15920"/>
                  <a:pt x="8843" y="15599"/>
                </a:cubicBezTo>
                <a:cubicBezTo>
                  <a:pt x="8792" y="15445"/>
                  <a:pt x="8734" y="15318"/>
                  <a:pt x="8666" y="15212"/>
                </a:cubicBezTo>
                <a:cubicBezTo>
                  <a:pt x="8424" y="14833"/>
                  <a:pt x="8175" y="14485"/>
                  <a:pt x="7925" y="14178"/>
                </a:cubicBezTo>
                <a:cubicBezTo>
                  <a:pt x="7761" y="13976"/>
                  <a:pt x="7576" y="13866"/>
                  <a:pt x="7392" y="13856"/>
                </a:cubicBezTo>
                <a:close/>
                <a:moveTo>
                  <a:pt x="0" y="13864"/>
                </a:moveTo>
                <a:lnTo>
                  <a:pt x="0" y="13910"/>
                </a:lnTo>
                <a:cubicBezTo>
                  <a:pt x="54" y="13924"/>
                  <a:pt x="109" y="13940"/>
                  <a:pt x="163" y="13953"/>
                </a:cubicBezTo>
                <a:cubicBezTo>
                  <a:pt x="397" y="14013"/>
                  <a:pt x="640" y="14073"/>
                  <a:pt x="872" y="14174"/>
                </a:cubicBezTo>
                <a:lnTo>
                  <a:pt x="907" y="14190"/>
                </a:lnTo>
                <a:cubicBezTo>
                  <a:pt x="1110" y="14277"/>
                  <a:pt x="1319" y="14368"/>
                  <a:pt x="1443" y="14671"/>
                </a:cubicBezTo>
                <a:cubicBezTo>
                  <a:pt x="1522" y="14865"/>
                  <a:pt x="1541" y="15078"/>
                  <a:pt x="1556" y="15318"/>
                </a:cubicBezTo>
                <a:cubicBezTo>
                  <a:pt x="1563" y="15412"/>
                  <a:pt x="1569" y="15507"/>
                  <a:pt x="1575" y="15602"/>
                </a:cubicBezTo>
                <a:cubicBezTo>
                  <a:pt x="1587" y="15812"/>
                  <a:pt x="1599" y="16030"/>
                  <a:pt x="1619" y="16242"/>
                </a:cubicBezTo>
                <a:cubicBezTo>
                  <a:pt x="1657" y="16665"/>
                  <a:pt x="1790" y="17054"/>
                  <a:pt x="2012" y="17398"/>
                </a:cubicBezTo>
                <a:cubicBezTo>
                  <a:pt x="2268" y="17794"/>
                  <a:pt x="2423" y="18184"/>
                  <a:pt x="2498" y="18624"/>
                </a:cubicBezTo>
                <a:cubicBezTo>
                  <a:pt x="2546" y="18903"/>
                  <a:pt x="2609" y="19138"/>
                  <a:pt x="2693" y="19343"/>
                </a:cubicBezTo>
                <a:cubicBezTo>
                  <a:pt x="2860" y="19750"/>
                  <a:pt x="3121" y="19979"/>
                  <a:pt x="3471" y="20024"/>
                </a:cubicBezTo>
                <a:cubicBezTo>
                  <a:pt x="3670" y="20049"/>
                  <a:pt x="3832" y="20041"/>
                  <a:pt x="3984" y="19998"/>
                </a:cubicBezTo>
                <a:cubicBezTo>
                  <a:pt x="4200" y="19936"/>
                  <a:pt x="4295" y="20033"/>
                  <a:pt x="4359" y="20382"/>
                </a:cubicBezTo>
                <a:cubicBezTo>
                  <a:pt x="4424" y="20730"/>
                  <a:pt x="4487" y="21085"/>
                  <a:pt x="4548" y="21429"/>
                </a:cubicBezTo>
                <a:cubicBezTo>
                  <a:pt x="4558" y="21486"/>
                  <a:pt x="4568" y="21543"/>
                  <a:pt x="4578" y="21600"/>
                </a:cubicBezTo>
                <a:lnTo>
                  <a:pt x="4609" y="21600"/>
                </a:lnTo>
                <a:cubicBezTo>
                  <a:pt x="4598" y="21539"/>
                  <a:pt x="4587" y="21478"/>
                  <a:pt x="4577" y="21417"/>
                </a:cubicBezTo>
                <a:cubicBezTo>
                  <a:pt x="4516" y="21073"/>
                  <a:pt x="4452" y="20718"/>
                  <a:pt x="4388" y="20370"/>
                </a:cubicBezTo>
                <a:cubicBezTo>
                  <a:pt x="4318" y="19997"/>
                  <a:pt x="4211" y="19887"/>
                  <a:pt x="3978" y="19954"/>
                </a:cubicBezTo>
                <a:cubicBezTo>
                  <a:pt x="3830" y="19996"/>
                  <a:pt x="3670" y="20005"/>
                  <a:pt x="3473" y="19980"/>
                </a:cubicBezTo>
                <a:cubicBezTo>
                  <a:pt x="3129" y="19936"/>
                  <a:pt x="2882" y="19720"/>
                  <a:pt x="2719" y="19320"/>
                </a:cubicBezTo>
                <a:cubicBezTo>
                  <a:pt x="2636" y="19119"/>
                  <a:pt x="2574" y="18886"/>
                  <a:pt x="2527" y="18611"/>
                </a:cubicBezTo>
                <a:cubicBezTo>
                  <a:pt x="2450" y="18164"/>
                  <a:pt x="2292" y="17768"/>
                  <a:pt x="2032" y="17366"/>
                </a:cubicBezTo>
                <a:cubicBezTo>
                  <a:pt x="1815" y="17029"/>
                  <a:pt x="1686" y="16649"/>
                  <a:pt x="1648" y="16236"/>
                </a:cubicBezTo>
                <a:cubicBezTo>
                  <a:pt x="1629" y="16024"/>
                  <a:pt x="1616" y="15808"/>
                  <a:pt x="1603" y="15598"/>
                </a:cubicBezTo>
                <a:cubicBezTo>
                  <a:pt x="1598" y="15503"/>
                  <a:pt x="1593" y="15408"/>
                  <a:pt x="1586" y="15313"/>
                </a:cubicBezTo>
                <a:cubicBezTo>
                  <a:pt x="1570" y="15068"/>
                  <a:pt x="1550" y="14849"/>
                  <a:pt x="1468" y="14647"/>
                </a:cubicBezTo>
                <a:cubicBezTo>
                  <a:pt x="1339" y="14329"/>
                  <a:pt x="1123" y="14237"/>
                  <a:pt x="915" y="14148"/>
                </a:cubicBezTo>
                <a:lnTo>
                  <a:pt x="880" y="14132"/>
                </a:lnTo>
                <a:cubicBezTo>
                  <a:pt x="646" y="14031"/>
                  <a:pt x="402" y="13969"/>
                  <a:pt x="167" y="13909"/>
                </a:cubicBezTo>
                <a:cubicBezTo>
                  <a:pt x="112" y="13895"/>
                  <a:pt x="56" y="13879"/>
                  <a:pt x="0" y="13864"/>
                </a:cubicBezTo>
                <a:close/>
                <a:moveTo>
                  <a:pt x="7391" y="13899"/>
                </a:moveTo>
                <a:cubicBezTo>
                  <a:pt x="7568" y="13909"/>
                  <a:pt x="7747" y="14017"/>
                  <a:pt x="7906" y="14212"/>
                </a:cubicBezTo>
                <a:cubicBezTo>
                  <a:pt x="8155" y="14519"/>
                  <a:pt x="8405" y="14865"/>
                  <a:pt x="8646" y="15243"/>
                </a:cubicBezTo>
                <a:cubicBezTo>
                  <a:pt x="8711" y="15346"/>
                  <a:pt x="8766" y="15470"/>
                  <a:pt x="8816" y="15620"/>
                </a:cubicBezTo>
                <a:cubicBezTo>
                  <a:pt x="8915" y="15920"/>
                  <a:pt x="8881" y="16217"/>
                  <a:pt x="8727" y="16394"/>
                </a:cubicBezTo>
                <a:cubicBezTo>
                  <a:pt x="8657" y="16475"/>
                  <a:pt x="8589" y="16555"/>
                  <a:pt x="8519" y="16636"/>
                </a:cubicBezTo>
                <a:cubicBezTo>
                  <a:pt x="8236" y="16970"/>
                  <a:pt x="7943" y="17314"/>
                  <a:pt x="7620" y="17575"/>
                </a:cubicBezTo>
                <a:cubicBezTo>
                  <a:pt x="7372" y="17775"/>
                  <a:pt x="7081" y="17902"/>
                  <a:pt x="6732" y="17962"/>
                </a:cubicBezTo>
                <a:cubicBezTo>
                  <a:pt x="6569" y="17991"/>
                  <a:pt x="6409" y="17910"/>
                  <a:pt x="6282" y="17736"/>
                </a:cubicBezTo>
                <a:cubicBezTo>
                  <a:pt x="6140" y="17542"/>
                  <a:pt x="6061" y="17259"/>
                  <a:pt x="6063" y="16961"/>
                </a:cubicBezTo>
                <a:cubicBezTo>
                  <a:pt x="6063" y="16961"/>
                  <a:pt x="6071" y="16891"/>
                  <a:pt x="6071" y="16891"/>
                </a:cubicBezTo>
                <a:cubicBezTo>
                  <a:pt x="6093" y="16687"/>
                  <a:pt x="6119" y="16455"/>
                  <a:pt x="6176" y="16242"/>
                </a:cubicBezTo>
                <a:cubicBezTo>
                  <a:pt x="6347" y="15608"/>
                  <a:pt x="6515" y="15056"/>
                  <a:pt x="6688" y="14554"/>
                </a:cubicBezTo>
                <a:cubicBezTo>
                  <a:pt x="6805" y="14217"/>
                  <a:pt x="6991" y="13993"/>
                  <a:pt x="7214" y="13923"/>
                </a:cubicBezTo>
                <a:cubicBezTo>
                  <a:pt x="7273" y="13905"/>
                  <a:pt x="7331" y="13896"/>
                  <a:pt x="7391" y="13899"/>
                </a:cubicBezTo>
                <a:close/>
                <a:moveTo>
                  <a:pt x="0" y="14006"/>
                </a:moveTo>
                <a:lnTo>
                  <a:pt x="0" y="14051"/>
                </a:lnTo>
                <a:cubicBezTo>
                  <a:pt x="18" y="14057"/>
                  <a:pt x="37" y="14062"/>
                  <a:pt x="55" y="14066"/>
                </a:cubicBezTo>
                <a:cubicBezTo>
                  <a:pt x="70" y="14070"/>
                  <a:pt x="85" y="14073"/>
                  <a:pt x="99" y="14078"/>
                </a:cubicBezTo>
                <a:cubicBezTo>
                  <a:pt x="154" y="14092"/>
                  <a:pt x="208" y="14107"/>
                  <a:pt x="263" y="14121"/>
                </a:cubicBezTo>
                <a:cubicBezTo>
                  <a:pt x="562" y="14199"/>
                  <a:pt x="871" y="14280"/>
                  <a:pt x="1156" y="14472"/>
                </a:cubicBezTo>
                <a:cubicBezTo>
                  <a:pt x="1325" y="14585"/>
                  <a:pt x="1425" y="14784"/>
                  <a:pt x="1461" y="15078"/>
                </a:cubicBezTo>
                <a:cubicBezTo>
                  <a:pt x="1492" y="15330"/>
                  <a:pt x="1504" y="15591"/>
                  <a:pt x="1517" y="15842"/>
                </a:cubicBezTo>
                <a:lnTo>
                  <a:pt x="1521" y="15934"/>
                </a:lnTo>
                <a:cubicBezTo>
                  <a:pt x="1550" y="16511"/>
                  <a:pt x="1654" y="16943"/>
                  <a:pt x="1850" y="17295"/>
                </a:cubicBezTo>
                <a:cubicBezTo>
                  <a:pt x="1893" y="17373"/>
                  <a:pt x="1937" y="17450"/>
                  <a:pt x="1981" y="17524"/>
                </a:cubicBezTo>
                <a:cubicBezTo>
                  <a:pt x="2061" y="17661"/>
                  <a:pt x="2144" y="17804"/>
                  <a:pt x="2217" y="17953"/>
                </a:cubicBezTo>
                <a:cubicBezTo>
                  <a:pt x="2319" y="18162"/>
                  <a:pt x="2371" y="18409"/>
                  <a:pt x="2421" y="18649"/>
                </a:cubicBezTo>
                <a:cubicBezTo>
                  <a:pt x="2439" y="18733"/>
                  <a:pt x="2457" y="18821"/>
                  <a:pt x="2477" y="18906"/>
                </a:cubicBezTo>
                <a:cubicBezTo>
                  <a:pt x="2553" y="19226"/>
                  <a:pt x="2651" y="19557"/>
                  <a:pt x="2849" y="19802"/>
                </a:cubicBezTo>
                <a:cubicBezTo>
                  <a:pt x="3177" y="20208"/>
                  <a:pt x="3555" y="20195"/>
                  <a:pt x="3946" y="20144"/>
                </a:cubicBezTo>
                <a:cubicBezTo>
                  <a:pt x="4176" y="20114"/>
                  <a:pt x="4241" y="20144"/>
                  <a:pt x="4299" y="20490"/>
                </a:cubicBezTo>
                <a:cubicBezTo>
                  <a:pt x="4328" y="20661"/>
                  <a:pt x="4362" y="20833"/>
                  <a:pt x="4395" y="20999"/>
                </a:cubicBezTo>
                <a:cubicBezTo>
                  <a:pt x="4433" y="21195"/>
                  <a:pt x="4473" y="21397"/>
                  <a:pt x="4506" y="21600"/>
                </a:cubicBezTo>
                <a:lnTo>
                  <a:pt x="4536" y="21600"/>
                </a:lnTo>
                <a:cubicBezTo>
                  <a:pt x="4504" y="21393"/>
                  <a:pt x="4463" y="21186"/>
                  <a:pt x="4423" y="20986"/>
                </a:cubicBezTo>
                <a:cubicBezTo>
                  <a:pt x="4390" y="20820"/>
                  <a:pt x="4356" y="20648"/>
                  <a:pt x="4327" y="20478"/>
                </a:cubicBezTo>
                <a:cubicBezTo>
                  <a:pt x="4265" y="20110"/>
                  <a:pt x="4190" y="20066"/>
                  <a:pt x="3943" y="20099"/>
                </a:cubicBezTo>
                <a:cubicBezTo>
                  <a:pt x="3559" y="20149"/>
                  <a:pt x="3188" y="20163"/>
                  <a:pt x="2868" y="19768"/>
                </a:cubicBezTo>
                <a:cubicBezTo>
                  <a:pt x="2676" y="19529"/>
                  <a:pt x="2580" y="19205"/>
                  <a:pt x="2505" y="18891"/>
                </a:cubicBezTo>
                <a:cubicBezTo>
                  <a:pt x="2485" y="18807"/>
                  <a:pt x="2466" y="18719"/>
                  <a:pt x="2449" y="18636"/>
                </a:cubicBezTo>
                <a:cubicBezTo>
                  <a:pt x="2398" y="18392"/>
                  <a:pt x="2346" y="18141"/>
                  <a:pt x="2241" y="17926"/>
                </a:cubicBezTo>
                <a:cubicBezTo>
                  <a:pt x="2167" y="17775"/>
                  <a:pt x="2084" y="17632"/>
                  <a:pt x="2004" y="17494"/>
                </a:cubicBezTo>
                <a:cubicBezTo>
                  <a:pt x="1960" y="17420"/>
                  <a:pt x="1915" y="17343"/>
                  <a:pt x="1872" y="17266"/>
                </a:cubicBezTo>
                <a:cubicBezTo>
                  <a:pt x="1681" y="16922"/>
                  <a:pt x="1579" y="16498"/>
                  <a:pt x="1551" y="15931"/>
                </a:cubicBezTo>
                <a:lnTo>
                  <a:pt x="1547" y="15840"/>
                </a:lnTo>
                <a:cubicBezTo>
                  <a:pt x="1534" y="15587"/>
                  <a:pt x="1521" y="15324"/>
                  <a:pt x="1490" y="15069"/>
                </a:cubicBezTo>
                <a:cubicBezTo>
                  <a:pt x="1452" y="14759"/>
                  <a:pt x="1347" y="14551"/>
                  <a:pt x="1169" y="14431"/>
                </a:cubicBezTo>
                <a:cubicBezTo>
                  <a:pt x="880" y="14236"/>
                  <a:pt x="568" y="14155"/>
                  <a:pt x="267" y="14076"/>
                </a:cubicBezTo>
                <a:cubicBezTo>
                  <a:pt x="213" y="14062"/>
                  <a:pt x="159" y="14049"/>
                  <a:pt x="105" y="14034"/>
                </a:cubicBezTo>
                <a:cubicBezTo>
                  <a:pt x="90" y="14030"/>
                  <a:pt x="75" y="14025"/>
                  <a:pt x="60" y="14021"/>
                </a:cubicBezTo>
                <a:cubicBezTo>
                  <a:pt x="39" y="14016"/>
                  <a:pt x="20" y="14011"/>
                  <a:pt x="0" y="14006"/>
                </a:cubicBezTo>
                <a:close/>
                <a:moveTo>
                  <a:pt x="7395" y="14511"/>
                </a:moveTo>
                <a:cubicBezTo>
                  <a:pt x="7233" y="14517"/>
                  <a:pt x="7075" y="14643"/>
                  <a:pt x="6989" y="14853"/>
                </a:cubicBezTo>
                <a:cubicBezTo>
                  <a:pt x="6780" y="15369"/>
                  <a:pt x="6628" y="15944"/>
                  <a:pt x="6538" y="16559"/>
                </a:cubicBezTo>
                <a:cubicBezTo>
                  <a:pt x="6508" y="16763"/>
                  <a:pt x="6529" y="16942"/>
                  <a:pt x="6600" y="17076"/>
                </a:cubicBezTo>
                <a:cubicBezTo>
                  <a:pt x="6673" y="17215"/>
                  <a:pt x="6795" y="17291"/>
                  <a:pt x="6945" y="17292"/>
                </a:cubicBezTo>
                <a:cubicBezTo>
                  <a:pt x="6951" y="17292"/>
                  <a:pt x="6959" y="17293"/>
                  <a:pt x="6965" y="17293"/>
                </a:cubicBezTo>
                <a:cubicBezTo>
                  <a:pt x="7014" y="17293"/>
                  <a:pt x="7070" y="17278"/>
                  <a:pt x="7128" y="17249"/>
                </a:cubicBezTo>
                <a:cubicBezTo>
                  <a:pt x="7471" y="17082"/>
                  <a:pt x="7799" y="16774"/>
                  <a:pt x="8130" y="16307"/>
                </a:cubicBezTo>
                <a:cubicBezTo>
                  <a:pt x="8322" y="16036"/>
                  <a:pt x="8362" y="15749"/>
                  <a:pt x="8258" y="15406"/>
                </a:cubicBezTo>
                <a:cubicBezTo>
                  <a:pt x="8135" y="15002"/>
                  <a:pt x="7911" y="14729"/>
                  <a:pt x="7555" y="14548"/>
                </a:cubicBezTo>
                <a:cubicBezTo>
                  <a:pt x="7503" y="14522"/>
                  <a:pt x="7449" y="14509"/>
                  <a:pt x="7395" y="14511"/>
                </a:cubicBezTo>
                <a:close/>
                <a:moveTo>
                  <a:pt x="251" y="14512"/>
                </a:moveTo>
                <a:cubicBezTo>
                  <a:pt x="179" y="14513"/>
                  <a:pt x="107" y="14520"/>
                  <a:pt x="36" y="14528"/>
                </a:cubicBezTo>
                <a:cubicBezTo>
                  <a:pt x="24" y="14529"/>
                  <a:pt x="12" y="14529"/>
                  <a:pt x="0" y="14530"/>
                </a:cubicBezTo>
                <a:lnTo>
                  <a:pt x="0" y="14574"/>
                </a:lnTo>
                <a:cubicBezTo>
                  <a:pt x="13" y="14573"/>
                  <a:pt x="26" y="14573"/>
                  <a:pt x="38" y="14571"/>
                </a:cubicBezTo>
                <a:cubicBezTo>
                  <a:pt x="108" y="14564"/>
                  <a:pt x="179" y="14558"/>
                  <a:pt x="251" y="14556"/>
                </a:cubicBezTo>
                <a:cubicBezTo>
                  <a:pt x="323" y="14555"/>
                  <a:pt x="396" y="14559"/>
                  <a:pt x="468" y="14576"/>
                </a:cubicBezTo>
                <a:cubicBezTo>
                  <a:pt x="1035" y="14704"/>
                  <a:pt x="1209" y="14959"/>
                  <a:pt x="1279" y="15759"/>
                </a:cubicBezTo>
                <a:cubicBezTo>
                  <a:pt x="1358" y="16663"/>
                  <a:pt x="1543" y="17345"/>
                  <a:pt x="1861" y="17908"/>
                </a:cubicBezTo>
                <a:cubicBezTo>
                  <a:pt x="2058" y="18256"/>
                  <a:pt x="2161" y="18686"/>
                  <a:pt x="2243" y="19061"/>
                </a:cubicBezTo>
                <a:cubicBezTo>
                  <a:pt x="2404" y="19806"/>
                  <a:pt x="2739" y="20323"/>
                  <a:pt x="3237" y="20599"/>
                </a:cubicBezTo>
                <a:cubicBezTo>
                  <a:pt x="3617" y="20810"/>
                  <a:pt x="3889" y="21140"/>
                  <a:pt x="4064" y="21600"/>
                </a:cubicBezTo>
                <a:lnTo>
                  <a:pt x="4097" y="21600"/>
                </a:lnTo>
                <a:cubicBezTo>
                  <a:pt x="3919" y="21119"/>
                  <a:pt x="3640" y="20775"/>
                  <a:pt x="3247" y="20557"/>
                </a:cubicBezTo>
                <a:cubicBezTo>
                  <a:pt x="2758" y="20286"/>
                  <a:pt x="2430" y="19778"/>
                  <a:pt x="2271" y="19048"/>
                </a:cubicBezTo>
                <a:cubicBezTo>
                  <a:pt x="2189" y="18668"/>
                  <a:pt x="2084" y="18234"/>
                  <a:pt x="1884" y="17879"/>
                </a:cubicBezTo>
                <a:cubicBezTo>
                  <a:pt x="1569" y="17324"/>
                  <a:pt x="1387" y="16647"/>
                  <a:pt x="1309" y="15752"/>
                </a:cubicBezTo>
                <a:cubicBezTo>
                  <a:pt x="1236" y="14926"/>
                  <a:pt x="1056" y="14664"/>
                  <a:pt x="472" y="14532"/>
                </a:cubicBezTo>
                <a:cubicBezTo>
                  <a:pt x="398" y="14515"/>
                  <a:pt x="324" y="14510"/>
                  <a:pt x="251" y="14512"/>
                </a:cubicBezTo>
                <a:close/>
                <a:moveTo>
                  <a:pt x="7405" y="14556"/>
                </a:moveTo>
                <a:cubicBezTo>
                  <a:pt x="7452" y="14556"/>
                  <a:pt x="7500" y="14567"/>
                  <a:pt x="7546" y="14591"/>
                </a:cubicBezTo>
                <a:cubicBezTo>
                  <a:pt x="7898" y="14770"/>
                  <a:pt x="8109" y="15028"/>
                  <a:pt x="8231" y="15426"/>
                </a:cubicBezTo>
                <a:cubicBezTo>
                  <a:pt x="8330" y="15752"/>
                  <a:pt x="8293" y="16014"/>
                  <a:pt x="8109" y="16274"/>
                </a:cubicBezTo>
                <a:cubicBezTo>
                  <a:pt x="7782" y="16737"/>
                  <a:pt x="7458" y="17041"/>
                  <a:pt x="7119" y="17207"/>
                </a:cubicBezTo>
                <a:cubicBezTo>
                  <a:pt x="7056" y="17238"/>
                  <a:pt x="6997" y="17252"/>
                  <a:pt x="6947" y="17248"/>
                </a:cubicBezTo>
                <a:lnTo>
                  <a:pt x="6946" y="17248"/>
                </a:lnTo>
                <a:cubicBezTo>
                  <a:pt x="6806" y="17248"/>
                  <a:pt x="6690" y="17177"/>
                  <a:pt x="6622" y="17048"/>
                </a:cubicBezTo>
                <a:cubicBezTo>
                  <a:pt x="6557" y="16925"/>
                  <a:pt x="6539" y="16759"/>
                  <a:pt x="6566" y="16568"/>
                </a:cubicBezTo>
                <a:cubicBezTo>
                  <a:pt x="6656" y="15958"/>
                  <a:pt x="6807" y="15390"/>
                  <a:pt x="7015" y="14878"/>
                </a:cubicBezTo>
                <a:cubicBezTo>
                  <a:pt x="7097" y="14676"/>
                  <a:pt x="7250" y="14556"/>
                  <a:pt x="7405" y="14556"/>
                </a:cubicBezTo>
                <a:close/>
                <a:moveTo>
                  <a:pt x="261" y="14581"/>
                </a:moveTo>
                <a:cubicBezTo>
                  <a:pt x="174" y="14574"/>
                  <a:pt x="87" y="14580"/>
                  <a:pt x="0" y="14612"/>
                </a:cubicBezTo>
                <a:lnTo>
                  <a:pt x="0" y="14658"/>
                </a:lnTo>
                <a:cubicBezTo>
                  <a:pt x="2" y="14657"/>
                  <a:pt x="4" y="14657"/>
                  <a:pt x="6" y="14656"/>
                </a:cubicBezTo>
                <a:cubicBezTo>
                  <a:pt x="176" y="14593"/>
                  <a:pt x="347" y="14635"/>
                  <a:pt x="513" y="14674"/>
                </a:cubicBezTo>
                <a:lnTo>
                  <a:pt x="536" y="14679"/>
                </a:lnTo>
                <a:cubicBezTo>
                  <a:pt x="970" y="14782"/>
                  <a:pt x="1120" y="15007"/>
                  <a:pt x="1206" y="15682"/>
                </a:cubicBezTo>
                <a:cubicBezTo>
                  <a:pt x="1216" y="15762"/>
                  <a:pt x="1225" y="15846"/>
                  <a:pt x="1233" y="15942"/>
                </a:cubicBezTo>
                <a:cubicBezTo>
                  <a:pt x="1297" y="16690"/>
                  <a:pt x="1460" y="17296"/>
                  <a:pt x="1732" y="17794"/>
                </a:cubicBezTo>
                <a:cubicBezTo>
                  <a:pt x="1913" y="18126"/>
                  <a:pt x="2049" y="18500"/>
                  <a:pt x="2137" y="18906"/>
                </a:cubicBezTo>
                <a:cubicBezTo>
                  <a:pt x="2212" y="19248"/>
                  <a:pt x="2302" y="19537"/>
                  <a:pt x="2412" y="19789"/>
                </a:cubicBezTo>
                <a:cubicBezTo>
                  <a:pt x="2621" y="20267"/>
                  <a:pt x="2939" y="20500"/>
                  <a:pt x="3248" y="20699"/>
                </a:cubicBezTo>
                <a:cubicBezTo>
                  <a:pt x="3535" y="20884"/>
                  <a:pt x="3821" y="21125"/>
                  <a:pt x="3987" y="21600"/>
                </a:cubicBezTo>
                <a:lnTo>
                  <a:pt x="4020" y="21600"/>
                </a:lnTo>
                <a:cubicBezTo>
                  <a:pt x="3851" y="21097"/>
                  <a:pt x="3542" y="20841"/>
                  <a:pt x="3260" y="20659"/>
                </a:cubicBezTo>
                <a:cubicBezTo>
                  <a:pt x="2955" y="20462"/>
                  <a:pt x="2641" y="20232"/>
                  <a:pt x="2436" y="19765"/>
                </a:cubicBezTo>
                <a:cubicBezTo>
                  <a:pt x="2327" y="19516"/>
                  <a:pt x="2239" y="19230"/>
                  <a:pt x="2165" y="18891"/>
                </a:cubicBezTo>
                <a:cubicBezTo>
                  <a:pt x="2076" y="18480"/>
                  <a:pt x="1938" y="18101"/>
                  <a:pt x="1755" y="17766"/>
                </a:cubicBezTo>
                <a:cubicBezTo>
                  <a:pt x="1487" y="17274"/>
                  <a:pt x="1325" y="16676"/>
                  <a:pt x="1262" y="15938"/>
                </a:cubicBezTo>
                <a:cubicBezTo>
                  <a:pt x="1253" y="15840"/>
                  <a:pt x="1245" y="15754"/>
                  <a:pt x="1235" y="15674"/>
                </a:cubicBezTo>
                <a:cubicBezTo>
                  <a:pt x="1147" y="14984"/>
                  <a:pt x="985" y="14740"/>
                  <a:pt x="540" y="14634"/>
                </a:cubicBezTo>
                <a:lnTo>
                  <a:pt x="517" y="14629"/>
                </a:lnTo>
                <a:cubicBezTo>
                  <a:pt x="433" y="14609"/>
                  <a:pt x="347" y="14588"/>
                  <a:pt x="261" y="14581"/>
                </a:cubicBezTo>
                <a:close/>
                <a:moveTo>
                  <a:pt x="183" y="15168"/>
                </a:moveTo>
                <a:cubicBezTo>
                  <a:pt x="146" y="15167"/>
                  <a:pt x="108" y="15176"/>
                  <a:pt x="71" y="15183"/>
                </a:cubicBezTo>
                <a:cubicBezTo>
                  <a:pt x="47" y="15188"/>
                  <a:pt x="23" y="15192"/>
                  <a:pt x="0" y="15194"/>
                </a:cubicBezTo>
                <a:lnTo>
                  <a:pt x="0" y="15239"/>
                </a:lnTo>
                <a:cubicBezTo>
                  <a:pt x="25" y="15237"/>
                  <a:pt x="50" y="15232"/>
                  <a:pt x="74" y="15227"/>
                </a:cubicBezTo>
                <a:cubicBezTo>
                  <a:pt x="112" y="15219"/>
                  <a:pt x="147" y="15211"/>
                  <a:pt x="182" y="15213"/>
                </a:cubicBezTo>
                <a:cubicBezTo>
                  <a:pt x="630" y="15230"/>
                  <a:pt x="843" y="15483"/>
                  <a:pt x="941" y="16114"/>
                </a:cubicBezTo>
                <a:cubicBezTo>
                  <a:pt x="1076" y="16975"/>
                  <a:pt x="1287" y="17695"/>
                  <a:pt x="1587" y="18313"/>
                </a:cubicBezTo>
                <a:cubicBezTo>
                  <a:pt x="1728" y="18605"/>
                  <a:pt x="1827" y="18933"/>
                  <a:pt x="1914" y="19245"/>
                </a:cubicBezTo>
                <a:cubicBezTo>
                  <a:pt x="2142" y="20072"/>
                  <a:pt x="2472" y="20660"/>
                  <a:pt x="2923" y="21042"/>
                </a:cubicBezTo>
                <a:lnTo>
                  <a:pt x="2943" y="21059"/>
                </a:lnTo>
                <a:cubicBezTo>
                  <a:pt x="3121" y="21210"/>
                  <a:pt x="3304" y="21366"/>
                  <a:pt x="3444" y="21600"/>
                </a:cubicBezTo>
                <a:lnTo>
                  <a:pt x="3484" y="21600"/>
                </a:lnTo>
                <a:cubicBezTo>
                  <a:pt x="3339" y="21344"/>
                  <a:pt x="3145" y="21180"/>
                  <a:pt x="2958" y="21021"/>
                </a:cubicBezTo>
                <a:lnTo>
                  <a:pt x="2937" y="21003"/>
                </a:lnTo>
                <a:cubicBezTo>
                  <a:pt x="2493" y="20626"/>
                  <a:pt x="2167" y="20044"/>
                  <a:pt x="1941" y="19227"/>
                </a:cubicBezTo>
                <a:cubicBezTo>
                  <a:pt x="1854" y="18912"/>
                  <a:pt x="1754" y="18581"/>
                  <a:pt x="1611" y="18286"/>
                </a:cubicBezTo>
                <a:cubicBezTo>
                  <a:pt x="1313" y="17672"/>
                  <a:pt x="1104" y="16958"/>
                  <a:pt x="970" y="16103"/>
                </a:cubicBezTo>
                <a:cubicBezTo>
                  <a:pt x="869" y="15456"/>
                  <a:pt x="641" y="15185"/>
                  <a:pt x="183" y="15168"/>
                </a:cubicBezTo>
                <a:close/>
                <a:moveTo>
                  <a:pt x="21600" y="15312"/>
                </a:moveTo>
                <a:cubicBezTo>
                  <a:pt x="21481" y="15332"/>
                  <a:pt x="21367" y="15378"/>
                  <a:pt x="21268" y="15426"/>
                </a:cubicBezTo>
                <a:cubicBezTo>
                  <a:pt x="20954" y="15576"/>
                  <a:pt x="20729" y="15827"/>
                  <a:pt x="20580" y="16191"/>
                </a:cubicBezTo>
                <a:cubicBezTo>
                  <a:pt x="20390" y="16655"/>
                  <a:pt x="20353" y="17157"/>
                  <a:pt x="20465" y="17723"/>
                </a:cubicBezTo>
                <a:cubicBezTo>
                  <a:pt x="20627" y="18545"/>
                  <a:pt x="20590" y="19370"/>
                  <a:pt x="20539" y="19998"/>
                </a:cubicBezTo>
                <a:cubicBezTo>
                  <a:pt x="20514" y="20314"/>
                  <a:pt x="20454" y="20506"/>
                  <a:pt x="20355" y="20582"/>
                </a:cubicBezTo>
                <a:cubicBezTo>
                  <a:pt x="20255" y="20658"/>
                  <a:pt x="20117" y="20617"/>
                  <a:pt x="19932" y="20458"/>
                </a:cubicBezTo>
                <a:cubicBezTo>
                  <a:pt x="19923" y="20450"/>
                  <a:pt x="19914" y="20441"/>
                  <a:pt x="19905" y="20432"/>
                </a:cubicBezTo>
                <a:cubicBezTo>
                  <a:pt x="19898" y="20425"/>
                  <a:pt x="19890" y="20418"/>
                  <a:pt x="19882" y="20411"/>
                </a:cubicBezTo>
                <a:cubicBezTo>
                  <a:pt x="19687" y="20237"/>
                  <a:pt x="19519" y="20004"/>
                  <a:pt x="19356" y="19779"/>
                </a:cubicBezTo>
                <a:cubicBezTo>
                  <a:pt x="19268" y="19658"/>
                  <a:pt x="19178" y="19534"/>
                  <a:pt x="19084" y="19420"/>
                </a:cubicBezTo>
                <a:cubicBezTo>
                  <a:pt x="18868" y="19155"/>
                  <a:pt x="18626" y="18901"/>
                  <a:pt x="18318" y="18834"/>
                </a:cubicBezTo>
                <a:cubicBezTo>
                  <a:pt x="17867" y="18737"/>
                  <a:pt x="17383" y="18636"/>
                  <a:pt x="16902" y="18546"/>
                </a:cubicBezTo>
                <a:cubicBezTo>
                  <a:pt x="16700" y="18508"/>
                  <a:pt x="16542" y="18565"/>
                  <a:pt x="16433" y="18719"/>
                </a:cubicBezTo>
                <a:cubicBezTo>
                  <a:pt x="16320" y="18879"/>
                  <a:pt x="16266" y="19138"/>
                  <a:pt x="16278" y="19468"/>
                </a:cubicBezTo>
                <a:cubicBezTo>
                  <a:pt x="16286" y="19704"/>
                  <a:pt x="16332" y="19941"/>
                  <a:pt x="16418" y="20196"/>
                </a:cubicBezTo>
                <a:cubicBezTo>
                  <a:pt x="16557" y="20604"/>
                  <a:pt x="16701" y="21017"/>
                  <a:pt x="16839" y="21417"/>
                </a:cubicBezTo>
                <a:cubicBezTo>
                  <a:pt x="16861" y="21478"/>
                  <a:pt x="16882" y="21539"/>
                  <a:pt x="16903" y="21600"/>
                </a:cubicBezTo>
                <a:lnTo>
                  <a:pt x="16937" y="21600"/>
                </a:lnTo>
                <a:cubicBezTo>
                  <a:pt x="16913" y="21532"/>
                  <a:pt x="16889" y="21463"/>
                  <a:pt x="16866" y="21395"/>
                </a:cubicBezTo>
                <a:cubicBezTo>
                  <a:pt x="16727" y="20996"/>
                  <a:pt x="16583" y="20584"/>
                  <a:pt x="16444" y="20176"/>
                </a:cubicBezTo>
                <a:cubicBezTo>
                  <a:pt x="16360" y="19927"/>
                  <a:pt x="16314" y="19694"/>
                  <a:pt x="16307" y="19465"/>
                </a:cubicBezTo>
                <a:cubicBezTo>
                  <a:pt x="16296" y="19149"/>
                  <a:pt x="16346" y="18902"/>
                  <a:pt x="16452" y="18752"/>
                </a:cubicBezTo>
                <a:cubicBezTo>
                  <a:pt x="16555" y="18607"/>
                  <a:pt x="16706" y="18553"/>
                  <a:pt x="16899" y="18589"/>
                </a:cubicBezTo>
                <a:cubicBezTo>
                  <a:pt x="17380" y="18680"/>
                  <a:pt x="17863" y="18782"/>
                  <a:pt x="18314" y="18879"/>
                </a:cubicBezTo>
                <a:cubicBezTo>
                  <a:pt x="18615" y="18944"/>
                  <a:pt x="18852" y="19194"/>
                  <a:pt x="19065" y="19454"/>
                </a:cubicBezTo>
                <a:cubicBezTo>
                  <a:pt x="19158" y="19568"/>
                  <a:pt x="19249" y="19693"/>
                  <a:pt x="19336" y="19812"/>
                </a:cubicBezTo>
                <a:cubicBezTo>
                  <a:pt x="19500" y="20039"/>
                  <a:pt x="19670" y="20273"/>
                  <a:pt x="19868" y="20449"/>
                </a:cubicBezTo>
                <a:cubicBezTo>
                  <a:pt x="19875" y="20456"/>
                  <a:pt x="19882" y="20464"/>
                  <a:pt x="19889" y="20471"/>
                </a:cubicBezTo>
                <a:cubicBezTo>
                  <a:pt x="19898" y="20480"/>
                  <a:pt x="19908" y="20489"/>
                  <a:pt x="19917" y="20497"/>
                </a:cubicBezTo>
                <a:cubicBezTo>
                  <a:pt x="20112" y="20664"/>
                  <a:pt x="20259" y="20705"/>
                  <a:pt x="20368" y="20621"/>
                </a:cubicBezTo>
                <a:cubicBezTo>
                  <a:pt x="20476" y="20538"/>
                  <a:pt x="20541" y="20336"/>
                  <a:pt x="20568" y="20003"/>
                </a:cubicBezTo>
                <a:cubicBezTo>
                  <a:pt x="20619" y="19371"/>
                  <a:pt x="20658" y="18539"/>
                  <a:pt x="20494" y="17709"/>
                </a:cubicBezTo>
                <a:cubicBezTo>
                  <a:pt x="20384" y="17156"/>
                  <a:pt x="20420" y="16668"/>
                  <a:pt x="20605" y="16215"/>
                </a:cubicBezTo>
                <a:cubicBezTo>
                  <a:pt x="20750" y="15860"/>
                  <a:pt x="20970" y="15617"/>
                  <a:pt x="21277" y="15469"/>
                </a:cubicBezTo>
                <a:cubicBezTo>
                  <a:pt x="21374" y="15423"/>
                  <a:pt x="21484" y="15376"/>
                  <a:pt x="21600" y="15356"/>
                </a:cubicBezTo>
                <a:lnTo>
                  <a:pt x="21600" y="15312"/>
                </a:lnTo>
                <a:close/>
                <a:moveTo>
                  <a:pt x="21600" y="15697"/>
                </a:moveTo>
                <a:cubicBezTo>
                  <a:pt x="21174" y="15824"/>
                  <a:pt x="20910" y="16112"/>
                  <a:pt x="20761" y="16619"/>
                </a:cubicBezTo>
                <a:cubicBezTo>
                  <a:pt x="20646" y="17008"/>
                  <a:pt x="20689" y="17413"/>
                  <a:pt x="20729" y="17805"/>
                </a:cubicBezTo>
                <a:lnTo>
                  <a:pt x="20732" y="17830"/>
                </a:lnTo>
                <a:cubicBezTo>
                  <a:pt x="20737" y="17881"/>
                  <a:pt x="20742" y="17933"/>
                  <a:pt x="20748" y="17984"/>
                </a:cubicBezTo>
                <a:cubicBezTo>
                  <a:pt x="20786" y="18341"/>
                  <a:pt x="20825" y="18710"/>
                  <a:pt x="20809" y="19079"/>
                </a:cubicBezTo>
                <a:cubicBezTo>
                  <a:pt x="20799" y="19313"/>
                  <a:pt x="20811" y="19549"/>
                  <a:pt x="20823" y="19777"/>
                </a:cubicBezTo>
                <a:cubicBezTo>
                  <a:pt x="20834" y="19998"/>
                  <a:pt x="20846" y="20226"/>
                  <a:pt x="20837" y="20451"/>
                </a:cubicBezTo>
                <a:lnTo>
                  <a:pt x="20834" y="20531"/>
                </a:lnTo>
                <a:cubicBezTo>
                  <a:pt x="20827" y="20743"/>
                  <a:pt x="20819" y="20962"/>
                  <a:pt x="20767" y="21163"/>
                </a:cubicBezTo>
                <a:cubicBezTo>
                  <a:pt x="20719" y="21348"/>
                  <a:pt x="20659" y="21459"/>
                  <a:pt x="20583" y="21501"/>
                </a:cubicBezTo>
                <a:cubicBezTo>
                  <a:pt x="20507" y="21543"/>
                  <a:pt x="20416" y="21519"/>
                  <a:pt x="20304" y="21428"/>
                </a:cubicBezTo>
                <a:cubicBezTo>
                  <a:pt x="20077" y="21243"/>
                  <a:pt x="19880" y="20984"/>
                  <a:pt x="19689" y="20732"/>
                </a:cubicBezTo>
                <a:lnTo>
                  <a:pt x="19656" y="20689"/>
                </a:lnTo>
                <a:cubicBezTo>
                  <a:pt x="19545" y="20542"/>
                  <a:pt x="19434" y="20393"/>
                  <a:pt x="19324" y="20245"/>
                </a:cubicBezTo>
                <a:cubicBezTo>
                  <a:pt x="19189" y="20064"/>
                  <a:pt x="19049" y="19877"/>
                  <a:pt x="18910" y="19696"/>
                </a:cubicBezTo>
                <a:cubicBezTo>
                  <a:pt x="18665" y="19376"/>
                  <a:pt x="18369" y="19181"/>
                  <a:pt x="18031" y="19114"/>
                </a:cubicBezTo>
                <a:lnTo>
                  <a:pt x="18020" y="19111"/>
                </a:lnTo>
                <a:cubicBezTo>
                  <a:pt x="17681" y="19043"/>
                  <a:pt x="17331" y="18974"/>
                  <a:pt x="16983" y="19074"/>
                </a:cubicBezTo>
                <a:cubicBezTo>
                  <a:pt x="16725" y="19148"/>
                  <a:pt x="16583" y="19465"/>
                  <a:pt x="16621" y="19881"/>
                </a:cubicBezTo>
                <a:cubicBezTo>
                  <a:pt x="16659" y="20291"/>
                  <a:pt x="16791" y="20641"/>
                  <a:pt x="16918" y="20979"/>
                </a:cubicBezTo>
                <a:cubicBezTo>
                  <a:pt x="16946" y="21053"/>
                  <a:pt x="16974" y="21127"/>
                  <a:pt x="17001" y="21202"/>
                </a:cubicBezTo>
                <a:cubicBezTo>
                  <a:pt x="17053" y="21346"/>
                  <a:pt x="17094" y="21475"/>
                  <a:pt x="17131" y="21600"/>
                </a:cubicBezTo>
                <a:lnTo>
                  <a:pt x="17164" y="21600"/>
                </a:lnTo>
                <a:cubicBezTo>
                  <a:pt x="17125" y="21469"/>
                  <a:pt x="17082" y="21332"/>
                  <a:pt x="17027" y="21180"/>
                </a:cubicBezTo>
                <a:cubicBezTo>
                  <a:pt x="17000" y="21105"/>
                  <a:pt x="16972" y="21030"/>
                  <a:pt x="16944" y="20956"/>
                </a:cubicBezTo>
                <a:cubicBezTo>
                  <a:pt x="16818" y="20621"/>
                  <a:pt x="16688" y="20277"/>
                  <a:pt x="16651" y="19876"/>
                </a:cubicBezTo>
                <a:cubicBezTo>
                  <a:pt x="16614" y="19479"/>
                  <a:pt x="16743" y="19188"/>
                  <a:pt x="16988" y="19118"/>
                </a:cubicBezTo>
                <a:cubicBezTo>
                  <a:pt x="17332" y="19019"/>
                  <a:pt x="17679" y="19088"/>
                  <a:pt x="18016" y="19156"/>
                </a:cubicBezTo>
                <a:lnTo>
                  <a:pt x="18028" y="19158"/>
                </a:lnTo>
                <a:cubicBezTo>
                  <a:pt x="18360" y="19224"/>
                  <a:pt x="18650" y="19416"/>
                  <a:pt x="18891" y="19731"/>
                </a:cubicBezTo>
                <a:cubicBezTo>
                  <a:pt x="19030" y="19912"/>
                  <a:pt x="19169" y="20099"/>
                  <a:pt x="19304" y="20279"/>
                </a:cubicBezTo>
                <a:cubicBezTo>
                  <a:pt x="19415" y="20427"/>
                  <a:pt x="19526" y="20575"/>
                  <a:pt x="19637" y="20721"/>
                </a:cubicBezTo>
                <a:lnTo>
                  <a:pt x="19670" y="20765"/>
                </a:lnTo>
                <a:cubicBezTo>
                  <a:pt x="19862" y="21018"/>
                  <a:pt x="20061" y="21281"/>
                  <a:pt x="20291" y="21468"/>
                </a:cubicBezTo>
                <a:cubicBezTo>
                  <a:pt x="20411" y="21565"/>
                  <a:pt x="20510" y="21589"/>
                  <a:pt x="20593" y="21542"/>
                </a:cubicBezTo>
                <a:cubicBezTo>
                  <a:pt x="20678" y="21495"/>
                  <a:pt x="20744" y="21378"/>
                  <a:pt x="20795" y="21180"/>
                </a:cubicBezTo>
                <a:cubicBezTo>
                  <a:pt x="20848" y="20972"/>
                  <a:pt x="20856" y="20749"/>
                  <a:pt x="20863" y="20534"/>
                </a:cubicBezTo>
                <a:lnTo>
                  <a:pt x="20866" y="20453"/>
                </a:lnTo>
                <a:cubicBezTo>
                  <a:pt x="20875" y="20226"/>
                  <a:pt x="20863" y="19997"/>
                  <a:pt x="20852" y="19774"/>
                </a:cubicBezTo>
                <a:cubicBezTo>
                  <a:pt x="20840" y="19548"/>
                  <a:pt x="20828" y="19313"/>
                  <a:pt x="20838" y="19082"/>
                </a:cubicBezTo>
                <a:cubicBezTo>
                  <a:pt x="20854" y="18708"/>
                  <a:pt x="20815" y="18336"/>
                  <a:pt x="20777" y="17976"/>
                </a:cubicBezTo>
                <a:cubicBezTo>
                  <a:pt x="20771" y="17925"/>
                  <a:pt x="20766" y="17874"/>
                  <a:pt x="20760" y="17823"/>
                </a:cubicBezTo>
                <a:lnTo>
                  <a:pt x="20758" y="17798"/>
                </a:lnTo>
                <a:cubicBezTo>
                  <a:pt x="20718" y="17413"/>
                  <a:pt x="20677" y="17016"/>
                  <a:pt x="20788" y="16638"/>
                </a:cubicBezTo>
                <a:cubicBezTo>
                  <a:pt x="20933" y="16148"/>
                  <a:pt x="21187" y="15866"/>
                  <a:pt x="21600" y="15741"/>
                </a:cubicBezTo>
                <a:lnTo>
                  <a:pt x="21600" y="15697"/>
                </a:lnTo>
                <a:close/>
                <a:moveTo>
                  <a:pt x="0" y="16088"/>
                </a:moveTo>
                <a:lnTo>
                  <a:pt x="0" y="16133"/>
                </a:lnTo>
                <a:cubicBezTo>
                  <a:pt x="341" y="16269"/>
                  <a:pt x="510" y="16697"/>
                  <a:pt x="639" y="17151"/>
                </a:cubicBezTo>
                <a:cubicBezTo>
                  <a:pt x="1037" y="18552"/>
                  <a:pt x="1529" y="19845"/>
                  <a:pt x="2102" y="20992"/>
                </a:cubicBezTo>
                <a:cubicBezTo>
                  <a:pt x="2177" y="21143"/>
                  <a:pt x="2263" y="21285"/>
                  <a:pt x="2346" y="21422"/>
                </a:cubicBezTo>
                <a:cubicBezTo>
                  <a:pt x="2382" y="21480"/>
                  <a:pt x="2418" y="21540"/>
                  <a:pt x="2453" y="21600"/>
                </a:cubicBezTo>
                <a:lnTo>
                  <a:pt x="2492" y="21600"/>
                </a:lnTo>
                <a:cubicBezTo>
                  <a:pt x="2451" y="21529"/>
                  <a:pt x="2409" y="21460"/>
                  <a:pt x="2368" y="21392"/>
                </a:cubicBezTo>
                <a:cubicBezTo>
                  <a:pt x="2285" y="21256"/>
                  <a:pt x="2200" y="21114"/>
                  <a:pt x="2125" y="20965"/>
                </a:cubicBezTo>
                <a:cubicBezTo>
                  <a:pt x="1553" y="19820"/>
                  <a:pt x="1063" y="18531"/>
                  <a:pt x="666" y="17133"/>
                </a:cubicBezTo>
                <a:cubicBezTo>
                  <a:pt x="539" y="16687"/>
                  <a:pt x="360" y="16228"/>
                  <a:pt x="0" y="16088"/>
                </a:cubicBezTo>
                <a:close/>
                <a:moveTo>
                  <a:pt x="21600" y="16124"/>
                </a:moveTo>
                <a:cubicBezTo>
                  <a:pt x="21131" y="16370"/>
                  <a:pt x="20935" y="16874"/>
                  <a:pt x="20987" y="17692"/>
                </a:cubicBezTo>
                <a:cubicBezTo>
                  <a:pt x="20992" y="17783"/>
                  <a:pt x="20999" y="17873"/>
                  <a:pt x="21005" y="17964"/>
                </a:cubicBezTo>
                <a:cubicBezTo>
                  <a:pt x="21023" y="18235"/>
                  <a:pt x="21042" y="18516"/>
                  <a:pt x="21048" y="18792"/>
                </a:cubicBezTo>
                <a:cubicBezTo>
                  <a:pt x="21062" y="19400"/>
                  <a:pt x="21115" y="20012"/>
                  <a:pt x="21166" y="20602"/>
                </a:cubicBezTo>
                <a:lnTo>
                  <a:pt x="21184" y="20816"/>
                </a:lnTo>
                <a:cubicBezTo>
                  <a:pt x="21189" y="20875"/>
                  <a:pt x="21195" y="20934"/>
                  <a:pt x="21201" y="20994"/>
                </a:cubicBezTo>
                <a:cubicBezTo>
                  <a:pt x="21221" y="21193"/>
                  <a:pt x="21240" y="21397"/>
                  <a:pt x="21231" y="21600"/>
                </a:cubicBezTo>
                <a:lnTo>
                  <a:pt x="21260" y="21600"/>
                </a:lnTo>
                <a:cubicBezTo>
                  <a:pt x="21268" y="21393"/>
                  <a:pt x="21250" y="21188"/>
                  <a:pt x="21230" y="20987"/>
                </a:cubicBezTo>
                <a:cubicBezTo>
                  <a:pt x="21224" y="20928"/>
                  <a:pt x="21219" y="20870"/>
                  <a:pt x="21214" y="20811"/>
                </a:cubicBezTo>
                <a:lnTo>
                  <a:pt x="21195" y="20596"/>
                </a:lnTo>
                <a:cubicBezTo>
                  <a:pt x="21144" y="20006"/>
                  <a:pt x="21091" y="19396"/>
                  <a:pt x="21078" y="18789"/>
                </a:cubicBezTo>
                <a:cubicBezTo>
                  <a:pt x="21071" y="18512"/>
                  <a:pt x="21053" y="18232"/>
                  <a:pt x="21034" y="17960"/>
                </a:cubicBezTo>
                <a:cubicBezTo>
                  <a:pt x="21028" y="17869"/>
                  <a:pt x="21022" y="17778"/>
                  <a:pt x="21016" y="17688"/>
                </a:cubicBezTo>
                <a:cubicBezTo>
                  <a:pt x="20966" y="16889"/>
                  <a:pt x="21148" y="16412"/>
                  <a:pt x="21600" y="16171"/>
                </a:cubicBezTo>
                <a:lnTo>
                  <a:pt x="21600" y="16124"/>
                </a:lnTo>
                <a:close/>
                <a:moveTo>
                  <a:pt x="0" y="16585"/>
                </a:moveTo>
                <a:lnTo>
                  <a:pt x="0" y="16636"/>
                </a:lnTo>
                <a:cubicBezTo>
                  <a:pt x="139" y="16746"/>
                  <a:pt x="251" y="16922"/>
                  <a:pt x="334" y="17165"/>
                </a:cubicBezTo>
                <a:cubicBezTo>
                  <a:pt x="484" y="17605"/>
                  <a:pt x="637" y="18086"/>
                  <a:pt x="816" y="18678"/>
                </a:cubicBezTo>
                <a:cubicBezTo>
                  <a:pt x="986" y="19240"/>
                  <a:pt x="1196" y="19801"/>
                  <a:pt x="1459" y="20392"/>
                </a:cubicBezTo>
                <a:cubicBezTo>
                  <a:pt x="1568" y="20638"/>
                  <a:pt x="1692" y="20872"/>
                  <a:pt x="1812" y="21099"/>
                </a:cubicBezTo>
                <a:cubicBezTo>
                  <a:pt x="1897" y="21262"/>
                  <a:pt x="1984" y="21428"/>
                  <a:pt x="2068" y="21600"/>
                </a:cubicBezTo>
                <a:lnTo>
                  <a:pt x="2104" y="21600"/>
                </a:lnTo>
                <a:cubicBezTo>
                  <a:pt x="2017" y="21419"/>
                  <a:pt x="1925" y="21243"/>
                  <a:pt x="1835" y="21072"/>
                </a:cubicBezTo>
                <a:cubicBezTo>
                  <a:pt x="1716" y="20845"/>
                  <a:pt x="1592" y="20610"/>
                  <a:pt x="1484" y="20366"/>
                </a:cubicBezTo>
                <a:cubicBezTo>
                  <a:pt x="1222" y="19777"/>
                  <a:pt x="1013" y="19219"/>
                  <a:pt x="843" y="18659"/>
                </a:cubicBezTo>
                <a:cubicBezTo>
                  <a:pt x="664" y="18067"/>
                  <a:pt x="510" y="17585"/>
                  <a:pt x="360" y="17144"/>
                </a:cubicBezTo>
                <a:cubicBezTo>
                  <a:pt x="272" y="16885"/>
                  <a:pt x="151" y="16698"/>
                  <a:pt x="0" y="16585"/>
                </a:cubicBezTo>
                <a:close/>
                <a:moveTo>
                  <a:pt x="21600" y="16683"/>
                </a:moveTo>
                <a:cubicBezTo>
                  <a:pt x="21359" y="16927"/>
                  <a:pt x="21251" y="17307"/>
                  <a:pt x="21272" y="17845"/>
                </a:cubicBezTo>
                <a:cubicBezTo>
                  <a:pt x="21290" y="18328"/>
                  <a:pt x="21317" y="18897"/>
                  <a:pt x="21378" y="19454"/>
                </a:cubicBezTo>
                <a:cubicBezTo>
                  <a:pt x="21420" y="19842"/>
                  <a:pt x="21476" y="20288"/>
                  <a:pt x="21600" y="20703"/>
                </a:cubicBezTo>
                <a:lnTo>
                  <a:pt x="21600" y="20591"/>
                </a:lnTo>
                <a:cubicBezTo>
                  <a:pt x="21496" y="20208"/>
                  <a:pt x="21445" y="19802"/>
                  <a:pt x="21407" y="19446"/>
                </a:cubicBezTo>
                <a:cubicBezTo>
                  <a:pt x="21346" y="18892"/>
                  <a:pt x="21320" y="18324"/>
                  <a:pt x="21301" y="17842"/>
                </a:cubicBezTo>
                <a:cubicBezTo>
                  <a:pt x="21282" y="17334"/>
                  <a:pt x="21380" y="16973"/>
                  <a:pt x="21600" y="16738"/>
                </a:cubicBezTo>
                <a:lnTo>
                  <a:pt x="21600" y="16683"/>
                </a:lnTo>
                <a:close/>
                <a:moveTo>
                  <a:pt x="21600" y="17128"/>
                </a:moveTo>
                <a:cubicBezTo>
                  <a:pt x="21546" y="17234"/>
                  <a:pt x="21514" y="17358"/>
                  <a:pt x="21491" y="17477"/>
                </a:cubicBezTo>
                <a:cubicBezTo>
                  <a:pt x="21396" y="17955"/>
                  <a:pt x="21454" y="18435"/>
                  <a:pt x="21504" y="18859"/>
                </a:cubicBezTo>
                <a:lnTo>
                  <a:pt x="21515" y="18958"/>
                </a:lnTo>
                <a:cubicBezTo>
                  <a:pt x="21537" y="19147"/>
                  <a:pt x="21560" y="19341"/>
                  <a:pt x="21600" y="19526"/>
                </a:cubicBezTo>
                <a:lnTo>
                  <a:pt x="21600" y="19355"/>
                </a:lnTo>
                <a:cubicBezTo>
                  <a:pt x="21578" y="19221"/>
                  <a:pt x="21560" y="19085"/>
                  <a:pt x="21545" y="18951"/>
                </a:cubicBezTo>
                <a:lnTo>
                  <a:pt x="21533" y="18852"/>
                </a:lnTo>
                <a:cubicBezTo>
                  <a:pt x="21483" y="18433"/>
                  <a:pt x="21427" y="17957"/>
                  <a:pt x="21519" y="17489"/>
                </a:cubicBezTo>
                <a:cubicBezTo>
                  <a:pt x="21538" y="17394"/>
                  <a:pt x="21563" y="17294"/>
                  <a:pt x="21600" y="17204"/>
                </a:cubicBezTo>
                <a:lnTo>
                  <a:pt x="21600" y="17128"/>
                </a:lnTo>
                <a:close/>
                <a:moveTo>
                  <a:pt x="11487" y="17489"/>
                </a:moveTo>
                <a:cubicBezTo>
                  <a:pt x="11124" y="17490"/>
                  <a:pt x="10797" y="17576"/>
                  <a:pt x="10487" y="17749"/>
                </a:cubicBezTo>
                <a:cubicBezTo>
                  <a:pt x="10301" y="17854"/>
                  <a:pt x="10097" y="17930"/>
                  <a:pt x="9883" y="17978"/>
                </a:cubicBezTo>
                <a:cubicBezTo>
                  <a:pt x="9455" y="18072"/>
                  <a:pt x="9152" y="18244"/>
                  <a:pt x="8901" y="18533"/>
                </a:cubicBezTo>
                <a:cubicBezTo>
                  <a:pt x="8777" y="18676"/>
                  <a:pt x="8652" y="18823"/>
                  <a:pt x="8531" y="18966"/>
                </a:cubicBezTo>
                <a:cubicBezTo>
                  <a:pt x="8323" y="19210"/>
                  <a:pt x="8109" y="19462"/>
                  <a:pt x="7893" y="19701"/>
                </a:cubicBezTo>
                <a:cubicBezTo>
                  <a:pt x="7666" y="19951"/>
                  <a:pt x="7582" y="20238"/>
                  <a:pt x="7637" y="20576"/>
                </a:cubicBezTo>
                <a:cubicBezTo>
                  <a:pt x="7687" y="20886"/>
                  <a:pt x="7741" y="21201"/>
                  <a:pt x="7793" y="21504"/>
                </a:cubicBezTo>
                <a:cubicBezTo>
                  <a:pt x="7798" y="21536"/>
                  <a:pt x="7804" y="21568"/>
                  <a:pt x="7809" y="21600"/>
                </a:cubicBezTo>
                <a:lnTo>
                  <a:pt x="7840" y="21600"/>
                </a:lnTo>
                <a:cubicBezTo>
                  <a:pt x="7834" y="21564"/>
                  <a:pt x="7828" y="21529"/>
                  <a:pt x="7822" y="21493"/>
                </a:cubicBezTo>
                <a:cubicBezTo>
                  <a:pt x="7769" y="21190"/>
                  <a:pt x="7716" y="20876"/>
                  <a:pt x="7665" y="20567"/>
                </a:cubicBezTo>
                <a:cubicBezTo>
                  <a:pt x="7613" y="20244"/>
                  <a:pt x="7691" y="19980"/>
                  <a:pt x="7910" y="19738"/>
                </a:cubicBezTo>
                <a:cubicBezTo>
                  <a:pt x="8126" y="19498"/>
                  <a:pt x="8342" y="19246"/>
                  <a:pt x="8549" y="19001"/>
                </a:cubicBezTo>
                <a:cubicBezTo>
                  <a:pt x="8670" y="18859"/>
                  <a:pt x="8795" y="18711"/>
                  <a:pt x="8919" y="18569"/>
                </a:cubicBezTo>
                <a:cubicBezTo>
                  <a:pt x="9166" y="18284"/>
                  <a:pt x="9464" y="18116"/>
                  <a:pt x="9887" y="18022"/>
                </a:cubicBezTo>
                <a:cubicBezTo>
                  <a:pt x="10104" y="17975"/>
                  <a:pt x="10309" y="17897"/>
                  <a:pt x="10498" y="17791"/>
                </a:cubicBezTo>
                <a:cubicBezTo>
                  <a:pt x="10848" y="17595"/>
                  <a:pt x="11220" y="17511"/>
                  <a:pt x="11643" y="17538"/>
                </a:cubicBezTo>
                <a:cubicBezTo>
                  <a:pt x="11785" y="17547"/>
                  <a:pt x="11932" y="17569"/>
                  <a:pt x="12086" y="17602"/>
                </a:cubicBezTo>
                <a:cubicBezTo>
                  <a:pt x="12340" y="17657"/>
                  <a:pt x="12599" y="17702"/>
                  <a:pt x="12850" y="17746"/>
                </a:cubicBezTo>
                <a:cubicBezTo>
                  <a:pt x="13092" y="17789"/>
                  <a:pt x="13343" y="17833"/>
                  <a:pt x="13589" y="17886"/>
                </a:cubicBezTo>
                <a:cubicBezTo>
                  <a:pt x="13784" y="17927"/>
                  <a:pt x="13981" y="17982"/>
                  <a:pt x="14171" y="18034"/>
                </a:cubicBezTo>
                <a:cubicBezTo>
                  <a:pt x="14338" y="18079"/>
                  <a:pt x="14511" y="18126"/>
                  <a:pt x="14681" y="18165"/>
                </a:cubicBezTo>
                <a:cubicBezTo>
                  <a:pt x="14919" y="18219"/>
                  <a:pt x="15162" y="18250"/>
                  <a:pt x="15398" y="18279"/>
                </a:cubicBezTo>
                <a:lnTo>
                  <a:pt x="15405" y="18279"/>
                </a:lnTo>
                <a:cubicBezTo>
                  <a:pt x="15614" y="18304"/>
                  <a:pt x="15780" y="18501"/>
                  <a:pt x="15827" y="18779"/>
                </a:cubicBezTo>
                <a:cubicBezTo>
                  <a:pt x="15957" y="19553"/>
                  <a:pt x="16210" y="20248"/>
                  <a:pt x="16453" y="20920"/>
                </a:cubicBezTo>
                <a:cubicBezTo>
                  <a:pt x="16534" y="21142"/>
                  <a:pt x="16616" y="21371"/>
                  <a:pt x="16694" y="21600"/>
                </a:cubicBezTo>
                <a:lnTo>
                  <a:pt x="16727" y="21600"/>
                </a:lnTo>
                <a:cubicBezTo>
                  <a:pt x="16647" y="21363"/>
                  <a:pt x="16562" y="21127"/>
                  <a:pt x="16479" y="20898"/>
                </a:cubicBezTo>
                <a:cubicBezTo>
                  <a:pt x="16236" y="20229"/>
                  <a:pt x="15984" y="19537"/>
                  <a:pt x="15855" y="18769"/>
                </a:cubicBezTo>
                <a:cubicBezTo>
                  <a:pt x="15805" y="18472"/>
                  <a:pt x="15629" y="18262"/>
                  <a:pt x="15408" y="18235"/>
                </a:cubicBezTo>
                <a:lnTo>
                  <a:pt x="15401" y="18234"/>
                </a:lnTo>
                <a:cubicBezTo>
                  <a:pt x="15165" y="18205"/>
                  <a:pt x="14922" y="18175"/>
                  <a:pt x="14685" y="18121"/>
                </a:cubicBezTo>
                <a:cubicBezTo>
                  <a:pt x="14516" y="18083"/>
                  <a:pt x="14343" y="18035"/>
                  <a:pt x="14177" y="17990"/>
                </a:cubicBezTo>
                <a:cubicBezTo>
                  <a:pt x="13986" y="17938"/>
                  <a:pt x="13788" y="17883"/>
                  <a:pt x="13593" y="17842"/>
                </a:cubicBezTo>
                <a:cubicBezTo>
                  <a:pt x="13347" y="17790"/>
                  <a:pt x="13096" y="17745"/>
                  <a:pt x="12853" y="17702"/>
                </a:cubicBezTo>
                <a:cubicBezTo>
                  <a:pt x="12603" y="17658"/>
                  <a:pt x="12344" y="17612"/>
                  <a:pt x="12091" y="17558"/>
                </a:cubicBezTo>
                <a:cubicBezTo>
                  <a:pt x="11935" y="17524"/>
                  <a:pt x="11787" y="17503"/>
                  <a:pt x="11644" y="17494"/>
                </a:cubicBezTo>
                <a:cubicBezTo>
                  <a:pt x="11591" y="17491"/>
                  <a:pt x="11538" y="17489"/>
                  <a:pt x="11487" y="17489"/>
                </a:cubicBezTo>
                <a:close/>
                <a:moveTo>
                  <a:pt x="11315" y="17973"/>
                </a:moveTo>
                <a:cubicBezTo>
                  <a:pt x="11121" y="17987"/>
                  <a:pt x="10939" y="18061"/>
                  <a:pt x="10771" y="18195"/>
                </a:cubicBezTo>
                <a:cubicBezTo>
                  <a:pt x="10425" y="18469"/>
                  <a:pt x="10060" y="18585"/>
                  <a:pt x="9653" y="18551"/>
                </a:cubicBezTo>
                <a:cubicBezTo>
                  <a:pt x="9444" y="18534"/>
                  <a:pt x="9237" y="18626"/>
                  <a:pt x="9037" y="18825"/>
                </a:cubicBezTo>
                <a:cubicBezTo>
                  <a:pt x="8830" y="19031"/>
                  <a:pt x="8648" y="19292"/>
                  <a:pt x="8479" y="19541"/>
                </a:cubicBezTo>
                <a:cubicBezTo>
                  <a:pt x="8165" y="20003"/>
                  <a:pt x="8053" y="20514"/>
                  <a:pt x="8139" y="21101"/>
                </a:cubicBezTo>
                <a:cubicBezTo>
                  <a:pt x="8148" y="21164"/>
                  <a:pt x="8159" y="21226"/>
                  <a:pt x="8170" y="21289"/>
                </a:cubicBezTo>
                <a:cubicBezTo>
                  <a:pt x="8186" y="21391"/>
                  <a:pt x="8202" y="21495"/>
                  <a:pt x="8214" y="21600"/>
                </a:cubicBezTo>
                <a:lnTo>
                  <a:pt x="8243" y="21600"/>
                </a:lnTo>
                <a:cubicBezTo>
                  <a:pt x="8231" y="21491"/>
                  <a:pt x="8215" y="21385"/>
                  <a:pt x="8198" y="21280"/>
                </a:cubicBezTo>
                <a:cubicBezTo>
                  <a:pt x="8187" y="21217"/>
                  <a:pt x="8177" y="21152"/>
                  <a:pt x="8168" y="21089"/>
                </a:cubicBezTo>
                <a:cubicBezTo>
                  <a:pt x="8083" y="20511"/>
                  <a:pt x="8188" y="20030"/>
                  <a:pt x="8499" y="19573"/>
                </a:cubicBezTo>
                <a:cubicBezTo>
                  <a:pt x="8674" y="19316"/>
                  <a:pt x="8848" y="19068"/>
                  <a:pt x="9053" y="18863"/>
                </a:cubicBezTo>
                <a:cubicBezTo>
                  <a:pt x="9247" y="18669"/>
                  <a:pt x="9449" y="18579"/>
                  <a:pt x="9651" y="18596"/>
                </a:cubicBezTo>
                <a:cubicBezTo>
                  <a:pt x="10064" y="18631"/>
                  <a:pt x="10435" y="18513"/>
                  <a:pt x="10785" y="18235"/>
                </a:cubicBezTo>
                <a:cubicBezTo>
                  <a:pt x="10950" y="18104"/>
                  <a:pt x="11128" y="18032"/>
                  <a:pt x="11318" y="18019"/>
                </a:cubicBezTo>
                <a:cubicBezTo>
                  <a:pt x="11508" y="18005"/>
                  <a:pt x="11711" y="18050"/>
                  <a:pt x="11924" y="18154"/>
                </a:cubicBezTo>
                <a:cubicBezTo>
                  <a:pt x="12090" y="18235"/>
                  <a:pt x="12285" y="18333"/>
                  <a:pt x="12474" y="18447"/>
                </a:cubicBezTo>
                <a:cubicBezTo>
                  <a:pt x="12836" y="18667"/>
                  <a:pt x="13203" y="18612"/>
                  <a:pt x="13513" y="18529"/>
                </a:cubicBezTo>
                <a:cubicBezTo>
                  <a:pt x="14103" y="18372"/>
                  <a:pt x="14666" y="18558"/>
                  <a:pt x="15090" y="18737"/>
                </a:cubicBezTo>
                <a:cubicBezTo>
                  <a:pt x="15292" y="18822"/>
                  <a:pt x="15468" y="19024"/>
                  <a:pt x="15586" y="19304"/>
                </a:cubicBezTo>
                <a:lnTo>
                  <a:pt x="15642" y="19436"/>
                </a:lnTo>
                <a:cubicBezTo>
                  <a:pt x="15933" y="20126"/>
                  <a:pt x="16232" y="20839"/>
                  <a:pt x="16459" y="21600"/>
                </a:cubicBezTo>
                <a:lnTo>
                  <a:pt x="16491" y="21600"/>
                </a:lnTo>
                <a:cubicBezTo>
                  <a:pt x="16263" y="20829"/>
                  <a:pt x="15961" y="20110"/>
                  <a:pt x="15667" y="19413"/>
                </a:cubicBezTo>
                <a:lnTo>
                  <a:pt x="15611" y="19279"/>
                </a:lnTo>
                <a:cubicBezTo>
                  <a:pt x="15490" y="18989"/>
                  <a:pt x="15307" y="18781"/>
                  <a:pt x="15098" y="18693"/>
                </a:cubicBezTo>
                <a:cubicBezTo>
                  <a:pt x="14670" y="18513"/>
                  <a:pt x="14103" y="18327"/>
                  <a:pt x="13508" y="18486"/>
                </a:cubicBezTo>
                <a:cubicBezTo>
                  <a:pt x="13202" y="18567"/>
                  <a:pt x="12840" y="18622"/>
                  <a:pt x="12485" y="18406"/>
                </a:cubicBezTo>
                <a:cubicBezTo>
                  <a:pt x="12295" y="18291"/>
                  <a:pt x="12099" y="18192"/>
                  <a:pt x="11933" y="18111"/>
                </a:cubicBezTo>
                <a:cubicBezTo>
                  <a:pt x="11716" y="18005"/>
                  <a:pt x="11509" y="17959"/>
                  <a:pt x="11315" y="17973"/>
                </a:cubicBezTo>
                <a:close/>
                <a:moveTo>
                  <a:pt x="11432" y="18081"/>
                </a:moveTo>
                <a:cubicBezTo>
                  <a:pt x="11203" y="18074"/>
                  <a:pt x="10968" y="18163"/>
                  <a:pt x="10718" y="18350"/>
                </a:cubicBezTo>
                <a:cubicBezTo>
                  <a:pt x="10500" y="18513"/>
                  <a:pt x="10208" y="18695"/>
                  <a:pt x="9885" y="18647"/>
                </a:cubicBezTo>
                <a:cubicBezTo>
                  <a:pt x="9457" y="18583"/>
                  <a:pt x="9079" y="18812"/>
                  <a:pt x="8697" y="19371"/>
                </a:cubicBezTo>
                <a:cubicBezTo>
                  <a:pt x="8601" y="19511"/>
                  <a:pt x="8509" y="19656"/>
                  <a:pt x="8440" y="19766"/>
                </a:cubicBezTo>
                <a:cubicBezTo>
                  <a:pt x="8199" y="20151"/>
                  <a:pt x="8134" y="20617"/>
                  <a:pt x="8233" y="21233"/>
                </a:cubicBezTo>
                <a:cubicBezTo>
                  <a:pt x="8247" y="21322"/>
                  <a:pt x="8259" y="21414"/>
                  <a:pt x="8272" y="21502"/>
                </a:cubicBezTo>
                <a:cubicBezTo>
                  <a:pt x="8276" y="21535"/>
                  <a:pt x="8280" y="21568"/>
                  <a:pt x="8285" y="21600"/>
                </a:cubicBezTo>
                <a:lnTo>
                  <a:pt x="8316" y="21600"/>
                </a:lnTo>
                <a:cubicBezTo>
                  <a:pt x="8311" y="21564"/>
                  <a:pt x="8306" y="21529"/>
                  <a:pt x="8301" y="21493"/>
                </a:cubicBezTo>
                <a:cubicBezTo>
                  <a:pt x="8289" y="21404"/>
                  <a:pt x="8276" y="21313"/>
                  <a:pt x="8262" y="21224"/>
                </a:cubicBezTo>
                <a:cubicBezTo>
                  <a:pt x="8165" y="20624"/>
                  <a:pt x="8229" y="20171"/>
                  <a:pt x="8462" y="19798"/>
                </a:cubicBezTo>
                <a:cubicBezTo>
                  <a:pt x="8531" y="19687"/>
                  <a:pt x="8622" y="19543"/>
                  <a:pt x="8718" y="19404"/>
                </a:cubicBezTo>
                <a:cubicBezTo>
                  <a:pt x="9093" y="18855"/>
                  <a:pt x="9463" y="18629"/>
                  <a:pt x="9883" y="18692"/>
                </a:cubicBezTo>
                <a:cubicBezTo>
                  <a:pt x="10213" y="18741"/>
                  <a:pt x="10509" y="18557"/>
                  <a:pt x="10731" y="18391"/>
                </a:cubicBezTo>
                <a:cubicBezTo>
                  <a:pt x="10980" y="18205"/>
                  <a:pt x="11207" y="18117"/>
                  <a:pt x="11431" y="18124"/>
                </a:cubicBezTo>
                <a:cubicBezTo>
                  <a:pt x="11505" y="18126"/>
                  <a:pt x="11580" y="18139"/>
                  <a:pt x="11654" y="18162"/>
                </a:cubicBezTo>
                <a:cubicBezTo>
                  <a:pt x="11890" y="18235"/>
                  <a:pt x="12119" y="18357"/>
                  <a:pt x="12341" y="18476"/>
                </a:cubicBezTo>
                <a:lnTo>
                  <a:pt x="12405" y="18510"/>
                </a:lnTo>
                <a:cubicBezTo>
                  <a:pt x="12666" y="18648"/>
                  <a:pt x="12923" y="18766"/>
                  <a:pt x="13209" y="18696"/>
                </a:cubicBezTo>
                <a:cubicBezTo>
                  <a:pt x="13241" y="18688"/>
                  <a:pt x="13273" y="18681"/>
                  <a:pt x="13305" y="18672"/>
                </a:cubicBezTo>
                <a:cubicBezTo>
                  <a:pt x="13529" y="18616"/>
                  <a:pt x="13760" y="18559"/>
                  <a:pt x="13988" y="18570"/>
                </a:cubicBezTo>
                <a:cubicBezTo>
                  <a:pt x="14347" y="18588"/>
                  <a:pt x="14689" y="18666"/>
                  <a:pt x="15005" y="18802"/>
                </a:cubicBezTo>
                <a:cubicBezTo>
                  <a:pt x="15173" y="18875"/>
                  <a:pt x="15314" y="18999"/>
                  <a:pt x="15436" y="19183"/>
                </a:cubicBezTo>
                <a:cubicBezTo>
                  <a:pt x="15555" y="19363"/>
                  <a:pt x="15639" y="19584"/>
                  <a:pt x="15720" y="19796"/>
                </a:cubicBezTo>
                <a:cubicBezTo>
                  <a:pt x="15747" y="19864"/>
                  <a:pt x="15774" y="19934"/>
                  <a:pt x="15802" y="20002"/>
                </a:cubicBezTo>
                <a:cubicBezTo>
                  <a:pt x="16027" y="20553"/>
                  <a:pt x="16227" y="21056"/>
                  <a:pt x="16395" y="21600"/>
                </a:cubicBezTo>
                <a:lnTo>
                  <a:pt x="16428" y="21600"/>
                </a:lnTo>
                <a:cubicBezTo>
                  <a:pt x="16258" y="21046"/>
                  <a:pt x="16056" y="20536"/>
                  <a:pt x="15827" y="19977"/>
                </a:cubicBezTo>
                <a:cubicBezTo>
                  <a:pt x="15799" y="19910"/>
                  <a:pt x="15772" y="19840"/>
                  <a:pt x="15746" y="19773"/>
                </a:cubicBezTo>
                <a:cubicBezTo>
                  <a:pt x="15664" y="19558"/>
                  <a:pt x="15578" y="19336"/>
                  <a:pt x="15456" y="19152"/>
                </a:cubicBezTo>
                <a:cubicBezTo>
                  <a:pt x="15331" y="18962"/>
                  <a:pt x="15186" y="18833"/>
                  <a:pt x="15013" y="18759"/>
                </a:cubicBezTo>
                <a:cubicBezTo>
                  <a:pt x="14695" y="18621"/>
                  <a:pt x="14351" y="18543"/>
                  <a:pt x="13989" y="18525"/>
                </a:cubicBezTo>
                <a:cubicBezTo>
                  <a:pt x="13759" y="18513"/>
                  <a:pt x="13526" y="18572"/>
                  <a:pt x="13301" y="18629"/>
                </a:cubicBezTo>
                <a:cubicBezTo>
                  <a:pt x="13268" y="18637"/>
                  <a:pt x="13236" y="18645"/>
                  <a:pt x="13204" y="18652"/>
                </a:cubicBezTo>
                <a:cubicBezTo>
                  <a:pt x="12925" y="18721"/>
                  <a:pt x="12672" y="18604"/>
                  <a:pt x="12415" y="18468"/>
                </a:cubicBezTo>
                <a:lnTo>
                  <a:pt x="12350" y="18433"/>
                </a:lnTo>
                <a:cubicBezTo>
                  <a:pt x="12128" y="18314"/>
                  <a:pt x="11897" y="18192"/>
                  <a:pt x="11660" y="18119"/>
                </a:cubicBezTo>
                <a:cubicBezTo>
                  <a:pt x="11584" y="18096"/>
                  <a:pt x="11509" y="18083"/>
                  <a:pt x="11432" y="18081"/>
                </a:cubicBezTo>
                <a:close/>
                <a:moveTo>
                  <a:pt x="0" y="18257"/>
                </a:moveTo>
                <a:lnTo>
                  <a:pt x="0" y="18343"/>
                </a:lnTo>
                <a:cubicBezTo>
                  <a:pt x="164" y="18779"/>
                  <a:pt x="234" y="19236"/>
                  <a:pt x="205" y="19710"/>
                </a:cubicBezTo>
                <a:cubicBezTo>
                  <a:pt x="193" y="19908"/>
                  <a:pt x="145" y="20145"/>
                  <a:pt x="0" y="20294"/>
                </a:cubicBezTo>
                <a:lnTo>
                  <a:pt x="0" y="20344"/>
                </a:lnTo>
                <a:cubicBezTo>
                  <a:pt x="135" y="20216"/>
                  <a:pt x="218" y="20001"/>
                  <a:pt x="235" y="19714"/>
                </a:cubicBezTo>
                <a:cubicBezTo>
                  <a:pt x="265" y="19208"/>
                  <a:pt x="185" y="18719"/>
                  <a:pt x="0" y="18257"/>
                </a:cubicBezTo>
                <a:close/>
                <a:moveTo>
                  <a:pt x="11515" y="18492"/>
                </a:moveTo>
                <a:cubicBezTo>
                  <a:pt x="11235" y="18470"/>
                  <a:pt x="10980" y="18606"/>
                  <a:pt x="10744" y="18899"/>
                </a:cubicBezTo>
                <a:cubicBezTo>
                  <a:pt x="10502" y="19200"/>
                  <a:pt x="10234" y="19279"/>
                  <a:pt x="9924" y="19141"/>
                </a:cubicBezTo>
                <a:cubicBezTo>
                  <a:pt x="9608" y="19000"/>
                  <a:pt x="9305" y="19056"/>
                  <a:pt x="9048" y="19302"/>
                </a:cubicBezTo>
                <a:cubicBezTo>
                  <a:pt x="8767" y="19572"/>
                  <a:pt x="8558" y="20057"/>
                  <a:pt x="8504" y="20569"/>
                </a:cubicBezTo>
                <a:cubicBezTo>
                  <a:pt x="8486" y="20743"/>
                  <a:pt x="8509" y="20912"/>
                  <a:pt x="8530" y="21076"/>
                </a:cubicBezTo>
                <a:cubicBezTo>
                  <a:pt x="8537" y="21127"/>
                  <a:pt x="8544" y="21181"/>
                  <a:pt x="8549" y="21233"/>
                </a:cubicBezTo>
                <a:cubicBezTo>
                  <a:pt x="8559" y="21327"/>
                  <a:pt x="8576" y="21420"/>
                  <a:pt x="8593" y="21509"/>
                </a:cubicBezTo>
                <a:cubicBezTo>
                  <a:pt x="8598" y="21539"/>
                  <a:pt x="8602" y="21570"/>
                  <a:pt x="8608" y="21600"/>
                </a:cubicBezTo>
                <a:lnTo>
                  <a:pt x="8638" y="21600"/>
                </a:lnTo>
                <a:cubicBezTo>
                  <a:pt x="8632" y="21566"/>
                  <a:pt x="8627" y="21531"/>
                  <a:pt x="8621" y="21498"/>
                </a:cubicBezTo>
                <a:cubicBezTo>
                  <a:pt x="8605" y="21409"/>
                  <a:pt x="8589" y="21318"/>
                  <a:pt x="8579" y="21226"/>
                </a:cubicBezTo>
                <a:cubicBezTo>
                  <a:pt x="8573" y="21173"/>
                  <a:pt x="8566" y="21118"/>
                  <a:pt x="8559" y="21066"/>
                </a:cubicBezTo>
                <a:cubicBezTo>
                  <a:pt x="8538" y="20907"/>
                  <a:pt x="8516" y="20742"/>
                  <a:pt x="8534" y="20576"/>
                </a:cubicBezTo>
                <a:cubicBezTo>
                  <a:pt x="8587" y="20077"/>
                  <a:pt x="8790" y="19603"/>
                  <a:pt x="9064" y="19341"/>
                </a:cubicBezTo>
                <a:cubicBezTo>
                  <a:pt x="9314" y="19101"/>
                  <a:pt x="9609" y="19046"/>
                  <a:pt x="9916" y="19183"/>
                </a:cubicBezTo>
                <a:cubicBezTo>
                  <a:pt x="10236" y="19326"/>
                  <a:pt x="10513" y="19244"/>
                  <a:pt x="10763" y="18933"/>
                </a:cubicBezTo>
                <a:cubicBezTo>
                  <a:pt x="11131" y="18476"/>
                  <a:pt x="11547" y="18414"/>
                  <a:pt x="12035" y="18741"/>
                </a:cubicBezTo>
                <a:cubicBezTo>
                  <a:pt x="12135" y="18809"/>
                  <a:pt x="12235" y="18886"/>
                  <a:pt x="12332" y="18961"/>
                </a:cubicBezTo>
                <a:cubicBezTo>
                  <a:pt x="12377" y="18996"/>
                  <a:pt x="12421" y="19032"/>
                  <a:pt x="12466" y="19066"/>
                </a:cubicBezTo>
                <a:cubicBezTo>
                  <a:pt x="12742" y="19276"/>
                  <a:pt x="13021" y="19299"/>
                  <a:pt x="13295" y="19136"/>
                </a:cubicBezTo>
                <a:cubicBezTo>
                  <a:pt x="13726" y="18879"/>
                  <a:pt x="14100" y="18805"/>
                  <a:pt x="14472" y="18901"/>
                </a:cubicBezTo>
                <a:cubicBezTo>
                  <a:pt x="14922" y="19018"/>
                  <a:pt x="15218" y="19245"/>
                  <a:pt x="15431" y="19635"/>
                </a:cubicBezTo>
                <a:cubicBezTo>
                  <a:pt x="15811" y="20330"/>
                  <a:pt x="16069" y="20961"/>
                  <a:pt x="16234" y="21600"/>
                </a:cubicBezTo>
                <a:lnTo>
                  <a:pt x="16266" y="21600"/>
                </a:lnTo>
                <a:cubicBezTo>
                  <a:pt x="16101" y="20951"/>
                  <a:pt x="15839" y="20310"/>
                  <a:pt x="15454" y="19606"/>
                </a:cubicBezTo>
                <a:cubicBezTo>
                  <a:pt x="15235" y="19207"/>
                  <a:pt x="14934" y="18975"/>
                  <a:pt x="14476" y="18856"/>
                </a:cubicBezTo>
                <a:cubicBezTo>
                  <a:pt x="14099" y="18758"/>
                  <a:pt x="13721" y="18834"/>
                  <a:pt x="13284" y="19094"/>
                </a:cubicBezTo>
                <a:cubicBezTo>
                  <a:pt x="13015" y="19255"/>
                  <a:pt x="12752" y="19232"/>
                  <a:pt x="12479" y="19026"/>
                </a:cubicBezTo>
                <a:cubicBezTo>
                  <a:pt x="12434" y="18992"/>
                  <a:pt x="12390" y="18957"/>
                  <a:pt x="12346" y="18922"/>
                </a:cubicBezTo>
                <a:cubicBezTo>
                  <a:pt x="12249" y="18846"/>
                  <a:pt x="12148" y="18768"/>
                  <a:pt x="12047" y="18700"/>
                </a:cubicBezTo>
                <a:cubicBezTo>
                  <a:pt x="11860" y="18574"/>
                  <a:pt x="11683" y="18505"/>
                  <a:pt x="11515" y="18492"/>
                </a:cubicBezTo>
                <a:close/>
                <a:moveTo>
                  <a:pt x="17771" y="19459"/>
                </a:moveTo>
                <a:cubicBezTo>
                  <a:pt x="17645" y="19457"/>
                  <a:pt x="17516" y="19477"/>
                  <a:pt x="17384" y="19519"/>
                </a:cubicBezTo>
                <a:cubicBezTo>
                  <a:pt x="17235" y="19565"/>
                  <a:pt x="17131" y="19658"/>
                  <a:pt x="17075" y="19795"/>
                </a:cubicBezTo>
                <a:cubicBezTo>
                  <a:pt x="17018" y="19936"/>
                  <a:pt x="17011" y="20129"/>
                  <a:pt x="17053" y="20367"/>
                </a:cubicBezTo>
                <a:cubicBezTo>
                  <a:pt x="17091" y="20584"/>
                  <a:pt x="17155" y="20788"/>
                  <a:pt x="17217" y="20986"/>
                </a:cubicBezTo>
                <a:cubicBezTo>
                  <a:pt x="17228" y="21019"/>
                  <a:pt x="17237" y="21052"/>
                  <a:pt x="17248" y="21086"/>
                </a:cubicBezTo>
                <a:lnTo>
                  <a:pt x="17269" y="21157"/>
                </a:lnTo>
                <a:cubicBezTo>
                  <a:pt x="17314" y="21300"/>
                  <a:pt x="17358" y="21447"/>
                  <a:pt x="17389" y="21600"/>
                </a:cubicBezTo>
                <a:lnTo>
                  <a:pt x="17420" y="21600"/>
                </a:lnTo>
                <a:cubicBezTo>
                  <a:pt x="17389" y="21439"/>
                  <a:pt x="17343" y="21286"/>
                  <a:pt x="17297" y="21138"/>
                </a:cubicBezTo>
                <a:lnTo>
                  <a:pt x="17275" y="21068"/>
                </a:lnTo>
                <a:cubicBezTo>
                  <a:pt x="17264" y="21034"/>
                  <a:pt x="17254" y="21000"/>
                  <a:pt x="17243" y="20966"/>
                </a:cubicBezTo>
                <a:cubicBezTo>
                  <a:pt x="17182" y="20770"/>
                  <a:pt x="17119" y="20567"/>
                  <a:pt x="17081" y="20354"/>
                </a:cubicBezTo>
                <a:cubicBezTo>
                  <a:pt x="17041" y="20129"/>
                  <a:pt x="17048" y="19948"/>
                  <a:pt x="17101" y="19818"/>
                </a:cubicBezTo>
                <a:cubicBezTo>
                  <a:pt x="17152" y="19692"/>
                  <a:pt x="17249" y="19606"/>
                  <a:pt x="17389" y="19562"/>
                </a:cubicBezTo>
                <a:cubicBezTo>
                  <a:pt x="17519" y="19522"/>
                  <a:pt x="17647" y="19503"/>
                  <a:pt x="17771" y="19505"/>
                </a:cubicBezTo>
                <a:cubicBezTo>
                  <a:pt x="18143" y="19511"/>
                  <a:pt x="18487" y="19709"/>
                  <a:pt x="18798" y="20096"/>
                </a:cubicBezTo>
                <a:cubicBezTo>
                  <a:pt x="19192" y="20588"/>
                  <a:pt x="19497" y="21007"/>
                  <a:pt x="19757" y="21417"/>
                </a:cubicBezTo>
                <a:cubicBezTo>
                  <a:pt x="19794" y="21475"/>
                  <a:pt x="19830" y="21536"/>
                  <a:pt x="19866" y="21600"/>
                </a:cubicBezTo>
                <a:lnTo>
                  <a:pt x="19904" y="21600"/>
                </a:lnTo>
                <a:cubicBezTo>
                  <a:pt x="19864" y="21525"/>
                  <a:pt x="19821" y="21453"/>
                  <a:pt x="19779" y="21386"/>
                </a:cubicBezTo>
                <a:cubicBezTo>
                  <a:pt x="19518" y="20975"/>
                  <a:pt x="19212" y="20555"/>
                  <a:pt x="18817" y="20062"/>
                </a:cubicBezTo>
                <a:cubicBezTo>
                  <a:pt x="18501" y="19668"/>
                  <a:pt x="18150" y="19466"/>
                  <a:pt x="17771" y="19459"/>
                </a:cubicBezTo>
                <a:close/>
                <a:moveTo>
                  <a:pt x="14135" y="19508"/>
                </a:moveTo>
                <a:cubicBezTo>
                  <a:pt x="13922" y="19533"/>
                  <a:pt x="13711" y="19663"/>
                  <a:pt x="13506" y="19895"/>
                </a:cubicBezTo>
                <a:cubicBezTo>
                  <a:pt x="13134" y="20316"/>
                  <a:pt x="12910" y="20889"/>
                  <a:pt x="12836" y="21600"/>
                </a:cubicBezTo>
                <a:lnTo>
                  <a:pt x="12866" y="21600"/>
                </a:lnTo>
                <a:cubicBezTo>
                  <a:pt x="12940" y="20905"/>
                  <a:pt x="13159" y="20344"/>
                  <a:pt x="13523" y="19932"/>
                </a:cubicBezTo>
                <a:cubicBezTo>
                  <a:pt x="13723" y="19705"/>
                  <a:pt x="13930" y="19579"/>
                  <a:pt x="14137" y="19554"/>
                </a:cubicBezTo>
                <a:cubicBezTo>
                  <a:pt x="14344" y="19529"/>
                  <a:pt x="14552" y="19605"/>
                  <a:pt x="14754" y="19782"/>
                </a:cubicBezTo>
                <a:cubicBezTo>
                  <a:pt x="15263" y="20229"/>
                  <a:pt x="15589" y="20840"/>
                  <a:pt x="15726" y="21600"/>
                </a:cubicBezTo>
                <a:lnTo>
                  <a:pt x="15757" y="21600"/>
                </a:lnTo>
                <a:cubicBezTo>
                  <a:pt x="15619" y="20823"/>
                  <a:pt x="15287" y="20198"/>
                  <a:pt x="14768" y="19743"/>
                </a:cubicBezTo>
                <a:cubicBezTo>
                  <a:pt x="14560" y="19561"/>
                  <a:pt x="14347" y="19482"/>
                  <a:pt x="14135" y="19508"/>
                </a:cubicBezTo>
                <a:close/>
                <a:moveTo>
                  <a:pt x="14251" y="19985"/>
                </a:moveTo>
                <a:cubicBezTo>
                  <a:pt x="14046" y="19989"/>
                  <a:pt x="13839" y="20116"/>
                  <a:pt x="13678" y="20353"/>
                </a:cubicBezTo>
                <a:cubicBezTo>
                  <a:pt x="13454" y="20682"/>
                  <a:pt x="13328" y="21093"/>
                  <a:pt x="13290" y="21600"/>
                </a:cubicBezTo>
                <a:lnTo>
                  <a:pt x="13324" y="21600"/>
                </a:lnTo>
                <a:cubicBezTo>
                  <a:pt x="13362" y="21108"/>
                  <a:pt x="13481" y="20704"/>
                  <a:pt x="13698" y="20385"/>
                </a:cubicBezTo>
                <a:cubicBezTo>
                  <a:pt x="13854" y="20156"/>
                  <a:pt x="14053" y="20035"/>
                  <a:pt x="14251" y="20031"/>
                </a:cubicBezTo>
                <a:cubicBezTo>
                  <a:pt x="14370" y="20028"/>
                  <a:pt x="14487" y="20069"/>
                  <a:pt x="14595" y="20154"/>
                </a:cubicBezTo>
                <a:cubicBezTo>
                  <a:pt x="15053" y="20515"/>
                  <a:pt x="15322" y="20990"/>
                  <a:pt x="15420" y="21600"/>
                </a:cubicBezTo>
                <a:lnTo>
                  <a:pt x="15450" y="21600"/>
                </a:lnTo>
                <a:cubicBezTo>
                  <a:pt x="15352" y="20971"/>
                  <a:pt x="15078" y="20482"/>
                  <a:pt x="14610" y="20112"/>
                </a:cubicBezTo>
                <a:cubicBezTo>
                  <a:pt x="14497" y="20024"/>
                  <a:pt x="14375" y="19982"/>
                  <a:pt x="14251" y="19985"/>
                </a:cubicBezTo>
                <a:close/>
                <a:moveTo>
                  <a:pt x="17923" y="20012"/>
                </a:moveTo>
                <a:cubicBezTo>
                  <a:pt x="17840" y="20009"/>
                  <a:pt x="17755" y="20039"/>
                  <a:pt x="17671" y="20101"/>
                </a:cubicBezTo>
                <a:cubicBezTo>
                  <a:pt x="17542" y="20197"/>
                  <a:pt x="17489" y="20358"/>
                  <a:pt x="17512" y="20581"/>
                </a:cubicBezTo>
                <a:cubicBezTo>
                  <a:pt x="17534" y="20793"/>
                  <a:pt x="17574" y="21002"/>
                  <a:pt x="17612" y="21204"/>
                </a:cubicBezTo>
                <a:cubicBezTo>
                  <a:pt x="17634" y="21324"/>
                  <a:pt x="17659" y="21448"/>
                  <a:pt x="17678" y="21570"/>
                </a:cubicBezTo>
                <a:cubicBezTo>
                  <a:pt x="17680" y="21581"/>
                  <a:pt x="17680" y="21590"/>
                  <a:pt x="17681" y="21600"/>
                </a:cubicBezTo>
                <a:lnTo>
                  <a:pt x="17712" y="21600"/>
                </a:lnTo>
                <a:cubicBezTo>
                  <a:pt x="17710" y="21586"/>
                  <a:pt x="17709" y="21572"/>
                  <a:pt x="17707" y="21559"/>
                </a:cubicBezTo>
                <a:cubicBezTo>
                  <a:pt x="17687" y="21436"/>
                  <a:pt x="17663" y="21311"/>
                  <a:pt x="17641" y="21192"/>
                </a:cubicBezTo>
                <a:cubicBezTo>
                  <a:pt x="17603" y="20991"/>
                  <a:pt x="17563" y="20784"/>
                  <a:pt x="17542" y="20574"/>
                </a:cubicBezTo>
                <a:cubicBezTo>
                  <a:pt x="17521" y="20373"/>
                  <a:pt x="17569" y="20227"/>
                  <a:pt x="17684" y="20141"/>
                </a:cubicBezTo>
                <a:cubicBezTo>
                  <a:pt x="17791" y="20062"/>
                  <a:pt x="17897" y="20038"/>
                  <a:pt x="18001" y="20070"/>
                </a:cubicBezTo>
                <a:cubicBezTo>
                  <a:pt x="18226" y="20139"/>
                  <a:pt x="18387" y="20235"/>
                  <a:pt x="18523" y="20381"/>
                </a:cubicBezTo>
                <a:cubicBezTo>
                  <a:pt x="18841" y="20720"/>
                  <a:pt x="19170" y="21104"/>
                  <a:pt x="19444" y="21600"/>
                </a:cubicBezTo>
                <a:lnTo>
                  <a:pt x="19483" y="21600"/>
                </a:lnTo>
                <a:cubicBezTo>
                  <a:pt x="19204" y="21085"/>
                  <a:pt x="18866" y="20692"/>
                  <a:pt x="18540" y="20344"/>
                </a:cubicBezTo>
                <a:cubicBezTo>
                  <a:pt x="18400" y="20195"/>
                  <a:pt x="18236" y="20097"/>
                  <a:pt x="18007" y="20026"/>
                </a:cubicBezTo>
                <a:cubicBezTo>
                  <a:pt x="17979" y="20018"/>
                  <a:pt x="17951" y="20013"/>
                  <a:pt x="17923" y="20012"/>
                </a:cubicBezTo>
                <a:close/>
                <a:moveTo>
                  <a:pt x="14184" y="20090"/>
                </a:moveTo>
                <a:cubicBezTo>
                  <a:pt x="13894" y="20112"/>
                  <a:pt x="13623" y="20407"/>
                  <a:pt x="13470" y="20902"/>
                </a:cubicBezTo>
                <a:cubicBezTo>
                  <a:pt x="13402" y="21123"/>
                  <a:pt x="13355" y="21358"/>
                  <a:pt x="13328" y="21600"/>
                </a:cubicBezTo>
                <a:lnTo>
                  <a:pt x="13359" y="21600"/>
                </a:lnTo>
                <a:cubicBezTo>
                  <a:pt x="13385" y="21365"/>
                  <a:pt x="13430" y="21137"/>
                  <a:pt x="13497" y="20921"/>
                </a:cubicBezTo>
                <a:cubicBezTo>
                  <a:pt x="13645" y="20443"/>
                  <a:pt x="13906" y="20158"/>
                  <a:pt x="14185" y="20136"/>
                </a:cubicBezTo>
                <a:cubicBezTo>
                  <a:pt x="14278" y="20128"/>
                  <a:pt x="14374" y="20151"/>
                  <a:pt x="14467" y="20204"/>
                </a:cubicBezTo>
                <a:cubicBezTo>
                  <a:pt x="14902" y="20454"/>
                  <a:pt x="15189" y="20912"/>
                  <a:pt x="15323" y="21563"/>
                </a:cubicBezTo>
                <a:cubicBezTo>
                  <a:pt x="15325" y="21575"/>
                  <a:pt x="15327" y="21588"/>
                  <a:pt x="15329" y="21600"/>
                </a:cubicBezTo>
                <a:lnTo>
                  <a:pt x="15360" y="21600"/>
                </a:lnTo>
                <a:cubicBezTo>
                  <a:pt x="15357" y="21583"/>
                  <a:pt x="15354" y="21566"/>
                  <a:pt x="15351" y="21549"/>
                </a:cubicBezTo>
                <a:cubicBezTo>
                  <a:pt x="15214" y="20884"/>
                  <a:pt x="14920" y="20417"/>
                  <a:pt x="14477" y="20162"/>
                </a:cubicBezTo>
                <a:cubicBezTo>
                  <a:pt x="14380" y="20106"/>
                  <a:pt x="14281" y="20083"/>
                  <a:pt x="14184" y="20090"/>
                </a:cubicBezTo>
                <a:close/>
                <a:moveTo>
                  <a:pt x="5515" y="20337"/>
                </a:moveTo>
                <a:cubicBezTo>
                  <a:pt x="5482" y="20340"/>
                  <a:pt x="5448" y="20350"/>
                  <a:pt x="5413" y="20367"/>
                </a:cubicBezTo>
                <a:cubicBezTo>
                  <a:pt x="5304" y="20419"/>
                  <a:pt x="5229" y="20561"/>
                  <a:pt x="5194" y="20778"/>
                </a:cubicBezTo>
                <a:cubicBezTo>
                  <a:pt x="5148" y="21058"/>
                  <a:pt x="5174" y="21333"/>
                  <a:pt x="5200" y="21600"/>
                </a:cubicBezTo>
                <a:lnTo>
                  <a:pt x="5230" y="21600"/>
                </a:lnTo>
                <a:cubicBezTo>
                  <a:pt x="5230" y="21599"/>
                  <a:pt x="5230" y="21598"/>
                  <a:pt x="5229" y="21598"/>
                </a:cubicBezTo>
                <a:cubicBezTo>
                  <a:pt x="5204" y="21334"/>
                  <a:pt x="5177" y="21060"/>
                  <a:pt x="5221" y="20787"/>
                </a:cubicBezTo>
                <a:cubicBezTo>
                  <a:pt x="5244" y="20647"/>
                  <a:pt x="5298" y="20469"/>
                  <a:pt x="5421" y="20409"/>
                </a:cubicBezTo>
                <a:cubicBezTo>
                  <a:pt x="5454" y="20394"/>
                  <a:pt x="5485" y="20385"/>
                  <a:pt x="5516" y="20382"/>
                </a:cubicBezTo>
                <a:cubicBezTo>
                  <a:pt x="5609" y="20372"/>
                  <a:pt x="5695" y="20418"/>
                  <a:pt x="5774" y="20518"/>
                </a:cubicBezTo>
                <a:cubicBezTo>
                  <a:pt x="6021" y="20829"/>
                  <a:pt x="5997" y="21211"/>
                  <a:pt x="5935" y="21578"/>
                </a:cubicBezTo>
                <a:cubicBezTo>
                  <a:pt x="5933" y="21586"/>
                  <a:pt x="5931" y="21593"/>
                  <a:pt x="5930" y="21600"/>
                </a:cubicBezTo>
                <a:lnTo>
                  <a:pt x="5961" y="21600"/>
                </a:lnTo>
                <a:cubicBezTo>
                  <a:pt x="5962" y="21597"/>
                  <a:pt x="5963" y="21594"/>
                  <a:pt x="5964" y="21591"/>
                </a:cubicBezTo>
                <a:cubicBezTo>
                  <a:pt x="6025" y="21227"/>
                  <a:pt x="6053" y="20810"/>
                  <a:pt x="5793" y="20482"/>
                </a:cubicBezTo>
                <a:cubicBezTo>
                  <a:pt x="5708" y="20374"/>
                  <a:pt x="5615" y="20326"/>
                  <a:pt x="5515" y="20337"/>
                </a:cubicBezTo>
                <a:close/>
                <a:moveTo>
                  <a:pt x="5524" y="20469"/>
                </a:moveTo>
                <a:cubicBezTo>
                  <a:pt x="5484" y="20469"/>
                  <a:pt x="5446" y="20482"/>
                  <a:pt x="5410" y="20508"/>
                </a:cubicBezTo>
                <a:cubicBezTo>
                  <a:pt x="5335" y="20563"/>
                  <a:pt x="5279" y="20669"/>
                  <a:pt x="5257" y="20802"/>
                </a:cubicBezTo>
                <a:cubicBezTo>
                  <a:pt x="5225" y="20985"/>
                  <a:pt x="5218" y="21166"/>
                  <a:pt x="5233" y="21356"/>
                </a:cubicBezTo>
                <a:cubicBezTo>
                  <a:pt x="5236" y="21396"/>
                  <a:pt x="5242" y="21438"/>
                  <a:pt x="5247" y="21478"/>
                </a:cubicBezTo>
                <a:cubicBezTo>
                  <a:pt x="5252" y="21520"/>
                  <a:pt x="5255" y="21560"/>
                  <a:pt x="5258" y="21600"/>
                </a:cubicBezTo>
                <a:lnTo>
                  <a:pt x="5288" y="21600"/>
                </a:lnTo>
                <a:cubicBezTo>
                  <a:pt x="5285" y="21556"/>
                  <a:pt x="5281" y="21513"/>
                  <a:pt x="5276" y="21470"/>
                </a:cubicBezTo>
                <a:cubicBezTo>
                  <a:pt x="5270" y="21429"/>
                  <a:pt x="5265" y="21391"/>
                  <a:pt x="5262" y="21352"/>
                </a:cubicBezTo>
                <a:cubicBezTo>
                  <a:pt x="5247" y="21168"/>
                  <a:pt x="5255" y="20992"/>
                  <a:pt x="5285" y="20814"/>
                </a:cubicBezTo>
                <a:cubicBezTo>
                  <a:pt x="5306" y="20695"/>
                  <a:pt x="5357" y="20598"/>
                  <a:pt x="5424" y="20549"/>
                </a:cubicBezTo>
                <a:cubicBezTo>
                  <a:pt x="5456" y="20525"/>
                  <a:pt x="5490" y="20513"/>
                  <a:pt x="5524" y="20513"/>
                </a:cubicBezTo>
                <a:cubicBezTo>
                  <a:pt x="5559" y="20513"/>
                  <a:pt x="5594" y="20525"/>
                  <a:pt x="5629" y="20549"/>
                </a:cubicBezTo>
                <a:cubicBezTo>
                  <a:pt x="5756" y="20635"/>
                  <a:pt x="5839" y="20775"/>
                  <a:pt x="5875" y="20965"/>
                </a:cubicBezTo>
                <a:cubicBezTo>
                  <a:pt x="5917" y="21187"/>
                  <a:pt x="5887" y="21408"/>
                  <a:pt x="5853" y="21600"/>
                </a:cubicBezTo>
                <a:lnTo>
                  <a:pt x="5883" y="21600"/>
                </a:lnTo>
                <a:cubicBezTo>
                  <a:pt x="5917" y="21404"/>
                  <a:pt x="5947" y="21181"/>
                  <a:pt x="5903" y="20952"/>
                </a:cubicBezTo>
                <a:cubicBezTo>
                  <a:pt x="5865" y="20753"/>
                  <a:pt x="5775" y="20599"/>
                  <a:pt x="5642" y="20508"/>
                </a:cubicBezTo>
                <a:cubicBezTo>
                  <a:pt x="5603" y="20482"/>
                  <a:pt x="5563" y="20469"/>
                  <a:pt x="5524" y="20469"/>
                </a:cubicBezTo>
                <a:close/>
                <a:moveTo>
                  <a:pt x="18143" y="20556"/>
                </a:moveTo>
                <a:cubicBezTo>
                  <a:pt x="18087" y="20562"/>
                  <a:pt x="18036" y="20588"/>
                  <a:pt x="17994" y="20634"/>
                </a:cubicBezTo>
                <a:cubicBezTo>
                  <a:pt x="17911" y="20725"/>
                  <a:pt x="17866" y="20886"/>
                  <a:pt x="17864" y="21102"/>
                </a:cubicBezTo>
                <a:cubicBezTo>
                  <a:pt x="17862" y="21268"/>
                  <a:pt x="17862" y="21436"/>
                  <a:pt x="17863" y="21600"/>
                </a:cubicBezTo>
                <a:lnTo>
                  <a:pt x="17892" y="21600"/>
                </a:lnTo>
                <a:cubicBezTo>
                  <a:pt x="17892" y="21436"/>
                  <a:pt x="17892" y="21268"/>
                  <a:pt x="17893" y="21102"/>
                </a:cubicBezTo>
                <a:cubicBezTo>
                  <a:pt x="17895" y="20901"/>
                  <a:pt x="17937" y="20752"/>
                  <a:pt x="18012" y="20669"/>
                </a:cubicBezTo>
                <a:cubicBezTo>
                  <a:pt x="18050" y="20628"/>
                  <a:pt x="18096" y="20606"/>
                  <a:pt x="18148" y="20601"/>
                </a:cubicBezTo>
                <a:cubicBezTo>
                  <a:pt x="18200" y="20596"/>
                  <a:pt x="18257" y="20608"/>
                  <a:pt x="18321" y="20639"/>
                </a:cubicBezTo>
                <a:cubicBezTo>
                  <a:pt x="18591" y="20772"/>
                  <a:pt x="18808" y="21039"/>
                  <a:pt x="19044" y="21348"/>
                </a:cubicBezTo>
                <a:cubicBezTo>
                  <a:pt x="19103" y="21426"/>
                  <a:pt x="19159" y="21511"/>
                  <a:pt x="19211" y="21600"/>
                </a:cubicBezTo>
                <a:lnTo>
                  <a:pt x="19249" y="21600"/>
                </a:lnTo>
                <a:cubicBezTo>
                  <a:pt x="19192" y="21498"/>
                  <a:pt x="19130" y="21402"/>
                  <a:pt x="19063" y="21314"/>
                </a:cubicBezTo>
                <a:cubicBezTo>
                  <a:pt x="18825" y="21001"/>
                  <a:pt x="18606" y="20732"/>
                  <a:pt x="18330" y="20597"/>
                </a:cubicBezTo>
                <a:cubicBezTo>
                  <a:pt x="18263" y="20564"/>
                  <a:pt x="18200" y="20549"/>
                  <a:pt x="18143" y="20556"/>
                </a:cubicBezTo>
                <a:close/>
                <a:moveTo>
                  <a:pt x="14327" y="20556"/>
                </a:moveTo>
                <a:cubicBezTo>
                  <a:pt x="14175" y="20539"/>
                  <a:pt x="14020" y="20623"/>
                  <a:pt x="13894" y="20802"/>
                </a:cubicBezTo>
                <a:cubicBezTo>
                  <a:pt x="13738" y="21022"/>
                  <a:pt x="13679" y="21286"/>
                  <a:pt x="13660" y="21600"/>
                </a:cubicBezTo>
                <a:lnTo>
                  <a:pt x="13691" y="21600"/>
                </a:lnTo>
                <a:cubicBezTo>
                  <a:pt x="13710" y="21299"/>
                  <a:pt x="13766" y="21044"/>
                  <a:pt x="13914" y="20835"/>
                </a:cubicBezTo>
                <a:cubicBezTo>
                  <a:pt x="14034" y="20665"/>
                  <a:pt x="14180" y="20586"/>
                  <a:pt x="14324" y="20602"/>
                </a:cubicBezTo>
                <a:cubicBezTo>
                  <a:pt x="14410" y="20612"/>
                  <a:pt x="14496" y="20656"/>
                  <a:pt x="14574" y="20735"/>
                </a:cubicBezTo>
                <a:cubicBezTo>
                  <a:pt x="14807" y="20970"/>
                  <a:pt x="14958" y="21256"/>
                  <a:pt x="15035" y="21600"/>
                </a:cubicBezTo>
                <a:lnTo>
                  <a:pt x="15067" y="21600"/>
                </a:lnTo>
                <a:cubicBezTo>
                  <a:pt x="14988" y="21241"/>
                  <a:pt x="14829" y="20938"/>
                  <a:pt x="14591" y="20697"/>
                </a:cubicBezTo>
                <a:cubicBezTo>
                  <a:pt x="14508" y="20613"/>
                  <a:pt x="14418" y="20566"/>
                  <a:pt x="14327" y="20556"/>
                </a:cubicBezTo>
                <a:close/>
                <a:moveTo>
                  <a:pt x="14268" y="20668"/>
                </a:moveTo>
                <a:cubicBezTo>
                  <a:pt x="14230" y="20669"/>
                  <a:pt x="14192" y="20677"/>
                  <a:pt x="14154" y="20692"/>
                </a:cubicBezTo>
                <a:cubicBezTo>
                  <a:pt x="13996" y="20759"/>
                  <a:pt x="13866" y="20958"/>
                  <a:pt x="13785" y="21254"/>
                </a:cubicBezTo>
                <a:cubicBezTo>
                  <a:pt x="13754" y="21365"/>
                  <a:pt x="13742" y="21484"/>
                  <a:pt x="13730" y="21600"/>
                </a:cubicBezTo>
                <a:lnTo>
                  <a:pt x="13761" y="21600"/>
                </a:lnTo>
                <a:cubicBezTo>
                  <a:pt x="13772" y="21489"/>
                  <a:pt x="13783" y="21374"/>
                  <a:pt x="13812" y="21270"/>
                </a:cubicBezTo>
                <a:cubicBezTo>
                  <a:pt x="13889" y="20987"/>
                  <a:pt x="14013" y="20798"/>
                  <a:pt x="14162" y="20735"/>
                </a:cubicBezTo>
                <a:cubicBezTo>
                  <a:pt x="14197" y="20720"/>
                  <a:pt x="14234" y="20714"/>
                  <a:pt x="14270" y="20713"/>
                </a:cubicBezTo>
                <a:cubicBezTo>
                  <a:pt x="14378" y="20712"/>
                  <a:pt x="14490" y="20774"/>
                  <a:pt x="14600" y="20897"/>
                </a:cubicBezTo>
                <a:cubicBezTo>
                  <a:pt x="14787" y="21107"/>
                  <a:pt x="14908" y="21337"/>
                  <a:pt x="14967" y="21600"/>
                </a:cubicBezTo>
                <a:lnTo>
                  <a:pt x="14997" y="21600"/>
                </a:lnTo>
                <a:cubicBezTo>
                  <a:pt x="14937" y="21322"/>
                  <a:pt x="14813" y="21079"/>
                  <a:pt x="14618" y="20859"/>
                </a:cubicBezTo>
                <a:cubicBezTo>
                  <a:pt x="14503" y="20730"/>
                  <a:pt x="14384" y="20666"/>
                  <a:pt x="14268" y="20668"/>
                </a:cubicBezTo>
                <a:close/>
                <a:moveTo>
                  <a:pt x="11083" y="20689"/>
                </a:moveTo>
                <a:cubicBezTo>
                  <a:pt x="11034" y="20696"/>
                  <a:pt x="10993" y="20718"/>
                  <a:pt x="10960" y="20757"/>
                </a:cubicBezTo>
                <a:cubicBezTo>
                  <a:pt x="10891" y="20837"/>
                  <a:pt x="10855" y="20983"/>
                  <a:pt x="10853" y="21194"/>
                </a:cubicBezTo>
                <a:cubicBezTo>
                  <a:pt x="10851" y="21329"/>
                  <a:pt x="10852" y="21466"/>
                  <a:pt x="10852" y="21600"/>
                </a:cubicBezTo>
                <a:lnTo>
                  <a:pt x="10882" y="21600"/>
                </a:lnTo>
                <a:cubicBezTo>
                  <a:pt x="10881" y="21466"/>
                  <a:pt x="10881" y="21330"/>
                  <a:pt x="10883" y="21195"/>
                </a:cubicBezTo>
                <a:cubicBezTo>
                  <a:pt x="10885" y="20999"/>
                  <a:pt x="10917" y="20863"/>
                  <a:pt x="10978" y="20792"/>
                </a:cubicBezTo>
                <a:cubicBezTo>
                  <a:pt x="11008" y="20758"/>
                  <a:pt x="11045" y="20738"/>
                  <a:pt x="11089" y="20732"/>
                </a:cubicBezTo>
                <a:cubicBezTo>
                  <a:pt x="11133" y="20727"/>
                  <a:pt x="11185" y="20735"/>
                  <a:pt x="11243" y="20758"/>
                </a:cubicBezTo>
                <a:lnTo>
                  <a:pt x="11258" y="20764"/>
                </a:lnTo>
                <a:cubicBezTo>
                  <a:pt x="11434" y="20833"/>
                  <a:pt x="11615" y="20905"/>
                  <a:pt x="11790" y="20989"/>
                </a:cubicBezTo>
                <a:cubicBezTo>
                  <a:pt x="12046" y="21113"/>
                  <a:pt x="12135" y="21263"/>
                  <a:pt x="12126" y="21600"/>
                </a:cubicBezTo>
                <a:lnTo>
                  <a:pt x="12155" y="21600"/>
                </a:lnTo>
                <a:cubicBezTo>
                  <a:pt x="12165" y="21243"/>
                  <a:pt x="12068" y="21076"/>
                  <a:pt x="11798" y="20946"/>
                </a:cubicBezTo>
                <a:cubicBezTo>
                  <a:pt x="11623" y="20861"/>
                  <a:pt x="11441" y="20790"/>
                  <a:pt x="11266" y="20721"/>
                </a:cubicBezTo>
                <a:lnTo>
                  <a:pt x="11250" y="20714"/>
                </a:lnTo>
                <a:cubicBezTo>
                  <a:pt x="11187" y="20690"/>
                  <a:pt x="11131" y="20682"/>
                  <a:pt x="11083" y="20689"/>
                </a:cubicBezTo>
                <a:close/>
                <a:moveTo>
                  <a:pt x="9785" y="20861"/>
                </a:moveTo>
                <a:cubicBezTo>
                  <a:pt x="9768" y="20863"/>
                  <a:pt x="9750" y="20873"/>
                  <a:pt x="9729" y="20894"/>
                </a:cubicBezTo>
                <a:cubicBezTo>
                  <a:pt x="9625" y="20997"/>
                  <a:pt x="9590" y="21120"/>
                  <a:pt x="9623" y="21271"/>
                </a:cubicBezTo>
                <a:cubicBezTo>
                  <a:pt x="9647" y="21380"/>
                  <a:pt x="9670" y="21490"/>
                  <a:pt x="9693" y="21600"/>
                </a:cubicBezTo>
                <a:lnTo>
                  <a:pt x="9724" y="21600"/>
                </a:lnTo>
                <a:cubicBezTo>
                  <a:pt x="9700" y="21486"/>
                  <a:pt x="9677" y="21372"/>
                  <a:pt x="9652" y="21258"/>
                </a:cubicBezTo>
                <a:cubicBezTo>
                  <a:pt x="9623" y="21127"/>
                  <a:pt x="9653" y="21022"/>
                  <a:pt x="9746" y="20931"/>
                </a:cubicBezTo>
                <a:cubicBezTo>
                  <a:pt x="9760" y="20917"/>
                  <a:pt x="9772" y="20909"/>
                  <a:pt x="9784" y="20906"/>
                </a:cubicBezTo>
                <a:cubicBezTo>
                  <a:pt x="9818" y="20898"/>
                  <a:pt x="9844" y="20938"/>
                  <a:pt x="9877" y="20996"/>
                </a:cubicBezTo>
                <a:cubicBezTo>
                  <a:pt x="9886" y="21013"/>
                  <a:pt x="9896" y="21029"/>
                  <a:pt x="9905" y="21043"/>
                </a:cubicBezTo>
                <a:cubicBezTo>
                  <a:pt x="10013" y="21203"/>
                  <a:pt x="10040" y="21394"/>
                  <a:pt x="10046" y="21600"/>
                </a:cubicBezTo>
                <a:lnTo>
                  <a:pt x="10075" y="21600"/>
                </a:lnTo>
                <a:cubicBezTo>
                  <a:pt x="10069" y="21389"/>
                  <a:pt x="10040" y="21182"/>
                  <a:pt x="9926" y="21011"/>
                </a:cubicBezTo>
                <a:cubicBezTo>
                  <a:pt x="9917" y="20998"/>
                  <a:pt x="9908" y="20983"/>
                  <a:pt x="9900" y="20968"/>
                </a:cubicBezTo>
                <a:cubicBezTo>
                  <a:pt x="9872" y="20918"/>
                  <a:pt x="9836" y="20855"/>
                  <a:pt x="9785" y="20861"/>
                </a:cubicBezTo>
                <a:close/>
                <a:moveTo>
                  <a:pt x="18490" y="21537"/>
                </a:moveTo>
                <a:cubicBezTo>
                  <a:pt x="18451" y="21535"/>
                  <a:pt x="18418" y="21555"/>
                  <a:pt x="18383" y="21600"/>
                </a:cubicBezTo>
                <a:lnTo>
                  <a:pt x="18435" y="21600"/>
                </a:lnTo>
                <a:cubicBezTo>
                  <a:pt x="18467" y="21577"/>
                  <a:pt x="18502" y="21579"/>
                  <a:pt x="18544" y="21600"/>
                </a:cubicBezTo>
                <a:lnTo>
                  <a:pt x="18621" y="21600"/>
                </a:lnTo>
                <a:cubicBezTo>
                  <a:pt x="18569" y="21563"/>
                  <a:pt x="18526" y="21539"/>
                  <a:pt x="18490" y="21537"/>
                </a:cubicBezTo>
                <a:close/>
              </a:path>
            </a:pathLst>
          </a:custGeom>
          <a:solidFill>
            <a:schemeClr val="bg2">
              <a:alpha val="43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sz="1500">
              <a:latin typeface="Proxima Nova Rg" panose="020B0604020202020204" charset="0"/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8522AAC-6DDD-44D3-A507-CB082988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effectLst/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ECFDA18-0D3A-447C-B312-CC683968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effectLst/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78E60-CEA3-4B89-8259-D3CD02E295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087" y="1045961"/>
            <a:ext cx="5309662" cy="2852737"/>
          </a:xfrm>
        </p:spPr>
        <p:txBody>
          <a:bodyPr anchor="b">
            <a:normAutofit/>
          </a:bodyPr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DDCB3-9DAC-4287-AB62-1551EC368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087" y="3925686"/>
            <a:ext cx="5309662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5" name="Seismic Logo Dawn Dusk" hidden="1">
            <a:extLst>
              <a:ext uri="{FF2B5EF4-FFF2-40B4-BE49-F238E27FC236}">
                <a16:creationId xmlns:a16="http://schemas.microsoft.com/office/drawing/2014/main" id="{7959C6D6-8A38-4056-9134-2518333994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3125A80-CF48-4DDE-93A9-93C545D957E3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3AE2C-E66E-4BD8-8CD8-A43D6844CA5B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3395EE5-EB38-445E-BEFE-0F68EE217045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52921DD-B937-49C6-8EA7-B1BCA8CDB41F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684E36A-9A3F-4542-B19A-7A3E3C1CEBAF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E5D7EB0-DB62-4210-8DD0-0271D128F21D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AA0D481-EEF8-4275-9411-C8686B53273B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05EB76-3139-4D40-BE12-16CB7C7211FA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ED9B88D-ADE5-4CAD-8B21-971427AFE423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D2733B6-C5C6-4759-AF2E-F802074B0B41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C1C141E-7E54-4A12-B50D-E87DCD141A8A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24" name="Google Shape;1097;p15">
            <a:extLst>
              <a:ext uri="{FF2B5EF4-FFF2-40B4-BE49-F238E27FC236}">
                <a16:creationId xmlns:a16="http://schemas.microsoft.com/office/drawing/2014/main" id="{832AE373-E679-9198-37CE-11447EFB234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691BEF-A5D1-FC53-6D52-692AE3791F7E}"/>
              </a:ext>
            </a:extLst>
          </p:cNvPr>
          <p:cNvCxnSpPr>
            <a:cxnSpLocks/>
          </p:cNvCxnSpPr>
          <p:nvPr userDrawn="1"/>
        </p:nvCxnSpPr>
        <p:spPr>
          <a:xfrm flipV="1">
            <a:off x="47500" y="43543"/>
            <a:ext cx="0" cy="6770914"/>
          </a:xfrm>
          <a:prstGeom prst="line">
            <a:avLst/>
          </a:prstGeom>
          <a:ln w="1270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224337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Product-Screen-L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812B96-682F-54E8-5A8D-EFF7F7121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9986" y="2547453"/>
            <a:ext cx="3275749" cy="3152704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7AE237-374E-2CD7-6F47-155DFB418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85" y="1298091"/>
            <a:ext cx="3275749" cy="102303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creenshot Placeholder">
            <a:extLst>
              <a:ext uri="{FF2B5EF4-FFF2-40B4-BE49-F238E27FC236}">
                <a16:creationId xmlns:a16="http://schemas.microsoft.com/office/drawing/2014/main" id="{03BE947C-A0D9-6664-0BC4-80EC4F929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38649" y="1298091"/>
            <a:ext cx="7241848" cy="4368631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noFill/>
          </a:ln>
          <a:effectLst>
            <a:outerShdw blurRad="317500" dist="133350" dir="4860000" algn="bl" rotWithShape="0">
              <a:srgbClr val="292933">
                <a:alpha val="20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964065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duct-Screen-3-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812B96-682F-54E8-5A8D-EFF7F7121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62" y="2095508"/>
            <a:ext cx="3275749" cy="3152704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7AE237-374E-2CD7-6F47-155DFB418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61" y="846146"/>
            <a:ext cx="3275749" cy="102303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creenshot Placeholder">
            <a:extLst>
              <a:ext uri="{FF2B5EF4-FFF2-40B4-BE49-F238E27FC236}">
                <a16:creationId xmlns:a16="http://schemas.microsoft.com/office/drawing/2014/main" id="{03BE947C-A0D9-6664-0BC4-80EC4F929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2525" y="846146"/>
            <a:ext cx="7241848" cy="4368631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noFill/>
          </a:ln>
          <a:effectLst>
            <a:outerShdw blurRad="317500" dist="133350" dir="4860000" algn="bl" rotWithShape="0">
              <a:srgbClr val="292933">
                <a:alpha val="20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2C0C9D8C-F31D-CC00-C29B-E0E545ABA908}"/>
              </a:ext>
            </a:extLst>
          </p:cNvPr>
          <p:cNvSpPr/>
          <p:nvPr userDrawn="1"/>
        </p:nvSpPr>
        <p:spPr>
          <a:xfrm>
            <a:off x="0" y="5687742"/>
            <a:ext cx="12192000" cy="1191278"/>
          </a:xfrm>
          <a:prstGeom prst="round2SameRect">
            <a:avLst>
              <a:gd name="adj1" fmla="val 35195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26D03-0CA4-48D3-9C7D-5EFCE298A7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3860" y="6150054"/>
            <a:ext cx="3275749" cy="527871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Extra details regarding product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DB8581-51D4-9A61-536A-EF7FEF83948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3860" y="5824235"/>
            <a:ext cx="3275749" cy="320562"/>
          </a:xfrm>
        </p:spPr>
        <p:txBody>
          <a:bodyPr anchor="ctr"/>
          <a:lstStyle>
            <a:lvl1pPr>
              <a:defRPr sz="1300" b="1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D68E4A-37ED-9BD4-E5CB-88832EE1FF1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451242" y="6150054"/>
            <a:ext cx="3275749" cy="527871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Extra details regarding product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945B73-F297-830E-F2E7-5D42040838B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451242" y="5824235"/>
            <a:ext cx="3275749" cy="320562"/>
          </a:xfrm>
        </p:spPr>
        <p:txBody>
          <a:bodyPr anchor="ctr"/>
          <a:lstStyle>
            <a:lvl1pPr>
              <a:defRPr sz="1300" b="1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0C4B46-7B26-7EC1-F7DF-DA390083191F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278624" y="6150054"/>
            <a:ext cx="3275749" cy="527871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Extra details regarding product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111ADA-8519-0AD0-D23D-3116998A32D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278624" y="5824235"/>
            <a:ext cx="3275749" cy="320562"/>
          </a:xfrm>
        </p:spPr>
        <p:txBody>
          <a:bodyPr anchor="ctr"/>
          <a:lstStyle>
            <a:lvl1pPr>
              <a:defRPr sz="1300" b="1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07481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-Product-Scree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875EA1-EEAD-4D01-82F8-F68720D48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9986" y="2947075"/>
            <a:ext cx="4309510" cy="30799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C0E33AA-93A8-4B7F-83F8-8A873096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86" y="1241538"/>
            <a:ext cx="4311236" cy="1498662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B45F001B-9597-4517-92FB-A492FA5A2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735DF1-AF34-4689-A02A-5D53287D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Screenshot Placeholder">
            <a:extLst>
              <a:ext uri="{FF2B5EF4-FFF2-40B4-BE49-F238E27FC236}">
                <a16:creationId xmlns:a16="http://schemas.microsoft.com/office/drawing/2014/main" id="{1E08C420-F4CA-4251-AA71-28713F2F9F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8237" y="743711"/>
            <a:ext cx="4451384" cy="2685289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295441" dist="133350" dir="4860000" algn="bl" rotWithShape="0">
              <a:srgbClr val="292933">
                <a:alpha val="20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  <p:grpSp>
        <p:nvGrpSpPr>
          <p:cNvPr id="23" name="Seismic Logo Dawn Dusk" hidden="1">
            <a:extLst>
              <a:ext uri="{FF2B5EF4-FFF2-40B4-BE49-F238E27FC236}">
                <a16:creationId xmlns:a16="http://schemas.microsoft.com/office/drawing/2014/main" id="{6CD277C5-8715-48E8-AF48-C53AA6F1B5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4248C1-A8DC-4A0A-AC5F-7A753666E4D6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3DDF05-F1E9-439F-B5EC-5EF62910D5C4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39DB7A-46B1-41D1-AA04-D5CD184D18CF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33EC055-2101-4D55-97DF-D5F63F264A2D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29F55B-6E17-4922-A6FF-2634E16B1038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23A7B34-FAB3-4472-99C0-C4BD297835E7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FEC817-C1ED-4B06-829C-9CE31A06F9F3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30CB69-BA33-47C4-9619-ADCE759F84D0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AD34F03-2B0F-4907-9D0C-71CBC138727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2F5442-1C35-4351-B122-423DE54C245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A1C5B79-F39E-4E00-8197-CB56429DAD24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19" name="Seismic Logomark" hidden="1">
            <a:extLst>
              <a:ext uri="{FF2B5EF4-FFF2-40B4-BE49-F238E27FC236}">
                <a16:creationId xmlns:a16="http://schemas.microsoft.com/office/drawing/2014/main" id="{9E48D4D6-BEFA-4727-AF05-7153F17E8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59849" y="6489700"/>
            <a:ext cx="284607" cy="284607"/>
          </a:xfrm>
          <a:prstGeom prst="rect">
            <a:avLst/>
          </a:prstGeom>
        </p:spPr>
      </p:pic>
      <p:pic>
        <p:nvPicPr>
          <p:cNvPr id="247" name="Google Shape;1097;p15">
            <a:extLst>
              <a:ext uri="{FF2B5EF4-FFF2-40B4-BE49-F238E27FC236}">
                <a16:creationId xmlns:a16="http://schemas.microsoft.com/office/drawing/2014/main" id="{6BDC64A7-2931-CADB-8A3A-E0AB325F04BE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creenshot Placeholder">
            <a:extLst>
              <a:ext uri="{FF2B5EF4-FFF2-40B4-BE49-F238E27FC236}">
                <a16:creationId xmlns:a16="http://schemas.microsoft.com/office/drawing/2014/main" id="{FEB224D3-8955-16B9-2965-5DF7D3234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0262" y="3637017"/>
            <a:ext cx="4451384" cy="2685289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295441" dist="133350" dir="4860000" algn="bl" rotWithShape="0">
              <a:srgbClr val="292933">
                <a:alpha val="20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101267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ree-Product-Scree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2A0AA615-84C0-F9D4-E220-6A13ABB79802}"/>
              </a:ext>
            </a:extLst>
          </p:cNvPr>
          <p:cNvSpPr/>
          <p:nvPr userDrawn="1"/>
        </p:nvSpPr>
        <p:spPr>
          <a:xfrm>
            <a:off x="0" y="3208522"/>
            <a:ext cx="12192000" cy="3646303"/>
          </a:xfrm>
          <a:prstGeom prst="round2SameRect">
            <a:avLst>
              <a:gd name="adj1" fmla="val 10312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875EA1-EEAD-4D01-82F8-F68720D48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002" y="4471908"/>
            <a:ext cx="3489313" cy="1771320"/>
          </a:xfrm>
        </p:spPr>
        <p:txBody>
          <a:bodyPr/>
          <a:lstStyle>
            <a:lvl1pPr>
              <a:defRPr sz="1300" b="1">
                <a:solidFill>
                  <a:schemeClr val="tx2"/>
                </a:solidFill>
              </a:defRPr>
            </a:lvl1pPr>
            <a:lvl2pPr>
              <a:defRPr sz="1300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300">
                <a:solidFill>
                  <a:schemeClr val="tx2"/>
                </a:solidFill>
              </a:defRPr>
            </a:lvl4pPr>
            <a:lvl5pPr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C0E33AA-93A8-4B7F-83F8-8A873096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517" y="613641"/>
            <a:ext cx="9418966" cy="1095889"/>
          </a:xfrm>
        </p:spPr>
        <p:txBody>
          <a:bodyPr anchor="t">
            <a:normAutofit/>
          </a:bodyPr>
          <a:lstStyle>
            <a:lvl1pPr algn="ctr">
              <a:defRPr sz="3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B45F001B-9597-4517-92FB-A492FA5A2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735DF1-AF34-4689-A02A-5D53287D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Screenshot Placeholder">
            <a:extLst>
              <a:ext uri="{FF2B5EF4-FFF2-40B4-BE49-F238E27FC236}">
                <a16:creationId xmlns:a16="http://schemas.microsoft.com/office/drawing/2014/main" id="{1E08C420-F4CA-4251-AA71-28713F2F9F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8002" y="2136533"/>
            <a:ext cx="3489313" cy="2104921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noFill/>
          </a:ln>
          <a:effectLst>
            <a:outerShdw blurRad="193653" dist="122614" dir="2940000" algn="bl" rotWithShape="0">
              <a:srgbClr val="292933">
                <a:alpha val="12111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  <p:grpSp>
        <p:nvGrpSpPr>
          <p:cNvPr id="23" name="Seismic Logo Dawn Dusk" hidden="1">
            <a:extLst>
              <a:ext uri="{FF2B5EF4-FFF2-40B4-BE49-F238E27FC236}">
                <a16:creationId xmlns:a16="http://schemas.microsoft.com/office/drawing/2014/main" id="{6CD277C5-8715-48E8-AF48-C53AA6F1B5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4248C1-A8DC-4A0A-AC5F-7A753666E4D6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3DDF05-F1E9-439F-B5EC-5EF62910D5C4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39DB7A-46B1-41D1-AA04-D5CD184D18CF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33EC055-2101-4D55-97DF-D5F63F264A2D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29F55B-6E17-4922-A6FF-2634E16B1038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23A7B34-FAB3-4472-99C0-C4BD297835E7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FEC817-C1ED-4B06-829C-9CE31A06F9F3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30CB69-BA33-47C4-9619-ADCE759F84D0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AD34F03-2B0F-4907-9D0C-71CBC138727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2F5442-1C35-4351-B122-423DE54C245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A1C5B79-F39E-4E00-8197-CB56429DAD24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19" name="Seismic Logomark" hidden="1">
            <a:extLst>
              <a:ext uri="{FF2B5EF4-FFF2-40B4-BE49-F238E27FC236}">
                <a16:creationId xmlns:a16="http://schemas.microsoft.com/office/drawing/2014/main" id="{9E48D4D6-BEFA-4727-AF05-7153F17E8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59849" y="6489700"/>
            <a:ext cx="284607" cy="284607"/>
          </a:xfrm>
          <a:prstGeom prst="rect">
            <a:avLst/>
          </a:prstGeom>
        </p:spPr>
      </p:pic>
      <p:pic>
        <p:nvPicPr>
          <p:cNvPr id="247" name="Google Shape;1097;p15">
            <a:extLst>
              <a:ext uri="{FF2B5EF4-FFF2-40B4-BE49-F238E27FC236}">
                <a16:creationId xmlns:a16="http://schemas.microsoft.com/office/drawing/2014/main" id="{6BDC64A7-2931-CADB-8A3A-E0AB325F04BE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creenshot Placeholder">
            <a:extLst>
              <a:ext uri="{FF2B5EF4-FFF2-40B4-BE49-F238E27FC236}">
                <a16:creationId xmlns:a16="http://schemas.microsoft.com/office/drawing/2014/main" id="{FEB224D3-8955-16B9-2965-5DF7D3234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2623" y="2136532"/>
            <a:ext cx="3489313" cy="2104921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noFill/>
          </a:ln>
          <a:effectLst>
            <a:outerShdw blurRad="193653" dist="122614" dir="2940000" algn="bl" rotWithShape="0">
              <a:srgbClr val="292933">
                <a:alpha val="12111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  <p:sp>
        <p:nvSpPr>
          <p:cNvPr id="36" name="Screenshot Placeholder">
            <a:extLst>
              <a:ext uri="{FF2B5EF4-FFF2-40B4-BE49-F238E27FC236}">
                <a16:creationId xmlns:a16="http://schemas.microsoft.com/office/drawing/2014/main" id="{C43C6CE5-E859-6689-8E18-8537F92B6F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32185" y="2136533"/>
            <a:ext cx="3489313" cy="2104921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noFill/>
          </a:ln>
          <a:effectLst>
            <a:outerShdw blurRad="193653" dist="122614" dir="2940000" algn="bl" rotWithShape="0">
              <a:srgbClr val="292933">
                <a:alpha val="12111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7A1E4CD-35F7-1C8E-1487-9ABECF70A8F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32185" y="4473039"/>
            <a:ext cx="3489313" cy="1771320"/>
          </a:xfrm>
        </p:spPr>
        <p:txBody>
          <a:bodyPr/>
          <a:lstStyle>
            <a:lvl1pPr>
              <a:defRPr sz="1300" b="1">
                <a:solidFill>
                  <a:schemeClr val="tx2"/>
                </a:solidFill>
              </a:defRPr>
            </a:lvl1pPr>
            <a:lvl2pPr>
              <a:defRPr sz="1300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300">
                <a:solidFill>
                  <a:schemeClr val="tx2"/>
                </a:solidFill>
              </a:defRPr>
            </a:lvl4pPr>
            <a:lvl5pPr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FEF28D4-42F3-E61B-86A3-ED515DEBB0F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52623" y="4471908"/>
            <a:ext cx="3489313" cy="1771320"/>
          </a:xfrm>
        </p:spPr>
        <p:txBody>
          <a:bodyPr/>
          <a:lstStyle>
            <a:lvl1pPr>
              <a:defRPr sz="1300" b="1">
                <a:solidFill>
                  <a:schemeClr val="tx2"/>
                </a:solidFill>
              </a:defRPr>
            </a:lvl1pPr>
            <a:lvl2pPr>
              <a:defRPr sz="1300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300">
                <a:solidFill>
                  <a:schemeClr val="tx2"/>
                </a:solidFill>
              </a:defRPr>
            </a:lvl4pPr>
            <a:lvl5pPr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96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our-Product-Scree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1">
            <a:extLst>
              <a:ext uri="{FF2B5EF4-FFF2-40B4-BE49-F238E27FC236}">
                <a16:creationId xmlns:a16="http://schemas.microsoft.com/office/drawing/2014/main" id="{AC78E0A3-94FA-CFCA-61CF-7EBCEA7E401A}"/>
              </a:ext>
            </a:extLst>
          </p:cNvPr>
          <p:cNvSpPr/>
          <p:nvPr userDrawn="1"/>
        </p:nvSpPr>
        <p:spPr>
          <a:xfrm>
            <a:off x="7304973" y="-19880"/>
            <a:ext cx="5754756" cy="6885235"/>
          </a:xfrm>
          <a:custGeom>
            <a:avLst/>
            <a:gdLst>
              <a:gd name="connsiteX0" fmla="*/ 0 w 5754756"/>
              <a:gd name="connsiteY0" fmla="*/ 531739 h 6875294"/>
              <a:gd name="connsiteX1" fmla="*/ 531739 w 5754756"/>
              <a:gd name="connsiteY1" fmla="*/ 0 h 6875294"/>
              <a:gd name="connsiteX2" fmla="*/ 5223017 w 5754756"/>
              <a:gd name="connsiteY2" fmla="*/ 0 h 6875294"/>
              <a:gd name="connsiteX3" fmla="*/ 5754756 w 5754756"/>
              <a:gd name="connsiteY3" fmla="*/ 531739 h 6875294"/>
              <a:gd name="connsiteX4" fmla="*/ 5754756 w 5754756"/>
              <a:gd name="connsiteY4" fmla="*/ 6343555 h 6875294"/>
              <a:gd name="connsiteX5" fmla="*/ 5223017 w 5754756"/>
              <a:gd name="connsiteY5" fmla="*/ 6875294 h 6875294"/>
              <a:gd name="connsiteX6" fmla="*/ 531739 w 5754756"/>
              <a:gd name="connsiteY6" fmla="*/ 6875294 h 6875294"/>
              <a:gd name="connsiteX7" fmla="*/ 0 w 5754756"/>
              <a:gd name="connsiteY7" fmla="*/ 6343555 h 6875294"/>
              <a:gd name="connsiteX8" fmla="*/ 0 w 5754756"/>
              <a:gd name="connsiteY8" fmla="*/ 531739 h 6875294"/>
              <a:gd name="connsiteX0" fmla="*/ 0 w 5754756"/>
              <a:gd name="connsiteY0" fmla="*/ 541678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0 w 5754756"/>
              <a:gd name="connsiteY8" fmla="*/ 541678 h 6885233"/>
              <a:gd name="connsiteX0" fmla="*/ 715617 w 5754756"/>
              <a:gd name="connsiteY0" fmla="*/ 591373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715617 w 5754756"/>
              <a:gd name="connsiteY8" fmla="*/ 591373 h 6885233"/>
              <a:gd name="connsiteX0" fmla="*/ 715617 w 5754756"/>
              <a:gd name="connsiteY0" fmla="*/ 591373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715617 w 5754756"/>
              <a:gd name="connsiteY8" fmla="*/ 591373 h 6885233"/>
              <a:gd name="connsiteX0" fmla="*/ 685800 w 5754756"/>
              <a:gd name="connsiteY0" fmla="*/ 780216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685800 w 5754756"/>
              <a:gd name="connsiteY8" fmla="*/ 780216 h 6885233"/>
              <a:gd name="connsiteX0" fmla="*/ 685800 w 5754756"/>
              <a:gd name="connsiteY0" fmla="*/ 780216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685800 w 5754756"/>
              <a:gd name="connsiteY8" fmla="*/ 780216 h 6885233"/>
              <a:gd name="connsiteX0" fmla="*/ 685800 w 5754756"/>
              <a:gd name="connsiteY0" fmla="*/ 780216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685800 w 5754756"/>
              <a:gd name="connsiteY8" fmla="*/ 780216 h 6885233"/>
              <a:gd name="connsiteX0" fmla="*/ 685800 w 5754756"/>
              <a:gd name="connsiteY0" fmla="*/ 780216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685800 w 5754756"/>
              <a:gd name="connsiteY8" fmla="*/ 780216 h 6885233"/>
              <a:gd name="connsiteX0" fmla="*/ 636104 w 5754756"/>
              <a:gd name="connsiteY0" fmla="*/ 660947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636104 w 5754756"/>
              <a:gd name="connsiteY8" fmla="*/ 660947 h 6885233"/>
              <a:gd name="connsiteX0" fmla="*/ 636104 w 5754756"/>
              <a:gd name="connsiteY0" fmla="*/ 660947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636104 w 5754756"/>
              <a:gd name="connsiteY8" fmla="*/ 660947 h 6885233"/>
              <a:gd name="connsiteX0" fmla="*/ 636104 w 5754756"/>
              <a:gd name="connsiteY0" fmla="*/ 660947 h 6885233"/>
              <a:gd name="connsiteX1" fmla="*/ 1336808 w 5754756"/>
              <a:gd name="connsiteY1" fmla="*/ 0 h 6885233"/>
              <a:gd name="connsiteX2" fmla="*/ 5223017 w 5754756"/>
              <a:gd name="connsiteY2" fmla="*/ 9939 h 6885233"/>
              <a:gd name="connsiteX3" fmla="*/ 5754756 w 5754756"/>
              <a:gd name="connsiteY3" fmla="*/ 541678 h 6885233"/>
              <a:gd name="connsiteX4" fmla="*/ 5754756 w 5754756"/>
              <a:gd name="connsiteY4" fmla="*/ 6353494 h 6885233"/>
              <a:gd name="connsiteX5" fmla="*/ 5223017 w 5754756"/>
              <a:gd name="connsiteY5" fmla="*/ 6885233 h 6885233"/>
              <a:gd name="connsiteX6" fmla="*/ 531739 w 5754756"/>
              <a:gd name="connsiteY6" fmla="*/ 6885233 h 6885233"/>
              <a:gd name="connsiteX7" fmla="*/ 0 w 5754756"/>
              <a:gd name="connsiteY7" fmla="*/ 6353494 h 6885233"/>
              <a:gd name="connsiteX8" fmla="*/ 636104 w 5754756"/>
              <a:gd name="connsiteY8" fmla="*/ 660947 h 6885233"/>
              <a:gd name="connsiteX0" fmla="*/ 636104 w 5754756"/>
              <a:gd name="connsiteY0" fmla="*/ 660948 h 6885234"/>
              <a:gd name="connsiteX1" fmla="*/ 1336808 w 5754756"/>
              <a:gd name="connsiteY1" fmla="*/ 1 h 6885234"/>
              <a:gd name="connsiteX2" fmla="*/ 5213078 w 5754756"/>
              <a:gd name="connsiteY2" fmla="*/ 0 h 6885234"/>
              <a:gd name="connsiteX3" fmla="*/ 5754756 w 5754756"/>
              <a:gd name="connsiteY3" fmla="*/ 541679 h 6885234"/>
              <a:gd name="connsiteX4" fmla="*/ 5754756 w 5754756"/>
              <a:gd name="connsiteY4" fmla="*/ 6353495 h 6885234"/>
              <a:gd name="connsiteX5" fmla="*/ 5223017 w 5754756"/>
              <a:gd name="connsiteY5" fmla="*/ 6885234 h 6885234"/>
              <a:gd name="connsiteX6" fmla="*/ 531739 w 5754756"/>
              <a:gd name="connsiteY6" fmla="*/ 6885234 h 6885234"/>
              <a:gd name="connsiteX7" fmla="*/ 0 w 5754756"/>
              <a:gd name="connsiteY7" fmla="*/ 6353495 h 6885234"/>
              <a:gd name="connsiteX8" fmla="*/ 636104 w 5754756"/>
              <a:gd name="connsiteY8" fmla="*/ 660948 h 68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4756" h="6885234">
                <a:moveTo>
                  <a:pt x="636104" y="660948"/>
                </a:moveTo>
                <a:cubicBezTo>
                  <a:pt x="725556" y="19408"/>
                  <a:pt x="1043137" y="1"/>
                  <a:pt x="1336808" y="1"/>
                </a:cubicBezTo>
                <a:lnTo>
                  <a:pt x="5213078" y="0"/>
                </a:lnTo>
                <a:cubicBezTo>
                  <a:pt x="5506749" y="0"/>
                  <a:pt x="5754756" y="248008"/>
                  <a:pt x="5754756" y="541679"/>
                </a:cubicBezTo>
                <a:lnTo>
                  <a:pt x="5754756" y="6353495"/>
                </a:lnTo>
                <a:cubicBezTo>
                  <a:pt x="5754756" y="6647166"/>
                  <a:pt x="5516688" y="6885234"/>
                  <a:pt x="5223017" y="6885234"/>
                </a:cubicBezTo>
                <a:lnTo>
                  <a:pt x="531739" y="6885234"/>
                </a:lnTo>
                <a:cubicBezTo>
                  <a:pt x="238068" y="6885234"/>
                  <a:pt x="0" y="6647166"/>
                  <a:pt x="0" y="6353495"/>
                </a:cubicBezTo>
                <a:cubicBezTo>
                  <a:pt x="228600" y="4495736"/>
                  <a:pt x="546652" y="1302488"/>
                  <a:pt x="636104" y="66094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C0E33AA-93A8-4B7F-83F8-8A873096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5" y="607774"/>
            <a:ext cx="6924008" cy="1095889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B45F001B-9597-4517-92FB-A492FA5A2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735DF1-AF34-4689-A02A-5D53287D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Screenshot Placeholder">
            <a:extLst>
              <a:ext uri="{FF2B5EF4-FFF2-40B4-BE49-F238E27FC236}">
                <a16:creationId xmlns:a16="http://schemas.microsoft.com/office/drawing/2014/main" id="{1E08C420-F4CA-4251-AA71-28713F2F9F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33289" y="1923031"/>
            <a:ext cx="3489313" cy="2104921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noFill/>
          </a:ln>
          <a:effectLst>
            <a:outerShdw blurRad="193653" dist="122614" dir="2940000" algn="bl" rotWithShape="0">
              <a:srgbClr val="292933">
                <a:alpha val="12111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  <p:grpSp>
        <p:nvGrpSpPr>
          <p:cNvPr id="23" name="Seismic Logo Dawn Dusk" hidden="1">
            <a:extLst>
              <a:ext uri="{FF2B5EF4-FFF2-40B4-BE49-F238E27FC236}">
                <a16:creationId xmlns:a16="http://schemas.microsoft.com/office/drawing/2014/main" id="{6CD277C5-8715-48E8-AF48-C53AA6F1B5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4248C1-A8DC-4A0A-AC5F-7A753666E4D6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3DDF05-F1E9-439F-B5EC-5EF62910D5C4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39DB7A-46B1-41D1-AA04-D5CD184D18CF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33EC055-2101-4D55-97DF-D5F63F264A2D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29F55B-6E17-4922-A6FF-2634E16B1038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23A7B34-FAB3-4472-99C0-C4BD297835E7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FEC817-C1ED-4B06-829C-9CE31A06F9F3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30CB69-BA33-47C4-9619-ADCE759F84D0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AD34F03-2B0F-4907-9D0C-71CBC138727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2F5442-1C35-4351-B122-423DE54C245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A1C5B79-F39E-4E00-8197-CB56429DAD24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19" name="Seismic Logomark" hidden="1">
            <a:extLst>
              <a:ext uri="{FF2B5EF4-FFF2-40B4-BE49-F238E27FC236}">
                <a16:creationId xmlns:a16="http://schemas.microsoft.com/office/drawing/2014/main" id="{9E48D4D6-BEFA-4727-AF05-7153F17E8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59849" y="6489700"/>
            <a:ext cx="284607" cy="284607"/>
          </a:xfrm>
          <a:prstGeom prst="rect">
            <a:avLst/>
          </a:prstGeom>
        </p:spPr>
      </p:pic>
      <p:sp>
        <p:nvSpPr>
          <p:cNvPr id="248" name="Screenshot Placeholder">
            <a:extLst>
              <a:ext uri="{FF2B5EF4-FFF2-40B4-BE49-F238E27FC236}">
                <a16:creationId xmlns:a16="http://schemas.microsoft.com/office/drawing/2014/main" id="{FEB224D3-8955-16B9-2965-5DF7D3234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33289" y="4171277"/>
            <a:ext cx="3489313" cy="2104921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noFill/>
          </a:ln>
          <a:effectLst>
            <a:outerShdw blurRad="193653" dist="122614" dir="2940000" algn="bl" rotWithShape="0">
              <a:srgbClr val="292933">
                <a:alpha val="12111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  <p:sp>
        <p:nvSpPr>
          <p:cNvPr id="36" name="Screenshot Placeholder">
            <a:extLst>
              <a:ext uri="{FF2B5EF4-FFF2-40B4-BE49-F238E27FC236}">
                <a16:creationId xmlns:a16="http://schemas.microsoft.com/office/drawing/2014/main" id="{C43C6CE5-E859-6689-8E18-8537F92B6F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08446" y="1923031"/>
            <a:ext cx="3489313" cy="2104921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noFill/>
          </a:ln>
          <a:effectLst>
            <a:outerShdw blurRad="193653" dist="122614" dir="2940000" algn="bl" rotWithShape="0">
              <a:srgbClr val="292933">
                <a:alpha val="12111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  <p:sp>
        <p:nvSpPr>
          <p:cNvPr id="37" name="Screenshot Placeholder">
            <a:extLst>
              <a:ext uri="{FF2B5EF4-FFF2-40B4-BE49-F238E27FC236}">
                <a16:creationId xmlns:a16="http://schemas.microsoft.com/office/drawing/2014/main" id="{801D59D1-00BD-F5EF-161A-7BDFD3B7E9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08445" y="4171277"/>
            <a:ext cx="3489313" cy="2104921"/>
          </a:xfrm>
          <a:prstGeom prst="roundRect">
            <a:avLst>
              <a:gd name="adj" fmla="val 1325"/>
            </a:avLst>
          </a:prstGeom>
          <a:solidFill>
            <a:srgbClr val="F2F2F2"/>
          </a:solidFill>
          <a:ln>
            <a:noFill/>
          </a:ln>
          <a:effectLst>
            <a:outerShdw blurRad="193653" dist="122614" dir="2940000" algn="bl" rotWithShape="0">
              <a:srgbClr val="292933">
                <a:alpha val="12111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rgbClr val="58405D"/>
                </a:solidFill>
              </a:defRPr>
            </a:lvl1pPr>
          </a:lstStyle>
          <a:p>
            <a:r>
              <a:rPr lang="en-US"/>
              <a:t>Screenshot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1A09B02-481D-57C7-63FF-EA708010F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149" y="1922387"/>
            <a:ext cx="3577042" cy="3073031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8" name="Google Shape;1097;p15">
            <a:extLst>
              <a:ext uri="{FF2B5EF4-FFF2-40B4-BE49-F238E27FC236}">
                <a16:creationId xmlns:a16="http://schemas.microsoft.com/office/drawing/2014/main" id="{CA57B09C-7791-D3A7-2F1E-1BD8A2778097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9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duct-Screen-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ismic Waveform">
            <a:extLst>
              <a:ext uri="{FF2B5EF4-FFF2-40B4-BE49-F238E27FC236}">
                <a16:creationId xmlns:a16="http://schemas.microsoft.com/office/drawing/2014/main" id="{CBDA3E6C-9213-1A7B-4FB4-9847118549CE}"/>
              </a:ext>
            </a:extLst>
          </p:cNvPr>
          <p:cNvGrpSpPr/>
          <p:nvPr userDrawn="1"/>
        </p:nvGrpSpPr>
        <p:grpSpPr>
          <a:xfrm rot="16200000">
            <a:off x="-31816" y="-119016"/>
            <a:ext cx="4584637" cy="4822669"/>
            <a:chOff x="2838416" y="565"/>
            <a:chExt cx="6515467" cy="6853746"/>
          </a:xfrm>
          <a:solidFill>
            <a:srgbClr val="A2DADF">
              <a:alpha val="40193"/>
            </a:srgbClr>
          </a:solidFill>
        </p:grpSpPr>
        <p:sp>
          <p:nvSpPr>
            <p:cNvPr id="3" name="Freeform: Shape 110">
              <a:extLst>
                <a:ext uri="{FF2B5EF4-FFF2-40B4-BE49-F238E27FC236}">
                  <a16:creationId xmlns:a16="http://schemas.microsoft.com/office/drawing/2014/main" id="{237FB742-C5B6-9C60-F24D-DB19C9B9051B}"/>
                </a:ext>
              </a:extLst>
            </p:cNvPr>
            <p:cNvSpPr/>
            <p:nvPr/>
          </p:nvSpPr>
          <p:spPr>
            <a:xfrm>
              <a:off x="2842479" y="3974023"/>
              <a:ext cx="4251510" cy="2880216"/>
            </a:xfrm>
            <a:custGeom>
              <a:avLst/>
              <a:gdLst>
                <a:gd name="connsiteX0" fmla="*/ 2964643 w 4251510"/>
                <a:gd name="connsiteY0" fmla="*/ 2879559 h 2880216"/>
                <a:gd name="connsiteX1" fmla="*/ 2958362 w 4251510"/>
                <a:gd name="connsiteY1" fmla="*/ 2874957 h 2880216"/>
                <a:gd name="connsiteX2" fmla="*/ 2958362 w 4251510"/>
                <a:gd name="connsiteY2" fmla="*/ 2869553 h 2880216"/>
                <a:gd name="connsiteX3" fmla="*/ 2978447 w 4251510"/>
                <a:gd name="connsiteY3" fmla="*/ 2822664 h 2880216"/>
                <a:gd name="connsiteX4" fmla="*/ 3022998 w 4251510"/>
                <a:gd name="connsiteY4" fmla="*/ 2715740 h 2880216"/>
                <a:gd name="connsiteX5" fmla="*/ 3033296 w 4251510"/>
                <a:gd name="connsiteY5" fmla="*/ 2689521 h 2880216"/>
                <a:gd name="connsiteX6" fmla="*/ 3080185 w 4251510"/>
                <a:gd name="connsiteY6" fmla="*/ 2552288 h 2880216"/>
                <a:gd name="connsiteX7" fmla="*/ 3071129 w 4251510"/>
                <a:gd name="connsiteY7" fmla="*/ 2341216 h 2880216"/>
                <a:gd name="connsiteX8" fmla="*/ 3031105 w 4251510"/>
                <a:gd name="connsiteY8" fmla="*/ 2226990 h 2880216"/>
                <a:gd name="connsiteX9" fmla="*/ 3016498 w 4251510"/>
                <a:gd name="connsiteY9" fmla="*/ 2187551 h 2880216"/>
                <a:gd name="connsiteX10" fmla="*/ 3005397 w 4251510"/>
                <a:gd name="connsiteY10" fmla="*/ 2159578 h 2880216"/>
                <a:gd name="connsiteX11" fmla="*/ 2990790 w 4251510"/>
                <a:gd name="connsiteY11" fmla="*/ 2122184 h 2880216"/>
                <a:gd name="connsiteX12" fmla="*/ 2989256 w 4251510"/>
                <a:gd name="connsiteY12" fmla="*/ 2052655 h 2880216"/>
                <a:gd name="connsiteX13" fmla="*/ 3040819 w 4251510"/>
                <a:gd name="connsiteY13" fmla="*/ 2014969 h 2880216"/>
                <a:gd name="connsiteX14" fmla="*/ 3181849 w 4251510"/>
                <a:gd name="connsiteY14" fmla="*/ 1987727 h 2880216"/>
                <a:gd name="connsiteX15" fmla="*/ 3358886 w 4251510"/>
                <a:gd name="connsiteY15" fmla="*/ 1900084 h 2880216"/>
                <a:gd name="connsiteX16" fmla="*/ 3399056 w 4251510"/>
                <a:gd name="connsiteY16" fmla="*/ 1849836 h 2880216"/>
                <a:gd name="connsiteX17" fmla="*/ 3524896 w 4251510"/>
                <a:gd name="connsiteY17" fmla="*/ 1694783 h 2880216"/>
                <a:gd name="connsiteX18" fmla="*/ 3637005 w 4251510"/>
                <a:gd name="connsiteY18" fmla="*/ 1504891 h 2880216"/>
                <a:gd name="connsiteX19" fmla="*/ 3650662 w 4251510"/>
                <a:gd name="connsiteY19" fmla="*/ 1476845 h 2880216"/>
                <a:gd name="connsiteX20" fmla="*/ 3804036 w 4251510"/>
                <a:gd name="connsiteY20" fmla="*/ 1401838 h 2880216"/>
                <a:gd name="connsiteX21" fmla="*/ 4143869 w 4251510"/>
                <a:gd name="connsiteY21" fmla="*/ 1367146 h 2880216"/>
                <a:gd name="connsiteX22" fmla="*/ 4227713 w 4251510"/>
                <a:gd name="connsiteY22" fmla="*/ 1157170 h 2880216"/>
                <a:gd name="connsiteX23" fmla="*/ 4067036 w 4251510"/>
                <a:gd name="connsiteY23" fmla="*/ 987802 h 2880216"/>
                <a:gd name="connsiteX24" fmla="*/ 3992394 w 4251510"/>
                <a:gd name="connsiteY24" fmla="*/ 965235 h 2880216"/>
                <a:gd name="connsiteX25" fmla="*/ 3878605 w 4251510"/>
                <a:gd name="connsiteY25" fmla="*/ 928717 h 2880216"/>
                <a:gd name="connsiteX26" fmla="*/ 3621813 w 4251510"/>
                <a:gd name="connsiteY26" fmla="*/ 689745 h 2880216"/>
                <a:gd name="connsiteX27" fmla="*/ 3588947 w 4251510"/>
                <a:gd name="connsiteY27" fmla="*/ 602615 h 2880216"/>
                <a:gd name="connsiteX28" fmla="*/ 3568936 w 4251510"/>
                <a:gd name="connsiteY28" fmla="*/ 546086 h 2880216"/>
                <a:gd name="connsiteX29" fmla="*/ 3300897 w 4251510"/>
                <a:gd name="connsiteY29" fmla="*/ 293092 h 2880216"/>
                <a:gd name="connsiteX30" fmla="*/ 3207850 w 4251510"/>
                <a:gd name="connsiteY30" fmla="*/ 343121 h 2880216"/>
                <a:gd name="connsiteX31" fmla="*/ 3185940 w 4251510"/>
                <a:gd name="connsiteY31" fmla="*/ 536007 h 2880216"/>
                <a:gd name="connsiteX32" fmla="*/ 3200547 w 4251510"/>
                <a:gd name="connsiteY32" fmla="*/ 632925 h 2880216"/>
                <a:gd name="connsiteX33" fmla="*/ 3225890 w 4251510"/>
                <a:gd name="connsiteY33" fmla="*/ 671487 h 2880216"/>
                <a:gd name="connsiteX34" fmla="*/ 3265475 w 4251510"/>
                <a:gd name="connsiteY34" fmla="*/ 693397 h 2880216"/>
                <a:gd name="connsiteX35" fmla="*/ 3346982 w 4251510"/>
                <a:gd name="connsiteY35" fmla="*/ 715308 h 2880216"/>
                <a:gd name="connsiteX36" fmla="*/ 3447333 w 4251510"/>
                <a:gd name="connsiteY36" fmla="*/ 742258 h 2880216"/>
                <a:gd name="connsiteX37" fmla="*/ 3538772 w 4251510"/>
                <a:gd name="connsiteY37" fmla="*/ 795501 h 2880216"/>
                <a:gd name="connsiteX38" fmla="*/ 3517373 w 4251510"/>
                <a:gd name="connsiteY38" fmla="*/ 944127 h 2880216"/>
                <a:gd name="connsiteX39" fmla="*/ 3422865 w 4251510"/>
                <a:gd name="connsiteY39" fmla="*/ 1016504 h 2880216"/>
                <a:gd name="connsiteX40" fmla="*/ 3390731 w 4251510"/>
                <a:gd name="connsiteY40" fmla="*/ 1038415 h 2880216"/>
                <a:gd name="connsiteX41" fmla="*/ 3346909 w 4251510"/>
                <a:gd name="connsiteY41" fmla="*/ 1066534 h 2880216"/>
                <a:gd name="connsiteX42" fmla="*/ 3299874 w 4251510"/>
                <a:gd name="connsiteY42" fmla="*/ 1097136 h 2880216"/>
                <a:gd name="connsiteX43" fmla="*/ 3225379 w 4251510"/>
                <a:gd name="connsiteY43" fmla="*/ 1242549 h 2880216"/>
                <a:gd name="connsiteX44" fmla="*/ 3217637 w 4251510"/>
                <a:gd name="connsiteY44" fmla="*/ 1333186 h 2880216"/>
                <a:gd name="connsiteX45" fmla="*/ 3211429 w 4251510"/>
                <a:gd name="connsiteY45" fmla="*/ 1409726 h 2880216"/>
                <a:gd name="connsiteX46" fmla="*/ 3099685 w 4251510"/>
                <a:gd name="connsiteY46" fmla="*/ 1542285 h 2880216"/>
                <a:gd name="connsiteX47" fmla="*/ 3036437 w 4251510"/>
                <a:gd name="connsiteY47" fmla="*/ 1560032 h 2880216"/>
                <a:gd name="connsiteX48" fmla="*/ 2953614 w 4251510"/>
                <a:gd name="connsiteY48" fmla="*/ 1583476 h 2880216"/>
                <a:gd name="connsiteX49" fmla="*/ 2792937 w 4251510"/>
                <a:gd name="connsiteY49" fmla="*/ 1710338 h 2880216"/>
                <a:gd name="connsiteX50" fmla="*/ 2759707 w 4251510"/>
                <a:gd name="connsiteY50" fmla="*/ 1800099 h 2880216"/>
                <a:gd name="connsiteX51" fmla="*/ 2743493 w 4251510"/>
                <a:gd name="connsiteY51" fmla="*/ 1849033 h 2880216"/>
                <a:gd name="connsiteX52" fmla="*/ 2633940 w 4251510"/>
                <a:gd name="connsiteY52" fmla="*/ 1931489 h 2880216"/>
                <a:gd name="connsiteX53" fmla="*/ 2439082 w 4251510"/>
                <a:gd name="connsiteY53" fmla="*/ 1936820 h 2880216"/>
                <a:gd name="connsiteX54" fmla="*/ 2322226 w 4251510"/>
                <a:gd name="connsiteY54" fmla="*/ 1939304 h 2880216"/>
                <a:gd name="connsiteX55" fmla="*/ 2246415 w 4251510"/>
                <a:gd name="connsiteY55" fmla="*/ 1912281 h 2880216"/>
                <a:gd name="connsiteX56" fmla="*/ 2217201 w 4251510"/>
                <a:gd name="connsiteY56" fmla="*/ 1829459 h 2880216"/>
                <a:gd name="connsiteX57" fmla="*/ 2309299 w 4251510"/>
                <a:gd name="connsiteY57" fmla="*/ 1625983 h 2880216"/>
                <a:gd name="connsiteX58" fmla="*/ 2396357 w 4251510"/>
                <a:gd name="connsiteY58" fmla="*/ 1597719 h 2880216"/>
                <a:gd name="connsiteX59" fmla="*/ 2594063 w 4251510"/>
                <a:gd name="connsiteY59" fmla="*/ 1367731 h 2880216"/>
                <a:gd name="connsiteX60" fmla="*/ 2584130 w 4251510"/>
                <a:gd name="connsiteY60" fmla="*/ 1281696 h 2880216"/>
                <a:gd name="connsiteX61" fmla="*/ 2433751 w 4251510"/>
                <a:gd name="connsiteY61" fmla="*/ 1200115 h 2880216"/>
                <a:gd name="connsiteX62" fmla="*/ 2389930 w 4251510"/>
                <a:gd name="connsiteY62" fmla="*/ 1209099 h 2880216"/>
                <a:gd name="connsiteX63" fmla="*/ 2278112 w 4251510"/>
                <a:gd name="connsiteY63" fmla="*/ 1234880 h 2880216"/>
                <a:gd name="connsiteX64" fmla="*/ 2186892 w 4251510"/>
                <a:gd name="connsiteY64" fmla="*/ 1237801 h 2880216"/>
                <a:gd name="connsiteX65" fmla="*/ 2106553 w 4251510"/>
                <a:gd name="connsiteY65" fmla="*/ 1191935 h 2880216"/>
                <a:gd name="connsiteX66" fmla="*/ 1999118 w 4251510"/>
                <a:gd name="connsiteY66" fmla="*/ 1074641 h 2880216"/>
                <a:gd name="connsiteX67" fmla="*/ 1952595 w 4251510"/>
                <a:gd name="connsiteY67" fmla="*/ 1021544 h 2880216"/>
                <a:gd name="connsiteX68" fmla="*/ 1904537 w 4251510"/>
                <a:gd name="connsiteY68" fmla="*/ 966841 h 2880216"/>
                <a:gd name="connsiteX69" fmla="*/ 1786367 w 4251510"/>
                <a:gd name="connsiteY69" fmla="*/ 838299 h 2880216"/>
                <a:gd name="connsiteX70" fmla="*/ 1635476 w 4251510"/>
                <a:gd name="connsiteY70" fmla="*/ 777607 h 2880216"/>
                <a:gd name="connsiteX71" fmla="*/ 1563098 w 4251510"/>
                <a:gd name="connsiteY71" fmla="*/ 773225 h 2880216"/>
                <a:gd name="connsiteX72" fmla="*/ 1424331 w 4251510"/>
                <a:gd name="connsiteY72" fmla="*/ 763365 h 2880216"/>
                <a:gd name="connsiteX73" fmla="*/ 1178276 w 4251510"/>
                <a:gd name="connsiteY73" fmla="*/ 689892 h 2880216"/>
                <a:gd name="connsiteX74" fmla="*/ 1051852 w 4251510"/>
                <a:gd name="connsiteY74" fmla="*/ 555434 h 2880216"/>
                <a:gd name="connsiteX75" fmla="*/ 967789 w 4251510"/>
                <a:gd name="connsiteY75" fmla="*/ 432954 h 2880216"/>
                <a:gd name="connsiteX76" fmla="*/ 708879 w 4251510"/>
                <a:gd name="connsiteY76" fmla="*/ 284546 h 2880216"/>
                <a:gd name="connsiteX77" fmla="*/ 705081 w 4251510"/>
                <a:gd name="connsiteY77" fmla="*/ 283670 h 2880216"/>
                <a:gd name="connsiteX78" fmla="*/ 600715 w 4251510"/>
                <a:gd name="connsiteY78" fmla="*/ 252703 h 2880216"/>
                <a:gd name="connsiteX79" fmla="*/ 510589 w 4251510"/>
                <a:gd name="connsiteY79" fmla="*/ 141325 h 2880216"/>
                <a:gd name="connsiteX80" fmla="*/ 502336 w 4251510"/>
                <a:gd name="connsiteY80" fmla="*/ 124015 h 2880216"/>
                <a:gd name="connsiteX81" fmla="*/ 454279 w 4251510"/>
                <a:gd name="connsiteY81" fmla="*/ 43677 h 2880216"/>
                <a:gd name="connsiteX82" fmla="*/ 350496 w 4251510"/>
                <a:gd name="connsiteY82" fmla="*/ 31188 h 2880216"/>
                <a:gd name="connsiteX83" fmla="*/ 290461 w 4251510"/>
                <a:gd name="connsiteY83" fmla="*/ 84138 h 2880216"/>
                <a:gd name="connsiteX84" fmla="*/ 282719 w 4251510"/>
                <a:gd name="connsiteY84" fmla="*/ 91442 h 2880216"/>
                <a:gd name="connsiteX85" fmla="*/ 104440 w 4251510"/>
                <a:gd name="connsiteY85" fmla="*/ 212023 h 2880216"/>
                <a:gd name="connsiteX86" fmla="*/ 36956 w 4251510"/>
                <a:gd name="connsiteY86" fmla="*/ 225023 h 2880216"/>
                <a:gd name="connsiteX87" fmla="*/ 6428 w 4251510"/>
                <a:gd name="connsiteY87" fmla="*/ 229843 h 2880216"/>
                <a:gd name="connsiteX88" fmla="*/ 1388 w 4251510"/>
                <a:gd name="connsiteY88" fmla="*/ 228602 h 2880216"/>
                <a:gd name="connsiteX89" fmla="*/ -1387 w 4251510"/>
                <a:gd name="connsiteY89" fmla="*/ 224001 h 2880216"/>
                <a:gd name="connsiteX90" fmla="*/ -219 w 4251510"/>
                <a:gd name="connsiteY90" fmla="*/ 218669 h 2880216"/>
                <a:gd name="connsiteX91" fmla="*/ 4163 w 4251510"/>
                <a:gd name="connsiteY91" fmla="*/ 215821 h 2880216"/>
                <a:gd name="connsiteX92" fmla="*/ 35203 w 4251510"/>
                <a:gd name="connsiteY92" fmla="*/ 210927 h 2880216"/>
                <a:gd name="connsiteX93" fmla="*/ 100935 w 4251510"/>
                <a:gd name="connsiteY93" fmla="*/ 198292 h 2880216"/>
                <a:gd name="connsiteX94" fmla="*/ 273736 w 4251510"/>
                <a:gd name="connsiteY94" fmla="*/ 80998 h 2880216"/>
                <a:gd name="connsiteX95" fmla="*/ 281477 w 4251510"/>
                <a:gd name="connsiteY95" fmla="*/ 73694 h 2880216"/>
                <a:gd name="connsiteX96" fmla="*/ 343484 w 4251510"/>
                <a:gd name="connsiteY96" fmla="*/ 19356 h 2880216"/>
                <a:gd name="connsiteX97" fmla="*/ 464942 w 4251510"/>
                <a:gd name="connsiteY97" fmla="*/ 33963 h 2880216"/>
                <a:gd name="connsiteX98" fmla="*/ 514314 w 4251510"/>
                <a:gd name="connsiteY98" fmla="*/ 116858 h 2880216"/>
                <a:gd name="connsiteX99" fmla="*/ 522640 w 4251510"/>
                <a:gd name="connsiteY99" fmla="*/ 134387 h 2880216"/>
                <a:gd name="connsiteX100" fmla="*/ 605973 w 4251510"/>
                <a:gd name="connsiteY100" fmla="*/ 238900 h 2880216"/>
                <a:gd name="connsiteX101" fmla="*/ 708222 w 4251510"/>
                <a:gd name="connsiteY101" fmla="*/ 269355 h 2880216"/>
                <a:gd name="connsiteX102" fmla="*/ 711947 w 4251510"/>
                <a:gd name="connsiteY102" fmla="*/ 270232 h 2880216"/>
                <a:gd name="connsiteX103" fmla="*/ 978672 w 4251510"/>
                <a:gd name="connsiteY103" fmla="*/ 423606 h 2880216"/>
                <a:gd name="connsiteX104" fmla="*/ 1063465 w 4251510"/>
                <a:gd name="connsiteY104" fmla="*/ 547181 h 2880216"/>
                <a:gd name="connsiteX105" fmla="*/ 1185434 w 4251510"/>
                <a:gd name="connsiteY105" fmla="*/ 677695 h 2880216"/>
                <a:gd name="connsiteX106" fmla="*/ 1425793 w 4251510"/>
                <a:gd name="connsiteY106" fmla="*/ 748978 h 2880216"/>
                <a:gd name="connsiteX107" fmla="*/ 1564121 w 4251510"/>
                <a:gd name="connsiteY107" fmla="*/ 758691 h 2880216"/>
                <a:gd name="connsiteX108" fmla="*/ 1636718 w 4251510"/>
                <a:gd name="connsiteY108" fmla="*/ 763073 h 2880216"/>
                <a:gd name="connsiteX109" fmla="*/ 1795862 w 4251510"/>
                <a:gd name="connsiteY109" fmla="*/ 827563 h 2880216"/>
                <a:gd name="connsiteX110" fmla="*/ 1914909 w 4251510"/>
                <a:gd name="connsiteY110" fmla="*/ 956982 h 2880216"/>
                <a:gd name="connsiteX111" fmla="*/ 1962820 w 4251510"/>
                <a:gd name="connsiteY111" fmla="*/ 1011466 h 2880216"/>
                <a:gd name="connsiteX112" fmla="*/ 2009344 w 4251510"/>
                <a:gd name="connsiteY112" fmla="*/ 1064855 h 2880216"/>
                <a:gd name="connsiteX113" fmla="*/ 2115975 w 4251510"/>
                <a:gd name="connsiteY113" fmla="*/ 1181126 h 2880216"/>
                <a:gd name="connsiteX114" fmla="*/ 2274534 w 4251510"/>
                <a:gd name="connsiteY114" fmla="*/ 1221952 h 2880216"/>
                <a:gd name="connsiteX115" fmla="*/ 2387374 w 4251510"/>
                <a:gd name="connsiteY115" fmla="*/ 1196025 h 2880216"/>
                <a:gd name="connsiteX116" fmla="*/ 2430756 w 4251510"/>
                <a:gd name="connsiteY116" fmla="*/ 1187042 h 2880216"/>
                <a:gd name="connsiteX117" fmla="*/ 2596692 w 4251510"/>
                <a:gd name="connsiteY117" fmla="*/ 1277460 h 2880216"/>
                <a:gd name="connsiteX118" fmla="*/ 2607355 w 4251510"/>
                <a:gd name="connsiteY118" fmla="*/ 1368461 h 2880216"/>
                <a:gd name="connsiteX119" fmla="*/ 2396795 w 4251510"/>
                <a:gd name="connsiteY119" fmla="*/ 1612545 h 2880216"/>
                <a:gd name="connsiteX120" fmla="*/ 2316018 w 4251510"/>
                <a:gd name="connsiteY120" fmla="*/ 1638838 h 2880216"/>
                <a:gd name="connsiteX121" fmla="*/ 2230348 w 4251510"/>
                <a:gd name="connsiteY121" fmla="*/ 1830043 h 2880216"/>
                <a:gd name="connsiteX122" fmla="*/ 2255399 w 4251510"/>
                <a:gd name="connsiteY122" fmla="*/ 1902640 h 2880216"/>
                <a:gd name="connsiteX123" fmla="*/ 2321130 w 4251510"/>
                <a:gd name="connsiteY123" fmla="*/ 1925720 h 2880216"/>
                <a:gd name="connsiteX124" fmla="*/ 2437986 w 4251510"/>
                <a:gd name="connsiteY124" fmla="*/ 1923309 h 2880216"/>
                <a:gd name="connsiteX125" fmla="*/ 2632552 w 4251510"/>
                <a:gd name="connsiteY125" fmla="*/ 1917905 h 2880216"/>
                <a:gd name="connsiteX126" fmla="*/ 2730346 w 4251510"/>
                <a:gd name="connsiteY126" fmla="*/ 1844432 h 2880216"/>
                <a:gd name="connsiteX127" fmla="*/ 2746414 w 4251510"/>
                <a:gd name="connsiteY127" fmla="*/ 1795498 h 2880216"/>
                <a:gd name="connsiteX128" fmla="*/ 2780522 w 4251510"/>
                <a:gd name="connsiteY128" fmla="*/ 1703620 h 2880216"/>
                <a:gd name="connsiteX129" fmla="*/ 2949452 w 4251510"/>
                <a:gd name="connsiteY129" fmla="*/ 1569674 h 2880216"/>
                <a:gd name="connsiteX130" fmla="*/ 3032420 w 4251510"/>
                <a:gd name="connsiteY130" fmla="*/ 1546156 h 2880216"/>
                <a:gd name="connsiteX131" fmla="*/ 3095668 w 4251510"/>
                <a:gd name="connsiteY131" fmla="*/ 1528482 h 2880216"/>
                <a:gd name="connsiteX132" fmla="*/ 3197479 w 4251510"/>
                <a:gd name="connsiteY132" fmla="*/ 1407974 h 2880216"/>
                <a:gd name="connsiteX133" fmla="*/ 3203541 w 4251510"/>
                <a:gd name="connsiteY133" fmla="*/ 1332236 h 2880216"/>
                <a:gd name="connsiteX134" fmla="*/ 3211648 w 4251510"/>
                <a:gd name="connsiteY134" fmla="*/ 1240431 h 2880216"/>
                <a:gd name="connsiteX135" fmla="*/ 3291987 w 4251510"/>
                <a:gd name="connsiteY135" fmla="*/ 1085377 h 2880216"/>
                <a:gd name="connsiteX136" fmla="*/ 3339751 w 4251510"/>
                <a:gd name="connsiteY136" fmla="*/ 1054337 h 2880216"/>
                <a:gd name="connsiteX137" fmla="*/ 3382696 w 4251510"/>
                <a:gd name="connsiteY137" fmla="*/ 1026656 h 2880216"/>
                <a:gd name="connsiteX138" fmla="*/ 3415124 w 4251510"/>
                <a:gd name="connsiteY138" fmla="*/ 1004746 h 2880216"/>
                <a:gd name="connsiteX139" fmla="*/ 3507514 w 4251510"/>
                <a:gd name="connsiteY139" fmla="*/ 934122 h 2880216"/>
                <a:gd name="connsiteX140" fmla="*/ 3527598 w 4251510"/>
                <a:gd name="connsiteY140" fmla="*/ 804630 h 2880216"/>
                <a:gd name="connsiteX141" fmla="*/ 3443169 w 4251510"/>
                <a:gd name="connsiteY141" fmla="*/ 756208 h 2880216"/>
                <a:gd name="connsiteX142" fmla="*/ 3343185 w 4251510"/>
                <a:gd name="connsiteY142" fmla="*/ 729477 h 2880216"/>
                <a:gd name="connsiteX143" fmla="*/ 3261458 w 4251510"/>
                <a:gd name="connsiteY143" fmla="*/ 707566 h 2880216"/>
                <a:gd name="connsiteX144" fmla="*/ 3216468 w 4251510"/>
                <a:gd name="connsiteY144" fmla="*/ 683027 h 2880216"/>
                <a:gd name="connsiteX145" fmla="*/ 3187254 w 4251510"/>
                <a:gd name="connsiteY145" fmla="*/ 639206 h 2880216"/>
                <a:gd name="connsiteX146" fmla="*/ 3171770 w 4251510"/>
                <a:gd name="connsiteY146" fmla="*/ 536956 h 2880216"/>
                <a:gd name="connsiteX147" fmla="*/ 3194485 w 4251510"/>
                <a:gd name="connsiteY147" fmla="*/ 339761 h 2880216"/>
                <a:gd name="connsiteX148" fmla="*/ 3304038 w 4251510"/>
                <a:gd name="connsiteY148" fmla="*/ 280165 h 2880216"/>
                <a:gd name="connsiteX149" fmla="*/ 3581571 w 4251510"/>
                <a:gd name="connsiteY149" fmla="*/ 541265 h 2880216"/>
                <a:gd name="connsiteX150" fmla="*/ 3601948 w 4251510"/>
                <a:gd name="connsiteY150" fmla="*/ 598378 h 2880216"/>
                <a:gd name="connsiteX151" fmla="*/ 3634229 w 4251510"/>
                <a:gd name="connsiteY151" fmla="*/ 684122 h 2880216"/>
                <a:gd name="connsiteX152" fmla="*/ 3883645 w 4251510"/>
                <a:gd name="connsiteY152" fmla="*/ 915936 h 2880216"/>
                <a:gd name="connsiteX153" fmla="*/ 3996118 w 4251510"/>
                <a:gd name="connsiteY153" fmla="*/ 952453 h 2880216"/>
                <a:gd name="connsiteX154" fmla="*/ 4071198 w 4251510"/>
                <a:gd name="connsiteY154" fmla="*/ 975240 h 2880216"/>
                <a:gd name="connsiteX155" fmla="*/ 4241079 w 4251510"/>
                <a:gd name="connsiteY155" fmla="*/ 1154760 h 2880216"/>
                <a:gd name="connsiteX156" fmla="*/ 4150003 w 4251510"/>
                <a:gd name="connsiteY156" fmla="*/ 1381169 h 2880216"/>
                <a:gd name="connsiteX157" fmla="*/ 3801115 w 4251510"/>
                <a:gd name="connsiteY157" fmla="*/ 1416957 h 2880216"/>
                <a:gd name="connsiteX158" fmla="*/ 3662932 w 4251510"/>
                <a:gd name="connsiteY158" fmla="*/ 1484661 h 2880216"/>
                <a:gd name="connsiteX159" fmla="*/ 3649274 w 4251510"/>
                <a:gd name="connsiteY159" fmla="*/ 1512560 h 2880216"/>
                <a:gd name="connsiteX160" fmla="*/ 3535340 w 4251510"/>
                <a:gd name="connsiteY160" fmla="*/ 1705080 h 2880216"/>
                <a:gd name="connsiteX161" fmla="*/ 3409646 w 4251510"/>
                <a:gd name="connsiteY161" fmla="*/ 1860134 h 2880216"/>
                <a:gd name="connsiteX162" fmla="*/ 3369185 w 4251510"/>
                <a:gd name="connsiteY162" fmla="*/ 1909432 h 2880216"/>
                <a:gd name="connsiteX163" fmla="*/ 3182361 w 4251510"/>
                <a:gd name="connsiteY163" fmla="*/ 2002114 h 2880216"/>
                <a:gd name="connsiteX164" fmla="*/ 3044544 w 4251510"/>
                <a:gd name="connsiteY164" fmla="*/ 2028919 h 2880216"/>
                <a:gd name="connsiteX165" fmla="*/ 3001307 w 4251510"/>
                <a:gd name="connsiteY165" fmla="*/ 2059301 h 2880216"/>
                <a:gd name="connsiteX166" fmla="*/ 3003498 w 4251510"/>
                <a:gd name="connsiteY166" fmla="*/ 2117729 h 2880216"/>
                <a:gd name="connsiteX167" fmla="*/ 3017520 w 4251510"/>
                <a:gd name="connsiteY167" fmla="*/ 2154246 h 2880216"/>
                <a:gd name="connsiteX168" fmla="*/ 3029060 w 4251510"/>
                <a:gd name="connsiteY168" fmla="*/ 2182876 h 2880216"/>
                <a:gd name="connsiteX169" fmla="*/ 3043667 w 4251510"/>
                <a:gd name="connsiteY169" fmla="*/ 2222169 h 2880216"/>
                <a:gd name="connsiteX170" fmla="*/ 3083983 w 4251510"/>
                <a:gd name="connsiteY170" fmla="*/ 2337273 h 2880216"/>
                <a:gd name="connsiteX171" fmla="*/ 3093258 w 4251510"/>
                <a:gd name="connsiteY171" fmla="*/ 2556378 h 2880216"/>
                <a:gd name="connsiteX172" fmla="*/ 3045566 w 4251510"/>
                <a:gd name="connsiteY172" fmla="*/ 2695145 h 2880216"/>
                <a:gd name="connsiteX173" fmla="*/ 3035341 w 4251510"/>
                <a:gd name="connsiteY173" fmla="*/ 2721364 h 2880216"/>
                <a:gd name="connsiteX174" fmla="*/ 2990571 w 4251510"/>
                <a:gd name="connsiteY174" fmla="*/ 2828726 h 2880216"/>
                <a:gd name="connsiteX175" fmla="*/ 2970559 w 4251510"/>
                <a:gd name="connsiteY175" fmla="*/ 2875615 h 2880216"/>
                <a:gd name="connsiteX176" fmla="*/ 2968148 w 4251510"/>
                <a:gd name="connsiteY176" fmla="*/ 2878901 h 2880216"/>
                <a:gd name="connsiteX177" fmla="*/ 2964643 w 4251510"/>
                <a:gd name="connsiteY177" fmla="*/ 2879559 h 288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4251510" h="2880216">
                  <a:moveTo>
                    <a:pt x="2964643" y="2879559"/>
                  </a:moveTo>
                  <a:cubicBezTo>
                    <a:pt x="2961794" y="2879559"/>
                    <a:pt x="2959238" y="2877733"/>
                    <a:pt x="2958362" y="2874957"/>
                  </a:cubicBezTo>
                  <a:cubicBezTo>
                    <a:pt x="2957705" y="2873205"/>
                    <a:pt x="2957705" y="2871306"/>
                    <a:pt x="2958362" y="2869553"/>
                  </a:cubicBezTo>
                  <a:lnTo>
                    <a:pt x="2978447" y="2822664"/>
                  </a:lnTo>
                  <a:cubicBezTo>
                    <a:pt x="2993492" y="2787753"/>
                    <a:pt x="3009049" y="2751747"/>
                    <a:pt x="3022998" y="2715740"/>
                  </a:cubicBezTo>
                  <a:lnTo>
                    <a:pt x="3033296" y="2689521"/>
                  </a:lnTo>
                  <a:cubicBezTo>
                    <a:pt x="3051847" y="2644824"/>
                    <a:pt x="3067550" y="2599030"/>
                    <a:pt x="3080185" y="2552288"/>
                  </a:cubicBezTo>
                  <a:cubicBezTo>
                    <a:pt x="3096472" y="2486556"/>
                    <a:pt x="3093404" y="2415347"/>
                    <a:pt x="3071129" y="2341216"/>
                  </a:cubicBezTo>
                  <a:cubicBezTo>
                    <a:pt x="3059515" y="2302727"/>
                    <a:pt x="3045055" y="2264311"/>
                    <a:pt x="3031105" y="2226990"/>
                  </a:cubicBezTo>
                  <a:cubicBezTo>
                    <a:pt x="3025919" y="2213843"/>
                    <a:pt x="3021027" y="2200697"/>
                    <a:pt x="3016498" y="2187551"/>
                  </a:cubicBezTo>
                  <a:cubicBezTo>
                    <a:pt x="3013138" y="2178129"/>
                    <a:pt x="3009194" y="2168780"/>
                    <a:pt x="3005397" y="2159578"/>
                  </a:cubicBezTo>
                  <a:cubicBezTo>
                    <a:pt x="3000211" y="2147528"/>
                    <a:pt x="2995026" y="2135111"/>
                    <a:pt x="2990790" y="2122184"/>
                  </a:cubicBezTo>
                  <a:cubicBezTo>
                    <a:pt x="2981076" y="2092970"/>
                    <a:pt x="2980638" y="2070329"/>
                    <a:pt x="2989256" y="2052655"/>
                  </a:cubicBezTo>
                  <a:cubicBezTo>
                    <a:pt x="2997874" y="2034980"/>
                    <a:pt x="3014526" y="2023441"/>
                    <a:pt x="3040819" y="2014969"/>
                  </a:cubicBezTo>
                  <a:cubicBezTo>
                    <a:pt x="3086393" y="1999704"/>
                    <a:pt x="3133866" y="1990575"/>
                    <a:pt x="3181849" y="1987727"/>
                  </a:cubicBezTo>
                  <a:cubicBezTo>
                    <a:pt x="3255907" y="1984878"/>
                    <a:pt x="3313678" y="1956102"/>
                    <a:pt x="3358886" y="1900084"/>
                  </a:cubicBezTo>
                  <a:lnTo>
                    <a:pt x="3399056" y="1849836"/>
                  </a:lnTo>
                  <a:cubicBezTo>
                    <a:pt x="3439883" y="1798712"/>
                    <a:pt x="3482097" y="1745907"/>
                    <a:pt x="3524896" y="1694783"/>
                  </a:cubicBezTo>
                  <a:cubicBezTo>
                    <a:pt x="3572514" y="1638181"/>
                    <a:pt x="3605235" y="1570623"/>
                    <a:pt x="3637005" y="1504891"/>
                  </a:cubicBezTo>
                  <a:lnTo>
                    <a:pt x="3650662" y="1476845"/>
                  </a:lnTo>
                  <a:cubicBezTo>
                    <a:pt x="3688567" y="1399574"/>
                    <a:pt x="3724428" y="1381900"/>
                    <a:pt x="3804036" y="1401838"/>
                  </a:cubicBezTo>
                  <a:cubicBezTo>
                    <a:pt x="3925128" y="1431783"/>
                    <a:pt x="4039501" y="1420097"/>
                    <a:pt x="4143869" y="1367146"/>
                  </a:cubicBezTo>
                  <a:cubicBezTo>
                    <a:pt x="4222455" y="1327196"/>
                    <a:pt x="4252398" y="1252847"/>
                    <a:pt x="4227713" y="1157170"/>
                  </a:cubicBezTo>
                  <a:cubicBezTo>
                    <a:pt x="4206241" y="1073253"/>
                    <a:pt x="4152121" y="1016286"/>
                    <a:pt x="4067036" y="987802"/>
                  </a:cubicBezTo>
                  <a:cubicBezTo>
                    <a:pt x="4042423" y="979622"/>
                    <a:pt x="4017007" y="972246"/>
                    <a:pt x="3992394" y="965235"/>
                  </a:cubicBezTo>
                  <a:cubicBezTo>
                    <a:pt x="3954708" y="954352"/>
                    <a:pt x="3915779" y="943324"/>
                    <a:pt x="3878605" y="928717"/>
                  </a:cubicBezTo>
                  <a:cubicBezTo>
                    <a:pt x="3759119" y="881098"/>
                    <a:pt x="3672719" y="800759"/>
                    <a:pt x="3621813" y="689745"/>
                  </a:cubicBezTo>
                  <a:cubicBezTo>
                    <a:pt x="3609397" y="661262"/>
                    <a:pt x="3598442" y="632194"/>
                    <a:pt x="3588947" y="602615"/>
                  </a:cubicBezTo>
                  <a:cubicBezTo>
                    <a:pt x="3582666" y="583917"/>
                    <a:pt x="3576094" y="564636"/>
                    <a:pt x="3568936" y="546086"/>
                  </a:cubicBezTo>
                  <a:cubicBezTo>
                    <a:pt x="3515620" y="408779"/>
                    <a:pt x="3427905" y="325738"/>
                    <a:pt x="3300897" y="293092"/>
                  </a:cubicBezTo>
                  <a:cubicBezTo>
                    <a:pt x="3267520" y="284473"/>
                    <a:pt x="3222968" y="292362"/>
                    <a:pt x="3207850" y="343121"/>
                  </a:cubicBezTo>
                  <a:cubicBezTo>
                    <a:pt x="3191490" y="397678"/>
                    <a:pt x="3184552" y="457421"/>
                    <a:pt x="3185940" y="536007"/>
                  </a:cubicBezTo>
                  <a:cubicBezTo>
                    <a:pt x="3186451" y="570625"/>
                    <a:pt x="3187912" y="601739"/>
                    <a:pt x="3200547" y="632925"/>
                  </a:cubicBezTo>
                  <a:cubicBezTo>
                    <a:pt x="3205805" y="647605"/>
                    <a:pt x="3214497" y="660824"/>
                    <a:pt x="3225890" y="671487"/>
                  </a:cubicBezTo>
                  <a:cubicBezTo>
                    <a:pt x="3237064" y="682004"/>
                    <a:pt x="3250649" y="689527"/>
                    <a:pt x="3265475" y="693397"/>
                  </a:cubicBezTo>
                  <a:cubicBezTo>
                    <a:pt x="3292571" y="700847"/>
                    <a:pt x="3319740" y="708150"/>
                    <a:pt x="3346982" y="715308"/>
                  </a:cubicBezTo>
                  <a:cubicBezTo>
                    <a:pt x="3379921" y="723488"/>
                    <a:pt x="3413955" y="732690"/>
                    <a:pt x="3447333" y="742258"/>
                  </a:cubicBezTo>
                  <a:cubicBezTo>
                    <a:pt x="3482024" y="752191"/>
                    <a:pt x="3515036" y="764169"/>
                    <a:pt x="3538772" y="795501"/>
                  </a:cubicBezTo>
                  <a:cubicBezTo>
                    <a:pt x="3570835" y="838518"/>
                    <a:pt x="3561998" y="899648"/>
                    <a:pt x="3517373" y="944127"/>
                  </a:cubicBezTo>
                  <a:cubicBezTo>
                    <a:pt x="3488305" y="971296"/>
                    <a:pt x="3456681" y="995543"/>
                    <a:pt x="3422865" y="1016504"/>
                  </a:cubicBezTo>
                  <a:cubicBezTo>
                    <a:pt x="3412129" y="1023808"/>
                    <a:pt x="3400955" y="1031112"/>
                    <a:pt x="3390731" y="1038415"/>
                  </a:cubicBezTo>
                  <a:cubicBezTo>
                    <a:pt x="3376123" y="1048422"/>
                    <a:pt x="3361516" y="1057623"/>
                    <a:pt x="3346909" y="1066534"/>
                  </a:cubicBezTo>
                  <a:cubicBezTo>
                    <a:pt x="3332302" y="1075444"/>
                    <a:pt x="3315065" y="1086253"/>
                    <a:pt x="3299874" y="1097136"/>
                  </a:cubicBezTo>
                  <a:cubicBezTo>
                    <a:pt x="3258829" y="1126350"/>
                    <a:pt x="3235165" y="1172581"/>
                    <a:pt x="3225379" y="1242549"/>
                  </a:cubicBezTo>
                  <a:cubicBezTo>
                    <a:pt x="3221142" y="1272420"/>
                    <a:pt x="3219243" y="1303314"/>
                    <a:pt x="3217637" y="1333186"/>
                  </a:cubicBezTo>
                  <a:cubicBezTo>
                    <a:pt x="3215957" y="1358309"/>
                    <a:pt x="3214424" y="1384310"/>
                    <a:pt x="3211429" y="1409726"/>
                  </a:cubicBezTo>
                  <a:cubicBezTo>
                    <a:pt x="3204125" y="1472098"/>
                    <a:pt x="3182215" y="1518476"/>
                    <a:pt x="3099685" y="1542285"/>
                  </a:cubicBezTo>
                  <a:cubicBezTo>
                    <a:pt x="3078651" y="1548420"/>
                    <a:pt x="3057544" y="1554190"/>
                    <a:pt x="3036437" y="1560032"/>
                  </a:cubicBezTo>
                  <a:cubicBezTo>
                    <a:pt x="3008756" y="1567336"/>
                    <a:pt x="2981149" y="1575296"/>
                    <a:pt x="2953614" y="1583476"/>
                  </a:cubicBezTo>
                  <a:cubicBezTo>
                    <a:pt x="2876051" y="1606483"/>
                    <a:pt x="2823612" y="1647967"/>
                    <a:pt x="2792937" y="1710338"/>
                  </a:cubicBezTo>
                  <a:cubicBezTo>
                    <a:pt x="2779718" y="1739407"/>
                    <a:pt x="2768544" y="1769424"/>
                    <a:pt x="2759707" y="1800099"/>
                  </a:cubicBezTo>
                  <a:cubicBezTo>
                    <a:pt x="2754521" y="1816386"/>
                    <a:pt x="2749335" y="1832745"/>
                    <a:pt x="2743493" y="1849033"/>
                  </a:cubicBezTo>
                  <a:cubicBezTo>
                    <a:pt x="2725234" y="1899719"/>
                    <a:pt x="2686160" y="1929372"/>
                    <a:pt x="2633940" y="1931489"/>
                  </a:cubicBezTo>
                  <a:cubicBezTo>
                    <a:pt x="2569012" y="1934557"/>
                    <a:pt x="2502915" y="1935726"/>
                    <a:pt x="2439082" y="1936820"/>
                  </a:cubicBezTo>
                  <a:cubicBezTo>
                    <a:pt x="2400300" y="1937552"/>
                    <a:pt x="2361007" y="1938209"/>
                    <a:pt x="2322226" y="1939304"/>
                  </a:cubicBezTo>
                  <a:cubicBezTo>
                    <a:pt x="2290821" y="1940327"/>
                    <a:pt x="2264601" y="1931124"/>
                    <a:pt x="2246415" y="1912281"/>
                  </a:cubicBezTo>
                  <a:cubicBezTo>
                    <a:pt x="2228230" y="1893438"/>
                    <a:pt x="2217201" y="1864443"/>
                    <a:pt x="2217201" y="1829459"/>
                  </a:cubicBezTo>
                  <a:cubicBezTo>
                    <a:pt x="2216544" y="1731519"/>
                    <a:pt x="2245758" y="1666226"/>
                    <a:pt x="2309299" y="1625983"/>
                  </a:cubicBezTo>
                  <a:cubicBezTo>
                    <a:pt x="2335518" y="1609550"/>
                    <a:pt x="2365463" y="1599837"/>
                    <a:pt x="2396357" y="1597719"/>
                  </a:cubicBezTo>
                  <a:cubicBezTo>
                    <a:pt x="2519494" y="1590415"/>
                    <a:pt x="2593552" y="1504160"/>
                    <a:pt x="2594063" y="1367731"/>
                  </a:cubicBezTo>
                  <a:cubicBezTo>
                    <a:pt x="2594063" y="1338517"/>
                    <a:pt x="2593113" y="1307477"/>
                    <a:pt x="2584130" y="1281696"/>
                  </a:cubicBezTo>
                  <a:cubicBezTo>
                    <a:pt x="2564484" y="1224582"/>
                    <a:pt x="2495684" y="1186750"/>
                    <a:pt x="2433751" y="1200115"/>
                  </a:cubicBezTo>
                  <a:cubicBezTo>
                    <a:pt x="2419144" y="1203183"/>
                    <a:pt x="2404537" y="1206104"/>
                    <a:pt x="2389930" y="1209099"/>
                  </a:cubicBezTo>
                  <a:cubicBezTo>
                    <a:pt x="2353047" y="1216403"/>
                    <a:pt x="2314776" y="1224217"/>
                    <a:pt x="2278112" y="1234880"/>
                  </a:cubicBezTo>
                  <a:cubicBezTo>
                    <a:pt x="2248534" y="1244302"/>
                    <a:pt x="2216982" y="1245324"/>
                    <a:pt x="2186892" y="1237801"/>
                  </a:cubicBezTo>
                  <a:cubicBezTo>
                    <a:pt x="2156437" y="1230132"/>
                    <a:pt x="2128683" y="1214284"/>
                    <a:pt x="2106553" y="1191935"/>
                  </a:cubicBezTo>
                  <a:cubicBezTo>
                    <a:pt x="2068575" y="1155418"/>
                    <a:pt x="2033518" y="1114226"/>
                    <a:pt x="1999118" y="1074641"/>
                  </a:cubicBezTo>
                  <a:cubicBezTo>
                    <a:pt x="1983635" y="1056893"/>
                    <a:pt x="1968152" y="1039073"/>
                    <a:pt x="1952595" y="1021544"/>
                  </a:cubicBezTo>
                  <a:cubicBezTo>
                    <a:pt x="1937039" y="1004016"/>
                    <a:pt x="1920460" y="985027"/>
                    <a:pt x="1904537" y="966841"/>
                  </a:cubicBezTo>
                  <a:cubicBezTo>
                    <a:pt x="1866779" y="923458"/>
                    <a:pt x="1827778" y="878542"/>
                    <a:pt x="1786367" y="838299"/>
                  </a:cubicBezTo>
                  <a:cubicBezTo>
                    <a:pt x="1749192" y="802366"/>
                    <a:pt x="1698725" y="781843"/>
                    <a:pt x="1635476" y="777607"/>
                  </a:cubicBezTo>
                  <a:cubicBezTo>
                    <a:pt x="1611302" y="776000"/>
                    <a:pt x="1587127" y="774540"/>
                    <a:pt x="1563098" y="773225"/>
                  </a:cubicBezTo>
                  <a:cubicBezTo>
                    <a:pt x="1517451" y="770523"/>
                    <a:pt x="1470051" y="767820"/>
                    <a:pt x="1424331" y="763365"/>
                  </a:cubicBezTo>
                  <a:cubicBezTo>
                    <a:pt x="1319161" y="753286"/>
                    <a:pt x="1243205" y="730719"/>
                    <a:pt x="1178276" y="689892"/>
                  </a:cubicBezTo>
                  <a:cubicBezTo>
                    <a:pt x="1131753" y="661116"/>
                    <a:pt x="1091730" y="618318"/>
                    <a:pt x="1051852" y="555434"/>
                  </a:cubicBezTo>
                  <a:cubicBezTo>
                    <a:pt x="1023223" y="510079"/>
                    <a:pt x="995615" y="469983"/>
                    <a:pt x="967789" y="432954"/>
                  </a:cubicBezTo>
                  <a:cubicBezTo>
                    <a:pt x="895338" y="336474"/>
                    <a:pt x="791409" y="302878"/>
                    <a:pt x="708879" y="284546"/>
                  </a:cubicBezTo>
                  <a:lnTo>
                    <a:pt x="705081" y="283670"/>
                  </a:lnTo>
                  <a:cubicBezTo>
                    <a:pt x="669295" y="276951"/>
                    <a:pt x="634384" y="266580"/>
                    <a:pt x="600715" y="252703"/>
                  </a:cubicBezTo>
                  <a:cubicBezTo>
                    <a:pt x="553096" y="230793"/>
                    <a:pt x="531477" y="185438"/>
                    <a:pt x="510589" y="141325"/>
                  </a:cubicBezTo>
                  <a:cubicBezTo>
                    <a:pt x="507886" y="135555"/>
                    <a:pt x="505111" y="129785"/>
                    <a:pt x="502336" y="124015"/>
                  </a:cubicBezTo>
                  <a:cubicBezTo>
                    <a:pt x="489481" y="95458"/>
                    <a:pt x="473414" y="68509"/>
                    <a:pt x="454279" y="43677"/>
                  </a:cubicBezTo>
                  <a:cubicBezTo>
                    <a:pt x="425065" y="8547"/>
                    <a:pt x="388986" y="4238"/>
                    <a:pt x="350496" y="31188"/>
                  </a:cubicBezTo>
                  <a:cubicBezTo>
                    <a:pt x="329023" y="47182"/>
                    <a:pt x="309012" y="64857"/>
                    <a:pt x="290461" y="84138"/>
                  </a:cubicBezTo>
                  <a:lnTo>
                    <a:pt x="282719" y="91442"/>
                  </a:lnTo>
                  <a:cubicBezTo>
                    <a:pt x="229477" y="143589"/>
                    <a:pt x="175650" y="192012"/>
                    <a:pt x="104440" y="212023"/>
                  </a:cubicBezTo>
                  <a:cubicBezTo>
                    <a:pt x="82238" y="217719"/>
                    <a:pt x="59670" y="222102"/>
                    <a:pt x="36956" y="225023"/>
                  </a:cubicBezTo>
                  <a:cubicBezTo>
                    <a:pt x="26731" y="226484"/>
                    <a:pt x="16579" y="228017"/>
                    <a:pt x="6428" y="229843"/>
                  </a:cubicBezTo>
                  <a:cubicBezTo>
                    <a:pt x="4675" y="230136"/>
                    <a:pt x="2849" y="229697"/>
                    <a:pt x="1388" y="228602"/>
                  </a:cubicBezTo>
                  <a:cubicBezTo>
                    <a:pt x="-72" y="227506"/>
                    <a:pt x="-1095" y="225827"/>
                    <a:pt x="-1387" y="224001"/>
                  </a:cubicBezTo>
                  <a:cubicBezTo>
                    <a:pt x="-1680" y="222175"/>
                    <a:pt x="-1314" y="220203"/>
                    <a:pt x="-219" y="218669"/>
                  </a:cubicBezTo>
                  <a:cubicBezTo>
                    <a:pt x="804" y="217135"/>
                    <a:pt x="2337" y="216113"/>
                    <a:pt x="4163" y="215821"/>
                  </a:cubicBezTo>
                  <a:cubicBezTo>
                    <a:pt x="14388" y="213995"/>
                    <a:pt x="24687" y="212461"/>
                    <a:pt x="35203" y="210927"/>
                  </a:cubicBezTo>
                  <a:cubicBezTo>
                    <a:pt x="57333" y="208079"/>
                    <a:pt x="79317" y="203843"/>
                    <a:pt x="100935" y="198292"/>
                  </a:cubicBezTo>
                  <a:cubicBezTo>
                    <a:pt x="169369" y="179084"/>
                    <a:pt x="221808" y="131831"/>
                    <a:pt x="273736" y="80998"/>
                  </a:cubicBezTo>
                  <a:lnTo>
                    <a:pt x="281477" y="73694"/>
                  </a:lnTo>
                  <a:cubicBezTo>
                    <a:pt x="300613" y="53902"/>
                    <a:pt x="321355" y="35789"/>
                    <a:pt x="343484" y="19356"/>
                  </a:cubicBezTo>
                  <a:cubicBezTo>
                    <a:pt x="387890" y="-11684"/>
                    <a:pt x="431126" y="-6352"/>
                    <a:pt x="464942" y="33963"/>
                  </a:cubicBezTo>
                  <a:cubicBezTo>
                    <a:pt x="484662" y="59526"/>
                    <a:pt x="501241" y="87352"/>
                    <a:pt x="514314" y="116858"/>
                  </a:cubicBezTo>
                  <a:cubicBezTo>
                    <a:pt x="517162" y="122628"/>
                    <a:pt x="519937" y="128470"/>
                    <a:pt x="522640" y="134387"/>
                  </a:cubicBezTo>
                  <a:cubicBezTo>
                    <a:pt x="543455" y="178208"/>
                    <a:pt x="562955" y="219400"/>
                    <a:pt x="605973" y="238900"/>
                  </a:cubicBezTo>
                  <a:cubicBezTo>
                    <a:pt x="638912" y="252557"/>
                    <a:pt x="673165" y="262782"/>
                    <a:pt x="708222" y="269355"/>
                  </a:cubicBezTo>
                  <a:lnTo>
                    <a:pt x="711947" y="270232"/>
                  </a:lnTo>
                  <a:cubicBezTo>
                    <a:pt x="796668" y="289075"/>
                    <a:pt x="903591" y="323693"/>
                    <a:pt x="978672" y="423606"/>
                  </a:cubicBezTo>
                  <a:cubicBezTo>
                    <a:pt x="1006790" y="461146"/>
                    <a:pt x="1034543" y="501535"/>
                    <a:pt x="1063465" y="547181"/>
                  </a:cubicBezTo>
                  <a:cubicBezTo>
                    <a:pt x="1102173" y="608312"/>
                    <a:pt x="1140956" y="649431"/>
                    <a:pt x="1185434" y="677695"/>
                  </a:cubicBezTo>
                  <a:cubicBezTo>
                    <a:pt x="1248609" y="717060"/>
                    <a:pt x="1322740" y="739044"/>
                    <a:pt x="1425793" y="748978"/>
                  </a:cubicBezTo>
                  <a:cubicBezTo>
                    <a:pt x="1471732" y="753360"/>
                    <a:pt x="1518766" y="756281"/>
                    <a:pt x="1564121" y="758691"/>
                  </a:cubicBezTo>
                  <a:cubicBezTo>
                    <a:pt x="1588369" y="760078"/>
                    <a:pt x="1612543" y="761466"/>
                    <a:pt x="1636718" y="763073"/>
                  </a:cubicBezTo>
                  <a:cubicBezTo>
                    <a:pt x="1702888" y="767674"/>
                    <a:pt x="1756423" y="789365"/>
                    <a:pt x="1795862" y="827563"/>
                  </a:cubicBezTo>
                  <a:cubicBezTo>
                    <a:pt x="1837784" y="868390"/>
                    <a:pt x="1876931" y="913307"/>
                    <a:pt x="1914909" y="956982"/>
                  </a:cubicBezTo>
                  <a:cubicBezTo>
                    <a:pt x="1930831" y="975240"/>
                    <a:pt x="1946752" y="993499"/>
                    <a:pt x="1962820" y="1011466"/>
                  </a:cubicBezTo>
                  <a:cubicBezTo>
                    <a:pt x="1978888" y="1029432"/>
                    <a:pt x="1993860" y="1046960"/>
                    <a:pt x="2009344" y="1064855"/>
                  </a:cubicBezTo>
                  <a:cubicBezTo>
                    <a:pt x="2043304" y="1104220"/>
                    <a:pt x="2078435" y="1145193"/>
                    <a:pt x="2115975" y="1181126"/>
                  </a:cubicBezTo>
                  <a:cubicBezTo>
                    <a:pt x="2161914" y="1225532"/>
                    <a:pt x="2215229" y="1239554"/>
                    <a:pt x="2274534" y="1221952"/>
                  </a:cubicBezTo>
                  <a:cubicBezTo>
                    <a:pt x="2311782" y="1211290"/>
                    <a:pt x="2350198" y="1203548"/>
                    <a:pt x="2387374" y="1196025"/>
                  </a:cubicBezTo>
                  <a:cubicBezTo>
                    <a:pt x="2401981" y="1193104"/>
                    <a:pt x="2416588" y="1190109"/>
                    <a:pt x="2430756" y="1187042"/>
                  </a:cubicBezTo>
                  <a:cubicBezTo>
                    <a:pt x="2498898" y="1172435"/>
                    <a:pt x="2574708" y="1213919"/>
                    <a:pt x="2596692" y="1277460"/>
                  </a:cubicBezTo>
                  <a:cubicBezTo>
                    <a:pt x="2606260" y="1305359"/>
                    <a:pt x="2607429" y="1337714"/>
                    <a:pt x="2607355" y="1368461"/>
                  </a:cubicBezTo>
                  <a:cubicBezTo>
                    <a:pt x="2606698" y="1511099"/>
                    <a:pt x="2526067" y="1605095"/>
                    <a:pt x="2396795" y="1612545"/>
                  </a:cubicBezTo>
                  <a:cubicBezTo>
                    <a:pt x="2368092" y="1614516"/>
                    <a:pt x="2340339" y="1623500"/>
                    <a:pt x="2316018" y="1638838"/>
                  </a:cubicBezTo>
                  <a:cubicBezTo>
                    <a:pt x="2257005" y="1676596"/>
                    <a:pt x="2229836" y="1737289"/>
                    <a:pt x="2230348" y="1830043"/>
                  </a:cubicBezTo>
                  <a:cubicBezTo>
                    <a:pt x="2230348" y="1861083"/>
                    <a:pt x="2239185" y="1886134"/>
                    <a:pt x="2255399" y="1902640"/>
                  </a:cubicBezTo>
                  <a:cubicBezTo>
                    <a:pt x="2271612" y="1919147"/>
                    <a:pt x="2293815" y="1926450"/>
                    <a:pt x="2321130" y="1925720"/>
                  </a:cubicBezTo>
                  <a:cubicBezTo>
                    <a:pt x="2359912" y="1924624"/>
                    <a:pt x="2399278" y="1923966"/>
                    <a:pt x="2437986" y="1923309"/>
                  </a:cubicBezTo>
                  <a:cubicBezTo>
                    <a:pt x="2501819" y="1922140"/>
                    <a:pt x="2567770" y="1921045"/>
                    <a:pt x="2632552" y="1917905"/>
                  </a:cubicBezTo>
                  <a:cubicBezTo>
                    <a:pt x="2680025" y="1915641"/>
                    <a:pt x="2713913" y="1890224"/>
                    <a:pt x="2730346" y="1844432"/>
                  </a:cubicBezTo>
                  <a:cubicBezTo>
                    <a:pt x="2736190" y="1828144"/>
                    <a:pt x="2741302" y="1811784"/>
                    <a:pt x="2746414" y="1795498"/>
                  </a:cubicBezTo>
                  <a:cubicBezTo>
                    <a:pt x="2755543" y="1764093"/>
                    <a:pt x="2766937" y="1733345"/>
                    <a:pt x="2780522" y="1703620"/>
                  </a:cubicBezTo>
                  <a:cubicBezTo>
                    <a:pt x="2812438" y="1638326"/>
                    <a:pt x="2869259" y="1593555"/>
                    <a:pt x="2949452" y="1569674"/>
                  </a:cubicBezTo>
                  <a:cubicBezTo>
                    <a:pt x="2977059" y="1561566"/>
                    <a:pt x="3004812" y="1553825"/>
                    <a:pt x="3032420" y="1546156"/>
                  </a:cubicBezTo>
                  <a:cubicBezTo>
                    <a:pt x="3053527" y="1540386"/>
                    <a:pt x="3074561" y="1534543"/>
                    <a:pt x="3095668" y="1528482"/>
                  </a:cubicBezTo>
                  <a:cubicBezTo>
                    <a:pt x="3171186" y="1506571"/>
                    <a:pt x="3190614" y="1466109"/>
                    <a:pt x="3197479" y="1407974"/>
                  </a:cubicBezTo>
                  <a:cubicBezTo>
                    <a:pt x="3200474" y="1382922"/>
                    <a:pt x="3202007" y="1356849"/>
                    <a:pt x="3203541" y="1332236"/>
                  </a:cubicBezTo>
                  <a:cubicBezTo>
                    <a:pt x="3205513" y="1302000"/>
                    <a:pt x="3207412" y="1270813"/>
                    <a:pt x="3211648" y="1240431"/>
                  </a:cubicBezTo>
                  <a:cubicBezTo>
                    <a:pt x="3222092" y="1166227"/>
                    <a:pt x="3247581" y="1116928"/>
                    <a:pt x="3291987" y="1085377"/>
                  </a:cubicBezTo>
                  <a:cubicBezTo>
                    <a:pt x="3307470" y="1074276"/>
                    <a:pt x="3323903" y="1064124"/>
                    <a:pt x="3339751" y="1054337"/>
                  </a:cubicBezTo>
                  <a:cubicBezTo>
                    <a:pt x="3354358" y="1045500"/>
                    <a:pt x="3368965" y="1036371"/>
                    <a:pt x="3382696" y="1026656"/>
                  </a:cubicBezTo>
                  <a:cubicBezTo>
                    <a:pt x="3393287" y="1019353"/>
                    <a:pt x="3404242" y="1012049"/>
                    <a:pt x="3415124" y="1004746"/>
                  </a:cubicBezTo>
                  <a:cubicBezTo>
                    <a:pt x="3448136" y="984224"/>
                    <a:pt x="3479103" y="960560"/>
                    <a:pt x="3507514" y="934122"/>
                  </a:cubicBezTo>
                  <a:cubicBezTo>
                    <a:pt x="3546880" y="894902"/>
                    <a:pt x="3555205" y="841586"/>
                    <a:pt x="3527598" y="804630"/>
                  </a:cubicBezTo>
                  <a:cubicBezTo>
                    <a:pt x="3506418" y="776220"/>
                    <a:pt x="3475597" y="765556"/>
                    <a:pt x="3443169" y="756208"/>
                  </a:cubicBezTo>
                  <a:cubicBezTo>
                    <a:pt x="3410742" y="746859"/>
                    <a:pt x="3376050" y="737949"/>
                    <a:pt x="3343185" y="729477"/>
                  </a:cubicBezTo>
                  <a:cubicBezTo>
                    <a:pt x="3315869" y="722173"/>
                    <a:pt x="3288919" y="715235"/>
                    <a:pt x="3261458" y="707566"/>
                  </a:cubicBezTo>
                  <a:cubicBezTo>
                    <a:pt x="3244660" y="703258"/>
                    <a:pt x="3229177" y="694858"/>
                    <a:pt x="3216468" y="683027"/>
                  </a:cubicBezTo>
                  <a:cubicBezTo>
                    <a:pt x="3203322" y="670976"/>
                    <a:pt x="3193316" y="655930"/>
                    <a:pt x="3187254" y="639206"/>
                  </a:cubicBezTo>
                  <a:cubicBezTo>
                    <a:pt x="3173451" y="605682"/>
                    <a:pt x="3171770" y="573035"/>
                    <a:pt x="3171770" y="536956"/>
                  </a:cubicBezTo>
                  <a:cubicBezTo>
                    <a:pt x="3170676" y="456618"/>
                    <a:pt x="3177687" y="395706"/>
                    <a:pt x="3194485" y="339761"/>
                  </a:cubicBezTo>
                  <a:cubicBezTo>
                    <a:pt x="3211283" y="283816"/>
                    <a:pt x="3261604" y="269282"/>
                    <a:pt x="3304038" y="280165"/>
                  </a:cubicBezTo>
                  <a:cubicBezTo>
                    <a:pt x="3433675" y="313396"/>
                    <a:pt x="3527013" y="401257"/>
                    <a:pt x="3581571" y="541265"/>
                  </a:cubicBezTo>
                  <a:cubicBezTo>
                    <a:pt x="3588875" y="560108"/>
                    <a:pt x="3595447" y="579536"/>
                    <a:pt x="3601948" y="598378"/>
                  </a:cubicBezTo>
                  <a:cubicBezTo>
                    <a:pt x="3611223" y="627520"/>
                    <a:pt x="3622032" y="656149"/>
                    <a:pt x="3634229" y="684122"/>
                  </a:cubicBezTo>
                  <a:cubicBezTo>
                    <a:pt x="3683528" y="791630"/>
                    <a:pt x="3767445" y="869631"/>
                    <a:pt x="3883645" y="915936"/>
                  </a:cubicBezTo>
                  <a:cubicBezTo>
                    <a:pt x="3920454" y="930031"/>
                    <a:pt x="3957994" y="942228"/>
                    <a:pt x="3996118" y="952453"/>
                  </a:cubicBezTo>
                  <a:cubicBezTo>
                    <a:pt x="4020877" y="959757"/>
                    <a:pt x="4046439" y="967060"/>
                    <a:pt x="4071198" y="975240"/>
                  </a:cubicBezTo>
                  <a:cubicBezTo>
                    <a:pt x="4161177" y="1005331"/>
                    <a:pt x="4218511" y="1065658"/>
                    <a:pt x="4241079" y="1154760"/>
                  </a:cubicBezTo>
                  <a:cubicBezTo>
                    <a:pt x="4267444" y="1257667"/>
                    <a:pt x="4235090" y="1338152"/>
                    <a:pt x="4150003" y="1381169"/>
                  </a:cubicBezTo>
                  <a:cubicBezTo>
                    <a:pt x="4042788" y="1435580"/>
                    <a:pt x="3925201" y="1447631"/>
                    <a:pt x="3801115" y="1416957"/>
                  </a:cubicBezTo>
                  <a:cubicBezTo>
                    <a:pt x="3727642" y="1398698"/>
                    <a:pt x="3697989" y="1413232"/>
                    <a:pt x="3662932" y="1484661"/>
                  </a:cubicBezTo>
                  <a:lnTo>
                    <a:pt x="3649274" y="1512560"/>
                  </a:lnTo>
                  <a:cubicBezTo>
                    <a:pt x="3617212" y="1578730"/>
                    <a:pt x="3583981" y="1647164"/>
                    <a:pt x="3535340" y="1705080"/>
                  </a:cubicBezTo>
                  <a:cubicBezTo>
                    <a:pt x="3492614" y="1756205"/>
                    <a:pt x="3450473" y="1808717"/>
                    <a:pt x="3409646" y="1860134"/>
                  </a:cubicBezTo>
                  <a:lnTo>
                    <a:pt x="3369185" y="1909432"/>
                  </a:lnTo>
                  <a:cubicBezTo>
                    <a:pt x="3321419" y="1968810"/>
                    <a:pt x="3260654" y="1999193"/>
                    <a:pt x="3182361" y="2002114"/>
                  </a:cubicBezTo>
                  <a:cubicBezTo>
                    <a:pt x="3135472" y="2004963"/>
                    <a:pt x="3089095" y="2014019"/>
                    <a:pt x="3044544" y="2028919"/>
                  </a:cubicBezTo>
                  <a:cubicBezTo>
                    <a:pt x="3021975" y="2036222"/>
                    <a:pt x="3008026" y="2045862"/>
                    <a:pt x="3001307" y="2059301"/>
                  </a:cubicBezTo>
                  <a:cubicBezTo>
                    <a:pt x="2994587" y="2072740"/>
                    <a:pt x="2995172" y="2092459"/>
                    <a:pt x="3003498" y="2117729"/>
                  </a:cubicBezTo>
                  <a:cubicBezTo>
                    <a:pt x="3007588" y="2129999"/>
                    <a:pt x="3012701" y="2142268"/>
                    <a:pt x="3017520" y="2154246"/>
                  </a:cubicBezTo>
                  <a:cubicBezTo>
                    <a:pt x="3021611" y="2163668"/>
                    <a:pt x="3025335" y="2173235"/>
                    <a:pt x="3029060" y="2182876"/>
                  </a:cubicBezTo>
                  <a:cubicBezTo>
                    <a:pt x="3033808" y="2196022"/>
                    <a:pt x="3038774" y="2209023"/>
                    <a:pt x="3043667" y="2222169"/>
                  </a:cubicBezTo>
                  <a:cubicBezTo>
                    <a:pt x="3057690" y="2259563"/>
                    <a:pt x="3072297" y="2298271"/>
                    <a:pt x="3083983" y="2337273"/>
                  </a:cubicBezTo>
                  <a:cubicBezTo>
                    <a:pt x="3107281" y="2414033"/>
                    <a:pt x="3110202" y="2487652"/>
                    <a:pt x="3093258" y="2556378"/>
                  </a:cubicBezTo>
                  <a:cubicBezTo>
                    <a:pt x="3080476" y="2603632"/>
                    <a:pt x="3064482" y="2650009"/>
                    <a:pt x="3045566" y="2695145"/>
                  </a:cubicBezTo>
                  <a:lnTo>
                    <a:pt x="3035341" y="2721364"/>
                  </a:lnTo>
                  <a:cubicBezTo>
                    <a:pt x="3021245" y="2757882"/>
                    <a:pt x="3005615" y="2793742"/>
                    <a:pt x="2990571" y="2828726"/>
                  </a:cubicBezTo>
                  <a:cubicBezTo>
                    <a:pt x="2983778" y="2844282"/>
                    <a:pt x="2977059" y="2859912"/>
                    <a:pt x="2970559" y="2875615"/>
                  </a:cubicBezTo>
                  <a:cubicBezTo>
                    <a:pt x="2970047" y="2876930"/>
                    <a:pt x="2969244" y="2878024"/>
                    <a:pt x="2968148" y="2878901"/>
                  </a:cubicBezTo>
                  <a:cubicBezTo>
                    <a:pt x="2967054" y="2879413"/>
                    <a:pt x="2965885" y="2879705"/>
                    <a:pt x="2964643" y="2879559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111">
              <a:extLst>
                <a:ext uri="{FF2B5EF4-FFF2-40B4-BE49-F238E27FC236}">
                  <a16:creationId xmlns:a16="http://schemas.microsoft.com/office/drawing/2014/main" id="{FCEC4795-2C03-6F8E-C78D-E1E9C15AAD2D}"/>
                </a:ext>
              </a:extLst>
            </p:cNvPr>
            <p:cNvSpPr/>
            <p:nvPr/>
          </p:nvSpPr>
          <p:spPr>
            <a:xfrm>
              <a:off x="2842630" y="8408"/>
              <a:ext cx="3069301" cy="5416495"/>
            </a:xfrm>
            <a:custGeom>
              <a:avLst/>
              <a:gdLst>
                <a:gd name="connsiteX0" fmla="*/ 2854647 w 3069301"/>
                <a:gd name="connsiteY0" fmla="*/ 5415876 h 5416495"/>
                <a:gd name="connsiteX1" fmla="*/ 2843619 w 3069301"/>
                <a:gd name="connsiteY1" fmla="*/ 5415219 h 5416495"/>
                <a:gd name="connsiteX2" fmla="*/ 2735819 w 3069301"/>
                <a:gd name="connsiteY2" fmla="*/ 5299093 h 5416495"/>
                <a:gd name="connsiteX3" fmla="*/ 2731801 w 3069301"/>
                <a:gd name="connsiteY3" fmla="*/ 5279884 h 5416495"/>
                <a:gd name="connsiteX4" fmla="*/ 2716757 w 3069301"/>
                <a:gd name="connsiteY4" fmla="*/ 5162079 h 5416495"/>
                <a:gd name="connsiteX5" fmla="*/ 2710548 w 3069301"/>
                <a:gd name="connsiteY5" fmla="*/ 5098319 h 5416495"/>
                <a:gd name="connsiteX6" fmla="*/ 2697986 w 3069301"/>
                <a:gd name="connsiteY6" fmla="*/ 5044931 h 5416495"/>
                <a:gd name="connsiteX7" fmla="*/ 2653435 w 3069301"/>
                <a:gd name="connsiteY7" fmla="*/ 5015717 h 5416495"/>
                <a:gd name="connsiteX8" fmla="*/ 2574411 w 3069301"/>
                <a:gd name="connsiteY8" fmla="*/ 5025723 h 5416495"/>
                <a:gd name="connsiteX9" fmla="*/ 2464859 w 3069301"/>
                <a:gd name="connsiteY9" fmla="*/ 5039453 h 5416495"/>
                <a:gd name="connsiteX10" fmla="*/ 2441633 w 3069301"/>
                <a:gd name="connsiteY10" fmla="*/ 5042229 h 5416495"/>
                <a:gd name="connsiteX11" fmla="*/ 2146060 w 3069301"/>
                <a:gd name="connsiteY11" fmla="*/ 5003885 h 5416495"/>
                <a:gd name="connsiteX12" fmla="*/ 2034973 w 3069301"/>
                <a:gd name="connsiteY12" fmla="*/ 4917484 h 5416495"/>
                <a:gd name="connsiteX13" fmla="*/ 1942584 w 3069301"/>
                <a:gd name="connsiteY13" fmla="*/ 4824657 h 5416495"/>
                <a:gd name="connsiteX14" fmla="*/ 1848806 w 3069301"/>
                <a:gd name="connsiteY14" fmla="*/ 4730587 h 5416495"/>
                <a:gd name="connsiteX15" fmla="*/ 1680825 w 3069301"/>
                <a:gd name="connsiteY15" fmla="*/ 4660255 h 5416495"/>
                <a:gd name="connsiteX16" fmla="*/ 1658039 w 3069301"/>
                <a:gd name="connsiteY16" fmla="*/ 4657114 h 5416495"/>
                <a:gd name="connsiteX17" fmla="*/ 1351876 w 3069301"/>
                <a:gd name="connsiteY17" fmla="*/ 4597298 h 5416495"/>
                <a:gd name="connsiteX18" fmla="*/ 1107281 w 3069301"/>
                <a:gd name="connsiteY18" fmla="*/ 4417778 h 5416495"/>
                <a:gd name="connsiteX19" fmla="*/ 914979 w 3069301"/>
                <a:gd name="connsiteY19" fmla="*/ 4225258 h 5416495"/>
                <a:gd name="connsiteX20" fmla="*/ 772634 w 3069301"/>
                <a:gd name="connsiteY20" fmla="*/ 4156896 h 5416495"/>
                <a:gd name="connsiteX21" fmla="*/ 624007 w 3069301"/>
                <a:gd name="connsiteY21" fmla="*/ 4001842 h 5416495"/>
                <a:gd name="connsiteX22" fmla="*/ 464645 w 3069301"/>
                <a:gd name="connsiteY22" fmla="*/ 3733585 h 5416495"/>
                <a:gd name="connsiteX23" fmla="*/ 438790 w 3069301"/>
                <a:gd name="connsiteY23" fmla="*/ 3703056 h 5416495"/>
                <a:gd name="connsiteX24" fmla="*/ 435795 w 3069301"/>
                <a:gd name="connsiteY24" fmla="*/ 3699769 h 5416495"/>
                <a:gd name="connsiteX25" fmla="*/ 318939 w 3069301"/>
                <a:gd name="connsiteY25" fmla="*/ 3687938 h 5416495"/>
                <a:gd name="connsiteX26" fmla="*/ 231297 w 3069301"/>
                <a:gd name="connsiteY26" fmla="*/ 3778794 h 5416495"/>
                <a:gd name="connsiteX27" fmla="*/ 228595 w 3069301"/>
                <a:gd name="connsiteY27" fmla="*/ 3782080 h 5416495"/>
                <a:gd name="connsiteX28" fmla="*/ 197555 w 3069301"/>
                <a:gd name="connsiteY28" fmla="*/ 3825901 h 5416495"/>
                <a:gd name="connsiteX29" fmla="*/ 166588 w 3069301"/>
                <a:gd name="connsiteY29" fmla="*/ 3869722 h 5416495"/>
                <a:gd name="connsiteX30" fmla="*/ 7444 w 3069301"/>
                <a:gd name="connsiteY30" fmla="*/ 3981831 h 5416495"/>
                <a:gd name="connsiteX31" fmla="*/ 4669 w 3069301"/>
                <a:gd name="connsiteY31" fmla="*/ 3981831 h 5416495"/>
                <a:gd name="connsiteX32" fmla="*/ 1967 w 3069301"/>
                <a:gd name="connsiteY32" fmla="*/ 3980881 h 5416495"/>
                <a:gd name="connsiteX33" fmla="*/ -151 w 3069301"/>
                <a:gd name="connsiteY33" fmla="*/ 3978909 h 5416495"/>
                <a:gd name="connsiteX34" fmla="*/ -1320 w 3069301"/>
                <a:gd name="connsiteY34" fmla="*/ 3976280 h 5416495"/>
                <a:gd name="connsiteX35" fmla="*/ -1320 w 3069301"/>
                <a:gd name="connsiteY35" fmla="*/ 3973286 h 5416495"/>
                <a:gd name="connsiteX36" fmla="*/ -224 w 3069301"/>
                <a:gd name="connsiteY36" fmla="*/ 3970583 h 5416495"/>
                <a:gd name="connsiteX37" fmla="*/ 1748 w 3069301"/>
                <a:gd name="connsiteY37" fmla="*/ 3968539 h 5416495"/>
                <a:gd name="connsiteX38" fmla="*/ 4377 w 3069301"/>
                <a:gd name="connsiteY38" fmla="*/ 3967516 h 5416495"/>
                <a:gd name="connsiteX39" fmla="*/ 156363 w 3069301"/>
                <a:gd name="connsiteY39" fmla="*/ 3860082 h 5416495"/>
                <a:gd name="connsiteX40" fmla="*/ 185577 w 3069301"/>
                <a:gd name="connsiteY40" fmla="*/ 3817721 h 5416495"/>
                <a:gd name="connsiteX41" fmla="*/ 217932 w 3069301"/>
                <a:gd name="connsiteY41" fmla="*/ 3772367 h 5416495"/>
                <a:gd name="connsiteX42" fmla="*/ 220634 w 3069301"/>
                <a:gd name="connsiteY42" fmla="*/ 3769079 h 5416495"/>
                <a:gd name="connsiteX43" fmla="*/ 310248 w 3069301"/>
                <a:gd name="connsiteY43" fmla="*/ 3676106 h 5416495"/>
                <a:gd name="connsiteX44" fmla="*/ 445071 w 3069301"/>
                <a:gd name="connsiteY44" fmla="*/ 3689690 h 5416495"/>
                <a:gd name="connsiteX45" fmla="*/ 447993 w 3069301"/>
                <a:gd name="connsiteY45" fmla="*/ 3692977 h 5416495"/>
                <a:gd name="connsiteX46" fmla="*/ 474578 w 3069301"/>
                <a:gd name="connsiteY46" fmla="*/ 3724382 h 5416495"/>
                <a:gd name="connsiteX47" fmla="*/ 635693 w 3069301"/>
                <a:gd name="connsiteY47" fmla="*/ 3995269 h 5416495"/>
                <a:gd name="connsiteX48" fmla="*/ 777527 w 3069301"/>
                <a:gd name="connsiteY48" fmla="*/ 4143093 h 5416495"/>
                <a:gd name="connsiteX49" fmla="*/ 920822 w 3069301"/>
                <a:gd name="connsiteY49" fmla="*/ 4211965 h 5416495"/>
                <a:gd name="connsiteX50" fmla="*/ 1118017 w 3069301"/>
                <a:gd name="connsiteY50" fmla="*/ 4409160 h 5416495"/>
                <a:gd name="connsiteX51" fmla="*/ 1355454 w 3069301"/>
                <a:gd name="connsiteY51" fmla="*/ 4583202 h 5416495"/>
                <a:gd name="connsiteX52" fmla="*/ 1659354 w 3069301"/>
                <a:gd name="connsiteY52" fmla="*/ 4642507 h 5416495"/>
                <a:gd name="connsiteX53" fmla="*/ 1682214 w 3069301"/>
                <a:gd name="connsiteY53" fmla="*/ 4645574 h 5416495"/>
                <a:gd name="connsiteX54" fmla="*/ 1857498 w 3069301"/>
                <a:gd name="connsiteY54" fmla="*/ 4719486 h 5416495"/>
                <a:gd name="connsiteX55" fmla="*/ 1951787 w 3069301"/>
                <a:gd name="connsiteY55" fmla="*/ 4814432 h 5416495"/>
                <a:gd name="connsiteX56" fmla="*/ 2043738 w 3069301"/>
                <a:gd name="connsiteY56" fmla="*/ 4906675 h 5416495"/>
                <a:gd name="connsiteX57" fmla="*/ 2153290 w 3069301"/>
                <a:gd name="connsiteY57" fmla="*/ 4991761 h 5416495"/>
                <a:gd name="connsiteX58" fmla="*/ 2440173 w 3069301"/>
                <a:gd name="connsiteY58" fmla="*/ 5028279 h 5416495"/>
                <a:gd name="connsiteX59" fmla="*/ 2463397 w 3069301"/>
                <a:gd name="connsiteY59" fmla="*/ 5025430 h 5416495"/>
                <a:gd name="connsiteX60" fmla="*/ 2572950 w 3069301"/>
                <a:gd name="connsiteY60" fmla="*/ 5011773 h 5416495"/>
                <a:gd name="connsiteX61" fmla="*/ 2652048 w 3069301"/>
                <a:gd name="connsiteY61" fmla="*/ 5001767 h 5416495"/>
                <a:gd name="connsiteX62" fmla="*/ 2688565 w 3069301"/>
                <a:gd name="connsiteY62" fmla="*/ 5009070 h 5416495"/>
                <a:gd name="connsiteX63" fmla="*/ 2710476 w 3069301"/>
                <a:gd name="connsiteY63" fmla="*/ 5040841 h 5416495"/>
                <a:gd name="connsiteX64" fmla="*/ 2723622 w 3069301"/>
                <a:gd name="connsiteY64" fmla="*/ 5096786 h 5416495"/>
                <a:gd name="connsiteX65" fmla="*/ 2729829 w 3069301"/>
                <a:gd name="connsiteY65" fmla="*/ 5161202 h 5416495"/>
                <a:gd name="connsiteX66" fmla="*/ 2744436 w 3069301"/>
                <a:gd name="connsiteY66" fmla="*/ 5277109 h 5416495"/>
                <a:gd name="connsiteX67" fmla="*/ 2748454 w 3069301"/>
                <a:gd name="connsiteY67" fmla="*/ 5296390 h 5416495"/>
                <a:gd name="connsiteX68" fmla="*/ 2844495 w 3069301"/>
                <a:gd name="connsiteY68" fmla="*/ 5401415 h 5416495"/>
                <a:gd name="connsiteX69" fmla="*/ 2888316 w 3069301"/>
                <a:gd name="connsiteY69" fmla="*/ 5398275 h 5416495"/>
                <a:gd name="connsiteX70" fmla="*/ 3044392 w 3069301"/>
                <a:gd name="connsiteY70" fmla="*/ 5269879 h 5416495"/>
                <a:gd name="connsiteX71" fmla="*/ 3049651 w 3069301"/>
                <a:gd name="connsiteY71" fmla="*/ 5143090 h 5416495"/>
                <a:gd name="connsiteX72" fmla="*/ 2956604 w 3069301"/>
                <a:gd name="connsiteY72" fmla="*/ 4981390 h 5416495"/>
                <a:gd name="connsiteX73" fmla="*/ 2840990 w 3069301"/>
                <a:gd name="connsiteY73" fmla="*/ 4923911 h 5416495"/>
                <a:gd name="connsiteX74" fmla="*/ 2799140 w 3069301"/>
                <a:gd name="connsiteY74" fmla="*/ 4832471 h 5416495"/>
                <a:gd name="connsiteX75" fmla="*/ 2842523 w 3069301"/>
                <a:gd name="connsiteY75" fmla="*/ 4741762 h 5416495"/>
                <a:gd name="connsiteX76" fmla="*/ 2927170 w 3069301"/>
                <a:gd name="connsiteY76" fmla="*/ 4640681 h 5416495"/>
                <a:gd name="connsiteX77" fmla="*/ 2965295 w 3069301"/>
                <a:gd name="connsiteY77" fmla="*/ 4596860 h 5416495"/>
                <a:gd name="connsiteX78" fmla="*/ 3039864 w 3069301"/>
                <a:gd name="connsiteY78" fmla="*/ 4399665 h 5416495"/>
                <a:gd name="connsiteX79" fmla="*/ 2928632 w 3069301"/>
                <a:gd name="connsiteY79" fmla="*/ 4223943 h 5416495"/>
                <a:gd name="connsiteX80" fmla="*/ 2734212 w 3069301"/>
                <a:gd name="connsiteY80" fmla="*/ 4109715 h 5416495"/>
                <a:gd name="connsiteX81" fmla="*/ 2674688 w 3069301"/>
                <a:gd name="connsiteY81" fmla="*/ 4073637 h 5416495"/>
                <a:gd name="connsiteX82" fmla="*/ 2458942 w 3069301"/>
                <a:gd name="connsiteY82" fmla="*/ 3978691 h 5416495"/>
                <a:gd name="connsiteX83" fmla="*/ 2456240 w 3069301"/>
                <a:gd name="connsiteY83" fmla="*/ 3978106 h 5416495"/>
                <a:gd name="connsiteX84" fmla="*/ 2319007 w 3069301"/>
                <a:gd name="connsiteY84" fmla="*/ 3941004 h 5416495"/>
                <a:gd name="connsiteX85" fmla="*/ 2142700 w 3069301"/>
                <a:gd name="connsiteY85" fmla="*/ 3747023 h 5416495"/>
                <a:gd name="connsiteX86" fmla="*/ 2048703 w 3069301"/>
                <a:gd name="connsiteY86" fmla="*/ 3563632 h 5416495"/>
                <a:gd name="connsiteX87" fmla="*/ 1993489 w 3069301"/>
                <a:gd name="connsiteY87" fmla="*/ 3456270 h 5416495"/>
                <a:gd name="connsiteX88" fmla="*/ 1883280 w 3069301"/>
                <a:gd name="connsiteY88" fmla="*/ 3170264 h 5416495"/>
                <a:gd name="connsiteX89" fmla="*/ 1919797 w 3069301"/>
                <a:gd name="connsiteY89" fmla="*/ 2976357 h 5416495"/>
                <a:gd name="connsiteX90" fmla="*/ 1958578 w 3069301"/>
                <a:gd name="connsiteY90" fmla="*/ 2929248 h 5416495"/>
                <a:gd name="connsiteX91" fmla="*/ 2042058 w 3069301"/>
                <a:gd name="connsiteY91" fmla="*/ 2825612 h 5416495"/>
                <a:gd name="connsiteX92" fmla="*/ 2127947 w 3069301"/>
                <a:gd name="connsiteY92" fmla="*/ 2689913 h 5416495"/>
                <a:gd name="connsiteX93" fmla="*/ 2110638 w 3069301"/>
                <a:gd name="connsiteY93" fmla="*/ 2545011 h 5416495"/>
                <a:gd name="connsiteX94" fmla="*/ 2020512 w 3069301"/>
                <a:gd name="connsiteY94" fmla="*/ 2453279 h 5416495"/>
                <a:gd name="connsiteX95" fmla="*/ 1924106 w 3069301"/>
                <a:gd name="connsiteY95" fmla="*/ 2308961 h 5416495"/>
                <a:gd name="connsiteX96" fmla="*/ 1955584 w 3069301"/>
                <a:gd name="connsiteY96" fmla="*/ 2089856 h 5416495"/>
                <a:gd name="connsiteX97" fmla="*/ 2032709 w 3069301"/>
                <a:gd name="connsiteY97" fmla="*/ 1951089 h 5416495"/>
                <a:gd name="connsiteX98" fmla="*/ 2064991 w 3069301"/>
                <a:gd name="connsiteY98" fmla="*/ 1897189 h 5416495"/>
                <a:gd name="connsiteX99" fmla="*/ 2055204 w 3069301"/>
                <a:gd name="connsiteY99" fmla="*/ 1556626 h 5416495"/>
                <a:gd name="connsiteX100" fmla="*/ 1983848 w 3069301"/>
                <a:gd name="connsiteY100" fmla="*/ 1466208 h 5416495"/>
                <a:gd name="connsiteX101" fmla="*/ 1948646 w 3069301"/>
                <a:gd name="connsiteY101" fmla="*/ 1423264 h 5416495"/>
                <a:gd name="connsiteX102" fmla="*/ 1873712 w 3069301"/>
                <a:gd name="connsiteY102" fmla="*/ 1192108 h 5416495"/>
                <a:gd name="connsiteX103" fmla="*/ 1906140 w 3069301"/>
                <a:gd name="connsiteY103" fmla="*/ 1055678 h 5416495"/>
                <a:gd name="connsiteX104" fmla="*/ 1918263 w 3069301"/>
                <a:gd name="connsiteY104" fmla="*/ 1013172 h 5416495"/>
                <a:gd name="connsiteX105" fmla="*/ 1937106 w 3069301"/>
                <a:gd name="connsiteY105" fmla="*/ 784644 h 5416495"/>
                <a:gd name="connsiteX106" fmla="*/ 1929364 w 3069301"/>
                <a:gd name="connsiteY106" fmla="*/ 747543 h 5416495"/>
                <a:gd name="connsiteX107" fmla="*/ 1883717 w 3069301"/>
                <a:gd name="connsiteY107" fmla="*/ 493307 h 5416495"/>
                <a:gd name="connsiteX108" fmla="*/ 1915341 w 3069301"/>
                <a:gd name="connsiteY108" fmla="*/ 220229 h 5416495"/>
                <a:gd name="connsiteX109" fmla="*/ 1958214 w 3069301"/>
                <a:gd name="connsiteY109" fmla="*/ 69265 h 5416495"/>
                <a:gd name="connsiteX110" fmla="*/ 1976837 w 3069301"/>
                <a:gd name="connsiteY110" fmla="*/ 4556 h 5416495"/>
                <a:gd name="connsiteX111" fmla="*/ 1978079 w 3069301"/>
                <a:gd name="connsiteY111" fmla="*/ 2073 h 5416495"/>
                <a:gd name="connsiteX112" fmla="*/ 1980124 w 3069301"/>
                <a:gd name="connsiteY112" fmla="*/ 320 h 5416495"/>
                <a:gd name="connsiteX113" fmla="*/ 1982680 w 3069301"/>
                <a:gd name="connsiteY113" fmla="*/ -484 h 5416495"/>
                <a:gd name="connsiteX114" fmla="*/ 1985309 w 3069301"/>
                <a:gd name="connsiteY114" fmla="*/ -484 h 5416495"/>
                <a:gd name="connsiteX115" fmla="*/ 1989034 w 3069301"/>
                <a:gd name="connsiteY115" fmla="*/ 2657 h 5416495"/>
                <a:gd name="connsiteX116" fmla="*/ 1989911 w 3069301"/>
                <a:gd name="connsiteY116" fmla="*/ 7551 h 5416495"/>
                <a:gd name="connsiteX117" fmla="*/ 1971140 w 3069301"/>
                <a:gd name="connsiteY117" fmla="*/ 72260 h 5416495"/>
                <a:gd name="connsiteX118" fmla="*/ 1928415 w 3069301"/>
                <a:gd name="connsiteY118" fmla="*/ 222931 h 5416495"/>
                <a:gd name="connsiteX119" fmla="*/ 1897375 w 3069301"/>
                <a:gd name="connsiteY119" fmla="*/ 490532 h 5416495"/>
                <a:gd name="connsiteX120" fmla="*/ 1942729 w 3069301"/>
                <a:gd name="connsiteY120" fmla="*/ 743453 h 5416495"/>
                <a:gd name="connsiteX121" fmla="*/ 1950545 w 3069301"/>
                <a:gd name="connsiteY121" fmla="*/ 780627 h 5416495"/>
                <a:gd name="connsiteX122" fmla="*/ 1931556 w 3069301"/>
                <a:gd name="connsiteY122" fmla="*/ 1016677 h 5416495"/>
                <a:gd name="connsiteX123" fmla="*/ 1919358 w 3069301"/>
                <a:gd name="connsiteY123" fmla="*/ 1059403 h 5416495"/>
                <a:gd name="connsiteX124" fmla="*/ 1887369 w 3069301"/>
                <a:gd name="connsiteY124" fmla="*/ 1193714 h 5416495"/>
                <a:gd name="connsiteX125" fmla="*/ 1959162 w 3069301"/>
                <a:gd name="connsiteY125" fmla="*/ 1413623 h 5416495"/>
                <a:gd name="connsiteX126" fmla="*/ 1994293 w 3069301"/>
                <a:gd name="connsiteY126" fmla="*/ 1456495 h 5416495"/>
                <a:gd name="connsiteX127" fmla="*/ 2066232 w 3069301"/>
                <a:gd name="connsiteY127" fmla="*/ 1547570 h 5416495"/>
                <a:gd name="connsiteX128" fmla="*/ 2076823 w 3069301"/>
                <a:gd name="connsiteY128" fmla="*/ 1904200 h 5416495"/>
                <a:gd name="connsiteX129" fmla="*/ 2044322 w 3069301"/>
                <a:gd name="connsiteY129" fmla="*/ 1958246 h 5416495"/>
                <a:gd name="connsiteX130" fmla="*/ 1968000 w 3069301"/>
                <a:gd name="connsiteY130" fmla="*/ 2095698 h 5416495"/>
                <a:gd name="connsiteX131" fmla="*/ 1937471 w 3069301"/>
                <a:gd name="connsiteY131" fmla="*/ 2305821 h 5416495"/>
                <a:gd name="connsiteX132" fmla="*/ 2029568 w 3069301"/>
                <a:gd name="connsiteY132" fmla="*/ 2442542 h 5416495"/>
                <a:gd name="connsiteX133" fmla="*/ 2121082 w 3069301"/>
                <a:gd name="connsiteY133" fmla="*/ 2535662 h 5416495"/>
                <a:gd name="connsiteX134" fmla="*/ 2140436 w 3069301"/>
                <a:gd name="connsiteY134" fmla="*/ 2696339 h 5416495"/>
                <a:gd name="connsiteX135" fmla="*/ 2052794 w 3069301"/>
                <a:gd name="connsiteY135" fmla="*/ 2835106 h 5416495"/>
                <a:gd name="connsiteX136" fmla="*/ 1968730 w 3069301"/>
                <a:gd name="connsiteY136" fmla="*/ 2939400 h 5416495"/>
                <a:gd name="connsiteX137" fmla="*/ 1929948 w 3069301"/>
                <a:gd name="connsiteY137" fmla="*/ 2986289 h 5416495"/>
                <a:gd name="connsiteX138" fmla="*/ 1896645 w 3069301"/>
                <a:gd name="connsiteY138" fmla="*/ 3168146 h 5416495"/>
                <a:gd name="connsiteX139" fmla="*/ 2005175 w 3069301"/>
                <a:gd name="connsiteY139" fmla="*/ 3450281 h 5416495"/>
                <a:gd name="connsiteX140" fmla="*/ 2060463 w 3069301"/>
                <a:gd name="connsiteY140" fmla="*/ 3557497 h 5416495"/>
                <a:gd name="connsiteX141" fmla="*/ 2154459 w 3069301"/>
                <a:gd name="connsiteY141" fmla="*/ 3741034 h 5416495"/>
                <a:gd name="connsiteX142" fmla="*/ 2323389 w 3069301"/>
                <a:gd name="connsiteY142" fmla="*/ 3928296 h 5416495"/>
                <a:gd name="connsiteX143" fmla="*/ 2459672 w 3069301"/>
                <a:gd name="connsiteY143" fmla="*/ 3964814 h 5416495"/>
                <a:gd name="connsiteX144" fmla="*/ 2462375 w 3069301"/>
                <a:gd name="connsiteY144" fmla="*/ 3965471 h 5416495"/>
                <a:gd name="connsiteX145" fmla="*/ 2681992 w 3069301"/>
                <a:gd name="connsiteY145" fmla="*/ 4062243 h 5416495"/>
                <a:gd name="connsiteX146" fmla="*/ 2741588 w 3069301"/>
                <a:gd name="connsiteY146" fmla="*/ 4098322 h 5416495"/>
                <a:gd name="connsiteX147" fmla="*/ 2935350 w 3069301"/>
                <a:gd name="connsiteY147" fmla="*/ 4211819 h 5416495"/>
                <a:gd name="connsiteX148" fmla="*/ 3053886 w 3069301"/>
                <a:gd name="connsiteY148" fmla="*/ 4400323 h 5416495"/>
                <a:gd name="connsiteX149" fmla="*/ 2975885 w 3069301"/>
                <a:gd name="connsiteY149" fmla="*/ 4606793 h 5416495"/>
                <a:gd name="connsiteX150" fmla="*/ 2937615 w 3069301"/>
                <a:gd name="connsiteY150" fmla="*/ 4650614 h 5416495"/>
                <a:gd name="connsiteX151" fmla="*/ 2853551 w 3069301"/>
                <a:gd name="connsiteY151" fmla="*/ 4750818 h 5416495"/>
                <a:gd name="connsiteX152" fmla="*/ 2812506 w 3069301"/>
                <a:gd name="connsiteY152" fmla="*/ 4837072 h 5416495"/>
                <a:gd name="connsiteX153" fmla="*/ 2846321 w 3069301"/>
                <a:gd name="connsiteY153" fmla="*/ 4910546 h 5416495"/>
                <a:gd name="connsiteX154" fmla="*/ 2964200 w 3069301"/>
                <a:gd name="connsiteY154" fmla="*/ 4968974 h 5416495"/>
                <a:gd name="connsiteX155" fmla="*/ 3063308 w 3069301"/>
                <a:gd name="connsiteY155" fmla="*/ 5140314 h 5416495"/>
                <a:gd name="connsiteX156" fmla="*/ 3057684 w 3069301"/>
                <a:gd name="connsiteY156" fmla="*/ 5273239 h 5416495"/>
                <a:gd name="connsiteX157" fmla="*/ 2890653 w 3069301"/>
                <a:gd name="connsiteY157" fmla="*/ 5412006 h 5416495"/>
                <a:gd name="connsiteX158" fmla="*/ 2854647 w 3069301"/>
                <a:gd name="connsiteY158" fmla="*/ 5415876 h 541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3069301" h="5416495">
                  <a:moveTo>
                    <a:pt x="2854647" y="5415876"/>
                  </a:moveTo>
                  <a:cubicBezTo>
                    <a:pt x="2850995" y="5415876"/>
                    <a:pt x="2847344" y="5415876"/>
                    <a:pt x="2843619" y="5415219"/>
                  </a:cubicBezTo>
                  <a:cubicBezTo>
                    <a:pt x="2757510" y="5405505"/>
                    <a:pt x="2748673" y="5360881"/>
                    <a:pt x="2735819" y="5299093"/>
                  </a:cubicBezTo>
                  <a:cubicBezTo>
                    <a:pt x="2734504" y="5292885"/>
                    <a:pt x="2733263" y="5286531"/>
                    <a:pt x="2731801" y="5279884"/>
                  </a:cubicBezTo>
                  <a:cubicBezTo>
                    <a:pt x="2724279" y="5240957"/>
                    <a:pt x="2719240" y="5201664"/>
                    <a:pt x="2716757" y="5162079"/>
                  </a:cubicBezTo>
                  <a:cubicBezTo>
                    <a:pt x="2714931" y="5141045"/>
                    <a:pt x="2713178" y="5119353"/>
                    <a:pt x="2710548" y="5098319"/>
                  </a:cubicBezTo>
                  <a:cubicBezTo>
                    <a:pt x="2707992" y="5080207"/>
                    <a:pt x="2703756" y="5062313"/>
                    <a:pt x="2697986" y="5044931"/>
                  </a:cubicBezTo>
                  <a:cubicBezTo>
                    <a:pt x="2690683" y="5023020"/>
                    <a:pt x="2676076" y="5012795"/>
                    <a:pt x="2653435" y="5015717"/>
                  </a:cubicBezTo>
                  <a:cubicBezTo>
                    <a:pt x="2627069" y="5019003"/>
                    <a:pt x="2600777" y="5022362"/>
                    <a:pt x="2574411" y="5025723"/>
                  </a:cubicBezTo>
                  <a:cubicBezTo>
                    <a:pt x="2537894" y="5030470"/>
                    <a:pt x="2501376" y="5035217"/>
                    <a:pt x="2464859" y="5039453"/>
                  </a:cubicBezTo>
                  <a:lnTo>
                    <a:pt x="2441633" y="5042229"/>
                  </a:lnTo>
                  <a:cubicBezTo>
                    <a:pt x="2342378" y="5054207"/>
                    <a:pt x="2240056" y="5066695"/>
                    <a:pt x="2146060" y="5003885"/>
                  </a:cubicBezTo>
                  <a:cubicBezTo>
                    <a:pt x="2106621" y="4978323"/>
                    <a:pt x="2069446" y="4949400"/>
                    <a:pt x="2034973" y="4917484"/>
                  </a:cubicBezTo>
                  <a:cubicBezTo>
                    <a:pt x="2003422" y="4887394"/>
                    <a:pt x="1972455" y="4855550"/>
                    <a:pt x="1942584" y="4824657"/>
                  </a:cubicBezTo>
                  <a:cubicBezTo>
                    <a:pt x="1912712" y="4793763"/>
                    <a:pt x="1880577" y="4760897"/>
                    <a:pt x="1848806" y="4730587"/>
                  </a:cubicBezTo>
                  <a:cubicBezTo>
                    <a:pt x="1808856" y="4692683"/>
                    <a:pt x="1755760" y="4670333"/>
                    <a:pt x="1680825" y="4660255"/>
                  </a:cubicBezTo>
                  <a:lnTo>
                    <a:pt x="1658039" y="4657114"/>
                  </a:lnTo>
                  <a:cubicBezTo>
                    <a:pt x="1556593" y="4643529"/>
                    <a:pt x="1451714" y="4629288"/>
                    <a:pt x="1351876" y="4597298"/>
                  </a:cubicBezTo>
                  <a:cubicBezTo>
                    <a:pt x="1244879" y="4563045"/>
                    <a:pt x="1164905" y="4504325"/>
                    <a:pt x="1107281" y="4417778"/>
                  </a:cubicBezTo>
                  <a:cubicBezTo>
                    <a:pt x="1064482" y="4353726"/>
                    <a:pt x="1004009" y="4273825"/>
                    <a:pt x="914979" y="4225258"/>
                  </a:cubicBezTo>
                  <a:cubicBezTo>
                    <a:pt x="869405" y="4200352"/>
                    <a:pt x="821932" y="4178733"/>
                    <a:pt x="772634" y="4156896"/>
                  </a:cubicBezTo>
                  <a:cubicBezTo>
                    <a:pt x="707632" y="4127682"/>
                    <a:pt x="657603" y="4075827"/>
                    <a:pt x="624007" y="4001842"/>
                  </a:cubicBezTo>
                  <a:cubicBezTo>
                    <a:pt x="580989" y="3906824"/>
                    <a:pt x="527528" y="3816845"/>
                    <a:pt x="464645" y="3733585"/>
                  </a:cubicBezTo>
                  <a:cubicBezTo>
                    <a:pt x="456903" y="3722995"/>
                    <a:pt x="447481" y="3712843"/>
                    <a:pt x="438790" y="3703056"/>
                  </a:cubicBezTo>
                  <a:lnTo>
                    <a:pt x="435795" y="3699769"/>
                  </a:lnTo>
                  <a:cubicBezTo>
                    <a:pt x="399278" y="3659016"/>
                    <a:pt x="361154" y="3655145"/>
                    <a:pt x="318939" y="3687938"/>
                  </a:cubicBezTo>
                  <a:cubicBezTo>
                    <a:pt x="286512" y="3713062"/>
                    <a:pt x="258612" y="3746366"/>
                    <a:pt x="231297" y="3778794"/>
                  </a:cubicBezTo>
                  <a:lnTo>
                    <a:pt x="228595" y="3782080"/>
                  </a:lnTo>
                  <a:cubicBezTo>
                    <a:pt x="217420" y="3796103"/>
                    <a:pt x="207050" y="3810710"/>
                    <a:pt x="197555" y="3825901"/>
                  </a:cubicBezTo>
                  <a:cubicBezTo>
                    <a:pt x="187988" y="3841019"/>
                    <a:pt x="177690" y="3855626"/>
                    <a:pt x="166588" y="3869722"/>
                  </a:cubicBezTo>
                  <a:cubicBezTo>
                    <a:pt x="114003" y="3933409"/>
                    <a:pt x="64923" y="3967662"/>
                    <a:pt x="7444" y="3981831"/>
                  </a:cubicBezTo>
                  <a:cubicBezTo>
                    <a:pt x="6495" y="3981977"/>
                    <a:pt x="5618" y="3981977"/>
                    <a:pt x="4669" y="3981831"/>
                  </a:cubicBezTo>
                  <a:cubicBezTo>
                    <a:pt x="3719" y="3981685"/>
                    <a:pt x="2770" y="3981393"/>
                    <a:pt x="1967" y="3980881"/>
                  </a:cubicBezTo>
                  <a:cubicBezTo>
                    <a:pt x="1163" y="3980371"/>
                    <a:pt x="433" y="3979713"/>
                    <a:pt x="-151" y="3978909"/>
                  </a:cubicBezTo>
                  <a:cubicBezTo>
                    <a:pt x="-663" y="3978106"/>
                    <a:pt x="-1100" y="3977230"/>
                    <a:pt x="-1320" y="3976280"/>
                  </a:cubicBezTo>
                  <a:cubicBezTo>
                    <a:pt x="-1539" y="3975258"/>
                    <a:pt x="-1539" y="3974308"/>
                    <a:pt x="-1320" y="3973286"/>
                  </a:cubicBezTo>
                  <a:cubicBezTo>
                    <a:pt x="-1173" y="3972337"/>
                    <a:pt x="-809" y="3971387"/>
                    <a:pt x="-224" y="3970583"/>
                  </a:cubicBezTo>
                  <a:cubicBezTo>
                    <a:pt x="287" y="3969780"/>
                    <a:pt x="944" y="3969050"/>
                    <a:pt x="1748" y="3968539"/>
                  </a:cubicBezTo>
                  <a:cubicBezTo>
                    <a:pt x="2551" y="3968027"/>
                    <a:pt x="3428" y="3967662"/>
                    <a:pt x="4377" y="3967516"/>
                  </a:cubicBezTo>
                  <a:cubicBezTo>
                    <a:pt x="58642" y="3954516"/>
                    <a:pt x="105823" y="3921358"/>
                    <a:pt x="156363" y="3860082"/>
                  </a:cubicBezTo>
                  <a:cubicBezTo>
                    <a:pt x="166880" y="3846497"/>
                    <a:pt x="176594" y="3832328"/>
                    <a:pt x="185577" y="3817721"/>
                  </a:cubicBezTo>
                  <a:cubicBezTo>
                    <a:pt x="195437" y="3802018"/>
                    <a:pt x="206247" y="3786827"/>
                    <a:pt x="217932" y="3772367"/>
                  </a:cubicBezTo>
                  <a:lnTo>
                    <a:pt x="220634" y="3769079"/>
                  </a:lnTo>
                  <a:cubicBezTo>
                    <a:pt x="248169" y="3736433"/>
                    <a:pt x="276579" y="3702252"/>
                    <a:pt x="310248" y="3676106"/>
                  </a:cubicBezTo>
                  <a:cubicBezTo>
                    <a:pt x="358378" y="3638858"/>
                    <a:pt x="403733" y="3643459"/>
                    <a:pt x="445071" y="3689690"/>
                  </a:cubicBezTo>
                  <a:lnTo>
                    <a:pt x="447993" y="3692977"/>
                  </a:lnTo>
                  <a:cubicBezTo>
                    <a:pt x="456976" y="3702983"/>
                    <a:pt x="466178" y="3713354"/>
                    <a:pt x="474578" y="3724382"/>
                  </a:cubicBezTo>
                  <a:cubicBezTo>
                    <a:pt x="538118" y="3808446"/>
                    <a:pt x="592164" y="3899302"/>
                    <a:pt x="635693" y="3995269"/>
                  </a:cubicBezTo>
                  <a:cubicBezTo>
                    <a:pt x="667682" y="4065821"/>
                    <a:pt x="715520" y="4115486"/>
                    <a:pt x="777527" y="4143093"/>
                  </a:cubicBezTo>
                  <a:cubicBezTo>
                    <a:pt x="826753" y="4165004"/>
                    <a:pt x="874810" y="4186914"/>
                    <a:pt x="920822" y="4211965"/>
                  </a:cubicBezTo>
                  <a:cubicBezTo>
                    <a:pt x="1012481" y="4261921"/>
                    <a:pt x="1074196" y="4343428"/>
                    <a:pt x="1118017" y="4409160"/>
                  </a:cubicBezTo>
                  <a:cubicBezTo>
                    <a:pt x="1173816" y="4492931"/>
                    <a:pt x="1251526" y="4549899"/>
                    <a:pt x="1355454" y="4583202"/>
                  </a:cubicBezTo>
                  <a:cubicBezTo>
                    <a:pt x="1454125" y="4614827"/>
                    <a:pt x="1558492" y="4628849"/>
                    <a:pt x="1659354" y="4642507"/>
                  </a:cubicBezTo>
                  <a:lnTo>
                    <a:pt x="1682214" y="4645574"/>
                  </a:lnTo>
                  <a:cubicBezTo>
                    <a:pt x="1759777" y="4656019"/>
                    <a:pt x="1815576" y="4679536"/>
                    <a:pt x="1857498" y="4719486"/>
                  </a:cubicBezTo>
                  <a:cubicBezTo>
                    <a:pt x="1889852" y="4750088"/>
                    <a:pt x="1921331" y="4782515"/>
                    <a:pt x="1951787" y="4814432"/>
                  </a:cubicBezTo>
                  <a:cubicBezTo>
                    <a:pt x="1982242" y="4846348"/>
                    <a:pt x="2012332" y="4876804"/>
                    <a:pt x="2043738" y="4906675"/>
                  </a:cubicBezTo>
                  <a:cubicBezTo>
                    <a:pt x="2077772" y="4938154"/>
                    <a:pt x="2114362" y="4966637"/>
                    <a:pt x="2153290" y="4991761"/>
                  </a:cubicBezTo>
                  <a:cubicBezTo>
                    <a:pt x="2242978" y="5051796"/>
                    <a:pt x="2343182" y="5039672"/>
                    <a:pt x="2440173" y="5028279"/>
                  </a:cubicBezTo>
                  <a:lnTo>
                    <a:pt x="2463397" y="5025430"/>
                  </a:lnTo>
                  <a:cubicBezTo>
                    <a:pt x="2499915" y="5021195"/>
                    <a:pt x="2536432" y="5016520"/>
                    <a:pt x="2572950" y="5011773"/>
                  </a:cubicBezTo>
                  <a:cubicBezTo>
                    <a:pt x="2599242" y="5008340"/>
                    <a:pt x="2625681" y="5004908"/>
                    <a:pt x="2652048" y="5001767"/>
                  </a:cubicBezTo>
                  <a:cubicBezTo>
                    <a:pt x="2664683" y="4999284"/>
                    <a:pt x="2677828" y="5001913"/>
                    <a:pt x="2688565" y="5009070"/>
                  </a:cubicBezTo>
                  <a:cubicBezTo>
                    <a:pt x="2699593" y="5016593"/>
                    <a:pt x="2707335" y="5027913"/>
                    <a:pt x="2710476" y="5040841"/>
                  </a:cubicBezTo>
                  <a:cubicBezTo>
                    <a:pt x="2716537" y="5059099"/>
                    <a:pt x="2720919" y="5077797"/>
                    <a:pt x="2723622" y="5096786"/>
                  </a:cubicBezTo>
                  <a:cubicBezTo>
                    <a:pt x="2726178" y="5118185"/>
                    <a:pt x="2728077" y="5140023"/>
                    <a:pt x="2729829" y="5161202"/>
                  </a:cubicBezTo>
                  <a:cubicBezTo>
                    <a:pt x="2732240" y="5200131"/>
                    <a:pt x="2737133" y="5238839"/>
                    <a:pt x="2744436" y="5277109"/>
                  </a:cubicBezTo>
                  <a:cubicBezTo>
                    <a:pt x="2745898" y="5283682"/>
                    <a:pt x="2747212" y="5290183"/>
                    <a:pt x="2748454" y="5296390"/>
                  </a:cubicBezTo>
                  <a:cubicBezTo>
                    <a:pt x="2760796" y="5356571"/>
                    <a:pt x="2768173" y="5392797"/>
                    <a:pt x="2844495" y="5401415"/>
                  </a:cubicBezTo>
                  <a:cubicBezTo>
                    <a:pt x="2859175" y="5402365"/>
                    <a:pt x="2873928" y="5401269"/>
                    <a:pt x="2888316" y="5398275"/>
                  </a:cubicBezTo>
                  <a:cubicBezTo>
                    <a:pt x="2973621" y="5384398"/>
                    <a:pt x="3024818" y="5342476"/>
                    <a:pt x="3044392" y="5269879"/>
                  </a:cubicBezTo>
                  <a:cubicBezTo>
                    <a:pt x="3054982" y="5228468"/>
                    <a:pt x="3056808" y="5185231"/>
                    <a:pt x="3049651" y="5143090"/>
                  </a:cubicBezTo>
                  <a:cubicBezTo>
                    <a:pt x="3037308" y="5065527"/>
                    <a:pt x="3007875" y="5014109"/>
                    <a:pt x="2956604" y="4981390"/>
                  </a:cubicBezTo>
                  <a:cubicBezTo>
                    <a:pt x="2920086" y="4958457"/>
                    <a:pt x="2881377" y="4939176"/>
                    <a:pt x="2840990" y="4923911"/>
                  </a:cubicBezTo>
                  <a:cubicBezTo>
                    <a:pt x="2785701" y="4902001"/>
                    <a:pt x="2788769" y="4865483"/>
                    <a:pt x="2799140" y="4832471"/>
                  </a:cubicBezTo>
                  <a:cubicBezTo>
                    <a:pt x="2808342" y="4799971"/>
                    <a:pt x="2822949" y="4769296"/>
                    <a:pt x="2842523" y="4741762"/>
                  </a:cubicBezTo>
                  <a:cubicBezTo>
                    <a:pt x="2869108" y="4706559"/>
                    <a:pt x="2898613" y="4673109"/>
                    <a:pt x="2927170" y="4640681"/>
                  </a:cubicBezTo>
                  <a:cubicBezTo>
                    <a:pt x="2939952" y="4626074"/>
                    <a:pt x="2952733" y="4611467"/>
                    <a:pt x="2965295" y="4596860"/>
                  </a:cubicBezTo>
                  <a:cubicBezTo>
                    <a:pt x="3013060" y="4542230"/>
                    <a:pt x="3039499" y="4472189"/>
                    <a:pt x="3039864" y="4399665"/>
                  </a:cubicBezTo>
                  <a:cubicBezTo>
                    <a:pt x="3039864" y="4323197"/>
                    <a:pt x="3002835" y="4264039"/>
                    <a:pt x="2928632" y="4223943"/>
                  </a:cubicBezTo>
                  <a:cubicBezTo>
                    <a:pt x="2862900" y="4188228"/>
                    <a:pt x="2797168" y="4148498"/>
                    <a:pt x="2734212" y="4109715"/>
                  </a:cubicBezTo>
                  <a:lnTo>
                    <a:pt x="2674688" y="4073637"/>
                  </a:lnTo>
                  <a:cubicBezTo>
                    <a:pt x="2610052" y="4034928"/>
                    <a:pt x="2539281" y="3996438"/>
                    <a:pt x="2458942" y="3978691"/>
                  </a:cubicBezTo>
                  <a:lnTo>
                    <a:pt x="2456240" y="3978106"/>
                  </a:lnTo>
                  <a:cubicBezTo>
                    <a:pt x="2409644" y="3969050"/>
                    <a:pt x="2363777" y="3956634"/>
                    <a:pt x="2319007" y="3941004"/>
                  </a:cubicBezTo>
                  <a:cubicBezTo>
                    <a:pt x="2229977" y="3907409"/>
                    <a:pt x="2184768" y="3830137"/>
                    <a:pt x="2142700" y="3747023"/>
                  </a:cubicBezTo>
                  <a:cubicBezTo>
                    <a:pt x="2111733" y="3685746"/>
                    <a:pt x="2080401" y="3624616"/>
                    <a:pt x="2048703" y="3563632"/>
                  </a:cubicBezTo>
                  <a:lnTo>
                    <a:pt x="1993489" y="3456270"/>
                  </a:lnTo>
                  <a:cubicBezTo>
                    <a:pt x="1948426" y="3368628"/>
                    <a:pt x="1902779" y="3273682"/>
                    <a:pt x="1883280" y="3170264"/>
                  </a:cubicBezTo>
                  <a:cubicBezTo>
                    <a:pt x="1867723" y="3087297"/>
                    <a:pt x="1879116" y="3025728"/>
                    <a:pt x="1919797" y="2976357"/>
                  </a:cubicBezTo>
                  <a:cubicBezTo>
                    <a:pt x="1932797" y="2960581"/>
                    <a:pt x="1945870" y="2944878"/>
                    <a:pt x="1958578" y="2929248"/>
                  </a:cubicBezTo>
                  <a:cubicBezTo>
                    <a:pt x="1986624" y="2895871"/>
                    <a:pt x="2015692" y="2861253"/>
                    <a:pt x="2042058" y="2825612"/>
                  </a:cubicBezTo>
                  <a:cubicBezTo>
                    <a:pt x="2072148" y="2784785"/>
                    <a:pt x="2106255" y="2739211"/>
                    <a:pt x="2127947" y="2689913"/>
                  </a:cubicBezTo>
                  <a:cubicBezTo>
                    <a:pt x="2150807" y="2637984"/>
                    <a:pt x="2144526" y="2585180"/>
                    <a:pt x="2110638" y="2545011"/>
                  </a:cubicBezTo>
                  <a:cubicBezTo>
                    <a:pt x="2082738" y="2512408"/>
                    <a:pt x="2052648" y="2481755"/>
                    <a:pt x="2020512" y="2453279"/>
                  </a:cubicBezTo>
                  <a:cubicBezTo>
                    <a:pt x="1981731" y="2418002"/>
                    <a:pt x="1938494" y="2374912"/>
                    <a:pt x="1924106" y="2308961"/>
                  </a:cubicBezTo>
                  <a:cubicBezTo>
                    <a:pt x="1909499" y="2241038"/>
                    <a:pt x="1919505" y="2169318"/>
                    <a:pt x="1955584" y="2089856"/>
                  </a:cubicBezTo>
                  <a:cubicBezTo>
                    <a:pt x="1978444" y="2042083"/>
                    <a:pt x="2004225" y="1995743"/>
                    <a:pt x="2032709" y="1951089"/>
                  </a:cubicBezTo>
                  <a:cubicBezTo>
                    <a:pt x="2043518" y="1933195"/>
                    <a:pt x="2054620" y="1915229"/>
                    <a:pt x="2064991" y="1897189"/>
                  </a:cubicBezTo>
                  <a:cubicBezTo>
                    <a:pt x="2142554" y="1763973"/>
                    <a:pt x="2140144" y="1674724"/>
                    <a:pt x="2055204" y="1556626"/>
                  </a:cubicBezTo>
                  <a:cubicBezTo>
                    <a:pt x="2032855" y="1525513"/>
                    <a:pt x="2007950" y="1495350"/>
                    <a:pt x="1983848" y="1466208"/>
                  </a:cubicBezTo>
                  <a:cubicBezTo>
                    <a:pt x="1972090" y="1451601"/>
                    <a:pt x="1960624" y="1437652"/>
                    <a:pt x="1948646" y="1423264"/>
                  </a:cubicBezTo>
                  <a:cubicBezTo>
                    <a:pt x="1887369" y="1346650"/>
                    <a:pt x="1862829" y="1271132"/>
                    <a:pt x="1873712" y="1192108"/>
                  </a:cubicBezTo>
                  <a:cubicBezTo>
                    <a:pt x="1881234" y="1145913"/>
                    <a:pt x="1892043" y="1100317"/>
                    <a:pt x="1906140" y="1055678"/>
                  </a:cubicBezTo>
                  <a:cubicBezTo>
                    <a:pt x="1910302" y="1041582"/>
                    <a:pt x="1914393" y="1027340"/>
                    <a:pt x="1918263" y="1013172"/>
                  </a:cubicBezTo>
                  <a:cubicBezTo>
                    <a:pt x="1938056" y="940940"/>
                    <a:pt x="1954050" y="863157"/>
                    <a:pt x="1937106" y="784644"/>
                  </a:cubicBezTo>
                  <a:lnTo>
                    <a:pt x="1929364" y="747543"/>
                  </a:lnTo>
                  <a:cubicBezTo>
                    <a:pt x="1911471" y="665086"/>
                    <a:pt x="1892847" y="579927"/>
                    <a:pt x="1883717" y="493307"/>
                  </a:cubicBezTo>
                  <a:cubicBezTo>
                    <a:pt x="1873201" y="395367"/>
                    <a:pt x="1892774" y="304073"/>
                    <a:pt x="1915341" y="220229"/>
                  </a:cubicBezTo>
                  <a:cubicBezTo>
                    <a:pt x="1928927" y="169689"/>
                    <a:pt x="1943752" y="118637"/>
                    <a:pt x="1958214" y="69265"/>
                  </a:cubicBezTo>
                  <a:cubicBezTo>
                    <a:pt x="1964421" y="47355"/>
                    <a:pt x="1970702" y="26174"/>
                    <a:pt x="1976837" y="4556"/>
                  </a:cubicBezTo>
                  <a:cubicBezTo>
                    <a:pt x="1977130" y="3672"/>
                    <a:pt x="1977567" y="2840"/>
                    <a:pt x="1978079" y="2073"/>
                  </a:cubicBezTo>
                  <a:cubicBezTo>
                    <a:pt x="1978663" y="1357"/>
                    <a:pt x="1979320" y="758"/>
                    <a:pt x="1980124" y="320"/>
                  </a:cubicBezTo>
                  <a:cubicBezTo>
                    <a:pt x="1980928" y="-126"/>
                    <a:pt x="1981804" y="-396"/>
                    <a:pt x="1982680" y="-484"/>
                  </a:cubicBezTo>
                  <a:cubicBezTo>
                    <a:pt x="1983557" y="-666"/>
                    <a:pt x="1984433" y="-666"/>
                    <a:pt x="1985309" y="-484"/>
                  </a:cubicBezTo>
                  <a:cubicBezTo>
                    <a:pt x="1986843" y="108"/>
                    <a:pt x="1988158" y="1218"/>
                    <a:pt x="1989034" y="2657"/>
                  </a:cubicBezTo>
                  <a:cubicBezTo>
                    <a:pt x="1989911" y="4132"/>
                    <a:pt x="1990202" y="5863"/>
                    <a:pt x="1989911" y="7551"/>
                  </a:cubicBezTo>
                  <a:cubicBezTo>
                    <a:pt x="1983703" y="29315"/>
                    <a:pt x="1977421" y="50882"/>
                    <a:pt x="1971140" y="72260"/>
                  </a:cubicBezTo>
                  <a:cubicBezTo>
                    <a:pt x="1956899" y="121193"/>
                    <a:pt x="1941926" y="172537"/>
                    <a:pt x="1928415" y="222931"/>
                  </a:cubicBezTo>
                  <a:cubicBezTo>
                    <a:pt x="1906504" y="305388"/>
                    <a:pt x="1887004" y="394856"/>
                    <a:pt x="1897375" y="490532"/>
                  </a:cubicBezTo>
                  <a:cubicBezTo>
                    <a:pt x="1906504" y="576348"/>
                    <a:pt x="1924909" y="661142"/>
                    <a:pt x="1942729" y="743453"/>
                  </a:cubicBezTo>
                  <a:lnTo>
                    <a:pt x="1950545" y="780627"/>
                  </a:lnTo>
                  <a:cubicBezTo>
                    <a:pt x="1968219" y="862719"/>
                    <a:pt x="1951859" y="942619"/>
                    <a:pt x="1931556" y="1016677"/>
                  </a:cubicBezTo>
                  <a:cubicBezTo>
                    <a:pt x="1927538" y="1030919"/>
                    <a:pt x="1923740" y="1045161"/>
                    <a:pt x="1919358" y="1059403"/>
                  </a:cubicBezTo>
                  <a:cubicBezTo>
                    <a:pt x="1905409" y="1103333"/>
                    <a:pt x="1894746" y="1148221"/>
                    <a:pt x="1887369" y="1193714"/>
                  </a:cubicBezTo>
                  <a:cubicBezTo>
                    <a:pt x="1876998" y="1268429"/>
                    <a:pt x="1900516" y="1340588"/>
                    <a:pt x="1959162" y="1413623"/>
                  </a:cubicBezTo>
                  <a:cubicBezTo>
                    <a:pt x="1970776" y="1428230"/>
                    <a:pt x="1982461" y="1442180"/>
                    <a:pt x="1994293" y="1456495"/>
                  </a:cubicBezTo>
                  <a:cubicBezTo>
                    <a:pt x="2018468" y="1485709"/>
                    <a:pt x="2043518" y="1516018"/>
                    <a:pt x="2066232" y="1547570"/>
                  </a:cubicBezTo>
                  <a:cubicBezTo>
                    <a:pt x="2153874" y="1669977"/>
                    <a:pt x="2157015" y="1766675"/>
                    <a:pt x="2076823" y="1904200"/>
                  </a:cubicBezTo>
                  <a:cubicBezTo>
                    <a:pt x="2066159" y="1922386"/>
                    <a:pt x="2054912" y="1940353"/>
                    <a:pt x="2044322" y="1958246"/>
                  </a:cubicBezTo>
                  <a:cubicBezTo>
                    <a:pt x="2016130" y="2002491"/>
                    <a:pt x="1990641" y="2048386"/>
                    <a:pt x="1968000" y="2095698"/>
                  </a:cubicBezTo>
                  <a:cubicBezTo>
                    <a:pt x="1932870" y="2173554"/>
                    <a:pt x="1923083" y="2240308"/>
                    <a:pt x="1937471" y="2305821"/>
                  </a:cubicBezTo>
                  <a:cubicBezTo>
                    <a:pt x="1949668" y="2361473"/>
                    <a:pt x="1981731" y="2399452"/>
                    <a:pt x="2029568" y="2442542"/>
                  </a:cubicBezTo>
                  <a:cubicBezTo>
                    <a:pt x="2062143" y="2471464"/>
                    <a:pt x="2092744" y="2502577"/>
                    <a:pt x="2121082" y="2535662"/>
                  </a:cubicBezTo>
                  <a:cubicBezTo>
                    <a:pt x="2158695" y="2580214"/>
                    <a:pt x="2165706" y="2638642"/>
                    <a:pt x="2140436" y="2696339"/>
                  </a:cubicBezTo>
                  <a:cubicBezTo>
                    <a:pt x="2118087" y="2747026"/>
                    <a:pt x="2083541" y="2793768"/>
                    <a:pt x="2052794" y="2835106"/>
                  </a:cubicBezTo>
                  <a:cubicBezTo>
                    <a:pt x="2026136" y="2871113"/>
                    <a:pt x="1996995" y="2905804"/>
                    <a:pt x="1968730" y="2939400"/>
                  </a:cubicBezTo>
                  <a:cubicBezTo>
                    <a:pt x="1955657" y="2954957"/>
                    <a:pt x="1942584" y="2970587"/>
                    <a:pt x="1929948" y="2986289"/>
                  </a:cubicBezTo>
                  <a:cubicBezTo>
                    <a:pt x="1892482" y="3032082"/>
                    <a:pt x="1881891" y="3089853"/>
                    <a:pt x="1896645" y="3168146"/>
                  </a:cubicBezTo>
                  <a:cubicBezTo>
                    <a:pt x="1915853" y="3269958"/>
                    <a:pt x="1960916" y="3363370"/>
                    <a:pt x="2005175" y="3450281"/>
                  </a:cubicBezTo>
                  <a:cubicBezTo>
                    <a:pt x="2023580" y="3485995"/>
                    <a:pt x="2041985" y="3521783"/>
                    <a:pt x="2060463" y="3557497"/>
                  </a:cubicBezTo>
                  <a:cubicBezTo>
                    <a:pt x="2091941" y="3618627"/>
                    <a:pt x="2123273" y="3679831"/>
                    <a:pt x="2154459" y="3741034"/>
                  </a:cubicBezTo>
                  <a:cubicBezTo>
                    <a:pt x="2195359" y="3821373"/>
                    <a:pt x="2238887" y="3896088"/>
                    <a:pt x="2323389" y="3928296"/>
                  </a:cubicBezTo>
                  <a:cubicBezTo>
                    <a:pt x="2367941" y="3943634"/>
                    <a:pt x="2413441" y="3955831"/>
                    <a:pt x="2459672" y="3964814"/>
                  </a:cubicBezTo>
                  <a:lnTo>
                    <a:pt x="2462375" y="3965471"/>
                  </a:lnTo>
                  <a:cubicBezTo>
                    <a:pt x="2544612" y="3983803"/>
                    <a:pt x="2616552" y="4022585"/>
                    <a:pt x="2681992" y="4062243"/>
                  </a:cubicBezTo>
                  <a:cubicBezTo>
                    <a:pt x="2701857" y="4074147"/>
                    <a:pt x="2721723" y="4086125"/>
                    <a:pt x="2741588" y="4098322"/>
                  </a:cubicBezTo>
                  <a:cubicBezTo>
                    <a:pt x="2804617" y="4136666"/>
                    <a:pt x="2869765" y="4176324"/>
                    <a:pt x="2935350" y="4211819"/>
                  </a:cubicBezTo>
                  <a:cubicBezTo>
                    <a:pt x="3014448" y="4254617"/>
                    <a:pt x="3054325" y="4317939"/>
                    <a:pt x="3053886" y="4400323"/>
                  </a:cubicBezTo>
                  <a:cubicBezTo>
                    <a:pt x="3053522" y="4476279"/>
                    <a:pt x="3025841" y="4549533"/>
                    <a:pt x="2975885" y="4606793"/>
                  </a:cubicBezTo>
                  <a:cubicBezTo>
                    <a:pt x="2963250" y="4621400"/>
                    <a:pt x="2950469" y="4636007"/>
                    <a:pt x="2937615" y="4650614"/>
                  </a:cubicBezTo>
                  <a:cubicBezTo>
                    <a:pt x="2909204" y="4682749"/>
                    <a:pt x="2879844" y="4715907"/>
                    <a:pt x="2853551" y="4750818"/>
                  </a:cubicBezTo>
                  <a:cubicBezTo>
                    <a:pt x="2835146" y="4777038"/>
                    <a:pt x="2821269" y="4806252"/>
                    <a:pt x="2812506" y="4837072"/>
                  </a:cubicBezTo>
                  <a:cubicBezTo>
                    <a:pt x="2801842" y="4871180"/>
                    <a:pt x="2803960" y="4894259"/>
                    <a:pt x="2846321" y="4910546"/>
                  </a:cubicBezTo>
                  <a:cubicBezTo>
                    <a:pt x="2887440" y="4926103"/>
                    <a:pt x="2926951" y="4945676"/>
                    <a:pt x="2964200" y="4968974"/>
                  </a:cubicBezTo>
                  <a:cubicBezTo>
                    <a:pt x="3018464" y="5003958"/>
                    <a:pt x="3050234" y="5058735"/>
                    <a:pt x="3063308" y="5140314"/>
                  </a:cubicBezTo>
                  <a:cubicBezTo>
                    <a:pt x="3070831" y="5184501"/>
                    <a:pt x="3068932" y="5229856"/>
                    <a:pt x="3057684" y="5273239"/>
                  </a:cubicBezTo>
                  <a:cubicBezTo>
                    <a:pt x="3036504" y="5351752"/>
                    <a:pt x="2981947" y="5397399"/>
                    <a:pt x="2890653" y="5412006"/>
                  </a:cubicBezTo>
                  <a:cubicBezTo>
                    <a:pt x="2878748" y="5414269"/>
                    <a:pt x="2866697" y="5415584"/>
                    <a:pt x="2854647" y="5415876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112">
              <a:extLst>
                <a:ext uri="{FF2B5EF4-FFF2-40B4-BE49-F238E27FC236}">
                  <a16:creationId xmlns:a16="http://schemas.microsoft.com/office/drawing/2014/main" id="{57FC48B2-B864-FD98-F71E-131B66C29448}"/>
                </a:ext>
              </a:extLst>
            </p:cNvPr>
            <p:cNvSpPr/>
            <p:nvPr/>
          </p:nvSpPr>
          <p:spPr>
            <a:xfrm>
              <a:off x="6907912" y="7832"/>
              <a:ext cx="2379430" cy="4004133"/>
            </a:xfrm>
            <a:custGeom>
              <a:avLst/>
              <a:gdLst>
                <a:gd name="connsiteX0" fmla="*/ 1178053 w 2379430"/>
                <a:gd name="connsiteY0" fmla="*/ 4003514 h 4004133"/>
                <a:gd name="connsiteX1" fmla="*/ 1174618 w 2379430"/>
                <a:gd name="connsiteY1" fmla="*/ 4003514 h 4004133"/>
                <a:gd name="connsiteX2" fmla="*/ 1169872 w 2379430"/>
                <a:gd name="connsiteY2" fmla="*/ 4001322 h 4004133"/>
                <a:gd name="connsiteX3" fmla="*/ 1167973 w 2379430"/>
                <a:gd name="connsiteY3" fmla="*/ 3996210 h 4004133"/>
                <a:gd name="connsiteX4" fmla="*/ 1169872 w 2379430"/>
                <a:gd name="connsiteY4" fmla="*/ 3991098 h 4004133"/>
                <a:gd name="connsiteX5" fmla="*/ 1172136 w 2379430"/>
                <a:gd name="connsiteY5" fmla="*/ 3989564 h 4004133"/>
                <a:gd name="connsiteX6" fmla="*/ 1174765 w 2379430"/>
                <a:gd name="connsiteY6" fmla="*/ 3989564 h 4004133"/>
                <a:gd name="connsiteX7" fmla="*/ 1178053 w 2379430"/>
                <a:gd name="connsiteY7" fmla="*/ 3989564 h 4004133"/>
                <a:gd name="connsiteX8" fmla="*/ 1239401 w 2379430"/>
                <a:gd name="connsiteY8" fmla="*/ 3961738 h 4004133"/>
                <a:gd name="connsiteX9" fmla="*/ 1243346 w 2379430"/>
                <a:gd name="connsiteY9" fmla="*/ 3958232 h 4004133"/>
                <a:gd name="connsiteX10" fmla="*/ 1248531 w 2379430"/>
                <a:gd name="connsiteY10" fmla="*/ 3958743 h 4004133"/>
                <a:gd name="connsiteX11" fmla="*/ 1251890 w 2379430"/>
                <a:gd name="connsiteY11" fmla="*/ 3962833 h 4004133"/>
                <a:gd name="connsiteX12" fmla="*/ 1251452 w 2379430"/>
                <a:gd name="connsiteY12" fmla="*/ 3968311 h 4004133"/>
                <a:gd name="connsiteX13" fmla="*/ 1178053 w 2379430"/>
                <a:gd name="connsiteY13" fmla="*/ 4003514 h 4004133"/>
                <a:gd name="connsiteX14" fmla="*/ 1094792 w 2379430"/>
                <a:gd name="connsiteY14" fmla="*/ 3989710 h 4004133"/>
                <a:gd name="connsiteX15" fmla="*/ 1093112 w 2379430"/>
                <a:gd name="connsiteY15" fmla="*/ 3989710 h 4004133"/>
                <a:gd name="connsiteX16" fmla="*/ 1062072 w 2379430"/>
                <a:gd name="connsiteY16" fmla="*/ 3980581 h 4004133"/>
                <a:gd name="connsiteX17" fmla="*/ 1014745 w 2379430"/>
                <a:gd name="connsiteY17" fmla="*/ 3967069 h 4004133"/>
                <a:gd name="connsiteX18" fmla="*/ 1012335 w 2379430"/>
                <a:gd name="connsiteY18" fmla="*/ 3965974 h 4004133"/>
                <a:gd name="connsiteX19" fmla="*/ 1010509 w 2379430"/>
                <a:gd name="connsiteY19" fmla="*/ 3963928 h 4004133"/>
                <a:gd name="connsiteX20" fmla="*/ 1009560 w 2379430"/>
                <a:gd name="connsiteY20" fmla="*/ 3961299 h 4004133"/>
                <a:gd name="connsiteX21" fmla="*/ 1010801 w 2379430"/>
                <a:gd name="connsiteY21" fmla="*/ 3955968 h 4004133"/>
                <a:gd name="connsiteX22" fmla="*/ 1012700 w 2379430"/>
                <a:gd name="connsiteY22" fmla="*/ 3954069 h 4004133"/>
                <a:gd name="connsiteX23" fmla="*/ 1015184 w 2379430"/>
                <a:gd name="connsiteY23" fmla="*/ 3953119 h 4004133"/>
                <a:gd name="connsiteX24" fmla="*/ 1017812 w 2379430"/>
                <a:gd name="connsiteY24" fmla="*/ 3953119 h 4004133"/>
                <a:gd name="connsiteX25" fmla="*/ 1065797 w 2379430"/>
                <a:gd name="connsiteY25" fmla="*/ 3966850 h 4004133"/>
                <a:gd name="connsiteX26" fmla="*/ 1096325 w 2379430"/>
                <a:gd name="connsiteY26" fmla="*/ 3975833 h 4004133"/>
                <a:gd name="connsiteX27" fmla="*/ 1100488 w 2379430"/>
                <a:gd name="connsiteY27" fmla="*/ 3978682 h 4004133"/>
                <a:gd name="connsiteX28" fmla="*/ 1101656 w 2379430"/>
                <a:gd name="connsiteY28" fmla="*/ 3983721 h 4004133"/>
                <a:gd name="connsiteX29" fmla="*/ 1099247 w 2379430"/>
                <a:gd name="connsiteY29" fmla="*/ 3988250 h 4004133"/>
                <a:gd name="connsiteX30" fmla="*/ 1094572 w 2379430"/>
                <a:gd name="connsiteY30" fmla="*/ 3989856 h 4004133"/>
                <a:gd name="connsiteX31" fmla="*/ 937327 w 2379430"/>
                <a:gd name="connsiteY31" fmla="*/ 3947861 h 4004133"/>
                <a:gd name="connsiteX32" fmla="*/ 935867 w 2379430"/>
                <a:gd name="connsiteY32" fmla="*/ 3947861 h 4004133"/>
                <a:gd name="connsiteX33" fmla="*/ 856552 w 2379430"/>
                <a:gd name="connsiteY33" fmla="*/ 3930771 h 4004133"/>
                <a:gd name="connsiteX34" fmla="*/ 852242 w 2379430"/>
                <a:gd name="connsiteY34" fmla="*/ 3927922 h 4004133"/>
                <a:gd name="connsiteX35" fmla="*/ 851074 w 2379430"/>
                <a:gd name="connsiteY35" fmla="*/ 3922664 h 4004133"/>
                <a:gd name="connsiteX36" fmla="*/ 853849 w 2379430"/>
                <a:gd name="connsiteY36" fmla="*/ 3918136 h 4004133"/>
                <a:gd name="connsiteX37" fmla="*/ 858814 w 2379430"/>
                <a:gd name="connsiteY37" fmla="*/ 3916894 h 4004133"/>
                <a:gd name="connsiteX38" fmla="*/ 938570 w 2379430"/>
                <a:gd name="connsiteY38" fmla="*/ 3934057 h 4004133"/>
                <a:gd name="connsiteX39" fmla="*/ 943024 w 2379430"/>
                <a:gd name="connsiteY39" fmla="*/ 3936686 h 4004133"/>
                <a:gd name="connsiteX40" fmla="*/ 944413 w 2379430"/>
                <a:gd name="connsiteY40" fmla="*/ 3941799 h 4004133"/>
                <a:gd name="connsiteX41" fmla="*/ 942003 w 2379430"/>
                <a:gd name="connsiteY41" fmla="*/ 3946546 h 4004133"/>
                <a:gd name="connsiteX42" fmla="*/ 937181 w 2379430"/>
                <a:gd name="connsiteY42" fmla="*/ 3948153 h 4004133"/>
                <a:gd name="connsiteX43" fmla="*/ 777454 w 2379430"/>
                <a:gd name="connsiteY43" fmla="*/ 3918647 h 4004133"/>
                <a:gd name="connsiteX44" fmla="*/ 776577 w 2379430"/>
                <a:gd name="connsiteY44" fmla="*/ 3918647 h 4004133"/>
                <a:gd name="connsiteX45" fmla="*/ 770370 w 2379430"/>
                <a:gd name="connsiteY45" fmla="*/ 3917844 h 4004133"/>
                <a:gd name="connsiteX46" fmla="*/ 695801 w 2379430"/>
                <a:gd name="connsiteY46" fmla="*/ 3906961 h 4004133"/>
                <a:gd name="connsiteX47" fmla="*/ 691419 w 2379430"/>
                <a:gd name="connsiteY47" fmla="*/ 3904040 h 4004133"/>
                <a:gd name="connsiteX48" fmla="*/ 690324 w 2379430"/>
                <a:gd name="connsiteY48" fmla="*/ 3898708 h 4004133"/>
                <a:gd name="connsiteX49" fmla="*/ 698064 w 2379430"/>
                <a:gd name="connsiteY49" fmla="*/ 3892865 h 4004133"/>
                <a:gd name="connsiteX50" fmla="*/ 698137 w 2379430"/>
                <a:gd name="connsiteY50" fmla="*/ 3892865 h 4004133"/>
                <a:gd name="connsiteX51" fmla="*/ 772050 w 2379430"/>
                <a:gd name="connsiteY51" fmla="*/ 3903747 h 4004133"/>
                <a:gd name="connsiteX52" fmla="*/ 778258 w 2379430"/>
                <a:gd name="connsiteY52" fmla="*/ 3904478 h 4004133"/>
                <a:gd name="connsiteX53" fmla="*/ 782932 w 2379430"/>
                <a:gd name="connsiteY53" fmla="*/ 3906888 h 4004133"/>
                <a:gd name="connsiteX54" fmla="*/ 784611 w 2379430"/>
                <a:gd name="connsiteY54" fmla="*/ 3912000 h 4004133"/>
                <a:gd name="connsiteX55" fmla="*/ 782347 w 2379430"/>
                <a:gd name="connsiteY55" fmla="*/ 3916894 h 4004133"/>
                <a:gd name="connsiteX56" fmla="*/ 777381 w 2379430"/>
                <a:gd name="connsiteY56" fmla="*/ 3918647 h 4004133"/>
                <a:gd name="connsiteX57" fmla="*/ 617289 w 2379430"/>
                <a:gd name="connsiteY57" fmla="*/ 3890529 h 4004133"/>
                <a:gd name="connsiteX58" fmla="*/ 615900 w 2379430"/>
                <a:gd name="connsiteY58" fmla="*/ 3890529 h 4004133"/>
                <a:gd name="connsiteX59" fmla="*/ 536438 w 2379430"/>
                <a:gd name="connsiteY59" fmla="*/ 3872781 h 4004133"/>
                <a:gd name="connsiteX60" fmla="*/ 532275 w 2379430"/>
                <a:gd name="connsiteY60" fmla="*/ 3869787 h 4004133"/>
                <a:gd name="connsiteX61" fmla="*/ 531180 w 2379430"/>
                <a:gd name="connsiteY61" fmla="*/ 3864674 h 4004133"/>
                <a:gd name="connsiteX62" fmla="*/ 534027 w 2379430"/>
                <a:gd name="connsiteY62" fmla="*/ 3860292 h 4004133"/>
                <a:gd name="connsiteX63" fmla="*/ 538995 w 2379430"/>
                <a:gd name="connsiteY63" fmla="*/ 3859196 h 4004133"/>
                <a:gd name="connsiteX64" fmla="*/ 618383 w 2379430"/>
                <a:gd name="connsiteY64" fmla="*/ 3876871 h 4004133"/>
                <a:gd name="connsiteX65" fmla="*/ 624153 w 2379430"/>
                <a:gd name="connsiteY65" fmla="*/ 3884685 h 4004133"/>
                <a:gd name="connsiteX66" fmla="*/ 621816 w 2379430"/>
                <a:gd name="connsiteY66" fmla="*/ 3889360 h 4004133"/>
                <a:gd name="connsiteX67" fmla="*/ 616923 w 2379430"/>
                <a:gd name="connsiteY67" fmla="*/ 3891039 h 4004133"/>
                <a:gd name="connsiteX68" fmla="*/ 1246266 w 2379430"/>
                <a:gd name="connsiteY68" fmla="*/ 3888337 h 4004133"/>
                <a:gd name="connsiteX69" fmla="*/ 1242103 w 2379430"/>
                <a:gd name="connsiteY69" fmla="*/ 3886804 h 4004133"/>
                <a:gd name="connsiteX70" fmla="*/ 1239694 w 2379430"/>
                <a:gd name="connsiteY70" fmla="*/ 3882859 h 4004133"/>
                <a:gd name="connsiteX71" fmla="*/ 1216396 w 2379430"/>
                <a:gd name="connsiteY71" fmla="*/ 3801718 h 4004133"/>
                <a:gd name="connsiteX72" fmla="*/ 1216396 w 2379430"/>
                <a:gd name="connsiteY72" fmla="*/ 3796313 h 4004133"/>
                <a:gd name="connsiteX73" fmla="*/ 1220265 w 2379430"/>
                <a:gd name="connsiteY73" fmla="*/ 3792661 h 4004133"/>
                <a:gd name="connsiteX74" fmla="*/ 1225379 w 2379430"/>
                <a:gd name="connsiteY74" fmla="*/ 3792661 h 4004133"/>
                <a:gd name="connsiteX75" fmla="*/ 1228885 w 2379430"/>
                <a:gd name="connsiteY75" fmla="*/ 3796679 h 4004133"/>
                <a:gd name="connsiteX76" fmla="*/ 1252548 w 2379430"/>
                <a:gd name="connsiteY76" fmla="*/ 3879208 h 4004133"/>
                <a:gd name="connsiteX77" fmla="*/ 1247509 w 2379430"/>
                <a:gd name="connsiteY77" fmla="*/ 3887899 h 4004133"/>
                <a:gd name="connsiteX78" fmla="*/ 458510 w 2379430"/>
                <a:gd name="connsiteY78" fmla="*/ 3854595 h 4004133"/>
                <a:gd name="connsiteX79" fmla="*/ 457048 w 2379430"/>
                <a:gd name="connsiteY79" fmla="*/ 3854595 h 4004133"/>
                <a:gd name="connsiteX80" fmla="*/ 392194 w 2379430"/>
                <a:gd name="connsiteY80" fmla="*/ 3839988 h 4004133"/>
                <a:gd name="connsiteX81" fmla="*/ 377587 w 2379430"/>
                <a:gd name="connsiteY81" fmla="*/ 3836629 h 4004133"/>
                <a:gd name="connsiteX82" fmla="*/ 373423 w 2379430"/>
                <a:gd name="connsiteY82" fmla="*/ 3833707 h 4004133"/>
                <a:gd name="connsiteX83" fmla="*/ 372401 w 2379430"/>
                <a:gd name="connsiteY83" fmla="*/ 3828522 h 4004133"/>
                <a:gd name="connsiteX84" fmla="*/ 375249 w 2379430"/>
                <a:gd name="connsiteY84" fmla="*/ 3824212 h 4004133"/>
                <a:gd name="connsiteX85" fmla="*/ 380144 w 2379430"/>
                <a:gd name="connsiteY85" fmla="*/ 3823117 h 4004133"/>
                <a:gd name="connsiteX86" fmla="*/ 394751 w 2379430"/>
                <a:gd name="connsiteY86" fmla="*/ 3826403 h 4004133"/>
                <a:gd name="connsiteX87" fmla="*/ 459678 w 2379430"/>
                <a:gd name="connsiteY87" fmla="*/ 3841010 h 4004133"/>
                <a:gd name="connsiteX88" fmla="*/ 463695 w 2379430"/>
                <a:gd name="connsiteY88" fmla="*/ 3843786 h 4004133"/>
                <a:gd name="connsiteX89" fmla="*/ 464936 w 2379430"/>
                <a:gd name="connsiteY89" fmla="*/ 3848680 h 4004133"/>
                <a:gd name="connsiteX90" fmla="*/ 462745 w 2379430"/>
                <a:gd name="connsiteY90" fmla="*/ 3853208 h 4004133"/>
                <a:gd name="connsiteX91" fmla="*/ 458291 w 2379430"/>
                <a:gd name="connsiteY91" fmla="*/ 3855034 h 4004133"/>
                <a:gd name="connsiteX92" fmla="*/ 300388 w 2379430"/>
                <a:gd name="connsiteY92" fmla="*/ 3815521 h 4004133"/>
                <a:gd name="connsiteX93" fmla="*/ 298489 w 2379430"/>
                <a:gd name="connsiteY93" fmla="*/ 3815521 h 4004133"/>
                <a:gd name="connsiteX94" fmla="*/ 221000 w 2379430"/>
                <a:gd name="connsiteY94" fmla="*/ 3787476 h 4004133"/>
                <a:gd name="connsiteX95" fmla="*/ 217275 w 2379430"/>
                <a:gd name="connsiteY95" fmla="*/ 3783605 h 4004133"/>
                <a:gd name="connsiteX96" fmla="*/ 217275 w 2379430"/>
                <a:gd name="connsiteY96" fmla="*/ 3778200 h 4004133"/>
                <a:gd name="connsiteX97" fmla="*/ 220927 w 2379430"/>
                <a:gd name="connsiteY97" fmla="*/ 3774256 h 4004133"/>
                <a:gd name="connsiteX98" fmla="*/ 226112 w 2379430"/>
                <a:gd name="connsiteY98" fmla="*/ 3774256 h 4004133"/>
                <a:gd name="connsiteX99" fmla="*/ 302214 w 2379430"/>
                <a:gd name="connsiteY99" fmla="*/ 3801864 h 4004133"/>
                <a:gd name="connsiteX100" fmla="*/ 307108 w 2379430"/>
                <a:gd name="connsiteY100" fmla="*/ 3809751 h 4004133"/>
                <a:gd name="connsiteX101" fmla="*/ 304771 w 2379430"/>
                <a:gd name="connsiteY101" fmla="*/ 3814206 h 4004133"/>
                <a:gd name="connsiteX102" fmla="*/ 300242 w 2379430"/>
                <a:gd name="connsiteY102" fmla="*/ 3815887 h 4004133"/>
                <a:gd name="connsiteX103" fmla="*/ 150520 w 2379430"/>
                <a:gd name="connsiteY103" fmla="*/ 3750666 h 4004133"/>
                <a:gd name="connsiteX104" fmla="*/ 147160 w 2379430"/>
                <a:gd name="connsiteY104" fmla="*/ 3749717 h 4004133"/>
                <a:gd name="connsiteX105" fmla="*/ 120357 w 2379430"/>
                <a:gd name="connsiteY105" fmla="*/ 3732773 h 4004133"/>
                <a:gd name="connsiteX106" fmla="*/ 79164 w 2379430"/>
                <a:gd name="connsiteY106" fmla="*/ 3700637 h 4004133"/>
                <a:gd name="connsiteX107" fmla="*/ 77265 w 2379430"/>
                <a:gd name="connsiteY107" fmla="*/ 3698446 h 4004133"/>
                <a:gd name="connsiteX108" fmla="*/ 76317 w 2379430"/>
                <a:gd name="connsiteY108" fmla="*/ 3695597 h 4004133"/>
                <a:gd name="connsiteX109" fmla="*/ 76317 w 2379430"/>
                <a:gd name="connsiteY109" fmla="*/ 3692677 h 4004133"/>
                <a:gd name="connsiteX110" fmla="*/ 77704 w 2379430"/>
                <a:gd name="connsiteY110" fmla="*/ 3690047 h 4004133"/>
                <a:gd name="connsiteX111" fmla="*/ 79968 w 2379430"/>
                <a:gd name="connsiteY111" fmla="*/ 3688221 h 4004133"/>
                <a:gd name="connsiteX112" fmla="*/ 82670 w 2379430"/>
                <a:gd name="connsiteY112" fmla="*/ 3687564 h 4004133"/>
                <a:gd name="connsiteX113" fmla="*/ 85519 w 2379430"/>
                <a:gd name="connsiteY113" fmla="*/ 3688148 h 4004133"/>
                <a:gd name="connsiteX114" fmla="*/ 87784 w 2379430"/>
                <a:gd name="connsiteY114" fmla="*/ 3689828 h 4004133"/>
                <a:gd name="connsiteX115" fmla="*/ 127368 w 2379430"/>
                <a:gd name="connsiteY115" fmla="*/ 3720722 h 4004133"/>
                <a:gd name="connsiteX116" fmla="*/ 153515 w 2379430"/>
                <a:gd name="connsiteY116" fmla="*/ 3737009 h 4004133"/>
                <a:gd name="connsiteX117" fmla="*/ 156436 w 2379430"/>
                <a:gd name="connsiteY117" fmla="*/ 3740441 h 4004133"/>
                <a:gd name="connsiteX118" fmla="*/ 156802 w 2379430"/>
                <a:gd name="connsiteY118" fmla="*/ 3745042 h 4004133"/>
                <a:gd name="connsiteX119" fmla="*/ 154391 w 2379430"/>
                <a:gd name="connsiteY119" fmla="*/ 3748840 h 4004133"/>
                <a:gd name="connsiteX120" fmla="*/ 150227 w 2379430"/>
                <a:gd name="connsiteY120" fmla="*/ 3750301 h 4004133"/>
                <a:gd name="connsiteX121" fmla="*/ 1195727 w 2379430"/>
                <a:gd name="connsiteY121" fmla="*/ 3726199 h 4004133"/>
                <a:gd name="connsiteX122" fmla="*/ 1189299 w 2379430"/>
                <a:gd name="connsiteY122" fmla="*/ 3721379 h 4004133"/>
                <a:gd name="connsiteX123" fmla="*/ 1186378 w 2379430"/>
                <a:gd name="connsiteY123" fmla="*/ 3712176 h 4004133"/>
                <a:gd name="connsiteX124" fmla="*/ 1167315 w 2379430"/>
                <a:gd name="connsiteY124" fmla="*/ 3637900 h 4004133"/>
                <a:gd name="connsiteX125" fmla="*/ 1168777 w 2379430"/>
                <a:gd name="connsiteY125" fmla="*/ 3632933 h 4004133"/>
                <a:gd name="connsiteX126" fmla="*/ 1173012 w 2379430"/>
                <a:gd name="connsiteY126" fmla="*/ 3630304 h 4004133"/>
                <a:gd name="connsiteX127" fmla="*/ 1177833 w 2379430"/>
                <a:gd name="connsiteY127" fmla="*/ 3631400 h 4004133"/>
                <a:gd name="connsiteX128" fmla="*/ 1180681 w 2379430"/>
                <a:gd name="connsiteY128" fmla="*/ 3635563 h 4004133"/>
                <a:gd name="connsiteX129" fmla="*/ 1199232 w 2379430"/>
                <a:gd name="connsiteY129" fmla="*/ 3707648 h 4004133"/>
                <a:gd name="connsiteX130" fmla="*/ 1202080 w 2379430"/>
                <a:gd name="connsiteY130" fmla="*/ 3716705 h 4004133"/>
                <a:gd name="connsiteX131" fmla="*/ 1202080 w 2379430"/>
                <a:gd name="connsiteY131" fmla="*/ 3719480 h 4004133"/>
                <a:gd name="connsiteX132" fmla="*/ 1199817 w 2379430"/>
                <a:gd name="connsiteY132" fmla="*/ 3724374 h 4004133"/>
                <a:gd name="connsiteX133" fmla="*/ 1197552 w 2379430"/>
                <a:gd name="connsiteY133" fmla="*/ 3725761 h 4004133"/>
                <a:gd name="connsiteX134" fmla="*/ 1195361 w 2379430"/>
                <a:gd name="connsiteY134" fmla="*/ 3725761 h 4004133"/>
                <a:gd name="connsiteX135" fmla="*/ 31181 w 2379430"/>
                <a:gd name="connsiteY135" fmla="*/ 3637608 h 4004133"/>
                <a:gd name="connsiteX136" fmla="*/ 27821 w 2379430"/>
                <a:gd name="connsiteY136" fmla="*/ 3636658 h 4004133"/>
                <a:gd name="connsiteX137" fmla="*/ 25411 w 2379430"/>
                <a:gd name="connsiteY137" fmla="*/ 3634102 h 4004133"/>
                <a:gd name="connsiteX138" fmla="*/ -1320 w 2379430"/>
                <a:gd name="connsiteY138" fmla="*/ 3550842 h 4004133"/>
                <a:gd name="connsiteX139" fmla="*/ -1320 w 2379430"/>
                <a:gd name="connsiteY139" fmla="*/ 3547994 h 4004133"/>
                <a:gd name="connsiteX140" fmla="*/ -151 w 2379430"/>
                <a:gd name="connsiteY140" fmla="*/ 3545437 h 4004133"/>
                <a:gd name="connsiteX141" fmla="*/ 1967 w 2379430"/>
                <a:gd name="connsiteY141" fmla="*/ 3543538 h 4004133"/>
                <a:gd name="connsiteX142" fmla="*/ 4523 w 2379430"/>
                <a:gd name="connsiteY142" fmla="*/ 3542735 h 4004133"/>
                <a:gd name="connsiteX143" fmla="*/ 9636 w 2379430"/>
                <a:gd name="connsiteY143" fmla="*/ 3544196 h 4004133"/>
                <a:gd name="connsiteX144" fmla="*/ 12265 w 2379430"/>
                <a:gd name="connsiteY144" fmla="*/ 3549089 h 4004133"/>
                <a:gd name="connsiteX145" fmla="*/ 37097 w 2379430"/>
                <a:gd name="connsiteY145" fmla="*/ 3626506 h 4004133"/>
                <a:gd name="connsiteX146" fmla="*/ 38046 w 2379430"/>
                <a:gd name="connsiteY146" fmla="*/ 3630085 h 4004133"/>
                <a:gd name="connsiteX147" fmla="*/ 34687 w 2379430"/>
                <a:gd name="connsiteY147" fmla="*/ 3636366 h 4004133"/>
                <a:gd name="connsiteX148" fmla="*/ 31254 w 2379430"/>
                <a:gd name="connsiteY148" fmla="*/ 3637315 h 4004133"/>
                <a:gd name="connsiteX149" fmla="*/ 1180096 w 2379430"/>
                <a:gd name="connsiteY149" fmla="*/ 3559387 h 4004133"/>
                <a:gd name="connsiteX150" fmla="*/ 1177760 w 2379430"/>
                <a:gd name="connsiteY150" fmla="*/ 3558949 h 4004133"/>
                <a:gd name="connsiteX151" fmla="*/ 1173962 w 2379430"/>
                <a:gd name="connsiteY151" fmla="*/ 3555224 h 4004133"/>
                <a:gd name="connsiteX152" fmla="*/ 1173962 w 2379430"/>
                <a:gd name="connsiteY152" fmla="*/ 3549746 h 4004133"/>
                <a:gd name="connsiteX153" fmla="*/ 1178053 w 2379430"/>
                <a:gd name="connsiteY153" fmla="*/ 3539521 h 4004133"/>
                <a:gd name="connsiteX154" fmla="*/ 1217345 w 2379430"/>
                <a:gd name="connsiteY154" fmla="*/ 3475031 h 4004133"/>
                <a:gd name="connsiteX155" fmla="*/ 1224648 w 2379430"/>
                <a:gd name="connsiteY155" fmla="*/ 3472840 h 4004133"/>
                <a:gd name="connsiteX156" fmla="*/ 1226986 w 2379430"/>
                <a:gd name="connsiteY156" fmla="*/ 3474155 h 4004133"/>
                <a:gd name="connsiteX157" fmla="*/ 1228592 w 2379430"/>
                <a:gd name="connsiteY157" fmla="*/ 3476346 h 4004133"/>
                <a:gd name="connsiteX158" fmla="*/ 1229322 w 2379430"/>
                <a:gd name="connsiteY158" fmla="*/ 3478976 h 4004133"/>
                <a:gd name="connsiteX159" fmla="*/ 1229322 w 2379430"/>
                <a:gd name="connsiteY159" fmla="*/ 3481751 h 4004133"/>
                <a:gd name="connsiteX160" fmla="*/ 1228008 w 2379430"/>
                <a:gd name="connsiteY160" fmla="*/ 3484234 h 4004133"/>
                <a:gd name="connsiteX161" fmla="*/ 1190614 w 2379430"/>
                <a:gd name="connsiteY161" fmla="*/ 3545584 h 4004133"/>
                <a:gd name="connsiteX162" fmla="*/ 1186963 w 2379430"/>
                <a:gd name="connsiteY162" fmla="*/ 3554713 h 4004133"/>
                <a:gd name="connsiteX163" fmla="*/ 1184479 w 2379430"/>
                <a:gd name="connsiteY163" fmla="*/ 3558072 h 4004133"/>
                <a:gd name="connsiteX164" fmla="*/ 1180096 w 2379430"/>
                <a:gd name="connsiteY164" fmla="*/ 3559168 h 4004133"/>
                <a:gd name="connsiteX165" fmla="*/ 14237 w 2379430"/>
                <a:gd name="connsiteY165" fmla="*/ 3472840 h 4004133"/>
                <a:gd name="connsiteX166" fmla="*/ 12192 w 2379430"/>
                <a:gd name="connsiteY166" fmla="*/ 3472840 h 4004133"/>
                <a:gd name="connsiteX167" fmla="*/ 9855 w 2379430"/>
                <a:gd name="connsiteY167" fmla="*/ 3471526 h 4004133"/>
                <a:gd name="connsiteX168" fmla="*/ 8247 w 2379430"/>
                <a:gd name="connsiteY168" fmla="*/ 3469408 h 4004133"/>
                <a:gd name="connsiteX169" fmla="*/ 7444 w 2379430"/>
                <a:gd name="connsiteY169" fmla="*/ 3466705 h 4004133"/>
                <a:gd name="connsiteX170" fmla="*/ 7810 w 2379430"/>
                <a:gd name="connsiteY170" fmla="*/ 3463930 h 4004133"/>
                <a:gd name="connsiteX171" fmla="*/ 34395 w 2379430"/>
                <a:gd name="connsiteY171" fmla="*/ 3402434 h 4004133"/>
                <a:gd name="connsiteX172" fmla="*/ 44254 w 2379430"/>
                <a:gd name="connsiteY172" fmla="*/ 3386074 h 4004133"/>
                <a:gd name="connsiteX173" fmla="*/ 46080 w 2379430"/>
                <a:gd name="connsiteY173" fmla="*/ 3384103 h 4004133"/>
                <a:gd name="connsiteX174" fmla="*/ 48490 w 2379430"/>
                <a:gd name="connsiteY174" fmla="*/ 3383007 h 4004133"/>
                <a:gd name="connsiteX175" fmla="*/ 51120 w 2379430"/>
                <a:gd name="connsiteY175" fmla="*/ 3383007 h 4004133"/>
                <a:gd name="connsiteX176" fmla="*/ 53529 w 2379430"/>
                <a:gd name="connsiteY176" fmla="*/ 3384030 h 4004133"/>
                <a:gd name="connsiteX177" fmla="*/ 55428 w 2379430"/>
                <a:gd name="connsiteY177" fmla="*/ 3385929 h 4004133"/>
                <a:gd name="connsiteX178" fmla="*/ 56451 w 2379430"/>
                <a:gd name="connsiteY178" fmla="*/ 3388485 h 4004133"/>
                <a:gd name="connsiteX179" fmla="*/ 56451 w 2379430"/>
                <a:gd name="connsiteY179" fmla="*/ 3391260 h 4004133"/>
                <a:gd name="connsiteX180" fmla="*/ 55501 w 2379430"/>
                <a:gd name="connsiteY180" fmla="*/ 3393890 h 4004133"/>
                <a:gd name="connsiteX181" fmla="*/ 45934 w 2379430"/>
                <a:gd name="connsiteY181" fmla="*/ 3410176 h 4004133"/>
                <a:gd name="connsiteX182" fmla="*/ 20591 w 2379430"/>
                <a:gd name="connsiteY182" fmla="*/ 3468604 h 4004133"/>
                <a:gd name="connsiteX183" fmla="*/ 17962 w 2379430"/>
                <a:gd name="connsiteY183" fmla="*/ 3471745 h 4004133"/>
                <a:gd name="connsiteX184" fmla="*/ 14237 w 2379430"/>
                <a:gd name="connsiteY184" fmla="*/ 3472622 h 4004133"/>
                <a:gd name="connsiteX185" fmla="*/ 1278476 w 2379430"/>
                <a:gd name="connsiteY185" fmla="*/ 3425221 h 4004133"/>
                <a:gd name="connsiteX186" fmla="*/ 1273728 w 2379430"/>
                <a:gd name="connsiteY186" fmla="*/ 3423250 h 4004133"/>
                <a:gd name="connsiteX187" fmla="*/ 1272194 w 2379430"/>
                <a:gd name="connsiteY187" fmla="*/ 3420912 h 4004133"/>
                <a:gd name="connsiteX188" fmla="*/ 1272194 w 2379430"/>
                <a:gd name="connsiteY188" fmla="*/ 3415435 h 4004133"/>
                <a:gd name="connsiteX189" fmla="*/ 1273728 w 2379430"/>
                <a:gd name="connsiteY189" fmla="*/ 3413098 h 4004133"/>
                <a:gd name="connsiteX190" fmla="*/ 1328358 w 2379430"/>
                <a:gd name="connsiteY190" fmla="*/ 3350433 h 4004133"/>
                <a:gd name="connsiteX191" fmla="*/ 1332960 w 2379430"/>
                <a:gd name="connsiteY191" fmla="*/ 3348023 h 4004133"/>
                <a:gd name="connsiteX192" fmla="*/ 1337926 w 2379430"/>
                <a:gd name="connsiteY192" fmla="*/ 3349703 h 4004133"/>
                <a:gd name="connsiteX193" fmla="*/ 1340263 w 2379430"/>
                <a:gd name="connsiteY193" fmla="*/ 3354597 h 4004133"/>
                <a:gd name="connsiteX194" fmla="*/ 1338584 w 2379430"/>
                <a:gd name="connsiteY194" fmla="*/ 3359782 h 4004133"/>
                <a:gd name="connsiteX195" fmla="*/ 1283515 w 2379430"/>
                <a:gd name="connsiteY195" fmla="*/ 3423031 h 4004133"/>
                <a:gd name="connsiteX196" fmla="*/ 1281177 w 2379430"/>
                <a:gd name="connsiteY196" fmla="*/ 3424637 h 4004133"/>
                <a:gd name="connsiteX197" fmla="*/ 1278476 w 2379430"/>
                <a:gd name="connsiteY197" fmla="*/ 3425003 h 4004133"/>
                <a:gd name="connsiteX198" fmla="*/ 99249 w 2379430"/>
                <a:gd name="connsiteY198" fmla="*/ 3328596 h 4004133"/>
                <a:gd name="connsiteX199" fmla="*/ 94795 w 2379430"/>
                <a:gd name="connsiteY199" fmla="*/ 3326770 h 4004133"/>
                <a:gd name="connsiteX200" fmla="*/ 93188 w 2379430"/>
                <a:gd name="connsiteY200" fmla="*/ 3324579 h 4004133"/>
                <a:gd name="connsiteX201" fmla="*/ 92530 w 2379430"/>
                <a:gd name="connsiteY201" fmla="*/ 3321877 h 4004133"/>
                <a:gd name="connsiteX202" fmla="*/ 92896 w 2379430"/>
                <a:gd name="connsiteY202" fmla="*/ 3319102 h 4004133"/>
                <a:gd name="connsiteX203" fmla="*/ 94283 w 2379430"/>
                <a:gd name="connsiteY203" fmla="*/ 3316764 h 4004133"/>
                <a:gd name="connsiteX204" fmla="*/ 153662 w 2379430"/>
                <a:gd name="connsiteY204" fmla="*/ 3257022 h 4004133"/>
                <a:gd name="connsiteX205" fmla="*/ 158627 w 2379430"/>
                <a:gd name="connsiteY205" fmla="*/ 3255414 h 4004133"/>
                <a:gd name="connsiteX206" fmla="*/ 163228 w 2379430"/>
                <a:gd name="connsiteY206" fmla="*/ 3257971 h 4004133"/>
                <a:gd name="connsiteX207" fmla="*/ 164471 w 2379430"/>
                <a:gd name="connsiteY207" fmla="*/ 3260454 h 4004133"/>
                <a:gd name="connsiteX208" fmla="*/ 164471 w 2379430"/>
                <a:gd name="connsiteY208" fmla="*/ 3263230 h 4004133"/>
                <a:gd name="connsiteX209" fmla="*/ 163666 w 2379430"/>
                <a:gd name="connsiteY209" fmla="*/ 3265859 h 4004133"/>
                <a:gd name="connsiteX210" fmla="*/ 161987 w 2379430"/>
                <a:gd name="connsiteY210" fmla="*/ 3268050 h 4004133"/>
                <a:gd name="connsiteX211" fmla="*/ 103997 w 2379430"/>
                <a:gd name="connsiteY211" fmla="*/ 3326478 h 4004133"/>
                <a:gd name="connsiteX212" fmla="*/ 101733 w 2379430"/>
                <a:gd name="connsiteY212" fmla="*/ 3328304 h 4004133"/>
                <a:gd name="connsiteX213" fmla="*/ 99249 w 2379430"/>
                <a:gd name="connsiteY213" fmla="*/ 3328377 h 4004133"/>
                <a:gd name="connsiteX214" fmla="*/ 1383938 w 2379430"/>
                <a:gd name="connsiteY214" fmla="*/ 3295219 h 4004133"/>
                <a:gd name="connsiteX215" fmla="*/ 1379994 w 2379430"/>
                <a:gd name="connsiteY215" fmla="*/ 3293904 h 4004133"/>
                <a:gd name="connsiteX216" fmla="*/ 1377218 w 2379430"/>
                <a:gd name="connsiteY216" fmla="*/ 3289230 h 4004133"/>
                <a:gd name="connsiteX217" fmla="*/ 1377218 w 2379430"/>
                <a:gd name="connsiteY217" fmla="*/ 3286454 h 4004133"/>
                <a:gd name="connsiteX218" fmla="*/ 1378314 w 2379430"/>
                <a:gd name="connsiteY218" fmla="*/ 3283971 h 4004133"/>
                <a:gd name="connsiteX219" fmla="*/ 1414832 w 2379430"/>
                <a:gd name="connsiteY219" fmla="*/ 3224229 h 4004133"/>
                <a:gd name="connsiteX220" fmla="*/ 1421258 w 2379430"/>
                <a:gd name="connsiteY220" fmla="*/ 3212178 h 4004133"/>
                <a:gd name="connsiteX221" fmla="*/ 1425349 w 2379430"/>
                <a:gd name="connsiteY221" fmla="*/ 3208891 h 4004133"/>
                <a:gd name="connsiteX222" fmla="*/ 1430461 w 2379430"/>
                <a:gd name="connsiteY222" fmla="*/ 3209476 h 4004133"/>
                <a:gd name="connsiteX223" fmla="*/ 1432506 w 2379430"/>
                <a:gd name="connsiteY223" fmla="*/ 3211302 h 4004133"/>
                <a:gd name="connsiteX224" fmla="*/ 1433676 w 2379430"/>
                <a:gd name="connsiteY224" fmla="*/ 3213785 h 4004133"/>
                <a:gd name="connsiteX225" fmla="*/ 1433676 w 2379430"/>
                <a:gd name="connsiteY225" fmla="*/ 3216560 h 4004133"/>
                <a:gd name="connsiteX226" fmla="*/ 1432798 w 2379430"/>
                <a:gd name="connsiteY226" fmla="*/ 3219189 h 4004133"/>
                <a:gd name="connsiteX227" fmla="*/ 1426299 w 2379430"/>
                <a:gd name="connsiteY227" fmla="*/ 3231533 h 4004133"/>
                <a:gd name="connsiteX228" fmla="*/ 1389270 w 2379430"/>
                <a:gd name="connsiteY228" fmla="*/ 3292444 h 4004133"/>
                <a:gd name="connsiteX229" fmla="*/ 1386786 w 2379430"/>
                <a:gd name="connsiteY229" fmla="*/ 3294489 h 4004133"/>
                <a:gd name="connsiteX230" fmla="*/ 1383938 w 2379430"/>
                <a:gd name="connsiteY230" fmla="*/ 3295000 h 4004133"/>
                <a:gd name="connsiteX231" fmla="*/ 224140 w 2379430"/>
                <a:gd name="connsiteY231" fmla="*/ 3220139 h 4004133"/>
                <a:gd name="connsiteX232" fmla="*/ 220049 w 2379430"/>
                <a:gd name="connsiteY232" fmla="*/ 3218678 h 4004133"/>
                <a:gd name="connsiteX233" fmla="*/ 217640 w 2379430"/>
                <a:gd name="connsiteY233" fmla="*/ 3214953 h 4004133"/>
                <a:gd name="connsiteX234" fmla="*/ 217640 w 2379430"/>
                <a:gd name="connsiteY234" fmla="*/ 3210425 h 4004133"/>
                <a:gd name="connsiteX235" fmla="*/ 220342 w 2379430"/>
                <a:gd name="connsiteY235" fmla="*/ 3206993 h 4004133"/>
                <a:gd name="connsiteX236" fmla="*/ 228084 w 2379430"/>
                <a:gd name="connsiteY236" fmla="*/ 3202026 h 4004133"/>
                <a:gd name="connsiteX237" fmla="*/ 291843 w 2379430"/>
                <a:gd name="connsiteY237" fmla="*/ 3165509 h 4004133"/>
                <a:gd name="connsiteX238" fmla="*/ 297029 w 2379430"/>
                <a:gd name="connsiteY238" fmla="*/ 3165070 h 4004133"/>
                <a:gd name="connsiteX239" fmla="*/ 299293 w 2379430"/>
                <a:gd name="connsiteY239" fmla="*/ 3166385 h 4004133"/>
                <a:gd name="connsiteX240" fmla="*/ 300973 w 2379430"/>
                <a:gd name="connsiteY240" fmla="*/ 3168576 h 4004133"/>
                <a:gd name="connsiteX241" fmla="*/ 301704 w 2379430"/>
                <a:gd name="connsiteY241" fmla="*/ 3171205 h 4004133"/>
                <a:gd name="connsiteX242" fmla="*/ 301704 w 2379430"/>
                <a:gd name="connsiteY242" fmla="*/ 3173981 h 4004133"/>
                <a:gd name="connsiteX243" fmla="*/ 300388 w 2379430"/>
                <a:gd name="connsiteY243" fmla="*/ 3176391 h 4004133"/>
                <a:gd name="connsiteX244" fmla="*/ 298343 w 2379430"/>
                <a:gd name="connsiteY244" fmla="*/ 3178143 h 4004133"/>
                <a:gd name="connsiteX245" fmla="*/ 235387 w 2379430"/>
                <a:gd name="connsiteY245" fmla="*/ 3214661 h 4004133"/>
                <a:gd name="connsiteX246" fmla="*/ 227645 w 2379430"/>
                <a:gd name="connsiteY246" fmla="*/ 3219555 h 4004133"/>
                <a:gd name="connsiteX247" fmla="*/ 224140 w 2379430"/>
                <a:gd name="connsiteY247" fmla="*/ 3219919 h 4004133"/>
                <a:gd name="connsiteX248" fmla="*/ 1465299 w 2379430"/>
                <a:gd name="connsiteY248" fmla="*/ 3147104 h 4004133"/>
                <a:gd name="connsiteX249" fmla="*/ 1462232 w 2379430"/>
                <a:gd name="connsiteY249" fmla="*/ 3146300 h 4004133"/>
                <a:gd name="connsiteX250" fmla="*/ 1460187 w 2379430"/>
                <a:gd name="connsiteY250" fmla="*/ 3144621 h 4004133"/>
                <a:gd name="connsiteX251" fmla="*/ 1458872 w 2379430"/>
                <a:gd name="connsiteY251" fmla="*/ 3142210 h 4004133"/>
                <a:gd name="connsiteX252" fmla="*/ 1459238 w 2379430"/>
                <a:gd name="connsiteY252" fmla="*/ 3136732 h 4004133"/>
                <a:gd name="connsiteX253" fmla="*/ 1493052 w 2379430"/>
                <a:gd name="connsiteY253" fmla="*/ 3059534 h 4004133"/>
                <a:gd name="connsiteX254" fmla="*/ 1494513 w 2379430"/>
                <a:gd name="connsiteY254" fmla="*/ 3057271 h 4004133"/>
                <a:gd name="connsiteX255" fmla="*/ 1496704 w 2379430"/>
                <a:gd name="connsiteY255" fmla="*/ 3055736 h 4004133"/>
                <a:gd name="connsiteX256" fmla="*/ 1499334 w 2379430"/>
                <a:gd name="connsiteY256" fmla="*/ 3055226 h 4004133"/>
                <a:gd name="connsiteX257" fmla="*/ 1501889 w 2379430"/>
                <a:gd name="connsiteY257" fmla="*/ 3055736 h 4004133"/>
                <a:gd name="connsiteX258" fmla="*/ 1504081 w 2379430"/>
                <a:gd name="connsiteY258" fmla="*/ 3057343 h 4004133"/>
                <a:gd name="connsiteX259" fmla="*/ 1505541 w 2379430"/>
                <a:gd name="connsiteY259" fmla="*/ 3059608 h 4004133"/>
                <a:gd name="connsiteX260" fmla="*/ 1506053 w 2379430"/>
                <a:gd name="connsiteY260" fmla="*/ 3062383 h 4004133"/>
                <a:gd name="connsiteX261" fmla="*/ 1505541 w 2379430"/>
                <a:gd name="connsiteY261" fmla="*/ 3065085 h 4004133"/>
                <a:gd name="connsiteX262" fmla="*/ 1471288 w 2379430"/>
                <a:gd name="connsiteY262" fmla="*/ 3143087 h 4004133"/>
                <a:gd name="connsiteX263" fmla="*/ 1465299 w 2379430"/>
                <a:gd name="connsiteY263" fmla="*/ 3147104 h 4004133"/>
                <a:gd name="connsiteX264" fmla="*/ 368092 w 2379430"/>
                <a:gd name="connsiteY264" fmla="*/ 3140823 h 4004133"/>
                <a:gd name="connsiteX265" fmla="*/ 364513 w 2379430"/>
                <a:gd name="connsiteY265" fmla="*/ 3139727 h 4004133"/>
                <a:gd name="connsiteX266" fmla="*/ 361958 w 2379430"/>
                <a:gd name="connsiteY266" fmla="*/ 3136732 h 4004133"/>
                <a:gd name="connsiteX267" fmla="*/ 361300 w 2379430"/>
                <a:gd name="connsiteY267" fmla="*/ 3134030 h 4004133"/>
                <a:gd name="connsiteX268" fmla="*/ 361300 w 2379430"/>
                <a:gd name="connsiteY268" fmla="*/ 3131328 h 4004133"/>
                <a:gd name="connsiteX269" fmla="*/ 362687 w 2379430"/>
                <a:gd name="connsiteY269" fmla="*/ 3128918 h 4004133"/>
                <a:gd name="connsiteX270" fmla="*/ 364806 w 2379430"/>
                <a:gd name="connsiteY270" fmla="*/ 3127311 h 4004133"/>
                <a:gd name="connsiteX271" fmla="*/ 437841 w 2379430"/>
                <a:gd name="connsiteY271" fmla="*/ 3089698 h 4004133"/>
                <a:gd name="connsiteX272" fmla="*/ 440542 w 2379430"/>
                <a:gd name="connsiteY272" fmla="*/ 3088602 h 4004133"/>
                <a:gd name="connsiteX273" fmla="*/ 443318 w 2379430"/>
                <a:gd name="connsiteY273" fmla="*/ 3088602 h 4004133"/>
                <a:gd name="connsiteX274" fmla="*/ 445802 w 2379430"/>
                <a:gd name="connsiteY274" fmla="*/ 3089917 h 4004133"/>
                <a:gd name="connsiteX275" fmla="*/ 447555 w 2379430"/>
                <a:gd name="connsiteY275" fmla="*/ 3092254 h 4004133"/>
                <a:gd name="connsiteX276" fmla="*/ 448357 w 2379430"/>
                <a:gd name="connsiteY276" fmla="*/ 3095103 h 4004133"/>
                <a:gd name="connsiteX277" fmla="*/ 447919 w 2379430"/>
                <a:gd name="connsiteY277" fmla="*/ 3098024 h 4004133"/>
                <a:gd name="connsiteX278" fmla="*/ 446385 w 2379430"/>
                <a:gd name="connsiteY278" fmla="*/ 3100507 h 4004133"/>
                <a:gd name="connsiteX279" fmla="*/ 444049 w 2379430"/>
                <a:gd name="connsiteY279" fmla="*/ 3102187 h 4004133"/>
                <a:gd name="connsiteX280" fmla="*/ 371014 w 2379430"/>
                <a:gd name="connsiteY280" fmla="*/ 3139873 h 4004133"/>
                <a:gd name="connsiteX281" fmla="*/ 368384 w 2379430"/>
                <a:gd name="connsiteY281" fmla="*/ 3140896 h 4004133"/>
                <a:gd name="connsiteX282" fmla="*/ 509999 w 2379430"/>
                <a:gd name="connsiteY282" fmla="*/ 3058293 h 4004133"/>
                <a:gd name="connsiteX283" fmla="*/ 507005 w 2379430"/>
                <a:gd name="connsiteY283" fmla="*/ 3057635 h 4004133"/>
                <a:gd name="connsiteX284" fmla="*/ 504667 w 2379430"/>
                <a:gd name="connsiteY284" fmla="*/ 3055663 h 4004133"/>
                <a:gd name="connsiteX285" fmla="*/ 503353 w 2379430"/>
                <a:gd name="connsiteY285" fmla="*/ 3050332 h 4004133"/>
                <a:gd name="connsiteX286" fmla="*/ 505837 w 2379430"/>
                <a:gd name="connsiteY286" fmla="*/ 3045584 h 4004133"/>
                <a:gd name="connsiteX287" fmla="*/ 560833 w 2379430"/>
                <a:gd name="connsiteY287" fmla="*/ 2985915 h 4004133"/>
                <a:gd name="connsiteX288" fmla="*/ 562732 w 2379430"/>
                <a:gd name="connsiteY288" fmla="*/ 2983870 h 4004133"/>
                <a:gd name="connsiteX289" fmla="*/ 565214 w 2379430"/>
                <a:gd name="connsiteY289" fmla="*/ 2982701 h 4004133"/>
                <a:gd name="connsiteX290" fmla="*/ 570472 w 2379430"/>
                <a:gd name="connsiteY290" fmla="*/ 2983870 h 4004133"/>
                <a:gd name="connsiteX291" fmla="*/ 572298 w 2379430"/>
                <a:gd name="connsiteY291" fmla="*/ 2985988 h 4004133"/>
                <a:gd name="connsiteX292" fmla="*/ 573248 w 2379430"/>
                <a:gd name="connsiteY292" fmla="*/ 2988691 h 4004133"/>
                <a:gd name="connsiteX293" fmla="*/ 571861 w 2379430"/>
                <a:gd name="connsiteY293" fmla="*/ 2994095 h 4004133"/>
                <a:gd name="connsiteX294" fmla="*/ 514162 w 2379430"/>
                <a:gd name="connsiteY294" fmla="*/ 3056686 h 4004133"/>
                <a:gd name="connsiteX295" fmla="*/ 509999 w 2379430"/>
                <a:gd name="connsiteY295" fmla="*/ 3058366 h 4004133"/>
                <a:gd name="connsiteX296" fmla="*/ 1527817 w 2379430"/>
                <a:gd name="connsiteY296" fmla="*/ 2989421 h 4004133"/>
                <a:gd name="connsiteX297" fmla="*/ 1525699 w 2379430"/>
                <a:gd name="connsiteY297" fmla="*/ 2989421 h 4004133"/>
                <a:gd name="connsiteX298" fmla="*/ 1521755 w 2379430"/>
                <a:gd name="connsiteY298" fmla="*/ 2985842 h 4004133"/>
                <a:gd name="connsiteX299" fmla="*/ 1521391 w 2379430"/>
                <a:gd name="connsiteY299" fmla="*/ 2980365 h 4004133"/>
                <a:gd name="connsiteX300" fmla="*/ 1543301 w 2379430"/>
                <a:gd name="connsiteY300" fmla="*/ 2898784 h 4004133"/>
                <a:gd name="connsiteX301" fmla="*/ 1544396 w 2379430"/>
                <a:gd name="connsiteY301" fmla="*/ 2896228 h 4004133"/>
                <a:gd name="connsiteX302" fmla="*/ 1546295 w 2379430"/>
                <a:gd name="connsiteY302" fmla="*/ 2894329 h 4004133"/>
                <a:gd name="connsiteX303" fmla="*/ 1548779 w 2379430"/>
                <a:gd name="connsiteY303" fmla="*/ 2893306 h 4004133"/>
                <a:gd name="connsiteX304" fmla="*/ 1551407 w 2379430"/>
                <a:gd name="connsiteY304" fmla="*/ 2893306 h 4004133"/>
                <a:gd name="connsiteX305" fmla="*/ 1553818 w 2379430"/>
                <a:gd name="connsiteY305" fmla="*/ 2894475 h 4004133"/>
                <a:gd name="connsiteX306" fmla="*/ 1555571 w 2379430"/>
                <a:gd name="connsiteY306" fmla="*/ 2896447 h 4004133"/>
                <a:gd name="connsiteX307" fmla="*/ 1556593 w 2379430"/>
                <a:gd name="connsiteY307" fmla="*/ 2899076 h 4004133"/>
                <a:gd name="connsiteX308" fmla="*/ 1556593 w 2379430"/>
                <a:gd name="connsiteY308" fmla="*/ 2901779 h 4004133"/>
                <a:gd name="connsiteX309" fmla="*/ 1534682 w 2379430"/>
                <a:gd name="connsiteY309" fmla="*/ 2984820 h 4004133"/>
                <a:gd name="connsiteX310" fmla="*/ 1532200 w 2379430"/>
                <a:gd name="connsiteY310" fmla="*/ 2988179 h 4004133"/>
                <a:gd name="connsiteX311" fmla="*/ 1527817 w 2379430"/>
                <a:gd name="connsiteY311" fmla="*/ 2989494 h 4004133"/>
                <a:gd name="connsiteX312" fmla="*/ 602097 w 2379430"/>
                <a:gd name="connsiteY312" fmla="*/ 2921206 h 4004133"/>
                <a:gd name="connsiteX313" fmla="*/ 600198 w 2379430"/>
                <a:gd name="connsiteY313" fmla="*/ 2921206 h 4004133"/>
                <a:gd name="connsiteX314" fmla="*/ 597860 w 2379430"/>
                <a:gd name="connsiteY314" fmla="*/ 2919891 h 4004133"/>
                <a:gd name="connsiteX315" fmla="*/ 596180 w 2379430"/>
                <a:gd name="connsiteY315" fmla="*/ 2917773 h 4004133"/>
                <a:gd name="connsiteX316" fmla="*/ 595451 w 2379430"/>
                <a:gd name="connsiteY316" fmla="*/ 2915071 h 4004133"/>
                <a:gd name="connsiteX317" fmla="*/ 595451 w 2379430"/>
                <a:gd name="connsiteY317" fmla="*/ 2912296 h 4004133"/>
                <a:gd name="connsiteX318" fmla="*/ 597641 w 2379430"/>
                <a:gd name="connsiteY318" fmla="*/ 2904189 h 4004133"/>
                <a:gd name="connsiteX319" fmla="*/ 608159 w 2379430"/>
                <a:gd name="connsiteY319" fmla="*/ 2829766 h 4004133"/>
                <a:gd name="connsiteX320" fmla="*/ 610495 w 2379430"/>
                <a:gd name="connsiteY320" fmla="*/ 2824872 h 4004133"/>
                <a:gd name="connsiteX321" fmla="*/ 615243 w 2379430"/>
                <a:gd name="connsiteY321" fmla="*/ 2822900 h 4004133"/>
                <a:gd name="connsiteX322" fmla="*/ 619990 w 2379430"/>
                <a:gd name="connsiteY322" fmla="*/ 2825165 h 4004133"/>
                <a:gd name="connsiteX323" fmla="*/ 621743 w 2379430"/>
                <a:gd name="connsiteY323" fmla="*/ 2830277 h 4004133"/>
                <a:gd name="connsiteX324" fmla="*/ 610641 w 2379430"/>
                <a:gd name="connsiteY324" fmla="*/ 2907913 h 4004133"/>
                <a:gd name="connsiteX325" fmla="*/ 608452 w 2379430"/>
                <a:gd name="connsiteY325" fmla="*/ 2916093 h 4004133"/>
                <a:gd name="connsiteX326" fmla="*/ 605968 w 2379430"/>
                <a:gd name="connsiteY326" fmla="*/ 2919745 h 4004133"/>
                <a:gd name="connsiteX327" fmla="*/ 602097 w 2379430"/>
                <a:gd name="connsiteY327" fmla="*/ 2921206 h 4004133"/>
                <a:gd name="connsiteX328" fmla="*/ 1562582 w 2379430"/>
                <a:gd name="connsiteY328" fmla="*/ 2823120 h 4004133"/>
                <a:gd name="connsiteX329" fmla="*/ 1561924 w 2379430"/>
                <a:gd name="connsiteY329" fmla="*/ 2823120 h 4004133"/>
                <a:gd name="connsiteX330" fmla="*/ 1559296 w 2379430"/>
                <a:gd name="connsiteY330" fmla="*/ 2822316 h 4004133"/>
                <a:gd name="connsiteX331" fmla="*/ 1556010 w 2379430"/>
                <a:gd name="connsiteY331" fmla="*/ 2817861 h 4004133"/>
                <a:gd name="connsiteX332" fmla="*/ 1556010 w 2379430"/>
                <a:gd name="connsiteY332" fmla="*/ 2815013 h 4004133"/>
                <a:gd name="connsiteX333" fmla="*/ 1560025 w 2379430"/>
                <a:gd name="connsiteY333" fmla="*/ 2757315 h 4004133"/>
                <a:gd name="connsiteX334" fmla="*/ 1561632 w 2379430"/>
                <a:gd name="connsiteY334" fmla="*/ 2729927 h 4004133"/>
                <a:gd name="connsiteX335" fmla="*/ 1562143 w 2379430"/>
                <a:gd name="connsiteY335" fmla="*/ 2727078 h 4004133"/>
                <a:gd name="connsiteX336" fmla="*/ 1563677 w 2379430"/>
                <a:gd name="connsiteY336" fmla="*/ 2724595 h 4004133"/>
                <a:gd name="connsiteX337" fmla="*/ 1566088 w 2379430"/>
                <a:gd name="connsiteY337" fmla="*/ 2723061 h 4004133"/>
                <a:gd name="connsiteX338" fmla="*/ 1568864 w 2379430"/>
                <a:gd name="connsiteY338" fmla="*/ 2722623 h 4004133"/>
                <a:gd name="connsiteX339" fmla="*/ 1571565 w 2379430"/>
                <a:gd name="connsiteY339" fmla="*/ 2723427 h 4004133"/>
                <a:gd name="connsiteX340" fmla="*/ 1573757 w 2379430"/>
                <a:gd name="connsiteY340" fmla="*/ 2725252 h 4004133"/>
                <a:gd name="connsiteX341" fmla="*/ 1574998 w 2379430"/>
                <a:gd name="connsiteY341" fmla="*/ 2727882 h 4004133"/>
                <a:gd name="connsiteX342" fmla="*/ 1574998 w 2379430"/>
                <a:gd name="connsiteY342" fmla="*/ 2730876 h 4004133"/>
                <a:gd name="connsiteX343" fmla="*/ 1573245 w 2379430"/>
                <a:gd name="connsiteY343" fmla="*/ 2758191 h 4004133"/>
                <a:gd name="connsiteX344" fmla="*/ 1569301 w 2379430"/>
                <a:gd name="connsiteY344" fmla="*/ 2816619 h 4004133"/>
                <a:gd name="connsiteX345" fmla="*/ 1567182 w 2379430"/>
                <a:gd name="connsiteY345" fmla="*/ 2821367 h 4004133"/>
                <a:gd name="connsiteX346" fmla="*/ 1562582 w 2379430"/>
                <a:gd name="connsiteY346" fmla="*/ 2823120 h 4004133"/>
                <a:gd name="connsiteX347" fmla="*/ 611080 w 2379430"/>
                <a:gd name="connsiteY347" fmla="*/ 2751326 h 4004133"/>
                <a:gd name="connsiteX348" fmla="*/ 606626 w 2379430"/>
                <a:gd name="connsiteY348" fmla="*/ 2749500 h 4004133"/>
                <a:gd name="connsiteX349" fmla="*/ 604361 w 2379430"/>
                <a:gd name="connsiteY349" fmla="*/ 2745045 h 4004133"/>
                <a:gd name="connsiteX350" fmla="*/ 598372 w 2379430"/>
                <a:gd name="connsiteY350" fmla="*/ 2701662 h 4004133"/>
                <a:gd name="connsiteX351" fmla="*/ 591653 w 2379430"/>
                <a:gd name="connsiteY351" fmla="*/ 2660836 h 4004133"/>
                <a:gd name="connsiteX352" fmla="*/ 592821 w 2379430"/>
                <a:gd name="connsiteY352" fmla="*/ 2655504 h 4004133"/>
                <a:gd name="connsiteX353" fmla="*/ 597204 w 2379430"/>
                <a:gd name="connsiteY353" fmla="*/ 2652583 h 4004133"/>
                <a:gd name="connsiteX354" fmla="*/ 602243 w 2379430"/>
                <a:gd name="connsiteY354" fmla="*/ 2653751 h 4004133"/>
                <a:gd name="connsiteX355" fmla="*/ 605017 w 2379430"/>
                <a:gd name="connsiteY355" fmla="*/ 2658352 h 4004133"/>
                <a:gd name="connsiteX356" fmla="*/ 611665 w 2379430"/>
                <a:gd name="connsiteY356" fmla="*/ 2699179 h 4004133"/>
                <a:gd name="connsiteX357" fmla="*/ 617799 w 2379430"/>
                <a:gd name="connsiteY357" fmla="*/ 2743000 h 4004133"/>
                <a:gd name="connsiteX358" fmla="*/ 617799 w 2379430"/>
                <a:gd name="connsiteY358" fmla="*/ 2745848 h 4004133"/>
                <a:gd name="connsiteX359" fmla="*/ 616631 w 2379430"/>
                <a:gd name="connsiteY359" fmla="*/ 2748405 h 4004133"/>
                <a:gd name="connsiteX360" fmla="*/ 614659 w 2379430"/>
                <a:gd name="connsiteY360" fmla="*/ 2750304 h 4004133"/>
                <a:gd name="connsiteX361" fmla="*/ 612030 w 2379430"/>
                <a:gd name="connsiteY361" fmla="*/ 2751180 h 4004133"/>
                <a:gd name="connsiteX362" fmla="*/ 1574705 w 2379430"/>
                <a:gd name="connsiteY362" fmla="*/ 2652290 h 4004133"/>
                <a:gd name="connsiteX363" fmla="*/ 1574195 w 2379430"/>
                <a:gd name="connsiteY363" fmla="*/ 2652290 h 4004133"/>
                <a:gd name="connsiteX364" fmla="*/ 1571638 w 2379430"/>
                <a:gd name="connsiteY364" fmla="*/ 2651487 h 4004133"/>
                <a:gd name="connsiteX365" fmla="*/ 1569593 w 2379430"/>
                <a:gd name="connsiteY365" fmla="*/ 2649807 h 4004133"/>
                <a:gd name="connsiteX366" fmla="*/ 1568279 w 2379430"/>
                <a:gd name="connsiteY366" fmla="*/ 2647324 h 4004133"/>
                <a:gd name="connsiteX367" fmla="*/ 1568279 w 2379430"/>
                <a:gd name="connsiteY367" fmla="*/ 2644622 h 4004133"/>
                <a:gd name="connsiteX368" fmla="*/ 1574924 w 2379430"/>
                <a:gd name="connsiteY368" fmla="*/ 2559390 h 4004133"/>
                <a:gd name="connsiteX369" fmla="*/ 1577335 w 2379430"/>
                <a:gd name="connsiteY369" fmla="*/ 2554569 h 4004133"/>
                <a:gd name="connsiteX370" fmla="*/ 1582228 w 2379430"/>
                <a:gd name="connsiteY370" fmla="*/ 2552890 h 4004133"/>
                <a:gd name="connsiteX371" fmla="*/ 1586830 w 2379430"/>
                <a:gd name="connsiteY371" fmla="*/ 2555373 h 4004133"/>
                <a:gd name="connsiteX372" fmla="*/ 1588437 w 2379430"/>
                <a:gd name="connsiteY372" fmla="*/ 2560558 h 4004133"/>
                <a:gd name="connsiteX373" fmla="*/ 1581789 w 2379430"/>
                <a:gd name="connsiteY373" fmla="*/ 2645790 h 4004133"/>
                <a:gd name="connsiteX374" fmla="*/ 1579600 w 2379430"/>
                <a:gd name="connsiteY374" fmla="*/ 2650391 h 4004133"/>
                <a:gd name="connsiteX375" fmla="*/ 1574705 w 2379430"/>
                <a:gd name="connsiteY375" fmla="*/ 2652437 h 4004133"/>
                <a:gd name="connsiteX376" fmla="*/ 586176 w 2379430"/>
                <a:gd name="connsiteY376" fmla="*/ 2582323 h 4004133"/>
                <a:gd name="connsiteX377" fmla="*/ 581646 w 2379430"/>
                <a:gd name="connsiteY377" fmla="*/ 2580570 h 4004133"/>
                <a:gd name="connsiteX378" fmla="*/ 579455 w 2379430"/>
                <a:gd name="connsiteY378" fmla="*/ 2576042 h 4004133"/>
                <a:gd name="connsiteX379" fmla="*/ 576023 w 2379430"/>
                <a:gd name="connsiteY379" fmla="*/ 2536676 h 4004133"/>
                <a:gd name="connsiteX380" fmla="*/ 574124 w 2379430"/>
                <a:gd name="connsiteY380" fmla="*/ 2490080 h 4004133"/>
                <a:gd name="connsiteX381" fmla="*/ 576096 w 2379430"/>
                <a:gd name="connsiteY381" fmla="*/ 2485040 h 4004133"/>
                <a:gd name="connsiteX382" fmla="*/ 580844 w 2379430"/>
                <a:gd name="connsiteY382" fmla="*/ 2482849 h 4004133"/>
                <a:gd name="connsiteX383" fmla="*/ 583472 w 2379430"/>
                <a:gd name="connsiteY383" fmla="*/ 2483287 h 4004133"/>
                <a:gd name="connsiteX384" fmla="*/ 585737 w 2379430"/>
                <a:gd name="connsiteY384" fmla="*/ 2484748 h 4004133"/>
                <a:gd name="connsiteX385" fmla="*/ 587197 w 2379430"/>
                <a:gd name="connsiteY385" fmla="*/ 2487085 h 4004133"/>
                <a:gd name="connsiteX386" fmla="*/ 587709 w 2379430"/>
                <a:gd name="connsiteY386" fmla="*/ 2489860 h 4004133"/>
                <a:gd name="connsiteX387" fmla="*/ 589535 w 2379430"/>
                <a:gd name="connsiteY387" fmla="*/ 2535799 h 4004133"/>
                <a:gd name="connsiteX388" fmla="*/ 592894 w 2379430"/>
                <a:gd name="connsiteY388" fmla="*/ 2574435 h 4004133"/>
                <a:gd name="connsiteX389" fmla="*/ 592894 w 2379430"/>
                <a:gd name="connsiteY389" fmla="*/ 2577284 h 4004133"/>
                <a:gd name="connsiteX390" fmla="*/ 591726 w 2379430"/>
                <a:gd name="connsiteY390" fmla="*/ 2579840 h 4004133"/>
                <a:gd name="connsiteX391" fmla="*/ 589681 w 2379430"/>
                <a:gd name="connsiteY391" fmla="*/ 2581666 h 4004133"/>
                <a:gd name="connsiteX392" fmla="*/ 587124 w 2379430"/>
                <a:gd name="connsiteY392" fmla="*/ 2582542 h 4004133"/>
                <a:gd name="connsiteX393" fmla="*/ 1588071 w 2379430"/>
                <a:gd name="connsiteY393" fmla="*/ 2481900 h 4004133"/>
                <a:gd name="connsiteX394" fmla="*/ 1587486 w 2379430"/>
                <a:gd name="connsiteY394" fmla="*/ 2481900 h 4004133"/>
                <a:gd name="connsiteX395" fmla="*/ 1584931 w 2379430"/>
                <a:gd name="connsiteY395" fmla="*/ 2481169 h 4004133"/>
                <a:gd name="connsiteX396" fmla="*/ 1582886 w 2379430"/>
                <a:gd name="connsiteY396" fmla="*/ 2479416 h 4004133"/>
                <a:gd name="connsiteX397" fmla="*/ 1581572 w 2379430"/>
                <a:gd name="connsiteY397" fmla="*/ 2477006 h 4004133"/>
                <a:gd name="connsiteX398" fmla="*/ 1581572 w 2379430"/>
                <a:gd name="connsiteY398" fmla="*/ 2474231 h 4004133"/>
                <a:gd name="connsiteX399" fmla="*/ 1582740 w 2379430"/>
                <a:gd name="connsiteY399" fmla="*/ 2457286 h 4004133"/>
                <a:gd name="connsiteX400" fmla="*/ 1612392 w 2379430"/>
                <a:gd name="connsiteY400" fmla="*/ 2392432 h 4004133"/>
                <a:gd name="connsiteX401" fmla="*/ 1617285 w 2379430"/>
                <a:gd name="connsiteY401" fmla="*/ 2390533 h 4004133"/>
                <a:gd name="connsiteX402" fmla="*/ 1621959 w 2379430"/>
                <a:gd name="connsiteY402" fmla="*/ 2392870 h 4004133"/>
                <a:gd name="connsiteX403" fmla="*/ 1623711 w 2379430"/>
                <a:gd name="connsiteY403" fmla="*/ 2397982 h 4004133"/>
                <a:gd name="connsiteX404" fmla="*/ 1621522 w 2379430"/>
                <a:gd name="connsiteY404" fmla="*/ 2402948 h 4004133"/>
                <a:gd name="connsiteX405" fmla="*/ 1603627 w 2379430"/>
                <a:gd name="connsiteY405" fmla="*/ 2428000 h 4004133"/>
                <a:gd name="connsiteX406" fmla="*/ 1596323 w 2379430"/>
                <a:gd name="connsiteY406" fmla="*/ 2458309 h 4004133"/>
                <a:gd name="connsiteX407" fmla="*/ 1595155 w 2379430"/>
                <a:gd name="connsiteY407" fmla="*/ 2475326 h 4004133"/>
                <a:gd name="connsiteX408" fmla="*/ 1593037 w 2379430"/>
                <a:gd name="connsiteY408" fmla="*/ 2480001 h 4004133"/>
                <a:gd name="connsiteX409" fmla="*/ 1588071 w 2379430"/>
                <a:gd name="connsiteY409" fmla="*/ 2481900 h 4004133"/>
                <a:gd name="connsiteX410" fmla="*/ 584423 w 2379430"/>
                <a:gd name="connsiteY410" fmla="*/ 2411859 h 4004133"/>
                <a:gd name="connsiteX411" fmla="*/ 583765 w 2379430"/>
                <a:gd name="connsiteY411" fmla="*/ 2411859 h 4004133"/>
                <a:gd name="connsiteX412" fmla="*/ 581135 w 2379430"/>
                <a:gd name="connsiteY412" fmla="*/ 2410982 h 4004133"/>
                <a:gd name="connsiteX413" fmla="*/ 579091 w 2379430"/>
                <a:gd name="connsiteY413" fmla="*/ 2409083 h 4004133"/>
                <a:gd name="connsiteX414" fmla="*/ 577702 w 2379430"/>
                <a:gd name="connsiteY414" fmla="*/ 2403679 h 4004133"/>
                <a:gd name="connsiteX415" fmla="*/ 592309 w 2379430"/>
                <a:gd name="connsiteY415" fmla="*/ 2318520 h 4004133"/>
                <a:gd name="connsiteX416" fmla="*/ 593479 w 2379430"/>
                <a:gd name="connsiteY416" fmla="*/ 2316037 h 4004133"/>
                <a:gd name="connsiteX417" fmla="*/ 595451 w 2379430"/>
                <a:gd name="connsiteY417" fmla="*/ 2314138 h 4004133"/>
                <a:gd name="connsiteX418" fmla="*/ 597933 w 2379430"/>
                <a:gd name="connsiteY418" fmla="*/ 2313261 h 4004133"/>
                <a:gd name="connsiteX419" fmla="*/ 600563 w 2379430"/>
                <a:gd name="connsiteY419" fmla="*/ 2313261 h 4004133"/>
                <a:gd name="connsiteX420" fmla="*/ 604727 w 2379430"/>
                <a:gd name="connsiteY420" fmla="*/ 2316548 h 4004133"/>
                <a:gd name="connsiteX421" fmla="*/ 605456 w 2379430"/>
                <a:gd name="connsiteY421" fmla="*/ 2322026 h 4004133"/>
                <a:gd name="connsiteX422" fmla="*/ 591434 w 2379430"/>
                <a:gd name="connsiteY422" fmla="*/ 2404994 h 4004133"/>
                <a:gd name="connsiteX423" fmla="*/ 589316 w 2379430"/>
                <a:gd name="connsiteY423" fmla="*/ 2409741 h 4004133"/>
                <a:gd name="connsiteX424" fmla="*/ 584130 w 2379430"/>
                <a:gd name="connsiteY424" fmla="*/ 2411859 h 4004133"/>
                <a:gd name="connsiteX425" fmla="*/ 1687763 w 2379430"/>
                <a:gd name="connsiteY425" fmla="*/ 2364313 h 4004133"/>
                <a:gd name="connsiteX426" fmla="*/ 1684039 w 2379430"/>
                <a:gd name="connsiteY426" fmla="*/ 2363218 h 4004133"/>
                <a:gd name="connsiteX427" fmla="*/ 1681557 w 2379430"/>
                <a:gd name="connsiteY427" fmla="*/ 2360077 h 4004133"/>
                <a:gd name="connsiteX428" fmla="*/ 1681557 w 2379430"/>
                <a:gd name="connsiteY428" fmla="*/ 2354672 h 4004133"/>
                <a:gd name="connsiteX429" fmla="*/ 1685135 w 2379430"/>
                <a:gd name="connsiteY429" fmla="*/ 2350728 h 4004133"/>
                <a:gd name="connsiteX430" fmla="*/ 1759411 w 2379430"/>
                <a:gd name="connsiteY430" fmla="*/ 2316110 h 4004133"/>
                <a:gd name="connsiteX431" fmla="*/ 1762041 w 2379430"/>
                <a:gd name="connsiteY431" fmla="*/ 2315525 h 4004133"/>
                <a:gd name="connsiteX432" fmla="*/ 1764597 w 2379430"/>
                <a:gd name="connsiteY432" fmla="*/ 2315964 h 4004133"/>
                <a:gd name="connsiteX433" fmla="*/ 1766861 w 2379430"/>
                <a:gd name="connsiteY433" fmla="*/ 2317498 h 4004133"/>
                <a:gd name="connsiteX434" fmla="*/ 1768321 w 2379430"/>
                <a:gd name="connsiteY434" fmla="*/ 2319762 h 4004133"/>
                <a:gd name="connsiteX435" fmla="*/ 1768906 w 2379430"/>
                <a:gd name="connsiteY435" fmla="*/ 2322464 h 4004133"/>
                <a:gd name="connsiteX436" fmla="*/ 1768468 w 2379430"/>
                <a:gd name="connsiteY436" fmla="*/ 2325239 h 4004133"/>
                <a:gd name="connsiteX437" fmla="*/ 1767007 w 2379430"/>
                <a:gd name="connsiteY437" fmla="*/ 2327576 h 4004133"/>
                <a:gd name="connsiteX438" fmla="*/ 1764889 w 2379430"/>
                <a:gd name="connsiteY438" fmla="*/ 2329183 h 4004133"/>
                <a:gd name="connsiteX439" fmla="*/ 1690320 w 2379430"/>
                <a:gd name="connsiteY439" fmla="*/ 2363728 h 4004133"/>
                <a:gd name="connsiteX440" fmla="*/ 1687473 w 2379430"/>
                <a:gd name="connsiteY440" fmla="*/ 2364313 h 4004133"/>
                <a:gd name="connsiteX441" fmla="*/ 1836391 w 2379430"/>
                <a:gd name="connsiteY441" fmla="*/ 2295806 h 4004133"/>
                <a:gd name="connsiteX442" fmla="*/ 1832666 w 2379430"/>
                <a:gd name="connsiteY442" fmla="*/ 2294564 h 4004133"/>
                <a:gd name="connsiteX443" fmla="*/ 1830182 w 2379430"/>
                <a:gd name="connsiteY443" fmla="*/ 2291424 h 4004133"/>
                <a:gd name="connsiteX444" fmla="*/ 1830182 w 2379430"/>
                <a:gd name="connsiteY444" fmla="*/ 2286019 h 4004133"/>
                <a:gd name="connsiteX445" fmla="*/ 1833834 w 2379430"/>
                <a:gd name="connsiteY445" fmla="*/ 2282075 h 4004133"/>
                <a:gd name="connsiteX446" fmla="*/ 1908768 w 2379430"/>
                <a:gd name="connsiteY446" fmla="*/ 2248917 h 4004133"/>
                <a:gd name="connsiteX447" fmla="*/ 1911325 w 2379430"/>
                <a:gd name="connsiteY447" fmla="*/ 2248406 h 4004133"/>
                <a:gd name="connsiteX448" fmla="*/ 1913955 w 2379430"/>
                <a:gd name="connsiteY448" fmla="*/ 2248991 h 4004133"/>
                <a:gd name="connsiteX449" fmla="*/ 1916144 w 2379430"/>
                <a:gd name="connsiteY449" fmla="*/ 2250524 h 4004133"/>
                <a:gd name="connsiteX450" fmla="*/ 1918117 w 2379430"/>
                <a:gd name="connsiteY450" fmla="*/ 2255563 h 4004133"/>
                <a:gd name="connsiteX451" fmla="*/ 1917607 w 2379430"/>
                <a:gd name="connsiteY451" fmla="*/ 2258339 h 4004133"/>
                <a:gd name="connsiteX452" fmla="*/ 1916071 w 2379430"/>
                <a:gd name="connsiteY452" fmla="*/ 2260603 h 4004133"/>
                <a:gd name="connsiteX453" fmla="*/ 1913882 w 2379430"/>
                <a:gd name="connsiteY453" fmla="*/ 2262137 h 4004133"/>
                <a:gd name="connsiteX454" fmla="*/ 1839165 w 2379430"/>
                <a:gd name="connsiteY454" fmla="*/ 2295221 h 4004133"/>
                <a:gd name="connsiteX455" fmla="*/ 1836829 w 2379430"/>
                <a:gd name="connsiteY455" fmla="*/ 2295806 h 4004133"/>
                <a:gd name="connsiteX456" fmla="*/ 1433237 w 2379430"/>
                <a:gd name="connsiteY456" fmla="*/ 2247384 h 4004133"/>
                <a:gd name="connsiteX457" fmla="*/ 1429439 w 2379430"/>
                <a:gd name="connsiteY457" fmla="*/ 2246142 h 4004133"/>
                <a:gd name="connsiteX458" fmla="*/ 1426955 w 2379430"/>
                <a:gd name="connsiteY458" fmla="*/ 2242782 h 4004133"/>
                <a:gd name="connsiteX459" fmla="*/ 1426955 w 2379430"/>
                <a:gd name="connsiteY459" fmla="*/ 2237378 h 4004133"/>
                <a:gd name="connsiteX460" fmla="*/ 1430680 w 2379430"/>
                <a:gd name="connsiteY460" fmla="*/ 2233580 h 4004133"/>
                <a:gd name="connsiteX461" fmla="*/ 1457849 w 2379430"/>
                <a:gd name="connsiteY461" fmla="*/ 2180630 h 4004133"/>
                <a:gd name="connsiteX462" fmla="*/ 1464569 w 2379430"/>
                <a:gd name="connsiteY462" fmla="*/ 2177781 h 4004133"/>
                <a:gd name="connsiteX463" fmla="*/ 1457849 w 2379430"/>
                <a:gd name="connsiteY463" fmla="*/ 2177781 h 4004133"/>
                <a:gd name="connsiteX464" fmla="*/ 1457849 w 2379430"/>
                <a:gd name="connsiteY464" fmla="*/ 2168141 h 4004133"/>
                <a:gd name="connsiteX465" fmla="*/ 1457849 w 2379430"/>
                <a:gd name="connsiteY465" fmla="*/ 2165365 h 4004133"/>
                <a:gd name="connsiteX466" fmla="*/ 1459165 w 2379430"/>
                <a:gd name="connsiteY466" fmla="*/ 2163028 h 4004133"/>
                <a:gd name="connsiteX467" fmla="*/ 1461281 w 2379430"/>
                <a:gd name="connsiteY467" fmla="*/ 2161348 h 4004133"/>
                <a:gd name="connsiteX468" fmla="*/ 1463838 w 2379430"/>
                <a:gd name="connsiteY468" fmla="*/ 2160618 h 4004133"/>
                <a:gd name="connsiteX469" fmla="*/ 1468658 w 2379430"/>
                <a:gd name="connsiteY469" fmla="*/ 2162444 h 4004133"/>
                <a:gd name="connsiteX470" fmla="*/ 1470923 w 2379430"/>
                <a:gd name="connsiteY470" fmla="*/ 2167337 h 4004133"/>
                <a:gd name="connsiteX471" fmla="*/ 1470923 w 2379430"/>
                <a:gd name="connsiteY471" fmla="*/ 2180995 h 4004133"/>
                <a:gd name="connsiteX472" fmla="*/ 1435136 w 2379430"/>
                <a:gd name="connsiteY472" fmla="*/ 2246726 h 4004133"/>
                <a:gd name="connsiteX473" fmla="*/ 1433091 w 2379430"/>
                <a:gd name="connsiteY473" fmla="*/ 2247165 h 4004133"/>
                <a:gd name="connsiteX474" fmla="*/ 625614 w 2379430"/>
                <a:gd name="connsiteY474" fmla="*/ 2247384 h 4004133"/>
                <a:gd name="connsiteX475" fmla="*/ 622766 w 2379430"/>
                <a:gd name="connsiteY475" fmla="*/ 2246726 h 4004133"/>
                <a:gd name="connsiteX476" fmla="*/ 620575 w 2379430"/>
                <a:gd name="connsiteY476" fmla="*/ 2245119 h 4004133"/>
                <a:gd name="connsiteX477" fmla="*/ 619188 w 2379430"/>
                <a:gd name="connsiteY477" fmla="*/ 2242710 h 4004133"/>
                <a:gd name="connsiteX478" fmla="*/ 618822 w 2379430"/>
                <a:gd name="connsiteY478" fmla="*/ 2240007 h 4004133"/>
                <a:gd name="connsiteX479" fmla="*/ 619407 w 2379430"/>
                <a:gd name="connsiteY479" fmla="*/ 2237232 h 4004133"/>
                <a:gd name="connsiteX480" fmla="*/ 643361 w 2379430"/>
                <a:gd name="connsiteY480" fmla="*/ 2190124 h 4004133"/>
                <a:gd name="connsiteX481" fmla="*/ 660379 w 2379430"/>
                <a:gd name="connsiteY481" fmla="*/ 2162225 h 4004133"/>
                <a:gd name="connsiteX482" fmla="*/ 664688 w 2379430"/>
                <a:gd name="connsiteY482" fmla="*/ 2159230 h 4004133"/>
                <a:gd name="connsiteX483" fmla="*/ 669800 w 2379430"/>
                <a:gd name="connsiteY483" fmla="*/ 2160326 h 4004133"/>
                <a:gd name="connsiteX484" fmla="*/ 671626 w 2379430"/>
                <a:gd name="connsiteY484" fmla="*/ 2162298 h 4004133"/>
                <a:gd name="connsiteX485" fmla="*/ 672648 w 2379430"/>
                <a:gd name="connsiteY485" fmla="*/ 2164854 h 4004133"/>
                <a:gd name="connsiteX486" fmla="*/ 672648 w 2379430"/>
                <a:gd name="connsiteY486" fmla="*/ 2167629 h 4004133"/>
                <a:gd name="connsiteX487" fmla="*/ 671626 w 2379430"/>
                <a:gd name="connsiteY487" fmla="*/ 2170185 h 4004133"/>
                <a:gd name="connsiteX488" fmla="*/ 654901 w 2379430"/>
                <a:gd name="connsiteY488" fmla="*/ 2197501 h 4004133"/>
                <a:gd name="connsiteX489" fmla="*/ 631676 w 2379430"/>
                <a:gd name="connsiteY489" fmla="*/ 2243221 h 4004133"/>
                <a:gd name="connsiteX490" fmla="*/ 629339 w 2379430"/>
                <a:gd name="connsiteY490" fmla="*/ 2246142 h 4004133"/>
                <a:gd name="connsiteX491" fmla="*/ 625833 w 2379430"/>
                <a:gd name="connsiteY491" fmla="*/ 2247384 h 4004133"/>
                <a:gd name="connsiteX492" fmla="*/ 1986551 w 2379430"/>
                <a:gd name="connsiteY492" fmla="*/ 2231097 h 4004133"/>
                <a:gd name="connsiteX493" fmla="*/ 1982095 w 2379430"/>
                <a:gd name="connsiteY493" fmla="*/ 2229490 h 4004133"/>
                <a:gd name="connsiteX494" fmla="*/ 1979758 w 2379430"/>
                <a:gd name="connsiteY494" fmla="*/ 2225254 h 4004133"/>
                <a:gd name="connsiteX495" fmla="*/ 1980562 w 2379430"/>
                <a:gd name="connsiteY495" fmla="*/ 2220434 h 4004133"/>
                <a:gd name="connsiteX496" fmla="*/ 1984141 w 2379430"/>
                <a:gd name="connsiteY496" fmla="*/ 2217293 h 4004133"/>
                <a:gd name="connsiteX497" fmla="*/ 2060681 w 2379430"/>
                <a:gd name="connsiteY497" fmla="*/ 2188079 h 4004133"/>
                <a:gd name="connsiteX498" fmla="*/ 2063311 w 2379430"/>
                <a:gd name="connsiteY498" fmla="*/ 2187714 h 4004133"/>
                <a:gd name="connsiteX499" fmla="*/ 2065867 w 2379430"/>
                <a:gd name="connsiteY499" fmla="*/ 2188371 h 4004133"/>
                <a:gd name="connsiteX500" fmla="*/ 2067985 w 2379430"/>
                <a:gd name="connsiteY500" fmla="*/ 2190051 h 4004133"/>
                <a:gd name="connsiteX501" fmla="*/ 2069299 w 2379430"/>
                <a:gd name="connsiteY501" fmla="*/ 2192461 h 4004133"/>
                <a:gd name="connsiteX502" fmla="*/ 2069299 w 2379430"/>
                <a:gd name="connsiteY502" fmla="*/ 2197939 h 4004133"/>
                <a:gd name="connsiteX503" fmla="*/ 2065430 w 2379430"/>
                <a:gd name="connsiteY503" fmla="*/ 2201518 h 4004133"/>
                <a:gd name="connsiteX504" fmla="*/ 1989107 w 2379430"/>
                <a:gd name="connsiteY504" fmla="*/ 2230732 h 4004133"/>
                <a:gd name="connsiteX505" fmla="*/ 1987061 w 2379430"/>
                <a:gd name="connsiteY505" fmla="*/ 2231243 h 4004133"/>
                <a:gd name="connsiteX506" fmla="*/ 1359105 w 2379430"/>
                <a:gd name="connsiteY506" fmla="*/ 2222917 h 4004133"/>
                <a:gd name="connsiteX507" fmla="*/ 1355307 w 2379430"/>
                <a:gd name="connsiteY507" fmla="*/ 2221675 h 4004133"/>
                <a:gd name="connsiteX508" fmla="*/ 1289576 w 2379430"/>
                <a:gd name="connsiteY508" fmla="*/ 2170551 h 4004133"/>
                <a:gd name="connsiteX509" fmla="*/ 1287969 w 2379430"/>
                <a:gd name="connsiteY509" fmla="*/ 2168359 h 4004133"/>
                <a:gd name="connsiteX510" fmla="*/ 1287167 w 2379430"/>
                <a:gd name="connsiteY510" fmla="*/ 2165730 h 4004133"/>
                <a:gd name="connsiteX511" fmla="*/ 1287167 w 2379430"/>
                <a:gd name="connsiteY511" fmla="*/ 2162955 h 4004133"/>
                <a:gd name="connsiteX512" fmla="*/ 1288481 w 2379430"/>
                <a:gd name="connsiteY512" fmla="*/ 2160545 h 4004133"/>
                <a:gd name="connsiteX513" fmla="*/ 1290526 w 2379430"/>
                <a:gd name="connsiteY513" fmla="*/ 2158792 h 4004133"/>
                <a:gd name="connsiteX514" fmla="*/ 1293010 w 2379430"/>
                <a:gd name="connsiteY514" fmla="*/ 2157989 h 4004133"/>
                <a:gd name="connsiteX515" fmla="*/ 1295638 w 2379430"/>
                <a:gd name="connsiteY515" fmla="*/ 2157989 h 4004133"/>
                <a:gd name="connsiteX516" fmla="*/ 1297903 w 2379430"/>
                <a:gd name="connsiteY516" fmla="*/ 2159303 h 4004133"/>
                <a:gd name="connsiteX517" fmla="*/ 1362539 w 2379430"/>
                <a:gd name="connsiteY517" fmla="*/ 2209916 h 4004133"/>
                <a:gd name="connsiteX518" fmla="*/ 1364437 w 2379430"/>
                <a:gd name="connsiteY518" fmla="*/ 2211889 h 4004133"/>
                <a:gd name="connsiteX519" fmla="*/ 1365387 w 2379430"/>
                <a:gd name="connsiteY519" fmla="*/ 2214445 h 4004133"/>
                <a:gd name="connsiteX520" fmla="*/ 1365387 w 2379430"/>
                <a:gd name="connsiteY520" fmla="*/ 2217220 h 4004133"/>
                <a:gd name="connsiteX521" fmla="*/ 1364365 w 2379430"/>
                <a:gd name="connsiteY521" fmla="*/ 2219777 h 4004133"/>
                <a:gd name="connsiteX522" fmla="*/ 1362028 w 2379430"/>
                <a:gd name="connsiteY522" fmla="*/ 2221894 h 4004133"/>
                <a:gd name="connsiteX523" fmla="*/ 1359032 w 2379430"/>
                <a:gd name="connsiteY523" fmla="*/ 2222625 h 4004133"/>
                <a:gd name="connsiteX524" fmla="*/ 2139852 w 2379430"/>
                <a:gd name="connsiteY524" fmla="*/ 2175225 h 4004133"/>
                <a:gd name="connsiteX525" fmla="*/ 2135469 w 2379430"/>
                <a:gd name="connsiteY525" fmla="*/ 2173545 h 4004133"/>
                <a:gd name="connsiteX526" fmla="*/ 2134082 w 2379430"/>
                <a:gd name="connsiteY526" fmla="*/ 2164416 h 4004133"/>
                <a:gd name="connsiteX527" fmla="*/ 2137734 w 2379430"/>
                <a:gd name="connsiteY527" fmla="*/ 2161348 h 4004133"/>
                <a:gd name="connsiteX528" fmla="*/ 2187908 w 2379430"/>
                <a:gd name="connsiteY528" fmla="*/ 2143747 h 4004133"/>
                <a:gd name="connsiteX529" fmla="*/ 2214859 w 2379430"/>
                <a:gd name="connsiteY529" fmla="*/ 2134325 h 4004133"/>
                <a:gd name="connsiteX530" fmla="*/ 2219971 w 2379430"/>
                <a:gd name="connsiteY530" fmla="*/ 2134325 h 4004133"/>
                <a:gd name="connsiteX531" fmla="*/ 2222090 w 2379430"/>
                <a:gd name="connsiteY531" fmla="*/ 2136005 h 4004133"/>
                <a:gd name="connsiteX532" fmla="*/ 2223331 w 2379430"/>
                <a:gd name="connsiteY532" fmla="*/ 2138488 h 4004133"/>
                <a:gd name="connsiteX533" fmla="*/ 2222965 w 2379430"/>
                <a:gd name="connsiteY533" fmla="*/ 2143893 h 4004133"/>
                <a:gd name="connsiteX534" fmla="*/ 2219094 w 2379430"/>
                <a:gd name="connsiteY534" fmla="*/ 2147472 h 4004133"/>
                <a:gd name="connsiteX535" fmla="*/ 2192218 w 2379430"/>
                <a:gd name="connsiteY535" fmla="*/ 2156893 h 4004133"/>
                <a:gd name="connsiteX536" fmla="*/ 2142044 w 2379430"/>
                <a:gd name="connsiteY536" fmla="*/ 2174495 h 4004133"/>
                <a:gd name="connsiteX537" fmla="*/ 2140071 w 2379430"/>
                <a:gd name="connsiteY537" fmla="*/ 2174495 h 4004133"/>
                <a:gd name="connsiteX538" fmla="*/ 2294101 w 2379430"/>
                <a:gd name="connsiteY538" fmla="*/ 2121471 h 4004133"/>
                <a:gd name="connsiteX539" fmla="*/ 2289720 w 2379430"/>
                <a:gd name="connsiteY539" fmla="*/ 2119791 h 4004133"/>
                <a:gd name="connsiteX540" fmla="*/ 2287383 w 2379430"/>
                <a:gd name="connsiteY540" fmla="*/ 2115482 h 4004133"/>
                <a:gd name="connsiteX541" fmla="*/ 2288331 w 2379430"/>
                <a:gd name="connsiteY541" fmla="*/ 2110662 h 4004133"/>
                <a:gd name="connsiteX542" fmla="*/ 2292056 w 2379430"/>
                <a:gd name="connsiteY542" fmla="*/ 2107595 h 4004133"/>
                <a:gd name="connsiteX543" fmla="*/ 2369547 w 2379430"/>
                <a:gd name="connsiteY543" fmla="*/ 2081302 h 4004133"/>
                <a:gd name="connsiteX544" fmla="*/ 2374440 w 2379430"/>
                <a:gd name="connsiteY544" fmla="*/ 2082105 h 4004133"/>
                <a:gd name="connsiteX545" fmla="*/ 2377509 w 2379430"/>
                <a:gd name="connsiteY545" fmla="*/ 2086195 h 4004133"/>
                <a:gd name="connsiteX546" fmla="*/ 2377509 w 2379430"/>
                <a:gd name="connsiteY546" fmla="*/ 2091307 h 4004133"/>
                <a:gd name="connsiteX547" fmla="*/ 2373930 w 2379430"/>
                <a:gd name="connsiteY547" fmla="*/ 2094959 h 4004133"/>
                <a:gd name="connsiteX548" fmla="*/ 2296439 w 2379430"/>
                <a:gd name="connsiteY548" fmla="*/ 2121106 h 4004133"/>
                <a:gd name="connsiteX549" fmla="*/ 2293955 w 2379430"/>
                <a:gd name="connsiteY549" fmla="*/ 2121471 h 4004133"/>
                <a:gd name="connsiteX550" fmla="*/ 1233851 w 2379430"/>
                <a:gd name="connsiteY550" fmla="*/ 2114168 h 4004133"/>
                <a:gd name="connsiteX551" fmla="*/ 1229322 w 2379430"/>
                <a:gd name="connsiteY551" fmla="*/ 2112269 h 4004133"/>
                <a:gd name="connsiteX552" fmla="*/ 1166586 w 2379430"/>
                <a:gd name="connsiteY552" fmla="*/ 2059829 h 4004133"/>
                <a:gd name="connsiteX553" fmla="*/ 1163736 w 2379430"/>
                <a:gd name="connsiteY553" fmla="*/ 2055228 h 4004133"/>
                <a:gd name="connsiteX554" fmla="*/ 1164760 w 2379430"/>
                <a:gd name="connsiteY554" fmla="*/ 2049824 h 4004133"/>
                <a:gd name="connsiteX555" fmla="*/ 1169214 w 2379430"/>
                <a:gd name="connsiteY555" fmla="*/ 2046829 h 4004133"/>
                <a:gd name="connsiteX556" fmla="*/ 1174328 w 2379430"/>
                <a:gd name="connsiteY556" fmla="*/ 2047925 h 4004133"/>
                <a:gd name="connsiteX557" fmla="*/ 1238743 w 2379430"/>
                <a:gd name="connsiteY557" fmla="*/ 2101825 h 4004133"/>
                <a:gd name="connsiteX558" fmla="*/ 1240206 w 2379430"/>
                <a:gd name="connsiteY558" fmla="*/ 2104089 h 4004133"/>
                <a:gd name="connsiteX559" fmla="*/ 1240206 w 2379430"/>
                <a:gd name="connsiteY559" fmla="*/ 2109566 h 4004133"/>
                <a:gd name="connsiteX560" fmla="*/ 1238743 w 2379430"/>
                <a:gd name="connsiteY560" fmla="*/ 2111830 h 4004133"/>
                <a:gd name="connsiteX561" fmla="*/ 1236625 w 2379430"/>
                <a:gd name="connsiteY561" fmla="*/ 2113437 h 4004133"/>
                <a:gd name="connsiteX562" fmla="*/ 1234070 w 2379430"/>
                <a:gd name="connsiteY562" fmla="*/ 2113949 h 4004133"/>
                <a:gd name="connsiteX563" fmla="*/ 717493 w 2379430"/>
                <a:gd name="connsiteY563" fmla="*/ 2107522 h 4004133"/>
                <a:gd name="connsiteX564" fmla="*/ 714863 w 2379430"/>
                <a:gd name="connsiteY564" fmla="*/ 2106791 h 4004133"/>
                <a:gd name="connsiteX565" fmla="*/ 712671 w 2379430"/>
                <a:gd name="connsiteY565" fmla="*/ 2105038 h 4004133"/>
                <a:gd name="connsiteX566" fmla="*/ 712671 w 2379430"/>
                <a:gd name="connsiteY566" fmla="*/ 2094959 h 4004133"/>
                <a:gd name="connsiteX567" fmla="*/ 778403 w 2379430"/>
                <a:gd name="connsiteY567" fmla="*/ 2042228 h 4004133"/>
                <a:gd name="connsiteX568" fmla="*/ 780960 w 2379430"/>
                <a:gd name="connsiteY568" fmla="*/ 2041352 h 4004133"/>
                <a:gd name="connsiteX569" fmla="*/ 783590 w 2379430"/>
                <a:gd name="connsiteY569" fmla="*/ 2041352 h 4004133"/>
                <a:gd name="connsiteX570" fmla="*/ 785926 w 2379430"/>
                <a:gd name="connsiteY570" fmla="*/ 2042593 h 4004133"/>
                <a:gd name="connsiteX571" fmla="*/ 787678 w 2379430"/>
                <a:gd name="connsiteY571" fmla="*/ 2044711 h 4004133"/>
                <a:gd name="connsiteX572" fmla="*/ 785123 w 2379430"/>
                <a:gd name="connsiteY572" fmla="*/ 2054425 h 4004133"/>
                <a:gd name="connsiteX573" fmla="*/ 722093 w 2379430"/>
                <a:gd name="connsiteY573" fmla="*/ 2104819 h 4004133"/>
                <a:gd name="connsiteX574" fmla="*/ 717566 w 2379430"/>
                <a:gd name="connsiteY574" fmla="*/ 2107156 h 4004133"/>
                <a:gd name="connsiteX575" fmla="*/ 1449304 w 2379430"/>
                <a:gd name="connsiteY575" fmla="*/ 2091307 h 4004133"/>
                <a:gd name="connsiteX576" fmla="*/ 1445214 w 2379430"/>
                <a:gd name="connsiteY576" fmla="*/ 2089847 h 4004133"/>
                <a:gd name="connsiteX577" fmla="*/ 1442805 w 2379430"/>
                <a:gd name="connsiteY577" fmla="*/ 2086049 h 4004133"/>
                <a:gd name="connsiteX578" fmla="*/ 1409135 w 2379430"/>
                <a:gd name="connsiteY578" fmla="*/ 2011115 h 4004133"/>
                <a:gd name="connsiteX579" fmla="*/ 1408040 w 2379430"/>
                <a:gd name="connsiteY579" fmla="*/ 2005710 h 4004133"/>
                <a:gd name="connsiteX580" fmla="*/ 1410961 w 2379430"/>
                <a:gd name="connsiteY580" fmla="*/ 2001109 h 4004133"/>
                <a:gd name="connsiteX581" fmla="*/ 1416073 w 2379430"/>
                <a:gd name="connsiteY581" fmla="*/ 1999940 h 4004133"/>
                <a:gd name="connsiteX582" fmla="*/ 1420456 w 2379430"/>
                <a:gd name="connsiteY582" fmla="*/ 2003008 h 4004133"/>
                <a:gd name="connsiteX583" fmla="*/ 1455804 w 2379430"/>
                <a:gd name="connsiteY583" fmla="*/ 2081959 h 4004133"/>
                <a:gd name="connsiteX584" fmla="*/ 1455804 w 2379430"/>
                <a:gd name="connsiteY584" fmla="*/ 2084735 h 4004133"/>
                <a:gd name="connsiteX585" fmla="*/ 1455001 w 2379430"/>
                <a:gd name="connsiteY585" fmla="*/ 2087364 h 4004133"/>
                <a:gd name="connsiteX586" fmla="*/ 1453322 w 2379430"/>
                <a:gd name="connsiteY586" fmla="*/ 2089482 h 4004133"/>
                <a:gd name="connsiteX587" fmla="*/ 1450911 w 2379430"/>
                <a:gd name="connsiteY587" fmla="*/ 2090796 h 4004133"/>
                <a:gd name="connsiteX588" fmla="*/ 857135 w 2379430"/>
                <a:gd name="connsiteY588" fmla="*/ 2025576 h 4004133"/>
                <a:gd name="connsiteX589" fmla="*/ 852534 w 2379430"/>
                <a:gd name="connsiteY589" fmla="*/ 2023823 h 4004133"/>
                <a:gd name="connsiteX590" fmla="*/ 850270 w 2379430"/>
                <a:gd name="connsiteY590" fmla="*/ 2019295 h 4004133"/>
                <a:gd name="connsiteX591" fmla="*/ 851511 w 2379430"/>
                <a:gd name="connsiteY591" fmla="*/ 2014329 h 4004133"/>
                <a:gd name="connsiteX592" fmla="*/ 855528 w 2379430"/>
                <a:gd name="connsiteY592" fmla="*/ 2011480 h 4004133"/>
                <a:gd name="connsiteX593" fmla="*/ 859765 w 2379430"/>
                <a:gd name="connsiteY593" fmla="*/ 2010531 h 4004133"/>
                <a:gd name="connsiteX594" fmla="*/ 936232 w 2379430"/>
                <a:gd name="connsiteY594" fmla="*/ 1995924 h 4004133"/>
                <a:gd name="connsiteX595" fmla="*/ 940906 w 2379430"/>
                <a:gd name="connsiteY595" fmla="*/ 1997749 h 4004133"/>
                <a:gd name="connsiteX596" fmla="*/ 943170 w 2379430"/>
                <a:gd name="connsiteY596" fmla="*/ 2002351 h 4004133"/>
                <a:gd name="connsiteX597" fmla="*/ 941929 w 2379430"/>
                <a:gd name="connsiteY597" fmla="*/ 2007317 h 4004133"/>
                <a:gd name="connsiteX598" fmla="*/ 937839 w 2379430"/>
                <a:gd name="connsiteY598" fmla="*/ 2010165 h 4004133"/>
                <a:gd name="connsiteX599" fmla="*/ 862905 w 2379430"/>
                <a:gd name="connsiteY599" fmla="*/ 2023531 h 4004133"/>
                <a:gd name="connsiteX600" fmla="*/ 858961 w 2379430"/>
                <a:gd name="connsiteY600" fmla="*/ 2024553 h 4004133"/>
                <a:gd name="connsiteX601" fmla="*/ 1097422 w 2379430"/>
                <a:gd name="connsiteY601" fmla="*/ 2023823 h 4004133"/>
                <a:gd name="connsiteX602" fmla="*/ 1095230 w 2379430"/>
                <a:gd name="connsiteY602" fmla="*/ 2023823 h 4004133"/>
                <a:gd name="connsiteX603" fmla="*/ 1042060 w 2379430"/>
                <a:gd name="connsiteY603" fmla="*/ 2010750 h 4004133"/>
                <a:gd name="connsiteX604" fmla="*/ 1017520 w 2379430"/>
                <a:gd name="connsiteY604" fmla="*/ 2008267 h 4004133"/>
                <a:gd name="connsiteX605" fmla="*/ 1014965 w 2379430"/>
                <a:gd name="connsiteY605" fmla="*/ 2007536 h 4004133"/>
                <a:gd name="connsiteX606" fmla="*/ 1012846 w 2379430"/>
                <a:gd name="connsiteY606" fmla="*/ 2005856 h 4004133"/>
                <a:gd name="connsiteX607" fmla="*/ 1011532 w 2379430"/>
                <a:gd name="connsiteY607" fmla="*/ 2003446 h 4004133"/>
                <a:gd name="connsiteX608" fmla="*/ 1011532 w 2379430"/>
                <a:gd name="connsiteY608" fmla="*/ 2000671 h 4004133"/>
                <a:gd name="connsiteX609" fmla="*/ 1013797 w 2379430"/>
                <a:gd name="connsiteY609" fmla="*/ 1995850 h 4004133"/>
                <a:gd name="connsiteX610" fmla="*/ 1018689 w 2379430"/>
                <a:gd name="connsiteY610" fmla="*/ 1993951 h 4004133"/>
                <a:gd name="connsiteX611" fmla="*/ 1044179 w 2379430"/>
                <a:gd name="connsiteY611" fmla="*/ 1996654 h 4004133"/>
                <a:gd name="connsiteX612" fmla="*/ 1099977 w 2379430"/>
                <a:gd name="connsiteY612" fmla="*/ 2010384 h 4004133"/>
                <a:gd name="connsiteX613" fmla="*/ 1103702 w 2379430"/>
                <a:gd name="connsiteY613" fmla="*/ 2013452 h 4004133"/>
                <a:gd name="connsiteX614" fmla="*/ 1104579 w 2379430"/>
                <a:gd name="connsiteY614" fmla="*/ 2018345 h 4004133"/>
                <a:gd name="connsiteX615" fmla="*/ 1102241 w 2379430"/>
                <a:gd name="connsiteY615" fmla="*/ 2022655 h 4004133"/>
                <a:gd name="connsiteX616" fmla="*/ 1097714 w 2379430"/>
                <a:gd name="connsiteY616" fmla="*/ 2024261 h 4004133"/>
                <a:gd name="connsiteX617" fmla="*/ 1364000 w 2379430"/>
                <a:gd name="connsiteY617" fmla="*/ 1947866 h 4004133"/>
                <a:gd name="connsiteX618" fmla="*/ 1361297 w 2379430"/>
                <a:gd name="connsiteY618" fmla="*/ 1947209 h 4004133"/>
                <a:gd name="connsiteX619" fmla="*/ 1359032 w 2379430"/>
                <a:gd name="connsiteY619" fmla="*/ 1945456 h 4004133"/>
                <a:gd name="connsiteX620" fmla="*/ 1337706 w 2379430"/>
                <a:gd name="connsiteY620" fmla="*/ 1920989 h 4004133"/>
                <a:gd name="connsiteX621" fmla="*/ 1305937 w 2379430"/>
                <a:gd name="connsiteY621" fmla="*/ 1879798 h 4004133"/>
                <a:gd name="connsiteX622" fmla="*/ 1304841 w 2379430"/>
                <a:gd name="connsiteY622" fmla="*/ 1874466 h 4004133"/>
                <a:gd name="connsiteX623" fmla="*/ 1307617 w 2379430"/>
                <a:gd name="connsiteY623" fmla="*/ 1869865 h 4004133"/>
                <a:gd name="connsiteX624" fmla="*/ 1312656 w 2379430"/>
                <a:gd name="connsiteY624" fmla="*/ 1868696 h 4004133"/>
                <a:gd name="connsiteX625" fmla="*/ 1317037 w 2379430"/>
                <a:gd name="connsiteY625" fmla="*/ 1871618 h 4004133"/>
                <a:gd name="connsiteX626" fmla="*/ 1347055 w 2379430"/>
                <a:gd name="connsiteY626" fmla="*/ 1910180 h 4004133"/>
                <a:gd name="connsiteX627" fmla="*/ 1369404 w 2379430"/>
                <a:gd name="connsiteY627" fmla="*/ 1936035 h 4004133"/>
                <a:gd name="connsiteX628" fmla="*/ 1370792 w 2379430"/>
                <a:gd name="connsiteY628" fmla="*/ 1938372 h 4004133"/>
                <a:gd name="connsiteX629" fmla="*/ 1371157 w 2379430"/>
                <a:gd name="connsiteY629" fmla="*/ 1941147 h 4004133"/>
                <a:gd name="connsiteX630" fmla="*/ 1370572 w 2379430"/>
                <a:gd name="connsiteY630" fmla="*/ 1943849 h 4004133"/>
                <a:gd name="connsiteX631" fmla="*/ 1368966 w 2379430"/>
                <a:gd name="connsiteY631" fmla="*/ 1946040 h 4004133"/>
                <a:gd name="connsiteX632" fmla="*/ 1364802 w 2379430"/>
                <a:gd name="connsiteY632" fmla="*/ 1947428 h 4004133"/>
                <a:gd name="connsiteX633" fmla="*/ 1276795 w 2379430"/>
                <a:gd name="connsiteY633" fmla="*/ 1805959 h 4004133"/>
                <a:gd name="connsiteX634" fmla="*/ 1272706 w 2379430"/>
                <a:gd name="connsiteY634" fmla="*/ 1804426 h 4004133"/>
                <a:gd name="connsiteX635" fmla="*/ 1270295 w 2379430"/>
                <a:gd name="connsiteY635" fmla="*/ 1800628 h 4004133"/>
                <a:gd name="connsiteX636" fmla="*/ 1262992 w 2379430"/>
                <a:gd name="connsiteY636" fmla="*/ 1743514 h 4004133"/>
                <a:gd name="connsiteX637" fmla="*/ 1264818 w 2379430"/>
                <a:gd name="connsiteY637" fmla="*/ 1713132 h 4004133"/>
                <a:gd name="connsiteX638" fmla="*/ 1267521 w 2379430"/>
                <a:gd name="connsiteY638" fmla="*/ 1708384 h 4004133"/>
                <a:gd name="connsiteX639" fmla="*/ 1272560 w 2379430"/>
                <a:gd name="connsiteY639" fmla="*/ 1706923 h 4004133"/>
                <a:gd name="connsiteX640" fmla="*/ 1275115 w 2379430"/>
                <a:gd name="connsiteY640" fmla="*/ 1707800 h 4004133"/>
                <a:gd name="connsiteX641" fmla="*/ 1277160 w 2379430"/>
                <a:gd name="connsiteY641" fmla="*/ 1709699 h 4004133"/>
                <a:gd name="connsiteX642" fmla="*/ 1278330 w 2379430"/>
                <a:gd name="connsiteY642" fmla="*/ 1712255 h 4004133"/>
                <a:gd name="connsiteX643" fmla="*/ 1278330 w 2379430"/>
                <a:gd name="connsiteY643" fmla="*/ 1715103 h 4004133"/>
                <a:gd name="connsiteX644" fmla="*/ 1276504 w 2379430"/>
                <a:gd name="connsiteY644" fmla="*/ 1743733 h 4004133"/>
                <a:gd name="connsiteX645" fmla="*/ 1283149 w 2379430"/>
                <a:gd name="connsiteY645" fmla="*/ 1797195 h 4004133"/>
                <a:gd name="connsiteX646" fmla="*/ 1282418 w 2379430"/>
                <a:gd name="connsiteY646" fmla="*/ 1802600 h 4004133"/>
                <a:gd name="connsiteX647" fmla="*/ 1278330 w 2379430"/>
                <a:gd name="connsiteY647" fmla="*/ 1805959 h 4004133"/>
                <a:gd name="connsiteX648" fmla="*/ 1276795 w 2379430"/>
                <a:gd name="connsiteY648" fmla="*/ 1805521 h 4004133"/>
                <a:gd name="connsiteX649" fmla="*/ 1292352 w 2379430"/>
                <a:gd name="connsiteY649" fmla="*/ 1638709 h 4004133"/>
                <a:gd name="connsiteX650" fmla="*/ 1289868 w 2379430"/>
                <a:gd name="connsiteY650" fmla="*/ 1638271 h 4004133"/>
                <a:gd name="connsiteX651" fmla="*/ 1286143 w 2379430"/>
                <a:gd name="connsiteY651" fmla="*/ 1634400 h 4004133"/>
                <a:gd name="connsiteX652" fmla="*/ 1286143 w 2379430"/>
                <a:gd name="connsiteY652" fmla="*/ 1628922 h 4004133"/>
                <a:gd name="connsiteX653" fmla="*/ 1325145 w 2379430"/>
                <a:gd name="connsiteY653" fmla="*/ 1552308 h 4004133"/>
                <a:gd name="connsiteX654" fmla="*/ 1329601 w 2379430"/>
                <a:gd name="connsiteY654" fmla="*/ 1549314 h 4004133"/>
                <a:gd name="connsiteX655" fmla="*/ 1334713 w 2379430"/>
                <a:gd name="connsiteY655" fmla="*/ 1550409 h 4004133"/>
                <a:gd name="connsiteX656" fmla="*/ 1337560 w 2379430"/>
                <a:gd name="connsiteY656" fmla="*/ 1555084 h 4004133"/>
                <a:gd name="connsiteX657" fmla="*/ 1336465 w 2379430"/>
                <a:gd name="connsiteY657" fmla="*/ 1560488 h 4004133"/>
                <a:gd name="connsiteX658" fmla="*/ 1299290 w 2379430"/>
                <a:gd name="connsiteY658" fmla="*/ 1634692 h 4004133"/>
                <a:gd name="connsiteX659" fmla="*/ 1296808 w 2379430"/>
                <a:gd name="connsiteY659" fmla="*/ 1637394 h 4004133"/>
                <a:gd name="connsiteX660" fmla="*/ 1293301 w 2379430"/>
                <a:gd name="connsiteY660" fmla="*/ 1638416 h 4004133"/>
                <a:gd name="connsiteX661" fmla="*/ 1379044 w 2379430"/>
                <a:gd name="connsiteY661" fmla="*/ 1495048 h 4004133"/>
                <a:gd name="connsiteX662" fmla="*/ 1374809 w 2379430"/>
                <a:gd name="connsiteY662" fmla="*/ 1493442 h 4004133"/>
                <a:gd name="connsiteX663" fmla="*/ 1372325 w 2379430"/>
                <a:gd name="connsiteY663" fmla="*/ 1488694 h 4004133"/>
                <a:gd name="connsiteX664" fmla="*/ 1373785 w 2379430"/>
                <a:gd name="connsiteY664" fmla="*/ 1483436 h 4004133"/>
                <a:gd name="connsiteX665" fmla="*/ 1424254 w 2379430"/>
                <a:gd name="connsiteY665" fmla="*/ 1416682 h 4004133"/>
                <a:gd name="connsiteX666" fmla="*/ 1426226 w 2379430"/>
                <a:gd name="connsiteY666" fmla="*/ 1414856 h 4004133"/>
                <a:gd name="connsiteX667" fmla="*/ 1428781 w 2379430"/>
                <a:gd name="connsiteY667" fmla="*/ 1413906 h 4004133"/>
                <a:gd name="connsiteX668" fmla="*/ 1431411 w 2379430"/>
                <a:gd name="connsiteY668" fmla="*/ 1413906 h 4004133"/>
                <a:gd name="connsiteX669" fmla="*/ 1433749 w 2379430"/>
                <a:gd name="connsiteY669" fmla="*/ 1415075 h 4004133"/>
                <a:gd name="connsiteX670" fmla="*/ 1435502 w 2379430"/>
                <a:gd name="connsiteY670" fmla="*/ 1417193 h 4004133"/>
                <a:gd name="connsiteX671" fmla="*/ 1436377 w 2379430"/>
                <a:gd name="connsiteY671" fmla="*/ 1419822 h 4004133"/>
                <a:gd name="connsiteX672" fmla="*/ 1436377 w 2379430"/>
                <a:gd name="connsiteY672" fmla="*/ 1422598 h 4004133"/>
                <a:gd name="connsiteX673" fmla="*/ 1435209 w 2379430"/>
                <a:gd name="connsiteY673" fmla="*/ 1425081 h 4004133"/>
                <a:gd name="connsiteX674" fmla="*/ 1384521 w 2379430"/>
                <a:gd name="connsiteY674" fmla="*/ 1492200 h 4004133"/>
                <a:gd name="connsiteX675" fmla="*/ 1379848 w 2379430"/>
                <a:gd name="connsiteY675" fmla="*/ 1494391 h 4004133"/>
                <a:gd name="connsiteX676" fmla="*/ 1477058 w 2379430"/>
                <a:gd name="connsiteY676" fmla="*/ 1358765 h 4004133"/>
                <a:gd name="connsiteX677" fmla="*/ 1473333 w 2379430"/>
                <a:gd name="connsiteY677" fmla="*/ 1357524 h 4004133"/>
                <a:gd name="connsiteX678" fmla="*/ 1470411 w 2379430"/>
                <a:gd name="connsiteY678" fmla="*/ 1352995 h 4004133"/>
                <a:gd name="connsiteX679" fmla="*/ 1471434 w 2379430"/>
                <a:gd name="connsiteY679" fmla="*/ 1347664 h 4004133"/>
                <a:gd name="connsiteX680" fmla="*/ 1480856 w 2379430"/>
                <a:gd name="connsiteY680" fmla="*/ 1332180 h 4004133"/>
                <a:gd name="connsiteX681" fmla="*/ 1511092 w 2379430"/>
                <a:gd name="connsiteY681" fmla="*/ 1274190 h 4004133"/>
                <a:gd name="connsiteX682" fmla="*/ 1514963 w 2379430"/>
                <a:gd name="connsiteY682" fmla="*/ 1270612 h 4004133"/>
                <a:gd name="connsiteX683" fmla="*/ 1520148 w 2379430"/>
                <a:gd name="connsiteY683" fmla="*/ 1270612 h 4004133"/>
                <a:gd name="connsiteX684" fmla="*/ 1523581 w 2379430"/>
                <a:gd name="connsiteY684" fmla="*/ 1274702 h 4004133"/>
                <a:gd name="connsiteX685" fmla="*/ 1523581 w 2379430"/>
                <a:gd name="connsiteY685" fmla="*/ 1280179 h 4004133"/>
                <a:gd name="connsiteX686" fmla="*/ 1492541 w 2379430"/>
                <a:gd name="connsiteY686" fmla="*/ 1339484 h 4004133"/>
                <a:gd name="connsiteX687" fmla="*/ 1482901 w 2379430"/>
                <a:gd name="connsiteY687" fmla="*/ 1355259 h 4004133"/>
                <a:gd name="connsiteX688" fmla="*/ 1480710 w 2379430"/>
                <a:gd name="connsiteY688" fmla="*/ 1357231 h 4004133"/>
                <a:gd name="connsiteX689" fmla="*/ 1477934 w 2379430"/>
                <a:gd name="connsiteY689" fmla="*/ 1358035 h 4004133"/>
                <a:gd name="connsiteX690" fmla="*/ 1550969 w 2379430"/>
                <a:gd name="connsiteY690" fmla="*/ 1206706 h 4004133"/>
                <a:gd name="connsiteX691" fmla="*/ 1548121 w 2379430"/>
                <a:gd name="connsiteY691" fmla="*/ 1206049 h 4004133"/>
                <a:gd name="connsiteX692" fmla="*/ 1546003 w 2379430"/>
                <a:gd name="connsiteY692" fmla="*/ 1204442 h 4004133"/>
                <a:gd name="connsiteX693" fmla="*/ 1544616 w 2379430"/>
                <a:gd name="connsiteY693" fmla="*/ 1202105 h 4004133"/>
                <a:gd name="connsiteX694" fmla="*/ 1544177 w 2379430"/>
                <a:gd name="connsiteY694" fmla="*/ 1199402 h 4004133"/>
                <a:gd name="connsiteX695" fmla="*/ 1544762 w 2379430"/>
                <a:gd name="connsiteY695" fmla="*/ 1196627 h 4004133"/>
                <a:gd name="connsiteX696" fmla="*/ 1559369 w 2379430"/>
                <a:gd name="connsiteY696" fmla="*/ 1162739 h 4004133"/>
                <a:gd name="connsiteX697" fmla="*/ 1582301 w 2379430"/>
                <a:gd name="connsiteY697" fmla="*/ 1119794 h 4004133"/>
                <a:gd name="connsiteX698" fmla="*/ 1584127 w 2379430"/>
                <a:gd name="connsiteY698" fmla="*/ 1117822 h 4004133"/>
                <a:gd name="connsiteX699" fmla="*/ 1586538 w 2379430"/>
                <a:gd name="connsiteY699" fmla="*/ 1116726 h 4004133"/>
                <a:gd name="connsiteX700" fmla="*/ 1589239 w 2379430"/>
                <a:gd name="connsiteY700" fmla="*/ 1116726 h 4004133"/>
                <a:gd name="connsiteX701" fmla="*/ 1591650 w 2379430"/>
                <a:gd name="connsiteY701" fmla="*/ 1117822 h 4004133"/>
                <a:gd name="connsiteX702" fmla="*/ 1593549 w 2379430"/>
                <a:gd name="connsiteY702" fmla="*/ 1119794 h 4004133"/>
                <a:gd name="connsiteX703" fmla="*/ 1594571 w 2379430"/>
                <a:gd name="connsiteY703" fmla="*/ 1122350 h 4004133"/>
                <a:gd name="connsiteX704" fmla="*/ 1594571 w 2379430"/>
                <a:gd name="connsiteY704" fmla="*/ 1125126 h 4004133"/>
                <a:gd name="connsiteX705" fmla="*/ 1593549 w 2379430"/>
                <a:gd name="connsiteY705" fmla="*/ 1127682 h 4004133"/>
                <a:gd name="connsiteX706" fmla="*/ 1571638 w 2379430"/>
                <a:gd name="connsiteY706" fmla="*/ 1168509 h 4004133"/>
                <a:gd name="connsiteX707" fmla="*/ 1557031 w 2379430"/>
                <a:gd name="connsiteY707" fmla="*/ 1202178 h 4004133"/>
                <a:gd name="connsiteX708" fmla="*/ 1554767 w 2379430"/>
                <a:gd name="connsiteY708" fmla="*/ 1205026 h 4004133"/>
                <a:gd name="connsiteX709" fmla="*/ 1551480 w 2379430"/>
                <a:gd name="connsiteY709" fmla="*/ 1206268 h 4004133"/>
                <a:gd name="connsiteX710" fmla="*/ 1642263 w 2379430"/>
                <a:gd name="connsiteY710" fmla="*/ 1067939 h 4004133"/>
                <a:gd name="connsiteX711" fmla="*/ 1638318 w 2379430"/>
                <a:gd name="connsiteY711" fmla="*/ 1066698 h 4004133"/>
                <a:gd name="connsiteX712" fmla="*/ 1635836 w 2379430"/>
                <a:gd name="connsiteY712" fmla="*/ 1063265 h 4004133"/>
                <a:gd name="connsiteX713" fmla="*/ 1635836 w 2379430"/>
                <a:gd name="connsiteY713" fmla="*/ 1058883 h 4004133"/>
                <a:gd name="connsiteX714" fmla="*/ 1638174 w 2379430"/>
                <a:gd name="connsiteY714" fmla="*/ 1055304 h 4004133"/>
                <a:gd name="connsiteX715" fmla="*/ 1709674 w 2379430"/>
                <a:gd name="connsiteY715" fmla="*/ 1011483 h 4004133"/>
                <a:gd name="connsiteX716" fmla="*/ 1714861 w 2379430"/>
                <a:gd name="connsiteY716" fmla="*/ 1011483 h 4004133"/>
                <a:gd name="connsiteX717" fmla="*/ 1718513 w 2379430"/>
                <a:gd name="connsiteY717" fmla="*/ 1015354 h 4004133"/>
                <a:gd name="connsiteX718" fmla="*/ 1718513 w 2379430"/>
                <a:gd name="connsiteY718" fmla="*/ 1020831 h 4004133"/>
                <a:gd name="connsiteX719" fmla="*/ 1714788 w 2379430"/>
                <a:gd name="connsiteY719" fmla="*/ 1024629 h 4004133"/>
                <a:gd name="connsiteX720" fmla="*/ 1646719 w 2379430"/>
                <a:gd name="connsiteY720" fmla="*/ 1066478 h 4004133"/>
                <a:gd name="connsiteX721" fmla="*/ 1642994 w 2379430"/>
                <a:gd name="connsiteY721" fmla="*/ 1067209 h 4004133"/>
                <a:gd name="connsiteX722" fmla="*/ 1790305 w 2379430"/>
                <a:gd name="connsiteY722" fmla="*/ 1002719 h 4004133"/>
                <a:gd name="connsiteX723" fmla="*/ 1785924 w 2379430"/>
                <a:gd name="connsiteY723" fmla="*/ 1000601 h 4004133"/>
                <a:gd name="connsiteX724" fmla="*/ 1783879 w 2379430"/>
                <a:gd name="connsiteY724" fmla="*/ 996073 h 4004133"/>
                <a:gd name="connsiteX725" fmla="*/ 1785266 w 2379430"/>
                <a:gd name="connsiteY725" fmla="*/ 991179 h 4004133"/>
                <a:gd name="connsiteX726" fmla="*/ 1789283 w 2379430"/>
                <a:gd name="connsiteY726" fmla="*/ 988477 h 4004133"/>
                <a:gd name="connsiteX727" fmla="*/ 1798705 w 2379430"/>
                <a:gd name="connsiteY727" fmla="*/ 987089 h 4004133"/>
                <a:gd name="connsiteX728" fmla="*/ 1813312 w 2379430"/>
                <a:gd name="connsiteY728" fmla="*/ 985190 h 4004133"/>
                <a:gd name="connsiteX729" fmla="*/ 1868818 w 2379430"/>
                <a:gd name="connsiteY729" fmla="*/ 975257 h 4004133"/>
                <a:gd name="connsiteX730" fmla="*/ 1874003 w 2379430"/>
                <a:gd name="connsiteY730" fmla="*/ 975915 h 4004133"/>
                <a:gd name="connsiteX731" fmla="*/ 1877218 w 2379430"/>
                <a:gd name="connsiteY731" fmla="*/ 980224 h 4004133"/>
                <a:gd name="connsiteX732" fmla="*/ 1876487 w 2379430"/>
                <a:gd name="connsiteY732" fmla="*/ 985701 h 4004133"/>
                <a:gd name="connsiteX733" fmla="*/ 1872396 w 2379430"/>
                <a:gd name="connsiteY733" fmla="*/ 989061 h 4004133"/>
                <a:gd name="connsiteX734" fmla="*/ 1814992 w 2379430"/>
                <a:gd name="connsiteY734" fmla="*/ 999359 h 4004133"/>
                <a:gd name="connsiteX735" fmla="*/ 1800385 w 2379430"/>
                <a:gd name="connsiteY735" fmla="*/ 1001185 h 4004133"/>
                <a:gd name="connsiteX736" fmla="*/ 1791329 w 2379430"/>
                <a:gd name="connsiteY736" fmla="*/ 1002572 h 4004133"/>
                <a:gd name="connsiteX737" fmla="*/ 1938640 w 2379430"/>
                <a:gd name="connsiteY737" fmla="*/ 945532 h 4004133"/>
                <a:gd name="connsiteX738" fmla="*/ 1934915 w 2379430"/>
                <a:gd name="connsiteY738" fmla="*/ 944437 h 4004133"/>
                <a:gd name="connsiteX739" fmla="*/ 1932431 w 2379430"/>
                <a:gd name="connsiteY739" fmla="*/ 941369 h 4004133"/>
                <a:gd name="connsiteX740" fmla="*/ 1931921 w 2379430"/>
                <a:gd name="connsiteY740" fmla="*/ 937352 h 4004133"/>
                <a:gd name="connsiteX741" fmla="*/ 1933601 w 2379430"/>
                <a:gd name="connsiteY741" fmla="*/ 933700 h 4004133"/>
                <a:gd name="connsiteX742" fmla="*/ 1968366 w 2379430"/>
                <a:gd name="connsiteY742" fmla="*/ 860081 h 4004133"/>
                <a:gd name="connsiteX743" fmla="*/ 1971506 w 2379430"/>
                <a:gd name="connsiteY743" fmla="*/ 855772 h 4004133"/>
                <a:gd name="connsiteX744" fmla="*/ 1976691 w 2379430"/>
                <a:gd name="connsiteY744" fmla="*/ 854969 h 4004133"/>
                <a:gd name="connsiteX745" fmla="*/ 1980781 w 2379430"/>
                <a:gd name="connsiteY745" fmla="*/ 858328 h 4004133"/>
                <a:gd name="connsiteX746" fmla="*/ 1981584 w 2379430"/>
                <a:gd name="connsiteY746" fmla="*/ 863733 h 4004133"/>
                <a:gd name="connsiteX747" fmla="*/ 1944264 w 2379430"/>
                <a:gd name="connsiteY747" fmla="*/ 942465 h 4004133"/>
                <a:gd name="connsiteX748" fmla="*/ 1941999 w 2379430"/>
                <a:gd name="connsiteY748" fmla="*/ 944217 h 4004133"/>
                <a:gd name="connsiteX749" fmla="*/ 1939225 w 2379430"/>
                <a:gd name="connsiteY749" fmla="*/ 944802 h 4004133"/>
                <a:gd name="connsiteX750" fmla="*/ 1484654 w 2379430"/>
                <a:gd name="connsiteY750" fmla="*/ 797198 h 4004133"/>
                <a:gd name="connsiteX751" fmla="*/ 1449158 w 2379430"/>
                <a:gd name="connsiteY751" fmla="*/ 796541 h 4004133"/>
                <a:gd name="connsiteX752" fmla="*/ 1445141 w 2379430"/>
                <a:gd name="connsiteY752" fmla="*/ 796541 h 4004133"/>
                <a:gd name="connsiteX753" fmla="*/ 1440467 w 2379430"/>
                <a:gd name="connsiteY753" fmla="*/ 794130 h 4004133"/>
                <a:gd name="connsiteX754" fmla="*/ 1438715 w 2379430"/>
                <a:gd name="connsiteY754" fmla="*/ 789018 h 4004133"/>
                <a:gd name="connsiteX755" fmla="*/ 1439226 w 2379430"/>
                <a:gd name="connsiteY755" fmla="*/ 786242 h 4004133"/>
                <a:gd name="connsiteX756" fmla="*/ 1440833 w 2379430"/>
                <a:gd name="connsiteY756" fmla="*/ 783978 h 4004133"/>
                <a:gd name="connsiteX757" fmla="*/ 1443169 w 2379430"/>
                <a:gd name="connsiteY757" fmla="*/ 782591 h 4004133"/>
                <a:gd name="connsiteX758" fmla="*/ 1445799 w 2379430"/>
                <a:gd name="connsiteY758" fmla="*/ 782591 h 4004133"/>
                <a:gd name="connsiteX759" fmla="*/ 1449597 w 2379430"/>
                <a:gd name="connsiteY759" fmla="*/ 782591 h 4004133"/>
                <a:gd name="connsiteX760" fmla="*/ 1526357 w 2379430"/>
                <a:gd name="connsiteY760" fmla="*/ 782591 h 4004133"/>
                <a:gd name="connsiteX761" fmla="*/ 1531177 w 2379430"/>
                <a:gd name="connsiteY761" fmla="*/ 784563 h 4004133"/>
                <a:gd name="connsiteX762" fmla="*/ 1531615 w 2379430"/>
                <a:gd name="connsiteY762" fmla="*/ 794569 h 4004133"/>
                <a:gd name="connsiteX763" fmla="*/ 1526869 w 2379430"/>
                <a:gd name="connsiteY763" fmla="*/ 796833 h 4004133"/>
                <a:gd name="connsiteX764" fmla="*/ 1484654 w 2379430"/>
                <a:gd name="connsiteY764" fmla="*/ 796906 h 4004133"/>
                <a:gd name="connsiteX765" fmla="*/ 1607571 w 2379430"/>
                <a:gd name="connsiteY765" fmla="*/ 789894 h 4004133"/>
                <a:gd name="connsiteX766" fmla="*/ 1602751 w 2379430"/>
                <a:gd name="connsiteY766" fmla="*/ 788068 h 4004133"/>
                <a:gd name="connsiteX767" fmla="*/ 1600487 w 2379430"/>
                <a:gd name="connsiteY767" fmla="*/ 783175 h 4004133"/>
                <a:gd name="connsiteX768" fmla="*/ 1602240 w 2379430"/>
                <a:gd name="connsiteY768" fmla="*/ 777989 h 4004133"/>
                <a:gd name="connsiteX769" fmla="*/ 1606915 w 2379430"/>
                <a:gd name="connsiteY769" fmla="*/ 775652 h 4004133"/>
                <a:gd name="connsiteX770" fmla="*/ 1687253 w 2379430"/>
                <a:gd name="connsiteY770" fmla="*/ 764405 h 4004133"/>
                <a:gd name="connsiteX771" fmla="*/ 1691927 w 2379430"/>
                <a:gd name="connsiteY771" fmla="*/ 766012 h 4004133"/>
                <a:gd name="connsiteX772" fmla="*/ 1694411 w 2379430"/>
                <a:gd name="connsiteY772" fmla="*/ 770467 h 4004133"/>
                <a:gd name="connsiteX773" fmla="*/ 1693387 w 2379430"/>
                <a:gd name="connsiteY773" fmla="*/ 775506 h 4004133"/>
                <a:gd name="connsiteX774" fmla="*/ 1689372 w 2379430"/>
                <a:gd name="connsiteY774" fmla="*/ 778501 h 4004133"/>
                <a:gd name="connsiteX775" fmla="*/ 1608521 w 2379430"/>
                <a:gd name="connsiteY775" fmla="*/ 789894 h 4004133"/>
                <a:gd name="connsiteX776" fmla="*/ 1986624 w 2379430"/>
                <a:gd name="connsiteY776" fmla="*/ 784343 h 4004133"/>
                <a:gd name="connsiteX777" fmla="*/ 1984068 w 2379430"/>
                <a:gd name="connsiteY777" fmla="*/ 783833 h 4004133"/>
                <a:gd name="connsiteX778" fmla="*/ 1981876 w 2379430"/>
                <a:gd name="connsiteY778" fmla="*/ 782299 h 4004133"/>
                <a:gd name="connsiteX779" fmla="*/ 1980343 w 2379430"/>
                <a:gd name="connsiteY779" fmla="*/ 780035 h 4004133"/>
                <a:gd name="connsiteX780" fmla="*/ 1979831 w 2379430"/>
                <a:gd name="connsiteY780" fmla="*/ 777332 h 4004133"/>
                <a:gd name="connsiteX781" fmla="*/ 1928706 w 2379430"/>
                <a:gd name="connsiteY781" fmla="*/ 742202 h 4004133"/>
                <a:gd name="connsiteX782" fmla="*/ 1924325 w 2379430"/>
                <a:gd name="connsiteY782" fmla="*/ 739865 h 4004133"/>
                <a:gd name="connsiteX783" fmla="*/ 1924325 w 2379430"/>
                <a:gd name="connsiteY783" fmla="*/ 730298 h 4004133"/>
                <a:gd name="connsiteX784" fmla="*/ 1928706 w 2379430"/>
                <a:gd name="connsiteY784" fmla="*/ 727960 h 4004133"/>
                <a:gd name="connsiteX785" fmla="*/ 1993124 w 2379430"/>
                <a:gd name="connsiteY785" fmla="*/ 776894 h 4004133"/>
                <a:gd name="connsiteX786" fmla="*/ 1992612 w 2379430"/>
                <a:gd name="connsiteY786" fmla="*/ 779670 h 4004133"/>
                <a:gd name="connsiteX787" fmla="*/ 1991225 w 2379430"/>
                <a:gd name="connsiteY787" fmla="*/ 781934 h 4004133"/>
                <a:gd name="connsiteX788" fmla="*/ 1989033 w 2379430"/>
                <a:gd name="connsiteY788" fmla="*/ 783540 h 4004133"/>
                <a:gd name="connsiteX789" fmla="*/ 1986478 w 2379430"/>
                <a:gd name="connsiteY789" fmla="*/ 784051 h 4004133"/>
                <a:gd name="connsiteX790" fmla="*/ 1372471 w 2379430"/>
                <a:gd name="connsiteY790" fmla="*/ 765646 h 4004133"/>
                <a:gd name="connsiteX791" fmla="*/ 1369404 w 2379430"/>
                <a:gd name="connsiteY791" fmla="*/ 764916 h 4004133"/>
                <a:gd name="connsiteX792" fmla="*/ 1366994 w 2379430"/>
                <a:gd name="connsiteY792" fmla="*/ 762798 h 4004133"/>
                <a:gd name="connsiteX793" fmla="*/ 1354066 w 2379430"/>
                <a:gd name="connsiteY793" fmla="*/ 714887 h 4004133"/>
                <a:gd name="connsiteX794" fmla="*/ 1358595 w 2379430"/>
                <a:gd name="connsiteY794" fmla="*/ 674718 h 4004133"/>
                <a:gd name="connsiteX795" fmla="*/ 1361370 w 2379430"/>
                <a:gd name="connsiteY795" fmla="*/ 670117 h 4004133"/>
                <a:gd name="connsiteX796" fmla="*/ 1366409 w 2379430"/>
                <a:gd name="connsiteY796" fmla="*/ 668948 h 4004133"/>
                <a:gd name="connsiteX797" fmla="*/ 1370792 w 2379430"/>
                <a:gd name="connsiteY797" fmla="*/ 671870 h 4004133"/>
                <a:gd name="connsiteX798" fmla="*/ 1371960 w 2379430"/>
                <a:gd name="connsiteY798" fmla="*/ 677201 h 4004133"/>
                <a:gd name="connsiteX799" fmla="*/ 1371960 w 2379430"/>
                <a:gd name="connsiteY799" fmla="*/ 678370 h 4004133"/>
                <a:gd name="connsiteX800" fmla="*/ 1367798 w 2379430"/>
                <a:gd name="connsiteY800" fmla="*/ 714887 h 4004133"/>
                <a:gd name="connsiteX801" fmla="*/ 1378241 w 2379430"/>
                <a:gd name="connsiteY801" fmla="*/ 754326 h 4004133"/>
                <a:gd name="connsiteX802" fmla="*/ 1379336 w 2379430"/>
                <a:gd name="connsiteY802" fmla="*/ 756809 h 4004133"/>
                <a:gd name="connsiteX803" fmla="*/ 1379336 w 2379430"/>
                <a:gd name="connsiteY803" fmla="*/ 759585 h 4004133"/>
                <a:gd name="connsiteX804" fmla="*/ 1378388 w 2379430"/>
                <a:gd name="connsiteY804" fmla="*/ 762214 h 4004133"/>
                <a:gd name="connsiteX805" fmla="*/ 1376635 w 2379430"/>
                <a:gd name="connsiteY805" fmla="*/ 764259 h 4004133"/>
                <a:gd name="connsiteX806" fmla="*/ 1372471 w 2379430"/>
                <a:gd name="connsiteY806" fmla="*/ 765574 h 4004133"/>
                <a:gd name="connsiteX807" fmla="*/ 1767811 w 2379430"/>
                <a:gd name="connsiteY807" fmla="*/ 763529 h 4004133"/>
                <a:gd name="connsiteX808" fmla="*/ 1763502 w 2379430"/>
                <a:gd name="connsiteY808" fmla="*/ 761922 h 4004133"/>
                <a:gd name="connsiteX809" fmla="*/ 1761164 w 2379430"/>
                <a:gd name="connsiteY809" fmla="*/ 757832 h 4004133"/>
                <a:gd name="connsiteX810" fmla="*/ 1762334 w 2379430"/>
                <a:gd name="connsiteY810" fmla="*/ 752646 h 4004133"/>
                <a:gd name="connsiteX811" fmla="*/ 1766496 w 2379430"/>
                <a:gd name="connsiteY811" fmla="*/ 749652 h 4004133"/>
                <a:gd name="connsiteX812" fmla="*/ 1818205 w 2379430"/>
                <a:gd name="connsiteY812" fmla="*/ 738478 h 4004133"/>
                <a:gd name="connsiteX813" fmla="*/ 1846615 w 2379430"/>
                <a:gd name="connsiteY813" fmla="*/ 733146 h 4004133"/>
                <a:gd name="connsiteX814" fmla="*/ 1851656 w 2379430"/>
                <a:gd name="connsiteY814" fmla="*/ 734534 h 4004133"/>
                <a:gd name="connsiteX815" fmla="*/ 1854357 w 2379430"/>
                <a:gd name="connsiteY815" fmla="*/ 739208 h 4004133"/>
                <a:gd name="connsiteX816" fmla="*/ 1854357 w 2379430"/>
                <a:gd name="connsiteY816" fmla="*/ 741983 h 4004133"/>
                <a:gd name="connsiteX817" fmla="*/ 1853189 w 2379430"/>
                <a:gd name="connsiteY817" fmla="*/ 744540 h 4004133"/>
                <a:gd name="connsiteX818" fmla="*/ 1851217 w 2379430"/>
                <a:gd name="connsiteY818" fmla="*/ 746438 h 4004133"/>
                <a:gd name="connsiteX819" fmla="*/ 1848660 w 2379430"/>
                <a:gd name="connsiteY819" fmla="*/ 747388 h 4004133"/>
                <a:gd name="connsiteX820" fmla="*/ 1821345 w 2379430"/>
                <a:gd name="connsiteY820" fmla="*/ 752500 h 4004133"/>
                <a:gd name="connsiteX821" fmla="*/ 1769418 w 2379430"/>
                <a:gd name="connsiteY821" fmla="*/ 763748 h 4004133"/>
                <a:gd name="connsiteX822" fmla="*/ 1383134 w 2379430"/>
                <a:gd name="connsiteY822" fmla="*/ 599638 h 4004133"/>
                <a:gd name="connsiteX823" fmla="*/ 1381528 w 2379430"/>
                <a:gd name="connsiteY823" fmla="*/ 599638 h 4004133"/>
                <a:gd name="connsiteX824" fmla="*/ 1377437 w 2379430"/>
                <a:gd name="connsiteY824" fmla="*/ 596643 h 4004133"/>
                <a:gd name="connsiteX825" fmla="*/ 1376489 w 2379430"/>
                <a:gd name="connsiteY825" fmla="*/ 591458 h 4004133"/>
                <a:gd name="connsiteX826" fmla="*/ 1382405 w 2379430"/>
                <a:gd name="connsiteY826" fmla="*/ 564727 h 4004133"/>
                <a:gd name="connsiteX827" fmla="*/ 1394967 w 2379430"/>
                <a:gd name="connsiteY827" fmla="*/ 508271 h 4004133"/>
                <a:gd name="connsiteX828" fmla="*/ 1397814 w 2379430"/>
                <a:gd name="connsiteY828" fmla="*/ 503962 h 4004133"/>
                <a:gd name="connsiteX829" fmla="*/ 1402709 w 2379430"/>
                <a:gd name="connsiteY829" fmla="*/ 502866 h 4004133"/>
                <a:gd name="connsiteX830" fmla="*/ 1406944 w 2379430"/>
                <a:gd name="connsiteY830" fmla="*/ 506007 h 4004133"/>
                <a:gd name="connsiteX831" fmla="*/ 1407821 w 2379430"/>
                <a:gd name="connsiteY831" fmla="*/ 511411 h 4004133"/>
                <a:gd name="connsiteX832" fmla="*/ 1395259 w 2379430"/>
                <a:gd name="connsiteY832" fmla="*/ 568013 h 4004133"/>
                <a:gd name="connsiteX833" fmla="*/ 1389416 w 2379430"/>
                <a:gd name="connsiteY833" fmla="*/ 594671 h 4004133"/>
                <a:gd name="connsiteX834" fmla="*/ 1387005 w 2379430"/>
                <a:gd name="connsiteY834" fmla="*/ 598177 h 4004133"/>
                <a:gd name="connsiteX835" fmla="*/ 1383134 w 2379430"/>
                <a:gd name="connsiteY835" fmla="*/ 599565 h 4004133"/>
                <a:gd name="connsiteX836" fmla="*/ 1420163 w 2379430"/>
                <a:gd name="connsiteY836" fmla="*/ 433191 h 4004133"/>
                <a:gd name="connsiteX837" fmla="*/ 1418630 w 2379430"/>
                <a:gd name="connsiteY837" fmla="*/ 433191 h 4004133"/>
                <a:gd name="connsiteX838" fmla="*/ 1414540 w 2379430"/>
                <a:gd name="connsiteY838" fmla="*/ 430123 h 4004133"/>
                <a:gd name="connsiteX839" fmla="*/ 1413591 w 2379430"/>
                <a:gd name="connsiteY839" fmla="*/ 425011 h 4004133"/>
                <a:gd name="connsiteX840" fmla="*/ 1431850 w 2379430"/>
                <a:gd name="connsiteY840" fmla="*/ 341970 h 4004133"/>
                <a:gd name="connsiteX841" fmla="*/ 1432871 w 2379430"/>
                <a:gd name="connsiteY841" fmla="*/ 339340 h 4004133"/>
                <a:gd name="connsiteX842" fmla="*/ 1434770 w 2379430"/>
                <a:gd name="connsiteY842" fmla="*/ 337441 h 4004133"/>
                <a:gd name="connsiteX843" fmla="*/ 1437254 w 2379430"/>
                <a:gd name="connsiteY843" fmla="*/ 336419 h 4004133"/>
                <a:gd name="connsiteX844" fmla="*/ 1439883 w 2379430"/>
                <a:gd name="connsiteY844" fmla="*/ 336419 h 4004133"/>
                <a:gd name="connsiteX845" fmla="*/ 1442293 w 2379430"/>
                <a:gd name="connsiteY845" fmla="*/ 337514 h 4004133"/>
                <a:gd name="connsiteX846" fmla="*/ 1445141 w 2379430"/>
                <a:gd name="connsiteY846" fmla="*/ 342116 h 4004133"/>
                <a:gd name="connsiteX847" fmla="*/ 1445141 w 2379430"/>
                <a:gd name="connsiteY847" fmla="*/ 344891 h 4004133"/>
                <a:gd name="connsiteX848" fmla="*/ 1426736 w 2379430"/>
                <a:gd name="connsiteY848" fmla="*/ 428370 h 4004133"/>
                <a:gd name="connsiteX849" fmla="*/ 1424181 w 2379430"/>
                <a:gd name="connsiteY849" fmla="*/ 431876 h 4004133"/>
                <a:gd name="connsiteX850" fmla="*/ 1420090 w 2379430"/>
                <a:gd name="connsiteY850" fmla="*/ 433118 h 4004133"/>
                <a:gd name="connsiteX851" fmla="*/ 1452152 w 2379430"/>
                <a:gd name="connsiteY851" fmla="*/ 265648 h 4004133"/>
                <a:gd name="connsiteX852" fmla="*/ 1451350 w 2379430"/>
                <a:gd name="connsiteY852" fmla="*/ 265648 h 4004133"/>
                <a:gd name="connsiteX853" fmla="*/ 1448720 w 2379430"/>
                <a:gd name="connsiteY853" fmla="*/ 264772 h 4004133"/>
                <a:gd name="connsiteX854" fmla="*/ 1445506 w 2379430"/>
                <a:gd name="connsiteY854" fmla="*/ 260316 h 4004133"/>
                <a:gd name="connsiteX855" fmla="*/ 1445506 w 2379430"/>
                <a:gd name="connsiteY855" fmla="*/ 257468 h 4004133"/>
                <a:gd name="connsiteX856" fmla="*/ 1447844 w 2379430"/>
                <a:gd name="connsiteY856" fmla="*/ 213647 h 4004133"/>
                <a:gd name="connsiteX857" fmla="*/ 1446091 w 2379430"/>
                <a:gd name="connsiteY857" fmla="*/ 173405 h 4004133"/>
                <a:gd name="connsiteX858" fmla="*/ 1447698 w 2379430"/>
                <a:gd name="connsiteY858" fmla="*/ 168292 h 4004133"/>
                <a:gd name="connsiteX859" fmla="*/ 1452225 w 2379430"/>
                <a:gd name="connsiteY859" fmla="*/ 165736 h 4004133"/>
                <a:gd name="connsiteX860" fmla="*/ 1455001 w 2379430"/>
                <a:gd name="connsiteY860" fmla="*/ 165736 h 4004133"/>
                <a:gd name="connsiteX861" fmla="*/ 1457485 w 2379430"/>
                <a:gd name="connsiteY861" fmla="*/ 166978 h 4004133"/>
                <a:gd name="connsiteX862" fmla="*/ 1459238 w 2379430"/>
                <a:gd name="connsiteY862" fmla="*/ 169242 h 4004133"/>
                <a:gd name="connsiteX863" fmla="*/ 1459967 w 2379430"/>
                <a:gd name="connsiteY863" fmla="*/ 172090 h 4004133"/>
                <a:gd name="connsiteX864" fmla="*/ 1461720 w 2379430"/>
                <a:gd name="connsiteY864" fmla="*/ 213501 h 4004133"/>
                <a:gd name="connsiteX865" fmla="*/ 1459382 w 2379430"/>
                <a:gd name="connsiteY865" fmla="*/ 258783 h 4004133"/>
                <a:gd name="connsiteX866" fmla="*/ 1457120 w 2379430"/>
                <a:gd name="connsiteY866" fmla="*/ 263603 h 4004133"/>
                <a:gd name="connsiteX867" fmla="*/ 1452152 w 2379430"/>
                <a:gd name="connsiteY867" fmla="*/ 265575 h 4004133"/>
                <a:gd name="connsiteX868" fmla="*/ 1440102 w 2379430"/>
                <a:gd name="connsiteY868" fmla="*/ 95914 h 4004133"/>
                <a:gd name="connsiteX869" fmla="*/ 1435865 w 2379430"/>
                <a:gd name="connsiteY869" fmla="*/ 94307 h 4004133"/>
                <a:gd name="connsiteX870" fmla="*/ 1433456 w 2379430"/>
                <a:gd name="connsiteY870" fmla="*/ 90291 h 4004133"/>
                <a:gd name="connsiteX871" fmla="*/ 1413664 w 2379430"/>
                <a:gd name="connsiteY871" fmla="*/ 7907 h 4004133"/>
                <a:gd name="connsiteX872" fmla="*/ 1414540 w 2379430"/>
                <a:gd name="connsiteY872" fmla="*/ 2795 h 4004133"/>
                <a:gd name="connsiteX873" fmla="*/ 1418484 w 2379430"/>
                <a:gd name="connsiteY873" fmla="*/ -346 h 4004133"/>
                <a:gd name="connsiteX874" fmla="*/ 1423450 w 2379430"/>
                <a:gd name="connsiteY874" fmla="*/ 165 h 4004133"/>
                <a:gd name="connsiteX875" fmla="*/ 1426736 w 2379430"/>
                <a:gd name="connsiteY875" fmla="*/ 4109 h 4004133"/>
                <a:gd name="connsiteX876" fmla="*/ 1446674 w 2379430"/>
                <a:gd name="connsiteY876" fmla="*/ 87369 h 4004133"/>
                <a:gd name="connsiteX877" fmla="*/ 1445580 w 2379430"/>
                <a:gd name="connsiteY877" fmla="*/ 92555 h 4004133"/>
                <a:gd name="connsiteX878" fmla="*/ 1441489 w 2379430"/>
                <a:gd name="connsiteY878" fmla="*/ 95549 h 400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</a:cxnLst>
              <a:rect l="l" t="t" r="r" b="b"/>
              <a:pathLst>
                <a:path w="2379430" h="4004133">
                  <a:moveTo>
                    <a:pt x="1178053" y="4003514"/>
                  </a:moveTo>
                  <a:lnTo>
                    <a:pt x="1174618" y="4003514"/>
                  </a:lnTo>
                  <a:cubicBezTo>
                    <a:pt x="1172793" y="4003367"/>
                    <a:pt x="1171113" y="4002637"/>
                    <a:pt x="1169872" y="4001322"/>
                  </a:cubicBezTo>
                  <a:cubicBezTo>
                    <a:pt x="1168631" y="3999935"/>
                    <a:pt x="1167900" y="3998109"/>
                    <a:pt x="1167973" y="3996210"/>
                  </a:cubicBezTo>
                  <a:cubicBezTo>
                    <a:pt x="1167900" y="3994311"/>
                    <a:pt x="1168631" y="3992485"/>
                    <a:pt x="1169872" y="3991098"/>
                  </a:cubicBezTo>
                  <a:cubicBezTo>
                    <a:pt x="1170530" y="3990440"/>
                    <a:pt x="1171332" y="3989929"/>
                    <a:pt x="1172136" y="3989564"/>
                  </a:cubicBezTo>
                  <a:cubicBezTo>
                    <a:pt x="1173012" y="3989418"/>
                    <a:pt x="1173889" y="3989418"/>
                    <a:pt x="1174765" y="3989564"/>
                  </a:cubicBezTo>
                  <a:lnTo>
                    <a:pt x="1178053" y="3989564"/>
                  </a:lnTo>
                  <a:cubicBezTo>
                    <a:pt x="1210114" y="3989564"/>
                    <a:pt x="1230199" y="3980434"/>
                    <a:pt x="1239401" y="3961738"/>
                  </a:cubicBezTo>
                  <a:cubicBezTo>
                    <a:pt x="1240206" y="3960058"/>
                    <a:pt x="1241593" y="3958816"/>
                    <a:pt x="1243346" y="3958232"/>
                  </a:cubicBezTo>
                  <a:cubicBezTo>
                    <a:pt x="1245098" y="3957721"/>
                    <a:pt x="1246924" y="3957867"/>
                    <a:pt x="1248531" y="3958743"/>
                  </a:cubicBezTo>
                  <a:cubicBezTo>
                    <a:pt x="1250137" y="3959619"/>
                    <a:pt x="1251305" y="3961081"/>
                    <a:pt x="1251890" y="3962833"/>
                  </a:cubicBezTo>
                  <a:cubicBezTo>
                    <a:pt x="1252402" y="3964659"/>
                    <a:pt x="1252256" y="3966631"/>
                    <a:pt x="1251452" y="3968311"/>
                  </a:cubicBezTo>
                  <a:cubicBezTo>
                    <a:pt x="1239694" y="3991682"/>
                    <a:pt x="1215592" y="4003514"/>
                    <a:pt x="1178053" y="4003514"/>
                  </a:cubicBezTo>
                  <a:close/>
                  <a:moveTo>
                    <a:pt x="1094792" y="3989710"/>
                  </a:moveTo>
                  <a:lnTo>
                    <a:pt x="1093112" y="3989710"/>
                  </a:lnTo>
                  <a:cubicBezTo>
                    <a:pt x="1082815" y="3986861"/>
                    <a:pt x="1072515" y="3983721"/>
                    <a:pt x="1062072" y="3980581"/>
                  </a:cubicBezTo>
                  <a:cubicBezTo>
                    <a:pt x="1046589" y="3975833"/>
                    <a:pt x="1030520" y="3971013"/>
                    <a:pt x="1014745" y="3967069"/>
                  </a:cubicBezTo>
                  <a:cubicBezTo>
                    <a:pt x="1013868" y="3966850"/>
                    <a:pt x="1013066" y="3966485"/>
                    <a:pt x="1012335" y="3965974"/>
                  </a:cubicBezTo>
                  <a:cubicBezTo>
                    <a:pt x="1011605" y="3965390"/>
                    <a:pt x="1010947" y="3964732"/>
                    <a:pt x="1010509" y="3963928"/>
                  </a:cubicBezTo>
                  <a:cubicBezTo>
                    <a:pt x="1010072" y="3963125"/>
                    <a:pt x="1009706" y="3962249"/>
                    <a:pt x="1009560" y="3961299"/>
                  </a:cubicBezTo>
                  <a:cubicBezTo>
                    <a:pt x="1009341" y="3959400"/>
                    <a:pt x="1009779" y="3957574"/>
                    <a:pt x="1010801" y="3955968"/>
                  </a:cubicBezTo>
                  <a:cubicBezTo>
                    <a:pt x="1011313" y="3955238"/>
                    <a:pt x="1011971" y="3954580"/>
                    <a:pt x="1012700" y="3954069"/>
                  </a:cubicBezTo>
                  <a:cubicBezTo>
                    <a:pt x="1013431" y="3953631"/>
                    <a:pt x="1014307" y="3953265"/>
                    <a:pt x="1015184" y="3953119"/>
                  </a:cubicBezTo>
                  <a:cubicBezTo>
                    <a:pt x="1016059" y="3952900"/>
                    <a:pt x="1016937" y="3952900"/>
                    <a:pt x="1017812" y="3953119"/>
                  </a:cubicBezTo>
                  <a:cubicBezTo>
                    <a:pt x="1033953" y="3957137"/>
                    <a:pt x="1050168" y="3962029"/>
                    <a:pt x="1065797" y="3966850"/>
                  </a:cubicBezTo>
                  <a:cubicBezTo>
                    <a:pt x="1075948" y="3969845"/>
                    <a:pt x="1086101" y="3972985"/>
                    <a:pt x="1096325" y="3975833"/>
                  </a:cubicBezTo>
                  <a:cubicBezTo>
                    <a:pt x="1098005" y="3976199"/>
                    <a:pt x="1099540" y="3977221"/>
                    <a:pt x="1100488" y="3978682"/>
                  </a:cubicBezTo>
                  <a:cubicBezTo>
                    <a:pt x="1101510" y="3980143"/>
                    <a:pt x="1101876" y="3981969"/>
                    <a:pt x="1101656" y="3983721"/>
                  </a:cubicBezTo>
                  <a:cubicBezTo>
                    <a:pt x="1101439" y="3985474"/>
                    <a:pt x="1100562" y="3987081"/>
                    <a:pt x="1099247" y="3988250"/>
                  </a:cubicBezTo>
                  <a:cubicBezTo>
                    <a:pt x="1098005" y="3989418"/>
                    <a:pt x="1096252" y="3990002"/>
                    <a:pt x="1094572" y="3989856"/>
                  </a:cubicBezTo>
                  <a:close/>
                  <a:moveTo>
                    <a:pt x="937327" y="3947861"/>
                  </a:moveTo>
                  <a:lnTo>
                    <a:pt x="935867" y="3947861"/>
                  </a:lnTo>
                  <a:cubicBezTo>
                    <a:pt x="905412" y="3940557"/>
                    <a:pt x="880215" y="3935372"/>
                    <a:pt x="856552" y="3930771"/>
                  </a:cubicBezTo>
                  <a:cubicBezTo>
                    <a:pt x="854799" y="3930405"/>
                    <a:pt x="853264" y="3929383"/>
                    <a:pt x="852242" y="3927922"/>
                  </a:cubicBezTo>
                  <a:cubicBezTo>
                    <a:pt x="851220" y="3926389"/>
                    <a:pt x="850782" y="3924490"/>
                    <a:pt x="851074" y="3922664"/>
                  </a:cubicBezTo>
                  <a:cubicBezTo>
                    <a:pt x="851438" y="3920911"/>
                    <a:pt x="852388" y="3919304"/>
                    <a:pt x="853849" y="3918136"/>
                  </a:cubicBezTo>
                  <a:cubicBezTo>
                    <a:pt x="855309" y="3917113"/>
                    <a:pt x="857062" y="3916675"/>
                    <a:pt x="858814" y="3916894"/>
                  </a:cubicBezTo>
                  <a:cubicBezTo>
                    <a:pt x="882697" y="3921568"/>
                    <a:pt x="908040" y="3926973"/>
                    <a:pt x="938570" y="3934057"/>
                  </a:cubicBezTo>
                  <a:cubicBezTo>
                    <a:pt x="940323" y="3934277"/>
                    <a:pt x="941929" y="3935226"/>
                    <a:pt x="943024" y="3936686"/>
                  </a:cubicBezTo>
                  <a:cubicBezTo>
                    <a:pt x="944121" y="3938148"/>
                    <a:pt x="944631" y="3939973"/>
                    <a:pt x="944413" y="3941799"/>
                  </a:cubicBezTo>
                  <a:cubicBezTo>
                    <a:pt x="944267" y="3943625"/>
                    <a:pt x="943390" y="3945378"/>
                    <a:pt x="942003" y="3946546"/>
                  </a:cubicBezTo>
                  <a:cubicBezTo>
                    <a:pt x="940688" y="3947715"/>
                    <a:pt x="938936" y="3948300"/>
                    <a:pt x="937181" y="3948153"/>
                  </a:cubicBezTo>
                  <a:close/>
                  <a:moveTo>
                    <a:pt x="777454" y="3918647"/>
                  </a:moveTo>
                  <a:lnTo>
                    <a:pt x="776577" y="3918647"/>
                  </a:lnTo>
                  <a:lnTo>
                    <a:pt x="770370" y="3917844"/>
                  </a:lnTo>
                  <a:cubicBezTo>
                    <a:pt x="745902" y="3914703"/>
                    <a:pt x="720633" y="3911416"/>
                    <a:pt x="695801" y="3906961"/>
                  </a:cubicBezTo>
                  <a:cubicBezTo>
                    <a:pt x="694049" y="3906596"/>
                    <a:pt x="692442" y="3905500"/>
                    <a:pt x="691419" y="3904040"/>
                  </a:cubicBezTo>
                  <a:cubicBezTo>
                    <a:pt x="690397" y="3902506"/>
                    <a:pt x="689958" y="3900534"/>
                    <a:pt x="690324" y="3898708"/>
                  </a:cubicBezTo>
                  <a:cubicBezTo>
                    <a:pt x="690834" y="3894984"/>
                    <a:pt x="694339" y="3892354"/>
                    <a:pt x="698064" y="3892865"/>
                  </a:cubicBezTo>
                  <a:cubicBezTo>
                    <a:pt x="698064" y="3892865"/>
                    <a:pt x="698137" y="3892865"/>
                    <a:pt x="698137" y="3892865"/>
                  </a:cubicBezTo>
                  <a:cubicBezTo>
                    <a:pt x="722532" y="3897320"/>
                    <a:pt x="747728" y="3900169"/>
                    <a:pt x="772050" y="3903747"/>
                  </a:cubicBezTo>
                  <a:lnTo>
                    <a:pt x="778258" y="3904478"/>
                  </a:lnTo>
                  <a:cubicBezTo>
                    <a:pt x="780084" y="3904624"/>
                    <a:pt x="781764" y="3905500"/>
                    <a:pt x="782932" y="3906888"/>
                  </a:cubicBezTo>
                  <a:cubicBezTo>
                    <a:pt x="784100" y="3908349"/>
                    <a:pt x="784758" y="3910175"/>
                    <a:pt x="784611" y="3912000"/>
                  </a:cubicBezTo>
                  <a:cubicBezTo>
                    <a:pt x="784538" y="3913826"/>
                    <a:pt x="783663" y="3915579"/>
                    <a:pt x="782347" y="3916894"/>
                  </a:cubicBezTo>
                  <a:cubicBezTo>
                    <a:pt x="781033" y="3918136"/>
                    <a:pt x="779207" y="3918793"/>
                    <a:pt x="777381" y="3918647"/>
                  </a:cubicBezTo>
                  <a:close/>
                  <a:moveTo>
                    <a:pt x="617289" y="3890529"/>
                  </a:moveTo>
                  <a:lnTo>
                    <a:pt x="615900" y="3890529"/>
                  </a:lnTo>
                  <a:cubicBezTo>
                    <a:pt x="589389" y="3884685"/>
                    <a:pt x="562949" y="3878770"/>
                    <a:pt x="536438" y="3872781"/>
                  </a:cubicBezTo>
                  <a:cubicBezTo>
                    <a:pt x="534685" y="3872416"/>
                    <a:pt x="533152" y="3871320"/>
                    <a:pt x="532275" y="3869787"/>
                  </a:cubicBezTo>
                  <a:cubicBezTo>
                    <a:pt x="531326" y="3868252"/>
                    <a:pt x="530961" y="3866427"/>
                    <a:pt x="531180" y="3864674"/>
                  </a:cubicBezTo>
                  <a:cubicBezTo>
                    <a:pt x="531545" y="3862921"/>
                    <a:pt x="532567" y="3861388"/>
                    <a:pt x="534027" y="3860292"/>
                  </a:cubicBezTo>
                  <a:cubicBezTo>
                    <a:pt x="535488" y="3859269"/>
                    <a:pt x="537242" y="3858904"/>
                    <a:pt x="538995" y="3859196"/>
                  </a:cubicBezTo>
                  <a:cubicBezTo>
                    <a:pt x="565360" y="3865258"/>
                    <a:pt x="591799" y="3871174"/>
                    <a:pt x="618383" y="3876871"/>
                  </a:cubicBezTo>
                  <a:cubicBezTo>
                    <a:pt x="622035" y="3877601"/>
                    <a:pt x="624519" y="3880960"/>
                    <a:pt x="624153" y="3884685"/>
                  </a:cubicBezTo>
                  <a:cubicBezTo>
                    <a:pt x="624007" y="3886511"/>
                    <a:pt x="623130" y="3888118"/>
                    <a:pt x="621816" y="3889360"/>
                  </a:cubicBezTo>
                  <a:cubicBezTo>
                    <a:pt x="620502" y="3890602"/>
                    <a:pt x="618749" y="3891186"/>
                    <a:pt x="616923" y="3891039"/>
                  </a:cubicBezTo>
                  <a:close/>
                  <a:moveTo>
                    <a:pt x="1246266" y="3888337"/>
                  </a:moveTo>
                  <a:cubicBezTo>
                    <a:pt x="1244733" y="3888337"/>
                    <a:pt x="1243273" y="3887753"/>
                    <a:pt x="1242103" y="3886804"/>
                  </a:cubicBezTo>
                  <a:cubicBezTo>
                    <a:pt x="1240862" y="3885781"/>
                    <a:pt x="1240059" y="3884394"/>
                    <a:pt x="1239694" y="3882859"/>
                  </a:cubicBezTo>
                  <a:cubicBezTo>
                    <a:pt x="1232973" y="3852988"/>
                    <a:pt x="1223627" y="3823847"/>
                    <a:pt x="1216396" y="3801718"/>
                  </a:cubicBezTo>
                  <a:cubicBezTo>
                    <a:pt x="1215738" y="3799965"/>
                    <a:pt x="1215738" y="3798066"/>
                    <a:pt x="1216396" y="3796313"/>
                  </a:cubicBezTo>
                  <a:cubicBezTo>
                    <a:pt x="1217198" y="3794633"/>
                    <a:pt x="1218586" y="3793318"/>
                    <a:pt x="1220265" y="3792661"/>
                  </a:cubicBezTo>
                  <a:cubicBezTo>
                    <a:pt x="1221874" y="3792004"/>
                    <a:pt x="1223773" y="3792004"/>
                    <a:pt x="1225379" y="3792661"/>
                  </a:cubicBezTo>
                  <a:cubicBezTo>
                    <a:pt x="1226986" y="3793538"/>
                    <a:pt x="1228300" y="3794926"/>
                    <a:pt x="1228885" y="3796679"/>
                  </a:cubicBezTo>
                  <a:cubicBezTo>
                    <a:pt x="1238087" y="3823774"/>
                    <a:pt x="1245974" y="3851309"/>
                    <a:pt x="1252548" y="3879208"/>
                  </a:cubicBezTo>
                  <a:cubicBezTo>
                    <a:pt x="1253424" y="3883006"/>
                    <a:pt x="1251232" y="3886804"/>
                    <a:pt x="1247509" y="3887899"/>
                  </a:cubicBezTo>
                  <a:close/>
                  <a:moveTo>
                    <a:pt x="458510" y="3854595"/>
                  </a:moveTo>
                  <a:lnTo>
                    <a:pt x="457048" y="3854595"/>
                  </a:lnTo>
                  <a:lnTo>
                    <a:pt x="392194" y="3839988"/>
                  </a:lnTo>
                  <a:lnTo>
                    <a:pt x="377587" y="3836629"/>
                  </a:lnTo>
                  <a:cubicBezTo>
                    <a:pt x="375907" y="3836263"/>
                    <a:pt x="374374" y="3835167"/>
                    <a:pt x="373423" y="3833707"/>
                  </a:cubicBezTo>
                  <a:cubicBezTo>
                    <a:pt x="372475" y="3832174"/>
                    <a:pt x="372109" y="3830348"/>
                    <a:pt x="372401" y="3828522"/>
                  </a:cubicBezTo>
                  <a:cubicBezTo>
                    <a:pt x="372767" y="3826769"/>
                    <a:pt x="373789" y="3825235"/>
                    <a:pt x="375249" y="3824212"/>
                  </a:cubicBezTo>
                  <a:cubicBezTo>
                    <a:pt x="376636" y="3823190"/>
                    <a:pt x="378462" y="3822825"/>
                    <a:pt x="380144" y="3823117"/>
                  </a:cubicBezTo>
                  <a:lnTo>
                    <a:pt x="394751" y="3826403"/>
                  </a:lnTo>
                  <a:lnTo>
                    <a:pt x="459678" y="3841010"/>
                  </a:lnTo>
                  <a:cubicBezTo>
                    <a:pt x="461358" y="3841376"/>
                    <a:pt x="462745" y="3842399"/>
                    <a:pt x="463695" y="3843786"/>
                  </a:cubicBezTo>
                  <a:cubicBezTo>
                    <a:pt x="464644" y="3845246"/>
                    <a:pt x="465083" y="3846927"/>
                    <a:pt x="464936" y="3848680"/>
                  </a:cubicBezTo>
                  <a:cubicBezTo>
                    <a:pt x="464790" y="3850432"/>
                    <a:pt x="463988" y="3852039"/>
                    <a:pt x="462745" y="3853208"/>
                  </a:cubicBezTo>
                  <a:cubicBezTo>
                    <a:pt x="461577" y="3854376"/>
                    <a:pt x="459971" y="3855034"/>
                    <a:pt x="458291" y="3855034"/>
                  </a:cubicBezTo>
                  <a:close/>
                  <a:moveTo>
                    <a:pt x="300388" y="3815521"/>
                  </a:moveTo>
                  <a:cubicBezTo>
                    <a:pt x="299732" y="3815668"/>
                    <a:pt x="299147" y="3815668"/>
                    <a:pt x="298489" y="3815521"/>
                  </a:cubicBezTo>
                  <a:cubicBezTo>
                    <a:pt x="272197" y="3807561"/>
                    <a:pt x="246343" y="3798212"/>
                    <a:pt x="221000" y="3787476"/>
                  </a:cubicBezTo>
                  <a:cubicBezTo>
                    <a:pt x="219320" y="3786673"/>
                    <a:pt x="218004" y="3785358"/>
                    <a:pt x="217275" y="3783605"/>
                  </a:cubicBezTo>
                  <a:cubicBezTo>
                    <a:pt x="216617" y="3781852"/>
                    <a:pt x="216617" y="3779953"/>
                    <a:pt x="217275" y="3778200"/>
                  </a:cubicBezTo>
                  <a:cubicBezTo>
                    <a:pt x="217931" y="3776448"/>
                    <a:pt x="219247" y="3775060"/>
                    <a:pt x="220927" y="3774256"/>
                  </a:cubicBezTo>
                  <a:cubicBezTo>
                    <a:pt x="222606" y="3773526"/>
                    <a:pt x="224432" y="3773526"/>
                    <a:pt x="226112" y="3774256"/>
                  </a:cubicBezTo>
                  <a:cubicBezTo>
                    <a:pt x="251016" y="3784774"/>
                    <a:pt x="276359" y="3793976"/>
                    <a:pt x="302214" y="3801864"/>
                  </a:cubicBezTo>
                  <a:cubicBezTo>
                    <a:pt x="305500" y="3802959"/>
                    <a:pt x="307545" y="3806319"/>
                    <a:pt x="307108" y="3809751"/>
                  </a:cubicBezTo>
                  <a:cubicBezTo>
                    <a:pt x="306889" y="3811431"/>
                    <a:pt x="306085" y="3813038"/>
                    <a:pt x="304771" y="3814206"/>
                  </a:cubicBezTo>
                  <a:cubicBezTo>
                    <a:pt x="303530" y="3815302"/>
                    <a:pt x="301921" y="3815887"/>
                    <a:pt x="300242" y="3815887"/>
                  </a:cubicBezTo>
                  <a:close/>
                  <a:moveTo>
                    <a:pt x="150520" y="3750666"/>
                  </a:moveTo>
                  <a:cubicBezTo>
                    <a:pt x="149352" y="3750666"/>
                    <a:pt x="148184" y="3750301"/>
                    <a:pt x="147160" y="3749717"/>
                  </a:cubicBezTo>
                  <a:cubicBezTo>
                    <a:pt x="138104" y="3744385"/>
                    <a:pt x="129194" y="3738761"/>
                    <a:pt x="120357" y="3732773"/>
                  </a:cubicBezTo>
                  <a:cubicBezTo>
                    <a:pt x="105896" y="3723059"/>
                    <a:pt x="92092" y="3712323"/>
                    <a:pt x="79164" y="3700637"/>
                  </a:cubicBezTo>
                  <a:cubicBezTo>
                    <a:pt x="78435" y="3700052"/>
                    <a:pt x="77777" y="3699322"/>
                    <a:pt x="77265" y="3698446"/>
                  </a:cubicBezTo>
                  <a:cubicBezTo>
                    <a:pt x="76755" y="3697569"/>
                    <a:pt x="76463" y="3696620"/>
                    <a:pt x="76317" y="3695597"/>
                  </a:cubicBezTo>
                  <a:cubicBezTo>
                    <a:pt x="76170" y="3694648"/>
                    <a:pt x="76170" y="3693625"/>
                    <a:pt x="76317" y="3692677"/>
                  </a:cubicBezTo>
                  <a:cubicBezTo>
                    <a:pt x="76536" y="3691727"/>
                    <a:pt x="77048" y="3690778"/>
                    <a:pt x="77704" y="3690047"/>
                  </a:cubicBezTo>
                  <a:cubicBezTo>
                    <a:pt x="78289" y="3689243"/>
                    <a:pt x="79091" y="3688659"/>
                    <a:pt x="79968" y="3688221"/>
                  </a:cubicBezTo>
                  <a:cubicBezTo>
                    <a:pt x="80773" y="3687783"/>
                    <a:pt x="81721" y="3687564"/>
                    <a:pt x="82670" y="3687564"/>
                  </a:cubicBezTo>
                  <a:cubicBezTo>
                    <a:pt x="83620" y="3687564"/>
                    <a:pt x="84642" y="3687783"/>
                    <a:pt x="85519" y="3688148"/>
                  </a:cubicBezTo>
                  <a:cubicBezTo>
                    <a:pt x="86395" y="3688513"/>
                    <a:pt x="87199" y="3689097"/>
                    <a:pt x="87784" y="3689828"/>
                  </a:cubicBezTo>
                  <a:cubicBezTo>
                    <a:pt x="100199" y="3701075"/>
                    <a:pt x="113419" y="3711373"/>
                    <a:pt x="127368" y="3720722"/>
                  </a:cubicBezTo>
                  <a:cubicBezTo>
                    <a:pt x="135913" y="3726564"/>
                    <a:pt x="144678" y="3732042"/>
                    <a:pt x="153515" y="3737009"/>
                  </a:cubicBezTo>
                  <a:cubicBezTo>
                    <a:pt x="154829" y="3737812"/>
                    <a:pt x="155851" y="3739054"/>
                    <a:pt x="156436" y="3740441"/>
                  </a:cubicBezTo>
                  <a:cubicBezTo>
                    <a:pt x="157021" y="3741902"/>
                    <a:pt x="157167" y="3743509"/>
                    <a:pt x="156802" y="3745042"/>
                  </a:cubicBezTo>
                  <a:cubicBezTo>
                    <a:pt x="156436" y="3746503"/>
                    <a:pt x="155561" y="3747891"/>
                    <a:pt x="154391" y="3748840"/>
                  </a:cubicBezTo>
                  <a:cubicBezTo>
                    <a:pt x="153223" y="3749790"/>
                    <a:pt x="151763" y="3750301"/>
                    <a:pt x="150227" y="3750301"/>
                  </a:cubicBezTo>
                  <a:close/>
                  <a:moveTo>
                    <a:pt x="1195727" y="3726199"/>
                  </a:moveTo>
                  <a:cubicBezTo>
                    <a:pt x="1192804" y="3726053"/>
                    <a:pt x="1190322" y="3724154"/>
                    <a:pt x="1189299" y="3721379"/>
                  </a:cubicBezTo>
                  <a:lnTo>
                    <a:pt x="1186378" y="3712176"/>
                  </a:lnTo>
                  <a:cubicBezTo>
                    <a:pt x="1178126" y="3687929"/>
                    <a:pt x="1171771" y="3663097"/>
                    <a:pt x="1167315" y="3637900"/>
                  </a:cubicBezTo>
                  <a:cubicBezTo>
                    <a:pt x="1167170" y="3636147"/>
                    <a:pt x="1167680" y="3634321"/>
                    <a:pt x="1168777" y="3632933"/>
                  </a:cubicBezTo>
                  <a:cubicBezTo>
                    <a:pt x="1169799" y="3631545"/>
                    <a:pt x="1171332" y="3630597"/>
                    <a:pt x="1173012" y="3630304"/>
                  </a:cubicBezTo>
                  <a:cubicBezTo>
                    <a:pt x="1174692" y="3630012"/>
                    <a:pt x="1176444" y="3630377"/>
                    <a:pt x="1177833" y="3631400"/>
                  </a:cubicBezTo>
                  <a:cubicBezTo>
                    <a:pt x="1179221" y="3632423"/>
                    <a:pt x="1180242" y="3633883"/>
                    <a:pt x="1180681" y="3635563"/>
                  </a:cubicBezTo>
                  <a:cubicBezTo>
                    <a:pt x="1184991" y="3660029"/>
                    <a:pt x="1191198" y="3684131"/>
                    <a:pt x="1199232" y="3707648"/>
                  </a:cubicBezTo>
                  <a:lnTo>
                    <a:pt x="1202080" y="3716705"/>
                  </a:lnTo>
                  <a:cubicBezTo>
                    <a:pt x="1202226" y="3717654"/>
                    <a:pt x="1202226" y="3718530"/>
                    <a:pt x="1202080" y="3719480"/>
                  </a:cubicBezTo>
                  <a:cubicBezTo>
                    <a:pt x="1202007" y="3721306"/>
                    <a:pt x="1201131" y="3723059"/>
                    <a:pt x="1199817" y="3724374"/>
                  </a:cubicBezTo>
                  <a:cubicBezTo>
                    <a:pt x="1199159" y="3725031"/>
                    <a:pt x="1198428" y="3725469"/>
                    <a:pt x="1197552" y="3725761"/>
                  </a:cubicBezTo>
                  <a:cubicBezTo>
                    <a:pt x="1196821" y="3725907"/>
                    <a:pt x="1196092" y="3725907"/>
                    <a:pt x="1195361" y="3725761"/>
                  </a:cubicBezTo>
                  <a:close/>
                  <a:moveTo>
                    <a:pt x="31181" y="3637608"/>
                  </a:moveTo>
                  <a:cubicBezTo>
                    <a:pt x="30013" y="3637608"/>
                    <a:pt x="28844" y="3637315"/>
                    <a:pt x="27821" y="3636658"/>
                  </a:cubicBezTo>
                  <a:cubicBezTo>
                    <a:pt x="26799" y="3636074"/>
                    <a:pt x="25922" y="3635197"/>
                    <a:pt x="25411" y="3634102"/>
                  </a:cubicBezTo>
                  <a:cubicBezTo>
                    <a:pt x="10804" y="3608540"/>
                    <a:pt x="1675" y="3580129"/>
                    <a:pt x="-1320" y="3550842"/>
                  </a:cubicBezTo>
                  <a:cubicBezTo>
                    <a:pt x="-1539" y="3549893"/>
                    <a:pt x="-1539" y="3548943"/>
                    <a:pt x="-1320" y="3547994"/>
                  </a:cubicBezTo>
                  <a:cubicBezTo>
                    <a:pt x="-1100" y="3547044"/>
                    <a:pt x="-736" y="3546241"/>
                    <a:pt x="-151" y="3545437"/>
                  </a:cubicBezTo>
                  <a:cubicBezTo>
                    <a:pt x="433" y="3544707"/>
                    <a:pt x="1163" y="3544049"/>
                    <a:pt x="1967" y="3543538"/>
                  </a:cubicBezTo>
                  <a:cubicBezTo>
                    <a:pt x="2770" y="3543100"/>
                    <a:pt x="3647" y="3542808"/>
                    <a:pt x="4523" y="3542735"/>
                  </a:cubicBezTo>
                  <a:cubicBezTo>
                    <a:pt x="6349" y="3542516"/>
                    <a:pt x="8175" y="3543027"/>
                    <a:pt x="9636" y="3544196"/>
                  </a:cubicBezTo>
                  <a:cubicBezTo>
                    <a:pt x="11096" y="3545437"/>
                    <a:pt x="12045" y="3547190"/>
                    <a:pt x="12265" y="3549089"/>
                  </a:cubicBezTo>
                  <a:cubicBezTo>
                    <a:pt x="15040" y="3576331"/>
                    <a:pt x="23512" y="3602697"/>
                    <a:pt x="37097" y="3626506"/>
                  </a:cubicBezTo>
                  <a:cubicBezTo>
                    <a:pt x="37681" y="3627602"/>
                    <a:pt x="38046" y="3628843"/>
                    <a:pt x="38046" y="3630085"/>
                  </a:cubicBezTo>
                  <a:cubicBezTo>
                    <a:pt x="38119" y="3632641"/>
                    <a:pt x="36804" y="3634979"/>
                    <a:pt x="34687" y="3636366"/>
                  </a:cubicBezTo>
                  <a:cubicBezTo>
                    <a:pt x="33664" y="3636951"/>
                    <a:pt x="32496" y="3637315"/>
                    <a:pt x="31254" y="3637315"/>
                  </a:cubicBezTo>
                  <a:close/>
                  <a:moveTo>
                    <a:pt x="1180096" y="3559387"/>
                  </a:moveTo>
                  <a:cubicBezTo>
                    <a:pt x="1179294" y="3559387"/>
                    <a:pt x="1178490" y="3559241"/>
                    <a:pt x="1177760" y="3558949"/>
                  </a:cubicBezTo>
                  <a:cubicBezTo>
                    <a:pt x="1176081" y="3558219"/>
                    <a:pt x="1174692" y="3556904"/>
                    <a:pt x="1173962" y="3555224"/>
                  </a:cubicBezTo>
                  <a:cubicBezTo>
                    <a:pt x="1173231" y="3553471"/>
                    <a:pt x="1173231" y="3551499"/>
                    <a:pt x="1173962" y="3549746"/>
                  </a:cubicBezTo>
                  <a:cubicBezTo>
                    <a:pt x="1175203" y="3546387"/>
                    <a:pt x="1176517" y="3542955"/>
                    <a:pt x="1178053" y="3539521"/>
                  </a:cubicBezTo>
                  <a:cubicBezTo>
                    <a:pt x="1188350" y="3516443"/>
                    <a:pt x="1201570" y="3494751"/>
                    <a:pt x="1217345" y="3475031"/>
                  </a:cubicBezTo>
                  <a:cubicBezTo>
                    <a:pt x="1219097" y="3472840"/>
                    <a:pt x="1222018" y="3471964"/>
                    <a:pt x="1224648" y="3472840"/>
                  </a:cubicBezTo>
                  <a:cubicBezTo>
                    <a:pt x="1225525" y="3473133"/>
                    <a:pt x="1226255" y="3473571"/>
                    <a:pt x="1226986" y="3474155"/>
                  </a:cubicBezTo>
                  <a:cubicBezTo>
                    <a:pt x="1227642" y="3474739"/>
                    <a:pt x="1228227" y="3475469"/>
                    <a:pt x="1228592" y="3476346"/>
                  </a:cubicBezTo>
                  <a:cubicBezTo>
                    <a:pt x="1229031" y="3477150"/>
                    <a:pt x="1229250" y="3478026"/>
                    <a:pt x="1229322" y="3478976"/>
                  </a:cubicBezTo>
                  <a:cubicBezTo>
                    <a:pt x="1229468" y="3479925"/>
                    <a:pt x="1229468" y="3480802"/>
                    <a:pt x="1229322" y="3481751"/>
                  </a:cubicBezTo>
                  <a:cubicBezTo>
                    <a:pt x="1229031" y="3482627"/>
                    <a:pt x="1228592" y="3483504"/>
                    <a:pt x="1228008" y="3484234"/>
                  </a:cubicBezTo>
                  <a:cubicBezTo>
                    <a:pt x="1212962" y="3503004"/>
                    <a:pt x="1200400" y="3523600"/>
                    <a:pt x="1190614" y="3545584"/>
                  </a:cubicBezTo>
                  <a:cubicBezTo>
                    <a:pt x="1189299" y="3548577"/>
                    <a:pt x="1188058" y="3551718"/>
                    <a:pt x="1186963" y="3554713"/>
                  </a:cubicBezTo>
                  <a:cubicBezTo>
                    <a:pt x="1186451" y="3556027"/>
                    <a:pt x="1185647" y="3557196"/>
                    <a:pt x="1184479" y="3558072"/>
                  </a:cubicBezTo>
                  <a:cubicBezTo>
                    <a:pt x="1183238" y="3558949"/>
                    <a:pt x="1181631" y="3559387"/>
                    <a:pt x="1180096" y="3559168"/>
                  </a:cubicBezTo>
                  <a:close/>
                  <a:moveTo>
                    <a:pt x="14237" y="3472840"/>
                  </a:moveTo>
                  <a:cubicBezTo>
                    <a:pt x="13580" y="3472986"/>
                    <a:pt x="12849" y="3472986"/>
                    <a:pt x="12192" y="3472840"/>
                  </a:cubicBezTo>
                  <a:cubicBezTo>
                    <a:pt x="11315" y="3472549"/>
                    <a:pt x="10512" y="3472110"/>
                    <a:pt x="9855" y="3471526"/>
                  </a:cubicBezTo>
                  <a:cubicBezTo>
                    <a:pt x="9197" y="3470941"/>
                    <a:pt x="8613" y="3470211"/>
                    <a:pt x="8247" y="3469408"/>
                  </a:cubicBezTo>
                  <a:cubicBezTo>
                    <a:pt x="7810" y="3468531"/>
                    <a:pt x="7590" y="3467655"/>
                    <a:pt x="7444" y="3466705"/>
                  </a:cubicBezTo>
                  <a:cubicBezTo>
                    <a:pt x="7371" y="3465756"/>
                    <a:pt x="7517" y="3464806"/>
                    <a:pt x="7810" y="3463930"/>
                  </a:cubicBezTo>
                  <a:cubicBezTo>
                    <a:pt x="14310" y="3442458"/>
                    <a:pt x="23220" y="3421862"/>
                    <a:pt x="34395" y="3402434"/>
                  </a:cubicBezTo>
                  <a:cubicBezTo>
                    <a:pt x="37535" y="3396738"/>
                    <a:pt x="40822" y="3391187"/>
                    <a:pt x="44254" y="3386074"/>
                  </a:cubicBezTo>
                  <a:cubicBezTo>
                    <a:pt x="44765" y="3385344"/>
                    <a:pt x="45350" y="3384614"/>
                    <a:pt x="46080" y="3384103"/>
                  </a:cubicBezTo>
                  <a:cubicBezTo>
                    <a:pt x="46810" y="3383591"/>
                    <a:pt x="47614" y="3383226"/>
                    <a:pt x="48490" y="3383007"/>
                  </a:cubicBezTo>
                  <a:cubicBezTo>
                    <a:pt x="49367" y="3382861"/>
                    <a:pt x="50243" y="3382861"/>
                    <a:pt x="51120" y="3383007"/>
                  </a:cubicBezTo>
                  <a:cubicBezTo>
                    <a:pt x="51995" y="3383154"/>
                    <a:pt x="52800" y="3383518"/>
                    <a:pt x="53529" y="3384030"/>
                  </a:cubicBezTo>
                  <a:cubicBezTo>
                    <a:pt x="54260" y="3384541"/>
                    <a:pt x="54918" y="3385198"/>
                    <a:pt x="55428" y="3385929"/>
                  </a:cubicBezTo>
                  <a:cubicBezTo>
                    <a:pt x="55940" y="3386732"/>
                    <a:pt x="56305" y="3387609"/>
                    <a:pt x="56451" y="3388485"/>
                  </a:cubicBezTo>
                  <a:cubicBezTo>
                    <a:pt x="56598" y="3389435"/>
                    <a:pt x="56598" y="3390311"/>
                    <a:pt x="56451" y="3391260"/>
                  </a:cubicBezTo>
                  <a:cubicBezTo>
                    <a:pt x="56305" y="3392210"/>
                    <a:pt x="55940" y="3393086"/>
                    <a:pt x="55501" y="3393890"/>
                  </a:cubicBezTo>
                  <a:cubicBezTo>
                    <a:pt x="52215" y="3399148"/>
                    <a:pt x="49002" y="3404626"/>
                    <a:pt x="45934" y="3410176"/>
                  </a:cubicBezTo>
                  <a:cubicBezTo>
                    <a:pt x="35271" y="3428654"/>
                    <a:pt x="26799" y="3448227"/>
                    <a:pt x="20591" y="3468604"/>
                  </a:cubicBezTo>
                  <a:cubicBezTo>
                    <a:pt x="20007" y="3469846"/>
                    <a:pt x="19130" y="3470941"/>
                    <a:pt x="17962" y="3471745"/>
                  </a:cubicBezTo>
                  <a:cubicBezTo>
                    <a:pt x="16866" y="3472402"/>
                    <a:pt x="15551" y="3472694"/>
                    <a:pt x="14237" y="3472622"/>
                  </a:cubicBezTo>
                  <a:close/>
                  <a:moveTo>
                    <a:pt x="1278476" y="3425221"/>
                  </a:moveTo>
                  <a:cubicBezTo>
                    <a:pt x="1276723" y="3425221"/>
                    <a:pt x="1274969" y="3424491"/>
                    <a:pt x="1273728" y="3423250"/>
                  </a:cubicBezTo>
                  <a:cubicBezTo>
                    <a:pt x="1273071" y="3422592"/>
                    <a:pt x="1272560" y="3421789"/>
                    <a:pt x="1272194" y="3420912"/>
                  </a:cubicBezTo>
                  <a:cubicBezTo>
                    <a:pt x="1271463" y="3419159"/>
                    <a:pt x="1271463" y="3417187"/>
                    <a:pt x="1272194" y="3415435"/>
                  </a:cubicBezTo>
                  <a:cubicBezTo>
                    <a:pt x="1272560" y="3414558"/>
                    <a:pt x="1273071" y="3413755"/>
                    <a:pt x="1273728" y="3413098"/>
                  </a:cubicBezTo>
                  <a:cubicBezTo>
                    <a:pt x="1294763" y="3390165"/>
                    <a:pt x="1312510" y="3369714"/>
                    <a:pt x="1328358" y="3350433"/>
                  </a:cubicBezTo>
                  <a:cubicBezTo>
                    <a:pt x="1329527" y="3349046"/>
                    <a:pt x="1331134" y="3348169"/>
                    <a:pt x="1332960" y="3348023"/>
                  </a:cubicBezTo>
                  <a:cubicBezTo>
                    <a:pt x="1334786" y="3347877"/>
                    <a:pt x="1336539" y="3348462"/>
                    <a:pt x="1337926" y="3349703"/>
                  </a:cubicBezTo>
                  <a:cubicBezTo>
                    <a:pt x="1339313" y="3350945"/>
                    <a:pt x="1340117" y="3352698"/>
                    <a:pt x="1340263" y="3354597"/>
                  </a:cubicBezTo>
                  <a:cubicBezTo>
                    <a:pt x="1340337" y="3356496"/>
                    <a:pt x="1339752" y="3358321"/>
                    <a:pt x="1338584" y="3359782"/>
                  </a:cubicBezTo>
                  <a:cubicBezTo>
                    <a:pt x="1323099" y="3379136"/>
                    <a:pt x="1304621" y="3399878"/>
                    <a:pt x="1283515" y="3423031"/>
                  </a:cubicBezTo>
                  <a:cubicBezTo>
                    <a:pt x="1282857" y="3423688"/>
                    <a:pt x="1282055" y="3424272"/>
                    <a:pt x="1281177" y="3424637"/>
                  </a:cubicBezTo>
                  <a:cubicBezTo>
                    <a:pt x="1280302" y="3424929"/>
                    <a:pt x="1279425" y="3425076"/>
                    <a:pt x="1278476" y="3425003"/>
                  </a:cubicBezTo>
                  <a:close/>
                  <a:moveTo>
                    <a:pt x="99249" y="3328596"/>
                  </a:moveTo>
                  <a:cubicBezTo>
                    <a:pt x="97569" y="3328596"/>
                    <a:pt x="95963" y="3327939"/>
                    <a:pt x="94795" y="3326770"/>
                  </a:cubicBezTo>
                  <a:cubicBezTo>
                    <a:pt x="94064" y="3326186"/>
                    <a:pt x="93554" y="3325456"/>
                    <a:pt x="93188" y="3324579"/>
                  </a:cubicBezTo>
                  <a:cubicBezTo>
                    <a:pt x="92823" y="3323703"/>
                    <a:pt x="92603" y="3322826"/>
                    <a:pt x="92530" y="3321877"/>
                  </a:cubicBezTo>
                  <a:cubicBezTo>
                    <a:pt x="92457" y="3320928"/>
                    <a:pt x="92603" y="3319978"/>
                    <a:pt x="92896" y="3319102"/>
                  </a:cubicBezTo>
                  <a:cubicBezTo>
                    <a:pt x="93188" y="3318225"/>
                    <a:pt x="93698" y="3317494"/>
                    <a:pt x="94283" y="3316764"/>
                  </a:cubicBezTo>
                  <a:cubicBezTo>
                    <a:pt x="112542" y="3295365"/>
                    <a:pt x="132407" y="3275427"/>
                    <a:pt x="153662" y="3257022"/>
                  </a:cubicBezTo>
                  <a:cubicBezTo>
                    <a:pt x="155049" y="3255926"/>
                    <a:pt x="156802" y="3255342"/>
                    <a:pt x="158627" y="3255414"/>
                  </a:cubicBezTo>
                  <a:cubicBezTo>
                    <a:pt x="160453" y="3255634"/>
                    <a:pt x="162060" y="3256510"/>
                    <a:pt x="163228" y="3257971"/>
                  </a:cubicBezTo>
                  <a:cubicBezTo>
                    <a:pt x="163813" y="3258701"/>
                    <a:pt x="164251" y="3259578"/>
                    <a:pt x="164471" y="3260454"/>
                  </a:cubicBezTo>
                  <a:cubicBezTo>
                    <a:pt x="164617" y="3261404"/>
                    <a:pt x="164617" y="3262280"/>
                    <a:pt x="164471" y="3263230"/>
                  </a:cubicBezTo>
                  <a:cubicBezTo>
                    <a:pt x="164398" y="3264179"/>
                    <a:pt x="164105" y="3265055"/>
                    <a:pt x="163666" y="3265859"/>
                  </a:cubicBezTo>
                  <a:cubicBezTo>
                    <a:pt x="163301" y="3266735"/>
                    <a:pt x="162718" y="3267465"/>
                    <a:pt x="161987" y="3268050"/>
                  </a:cubicBezTo>
                  <a:cubicBezTo>
                    <a:pt x="141244" y="3286090"/>
                    <a:pt x="121891" y="3305663"/>
                    <a:pt x="103997" y="3326478"/>
                  </a:cubicBezTo>
                  <a:cubicBezTo>
                    <a:pt x="103412" y="3327282"/>
                    <a:pt x="102610" y="3327865"/>
                    <a:pt x="101733" y="3328304"/>
                  </a:cubicBezTo>
                  <a:cubicBezTo>
                    <a:pt x="100929" y="3328449"/>
                    <a:pt x="100053" y="3328523"/>
                    <a:pt x="99249" y="3328377"/>
                  </a:cubicBezTo>
                  <a:close/>
                  <a:moveTo>
                    <a:pt x="1383938" y="3295219"/>
                  </a:moveTo>
                  <a:cubicBezTo>
                    <a:pt x="1382551" y="3295219"/>
                    <a:pt x="1381162" y="3294780"/>
                    <a:pt x="1379994" y="3293904"/>
                  </a:cubicBezTo>
                  <a:cubicBezTo>
                    <a:pt x="1378534" y="3292736"/>
                    <a:pt x="1377510" y="3291055"/>
                    <a:pt x="1377218" y="3289230"/>
                  </a:cubicBezTo>
                  <a:cubicBezTo>
                    <a:pt x="1377073" y="3288280"/>
                    <a:pt x="1377073" y="3287404"/>
                    <a:pt x="1377218" y="3286454"/>
                  </a:cubicBezTo>
                  <a:cubicBezTo>
                    <a:pt x="1377437" y="3285578"/>
                    <a:pt x="1377803" y="3284701"/>
                    <a:pt x="1378314" y="3283971"/>
                  </a:cubicBezTo>
                  <a:cubicBezTo>
                    <a:pt x="1391680" y="3264106"/>
                    <a:pt x="1403877" y="3244021"/>
                    <a:pt x="1414832" y="3224229"/>
                  </a:cubicBezTo>
                  <a:lnTo>
                    <a:pt x="1421258" y="3212178"/>
                  </a:lnTo>
                  <a:cubicBezTo>
                    <a:pt x="1422136" y="3210572"/>
                    <a:pt x="1423596" y="3209403"/>
                    <a:pt x="1425349" y="3208891"/>
                  </a:cubicBezTo>
                  <a:cubicBezTo>
                    <a:pt x="1427028" y="3208380"/>
                    <a:pt x="1428927" y="3208599"/>
                    <a:pt x="1430461" y="3209476"/>
                  </a:cubicBezTo>
                  <a:cubicBezTo>
                    <a:pt x="1431265" y="3209987"/>
                    <a:pt x="1431923" y="3210572"/>
                    <a:pt x="1432506" y="3211302"/>
                  </a:cubicBezTo>
                  <a:cubicBezTo>
                    <a:pt x="1433018" y="3212032"/>
                    <a:pt x="1433456" y="3212908"/>
                    <a:pt x="1433676" y="3213785"/>
                  </a:cubicBezTo>
                  <a:cubicBezTo>
                    <a:pt x="1433820" y="3214734"/>
                    <a:pt x="1433820" y="3215611"/>
                    <a:pt x="1433676" y="3216560"/>
                  </a:cubicBezTo>
                  <a:cubicBezTo>
                    <a:pt x="1433529" y="3217509"/>
                    <a:pt x="1433237" y="3218386"/>
                    <a:pt x="1432798" y="3219189"/>
                  </a:cubicBezTo>
                  <a:lnTo>
                    <a:pt x="1426299" y="3231533"/>
                  </a:lnTo>
                  <a:cubicBezTo>
                    <a:pt x="1414905" y="3252494"/>
                    <a:pt x="1402563" y="3272797"/>
                    <a:pt x="1389270" y="3292444"/>
                  </a:cubicBezTo>
                  <a:cubicBezTo>
                    <a:pt x="1388612" y="3293320"/>
                    <a:pt x="1387736" y="3293977"/>
                    <a:pt x="1386786" y="3294489"/>
                  </a:cubicBezTo>
                  <a:cubicBezTo>
                    <a:pt x="1385910" y="3294853"/>
                    <a:pt x="1384887" y="3295073"/>
                    <a:pt x="1383938" y="3295000"/>
                  </a:cubicBezTo>
                  <a:close/>
                  <a:moveTo>
                    <a:pt x="224140" y="3220139"/>
                  </a:moveTo>
                  <a:cubicBezTo>
                    <a:pt x="222679" y="3220139"/>
                    <a:pt x="221219" y="3219628"/>
                    <a:pt x="220049" y="3218678"/>
                  </a:cubicBezTo>
                  <a:cubicBezTo>
                    <a:pt x="218881" y="3217729"/>
                    <a:pt x="218004" y="3216414"/>
                    <a:pt x="217640" y="3214953"/>
                  </a:cubicBezTo>
                  <a:cubicBezTo>
                    <a:pt x="217129" y="3213492"/>
                    <a:pt x="217129" y="3211886"/>
                    <a:pt x="217640" y="3210425"/>
                  </a:cubicBezTo>
                  <a:cubicBezTo>
                    <a:pt x="218150" y="3209037"/>
                    <a:pt x="219101" y="3207869"/>
                    <a:pt x="220342" y="3206993"/>
                  </a:cubicBezTo>
                  <a:lnTo>
                    <a:pt x="228084" y="3202026"/>
                  </a:lnTo>
                  <a:cubicBezTo>
                    <a:pt x="247072" y="3190194"/>
                    <a:pt x="267888" y="3178070"/>
                    <a:pt x="291843" y="3165509"/>
                  </a:cubicBezTo>
                  <a:cubicBezTo>
                    <a:pt x="293450" y="3164559"/>
                    <a:pt x="295349" y="3164413"/>
                    <a:pt x="297029" y="3165070"/>
                  </a:cubicBezTo>
                  <a:cubicBezTo>
                    <a:pt x="297833" y="3165362"/>
                    <a:pt x="298635" y="3165801"/>
                    <a:pt x="299293" y="3166385"/>
                  </a:cubicBezTo>
                  <a:cubicBezTo>
                    <a:pt x="300023" y="3166969"/>
                    <a:pt x="300534" y="3167772"/>
                    <a:pt x="300973" y="3168576"/>
                  </a:cubicBezTo>
                  <a:cubicBezTo>
                    <a:pt x="301338" y="3169380"/>
                    <a:pt x="301631" y="3170329"/>
                    <a:pt x="301704" y="3171205"/>
                  </a:cubicBezTo>
                  <a:cubicBezTo>
                    <a:pt x="301848" y="3172155"/>
                    <a:pt x="301848" y="3173031"/>
                    <a:pt x="301704" y="3173981"/>
                  </a:cubicBezTo>
                  <a:cubicBezTo>
                    <a:pt x="301412" y="3174857"/>
                    <a:pt x="300973" y="3175661"/>
                    <a:pt x="300388" y="3176391"/>
                  </a:cubicBezTo>
                  <a:cubicBezTo>
                    <a:pt x="299805" y="3177121"/>
                    <a:pt x="299147" y="3177706"/>
                    <a:pt x="298343" y="3178143"/>
                  </a:cubicBezTo>
                  <a:cubicBezTo>
                    <a:pt x="274606" y="3190851"/>
                    <a:pt x="254085" y="3202610"/>
                    <a:pt x="235387" y="3214661"/>
                  </a:cubicBezTo>
                  <a:lnTo>
                    <a:pt x="227645" y="3219555"/>
                  </a:lnTo>
                  <a:cubicBezTo>
                    <a:pt x="226550" y="3219992"/>
                    <a:pt x="225308" y="3220066"/>
                    <a:pt x="224140" y="3219919"/>
                  </a:cubicBezTo>
                  <a:close/>
                  <a:moveTo>
                    <a:pt x="1465299" y="3147104"/>
                  </a:moveTo>
                  <a:cubicBezTo>
                    <a:pt x="1464204" y="3147104"/>
                    <a:pt x="1463180" y="3146811"/>
                    <a:pt x="1462232" y="3146300"/>
                  </a:cubicBezTo>
                  <a:cubicBezTo>
                    <a:pt x="1461428" y="3145862"/>
                    <a:pt x="1460771" y="3145278"/>
                    <a:pt x="1460187" y="3144621"/>
                  </a:cubicBezTo>
                  <a:cubicBezTo>
                    <a:pt x="1459602" y="3143890"/>
                    <a:pt x="1459165" y="3143087"/>
                    <a:pt x="1458872" y="3142210"/>
                  </a:cubicBezTo>
                  <a:cubicBezTo>
                    <a:pt x="1458288" y="3140384"/>
                    <a:pt x="1458434" y="3138413"/>
                    <a:pt x="1459238" y="3136732"/>
                  </a:cubicBezTo>
                  <a:cubicBezTo>
                    <a:pt x="1471727" y="3110440"/>
                    <a:pt x="1483047" y="3084440"/>
                    <a:pt x="1493052" y="3059534"/>
                  </a:cubicBezTo>
                  <a:cubicBezTo>
                    <a:pt x="1493345" y="3058658"/>
                    <a:pt x="1493857" y="3057928"/>
                    <a:pt x="1494513" y="3057271"/>
                  </a:cubicBezTo>
                  <a:cubicBezTo>
                    <a:pt x="1495171" y="3056613"/>
                    <a:pt x="1495900" y="3056102"/>
                    <a:pt x="1496704" y="3055736"/>
                  </a:cubicBezTo>
                  <a:cubicBezTo>
                    <a:pt x="1497508" y="3055372"/>
                    <a:pt x="1498457" y="3055153"/>
                    <a:pt x="1499334" y="3055226"/>
                  </a:cubicBezTo>
                  <a:cubicBezTo>
                    <a:pt x="1500210" y="3055226"/>
                    <a:pt x="1501087" y="3055372"/>
                    <a:pt x="1501889" y="3055736"/>
                  </a:cubicBezTo>
                  <a:cubicBezTo>
                    <a:pt x="1502694" y="3056102"/>
                    <a:pt x="1503496" y="3056686"/>
                    <a:pt x="1504081" y="3057343"/>
                  </a:cubicBezTo>
                  <a:cubicBezTo>
                    <a:pt x="1504739" y="3058001"/>
                    <a:pt x="1505176" y="3058804"/>
                    <a:pt x="1505541" y="3059608"/>
                  </a:cubicBezTo>
                  <a:cubicBezTo>
                    <a:pt x="1505907" y="3060484"/>
                    <a:pt x="1506053" y="3061433"/>
                    <a:pt x="1506053" y="3062383"/>
                  </a:cubicBezTo>
                  <a:cubicBezTo>
                    <a:pt x="1506053" y="3063332"/>
                    <a:pt x="1505834" y="3064209"/>
                    <a:pt x="1505541" y="3065085"/>
                  </a:cubicBezTo>
                  <a:cubicBezTo>
                    <a:pt x="1495463" y="3090282"/>
                    <a:pt x="1483631" y="3116210"/>
                    <a:pt x="1471288" y="3143087"/>
                  </a:cubicBezTo>
                  <a:cubicBezTo>
                    <a:pt x="1470266" y="3145497"/>
                    <a:pt x="1467929" y="3147104"/>
                    <a:pt x="1465299" y="3147104"/>
                  </a:cubicBezTo>
                  <a:close/>
                  <a:moveTo>
                    <a:pt x="368092" y="3140823"/>
                  </a:moveTo>
                  <a:cubicBezTo>
                    <a:pt x="366851" y="3140823"/>
                    <a:pt x="365537" y="3140457"/>
                    <a:pt x="364513" y="3139727"/>
                  </a:cubicBezTo>
                  <a:cubicBezTo>
                    <a:pt x="363418" y="3138997"/>
                    <a:pt x="362541" y="3137974"/>
                    <a:pt x="361958" y="3136732"/>
                  </a:cubicBezTo>
                  <a:cubicBezTo>
                    <a:pt x="361592" y="3135856"/>
                    <a:pt x="361373" y="3134979"/>
                    <a:pt x="361300" y="3134030"/>
                  </a:cubicBezTo>
                  <a:cubicBezTo>
                    <a:pt x="361154" y="3133154"/>
                    <a:pt x="361154" y="3132204"/>
                    <a:pt x="361300" y="3131328"/>
                  </a:cubicBezTo>
                  <a:cubicBezTo>
                    <a:pt x="361592" y="3130451"/>
                    <a:pt x="362102" y="3129648"/>
                    <a:pt x="362687" y="3128918"/>
                  </a:cubicBezTo>
                  <a:cubicBezTo>
                    <a:pt x="363272" y="3128261"/>
                    <a:pt x="364001" y="3127676"/>
                    <a:pt x="364806" y="3127311"/>
                  </a:cubicBezTo>
                  <a:cubicBezTo>
                    <a:pt x="389127" y="3114968"/>
                    <a:pt x="413446" y="3102772"/>
                    <a:pt x="437841" y="3089698"/>
                  </a:cubicBezTo>
                  <a:cubicBezTo>
                    <a:pt x="438645" y="3089114"/>
                    <a:pt x="439593" y="3088749"/>
                    <a:pt x="440542" y="3088602"/>
                  </a:cubicBezTo>
                  <a:cubicBezTo>
                    <a:pt x="441492" y="3088383"/>
                    <a:pt x="442441" y="3088383"/>
                    <a:pt x="443318" y="3088602"/>
                  </a:cubicBezTo>
                  <a:cubicBezTo>
                    <a:pt x="444194" y="3088895"/>
                    <a:pt x="445071" y="3089332"/>
                    <a:pt x="445802" y="3089917"/>
                  </a:cubicBezTo>
                  <a:cubicBezTo>
                    <a:pt x="446531" y="3090574"/>
                    <a:pt x="447116" y="3091378"/>
                    <a:pt x="447555" y="3092254"/>
                  </a:cubicBezTo>
                  <a:cubicBezTo>
                    <a:pt x="447992" y="3093130"/>
                    <a:pt x="448284" y="3094080"/>
                    <a:pt x="448357" y="3095103"/>
                  </a:cubicBezTo>
                  <a:cubicBezTo>
                    <a:pt x="448357" y="3096125"/>
                    <a:pt x="448211" y="3097075"/>
                    <a:pt x="447919" y="3098024"/>
                  </a:cubicBezTo>
                  <a:cubicBezTo>
                    <a:pt x="447555" y="3098974"/>
                    <a:pt x="447043" y="3099777"/>
                    <a:pt x="446385" y="3100507"/>
                  </a:cubicBezTo>
                  <a:cubicBezTo>
                    <a:pt x="445729" y="3101237"/>
                    <a:pt x="444925" y="3101822"/>
                    <a:pt x="444049" y="3102187"/>
                  </a:cubicBezTo>
                  <a:cubicBezTo>
                    <a:pt x="419947" y="3115187"/>
                    <a:pt x="395480" y="3127531"/>
                    <a:pt x="371014" y="3139873"/>
                  </a:cubicBezTo>
                  <a:cubicBezTo>
                    <a:pt x="370210" y="3140457"/>
                    <a:pt x="369333" y="3140823"/>
                    <a:pt x="368384" y="3140896"/>
                  </a:cubicBezTo>
                  <a:close/>
                  <a:moveTo>
                    <a:pt x="509999" y="3058293"/>
                  </a:moveTo>
                  <a:cubicBezTo>
                    <a:pt x="508977" y="3058293"/>
                    <a:pt x="507955" y="3058074"/>
                    <a:pt x="507005" y="3057635"/>
                  </a:cubicBezTo>
                  <a:cubicBezTo>
                    <a:pt x="506129" y="3057125"/>
                    <a:pt x="505325" y="3056467"/>
                    <a:pt x="504667" y="3055663"/>
                  </a:cubicBezTo>
                  <a:cubicBezTo>
                    <a:pt x="503572" y="3054130"/>
                    <a:pt x="503061" y="3052231"/>
                    <a:pt x="503353" y="3050332"/>
                  </a:cubicBezTo>
                  <a:cubicBezTo>
                    <a:pt x="503572" y="3048506"/>
                    <a:pt x="504448" y="3046826"/>
                    <a:pt x="505837" y="3045584"/>
                  </a:cubicBezTo>
                  <a:cubicBezTo>
                    <a:pt x="526943" y="3028421"/>
                    <a:pt x="545421" y="3008337"/>
                    <a:pt x="560833" y="2985915"/>
                  </a:cubicBezTo>
                  <a:cubicBezTo>
                    <a:pt x="561342" y="2985112"/>
                    <a:pt x="561927" y="2984381"/>
                    <a:pt x="562732" y="2983870"/>
                  </a:cubicBezTo>
                  <a:cubicBezTo>
                    <a:pt x="563461" y="2983286"/>
                    <a:pt x="564338" y="2982921"/>
                    <a:pt x="565214" y="2982701"/>
                  </a:cubicBezTo>
                  <a:cubicBezTo>
                    <a:pt x="567039" y="2982337"/>
                    <a:pt x="568938" y="2982701"/>
                    <a:pt x="570472" y="2983870"/>
                  </a:cubicBezTo>
                  <a:cubicBezTo>
                    <a:pt x="571203" y="2984454"/>
                    <a:pt x="571861" y="2985184"/>
                    <a:pt x="572298" y="2985988"/>
                  </a:cubicBezTo>
                  <a:cubicBezTo>
                    <a:pt x="572810" y="2986792"/>
                    <a:pt x="573102" y="2987741"/>
                    <a:pt x="573248" y="2988691"/>
                  </a:cubicBezTo>
                  <a:cubicBezTo>
                    <a:pt x="573541" y="2990590"/>
                    <a:pt x="573029" y="2992561"/>
                    <a:pt x="571861" y="2994095"/>
                  </a:cubicBezTo>
                  <a:cubicBezTo>
                    <a:pt x="555719" y="3017612"/>
                    <a:pt x="536292" y="3038720"/>
                    <a:pt x="514162" y="3056686"/>
                  </a:cubicBezTo>
                  <a:cubicBezTo>
                    <a:pt x="512994" y="3057709"/>
                    <a:pt x="511534" y="3058366"/>
                    <a:pt x="509999" y="3058366"/>
                  </a:cubicBezTo>
                  <a:close/>
                  <a:moveTo>
                    <a:pt x="1527817" y="2989421"/>
                  </a:moveTo>
                  <a:cubicBezTo>
                    <a:pt x="1527086" y="2989567"/>
                    <a:pt x="1526430" y="2989567"/>
                    <a:pt x="1525699" y="2989421"/>
                  </a:cubicBezTo>
                  <a:cubicBezTo>
                    <a:pt x="1523946" y="2988836"/>
                    <a:pt x="1522559" y="2987522"/>
                    <a:pt x="1521755" y="2985842"/>
                  </a:cubicBezTo>
                  <a:cubicBezTo>
                    <a:pt x="1520952" y="2984163"/>
                    <a:pt x="1520806" y="2982190"/>
                    <a:pt x="1521391" y="2980365"/>
                  </a:cubicBezTo>
                  <a:cubicBezTo>
                    <a:pt x="1529935" y="2952976"/>
                    <a:pt x="1536873" y="2925588"/>
                    <a:pt x="1543301" y="2898784"/>
                  </a:cubicBezTo>
                  <a:cubicBezTo>
                    <a:pt x="1543519" y="2897908"/>
                    <a:pt x="1543885" y="2897031"/>
                    <a:pt x="1544396" y="2896228"/>
                  </a:cubicBezTo>
                  <a:cubicBezTo>
                    <a:pt x="1544908" y="2895497"/>
                    <a:pt x="1545564" y="2894840"/>
                    <a:pt x="1546295" y="2894329"/>
                  </a:cubicBezTo>
                  <a:cubicBezTo>
                    <a:pt x="1547025" y="2893818"/>
                    <a:pt x="1547902" y="2893526"/>
                    <a:pt x="1548779" y="2893306"/>
                  </a:cubicBezTo>
                  <a:cubicBezTo>
                    <a:pt x="1549655" y="2893161"/>
                    <a:pt x="1550532" y="2893161"/>
                    <a:pt x="1551407" y="2893306"/>
                  </a:cubicBezTo>
                  <a:cubicBezTo>
                    <a:pt x="1552285" y="2893526"/>
                    <a:pt x="1553087" y="2893964"/>
                    <a:pt x="1553818" y="2894475"/>
                  </a:cubicBezTo>
                  <a:cubicBezTo>
                    <a:pt x="1554547" y="2894986"/>
                    <a:pt x="1555132" y="2895644"/>
                    <a:pt x="1555571" y="2896447"/>
                  </a:cubicBezTo>
                  <a:cubicBezTo>
                    <a:pt x="1556083" y="2897251"/>
                    <a:pt x="1556373" y="2898127"/>
                    <a:pt x="1556593" y="2899076"/>
                  </a:cubicBezTo>
                  <a:cubicBezTo>
                    <a:pt x="1556739" y="2899953"/>
                    <a:pt x="1556739" y="2900902"/>
                    <a:pt x="1556593" y="2901779"/>
                  </a:cubicBezTo>
                  <a:cubicBezTo>
                    <a:pt x="1550749" y="2929021"/>
                    <a:pt x="1543373" y="2956993"/>
                    <a:pt x="1534682" y="2984820"/>
                  </a:cubicBezTo>
                  <a:cubicBezTo>
                    <a:pt x="1534172" y="2986134"/>
                    <a:pt x="1533368" y="2987303"/>
                    <a:pt x="1532200" y="2988179"/>
                  </a:cubicBezTo>
                  <a:cubicBezTo>
                    <a:pt x="1530957" y="2989202"/>
                    <a:pt x="1529424" y="2989640"/>
                    <a:pt x="1527817" y="2989494"/>
                  </a:cubicBezTo>
                  <a:close/>
                  <a:moveTo>
                    <a:pt x="602097" y="2921206"/>
                  </a:moveTo>
                  <a:cubicBezTo>
                    <a:pt x="601439" y="2921352"/>
                    <a:pt x="600856" y="2921352"/>
                    <a:pt x="600198" y="2921206"/>
                  </a:cubicBezTo>
                  <a:cubicBezTo>
                    <a:pt x="599322" y="2920914"/>
                    <a:pt x="598518" y="2920476"/>
                    <a:pt x="597860" y="2919891"/>
                  </a:cubicBezTo>
                  <a:cubicBezTo>
                    <a:pt x="597204" y="2919307"/>
                    <a:pt x="596619" y="2918577"/>
                    <a:pt x="596180" y="2917773"/>
                  </a:cubicBezTo>
                  <a:cubicBezTo>
                    <a:pt x="595742" y="2916897"/>
                    <a:pt x="595524" y="2916020"/>
                    <a:pt x="595451" y="2915071"/>
                  </a:cubicBezTo>
                  <a:cubicBezTo>
                    <a:pt x="595305" y="2914122"/>
                    <a:pt x="595305" y="2913245"/>
                    <a:pt x="595451" y="2912296"/>
                  </a:cubicBezTo>
                  <a:cubicBezTo>
                    <a:pt x="596180" y="2909739"/>
                    <a:pt x="596985" y="2907110"/>
                    <a:pt x="597641" y="2904189"/>
                  </a:cubicBezTo>
                  <a:cubicBezTo>
                    <a:pt x="603849" y="2879868"/>
                    <a:pt x="607355" y="2854890"/>
                    <a:pt x="608159" y="2829766"/>
                  </a:cubicBezTo>
                  <a:cubicBezTo>
                    <a:pt x="608378" y="2827940"/>
                    <a:pt x="609181" y="2826187"/>
                    <a:pt x="610495" y="2824872"/>
                  </a:cubicBezTo>
                  <a:cubicBezTo>
                    <a:pt x="611811" y="2823631"/>
                    <a:pt x="613491" y="2822974"/>
                    <a:pt x="615243" y="2822900"/>
                  </a:cubicBezTo>
                  <a:cubicBezTo>
                    <a:pt x="617069" y="2822974"/>
                    <a:pt x="618749" y="2823777"/>
                    <a:pt x="619990" y="2825165"/>
                  </a:cubicBezTo>
                  <a:cubicBezTo>
                    <a:pt x="621233" y="2826552"/>
                    <a:pt x="621816" y="2828378"/>
                    <a:pt x="621743" y="2830277"/>
                  </a:cubicBezTo>
                  <a:cubicBezTo>
                    <a:pt x="620867" y="2856497"/>
                    <a:pt x="617142" y="2882497"/>
                    <a:pt x="610641" y="2907913"/>
                  </a:cubicBezTo>
                  <a:cubicBezTo>
                    <a:pt x="609985" y="2910689"/>
                    <a:pt x="609181" y="2913537"/>
                    <a:pt x="608452" y="2916093"/>
                  </a:cubicBezTo>
                  <a:cubicBezTo>
                    <a:pt x="608013" y="2917554"/>
                    <a:pt x="607136" y="2918796"/>
                    <a:pt x="605968" y="2919745"/>
                  </a:cubicBezTo>
                  <a:cubicBezTo>
                    <a:pt x="604871" y="2920621"/>
                    <a:pt x="603484" y="2921133"/>
                    <a:pt x="602097" y="2921206"/>
                  </a:cubicBezTo>
                  <a:close/>
                  <a:moveTo>
                    <a:pt x="1562582" y="2823120"/>
                  </a:moveTo>
                  <a:lnTo>
                    <a:pt x="1561924" y="2823120"/>
                  </a:lnTo>
                  <a:cubicBezTo>
                    <a:pt x="1560975" y="2823047"/>
                    <a:pt x="1560098" y="2822755"/>
                    <a:pt x="1559296" y="2822316"/>
                  </a:cubicBezTo>
                  <a:cubicBezTo>
                    <a:pt x="1557689" y="2821294"/>
                    <a:pt x="1556446" y="2819687"/>
                    <a:pt x="1556010" y="2817861"/>
                  </a:cubicBezTo>
                  <a:cubicBezTo>
                    <a:pt x="1555790" y="2816912"/>
                    <a:pt x="1555790" y="2815962"/>
                    <a:pt x="1556010" y="2815013"/>
                  </a:cubicBezTo>
                  <a:cubicBezTo>
                    <a:pt x="1557762" y="2795805"/>
                    <a:pt x="1558930" y="2776523"/>
                    <a:pt x="1560025" y="2757315"/>
                  </a:cubicBezTo>
                  <a:lnTo>
                    <a:pt x="1561632" y="2729927"/>
                  </a:lnTo>
                  <a:cubicBezTo>
                    <a:pt x="1561632" y="2728955"/>
                    <a:pt x="1561778" y="2727984"/>
                    <a:pt x="1562143" y="2727078"/>
                  </a:cubicBezTo>
                  <a:cubicBezTo>
                    <a:pt x="1562509" y="2726165"/>
                    <a:pt x="1563021" y="2725318"/>
                    <a:pt x="1563677" y="2724595"/>
                  </a:cubicBezTo>
                  <a:cubicBezTo>
                    <a:pt x="1564408" y="2723931"/>
                    <a:pt x="1565212" y="2723412"/>
                    <a:pt x="1566088" y="2723061"/>
                  </a:cubicBezTo>
                  <a:cubicBezTo>
                    <a:pt x="1566965" y="2722696"/>
                    <a:pt x="1567913" y="2722543"/>
                    <a:pt x="1568864" y="2722623"/>
                  </a:cubicBezTo>
                  <a:cubicBezTo>
                    <a:pt x="1569812" y="2722667"/>
                    <a:pt x="1570761" y="2722945"/>
                    <a:pt x="1571565" y="2723427"/>
                  </a:cubicBezTo>
                  <a:cubicBezTo>
                    <a:pt x="1572442" y="2723872"/>
                    <a:pt x="1573172" y="2724493"/>
                    <a:pt x="1573757" y="2725252"/>
                  </a:cubicBezTo>
                  <a:cubicBezTo>
                    <a:pt x="1574341" y="2726034"/>
                    <a:pt x="1574778" y="2726933"/>
                    <a:pt x="1574998" y="2727882"/>
                  </a:cubicBezTo>
                  <a:cubicBezTo>
                    <a:pt x="1575217" y="2728868"/>
                    <a:pt x="1575217" y="2729890"/>
                    <a:pt x="1574998" y="2730876"/>
                  </a:cubicBezTo>
                  <a:cubicBezTo>
                    <a:pt x="1574341" y="2740006"/>
                    <a:pt x="1573830" y="2749062"/>
                    <a:pt x="1573245" y="2758191"/>
                  </a:cubicBezTo>
                  <a:cubicBezTo>
                    <a:pt x="1572150" y="2777619"/>
                    <a:pt x="1570980" y="2797046"/>
                    <a:pt x="1569301" y="2816619"/>
                  </a:cubicBezTo>
                  <a:cubicBezTo>
                    <a:pt x="1569228" y="2818372"/>
                    <a:pt x="1568425" y="2820125"/>
                    <a:pt x="1567182" y="2821367"/>
                  </a:cubicBezTo>
                  <a:cubicBezTo>
                    <a:pt x="1565941" y="2822535"/>
                    <a:pt x="1564262" y="2823120"/>
                    <a:pt x="1562582" y="2823120"/>
                  </a:cubicBezTo>
                  <a:close/>
                  <a:moveTo>
                    <a:pt x="611080" y="2751326"/>
                  </a:moveTo>
                  <a:cubicBezTo>
                    <a:pt x="609400" y="2751334"/>
                    <a:pt x="607794" y="2750676"/>
                    <a:pt x="606626" y="2749500"/>
                  </a:cubicBezTo>
                  <a:cubicBezTo>
                    <a:pt x="605383" y="2748324"/>
                    <a:pt x="604581" y="2746747"/>
                    <a:pt x="604361" y="2745045"/>
                  </a:cubicBezTo>
                  <a:cubicBezTo>
                    <a:pt x="602755" y="2730438"/>
                    <a:pt x="600709" y="2715831"/>
                    <a:pt x="598372" y="2701662"/>
                  </a:cubicBezTo>
                  <a:lnTo>
                    <a:pt x="591653" y="2660836"/>
                  </a:lnTo>
                  <a:cubicBezTo>
                    <a:pt x="591361" y="2658973"/>
                    <a:pt x="591726" y="2657067"/>
                    <a:pt x="592821" y="2655504"/>
                  </a:cubicBezTo>
                  <a:cubicBezTo>
                    <a:pt x="593845" y="2653978"/>
                    <a:pt x="595378" y="2652919"/>
                    <a:pt x="597204" y="2652583"/>
                  </a:cubicBezTo>
                  <a:cubicBezTo>
                    <a:pt x="598957" y="2652269"/>
                    <a:pt x="600783" y="2652692"/>
                    <a:pt x="602243" y="2653751"/>
                  </a:cubicBezTo>
                  <a:cubicBezTo>
                    <a:pt x="603703" y="2654876"/>
                    <a:pt x="604727" y="2656519"/>
                    <a:pt x="605017" y="2658352"/>
                  </a:cubicBezTo>
                  <a:lnTo>
                    <a:pt x="611665" y="2699179"/>
                  </a:lnTo>
                  <a:cubicBezTo>
                    <a:pt x="614001" y="2713786"/>
                    <a:pt x="616119" y="2728393"/>
                    <a:pt x="617799" y="2743000"/>
                  </a:cubicBezTo>
                  <a:cubicBezTo>
                    <a:pt x="618018" y="2743942"/>
                    <a:pt x="618018" y="2744907"/>
                    <a:pt x="617799" y="2745848"/>
                  </a:cubicBezTo>
                  <a:cubicBezTo>
                    <a:pt x="617581" y="2746776"/>
                    <a:pt x="617215" y="2747652"/>
                    <a:pt x="616631" y="2748405"/>
                  </a:cubicBezTo>
                  <a:cubicBezTo>
                    <a:pt x="616119" y="2749179"/>
                    <a:pt x="615463" y="2749829"/>
                    <a:pt x="614659" y="2750304"/>
                  </a:cubicBezTo>
                  <a:cubicBezTo>
                    <a:pt x="613856" y="2750808"/>
                    <a:pt x="612979" y="2751114"/>
                    <a:pt x="612030" y="2751180"/>
                  </a:cubicBezTo>
                  <a:close/>
                  <a:moveTo>
                    <a:pt x="1574705" y="2652290"/>
                  </a:moveTo>
                  <a:lnTo>
                    <a:pt x="1574195" y="2652290"/>
                  </a:lnTo>
                  <a:cubicBezTo>
                    <a:pt x="1573318" y="2652203"/>
                    <a:pt x="1572442" y="2651932"/>
                    <a:pt x="1571638" y="2651487"/>
                  </a:cubicBezTo>
                  <a:cubicBezTo>
                    <a:pt x="1570834" y="2651056"/>
                    <a:pt x="1570178" y="2650486"/>
                    <a:pt x="1569593" y="2649807"/>
                  </a:cubicBezTo>
                  <a:cubicBezTo>
                    <a:pt x="1569008" y="2649070"/>
                    <a:pt x="1568571" y="2648230"/>
                    <a:pt x="1568279" y="2647324"/>
                  </a:cubicBezTo>
                  <a:cubicBezTo>
                    <a:pt x="1568133" y="2646433"/>
                    <a:pt x="1568133" y="2645513"/>
                    <a:pt x="1568279" y="2644622"/>
                  </a:cubicBezTo>
                  <a:lnTo>
                    <a:pt x="1574924" y="2559390"/>
                  </a:lnTo>
                  <a:cubicBezTo>
                    <a:pt x="1575071" y="2557535"/>
                    <a:pt x="1575948" y="2555811"/>
                    <a:pt x="1577335" y="2554569"/>
                  </a:cubicBezTo>
                  <a:cubicBezTo>
                    <a:pt x="1578649" y="2553350"/>
                    <a:pt x="1580402" y="2552736"/>
                    <a:pt x="1582228" y="2552890"/>
                  </a:cubicBezTo>
                  <a:cubicBezTo>
                    <a:pt x="1584054" y="2553036"/>
                    <a:pt x="1585734" y="2553941"/>
                    <a:pt x="1586830" y="2555373"/>
                  </a:cubicBezTo>
                  <a:cubicBezTo>
                    <a:pt x="1587998" y="2556833"/>
                    <a:pt x="1588583" y="2558689"/>
                    <a:pt x="1588437" y="2560558"/>
                  </a:cubicBezTo>
                  <a:lnTo>
                    <a:pt x="1581789" y="2645790"/>
                  </a:lnTo>
                  <a:cubicBezTo>
                    <a:pt x="1581645" y="2647536"/>
                    <a:pt x="1580841" y="2649172"/>
                    <a:pt x="1579600" y="2650391"/>
                  </a:cubicBezTo>
                  <a:cubicBezTo>
                    <a:pt x="1578357" y="2651735"/>
                    <a:pt x="1576531" y="2652480"/>
                    <a:pt x="1574705" y="2652437"/>
                  </a:cubicBezTo>
                  <a:close/>
                  <a:moveTo>
                    <a:pt x="586176" y="2582323"/>
                  </a:moveTo>
                  <a:cubicBezTo>
                    <a:pt x="584496" y="2582308"/>
                    <a:pt x="582889" y="2581687"/>
                    <a:pt x="581646" y="2580570"/>
                  </a:cubicBezTo>
                  <a:cubicBezTo>
                    <a:pt x="580405" y="2579365"/>
                    <a:pt x="579601" y="2577766"/>
                    <a:pt x="579455" y="2576042"/>
                  </a:cubicBezTo>
                  <a:cubicBezTo>
                    <a:pt x="577995" y="2562969"/>
                    <a:pt x="576827" y="2549822"/>
                    <a:pt x="576023" y="2536676"/>
                  </a:cubicBezTo>
                  <a:cubicBezTo>
                    <a:pt x="575001" y="2520389"/>
                    <a:pt x="574416" y="2505052"/>
                    <a:pt x="574124" y="2490080"/>
                  </a:cubicBezTo>
                  <a:cubicBezTo>
                    <a:pt x="574124" y="2488210"/>
                    <a:pt x="574782" y="2486406"/>
                    <a:pt x="576096" y="2485040"/>
                  </a:cubicBezTo>
                  <a:cubicBezTo>
                    <a:pt x="577265" y="2483660"/>
                    <a:pt x="579018" y="2482864"/>
                    <a:pt x="580844" y="2482849"/>
                  </a:cubicBezTo>
                  <a:cubicBezTo>
                    <a:pt x="581720" y="2482783"/>
                    <a:pt x="582670" y="2482929"/>
                    <a:pt x="583472" y="2483287"/>
                  </a:cubicBezTo>
                  <a:cubicBezTo>
                    <a:pt x="584350" y="2483608"/>
                    <a:pt x="585079" y="2484105"/>
                    <a:pt x="585737" y="2484748"/>
                  </a:cubicBezTo>
                  <a:cubicBezTo>
                    <a:pt x="586395" y="2485405"/>
                    <a:pt x="586905" y="2486201"/>
                    <a:pt x="587197" y="2487085"/>
                  </a:cubicBezTo>
                  <a:cubicBezTo>
                    <a:pt x="587563" y="2487969"/>
                    <a:pt x="587709" y="2488911"/>
                    <a:pt x="587709" y="2489860"/>
                  </a:cubicBezTo>
                  <a:cubicBezTo>
                    <a:pt x="587709" y="2504467"/>
                    <a:pt x="588584" y="2520024"/>
                    <a:pt x="589535" y="2535799"/>
                  </a:cubicBezTo>
                  <a:cubicBezTo>
                    <a:pt x="590264" y="2548727"/>
                    <a:pt x="591434" y="2561581"/>
                    <a:pt x="592894" y="2574435"/>
                  </a:cubicBezTo>
                  <a:cubicBezTo>
                    <a:pt x="593113" y="2575377"/>
                    <a:pt x="593113" y="2576341"/>
                    <a:pt x="592894" y="2577284"/>
                  </a:cubicBezTo>
                  <a:cubicBezTo>
                    <a:pt x="592675" y="2578204"/>
                    <a:pt x="592309" y="2579073"/>
                    <a:pt x="591726" y="2579840"/>
                  </a:cubicBezTo>
                  <a:cubicBezTo>
                    <a:pt x="591141" y="2580570"/>
                    <a:pt x="590483" y="2581191"/>
                    <a:pt x="589681" y="2581666"/>
                  </a:cubicBezTo>
                  <a:cubicBezTo>
                    <a:pt x="588877" y="2582162"/>
                    <a:pt x="588001" y="2582462"/>
                    <a:pt x="587124" y="2582542"/>
                  </a:cubicBezTo>
                  <a:close/>
                  <a:moveTo>
                    <a:pt x="1588071" y="2481900"/>
                  </a:moveTo>
                  <a:lnTo>
                    <a:pt x="1587486" y="2481900"/>
                  </a:lnTo>
                  <a:cubicBezTo>
                    <a:pt x="1586611" y="2481834"/>
                    <a:pt x="1585734" y="2481585"/>
                    <a:pt x="1584931" y="2481169"/>
                  </a:cubicBezTo>
                  <a:cubicBezTo>
                    <a:pt x="1584127" y="2480709"/>
                    <a:pt x="1583471" y="2480118"/>
                    <a:pt x="1582886" y="2479416"/>
                  </a:cubicBezTo>
                  <a:cubicBezTo>
                    <a:pt x="1582301" y="2478700"/>
                    <a:pt x="1581862" y="2477882"/>
                    <a:pt x="1581572" y="2477006"/>
                  </a:cubicBezTo>
                  <a:cubicBezTo>
                    <a:pt x="1581426" y="2476086"/>
                    <a:pt x="1581426" y="2475151"/>
                    <a:pt x="1581572" y="2474231"/>
                  </a:cubicBezTo>
                  <a:lnTo>
                    <a:pt x="1582740" y="2457286"/>
                  </a:lnTo>
                  <a:cubicBezTo>
                    <a:pt x="1583981" y="2432681"/>
                    <a:pt x="1594571" y="2409478"/>
                    <a:pt x="1612392" y="2392432"/>
                  </a:cubicBezTo>
                  <a:cubicBezTo>
                    <a:pt x="1613707" y="2391139"/>
                    <a:pt x="1615459" y="2390452"/>
                    <a:pt x="1617285" y="2390533"/>
                  </a:cubicBezTo>
                  <a:cubicBezTo>
                    <a:pt x="1619111" y="2390650"/>
                    <a:pt x="1620791" y="2391489"/>
                    <a:pt x="1621959" y="2392870"/>
                  </a:cubicBezTo>
                  <a:cubicBezTo>
                    <a:pt x="1623202" y="2394287"/>
                    <a:pt x="1623785" y="2396120"/>
                    <a:pt x="1623711" y="2397982"/>
                  </a:cubicBezTo>
                  <a:cubicBezTo>
                    <a:pt x="1623640" y="2399859"/>
                    <a:pt x="1622836" y="2401634"/>
                    <a:pt x="1621522" y="2402948"/>
                  </a:cubicBezTo>
                  <a:cubicBezTo>
                    <a:pt x="1613999" y="2410040"/>
                    <a:pt x="1607863" y="2418556"/>
                    <a:pt x="1603627" y="2428000"/>
                  </a:cubicBezTo>
                  <a:cubicBezTo>
                    <a:pt x="1599319" y="2437553"/>
                    <a:pt x="1596835" y="2447836"/>
                    <a:pt x="1596323" y="2458309"/>
                  </a:cubicBezTo>
                  <a:lnTo>
                    <a:pt x="1595155" y="2475326"/>
                  </a:lnTo>
                  <a:cubicBezTo>
                    <a:pt x="1595009" y="2477086"/>
                    <a:pt x="1594280" y="2478752"/>
                    <a:pt x="1593037" y="2480001"/>
                  </a:cubicBezTo>
                  <a:cubicBezTo>
                    <a:pt x="1591723" y="2481315"/>
                    <a:pt x="1589897" y="2482002"/>
                    <a:pt x="1588071" y="2481900"/>
                  </a:cubicBezTo>
                  <a:close/>
                  <a:moveTo>
                    <a:pt x="584423" y="2411859"/>
                  </a:moveTo>
                  <a:lnTo>
                    <a:pt x="583765" y="2411859"/>
                  </a:lnTo>
                  <a:cubicBezTo>
                    <a:pt x="582816" y="2411720"/>
                    <a:pt x="581939" y="2411428"/>
                    <a:pt x="581135" y="2410982"/>
                  </a:cubicBezTo>
                  <a:cubicBezTo>
                    <a:pt x="580332" y="2410486"/>
                    <a:pt x="579674" y="2409843"/>
                    <a:pt x="579091" y="2409083"/>
                  </a:cubicBezTo>
                  <a:cubicBezTo>
                    <a:pt x="577922" y="2407535"/>
                    <a:pt x="577412" y="2405592"/>
                    <a:pt x="577702" y="2403679"/>
                  </a:cubicBezTo>
                  <a:cubicBezTo>
                    <a:pt x="580479" y="2374976"/>
                    <a:pt x="585371" y="2346507"/>
                    <a:pt x="592309" y="2318520"/>
                  </a:cubicBezTo>
                  <a:cubicBezTo>
                    <a:pt x="592529" y="2317629"/>
                    <a:pt x="592967" y="2316789"/>
                    <a:pt x="593479" y="2316037"/>
                  </a:cubicBezTo>
                  <a:cubicBezTo>
                    <a:pt x="593989" y="2315262"/>
                    <a:pt x="594647" y="2314613"/>
                    <a:pt x="595451" y="2314138"/>
                  </a:cubicBezTo>
                  <a:cubicBezTo>
                    <a:pt x="596180" y="2313663"/>
                    <a:pt x="597058" y="2313363"/>
                    <a:pt x="597933" y="2313261"/>
                  </a:cubicBezTo>
                  <a:cubicBezTo>
                    <a:pt x="598810" y="2313079"/>
                    <a:pt x="599686" y="2313079"/>
                    <a:pt x="600563" y="2313261"/>
                  </a:cubicBezTo>
                  <a:cubicBezTo>
                    <a:pt x="602316" y="2313795"/>
                    <a:pt x="603776" y="2314970"/>
                    <a:pt x="604727" y="2316548"/>
                  </a:cubicBezTo>
                  <a:cubicBezTo>
                    <a:pt x="605602" y="2318228"/>
                    <a:pt x="605895" y="2320170"/>
                    <a:pt x="605456" y="2322026"/>
                  </a:cubicBezTo>
                  <a:cubicBezTo>
                    <a:pt x="598737" y="2349297"/>
                    <a:pt x="594062" y="2377029"/>
                    <a:pt x="591434" y="2404994"/>
                  </a:cubicBezTo>
                  <a:cubicBezTo>
                    <a:pt x="591361" y="2406783"/>
                    <a:pt x="590557" y="2408470"/>
                    <a:pt x="589316" y="2409741"/>
                  </a:cubicBezTo>
                  <a:cubicBezTo>
                    <a:pt x="587928" y="2411106"/>
                    <a:pt x="586102" y="2411874"/>
                    <a:pt x="584130" y="2411859"/>
                  </a:cubicBezTo>
                  <a:close/>
                  <a:moveTo>
                    <a:pt x="1687763" y="2364313"/>
                  </a:moveTo>
                  <a:cubicBezTo>
                    <a:pt x="1686449" y="2364320"/>
                    <a:pt x="1685135" y="2363941"/>
                    <a:pt x="1684039" y="2363218"/>
                  </a:cubicBezTo>
                  <a:cubicBezTo>
                    <a:pt x="1682944" y="2362421"/>
                    <a:pt x="1682068" y="2361333"/>
                    <a:pt x="1681557" y="2360077"/>
                  </a:cubicBezTo>
                  <a:cubicBezTo>
                    <a:pt x="1680899" y="2358339"/>
                    <a:pt x="1680899" y="2356411"/>
                    <a:pt x="1681557" y="2354672"/>
                  </a:cubicBezTo>
                  <a:cubicBezTo>
                    <a:pt x="1682140" y="2352927"/>
                    <a:pt x="1683455" y="2351503"/>
                    <a:pt x="1685135" y="2350728"/>
                  </a:cubicBezTo>
                  <a:lnTo>
                    <a:pt x="1759411" y="2316110"/>
                  </a:lnTo>
                  <a:cubicBezTo>
                    <a:pt x="1760216" y="2315745"/>
                    <a:pt x="1761164" y="2315547"/>
                    <a:pt x="1762041" y="2315525"/>
                  </a:cubicBezTo>
                  <a:cubicBezTo>
                    <a:pt x="1762917" y="2315489"/>
                    <a:pt x="1763794" y="2315635"/>
                    <a:pt x="1764597" y="2315964"/>
                  </a:cubicBezTo>
                  <a:cubicBezTo>
                    <a:pt x="1765474" y="2316329"/>
                    <a:pt x="1766203" y="2316848"/>
                    <a:pt x="1766861" y="2317498"/>
                  </a:cubicBezTo>
                  <a:cubicBezTo>
                    <a:pt x="1767519" y="2318126"/>
                    <a:pt x="1768029" y="2318900"/>
                    <a:pt x="1768321" y="2319762"/>
                  </a:cubicBezTo>
                  <a:cubicBezTo>
                    <a:pt x="1768687" y="2320616"/>
                    <a:pt x="1768906" y="2321536"/>
                    <a:pt x="1768906" y="2322464"/>
                  </a:cubicBezTo>
                  <a:cubicBezTo>
                    <a:pt x="1768906" y="2323406"/>
                    <a:pt x="1768760" y="2324341"/>
                    <a:pt x="1768468" y="2325239"/>
                  </a:cubicBezTo>
                  <a:cubicBezTo>
                    <a:pt x="1768102" y="2326101"/>
                    <a:pt x="1767665" y="2326897"/>
                    <a:pt x="1767007" y="2327576"/>
                  </a:cubicBezTo>
                  <a:cubicBezTo>
                    <a:pt x="1766422" y="2328255"/>
                    <a:pt x="1765693" y="2328796"/>
                    <a:pt x="1764889" y="2329183"/>
                  </a:cubicBezTo>
                  <a:lnTo>
                    <a:pt x="1690320" y="2363728"/>
                  </a:lnTo>
                  <a:cubicBezTo>
                    <a:pt x="1689443" y="2364152"/>
                    <a:pt x="1688421" y="2364349"/>
                    <a:pt x="1687473" y="2364313"/>
                  </a:cubicBezTo>
                  <a:close/>
                  <a:moveTo>
                    <a:pt x="1836391" y="2295806"/>
                  </a:moveTo>
                  <a:cubicBezTo>
                    <a:pt x="1835077" y="2295799"/>
                    <a:pt x="1833761" y="2295361"/>
                    <a:pt x="1832666" y="2294564"/>
                  </a:cubicBezTo>
                  <a:cubicBezTo>
                    <a:pt x="1831571" y="2293798"/>
                    <a:pt x="1830694" y="2292702"/>
                    <a:pt x="1830182" y="2291424"/>
                  </a:cubicBezTo>
                  <a:cubicBezTo>
                    <a:pt x="1829526" y="2289685"/>
                    <a:pt x="1829526" y="2287757"/>
                    <a:pt x="1830182" y="2286019"/>
                  </a:cubicBezTo>
                  <a:cubicBezTo>
                    <a:pt x="1830840" y="2284289"/>
                    <a:pt x="1832154" y="2282879"/>
                    <a:pt x="1833834" y="2282075"/>
                  </a:cubicBezTo>
                  <a:cubicBezTo>
                    <a:pt x="1858740" y="2270828"/>
                    <a:pt x="1883717" y="2259778"/>
                    <a:pt x="1908768" y="2248917"/>
                  </a:cubicBezTo>
                  <a:cubicBezTo>
                    <a:pt x="1909572" y="2248567"/>
                    <a:pt x="1910448" y="2248391"/>
                    <a:pt x="1911325" y="2248406"/>
                  </a:cubicBezTo>
                  <a:cubicBezTo>
                    <a:pt x="1912200" y="2248406"/>
                    <a:pt x="1913151" y="2248611"/>
                    <a:pt x="1913955" y="2248991"/>
                  </a:cubicBezTo>
                  <a:cubicBezTo>
                    <a:pt x="1914757" y="2249363"/>
                    <a:pt x="1915488" y="2249882"/>
                    <a:pt x="1916144" y="2250524"/>
                  </a:cubicBezTo>
                  <a:cubicBezTo>
                    <a:pt x="1917460" y="2251890"/>
                    <a:pt x="1918117" y="2253694"/>
                    <a:pt x="1918117" y="2255563"/>
                  </a:cubicBezTo>
                  <a:cubicBezTo>
                    <a:pt x="1918117" y="2256513"/>
                    <a:pt x="1917897" y="2257448"/>
                    <a:pt x="1917607" y="2258339"/>
                  </a:cubicBezTo>
                  <a:cubicBezTo>
                    <a:pt x="1917241" y="2259186"/>
                    <a:pt x="1916729" y="2259953"/>
                    <a:pt x="1916071" y="2260603"/>
                  </a:cubicBezTo>
                  <a:cubicBezTo>
                    <a:pt x="1915488" y="2261260"/>
                    <a:pt x="1914684" y="2261779"/>
                    <a:pt x="1913882" y="2262137"/>
                  </a:cubicBezTo>
                  <a:cubicBezTo>
                    <a:pt x="1888903" y="2272946"/>
                    <a:pt x="1863925" y="2284047"/>
                    <a:pt x="1839165" y="2295221"/>
                  </a:cubicBezTo>
                  <a:cubicBezTo>
                    <a:pt x="1838436" y="2295529"/>
                    <a:pt x="1837632" y="2295726"/>
                    <a:pt x="1836829" y="2295806"/>
                  </a:cubicBezTo>
                  <a:close/>
                  <a:moveTo>
                    <a:pt x="1433237" y="2247384"/>
                  </a:moveTo>
                  <a:cubicBezTo>
                    <a:pt x="1431850" y="2247391"/>
                    <a:pt x="1430534" y="2246953"/>
                    <a:pt x="1429439" y="2246142"/>
                  </a:cubicBezTo>
                  <a:cubicBezTo>
                    <a:pt x="1428271" y="2245309"/>
                    <a:pt x="1427394" y="2244133"/>
                    <a:pt x="1426955" y="2242782"/>
                  </a:cubicBezTo>
                  <a:cubicBezTo>
                    <a:pt x="1426299" y="2241044"/>
                    <a:pt x="1426299" y="2239116"/>
                    <a:pt x="1426955" y="2237378"/>
                  </a:cubicBezTo>
                  <a:cubicBezTo>
                    <a:pt x="1427686" y="2235691"/>
                    <a:pt x="1429000" y="2234332"/>
                    <a:pt x="1430680" y="2233580"/>
                  </a:cubicBezTo>
                  <a:cubicBezTo>
                    <a:pt x="1447186" y="2227007"/>
                    <a:pt x="1457339" y="2207141"/>
                    <a:pt x="1457849" y="2180630"/>
                  </a:cubicBezTo>
                  <a:lnTo>
                    <a:pt x="1464569" y="2177781"/>
                  </a:lnTo>
                  <a:lnTo>
                    <a:pt x="1457849" y="2177781"/>
                  </a:lnTo>
                  <a:lnTo>
                    <a:pt x="1457849" y="2168141"/>
                  </a:lnTo>
                  <a:cubicBezTo>
                    <a:pt x="1457703" y="2167228"/>
                    <a:pt x="1457703" y="2166278"/>
                    <a:pt x="1457849" y="2165365"/>
                  </a:cubicBezTo>
                  <a:cubicBezTo>
                    <a:pt x="1458141" y="2164504"/>
                    <a:pt x="1458580" y="2163715"/>
                    <a:pt x="1459165" y="2163028"/>
                  </a:cubicBezTo>
                  <a:cubicBezTo>
                    <a:pt x="1459748" y="2162312"/>
                    <a:pt x="1460479" y="2161735"/>
                    <a:pt x="1461281" y="2161348"/>
                  </a:cubicBezTo>
                  <a:cubicBezTo>
                    <a:pt x="1462086" y="2160932"/>
                    <a:pt x="1462963" y="2160684"/>
                    <a:pt x="1463838" y="2160618"/>
                  </a:cubicBezTo>
                  <a:cubicBezTo>
                    <a:pt x="1465591" y="2160552"/>
                    <a:pt x="1467344" y="2161209"/>
                    <a:pt x="1468658" y="2162444"/>
                  </a:cubicBezTo>
                  <a:cubicBezTo>
                    <a:pt x="1469974" y="2163729"/>
                    <a:pt x="1470849" y="2165475"/>
                    <a:pt x="1470923" y="2167337"/>
                  </a:cubicBezTo>
                  <a:lnTo>
                    <a:pt x="1470923" y="2180995"/>
                  </a:lnTo>
                  <a:cubicBezTo>
                    <a:pt x="1470411" y="2213568"/>
                    <a:pt x="1456973" y="2238108"/>
                    <a:pt x="1435136" y="2246726"/>
                  </a:cubicBezTo>
                  <a:cubicBezTo>
                    <a:pt x="1434478" y="2247018"/>
                    <a:pt x="1433820" y="2247165"/>
                    <a:pt x="1433091" y="2247165"/>
                  </a:cubicBezTo>
                  <a:close/>
                  <a:moveTo>
                    <a:pt x="625614" y="2247384"/>
                  </a:moveTo>
                  <a:cubicBezTo>
                    <a:pt x="624592" y="2247384"/>
                    <a:pt x="623642" y="2247157"/>
                    <a:pt x="622766" y="2246726"/>
                  </a:cubicBezTo>
                  <a:cubicBezTo>
                    <a:pt x="621962" y="2246325"/>
                    <a:pt x="621233" y="2245784"/>
                    <a:pt x="620575" y="2245119"/>
                  </a:cubicBezTo>
                  <a:cubicBezTo>
                    <a:pt x="619990" y="2244389"/>
                    <a:pt x="619551" y="2243571"/>
                    <a:pt x="619188" y="2242710"/>
                  </a:cubicBezTo>
                  <a:cubicBezTo>
                    <a:pt x="618895" y="2241840"/>
                    <a:pt x="618749" y="2240920"/>
                    <a:pt x="618822" y="2240007"/>
                  </a:cubicBezTo>
                  <a:cubicBezTo>
                    <a:pt x="618822" y="2239050"/>
                    <a:pt x="619041" y="2238108"/>
                    <a:pt x="619407" y="2237232"/>
                  </a:cubicBezTo>
                  <a:cubicBezTo>
                    <a:pt x="626564" y="2221120"/>
                    <a:pt x="634524" y="2205396"/>
                    <a:pt x="643361" y="2190124"/>
                  </a:cubicBezTo>
                  <a:cubicBezTo>
                    <a:pt x="648838" y="2180557"/>
                    <a:pt x="654535" y="2171208"/>
                    <a:pt x="660379" y="2162225"/>
                  </a:cubicBezTo>
                  <a:cubicBezTo>
                    <a:pt x="661329" y="2160662"/>
                    <a:pt x="662862" y="2159566"/>
                    <a:pt x="664688" y="2159230"/>
                  </a:cubicBezTo>
                  <a:cubicBezTo>
                    <a:pt x="666441" y="2158843"/>
                    <a:pt x="668340" y="2159245"/>
                    <a:pt x="669800" y="2160326"/>
                  </a:cubicBezTo>
                  <a:cubicBezTo>
                    <a:pt x="670531" y="2160837"/>
                    <a:pt x="671188" y="2161509"/>
                    <a:pt x="671626" y="2162298"/>
                  </a:cubicBezTo>
                  <a:cubicBezTo>
                    <a:pt x="672138" y="2163079"/>
                    <a:pt x="672502" y="2163948"/>
                    <a:pt x="672648" y="2164854"/>
                  </a:cubicBezTo>
                  <a:cubicBezTo>
                    <a:pt x="672794" y="2165774"/>
                    <a:pt x="672794" y="2166709"/>
                    <a:pt x="672648" y="2167629"/>
                  </a:cubicBezTo>
                  <a:cubicBezTo>
                    <a:pt x="672429" y="2168528"/>
                    <a:pt x="672065" y="2169390"/>
                    <a:pt x="671626" y="2170185"/>
                  </a:cubicBezTo>
                  <a:cubicBezTo>
                    <a:pt x="665856" y="2179001"/>
                    <a:pt x="660305" y="2188101"/>
                    <a:pt x="654901" y="2197501"/>
                  </a:cubicBezTo>
                  <a:cubicBezTo>
                    <a:pt x="646356" y="2212312"/>
                    <a:pt x="638614" y="2227577"/>
                    <a:pt x="631676" y="2243221"/>
                  </a:cubicBezTo>
                  <a:cubicBezTo>
                    <a:pt x="631165" y="2244382"/>
                    <a:pt x="630362" y="2245390"/>
                    <a:pt x="629339" y="2246142"/>
                  </a:cubicBezTo>
                  <a:cubicBezTo>
                    <a:pt x="628317" y="2246872"/>
                    <a:pt x="627074" y="2247303"/>
                    <a:pt x="625833" y="2247384"/>
                  </a:cubicBezTo>
                  <a:close/>
                  <a:moveTo>
                    <a:pt x="1986551" y="2231097"/>
                  </a:moveTo>
                  <a:cubicBezTo>
                    <a:pt x="1984945" y="2231067"/>
                    <a:pt x="1983338" y="2230505"/>
                    <a:pt x="1982095" y="2229490"/>
                  </a:cubicBezTo>
                  <a:cubicBezTo>
                    <a:pt x="1980854" y="2228387"/>
                    <a:pt x="1980050" y="2226890"/>
                    <a:pt x="1979758" y="2225254"/>
                  </a:cubicBezTo>
                  <a:cubicBezTo>
                    <a:pt x="1979467" y="2223603"/>
                    <a:pt x="1979758" y="2221902"/>
                    <a:pt x="1980562" y="2220434"/>
                  </a:cubicBezTo>
                  <a:cubicBezTo>
                    <a:pt x="1981293" y="2218980"/>
                    <a:pt x="1982607" y="2217856"/>
                    <a:pt x="1984141" y="2217293"/>
                  </a:cubicBezTo>
                  <a:cubicBezTo>
                    <a:pt x="2006928" y="2208237"/>
                    <a:pt x="2031979" y="2198742"/>
                    <a:pt x="2060681" y="2188079"/>
                  </a:cubicBezTo>
                  <a:cubicBezTo>
                    <a:pt x="2061559" y="2187779"/>
                    <a:pt x="2062434" y="2187656"/>
                    <a:pt x="2063311" y="2187714"/>
                  </a:cubicBezTo>
                  <a:cubicBezTo>
                    <a:pt x="2064187" y="2187787"/>
                    <a:pt x="2065064" y="2188006"/>
                    <a:pt x="2065867" y="2188371"/>
                  </a:cubicBezTo>
                  <a:cubicBezTo>
                    <a:pt x="2066671" y="2188810"/>
                    <a:pt x="2067400" y="2189372"/>
                    <a:pt x="2067985" y="2190051"/>
                  </a:cubicBezTo>
                  <a:cubicBezTo>
                    <a:pt x="2068570" y="2190767"/>
                    <a:pt x="2069008" y="2191585"/>
                    <a:pt x="2069299" y="2192461"/>
                  </a:cubicBezTo>
                  <a:cubicBezTo>
                    <a:pt x="2069957" y="2194229"/>
                    <a:pt x="2069957" y="2196172"/>
                    <a:pt x="2069299" y="2197939"/>
                  </a:cubicBezTo>
                  <a:cubicBezTo>
                    <a:pt x="2068570" y="2199597"/>
                    <a:pt x="2067109" y="2200890"/>
                    <a:pt x="2065430" y="2201518"/>
                  </a:cubicBezTo>
                  <a:cubicBezTo>
                    <a:pt x="2036726" y="2211889"/>
                    <a:pt x="2011821" y="2221383"/>
                    <a:pt x="1989107" y="2230732"/>
                  </a:cubicBezTo>
                  <a:cubicBezTo>
                    <a:pt x="1988450" y="2231009"/>
                    <a:pt x="1987792" y="2231185"/>
                    <a:pt x="1987061" y="2231243"/>
                  </a:cubicBezTo>
                  <a:close/>
                  <a:moveTo>
                    <a:pt x="1359105" y="2222917"/>
                  </a:moveTo>
                  <a:cubicBezTo>
                    <a:pt x="1357718" y="2222895"/>
                    <a:pt x="1356404" y="2222464"/>
                    <a:pt x="1355307" y="2221675"/>
                  </a:cubicBezTo>
                  <a:cubicBezTo>
                    <a:pt x="1332521" y="2205768"/>
                    <a:pt x="1310611" y="2188700"/>
                    <a:pt x="1289576" y="2170551"/>
                  </a:cubicBezTo>
                  <a:cubicBezTo>
                    <a:pt x="1288919" y="2169952"/>
                    <a:pt x="1288335" y="2169200"/>
                    <a:pt x="1287969" y="2168359"/>
                  </a:cubicBezTo>
                  <a:cubicBezTo>
                    <a:pt x="1287532" y="2167549"/>
                    <a:pt x="1287240" y="2166658"/>
                    <a:pt x="1287167" y="2165730"/>
                  </a:cubicBezTo>
                  <a:cubicBezTo>
                    <a:pt x="1287021" y="2164810"/>
                    <a:pt x="1287021" y="2163875"/>
                    <a:pt x="1287167" y="2162955"/>
                  </a:cubicBezTo>
                  <a:cubicBezTo>
                    <a:pt x="1287459" y="2162079"/>
                    <a:pt x="1287896" y="2161261"/>
                    <a:pt x="1288481" y="2160545"/>
                  </a:cubicBezTo>
                  <a:cubicBezTo>
                    <a:pt x="1288993" y="2159814"/>
                    <a:pt x="1289722" y="2159208"/>
                    <a:pt x="1290526" y="2158792"/>
                  </a:cubicBezTo>
                  <a:cubicBezTo>
                    <a:pt x="1291257" y="2158339"/>
                    <a:pt x="1292133" y="2158069"/>
                    <a:pt x="1293010" y="2157989"/>
                  </a:cubicBezTo>
                  <a:cubicBezTo>
                    <a:pt x="1293885" y="2157813"/>
                    <a:pt x="1294763" y="2157813"/>
                    <a:pt x="1295638" y="2157989"/>
                  </a:cubicBezTo>
                  <a:cubicBezTo>
                    <a:pt x="1296442" y="2158288"/>
                    <a:pt x="1297245" y="2158733"/>
                    <a:pt x="1297903" y="2159303"/>
                  </a:cubicBezTo>
                  <a:cubicBezTo>
                    <a:pt x="1318207" y="2176978"/>
                    <a:pt x="1339971" y="2193922"/>
                    <a:pt x="1362539" y="2209916"/>
                  </a:cubicBezTo>
                  <a:cubicBezTo>
                    <a:pt x="1363269" y="2210450"/>
                    <a:pt x="1363927" y="2211114"/>
                    <a:pt x="1364437" y="2211889"/>
                  </a:cubicBezTo>
                  <a:cubicBezTo>
                    <a:pt x="1364875" y="2212685"/>
                    <a:pt x="1365241" y="2213546"/>
                    <a:pt x="1365387" y="2214445"/>
                  </a:cubicBezTo>
                  <a:cubicBezTo>
                    <a:pt x="1365533" y="2215358"/>
                    <a:pt x="1365533" y="2216300"/>
                    <a:pt x="1365387" y="2217220"/>
                  </a:cubicBezTo>
                  <a:cubicBezTo>
                    <a:pt x="1365241" y="2218126"/>
                    <a:pt x="1364875" y="2218995"/>
                    <a:pt x="1364365" y="2219777"/>
                  </a:cubicBezTo>
                  <a:cubicBezTo>
                    <a:pt x="1363707" y="2220631"/>
                    <a:pt x="1362903" y="2221347"/>
                    <a:pt x="1362028" y="2221894"/>
                  </a:cubicBezTo>
                  <a:cubicBezTo>
                    <a:pt x="1361077" y="2222384"/>
                    <a:pt x="1360056" y="2222632"/>
                    <a:pt x="1359032" y="2222625"/>
                  </a:cubicBezTo>
                  <a:close/>
                  <a:moveTo>
                    <a:pt x="2139852" y="2175225"/>
                  </a:moveTo>
                  <a:cubicBezTo>
                    <a:pt x="2138246" y="2175269"/>
                    <a:pt x="2136639" y="2174663"/>
                    <a:pt x="2135469" y="2173545"/>
                  </a:cubicBezTo>
                  <a:cubicBezTo>
                    <a:pt x="2132914" y="2171216"/>
                    <a:pt x="2132329" y="2167403"/>
                    <a:pt x="2134082" y="2164416"/>
                  </a:cubicBezTo>
                  <a:cubicBezTo>
                    <a:pt x="2134886" y="2162970"/>
                    <a:pt x="2136200" y="2161874"/>
                    <a:pt x="2137734" y="2161348"/>
                  </a:cubicBezTo>
                  <a:lnTo>
                    <a:pt x="2187908" y="2143747"/>
                  </a:lnTo>
                  <a:lnTo>
                    <a:pt x="2214859" y="2134325"/>
                  </a:lnTo>
                  <a:cubicBezTo>
                    <a:pt x="2216466" y="2133602"/>
                    <a:pt x="2218365" y="2133602"/>
                    <a:pt x="2219971" y="2134325"/>
                  </a:cubicBezTo>
                  <a:cubicBezTo>
                    <a:pt x="2220774" y="2134763"/>
                    <a:pt x="2221505" y="2135326"/>
                    <a:pt x="2222090" y="2136005"/>
                  </a:cubicBezTo>
                  <a:cubicBezTo>
                    <a:pt x="2222673" y="2136736"/>
                    <a:pt x="2223111" y="2137583"/>
                    <a:pt x="2223331" y="2138488"/>
                  </a:cubicBezTo>
                  <a:cubicBezTo>
                    <a:pt x="2223916" y="2140271"/>
                    <a:pt x="2223769" y="2142206"/>
                    <a:pt x="2222965" y="2143893"/>
                  </a:cubicBezTo>
                  <a:cubicBezTo>
                    <a:pt x="2222236" y="2145551"/>
                    <a:pt x="2220774" y="2146843"/>
                    <a:pt x="2219094" y="2147472"/>
                  </a:cubicBezTo>
                  <a:lnTo>
                    <a:pt x="2192218" y="2156893"/>
                  </a:lnTo>
                  <a:lnTo>
                    <a:pt x="2142044" y="2174495"/>
                  </a:lnTo>
                  <a:cubicBezTo>
                    <a:pt x="2141386" y="2174568"/>
                    <a:pt x="2140728" y="2174568"/>
                    <a:pt x="2140071" y="2174495"/>
                  </a:cubicBezTo>
                  <a:close/>
                  <a:moveTo>
                    <a:pt x="2294101" y="2121471"/>
                  </a:moveTo>
                  <a:cubicBezTo>
                    <a:pt x="2292495" y="2121471"/>
                    <a:pt x="2290888" y="2120872"/>
                    <a:pt x="2289720" y="2119791"/>
                  </a:cubicBezTo>
                  <a:cubicBezTo>
                    <a:pt x="2288478" y="2118667"/>
                    <a:pt x="2287675" y="2117148"/>
                    <a:pt x="2287383" y="2115482"/>
                  </a:cubicBezTo>
                  <a:cubicBezTo>
                    <a:pt x="2287163" y="2113817"/>
                    <a:pt x="2287456" y="2112108"/>
                    <a:pt x="2288331" y="2110662"/>
                  </a:cubicBezTo>
                  <a:cubicBezTo>
                    <a:pt x="2289209" y="2109245"/>
                    <a:pt x="2290523" y="2108164"/>
                    <a:pt x="2292056" y="2107595"/>
                  </a:cubicBezTo>
                  <a:lnTo>
                    <a:pt x="2369547" y="2081302"/>
                  </a:lnTo>
                  <a:cubicBezTo>
                    <a:pt x="2371227" y="2080937"/>
                    <a:pt x="2372980" y="2081221"/>
                    <a:pt x="2374440" y="2082105"/>
                  </a:cubicBezTo>
                  <a:cubicBezTo>
                    <a:pt x="2375902" y="2083054"/>
                    <a:pt x="2376997" y="2084508"/>
                    <a:pt x="2377509" y="2086195"/>
                  </a:cubicBezTo>
                  <a:cubicBezTo>
                    <a:pt x="2378092" y="2087846"/>
                    <a:pt x="2378092" y="2089650"/>
                    <a:pt x="2377509" y="2091307"/>
                  </a:cubicBezTo>
                  <a:cubicBezTo>
                    <a:pt x="2376778" y="2092914"/>
                    <a:pt x="2375537" y="2094214"/>
                    <a:pt x="2373930" y="2094959"/>
                  </a:cubicBezTo>
                  <a:lnTo>
                    <a:pt x="2296439" y="2121106"/>
                  </a:lnTo>
                  <a:cubicBezTo>
                    <a:pt x="2295635" y="2121391"/>
                    <a:pt x="2294832" y="2121515"/>
                    <a:pt x="2293955" y="2121471"/>
                  </a:cubicBezTo>
                  <a:close/>
                  <a:moveTo>
                    <a:pt x="1233851" y="2114168"/>
                  </a:moveTo>
                  <a:cubicBezTo>
                    <a:pt x="1232171" y="2114182"/>
                    <a:pt x="1230491" y="2113496"/>
                    <a:pt x="1229322" y="2112269"/>
                  </a:cubicBezTo>
                  <a:cubicBezTo>
                    <a:pt x="1209895" y="2093082"/>
                    <a:pt x="1188935" y="2075539"/>
                    <a:pt x="1166586" y="2059829"/>
                  </a:cubicBezTo>
                  <a:cubicBezTo>
                    <a:pt x="1165052" y="2058763"/>
                    <a:pt x="1164029" y="2057090"/>
                    <a:pt x="1163736" y="2055228"/>
                  </a:cubicBezTo>
                  <a:cubicBezTo>
                    <a:pt x="1163373" y="2053358"/>
                    <a:pt x="1163736" y="2051423"/>
                    <a:pt x="1164760" y="2049824"/>
                  </a:cubicBezTo>
                  <a:cubicBezTo>
                    <a:pt x="1165781" y="2048254"/>
                    <a:pt x="1167388" y="2047173"/>
                    <a:pt x="1169214" y="2046829"/>
                  </a:cubicBezTo>
                  <a:cubicBezTo>
                    <a:pt x="1170967" y="2046457"/>
                    <a:pt x="1172866" y="2046851"/>
                    <a:pt x="1174328" y="2047925"/>
                  </a:cubicBezTo>
                  <a:cubicBezTo>
                    <a:pt x="1197260" y="2064065"/>
                    <a:pt x="1218805" y="2082091"/>
                    <a:pt x="1238743" y="2101825"/>
                  </a:cubicBezTo>
                  <a:cubicBezTo>
                    <a:pt x="1239401" y="2102453"/>
                    <a:pt x="1239913" y="2103227"/>
                    <a:pt x="1240206" y="2104089"/>
                  </a:cubicBezTo>
                  <a:cubicBezTo>
                    <a:pt x="1241008" y="2105834"/>
                    <a:pt x="1241008" y="2107821"/>
                    <a:pt x="1240206" y="2109566"/>
                  </a:cubicBezTo>
                  <a:cubicBezTo>
                    <a:pt x="1239913" y="2110428"/>
                    <a:pt x="1239401" y="2111202"/>
                    <a:pt x="1238743" y="2111830"/>
                  </a:cubicBezTo>
                  <a:cubicBezTo>
                    <a:pt x="1238160" y="2112510"/>
                    <a:pt x="1237429" y="2113050"/>
                    <a:pt x="1236625" y="2113437"/>
                  </a:cubicBezTo>
                  <a:cubicBezTo>
                    <a:pt x="1235823" y="2113788"/>
                    <a:pt x="1234946" y="2113963"/>
                    <a:pt x="1234070" y="2113949"/>
                  </a:cubicBezTo>
                  <a:close/>
                  <a:moveTo>
                    <a:pt x="717493" y="2107522"/>
                  </a:moveTo>
                  <a:cubicBezTo>
                    <a:pt x="716542" y="2107470"/>
                    <a:pt x="715667" y="2107222"/>
                    <a:pt x="714863" y="2106791"/>
                  </a:cubicBezTo>
                  <a:cubicBezTo>
                    <a:pt x="713987" y="2106397"/>
                    <a:pt x="713256" y="2105798"/>
                    <a:pt x="712671" y="2105038"/>
                  </a:cubicBezTo>
                  <a:cubicBezTo>
                    <a:pt x="709970" y="2102219"/>
                    <a:pt x="709970" y="2097778"/>
                    <a:pt x="712671" y="2094959"/>
                  </a:cubicBezTo>
                  <a:cubicBezTo>
                    <a:pt x="732100" y="2074495"/>
                    <a:pt x="754229" y="2056754"/>
                    <a:pt x="778403" y="2042228"/>
                  </a:cubicBezTo>
                  <a:cubicBezTo>
                    <a:pt x="779207" y="2041797"/>
                    <a:pt x="780084" y="2041497"/>
                    <a:pt x="780960" y="2041352"/>
                  </a:cubicBezTo>
                  <a:cubicBezTo>
                    <a:pt x="781837" y="2041132"/>
                    <a:pt x="782712" y="2041132"/>
                    <a:pt x="783590" y="2041352"/>
                  </a:cubicBezTo>
                  <a:cubicBezTo>
                    <a:pt x="784465" y="2041571"/>
                    <a:pt x="785269" y="2041994"/>
                    <a:pt x="785926" y="2042593"/>
                  </a:cubicBezTo>
                  <a:cubicBezTo>
                    <a:pt x="786657" y="2043185"/>
                    <a:pt x="787241" y="2043901"/>
                    <a:pt x="787678" y="2044711"/>
                  </a:cubicBezTo>
                  <a:cubicBezTo>
                    <a:pt x="789577" y="2048114"/>
                    <a:pt x="788409" y="2052380"/>
                    <a:pt x="785123" y="2054425"/>
                  </a:cubicBezTo>
                  <a:cubicBezTo>
                    <a:pt x="761897" y="2068287"/>
                    <a:pt x="740717" y="2085245"/>
                    <a:pt x="722093" y="2104819"/>
                  </a:cubicBezTo>
                  <a:cubicBezTo>
                    <a:pt x="720925" y="2106178"/>
                    <a:pt x="719318" y="2107017"/>
                    <a:pt x="717566" y="2107156"/>
                  </a:cubicBezTo>
                  <a:close/>
                  <a:moveTo>
                    <a:pt x="1449304" y="2091307"/>
                  </a:moveTo>
                  <a:cubicBezTo>
                    <a:pt x="1447844" y="2091300"/>
                    <a:pt x="1446384" y="2090789"/>
                    <a:pt x="1445214" y="2089847"/>
                  </a:cubicBezTo>
                  <a:cubicBezTo>
                    <a:pt x="1444046" y="2088868"/>
                    <a:pt x="1443169" y="2087539"/>
                    <a:pt x="1442805" y="2086049"/>
                  </a:cubicBezTo>
                  <a:cubicBezTo>
                    <a:pt x="1435428" y="2059501"/>
                    <a:pt x="1424108" y="2034230"/>
                    <a:pt x="1409135" y="2011115"/>
                  </a:cubicBezTo>
                  <a:cubicBezTo>
                    <a:pt x="1408113" y="2009508"/>
                    <a:pt x="1407748" y="2007587"/>
                    <a:pt x="1408040" y="2005710"/>
                  </a:cubicBezTo>
                  <a:cubicBezTo>
                    <a:pt x="1408404" y="2003855"/>
                    <a:pt x="1409427" y="2002204"/>
                    <a:pt x="1410961" y="2001109"/>
                  </a:cubicBezTo>
                  <a:cubicBezTo>
                    <a:pt x="1412421" y="1999999"/>
                    <a:pt x="1414247" y="1999575"/>
                    <a:pt x="1416073" y="1999940"/>
                  </a:cubicBezTo>
                  <a:cubicBezTo>
                    <a:pt x="1417899" y="2000371"/>
                    <a:pt x="1419432" y="2001467"/>
                    <a:pt x="1420456" y="2003008"/>
                  </a:cubicBezTo>
                  <a:cubicBezTo>
                    <a:pt x="1436158" y="2027373"/>
                    <a:pt x="1448136" y="2053994"/>
                    <a:pt x="1455804" y="2081959"/>
                  </a:cubicBezTo>
                  <a:cubicBezTo>
                    <a:pt x="1456023" y="2082872"/>
                    <a:pt x="1456023" y="2083822"/>
                    <a:pt x="1455804" y="2084735"/>
                  </a:cubicBezTo>
                  <a:cubicBezTo>
                    <a:pt x="1455731" y="2085655"/>
                    <a:pt x="1455440" y="2086553"/>
                    <a:pt x="1455001" y="2087364"/>
                  </a:cubicBezTo>
                  <a:cubicBezTo>
                    <a:pt x="1454636" y="2088182"/>
                    <a:pt x="1454051" y="2088905"/>
                    <a:pt x="1453322" y="2089482"/>
                  </a:cubicBezTo>
                  <a:cubicBezTo>
                    <a:pt x="1452591" y="2090059"/>
                    <a:pt x="1451788" y="2090504"/>
                    <a:pt x="1450911" y="2090796"/>
                  </a:cubicBezTo>
                  <a:close/>
                  <a:moveTo>
                    <a:pt x="857135" y="2025576"/>
                  </a:moveTo>
                  <a:cubicBezTo>
                    <a:pt x="855455" y="2025539"/>
                    <a:pt x="853849" y="2024926"/>
                    <a:pt x="852534" y="2023823"/>
                  </a:cubicBezTo>
                  <a:cubicBezTo>
                    <a:pt x="851293" y="2022632"/>
                    <a:pt x="850489" y="2021026"/>
                    <a:pt x="850270" y="2019295"/>
                  </a:cubicBezTo>
                  <a:cubicBezTo>
                    <a:pt x="850124" y="2017549"/>
                    <a:pt x="850562" y="2015796"/>
                    <a:pt x="851511" y="2014329"/>
                  </a:cubicBezTo>
                  <a:cubicBezTo>
                    <a:pt x="852461" y="2012911"/>
                    <a:pt x="853849" y="2011904"/>
                    <a:pt x="855528" y="2011480"/>
                  </a:cubicBezTo>
                  <a:lnTo>
                    <a:pt x="859765" y="2010531"/>
                  </a:lnTo>
                  <a:cubicBezTo>
                    <a:pt x="884962" y="2004206"/>
                    <a:pt x="910451" y="1999327"/>
                    <a:pt x="936232" y="1995924"/>
                  </a:cubicBezTo>
                  <a:cubicBezTo>
                    <a:pt x="937985" y="1995960"/>
                    <a:pt x="939592" y="1996610"/>
                    <a:pt x="940906" y="1997749"/>
                  </a:cubicBezTo>
                  <a:cubicBezTo>
                    <a:pt x="942222" y="1998962"/>
                    <a:pt x="943024" y="2000591"/>
                    <a:pt x="943170" y="2002351"/>
                  </a:cubicBezTo>
                  <a:cubicBezTo>
                    <a:pt x="943317" y="2004096"/>
                    <a:pt x="942878" y="2005849"/>
                    <a:pt x="941929" y="2007317"/>
                  </a:cubicBezTo>
                  <a:cubicBezTo>
                    <a:pt x="940906" y="2008719"/>
                    <a:pt x="939519" y="2009727"/>
                    <a:pt x="937839" y="2010165"/>
                  </a:cubicBezTo>
                  <a:cubicBezTo>
                    <a:pt x="912642" y="2013233"/>
                    <a:pt x="887592" y="2017695"/>
                    <a:pt x="862905" y="2023531"/>
                  </a:cubicBezTo>
                  <a:lnTo>
                    <a:pt x="858961" y="2024553"/>
                  </a:lnTo>
                  <a:close/>
                  <a:moveTo>
                    <a:pt x="1097422" y="2023823"/>
                  </a:moveTo>
                  <a:cubicBezTo>
                    <a:pt x="1096690" y="2023969"/>
                    <a:pt x="1095961" y="2023969"/>
                    <a:pt x="1095230" y="2023823"/>
                  </a:cubicBezTo>
                  <a:cubicBezTo>
                    <a:pt x="1077993" y="2017688"/>
                    <a:pt x="1060173" y="2013306"/>
                    <a:pt x="1042060" y="2010750"/>
                  </a:cubicBezTo>
                  <a:cubicBezTo>
                    <a:pt x="1033881" y="2009654"/>
                    <a:pt x="1025701" y="2008851"/>
                    <a:pt x="1017520" y="2008267"/>
                  </a:cubicBezTo>
                  <a:cubicBezTo>
                    <a:pt x="1016644" y="2008172"/>
                    <a:pt x="1015767" y="2007923"/>
                    <a:pt x="1014965" y="2007536"/>
                  </a:cubicBezTo>
                  <a:cubicBezTo>
                    <a:pt x="1014160" y="2007098"/>
                    <a:pt x="1013431" y="2006536"/>
                    <a:pt x="1012846" y="2005856"/>
                  </a:cubicBezTo>
                  <a:cubicBezTo>
                    <a:pt x="1012261" y="2005141"/>
                    <a:pt x="1011825" y="2004323"/>
                    <a:pt x="1011532" y="2003446"/>
                  </a:cubicBezTo>
                  <a:cubicBezTo>
                    <a:pt x="1011386" y="2002526"/>
                    <a:pt x="1011386" y="2001591"/>
                    <a:pt x="1011532" y="2000671"/>
                  </a:cubicBezTo>
                  <a:cubicBezTo>
                    <a:pt x="1011678" y="1998838"/>
                    <a:pt x="1012481" y="1997114"/>
                    <a:pt x="1013797" y="1995850"/>
                  </a:cubicBezTo>
                  <a:cubicBezTo>
                    <a:pt x="1015111" y="1994594"/>
                    <a:pt x="1016864" y="1993915"/>
                    <a:pt x="1018689" y="1993951"/>
                  </a:cubicBezTo>
                  <a:cubicBezTo>
                    <a:pt x="1027161" y="1994609"/>
                    <a:pt x="1035634" y="1995412"/>
                    <a:pt x="1044179" y="1996654"/>
                  </a:cubicBezTo>
                  <a:cubicBezTo>
                    <a:pt x="1063167" y="1999290"/>
                    <a:pt x="1081937" y="2003892"/>
                    <a:pt x="1099977" y="2010384"/>
                  </a:cubicBezTo>
                  <a:cubicBezTo>
                    <a:pt x="1101583" y="2010910"/>
                    <a:pt x="1102899" y="2012006"/>
                    <a:pt x="1103702" y="2013452"/>
                  </a:cubicBezTo>
                  <a:cubicBezTo>
                    <a:pt x="1104579" y="2014927"/>
                    <a:pt x="1104871" y="2016666"/>
                    <a:pt x="1104579" y="2018345"/>
                  </a:cubicBezTo>
                  <a:cubicBezTo>
                    <a:pt x="1104286" y="2020011"/>
                    <a:pt x="1103482" y="2021530"/>
                    <a:pt x="1102241" y="2022655"/>
                  </a:cubicBezTo>
                  <a:cubicBezTo>
                    <a:pt x="1101000" y="2023750"/>
                    <a:pt x="1099394" y="2024327"/>
                    <a:pt x="1097714" y="2024261"/>
                  </a:cubicBezTo>
                  <a:close/>
                  <a:moveTo>
                    <a:pt x="1364000" y="1947866"/>
                  </a:moveTo>
                  <a:cubicBezTo>
                    <a:pt x="1363049" y="1947859"/>
                    <a:pt x="1362101" y="1947633"/>
                    <a:pt x="1361297" y="1947209"/>
                  </a:cubicBezTo>
                  <a:cubicBezTo>
                    <a:pt x="1360421" y="1946808"/>
                    <a:pt x="1359617" y="1946201"/>
                    <a:pt x="1359032" y="1945456"/>
                  </a:cubicBezTo>
                  <a:lnTo>
                    <a:pt x="1337706" y="1920989"/>
                  </a:lnTo>
                  <a:cubicBezTo>
                    <a:pt x="1326166" y="1908033"/>
                    <a:pt x="1315504" y="1894266"/>
                    <a:pt x="1305937" y="1879798"/>
                  </a:cubicBezTo>
                  <a:cubicBezTo>
                    <a:pt x="1304914" y="1878227"/>
                    <a:pt x="1304475" y="1876321"/>
                    <a:pt x="1304841" y="1874466"/>
                  </a:cubicBezTo>
                  <a:cubicBezTo>
                    <a:pt x="1305133" y="1872633"/>
                    <a:pt x="1306155" y="1870990"/>
                    <a:pt x="1307617" y="1869865"/>
                  </a:cubicBezTo>
                  <a:cubicBezTo>
                    <a:pt x="1309077" y="1868806"/>
                    <a:pt x="1310903" y="1868382"/>
                    <a:pt x="1312656" y="1868696"/>
                  </a:cubicBezTo>
                  <a:cubicBezTo>
                    <a:pt x="1314482" y="1869040"/>
                    <a:pt x="1316015" y="1870091"/>
                    <a:pt x="1317037" y="1871618"/>
                  </a:cubicBezTo>
                  <a:cubicBezTo>
                    <a:pt x="1326166" y="1885129"/>
                    <a:pt x="1336173" y="1898013"/>
                    <a:pt x="1347055" y="1910180"/>
                  </a:cubicBezTo>
                  <a:cubicBezTo>
                    <a:pt x="1354797" y="1919529"/>
                    <a:pt x="1362539" y="1927709"/>
                    <a:pt x="1369404" y="1936035"/>
                  </a:cubicBezTo>
                  <a:cubicBezTo>
                    <a:pt x="1370061" y="1936692"/>
                    <a:pt x="1370499" y="1937495"/>
                    <a:pt x="1370792" y="1938372"/>
                  </a:cubicBezTo>
                  <a:cubicBezTo>
                    <a:pt x="1371084" y="1939263"/>
                    <a:pt x="1371230" y="1940205"/>
                    <a:pt x="1371157" y="1941147"/>
                  </a:cubicBezTo>
                  <a:cubicBezTo>
                    <a:pt x="1371157" y="1942075"/>
                    <a:pt x="1370938" y="1942995"/>
                    <a:pt x="1370572" y="1943849"/>
                  </a:cubicBezTo>
                  <a:cubicBezTo>
                    <a:pt x="1370134" y="1944667"/>
                    <a:pt x="1369624" y="1945405"/>
                    <a:pt x="1368966" y="1946040"/>
                  </a:cubicBezTo>
                  <a:cubicBezTo>
                    <a:pt x="1367798" y="1946983"/>
                    <a:pt x="1366336" y="1947472"/>
                    <a:pt x="1364802" y="1947428"/>
                  </a:cubicBezTo>
                  <a:close/>
                  <a:moveTo>
                    <a:pt x="1276795" y="1805959"/>
                  </a:moveTo>
                  <a:cubicBezTo>
                    <a:pt x="1275261" y="1805959"/>
                    <a:pt x="1273801" y="1805419"/>
                    <a:pt x="1272706" y="1804426"/>
                  </a:cubicBezTo>
                  <a:cubicBezTo>
                    <a:pt x="1271536" y="1803447"/>
                    <a:pt x="1270661" y="1802117"/>
                    <a:pt x="1270295" y="1800628"/>
                  </a:cubicBezTo>
                  <a:cubicBezTo>
                    <a:pt x="1265549" y="1781960"/>
                    <a:pt x="1263065" y="1762781"/>
                    <a:pt x="1262992" y="1743514"/>
                  </a:cubicBezTo>
                  <a:cubicBezTo>
                    <a:pt x="1262992" y="1733355"/>
                    <a:pt x="1263577" y="1723211"/>
                    <a:pt x="1264818" y="1713132"/>
                  </a:cubicBezTo>
                  <a:cubicBezTo>
                    <a:pt x="1265037" y="1711262"/>
                    <a:pt x="1266059" y="1709560"/>
                    <a:pt x="1267521" y="1708384"/>
                  </a:cubicBezTo>
                  <a:cubicBezTo>
                    <a:pt x="1268908" y="1707223"/>
                    <a:pt x="1270734" y="1706697"/>
                    <a:pt x="1272560" y="1706923"/>
                  </a:cubicBezTo>
                  <a:cubicBezTo>
                    <a:pt x="1273435" y="1707055"/>
                    <a:pt x="1274312" y="1707354"/>
                    <a:pt x="1275115" y="1707800"/>
                  </a:cubicBezTo>
                  <a:cubicBezTo>
                    <a:pt x="1275919" y="1708296"/>
                    <a:pt x="1276577" y="1708939"/>
                    <a:pt x="1277160" y="1709699"/>
                  </a:cubicBezTo>
                  <a:cubicBezTo>
                    <a:pt x="1277745" y="1710458"/>
                    <a:pt x="1278110" y="1711328"/>
                    <a:pt x="1278330" y="1712255"/>
                  </a:cubicBezTo>
                  <a:cubicBezTo>
                    <a:pt x="1278549" y="1713197"/>
                    <a:pt x="1278549" y="1714161"/>
                    <a:pt x="1278330" y="1715103"/>
                  </a:cubicBezTo>
                  <a:cubicBezTo>
                    <a:pt x="1277087" y="1724598"/>
                    <a:pt x="1276504" y="1734158"/>
                    <a:pt x="1276504" y="1743733"/>
                  </a:cubicBezTo>
                  <a:cubicBezTo>
                    <a:pt x="1276504" y="1761758"/>
                    <a:pt x="1278694" y="1779718"/>
                    <a:pt x="1283149" y="1797195"/>
                  </a:cubicBezTo>
                  <a:cubicBezTo>
                    <a:pt x="1283588" y="1799028"/>
                    <a:pt x="1283296" y="1800949"/>
                    <a:pt x="1282418" y="1802600"/>
                  </a:cubicBezTo>
                  <a:cubicBezTo>
                    <a:pt x="1281543" y="1804236"/>
                    <a:pt x="1280083" y="1805455"/>
                    <a:pt x="1278330" y="1805959"/>
                  </a:cubicBezTo>
                  <a:cubicBezTo>
                    <a:pt x="1277818" y="1805894"/>
                    <a:pt x="1277306" y="1805740"/>
                    <a:pt x="1276795" y="1805521"/>
                  </a:cubicBezTo>
                  <a:close/>
                  <a:moveTo>
                    <a:pt x="1292352" y="1638709"/>
                  </a:moveTo>
                  <a:cubicBezTo>
                    <a:pt x="1291475" y="1638716"/>
                    <a:pt x="1290672" y="1638570"/>
                    <a:pt x="1289868" y="1638271"/>
                  </a:cubicBezTo>
                  <a:cubicBezTo>
                    <a:pt x="1288188" y="1637503"/>
                    <a:pt x="1286874" y="1636116"/>
                    <a:pt x="1286143" y="1634400"/>
                  </a:cubicBezTo>
                  <a:cubicBezTo>
                    <a:pt x="1285414" y="1632640"/>
                    <a:pt x="1285414" y="1630682"/>
                    <a:pt x="1286143" y="1628922"/>
                  </a:cubicBezTo>
                  <a:cubicBezTo>
                    <a:pt x="1296589" y="1602155"/>
                    <a:pt x="1309660" y="1576490"/>
                    <a:pt x="1325145" y="1552308"/>
                  </a:cubicBezTo>
                  <a:cubicBezTo>
                    <a:pt x="1326093" y="1550716"/>
                    <a:pt x="1327775" y="1549621"/>
                    <a:pt x="1329601" y="1549314"/>
                  </a:cubicBezTo>
                  <a:cubicBezTo>
                    <a:pt x="1331353" y="1548941"/>
                    <a:pt x="1333252" y="1549336"/>
                    <a:pt x="1334713" y="1550409"/>
                  </a:cubicBezTo>
                  <a:cubicBezTo>
                    <a:pt x="1336246" y="1551541"/>
                    <a:pt x="1337268" y="1553214"/>
                    <a:pt x="1337560" y="1555084"/>
                  </a:cubicBezTo>
                  <a:cubicBezTo>
                    <a:pt x="1337926" y="1556961"/>
                    <a:pt x="1337487" y="1558896"/>
                    <a:pt x="1336465" y="1560488"/>
                  </a:cubicBezTo>
                  <a:cubicBezTo>
                    <a:pt x="1321712" y="1583976"/>
                    <a:pt x="1309297" y="1608823"/>
                    <a:pt x="1299290" y="1634692"/>
                  </a:cubicBezTo>
                  <a:cubicBezTo>
                    <a:pt x="1298778" y="1635817"/>
                    <a:pt x="1297903" y="1636759"/>
                    <a:pt x="1296808" y="1637394"/>
                  </a:cubicBezTo>
                  <a:cubicBezTo>
                    <a:pt x="1295784" y="1638051"/>
                    <a:pt x="1294543" y="1638409"/>
                    <a:pt x="1293301" y="1638416"/>
                  </a:cubicBezTo>
                  <a:close/>
                  <a:moveTo>
                    <a:pt x="1379044" y="1495048"/>
                  </a:moveTo>
                  <a:cubicBezTo>
                    <a:pt x="1377510" y="1495027"/>
                    <a:pt x="1375977" y="1494457"/>
                    <a:pt x="1374809" y="1493442"/>
                  </a:cubicBezTo>
                  <a:cubicBezTo>
                    <a:pt x="1373422" y="1492229"/>
                    <a:pt x="1372544" y="1490535"/>
                    <a:pt x="1372325" y="1488694"/>
                  </a:cubicBezTo>
                  <a:cubicBezTo>
                    <a:pt x="1372179" y="1486825"/>
                    <a:pt x="1372691" y="1484955"/>
                    <a:pt x="1373785" y="1483436"/>
                  </a:cubicBezTo>
                  <a:cubicBezTo>
                    <a:pt x="1390803" y="1461526"/>
                    <a:pt x="1407821" y="1439177"/>
                    <a:pt x="1424254" y="1416682"/>
                  </a:cubicBezTo>
                  <a:cubicBezTo>
                    <a:pt x="1424764" y="1415966"/>
                    <a:pt x="1425495" y="1415345"/>
                    <a:pt x="1426226" y="1414856"/>
                  </a:cubicBezTo>
                  <a:cubicBezTo>
                    <a:pt x="1427028" y="1414359"/>
                    <a:pt x="1427906" y="1414038"/>
                    <a:pt x="1428781" y="1413906"/>
                  </a:cubicBezTo>
                  <a:cubicBezTo>
                    <a:pt x="1429658" y="1413724"/>
                    <a:pt x="1430534" y="1413724"/>
                    <a:pt x="1431411" y="1413906"/>
                  </a:cubicBezTo>
                  <a:cubicBezTo>
                    <a:pt x="1432287" y="1414162"/>
                    <a:pt x="1433018" y="1414556"/>
                    <a:pt x="1433749" y="1415075"/>
                  </a:cubicBezTo>
                  <a:cubicBezTo>
                    <a:pt x="1434478" y="1415667"/>
                    <a:pt x="1435063" y="1416382"/>
                    <a:pt x="1435502" y="1417193"/>
                  </a:cubicBezTo>
                  <a:cubicBezTo>
                    <a:pt x="1435938" y="1418011"/>
                    <a:pt x="1436231" y="1418902"/>
                    <a:pt x="1436377" y="1419822"/>
                  </a:cubicBezTo>
                  <a:cubicBezTo>
                    <a:pt x="1436523" y="1420743"/>
                    <a:pt x="1436523" y="1421678"/>
                    <a:pt x="1436377" y="1422598"/>
                  </a:cubicBezTo>
                  <a:cubicBezTo>
                    <a:pt x="1436085" y="1423474"/>
                    <a:pt x="1435719" y="1424314"/>
                    <a:pt x="1435209" y="1425081"/>
                  </a:cubicBezTo>
                  <a:cubicBezTo>
                    <a:pt x="1418703" y="1447722"/>
                    <a:pt x="1401539" y="1469997"/>
                    <a:pt x="1384521" y="1492200"/>
                  </a:cubicBezTo>
                  <a:cubicBezTo>
                    <a:pt x="1383280" y="1493507"/>
                    <a:pt x="1381601" y="1494296"/>
                    <a:pt x="1379848" y="1494391"/>
                  </a:cubicBezTo>
                  <a:close/>
                  <a:moveTo>
                    <a:pt x="1477058" y="1358765"/>
                  </a:moveTo>
                  <a:cubicBezTo>
                    <a:pt x="1475744" y="1358758"/>
                    <a:pt x="1474428" y="1358320"/>
                    <a:pt x="1473333" y="1357524"/>
                  </a:cubicBezTo>
                  <a:cubicBezTo>
                    <a:pt x="1471800" y="1356443"/>
                    <a:pt x="1470776" y="1354821"/>
                    <a:pt x="1470411" y="1352995"/>
                  </a:cubicBezTo>
                  <a:cubicBezTo>
                    <a:pt x="1470047" y="1351155"/>
                    <a:pt x="1470411" y="1349241"/>
                    <a:pt x="1471434" y="1347664"/>
                  </a:cubicBezTo>
                  <a:cubicBezTo>
                    <a:pt x="1474647" y="1342551"/>
                    <a:pt x="1477787" y="1337439"/>
                    <a:pt x="1480856" y="1332180"/>
                  </a:cubicBezTo>
                  <a:cubicBezTo>
                    <a:pt x="1491884" y="1313366"/>
                    <a:pt x="1501962" y="1294012"/>
                    <a:pt x="1511092" y="1274190"/>
                  </a:cubicBezTo>
                  <a:cubicBezTo>
                    <a:pt x="1511823" y="1272532"/>
                    <a:pt x="1513283" y="1271240"/>
                    <a:pt x="1514963" y="1270612"/>
                  </a:cubicBezTo>
                  <a:cubicBezTo>
                    <a:pt x="1516643" y="1269881"/>
                    <a:pt x="1518468" y="1269881"/>
                    <a:pt x="1520148" y="1270612"/>
                  </a:cubicBezTo>
                  <a:cubicBezTo>
                    <a:pt x="1521755" y="1271496"/>
                    <a:pt x="1522997" y="1272956"/>
                    <a:pt x="1523581" y="1274702"/>
                  </a:cubicBezTo>
                  <a:cubicBezTo>
                    <a:pt x="1524239" y="1276469"/>
                    <a:pt x="1524239" y="1278412"/>
                    <a:pt x="1523581" y="1280179"/>
                  </a:cubicBezTo>
                  <a:cubicBezTo>
                    <a:pt x="1514232" y="1300468"/>
                    <a:pt x="1503861" y="1320261"/>
                    <a:pt x="1492541" y="1339484"/>
                  </a:cubicBezTo>
                  <a:cubicBezTo>
                    <a:pt x="1489401" y="1344816"/>
                    <a:pt x="1486187" y="1350001"/>
                    <a:pt x="1482901" y="1355259"/>
                  </a:cubicBezTo>
                  <a:cubicBezTo>
                    <a:pt x="1482316" y="1356056"/>
                    <a:pt x="1481585" y="1356727"/>
                    <a:pt x="1480710" y="1357231"/>
                  </a:cubicBezTo>
                  <a:cubicBezTo>
                    <a:pt x="1479833" y="1357692"/>
                    <a:pt x="1478884" y="1357969"/>
                    <a:pt x="1477934" y="1358035"/>
                  </a:cubicBezTo>
                  <a:close/>
                  <a:moveTo>
                    <a:pt x="1550969" y="1206706"/>
                  </a:moveTo>
                  <a:cubicBezTo>
                    <a:pt x="1549947" y="1206713"/>
                    <a:pt x="1548997" y="1206487"/>
                    <a:pt x="1548121" y="1206049"/>
                  </a:cubicBezTo>
                  <a:cubicBezTo>
                    <a:pt x="1547317" y="1205661"/>
                    <a:pt x="1546588" y="1205121"/>
                    <a:pt x="1546003" y="1204442"/>
                  </a:cubicBezTo>
                  <a:cubicBezTo>
                    <a:pt x="1545418" y="1203762"/>
                    <a:pt x="1544908" y="1202967"/>
                    <a:pt x="1544616" y="1202105"/>
                  </a:cubicBezTo>
                  <a:cubicBezTo>
                    <a:pt x="1544250" y="1201250"/>
                    <a:pt x="1544104" y="1200323"/>
                    <a:pt x="1544177" y="1199402"/>
                  </a:cubicBezTo>
                  <a:cubicBezTo>
                    <a:pt x="1544177" y="1198446"/>
                    <a:pt x="1544396" y="1197503"/>
                    <a:pt x="1544762" y="1196627"/>
                  </a:cubicBezTo>
                  <a:cubicBezTo>
                    <a:pt x="1549655" y="1185328"/>
                    <a:pt x="1554474" y="1174037"/>
                    <a:pt x="1559369" y="1162739"/>
                  </a:cubicBezTo>
                  <a:cubicBezTo>
                    <a:pt x="1566014" y="1147905"/>
                    <a:pt x="1573683" y="1133554"/>
                    <a:pt x="1582301" y="1119794"/>
                  </a:cubicBezTo>
                  <a:cubicBezTo>
                    <a:pt x="1582740" y="1119005"/>
                    <a:pt x="1583398" y="1118333"/>
                    <a:pt x="1584127" y="1117822"/>
                  </a:cubicBezTo>
                  <a:cubicBezTo>
                    <a:pt x="1584858" y="1117326"/>
                    <a:pt x="1585660" y="1116953"/>
                    <a:pt x="1586538" y="1116726"/>
                  </a:cubicBezTo>
                  <a:cubicBezTo>
                    <a:pt x="1587413" y="1116581"/>
                    <a:pt x="1588364" y="1116581"/>
                    <a:pt x="1589239" y="1116726"/>
                  </a:cubicBezTo>
                  <a:cubicBezTo>
                    <a:pt x="1590116" y="1116938"/>
                    <a:pt x="1590919" y="1117311"/>
                    <a:pt x="1591650" y="1117822"/>
                  </a:cubicBezTo>
                  <a:cubicBezTo>
                    <a:pt x="1592381" y="1118355"/>
                    <a:pt x="1593037" y="1119020"/>
                    <a:pt x="1593549" y="1119794"/>
                  </a:cubicBezTo>
                  <a:cubicBezTo>
                    <a:pt x="1594061" y="1120553"/>
                    <a:pt x="1594426" y="1121430"/>
                    <a:pt x="1594571" y="1122350"/>
                  </a:cubicBezTo>
                  <a:cubicBezTo>
                    <a:pt x="1594717" y="1123263"/>
                    <a:pt x="1594717" y="1124205"/>
                    <a:pt x="1594571" y="1125126"/>
                  </a:cubicBezTo>
                  <a:cubicBezTo>
                    <a:pt x="1594353" y="1126024"/>
                    <a:pt x="1593987" y="1126886"/>
                    <a:pt x="1593549" y="1127682"/>
                  </a:cubicBezTo>
                  <a:cubicBezTo>
                    <a:pt x="1585368" y="1140784"/>
                    <a:pt x="1577993" y="1154420"/>
                    <a:pt x="1571638" y="1168509"/>
                  </a:cubicBezTo>
                  <a:cubicBezTo>
                    <a:pt x="1566453" y="1179413"/>
                    <a:pt x="1561560" y="1190638"/>
                    <a:pt x="1557031" y="1202178"/>
                  </a:cubicBezTo>
                  <a:cubicBezTo>
                    <a:pt x="1556519" y="1203317"/>
                    <a:pt x="1555790" y="1204303"/>
                    <a:pt x="1554767" y="1205026"/>
                  </a:cubicBezTo>
                  <a:cubicBezTo>
                    <a:pt x="1553818" y="1205756"/>
                    <a:pt x="1552648" y="1206187"/>
                    <a:pt x="1551480" y="1206268"/>
                  </a:cubicBezTo>
                  <a:close/>
                  <a:moveTo>
                    <a:pt x="1642263" y="1067939"/>
                  </a:moveTo>
                  <a:cubicBezTo>
                    <a:pt x="1640875" y="1067968"/>
                    <a:pt x="1639488" y="1067530"/>
                    <a:pt x="1638318" y="1066698"/>
                  </a:cubicBezTo>
                  <a:cubicBezTo>
                    <a:pt x="1637151" y="1065821"/>
                    <a:pt x="1636275" y="1064631"/>
                    <a:pt x="1635836" y="1063265"/>
                  </a:cubicBezTo>
                  <a:cubicBezTo>
                    <a:pt x="1635398" y="1061833"/>
                    <a:pt x="1635398" y="1060314"/>
                    <a:pt x="1635836" y="1058883"/>
                  </a:cubicBezTo>
                  <a:cubicBezTo>
                    <a:pt x="1636275" y="1057495"/>
                    <a:pt x="1637077" y="1056261"/>
                    <a:pt x="1638174" y="1055304"/>
                  </a:cubicBezTo>
                  <a:cubicBezTo>
                    <a:pt x="1659646" y="1037126"/>
                    <a:pt x="1683748" y="1022350"/>
                    <a:pt x="1709674" y="1011483"/>
                  </a:cubicBezTo>
                  <a:cubicBezTo>
                    <a:pt x="1711354" y="1010752"/>
                    <a:pt x="1713180" y="1010752"/>
                    <a:pt x="1714861" y="1011483"/>
                  </a:cubicBezTo>
                  <a:cubicBezTo>
                    <a:pt x="1716541" y="1012221"/>
                    <a:pt x="1717855" y="1013623"/>
                    <a:pt x="1718513" y="1015354"/>
                  </a:cubicBezTo>
                  <a:cubicBezTo>
                    <a:pt x="1719242" y="1017114"/>
                    <a:pt x="1719242" y="1019078"/>
                    <a:pt x="1718513" y="1020831"/>
                  </a:cubicBezTo>
                  <a:cubicBezTo>
                    <a:pt x="1717782" y="1022518"/>
                    <a:pt x="1716468" y="1023877"/>
                    <a:pt x="1714788" y="1024629"/>
                  </a:cubicBezTo>
                  <a:cubicBezTo>
                    <a:pt x="1690101" y="1034993"/>
                    <a:pt x="1667096" y="1049111"/>
                    <a:pt x="1646719" y="1066478"/>
                  </a:cubicBezTo>
                  <a:cubicBezTo>
                    <a:pt x="1645622" y="1067128"/>
                    <a:pt x="1644308" y="1067384"/>
                    <a:pt x="1642994" y="1067209"/>
                  </a:cubicBezTo>
                  <a:close/>
                  <a:moveTo>
                    <a:pt x="1790305" y="1002719"/>
                  </a:moveTo>
                  <a:cubicBezTo>
                    <a:pt x="1788625" y="1002536"/>
                    <a:pt x="1787092" y="1001784"/>
                    <a:pt x="1785924" y="1000601"/>
                  </a:cubicBezTo>
                  <a:cubicBezTo>
                    <a:pt x="1784754" y="999374"/>
                    <a:pt x="1784025" y="997774"/>
                    <a:pt x="1783879" y="996073"/>
                  </a:cubicBezTo>
                  <a:cubicBezTo>
                    <a:pt x="1783806" y="994334"/>
                    <a:pt x="1784244" y="992603"/>
                    <a:pt x="1785266" y="991179"/>
                  </a:cubicBezTo>
                  <a:cubicBezTo>
                    <a:pt x="1786215" y="989821"/>
                    <a:pt x="1787677" y="988857"/>
                    <a:pt x="1789283" y="988477"/>
                  </a:cubicBezTo>
                  <a:lnTo>
                    <a:pt x="1798705" y="987089"/>
                  </a:lnTo>
                  <a:lnTo>
                    <a:pt x="1813312" y="985190"/>
                  </a:lnTo>
                  <a:cubicBezTo>
                    <a:pt x="1832008" y="983299"/>
                    <a:pt x="1850632" y="979983"/>
                    <a:pt x="1868818" y="975257"/>
                  </a:cubicBezTo>
                  <a:cubicBezTo>
                    <a:pt x="1870571" y="974768"/>
                    <a:pt x="1872470" y="975002"/>
                    <a:pt x="1874003" y="975915"/>
                  </a:cubicBezTo>
                  <a:cubicBezTo>
                    <a:pt x="1875611" y="976893"/>
                    <a:pt x="1876706" y="978434"/>
                    <a:pt x="1877218" y="980224"/>
                  </a:cubicBezTo>
                  <a:cubicBezTo>
                    <a:pt x="1877728" y="982071"/>
                    <a:pt x="1877437" y="984044"/>
                    <a:pt x="1876487" y="985701"/>
                  </a:cubicBezTo>
                  <a:cubicBezTo>
                    <a:pt x="1875611" y="987294"/>
                    <a:pt x="1874149" y="988491"/>
                    <a:pt x="1872396" y="989061"/>
                  </a:cubicBezTo>
                  <a:cubicBezTo>
                    <a:pt x="1853555" y="993947"/>
                    <a:pt x="1834345" y="997394"/>
                    <a:pt x="1814992" y="999359"/>
                  </a:cubicBezTo>
                  <a:lnTo>
                    <a:pt x="1800385" y="1001185"/>
                  </a:lnTo>
                  <a:lnTo>
                    <a:pt x="1791329" y="1002572"/>
                  </a:lnTo>
                  <a:close/>
                  <a:moveTo>
                    <a:pt x="1938640" y="945532"/>
                  </a:moveTo>
                  <a:cubicBezTo>
                    <a:pt x="1937326" y="945540"/>
                    <a:pt x="1936010" y="945160"/>
                    <a:pt x="1934915" y="944437"/>
                  </a:cubicBezTo>
                  <a:cubicBezTo>
                    <a:pt x="1933820" y="943662"/>
                    <a:pt x="1932943" y="942596"/>
                    <a:pt x="1932431" y="941369"/>
                  </a:cubicBezTo>
                  <a:cubicBezTo>
                    <a:pt x="1931921" y="940091"/>
                    <a:pt x="1931775" y="938711"/>
                    <a:pt x="1931921" y="937352"/>
                  </a:cubicBezTo>
                  <a:cubicBezTo>
                    <a:pt x="1932141" y="936001"/>
                    <a:pt x="1932724" y="934738"/>
                    <a:pt x="1933601" y="933700"/>
                  </a:cubicBezTo>
                  <a:cubicBezTo>
                    <a:pt x="1950909" y="912301"/>
                    <a:pt x="1962815" y="887053"/>
                    <a:pt x="1968366" y="860081"/>
                  </a:cubicBezTo>
                  <a:cubicBezTo>
                    <a:pt x="1968803" y="858299"/>
                    <a:pt x="1969972" y="856758"/>
                    <a:pt x="1971506" y="855772"/>
                  </a:cubicBezTo>
                  <a:cubicBezTo>
                    <a:pt x="1973039" y="854786"/>
                    <a:pt x="1974938" y="854494"/>
                    <a:pt x="1976691" y="854969"/>
                  </a:cubicBezTo>
                  <a:cubicBezTo>
                    <a:pt x="1978444" y="855472"/>
                    <a:pt x="1979904" y="856692"/>
                    <a:pt x="1980781" y="858328"/>
                  </a:cubicBezTo>
                  <a:cubicBezTo>
                    <a:pt x="1981730" y="859957"/>
                    <a:pt x="1982022" y="861892"/>
                    <a:pt x="1981584" y="863733"/>
                  </a:cubicBezTo>
                  <a:cubicBezTo>
                    <a:pt x="1975450" y="892516"/>
                    <a:pt x="1962669" y="919466"/>
                    <a:pt x="1944264" y="942465"/>
                  </a:cubicBezTo>
                  <a:cubicBezTo>
                    <a:pt x="1943606" y="943202"/>
                    <a:pt x="1942876" y="943801"/>
                    <a:pt x="1941999" y="944217"/>
                  </a:cubicBezTo>
                  <a:cubicBezTo>
                    <a:pt x="1941124" y="944590"/>
                    <a:pt x="1940173" y="944787"/>
                    <a:pt x="1939225" y="944802"/>
                  </a:cubicBezTo>
                  <a:close/>
                  <a:moveTo>
                    <a:pt x="1484654" y="797198"/>
                  </a:moveTo>
                  <a:cubicBezTo>
                    <a:pt x="1472895" y="797198"/>
                    <a:pt x="1460991" y="797198"/>
                    <a:pt x="1449158" y="796541"/>
                  </a:cubicBezTo>
                  <a:lnTo>
                    <a:pt x="1445141" y="796541"/>
                  </a:lnTo>
                  <a:cubicBezTo>
                    <a:pt x="1443315" y="796424"/>
                    <a:pt x="1441635" y="795547"/>
                    <a:pt x="1440467" y="794130"/>
                  </a:cubicBezTo>
                  <a:cubicBezTo>
                    <a:pt x="1439226" y="792713"/>
                    <a:pt x="1438642" y="790880"/>
                    <a:pt x="1438715" y="789018"/>
                  </a:cubicBezTo>
                  <a:cubicBezTo>
                    <a:pt x="1438642" y="788068"/>
                    <a:pt x="1438861" y="787112"/>
                    <a:pt x="1439226" y="786242"/>
                  </a:cubicBezTo>
                  <a:cubicBezTo>
                    <a:pt x="1439590" y="785374"/>
                    <a:pt x="1440102" y="784599"/>
                    <a:pt x="1440833" y="783978"/>
                  </a:cubicBezTo>
                  <a:cubicBezTo>
                    <a:pt x="1441489" y="783336"/>
                    <a:pt x="1442293" y="782861"/>
                    <a:pt x="1443169" y="782591"/>
                  </a:cubicBezTo>
                  <a:cubicBezTo>
                    <a:pt x="1444046" y="782372"/>
                    <a:pt x="1444922" y="782372"/>
                    <a:pt x="1445799" y="782591"/>
                  </a:cubicBezTo>
                  <a:lnTo>
                    <a:pt x="1449597" y="782591"/>
                  </a:lnTo>
                  <a:cubicBezTo>
                    <a:pt x="1475378" y="783540"/>
                    <a:pt x="1500721" y="783394"/>
                    <a:pt x="1526357" y="782591"/>
                  </a:cubicBezTo>
                  <a:cubicBezTo>
                    <a:pt x="1528183" y="782584"/>
                    <a:pt x="1529862" y="783292"/>
                    <a:pt x="1531177" y="784563"/>
                  </a:cubicBezTo>
                  <a:cubicBezTo>
                    <a:pt x="1533953" y="787258"/>
                    <a:pt x="1534172" y="791640"/>
                    <a:pt x="1531615" y="794569"/>
                  </a:cubicBezTo>
                  <a:cubicBezTo>
                    <a:pt x="1530447" y="795941"/>
                    <a:pt x="1528694" y="796759"/>
                    <a:pt x="1526869" y="796833"/>
                  </a:cubicBezTo>
                  <a:cubicBezTo>
                    <a:pt x="1512845" y="796686"/>
                    <a:pt x="1498749" y="796906"/>
                    <a:pt x="1484654" y="796906"/>
                  </a:cubicBezTo>
                  <a:close/>
                  <a:moveTo>
                    <a:pt x="1607571" y="789894"/>
                  </a:moveTo>
                  <a:cubicBezTo>
                    <a:pt x="1605818" y="789960"/>
                    <a:pt x="1604065" y="789303"/>
                    <a:pt x="1602751" y="788068"/>
                  </a:cubicBezTo>
                  <a:cubicBezTo>
                    <a:pt x="1601364" y="786783"/>
                    <a:pt x="1600560" y="785037"/>
                    <a:pt x="1600487" y="783175"/>
                  </a:cubicBezTo>
                  <a:cubicBezTo>
                    <a:pt x="1600414" y="781291"/>
                    <a:pt x="1601072" y="779450"/>
                    <a:pt x="1602240" y="777989"/>
                  </a:cubicBezTo>
                  <a:cubicBezTo>
                    <a:pt x="1603409" y="776609"/>
                    <a:pt x="1605089" y="775769"/>
                    <a:pt x="1606915" y="775652"/>
                  </a:cubicBezTo>
                  <a:cubicBezTo>
                    <a:pt x="1632550" y="772804"/>
                    <a:pt x="1658842" y="769152"/>
                    <a:pt x="1687253" y="764405"/>
                  </a:cubicBezTo>
                  <a:cubicBezTo>
                    <a:pt x="1688933" y="764332"/>
                    <a:pt x="1690613" y="764909"/>
                    <a:pt x="1691927" y="766012"/>
                  </a:cubicBezTo>
                  <a:cubicBezTo>
                    <a:pt x="1693241" y="767151"/>
                    <a:pt x="1694118" y="768728"/>
                    <a:pt x="1694411" y="770467"/>
                  </a:cubicBezTo>
                  <a:cubicBezTo>
                    <a:pt x="1694630" y="772213"/>
                    <a:pt x="1694265" y="773987"/>
                    <a:pt x="1693387" y="775506"/>
                  </a:cubicBezTo>
                  <a:cubicBezTo>
                    <a:pt x="1692512" y="776982"/>
                    <a:pt x="1691051" y="778048"/>
                    <a:pt x="1689372" y="778501"/>
                  </a:cubicBezTo>
                  <a:cubicBezTo>
                    <a:pt x="1660960" y="783248"/>
                    <a:pt x="1634522" y="786681"/>
                    <a:pt x="1608521" y="789894"/>
                  </a:cubicBezTo>
                  <a:close/>
                  <a:moveTo>
                    <a:pt x="1986624" y="784343"/>
                  </a:moveTo>
                  <a:cubicBezTo>
                    <a:pt x="1985747" y="784358"/>
                    <a:pt x="1984872" y="784183"/>
                    <a:pt x="1984068" y="783833"/>
                  </a:cubicBezTo>
                  <a:cubicBezTo>
                    <a:pt x="1983265" y="783496"/>
                    <a:pt x="1982461" y="782970"/>
                    <a:pt x="1981876" y="782299"/>
                  </a:cubicBezTo>
                  <a:cubicBezTo>
                    <a:pt x="1981220" y="781641"/>
                    <a:pt x="1980708" y="780874"/>
                    <a:pt x="1980343" y="780035"/>
                  </a:cubicBezTo>
                  <a:cubicBezTo>
                    <a:pt x="1980050" y="779165"/>
                    <a:pt x="1979831" y="778252"/>
                    <a:pt x="1979831" y="777332"/>
                  </a:cubicBezTo>
                  <a:cubicBezTo>
                    <a:pt x="1979831" y="753961"/>
                    <a:pt x="1972091" y="743371"/>
                    <a:pt x="1928706" y="742202"/>
                  </a:cubicBezTo>
                  <a:cubicBezTo>
                    <a:pt x="1927027" y="742013"/>
                    <a:pt x="1925420" y="741173"/>
                    <a:pt x="1924325" y="739865"/>
                  </a:cubicBezTo>
                  <a:cubicBezTo>
                    <a:pt x="1921915" y="737119"/>
                    <a:pt x="1921915" y="733044"/>
                    <a:pt x="1924325" y="730298"/>
                  </a:cubicBezTo>
                  <a:cubicBezTo>
                    <a:pt x="1925420" y="728990"/>
                    <a:pt x="1927027" y="728150"/>
                    <a:pt x="1928706" y="727960"/>
                  </a:cubicBezTo>
                  <a:cubicBezTo>
                    <a:pt x="1968146" y="728983"/>
                    <a:pt x="1992612" y="737674"/>
                    <a:pt x="1993124" y="776894"/>
                  </a:cubicBezTo>
                  <a:cubicBezTo>
                    <a:pt x="1993124" y="777844"/>
                    <a:pt x="1992978" y="778786"/>
                    <a:pt x="1992612" y="779670"/>
                  </a:cubicBezTo>
                  <a:cubicBezTo>
                    <a:pt x="1992321" y="780502"/>
                    <a:pt x="1991810" y="781269"/>
                    <a:pt x="1991225" y="781934"/>
                  </a:cubicBezTo>
                  <a:cubicBezTo>
                    <a:pt x="1990642" y="782620"/>
                    <a:pt x="1989838" y="783168"/>
                    <a:pt x="1989033" y="783540"/>
                  </a:cubicBezTo>
                  <a:cubicBezTo>
                    <a:pt x="1988231" y="783891"/>
                    <a:pt x="1987354" y="784066"/>
                    <a:pt x="1986478" y="784051"/>
                  </a:cubicBezTo>
                  <a:close/>
                  <a:moveTo>
                    <a:pt x="1372471" y="765646"/>
                  </a:moveTo>
                  <a:cubicBezTo>
                    <a:pt x="1371376" y="765632"/>
                    <a:pt x="1370353" y="765376"/>
                    <a:pt x="1369404" y="764916"/>
                  </a:cubicBezTo>
                  <a:cubicBezTo>
                    <a:pt x="1368454" y="764398"/>
                    <a:pt x="1367652" y="763675"/>
                    <a:pt x="1366994" y="762798"/>
                  </a:cubicBezTo>
                  <a:cubicBezTo>
                    <a:pt x="1357791" y="748549"/>
                    <a:pt x="1353337" y="731809"/>
                    <a:pt x="1354066" y="714887"/>
                  </a:cubicBezTo>
                  <a:cubicBezTo>
                    <a:pt x="1354212" y="701383"/>
                    <a:pt x="1355746" y="687923"/>
                    <a:pt x="1358595" y="674718"/>
                  </a:cubicBezTo>
                  <a:cubicBezTo>
                    <a:pt x="1358888" y="672885"/>
                    <a:pt x="1359909" y="671241"/>
                    <a:pt x="1361370" y="670117"/>
                  </a:cubicBezTo>
                  <a:cubicBezTo>
                    <a:pt x="1362830" y="669021"/>
                    <a:pt x="1364656" y="668598"/>
                    <a:pt x="1366409" y="668948"/>
                  </a:cubicBezTo>
                  <a:cubicBezTo>
                    <a:pt x="1368235" y="669262"/>
                    <a:pt x="1369843" y="670321"/>
                    <a:pt x="1370792" y="671870"/>
                  </a:cubicBezTo>
                  <a:cubicBezTo>
                    <a:pt x="1371886" y="673432"/>
                    <a:pt x="1372252" y="675339"/>
                    <a:pt x="1371960" y="677201"/>
                  </a:cubicBezTo>
                  <a:lnTo>
                    <a:pt x="1371960" y="678370"/>
                  </a:lnTo>
                  <a:cubicBezTo>
                    <a:pt x="1369404" y="690384"/>
                    <a:pt x="1368017" y="702610"/>
                    <a:pt x="1367798" y="714887"/>
                  </a:cubicBezTo>
                  <a:cubicBezTo>
                    <a:pt x="1367140" y="728800"/>
                    <a:pt x="1370792" y="742575"/>
                    <a:pt x="1378241" y="754326"/>
                  </a:cubicBezTo>
                  <a:cubicBezTo>
                    <a:pt x="1378753" y="755079"/>
                    <a:pt x="1379117" y="755918"/>
                    <a:pt x="1379336" y="756809"/>
                  </a:cubicBezTo>
                  <a:cubicBezTo>
                    <a:pt x="1379482" y="757730"/>
                    <a:pt x="1379482" y="758664"/>
                    <a:pt x="1379336" y="759585"/>
                  </a:cubicBezTo>
                  <a:cubicBezTo>
                    <a:pt x="1379190" y="760512"/>
                    <a:pt x="1378826" y="761396"/>
                    <a:pt x="1378388" y="762214"/>
                  </a:cubicBezTo>
                  <a:cubicBezTo>
                    <a:pt x="1377949" y="762988"/>
                    <a:pt x="1377364" y="763682"/>
                    <a:pt x="1376635" y="764259"/>
                  </a:cubicBezTo>
                  <a:cubicBezTo>
                    <a:pt x="1375465" y="765179"/>
                    <a:pt x="1374005" y="765646"/>
                    <a:pt x="1372471" y="765574"/>
                  </a:cubicBezTo>
                  <a:close/>
                  <a:moveTo>
                    <a:pt x="1767811" y="763529"/>
                  </a:moveTo>
                  <a:cubicBezTo>
                    <a:pt x="1766203" y="763507"/>
                    <a:pt x="1764743" y="762937"/>
                    <a:pt x="1763502" y="761922"/>
                  </a:cubicBezTo>
                  <a:cubicBezTo>
                    <a:pt x="1762261" y="760855"/>
                    <a:pt x="1761457" y="759417"/>
                    <a:pt x="1761164" y="757832"/>
                  </a:cubicBezTo>
                  <a:cubicBezTo>
                    <a:pt x="1760872" y="756020"/>
                    <a:pt x="1761310" y="754166"/>
                    <a:pt x="1762334" y="752646"/>
                  </a:cubicBezTo>
                  <a:cubicBezTo>
                    <a:pt x="1763282" y="751134"/>
                    <a:pt x="1764743" y="750054"/>
                    <a:pt x="1766496" y="749652"/>
                  </a:cubicBezTo>
                  <a:cubicBezTo>
                    <a:pt x="1783733" y="746146"/>
                    <a:pt x="1801041" y="742348"/>
                    <a:pt x="1818205" y="738478"/>
                  </a:cubicBezTo>
                  <a:cubicBezTo>
                    <a:pt x="1827627" y="736360"/>
                    <a:pt x="1837049" y="734606"/>
                    <a:pt x="1846615" y="733146"/>
                  </a:cubicBezTo>
                  <a:cubicBezTo>
                    <a:pt x="1848441" y="732912"/>
                    <a:pt x="1850267" y="733409"/>
                    <a:pt x="1851656" y="734534"/>
                  </a:cubicBezTo>
                  <a:cubicBezTo>
                    <a:pt x="1853116" y="735687"/>
                    <a:pt x="1854065" y="737360"/>
                    <a:pt x="1854357" y="739208"/>
                  </a:cubicBezTo>
                  <a:cubicBezTo>
                    <a:pt x="1854503" y="740128"/>
                    <a:pt x="1854503" y="741063"/>
                    <a:pt x="1854357" y="741983"/>
                  </a:cubicBezTo>
                  <a:cubicBezTo>
                    <a:pt x="1854138" y="742904"/>
                    <a:pt x="1853772" y="743772"/>
                    <a:pt x="1853189" y="744540"/>
                  </a:cubicBezTo>
                  <a:cubicBezTo>
                    <a:pt x="1852677" y="745313"/>
                    <a:pt x="1852019" y="745963"/>
                    <a:pt x="1851217" y="746438"/>
                  </a:cubicBezTo>
                  <a:cubicBezTo>
                    <a:pt x="1850413" y="746935"/>
                    <a:pt x="1849537" y="747264"/>
                    <a:pt x="1848660" y="747388"/>
                  </a:cubicBezTo>
                  <a:cubicBezTo>
                    <a:pt x="1839458" y="748775"/>
                    <a:pt x="1830328" y="750455"/>
                    <a:pt x="1821345" y="752500"/>
                  </a:cubicBezTo>
                  <a:cubicBezTo>
                    <a:pt x="1804037" y="756444"/>
                    <a:pt x="1786653" y="759804"/>
                    <a:pt x="1769418" y="763748"/>
                  </a:cubicBezTo>
                  <a:close/>
                  <a:moveTo>
                    <a:pt x="1383134" y="599638"/>
                  </a:moveTo>
                  <a:lnTo>
                    <a:pt x="1381528" y="599638"/>
                  </a:lnTo>
                  <a:cubicBezTo>
                    <a:pt x="1379848" y="599236"/>
                    <a:pt x="1378314" y="598155"/>
                    <a:pt x="1377437" y="596643"/>
                  </a:cubicBezTo>
                  <a:cubicBezTo>
                    <a:pt x="1376562" y="595073"/>
                    <a:pt x="1376196" y="593247"/>
                    <a:pt x="1376489" y="591458"/>
                  </a:cubicBezTo>
                  <a:lnTo>
                    <a:pt x="1382405" y="564727"/>
                  </a:lnTo>
                  <a:cubicBezTo>
                    <a:pt x="1386713" y="545979"/>
                    <a:pt x="1390876" y="527165"/>
                    <a:pt x="1394967" y="508271"/>
                  </a:cubicBezTo>
                  <a:cubicBezTo>
                    <a:pt x="1395332" y="506511"/>
                    <a:pt x="1396354" y="504955"/>
                    <a:pt x="1397814" y="503962"/>
                  </a:cubicBezTo>
                  <a:cubicBezTo>
                    <a:pt x="1399201" y="502961"/>
                    <a:pt x="1401027" y="502567"/>
                    <a:pt x="1402709" y="502866"/>
                  </a:cubicBezTo>
                  <a:cubicBezTo>
                    <a:pt x="1404462" y="503297"/>
                    <a:pt x="1405995" y="504429"/>
                    <a:pt x="1406944" y="506007"/>
                  </a:cubicBezTo>
                  <a:cubicBezTo>
                    <a:pt x="1407894" y="507628"/>
                    <a:pt x="1408258" y="509563"/>
                    <a:pt x="1407821" y="511411"/>
                  </a:cubicBezTo>
                  <a:cubicBezTo>
                    <a:pt x="1403731" y="530254"/>
                    <a:pt x="1399567" y="549119"/>
                    <a:pt x="1395259" y="568013"/>
                  </a:cubicBezTo>
                  <a:lnTo>
                    <a:pt x="1389416" y="594671"/>
                  </a:lnTo>
                  <a:cubicBezTo>
                    <a:pt x="1388977" y="596051"/>
                    <a:pt x="1388173" y="597272"/>
                    <a:pt x="1387005" y="598177"/>
                  </a:cubicBezTo>
                  <a:cubicBezTo>
                    <a:pt x="1385910" y="599075"/>
                    <a:pt x="1384521" y="599565"/>
                    <a:pt x="1383134" y="599565"/>
                  </a:cubicBezTo>
                  <a:close/>
                  <a:moveTo>
                    <a:pt x="1420163" y="433191"/>
                  </a:moveTo>
                  <a:lnTo>
                    <a:pt x="1418630" y="433191"/>
                  </a:lnTo>
                  <a:cubicBezTo>
                    <a:pt x="1416950" y="432730"/>
                    <a:pt x="1415490" y="431635"/>
                    <a:pt x="1414540" y="430123"/>
                  </a:cubicBezTo>
                  <a:cubicBezTo>
                    <a:pt x="1413591" y="428597"/>
                    <a:pt x="1413299" y="426771"/>
                    <a:pt x="1413591" y="425011"/>
                  </a:cubicBezTo>
                  <a:cubicBezTo>
                    <a:pt x="1420895" y="394263"/>
                    <a:pt x="1426517" y="368627"/>
                    <a:pt x="1431850" y="341970"/>
                  </a:cubicBezTo>
                  <a:cubicBezTo>
                    <a:pt x="1432067" y="341049"/>
                    <a:pt x="1432433" y="340166"/>
                    <a:pt x="1432871" y="339340"/>
                  </a:cubicBezTo>
                  <a:cubicBezTo>
                    <a:pt x="1433383" y="338603"/>
                    <a:pt x="1434039" y="337960"/>
                    <a:pt x="1434770" y="337441"/>
                  </a:cubicBezTo>
                  <a:cubicBezTo>
                    <a:pt x="1435502" y="336923"/>
                    <a:pt x="1436377" y="336573"/>
                    <a:pt x="1437254" y="336419"/>
                  </a:cubicBezTo>
                  <a:cubicBezTo>
                    <a:pt x="1438130" y="336200"/>
                    <a:pt x="1439007" y="336200"/>
                    <a:pt x="1439883" y="336419"/>
                  </a:cubicBezTo>
                  <a:cubicBezTo>
                    <a:pt x="1440760" y="336631"/>
                    <a:pt x="1441562" y="337003"/>
                    <a:pt x="1442293" y="337514"/>
                  </a:cubicBezTo>
                  <a:cubicBezTo>
                    <a:pt x="1443827" y="338574"/>
                    <a:pt x="1444922" y="340246"/>
                    <a:pt x="1445141" y="342116"/>
                  </a:cubicBezTo>
                  <a:cubicBezTo>
                    <a:pt x="1445287" y="343036"/>
                    <a:pt x="1445287" y="343971"/>
                    <a:pt x="1445141" y="344891"/>
                  </a:cubicBezTo>
                  <a:cubicBezTo>
                    <a:pt x="1439736" y="371695"/>
                    <a:pt x="1433893" y="397476"/>
                    <a:pt x="1426736" y="428370"/>
                  </a:cubicBezTo>
                  <a:cubicBezTo>
                    <a:pt x="1426299" y="429802"/>
                    <a:pt x="1425422" y="431051"/>
                    <a:pt x="1424181" y="431876"/>
                  </a:cubicBezTo>
                  <a:cubicBezTo>
                    <a:pt x="1423011" y="432730"/>
                    <a:pt x="1421551" y="433161"/>
                    <a:pt x="1420090" y="433118"/>
                  </a:cubicBezTo>
                  <a:close/>
                  <a:moveTo>
                    <a:pt x="1452152" y="265648"/>
                  </a:moveTo>
                  <a:lnTo>
                    <a:pt x="1451350" y="265648"/>
                  </a:lnTo>
                  <a:cubicBezTo>
                    <a:pt x="1450399" y="265509"/>
                    <a:pt x="1449524" y="265217"/>
                    <a:pt x="1448720" y="264772"/>
                  </a:cubicBezTo>
                  <a:cubicBezTo>
                    <a:pt x="1447113" y="263764"/>
                    <a:pt x="1445945" y="262164"/>
                    <a:pt x="1445506" y="260316"/>
                  </a:cubicBezTo>
                  <a:cubicBezTo>
                    <a:pt x="1445287" y="259374"/>
                    <a:pt x="1445287" y="258410"/>
                    <a:pt x="1445506" y="257468"/>
                  </a:cubicBezTo>
                  <a:cubicBezTo>
                    <a:pt x="1447040" y="242912"/>
                    <a:pt x="1447844" y="228283"/>
                    <a:pt x="1447844" y="213647"/>
                  </a:cubicBezTo>
                  <a:cubicBezTo>
                    <a:pt x="1447844" y="200574"/>
                    <a:pt x="1447186" y="187135"/>
                    <a:pt x="1446091" y="173405"/>
                  </a:cubicBezTo>
                  <a:cubicBezTo>
                    <a:pt x="1445945" y="171557"/>
                    <a:pt x="1446530" y="169731"/>
                    <a:pt x="1447698" y="168292"/>
                  </a:cubicBezTo>
                  <a:cubicBezTo>
                    <a:pt x="1448793" y="166861"/>
                    <a:pt x="1450399" y="165940"/>
                    <a:pt x="1452225" y="165736"/>
                  </a:cubicBezTo>
                  <a:cubicBezTo>
                    <a:pt x="1453102" y="165517"/>
                    <a:pt x="1454124" y="165517"/>
                    <a:pt x="1455001" y="165736"/>
                  </a:cubicBezTo>
                  <a:cubicBezTo>
                    <a:pt x="1455877" y="165955"/>
                    <a:pt x="1456754" y="166378"/>
                    <a:pt x="1457485" y="166978"/>
                  </a:cubicBezTo>
                  <a:cubicBezTo>
                    <a:pt x="1458214" y="167606"/>
                    <a:pt x="1458799" y="168380"/>
                    <a:pt x="1459238" y="169242"/>
                  </a:cubicBezTo>
                  <a:cubicBezTo>
                    <a:pt x="1459675" y="170118"/>
                    <a:pt x="1459967" y="171096"/>
                    <a:pt x="1459967" y="172090"/>
                  </a:cubicBezTo>
                  <a:cubicBezTo>
                    <a:pt x="1461137" y="186186"/>
                    <a:pt x="1461720" y="200062"/>
                    <a:pt x="1461720" y="213501"/>
                  </a:cubicBezTo>
                  <a:cubicBezTo>
                    <a:pt x="1461720" y="228626"/>
                    <a:pt x="1460918" y="243738"/>
                    <a:pt x="1459382" y="258783"/>
                  </a:cubicBezTo>
                  <a:cubicBezTo>
                    <a:pt x="1459238" y="260616"/>
                    <a:pt x="1458434" y="262340"/>
                    <a:pt x="1457120" y="263603"/>
                  </a:cubicBezTo>
                  <a:cubicBezTo>
                    <a:pt x="1455804" y="264925"/>
                    <a:pt x="1453978" y="265641"/>
                    <a:pt x="1452152" y="265575"/>
                  </a:cubicBezTo>
                  <a:close/>
                  <a:moveTo>
                    <a:pt x="1440102" y="95914"/>
                  </a:moveTo>
                  <a:cubicBezTo>
                    <a:pt x="1438568" y="95907"/>
                    <a:pt x="1437035" y="95337"/>
                    <a:pt x="1435865" y="94307"/>
                  </a:cubicBezTo>
                  <a:cubicBezTo>
                    <a:pt x="1434624" y="93271"/>
                    <a:pt x="1433820" y="91861"/>
                    <a:pt x="1433456" y="90291"/>
                  </a:cubicBezTo>
                  <a:cubicBezTo>
                    <a:pt x="1427467" y="61077"/>
                    <a:pt x="1420090" y="32374"/>
                    <a:pt x="1413664" y="7907"/>
                  </a:cubicBezTo>
                  <a:cubicBezTo>
                    <a:pt x="1413299" y="6154"/>
                    <a:pt x="1413664" y="4336"/>
                    <a:pt x="1414540" y="2795"/>
                  </a:cubicBezTo>
                  <a:cubicBezTo>
                    <a:pt x="1415417" y="1275"/>
                    <a:pt x="1416804" y="151"/>
                    <a:pt x="1418484" y="-346"/>
                  </a:cubicBezTo>
                  <a:cubicBezTo>
                    <a:pt x="1420163" y="-843"/>
                    <a:pt x="1421916" y="-660"/>
                    <a:pt x="1423450" y="165"/>
                  </a:cubicBezTo>
                  <a:cubicBezTo>
                    <a:pt x="1425056" y="998"/>
                    <a:pt x="1426226" y="2415"/>
                    <a:pt x="1426736" y="4109"/>
                  </a:cubicBezTo>
                  <a:cubicBezTo>
                    <a:pt x="1433164" y="28576"/>
                    <a:pt x="1440541" y="57717"/>
                    <a:pt x="1446674" y="87369"/>
                  </a:cubicBezTo>
                  <a:cubicBezTo>
                    <a:pt x="1446967" y="89173"/>
                    <a:pt x="1446601" y="91021"/>
                    <a:pt x="1445580" y="92555"/>
                  </a:cubicBezTo>
                  <a:cubicBezTo>
                    <a:pt x="1444704" y="94066"/>
                    <a:pt x="1443169" y="95147"/>
                    <a:pt x="1441489" y="95549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13">
              <a:extLst>
                <a:ext uri="{FF2B5EF4-FFF2-40B4-BE49-F238E27FC236}">
                  <a16:creationId xmlns:a16="http://schemas.microsoft.com/office/drawing/2014/main" id="{AA0FF522-D902-673E-B07F-8A10AD1CD830}"/>
                </a:ext>
              </a:extLst>
            </p:cNvPr>
            <p:cNvSpPr/>
            <p:nvPr/>
          </p:nvSpPr>
          <p:spPr>
            <a:xfrm>
              <a:off x="4811676" y="7084"/>
              <a:ext cx="1841071" cy="4129480"/>
            </a:xfrm>
            <a:custGeom>
              <a:avLst/>
              <a:gdLst>
                <a:gd name="connsiteX0" fmla="*/ 1084257 w 1841071"/>
                <a:gd name="connsiteY0" fmla="*/ 4128787 h 4129480"/>
                <a:gd name="connsiteX1" fmla="*/ 1056430 w 1841071"/>
                <a:gd name="connsiteY1" fmla="*/ 4126815 h 4129480"/>
                <a:gd name="connsiteX2" fmla="*/ 1006036 w 1841071"/>
                <a:gd name="connsiteY2" fmla="*/ 4117320 h 4129480"/>
                <a:gd name="connsiteX3" fmla="*/ 1001800 w 1841071"/>
                <a:gd name="connsiteY3" fmla="*/ 4114180 h 4129480"/>
                <a:gd name="connsiteX4" fmla="*/ 1000923 w 1841071"/>
                <a:gd name="connsiteY4" fmla="*/ 4108775 h 4129480"/>
                <a:gd name="connsiteX5" fmla="*/ 1003918 w 1841071"/>
                <a:gd name="connsiteY5" fmla="*/ 4104393 h 4129480"/>
                <a:gd name="connsiteX6" fmla="*/ 1009030 w 1841071"/>
                <a:gd name="connsiteY6" fmla="*/ 4103443 h 4129480"/>
                <a:gd name="connsiteX7" fmla="*/ 1058110 w 1841071"/>
                <a:gd name="connsiteY7" fmla="*/ 4112719 h 4129480"/>
                <a:gd name="connsiteX8" fmla="*/ 1084257 w 1841071"/>
                <a:gd name="connsiteY8" fmla="*/ 4114545 h 4129480"/>
                <a:gd name="connsiteX9" fmla="*/ 1087689 w 1841071"/>
                <a:gd name="connsiteY9" fmla="*/ 4114545 h 4129480"/>
                <a:gd name="connsiteX10" fmla="*/ 1092071 w 1841071"/>
                <a:gd name="connsiteY10" fmla="*/ 4116882 h 4129480"/>
                <a:gd name="connsiteX11" fmla="*/ 1092071 w 1841071"/>
                <a:gd name="connsiteY11" fmla="*/ 4126523 h 4129480"/>
                <a:gd name="connsiteX12" fmla="*/ 1087689 w 1841071"/>
                <a:gd name="connsiteY12" fmla="*/ 4128860 h 4129480"/>
                <a:gd name="connsiteX13" fmla="*/ 1159702 w 1841071"/>
                <a:gd name="connsiteY13" fmla="*/ 4095702 h 4129480"/>
                <a:gd name="connsiteX14" fmla="*/ 1155466 w 1841071"/>
                <a:gd name="connsiteY14" fmla="*/ 4094168 h 4129480"/>
                <a:gd name="connsiteX15" fmla="*/ 1153786 w 1841071"/>
                <a:gd name="connsiteY15" fmla="*/ 4092050 h 4129480"/>
                <a:gd name="connsiteX16" fmla="*/ 1152983 w 1841071"/>
                <a:gd name="connsiteY16" fmla="*/ 4089348 h 4129480"/>
                <a:gd name="connsiteX17" fmla="*/ 1152983 w 1841071"/>
                <a:gd name="connsiteY17" fmla="*/ 4086573 h 4129480"/>
                <a:gd name="connsiteX18" fmla="*/ 1154224 w 1841071"/>
                <a:gd name="connsiteY18" fmla="*/ 4084090 h 4129480"/>
                <a:gd name="connsiteX19" fmla="*/ 1177523 w 1841071"/>
                <a:gd name="connsiteY19" fmla="*/ 4030116 h 4129480"/>
                <a:gd name="connsiteX20" fmla="*/ 1182562 w 1841071"/>
                <a:gd name="connsiteY20" fmla="*/ 4008206 h 4129480"/>
                <a:gd name="connsiteX21" fmla="*/ 1185629 w 1841071"/>
                <a:gd name="connsiteY21" fmla="*/ 4004042 h 4129480"/>
                <a:gd name="connsiteX22" fmla="*/ 1194759 w 1841071"/>
                <a:gd name="connsiteY22" fmla="*/ 4006307 h 4129480"/>
                <a:gd name="connsiteX23" fmla="*/ 1195781 w 1841071"/>
                <a:gd name="connsiteY23" fmla="*/ 4011419 h 4129480"/>
                <a:gd name="connsiteX24" fmla="*/ 1190596 w 1841071"/>
                <a:gd name="connsiteY24" fmla="*/ 4033330 h 4129480"/>
                <a:gd name="connsiteX25" fmla="*/ 1164376 w 1841071"/>
                <a:gd name="connsiteY25" fmla="*/ 4092707 h 4129480"/>
                <a:gd name="connsiteX26" fmla="*/ 1159410 w 1841071"/>
                <a:gd name="connsiteY26" fmla="*/ 4095336 h 4129480"/>
                <a:gd name="connsiteX27" fmla="*/ 930226 w 1841071"/>
                <a:gd name="connsiteY27" fmla="*/ 4091831 h 4129480"/>
                <a:gd name="connsiteX28" fmla="*/ 927670 w 1841071"/>
                <a:gd name="connsiteY28" fmla="*/ 4091320 h 4129480"/>
                <a:gd name="connsiteX29" fmla="*/ 854050 w 1841071"/>
                <a:gd name="connsiteY29" fmla="*/ 4052757 h 4129480"/>
                <a:gd name="connsiteX30" fmla="*/ 850983 w 1841071"/>
                <a:gd name="connsiteY30" fmla="*/ 4048448 h 4129480"/>
                <a:gd name="connsiteX31" fmla="*/ 851640 w 1841071"/>
                <a:gd name="connsiteY31" fmla="*/ 4042971 h 4129480"/>
                <a:gd name="connsiteX32" fmla="*/ 855802 w 1841071"/>
                <a:gd name="connsiteY32" fmla="*/ 4039757 h 4129480"/>
                <a:gd name="connsiteX33" fmla="*/ 860989 w 1841071"/>
                <a:gd name="connsiteY33" fmla="*/ 4040487 h 4129480"/>
                <a:gd name="connsiteX34" fmla="*/ 932782 w 1841071"/>
                <a:gd name="connsiteY34" fmla="*/ 4078100 h 4129480"/>
                <a:gd name="connsiteX35" fmla="*/ 936214 w 1841071"/>
                <a:gd name="connsiteY35" fmla="*/ 4081314 h 4129480"/>
                <a:gd name="connsiteX36" fmla="*/ 936944 w 1841071"/>
                <a:gd name="connsiteY36" fmla="*/ 4086061 h 4129480"/>
                <a:gd name="connsiteX37" fmla="*/ 934535 w 1841071"/>
                <a:gd name="connsiteY37" fmla="*/ 4090224 h 4129480"/>
                <a:gd name="connsiteX38" fmla="*/ 930299 w 1841071"/>
                <a:gd name="connsiteY38" fmla="*/ 4091831 h 4129480"/>
                <a:gd name="connsiteX39" fmla="*/ 790656 w 1841071"/>
                <a:gd name="connsiteY39" fmla="*/ 4005284 h 4129480"/>
                <a:gd name="connsiteX40" fmla="*/ 786565 w 1841071"/>
                <a:gd name="connsiteY40" fmla="*/ 4003824 h 4129480"/>
                <a:gd name="connsiteX41" fmla="*/ 720834 w 1841071"/>
                <a:gd name="connsiteY41" fmla="*/ 3954452 h 4129480"/>
                <a:gd name="connsiteX42" fmla="*/ 718935 w 1841071"/>
                <a:gd name="connsiteY42" fmla="*/ 3952407 h 4129480"/>
                <a:gd name="connsiteX43" fmla="*/ 717985 w 1841071"/>
                <a:gd name="connsiteY43" fmla="*/ 3949851 h 4129480"/>
                <a:gd name="connsiteX44" fmla="*/ 717985 w 1841071"/>
                <a:gd name="connsiteY44" fmla="*/ 3947002 h 4129480"/>
                <a:gd name="connsiteX45" fmla="*/ 719081 w 1841071"/>
                <a:gd name="connsiteY45" fmla="*/ 3944446 h 4129480"/>
                <a:gd name="connsiteX46" fmla="*/ 720980 w 1841071"/>
                <a:gd name="connsiteY46" fmla="*/ 3942474 h 4129480"/>
                <a:gd name="connsiteX47" fmla="*/ 723463 w 1841071"/>
                <a:gd name="connsiteY47" fmla="*/ 3941452 h 4129480"/>
                <a:gd name="connsiteX48" fmla="*/ 726092 w 1841071"/>
                <a:gd name="connsiteY48" fmla="*/ 3941452 h 4129480"/>
                <a:gd name="connsiteX49" fmla="*/ 728576 w 1841071"/>
                <a:gd name="connsiteY49" fmla="*/ 3942547 h 4129480"/>
                <a:gd name="connsiteX50" fmla="*/ 794964 w 1841071"/>
                <a:gd name="connsiteY50" fmla="*/ 3992430 h 4129480"/>
                <a:gd name="connsiteX51" fmla="*/ 797301 w 1841071"/>
                <a:gd name="connsiteY51" fmla="*/ 3996009 h 4129480"/>
                <a:gd name="connsiteX52" fmla="*/ 797301 w 1841071"/>
                <a:gd name="connsiteY52" fmla="*/ 4000318 h 4129480"/>
                <a:gd name="connsiteX53" fmla="*/ 794891 w 1841071"/>
                <a:gd name="connsiteY53" fmla="*/ 4003824 h 4129480"/>
                <a:gd name="connsiteX54" fmla="*/ 790947 w 1841071"/>
                <a:gd name="connsiteY54" fmla="*/ 4005211 h 4129480"/>
                <a:gd name="connsiteX55" fmla="*/ 1204691 w 1841071"/>
                <a:gd name="connsiteY55" fmla="*/ 3933199 h 4129480"/>
                <a:gd name="connsiteX56" fmla="*/ 1204034 w 1841071"/>
                <a:gd name="connsiteY56" fmla="*/ 3933199 h 4129480"/>
                <a:gd name="connsiteX57" fmla="*/ 1201478 w 1841071"/>
                <a:gd name="connsiteY57" fmla="*/ 3932322 h 4129480"/>
                <a:gd name="connsiteX58" fmla="*/ 1199433 w 1841071"/>
                <a:gd name="connsiteY58" fmla="*/ 3930423 h 4129480"/>
                <a:gd name="connsiteX59" fmla="*/ 1198264 w 1841071"/>
                <a:gd name="connsiteY59" fmla="*/ 3927867 h 4129480"/>
                <a:gd name="connsiteX60" fmla="*/ 1198264 w 1841071"/>
                <a:gd name="connsiteY60" fmla="*/ 3925092 h 4129480"/>
                <a:gd name="connsiteX61" fmla="*/ 1202719 w 1841071"/>
                <a:gd name="connsiteY61" fmla="*/ 3855124 h 4129480"/>
                <a:gd name="connsiteX62" fmla="*/ 1202719 w 1841071"/>
                <a:gd name="connsiteY62" fmla="*/ 3840955 h 4129480"/>
                <a:gd name="connsiteX63" fmla="*/ 1203158 w 1841071"/>
                <a:gd name="connsiteY63" fmla="*/ 3838180 h 4129480"/>
                <a:gd name="connsiteX64" fmla="*/ 1204545 w 1841071"/>
                <a:gd name="connsiteY64" fmla="*/ 3835843 h 4129480"/>
                <a:gd name="connsiteX65" fmla="*/ 1206737 w 1841071"/>
                <a:gd name="connsiteY65" fmla="*/ 3834236 h 4129480"/>
                <a:gd name="connsiteX66" fmla="*/ 1209293 w 1841071"/>
                <a:gd name="connsiteY66" fmla="*/ 3833579 h 4129480"/>
                <a:gd name="connsiteX67" fmla="*/ 1211922 w 1841071"/>
                <a:gd name="connsiteY67" fmla="*/ 3834017 h 4129480"/>
                <a:gd name="connsiteX68" fmla="*/ 1214186 w 1841071"/>
                <a:gd name="connsiteY68" fmla="*/ 3835478 h 4129480"/>
                <a:gd name="connsiteX69" fmla="*/ 1215720 w 1841071"/>
                <a:gd name="connsiteY69" fmla="*/ 3837814 h 4129480"/>
                <a:gd name="connsiteX70" fmla="*/ 1216231 w 1841071"/>
                <a:gd name="connsiteY70" fmla="*/ 3840517 h 4129480"/>
                <a:gd name="connsiteX71" fmla="*/ 1216231 w 1841071"/>
                <a:gd name="connsiteY71" fmla="*/ 3855124 h 4129480"/>
                <a:gd name="connsiteX72" fmla="*/ 1211557 w 1841071"/>
                <a:gd name="connsiteY72" fmla="*/ 3926918 h 4129480"/>
                <a:gd name="connsiteX73" fmla="*/ 1209366 w 1841071"/>
                <a:gd name="connsiteY73" fmla="*/ 3931446 h 4129480"/>
                <a:gd name="connsiteX74" fmla="*/ 1204838 w 1841071"/>
                <a:gd name="connsiteY74" fmla="*/ 3933199 h 4129480"/>
                <a:gd name="connsiteX75" fmla="*/ 655394 w 1841071"/>
                <a:gd name="connsiteY75" fmla="*/ 3910850 h 4129480"/>
                <a:gd name="connsiteX76" fmla="*/ 652034 w 1841071"/>
                <a:gd name="connsiteY76" fmla="*/ 3909900 h 4129480"/>
                <a:gd name="connsiteX77" fmla="*/ 580241 w 1841071"/>
                <a:gd name="connsiteY77" fmla="*/ 3871265 h 4129480"/>
                <a:gd name="connsiteX78" fmla="*/ 578123 w 1841071"/>
                <a:gd name="connsiteY78" fmla="*/ 3869658 h 4129480"/>
                <a:gd name="connsiteX79" fmla="*/ 576735 w 1841071"/>
                <a:gd name="connsiteY79" fmla="*/ 3867321 h 4129480"/>
                <a:gd name="connsiteX80" fmla="*/ 576297 w 1841071"/>
                <a:gd name="connsiteY80" fmla="*/ 3864545 h 4129480"/>
                <a:gd name="connsiteX81" fmla="*/ 576955 w 1841071"/>
                <a:gd name="connsiteY81" fmla="*/ 3861843 h 4129480"/>
                <a:gd name="connsiteX82" fmla="*/ 578488 w 1841071"/>
                <a:gd name="connsiteY82" fmla="*/ 3859580 h 4129480"/>
                <a:gd name="connsiteX83" fmla="*/ 580753 w 1841071"/>
                <a:gd name="connsiteY83" fmla="*/ 3858118 h 4129480"/>
                <a:gd name="connsiteX84" fmla="*/ 583309 w 1841071"/>
                <a:gd name="connsiteY84" fmla="*/ 3857681 h 4129480"/>
                <a:gd name="connsiteX85" fmla="*/ 585938 w 1841071"/>
                <a:gd name="connsiteY85" fmla="*/ 3858338 h 4129480"/>
                <a:gd name="connsiteX86" fmla="*/ 658973 w 1841071"/>
                <a:gd name="connsiteY86" fmla="*/ 3897484 h 4129480"/>
                <a:gd name="connsiteX87" fmla="*/ 661018 w 1841071"/>
                <a:gd name="connsiteY87" fmla="*/ 3899310 h 4129480"/>
                <a:gd name="connsiteX88" fmla="*/ 662186 w 1841071"/>
                <a:gd name="connsiteY88" fmla="*/ 3901793 h 4129480"/>
                <a:gd name="connsiteX89" fmla="*/ 662186 w 1841071"/>
                <a:gd name="connsiteY89" fmla="*/ 3904569 h 4129480"/>
                <a:gd name="connsiteX90" fmla="*/ 661310 w 1841071"/>
                <a:gd name="connsiteY90" fmla="*/ 3907198 h 4129480"/>
                <a:gd name="connsiteX91" fmla="*/ 658900 w 1841071"/>
                <a:gd name="connsiteY91" fmla="*/ 3909900 h 4129480"/>
                <a:gd name="connsiteX92" fmla="*/ 655541 w 1841071"/>
                <a:gd name="connsiteY92" fmla="*/ 3910850 h 4129480"/>
                <a:gd name="connsiteX93" fmla="*/ 508082 w 1841071"/>
                <a:gd name="connsiteY93" fmla="*/ 3839860 h 4129480"/>
                <a:gd name="connsiteX94" fmla="*/ 505819 w 1841071"/>
                <a:gd name="connsiteY94" fmla="*/ 3839860 h 4129480"/>
                <a:gd name="connsiteX95" fmla="*/ 454694 w 1841071"/>
                <a:gd name="connsiteY95" fmla="*/ 3822843 h 4129480"/>
                <a:gd name="connsiteX96" fmla="*/ 428474 w 1841071"/>
                <a:gd name="connsiteY96" fmla="*/ 3814151 h 4129480"/>
                <a:gd name="connsiteX97" fmla="*/ 426137 w 1841071"/>
                <a:gd name="connsiteY97" fmla="*/ 3812764 h 4129480"/>
                <a:gd name="connsiteX98" fmla="*/ 424530 w 1841071"/>
                <a:gd name="connsiteY98" fmla="*/ 3810499 h 4129480"/>
                <a:gd name="connsiteX99" fmla="*/ 423872 w 1841071"/>
                <a:gd name="connsiteY99" fmla="*/ 3807797 h 4129480"/>
                <a:gd name="connsiteX100" fmla="*/ 424311 w 1841071"/>
                <a:gd name="connsiteY100" fmla="*/ 3805095 h 4129480"/>
                <a:gd name="connsiteX101" fmla="*/ 427744 w 1841071"/>
                <a:gd name="connsiteY101" fmla="*/ 3801005 h 4129480"/>
                <a:gd name="connsiteX102" fmla="*/ 432857 w 1841071"/>
                <a:gd name="connsiteY102" fmla="*/ 3801005 h 4129480"/>
                <a:gd name="connsiteX103" fmla="*/ 458419 w 1841071"/>
                <a:gd name="connsiteY103" fmla="*/ 3809185 h 4129480"/>
                <a:gd name="connsiteX104" fmla="*/ 510420 w 1841071"/>
                <a:gd name="connsiteY104" fmla="*/ 3826568 h 4129480"/>
                <a:gd name="connsiteX105" fmla="*/ 514802 w 1841071"/>
                <a:gd name="connsiteY105" fmla="*/ 3834455 h 4129480"/>
                <a:gd name="connsiteX106" fmla="*/ 512537 w 1841071"/>
                <a:gd name="connsiteY106" fmla="*/ 3838691 h 4129480"/>
                <a:gd name="connsiteX107" fmla="*/ 508155 w 1841071"/>
                <a:gd name="connsiteY107" fmla="*/ 3840371 h 4129480"/>
                <a:gd name="connsiteX108" fmla="*/ 357046 w 1841071"/>
                <a:gd name="connsiteY108" fmla="*/ 3778364 h 4129480"/>
                <a:gd name="connsiteX109" fmla="*/ 353613 w 1841071"/>
                <a:gd name="connsiteY109" fmla="*/ 3777342 h 4129480"/>
                <a:gd name="connsiteX110" fmla="*/ 287881 w 1841071"/>
                <a:gd name="connsiteY110" fmla="*/ 3724975 h 4129480"/>
                <a:gd name="connsiteX111" fmla="*/ 286421 w 1841071"/>
                <a:gd name="connsiteY111" fmla="*/ 3722711 h 4129480"/>
                <a:gd name="connsiteX112" fmla="*/ 285764 w 1841071"/>
                <a:gd name="connsiteY112" fmla="*/ 3720009 h 4129480"/>
                <a:gd name="connsiteX113" fmla="*/ 286274 w 1841071"/>
                <a:gd name="connsiteY113" fmla="*/ 3717233 h 4129480"/>
                <a:gd name="connsiteX114" fmla="*/ 287663 w 1841071"/>
                <a:gd name="connsiteY114" fmla="*/ 3714897 h 4129480"/>
                <a:gd name="connsiteX115" fmla="*/ 289780 w 1841071"/>
                <a:gd name="connsiteY115" fmla="*/ 3713290 h 4129480"/>
                <a:gd name="connsiteX116" fmla="*/ 292409 w 1841071"/>
                <a:gd name="connsiteY116" fmla="*/ 3712632 h 4129480"/>
                <a:gd name="connsiteX117" fmla="*/ 294966 w 1841071"/>
                <a:gd name="connsiteY117" fmla="*/ 3713144 h 4129480"/>
                <a:gd name="connsiteX118" fmla="*/ 297230 w 1841071"/>
                <a:gd name="connsiteY118" fmla="*/ 3714604 h 4129480"/>
                <a:gd name="connsiteX119" fmla="*/ 360625 w 1841071"/>
                <a:gd name="connsiteY119" fmla="*/ 3765145 h 4129480"/>
                <a:gd name="connsiteX120" fmla="*/ 363765 w 1841071"/>
                <a:gd name="connsiteY120" fmla="*/ 3769527 h 4129480"/>
                <a:gd name="connsiteX121" fmla="*/ 363034 w 1841071"/>
                <a:gd name="connsiteY121" fmla="*/ 3774931 h 4129480"/>
                <a:gd name="connsiteX122" fmla="*/ 360478 w 1841071"/>
                <a:gd name="connsiteY122" fmla="*/ 3777487 h 4129480"/>
                <a:gd name="connsiteX123" fmla="*/ 357046 w 1841071"/>
                <a:gd name="connsiteY123" fmla="*/ 3778364 h 4129480"/>
                <a:gd name="connsiteX124" fmla="*/ 1201040 w 1841071"/>
                <a:gd name="connsiteY124" fmla="*/ 3762953 h 4129480"/>
                <a:gd name="connsiteX125" fmla="*/ 1196658 w 1841071"/>
                <a:gd name="connsiteY125" fmla="*/ 3761201 h 4129480"/>
                <a:gd name="connsiteX126" fmla="*/ 1194393 w 1841071"/>
                <a:gd name="connsiteY126" fmla="*/ 3756892 h 4129480"/>
                <a:gd name="connsiteX127" fmla="*/ 1181467 w 1841071"/>
                <a:gd name="connsiteY127" fmla="*/ 3678160 h 4129480"/>
                <a:gd name="connsiteX128" fmla="*/ 1180736 w 1841071"/>
                <a:gd name="connsiteY128" fmla="*/ 3672755 h 4129480"/>
                <a:gd name="connsiteX129" fmla="*/ 1181905 w 1841071"/>
                <a:gd name="connsiteY129" fmla="*/ 3667497 h 4129480"/>
                <a:gd name="connsiteX130" fmla="*/ 1186140 w 1841071"/>
                <a:gd name="connsiteY130" fmla="*/ 3664575 h 4129480"/>
                <a:gd name="connsiteX131" fmla="*/ 1188770 w 1841071"/>
                <a:gd name="connsiteY131" fmla="*/ 3664575 h 4129480"/>
                <a:gd name="connsiteX132" fmla="*/ 1191180 w 1841071"/>
                <a:gd name="connsiteY132" fmla="*/ 3665671 h 4129480"/>
                <a:gd name="connsiteX133" fmla="*/ 1193006 w 1841071"/>
                <a:gd name="connsiteY133" fmla="*/ 3667643 h 4129480"/>
                <a:gd name="connsiteX134" fmla="*/ 1193956 w 1841071"/>
                <a:gd name="connsiteY134" fmla="*/ 3670199 h 4129480"/>
                <a:gd name="connsiteX135" fmla="*/ 1194832 w 1841071"/>
                <a:gd name="connsiteY135" fmla="*/ 3675457 h 4129480"/>
                <a:gd name="connsiteX136" fmla="*/ 1207905 w 1841071"/>
                <a:gd name="connsiteY136" fmla="*/ 3754700 h 4129480"/>
                <a:gd name="connsiteX137" fmla="*/ 1207905 w 1841071"/>
                <a:gd name="connsiteY137" fmla="*/ 3757476 h 4129480"/>
                <a:gd name="connsiteX138" fmla="*/ 1206737 w 1841071"/>
                <a:gd name="connsiteY138" fmla="*/ 3760033 h 4129480"/>
                <a:gd name="connsiteX139" fmla="*/ 1204765 w 1841071"/>
                <a:gd name="connsiteY139" fmla="*/ 3761931 h 4129480"/>
                <a:gd name="connsiteX140" fmla="*/ 1202282 w 1841071"/>
                <a:gd name="connsiteY140" fmla="*/ 3762880 h 4129480"/>
                <a:gd name="connsiteX141" fmla="*/ 238291 w 1841071"/>
                <a:gd name="connsiteY141" fmla="*/ 3663042 h 4129480"/>
                <a:gd name="connsiteX142" fmla="*/ 235369 w 1841071"/>
                <a:gd name="connsiteY142" fmla="*/ 3662385 h 4129480"/>
                <a:gd name="connsiteX143" fmla="*/ 233032 w 1841071"/>
                <a:gd name="connsiteY143" fmla="*/ 3660413 h 4129480"/>
                <a:gd name="connsiteX144" fmla="*/ 182930 w 1841071"/>
                <a:gd name="connsiteY144" fmla="*/ 3592709 h 4129480"/>
                <a:gd name="connsiteX145" fmla="*/ 181469 w 1841071"/>
                <a:gd name="connsiteY145" fmla="*/ 3590080 h 4129480"/>
                <a:gd name="connsiteX146" fmla="*/ 181104 w 1841071"/>
                <a:gd name="connsiteY146" fmla="*/ 3587085 h 4129480"/>
                <a:gd name="connsiteX147" fmla="*/ 181980 w 1841071"/>
                <a:gd name="connsiteY147" fmla="*/ 3584237 h 4129480"/>
                <a:gd name="connsiteX148" fmla="*/ 183879 w 1841071"/>
                <a:gd name="connsiteY148" fmla="*/ 3581973 h 4129480"/>
                <a:gd name="connsiteX149" fmla="*/ 186508 w 1841071"/>
                <a:gd name="connsiteY149" fmla="*/ 3580804 h 4129480"/>
                <a:gd name="connsiteX150" fmla="*/ 191986 w 1841071"/>
                <a:gd name="connsiteY150" fmla="*/ 3582191 h 4129480"/>
                <a:gd name="connsiteX151" fmla="*/ 193812 w 1841071"/>
                <a:gd name="connsiteY151" fmla="*/ 3584529 h 4129480"/>
                <a:gd name="connsiteX152" fmla="*/ 243476 w 1841071"/>
                <a:gd name="connsiteY152" fmla="*/ 3651721 h 4129480"/>
                <a:gd name="connsiteX153" fmla="*/ 245083 w 1841071"/>
                <a:gd name="connsiteY153" fmla="*/ 3655300 h 4129480"/>
                <a:gd name="connsiteX154" fmla="*/ 244499 w 1841071"/>
                <a:gd name="connsiteY154" fmla="*/ 3659244 h 4129480"/>
                <a:gd name="connsiteX155" fmla="*/ 241943 w 1841071"/>
                <a:gd name="connsiteY155" fmla="*/ 3662238 h 4129480"/>
                <a:gd name="connsiteX156" fmla="*/ 238291 w 1841071"/>
                <a:gd name="connsiteY156" fmla="*/ 3663261 h 4129480"/>
                <a:gd name="connsiteX157" fmla="*/ 1173141 w 1841071"/>
                <a:gd name="connsiteY157" fmla="*/ 3594389 h 4129480"/>
                <a:gd name="connsiteX158" fmla="*/ 1168758 w 1841071"/>
                <a:gd name="connsiteY158" fmla="*/ 3592636 h 4129480"/>
                <a:gd name="connsiteX159" fmla="*/ 1166494 w 1841071"/>
                <a:gd name="connsiteY159" fmla="*/ 3588254 h 4129480"/>
                <a:gd name="connsiteX160" fmla="*/ 1155320 w 1841071"/>
                <a:gd name="connsiteY160" fmla="*/ 3503460 h 4129480"/>
                <a:gd name="connsiteX161" fmla="*/ 1156635 w 1841071"/>
                <a:gd name="connsiteY161" fmla="*/ 3498056 h 4129480"/>
                <a:gd name="connsiteX162" fmla="*/ 1158679 w 1841071"/>
                <a:gd name="connsiteY162" fmla="*/ 3496230 h 4129480"/>
                <a:gd name="connsiteX163" fmla="*/ 1161236 w 1841071"/>
                <a:gd name="connsiteY163" fmla="*/ 3495352 h 4129480"/>
                <a:gd name="connsiteX164" fmla="*/ 1166275 w 1841071"/>
                <a:gd name="connsiteY164" fmla="*/ 3496741 h 4129480"/>
                <a:gd name="connsiteX165" fmla="*/ 1168977 w 1841071"/>
                <a:gd name="connsiteY165" fmla="*/ 3501415 h 4129480"/>
                <a:gd name="connsiteX166" fmla="*/ 1180079 w 1841071"/>
                <a:gd name="connsiteY166" fmla="*/ 3585989 h 4129480"/>
                <a:gd name="connsiteX167" fmla="*/ 1180079 w 1841071"/>
                <a:gd name="connsiteY167" fmla="*/ 3588838 h 4129480"/>
                <a:gd name="connsiteX168" fmla="*/ 1178983 w 1841071"/>
                <a:gd name="connsiteY168" fmla="*/ 3591321 h 4129480"/>
                <a:gd name="connsiteX169" fmla="*/ 1177011 w 1841071"/>
                <a:gd name="connsiteY169" fmla="*/ 3593220 h 4129480"/>
                <a:gd name="connsiteX170" fmla="*/ 1174455 w 1841071"/>
                <a:gd name="connsiteY170" fmla="*/ 3594169 h 4129480"/>
                <a:gd name="connsiteX171" fmla="*/ 142103 w 1841071"/>
                <a:gd name="connsiteY171" fmla="*/ 3525882 h 4129480"/>
                <a:gd name="connsiteX172" fmla="*/ 138890 w 1841071"/>
                <a:gd name="connsiteY172" fmla="*/ 3525005 h 4129480"/>
                <a:gd name="connsiteX173" fmla="*/ 136479 w 1841071"/>
                <a:gd name="connsiteY173" fmla="*/ 3522668 h 4129480"/>
                <a:gd name="connsiteX174" fmla="*/ 93243 w 1841071"/>
                <a:gd name="connsiteY174" fmla="*/ 3449633 h 4129480"/>
                <a:gd name="connsiteX175" fmla="*/ 92512 w 1841071"/>
                <a:gd name="connsiteY175" fmla="*/ 3444228 h 4129480"/>
                <a:gd name="connsiteX176" fmla="*/ 95653 w 1841071"/>
                <a:gd name="connsiteY176" fmla="*/ 3439919 h 4129480"/>
                <a:gd name="connsiteX177" fmla="*/ 100765 w 1841071"/>
                <a:gd name="connsiteY177" fmla="*/ 3439116 h 4129480"/>
                <a:gd name="connsiteX178" fmla="*/ 104855 w 1841071"/>
                <a:gd name="connsiteY178" fmla="*/ 3442402 h 4129480"/>
                <a:gd name="connsiteX179" fmla="*/ 147727 w 1841071"/>
                <a:gd name="connsiteY179" fmla="*/ 3514561 h 4129480"/>
                <a:gd name="connsiteX180" fmla="*/ 148750 w 1841071"/>
                <a:gd name="connsiteY180" fmla="*/ 3517118 h 4129480"/>
                <a:gd name="connsiteX181" fmla="*/ 148750 w 1841071"/>
                <a:gd name="connsiteY181" fmla="*/ 3519893 h 4129480"/>
                <a:gd name="connsiteX182" fmla="*/ 147800 w 1841071"/>
                <a:gd name="connsiteY182" fmla="*/ 3522449 h 4129480"/>
                <a:gd name="connsiteX183" fmla="*/ 145901 w 1841071"/>
                <a:gd name="connsiteY183" fmla="*/ 3524421 h 4129480"/>
                <a:gd name="connsiteX184" fmla="*/ 142103 w 1841071"/>
                <a:gd name="connsiteY184" fmla="*/ 3525882 h 4129480"/>
                <a:gd name="connsiteX185" fmla="*/ 1153348 w 1841071"/>
                <a:gd name="connsiteY185" fmla="*/ 3425093 h 4129480"/>
                <a:gd name="connsiteX186" fmla="*/ 1148819 w 1841071"/>
                <a:gd name="connsiteY186" fmla="*/ 3423195 h 4129480"/>
                <a:gd name="connsiteX187" fmla="*/ 1146702 w 1841071"/>
                <a:gd name="connsiteY187" fmla="*/ 3418593 h 4129480"/>
                <a:gd name="connsiteX188" fmla="*/ 1145314 w 1841071"/>
                <a:gd name="connsiteY188" fmla="*/ 3403255 h 4129480"/>
                <a:gd name="connsiteX189" fmla="*/ 1137573 w 1841071"/>
                <a:gd name="connsiteY189" fmla="*/ 3334018 h 4129480"/>
                <a:gd name="connsiteX190" fmla="*/ 1137573 w 1841071"/>
                <a:gd name="connsiteY190" fmla="*/ 3331170 h 4129480"/>
                <a:gd name="connsiteX191" fmla="*/ 1138741 w 1841071"/>
                <a:gd name="connsiteY191" fmla="*/ 3328614 h 4129480"/>
                <a:gd name="connsiteX192" fmla="*/ 1140713 w 1841071"/>
                <a:gd name="connsiteY192" fmla="*/ 3326788 h 4129480"/>
                <a:gd name="connsiteX193" fmla="*/ 1143196 w 1841071"/>
                <a:gd name="connsiteY193" fmla="*/ 3325838 h 4129480"/>
                <a:gd name="connsiteX194" fmla="*/ 1145898 w 1841071"/>
                <a:gd name="connsiteY194" fmla="*/ 3325838 h 4129480"/>
                <a:gd name="connsiteX195" fmla="*/ 1148309 w 1841071"/>
                <a:gd name="connsiteY195" fmla="*/ 3327007 h 4129480"/>
                <a:gd name="connsiteX196" fmla="*/ 1150061 w 1841071"/>
                <a:gd name="connsiteY196" fmla="*/ 3329052 h 4129480"/>
                <a:gd name="connsiteX197" fmla="*/ 1150938 w 1841071"/>
                <a:gd name="connsiteY197" fmla="*/ 3331681 h 4129480"/>
                <a:gd name="connsiteX198" fmla="*/ 1158752 w 1841071"/>
                <a:gd name="connsiteY198" fmla="*/ 3401795 h 4129480"/>
                <a:gd name="connsiteX199" fmla="*/ 1160067 w 1841071"/>
                <a:gd name="connsiteY199" fmla="*/ 3417059 h 4129480"/>
                <a:gd name="connsiteX200" fmla="*/ 1158534 w 1841071"/>
                <a:gd name="connsiteY200" fmla="*/ 3422245 h 4129480"/>
                <a:gd name="connsiteX201" fmla="*/ 1154006 w 1841071"/>
                <a:gd name="connsiteY201" fmla="*/ 3424801 h 4129480"/>
                <a:gd name="connsiteX202" fmla="*/ 60304 w 1841071"/>
                <a:gd name="connsiteY202" fmla="*/ 3378351 h 4129480"/>
                <a:gd name="connsiteX203" fmla="*/ 56726 w 1841071"/>
                <a:gd name="connsiteY203" fmla="*/ 3377328 h 4129480"/>
                <a:gd name="connsiteX204" fmla="*/ 54242 w 1841071"/>
                <a:gd name="connsiteY204" fmla="*/ 3374407 h 4129480"/>
                <a:gd name="connsiteX205" fmla="*/ 23275 w 1841071"/>
                <a:gd name="connsiteY205" fmla="*/ 3294068 h 4129480"/>
                <a:gd name="connsiteX206" fmla="*/ 23275 w 1841071"/>
                <a:gd name="connsiteY206" fmla="*/ 3288590 h 4129480"/>
                <a:gd name="connsiteX207" fmla="*/ 24954 w 1841071"/>
                <a:gd name="connsiteY207" fmla="*/ 3286399 h 4129480"/>
                <a:gd name="connsiteX208" fmla="*/ 27219 w 1841071"/>
                <a:gd name="connsiteY208" fmla="*/ 3285085 h 4129480"/>
                <a:gd name="connsiteX209" fmla="*/ 32404 w 1841071"/>
                <a:gd name="connsiteY209" fmla="*/ 3285523 h 4129480"/>
                <a:gd name="connsiteX210" fmla="*/ 34449 w 1841071"/>
                <a:gd name="connsiteY210" fmla="*/ 3287202 h 4129480"/>
                <a:gd name="connsiteX211" fmla="*/ 35764 w 1841071"/>
                <a:gd name="connsiteY211" fmla="*/ 3289613 h 4129480"/>
                <a:gd name="connsiteX212" fmla="*/ 66000 w 1841071"/>
                <a:gd name="connsiteY212" fmla="*/ 3367833 h 4129480"/>
                <a:gd name="connsiteX213" fmla="*/ 66658 w 1841071"/>
                <a:gd name="connsiteY213" fmla="*/ 3370463 h 4129480"/>
                <a:gd name="connsiteX214" fmla="*/ 66658 w 1841071"/>
                <a:gd name="connsiteY214" fmla="*/ 3373238 h 4129480"/>
                <a:gd name="connsiteX215" fmla="*/ 65343 w 1841071"/>
                <a:gd name="connsiteY215" fmla="*/ 3375576 h 4129480"/>
                <a:gd name="connsiteX216" fmla="*/ 63225 w 1841071"/>
                <a:gd name="connsiteY216" fmla="*/ 3377255 h 4129480"/>
                <a:gd name="connsiteX217" fmla="*/ 59792 w 1841071"/>
                <a:gd name="connsiteY217" fmla="*/ 3377766 h 4129480"/>
                <a:gd name="connsiteX218" fmla="*/ 1128078 w 1841071"/>
                <a:gd name="connsiteY218" fmla="*/ 3256528 h 4129480"/>
                <a:gd name="connsiteX219" fmla="*/ 1123987 w 1841071"/>
                <a:gd name="connsiteY219" fmla="*/ 3255068 h 4129480"/>
                <a:gd name="connsiteX220" fmla="*/ 1121577 w 1841071"/>
                <a:gd name="connsiteY220" fmla="*/ 3251343 h 4129480"/>
                <a:gd name="connsiteX221" fmla="*/ 1093020 w 1841071"/>
                <a:gd name="connsiteY221" fmla="*/ 3172976 h 4129480"/>
                <a:gd name="connsiteX222" fmla="*/ 1092290 w 1841071"/>
                <a:gd name="connsiteY222" fmla="*/ 3170274 h 4129480"/>
                <a:gd name="connsiteX223" fmla="*/ 1092290 w 1841071"/>
                <a:gd name="connsiteY223" fmla="*/ 3167499 h 4129480"/>
                <a:gd name="connsiteX224" fmla="*/ 1093532 w 1841071"/>
                <a:gd name="connsiteY224" fmla="*/ 3165088 h 4129480"/>
                <a:gd name="connsiteX225" fmla="*/ 1095651 w 1841071"/>
                <a:gd name="connsiteY225" fmla="*/ 3163335 h 4129480"/>
                <a:gd name="connsiteX226" fmla="*/ 1098207 w 1841071"/>
                <a:gd name="connsiteY226" fmla="*/ 3162532 h 4129480"/>
                <a:gd name="connsiteX227" fmla="*/ 1100836 w 1841071"/>
                <a:gd name="connsiteY227" fmla="*/ 3162897 h 4129480"/>
                <a:gd name="connsiteX228" fmla="*/ 1103172 w 1841071"/>
                <a:gd name="connsiteY228" fmla="*/ 3164284 h 4129480"/>
                <a:gd name="connsiteX229" fmla="*/ 1104780 w 1841071"/>
                <a:gd name="connsiteY229" fmla="*/ 3166549 h 4129480"/>
                <a:gd name="connsiteX230" fmla="*/ 1133994 w 1841071"/>
                <a:gd name="connsiteY230" fmla="*/ 3247472 h 4129480"/>
                <a:gd name="connsiteX231" fmla="*/ 1133409 w 1841071"/>
                <a:gd name="connsiteY231" fmla="*/ 3252876 h 4129480"/>
                <a:gd name="connsiteX232" fmla="*/ 1129393 w 1841071"/>
                <a:gd name="connsiteY232" fmla="*/ 3256235 h 4129480"/>
                <a:gd name="connsiteX233" fmla="*/ 1128078 w 1841071"/>
                <a:gd name="connsiteY233" fmla="*/ 3256528 h 4129480"/>
                <a:gd name="connsiteX234" fmla="*/ 10640 w 1841071"/>
                <a:gd name="connsiteY234" fmla="*/ 3215775 h 4129480"/>
                <a:gd name="connsiteX235" fmla="*/ 6185 w 1841071"/>
                <a:gd name="connsiteY235" fmla="*/ 3214022 h 4129480"/>
                <a:gd name="connsiteX236" fmla="*/ 3920 w 1841071"/>
                <a:gd name="connsiteY236" fmla="*/ 3209712 h 4129480"/>
                <a:gd name="connsiteX237" fmla="*/ 2021 w 1841071"/>
                <a:gd name="connsiteY237" fmla="*/ 3194375 h 4129480"/>
                <a:gd name="connsiteX238" fmla="*/ 488 w 1841071"/>
                <a:gd name="connsiteY238" fmla="*/ 3165746 h 4129480"/>
                <a:gd name="connsiteX239" fmla="*/ 4213 w 1841071"/>
                <a:gd name="connsiteY239" fmla="*/ 3121925 h 4129480"/>
                <a:gd name="connsiteX240" fmla="*/ 5162 w 1841071"/>
                <a:gd name="connsiteY240" fmla="*/ 3119368 h 4129480"/>
                <a:gd name="connsiteX241" fmla="*/ 6988 w 1841071"/>
                <a:gd name="connsiteY241" fmla="*/ 3117323 h 4129480"/>
                <a:gd name="connsiteX242" fmla="*/ 9471 w 1841071"/>
                <a:gd name="connsiteY242" fmla="*/ 3116228 h 4129480"/>
                <a:gd name="connsiteX243" fmla="*/ 12100 w 1841071"/>
                <a:gd name="connsiteY243" fmla="*/ 3116228 h 4129480"/>
                <a:gd name="connsiteX244" fmla="*/ 14584 w 1841071"/>
                <a:gd name="connsiteY244" fmla="*/ 3117250 h 4129480"/>
                <a:gd name="connsiteX245" fmla="*/ 16483 w 1841071"/>
                <a:gd name="connsiteY245" fmla="*/ 3119221 h 4129480"/>
                <a:gd name="connsiteX246" fmla="*/ 17505 w 1841071"/>
                <a:gd name="connsiteY246" fmla="*/ 3124554 h 4129480"/>
                <a:gd name="connsiteX247" fmla="*/ 13926 w 1841071"/>
                <a:gd name="connsiteY247" fmla="*/ 3165380 h 4129480"/>
                <a:gd name="connsiteX248" fmla="*/ 15460 w 1841071"/>
                <a:gd name="connsiteY248" fmla="*/ 3192330 h 4129480"/>
                <a:gd name="connsiteX249" fmla="*/ 17286 w 1841071"/>
                <a:gd name="connsiteY249" fmla="*/ 3206937 h 4129480"/>
                <a:gd name="connsiteX250" fmla="*/ 17286 w 1841071"/>
                <a:gd name="connsiteY250" fmla="*/ 3209712 h 4129480"/>
                <a:gd name="connsiteX251" fmla="*/ 16191 w 1841071"/>
                <a:gd name="connsiteY251" fmla="*/ 3212269 h 4129480"/>
                <a:gd name="connsiteX252" fmla="*/ 14219 w 1841071"/>
                <a:gd name="connsiteY252" fmla="*/ 3214167 h 4129480"/>
                <a:gd name="connsiteX253" fmla="*/ 11736 w 1841071"/>
                <a:gd name="connsiteY253" fmla="*/ 3215117 h 4129480"/>
                <a:gd name="connsiteX254" fmla="*/ 1059060 w 1841071"/>
                <a:gd name="connsiteY254" fmla="*/ 3101985 h 4129480"/>
                <a:gd name="connsiteX255" fmla="*/ 1055262 w 1841071"/>
                <a:gd name="connsiteY255" fmla="*/ 3100744 h 4129480"/>
                <a:gd name="connsiteX256" fmla="*/ 1052778 w 1841071"/>
                <a:gd name="connsiteY256" fmla="*/ 3097530 h 4129480"/>
                <a:gd name="connsiteX257" fmla="*/ 1044526 w 1841071"/>
                <a:gd name="connsiteY257" fmla="*/ 3072553 h 4129480"/>
                <a:gd name="connsiteX258" fmla="*/ 1038317 w 1841071"/>
                <a:gd name="connsiteY258" fmla="*/ 3033333 h 4129480"/>
                <a:gd name="connsiteX259" fmla="*/ 1041458 w 1841071"/>
                <a:gd name="connsiteY259" fmla="*/ 3009669 h 4129480"/>
                <a:gd name="connsiteX260" fmla="*/ 1044671 w 1841071"/>
                <a:gd name="connsiteY260" fmla="*/ 3005433 h 4129480"/>
                <a:gd name="connsiteX261" fmla="*/ 1049857 w 1841071"/>
                <a:gd name="connsiteY261" fmla="*/ 3004922 h 4129480"/>
                <a:gd name="connsiteX262" fmla="*/ 1053874 w 1841071"/>
                <a:gd name="connsiteY262" fmla="*/ 3008355 h 4129480"/>
                <a:gd name="connsiteX263" fmla="*/ 1054385 w 1841071"/>
                <a:gd name="connsiteY263" fmla="*/ 3013759 h 4129480"/>
                <a:gd name="connsiteX264" fmla="*/ 1051902 w 1841071"/>
                <a:gd name="connsiteY264" fmla="*/ 3033333 h 4129480"/>
                <a:gd name="connsiteX265" fmla="*/ 1057452 w 1841071"/>
                <a:gd name="connsiteY265" fmla="*/ 3068389 h 4129480"/>
                <a:gd name="connsiteX266" fmla="*/ 1065268 w 1841071"/>
                <a:gd name="connsiteY266" fmla="*/ 3092272 h 4129480"/>
                <a:gd name="connsiteX267" fmla="*/ 1065268 w 1841071"/>
                <a:gd name="connsiteY267" fmla="*/ 3097676 h 4129480"/>
                <a:gd name="connsiteX268" fmla="*/ 1061543 w 1841071"/>
                <a:gd name="connsiteY268" fmla="*/ 3101474 h 4129480"/>
                <a:gd name="connsiteX269" fmla="*/ 1059205 w 1841071"/>
                <a:gd name="connsiteY269" fmla="*/ 3102132 h 4129480"/>
                <a:gd name="connsiteX270" fmla="*/ 39854 w 1841071"/>
                <a:gd name="connsiteY270" fmla="*/ 3051299 h 4129480"/>
                <a:gd name="connsiteX271" fmla="*/ 36422 w 1841071"/>
                <a:gd name="connsiteY271" fmla="*/ 3050277 h 4129480"/>
                <a:gd name="connsiteX272" fmla="*/ 33281 w 1841071"/>
                <a:gd name="connsiteY272" fmla="*/ 3045895 h 4129480"/>
                <a:gd name="connsiteX273" fmla="*/ 33281 w 1841071"/>
                <a:gd name="connsiteY273" fmla="*/ 3043119 h 4129480"/>
                <a:gd name="connsiteX274" fmla="*/ 34157 w 1841071"/>
                <a:gd name="connsiteY274" fmla="*/ 3040563 h 4129480"/>
                <a:gd name="connsiteX275" fmla="*/ 81922 w 1841071"/>
                <a:gd name="connsiteY275" fmla="*/ 2977022 h 4129480"/>
                <a:gd name="connsiteX276" fmla="*/ 86085 w 1841071"/>
                <a:gd name="connsiteY276" fmla="*/ 2972713 h 4129480"/>
                <a:gd name="connsiteX277" fmla="*/ 90905 w 1841071"/>
                <a:gd name="connsiteY277" fmla="*/ 2970668 h 4129480"/>
                <a:gd name="connsiteX278" fmla="*/ 95653 w 1841071"/>
                <a:gd name="connsiteY278" fmla="*/ 2972713 h 4129480"/>
                <a:gd name="connsiteX279" fmla="*/ 97625 w 1841071"/>
                <a:gd name="connsiteY279" fmla="*/ 2977752 h 4129480"/>
                <a:gd name="connsiteX280" fmla="*/ 95653 w 1841071"/>
                <a:gd name="connsiteY280" fmla="*/ 2982865 h 4129480"/>
                <a:gd name="connsiteX281" fmla="*/ 91489 w 1841071"/>
                <a:gd name="connsiteY281" fmla="*/ 2987101 h 4129480"/>
                <a:gd name="connsiteX282" fmla="*/ 45842 w 1841071"/>
                <a:gd name="connsiteY282" fmla="*/ 3047721 h 4129480"/>
                <a:gd name="connsiteX283" fmla="*/ 43433 w 1841071"/>
                <a:gd name="connsiteY283" fmla="*/ 3050423 h 4129480"/>
                <a:gd name="connsiteX284" fmla="*/ 40000 w 1841071"/>
                <a:gd name="connsiteY284" fmla="*/ 3051446 h 4129480"/>
                <a:gd name="connsiteX285" fmla="*/ 1105729 w 1841071"/>
                <a:gd name="connsiteY285" fmla="*/ 2963000 h 4129480"/>
                <a:gd name="connsiteX286" fmla="*/ 1101493 w 1841071"/>
                <a:gd name="connsiteY286" fmla="*/ 2961466 h 4129480"/>
                <a:gd name="connsiteX287" fmla="*/ 1099083 w 1841071"/>
                <a:gd name="connsiteY287" fmla="*/ 2957376 h 4129480"/>
                <a:gd name="connsiteX288" fmla="*/ 1099740 w 1841071"/>
                <a:gd name="connsiteY288" fmla="*/ 2952629 h 4129480"/>
                <a:gd name="connsiteX289" fmla="*/ 1103026 w 1841071"/>
                <a:gd name="connsiteY289" fmla="*/ 2949343 h 4129480"/>
                <a:gd name="connsiteX290" fmla="*/ 1181028 w 1841071"/>
                <a:gd name="connsiteY290" fmla="*/ 2921954 h 4129480"/>
                <a:gd name="connsiteX291" fmla="*/ 1183657 w 1841071"/>
                <a:gd name="connsiteY291" fmla="*/ 2921954 h 4129480"/>
                <a:gd name="connsiteX292" fmla="*/ 1186213 w 1841071"/>
                <a:gd name="connsiteY292" fmla="*/ 2922830 h 4129480"/>
                <a:gd name="connsiteX293" fmla="*/ 1188259 w 1841071"/>
                <a:gd name="connsiteY293" fmla="*/ 2924656 h 4129480"/>
                <a:gd name="connsiteX294" fmla="*/ 1189427 w 1841071"/>
                <a:gd name="connsiteY294" fmla="*/ 2927140 h 4129480"/>
                <a:gd name="connsiteX295" fmla="*/ 1188770 w 1841071"/>
                <a:gd name="connsiteY295" fmla="*/ 2932544 h 4129480"/>
                <a:gd name="connsiteX296" fmla="*/ 1184753 w 1841071"/>
                <a:gd name="connsiteY296" fmla="*/ 2935977 h 4129480"/>
                <a:gd name="connsiteX297" fmla="*/ 1108723 w 1841071"/>
                <a:gd name="connsiteY297" fmla="*/ 2962854 h 4129480"/>
                <a:gd name="connsiteX298" fmla="*/ 1105729 w 1841071"/>
                <a:gd name="connsiteY298" fmla="*/ 2963438 h 4129480"/>
                <a:gd name="connsiteX299" fmla="*/ 148968 w 1841071"/>
                <a:gd name="connsiteY299" fmla="*/ 2925898 h 4129480"/>
                <a:gd name="connsiteX300" fmla="*/ 146339 w 1841071"/>
                <a:gd name="connsiteY300" fmla="*/ 2925314 h 4129480"/>
                <a:gd name="connsiteX301" fmla="*/ 144148 w 1841071"/>
                <a:gd name="connsiteY301" fmla="*/ 2923561 h 4129480"/>
                <a:gd name="connsiteX302" fmla="*/ 144148 w 1841071"/>
                <a:gd name="connsiteY302" fmla="*/ 2913555 h 4129480"/>
                <a:gd name="connsiteX303" fmla="*/ 188700 w 1841071"/>
                <a:gd name="connsiteY303" fmla="*/ 2869734 h 4129480"/>
                <a:gd name="connsiteX304" fmla="*/ 203307 w 1841071"/>
                <a:gd name="connsiteY304" fmla="*/ 2855127 h 4129480"/>
                <a:gd name="connsiteX305" fmla="*/ 208200 w 1841071"/>
                <a:gd name="connsiteY305" fmla="*/ 2853228 h 4129480"/>
                <a:gd name="connsiteX306" fmla="*/ 214262 w 1841071"/>
                <a:gd name="connsiteY306" fmla="*/ 2857902 h 4129480"/>
                <a:gd name="connsiteX307" fmla="*/ 214700 w 1841071"/>
                <a:gd name="connsiteY307" fmla="*/ 2860605 h 4129480"/>
                <a:gd name="connsiteX308" fmla="*/ 214043 w 1841071"/>
                <a:gd name="connsiteY308" fmla="*/ 2863307 h 4129480"/>
                <a:gd name="connsiteX309" fmla="*/ 212509 w 1841071"/>
                <a:gd name="connsiteY309" fmla="*/ 2865571 h 4129480"/>
                <a:gd name="connsiteX310" fmla="*/ 197902 w 1841071"/>
                <a:gd name="connsiteY310" fmla="*/ 2880178 h 4129480"/>
                <a:gd name="connsiteX311" fmla="*/ 153424 w 1841071"/>
                <a:gd name="connsiteY311" fmla="*/ 2923999 h 4129480"/>
                <a:gd name="connsiteX312" fmla="*/ 148968 w 1841071"/>
                <a:gd name="connsiteY312" fmla="*/ 2926117 h 4129480"/>
                <a:gd name="connsiteX313" fmla="*/ 1259102 w 1841071"/>
                <a:gd name="connsiteY313" fmla="*/ 2908954 h 4129480"/>
                <a:gd name="connsiteX314" fmla="*/ 1255305 w 1841071"/>
                <a:gd name="connsiteY314" fmla="*/ 2907712 h 4129480"/>
                <a:gd name="connsiteX315" fmla="*/ 1252748 w 1841071"/>
                <a:gd name="connsiteY315" fmla="*/ 2904426 h 4129480"/>
                <a:gd name="connsiteX316" fmla="*/ 1252748 w 1841071"/>
                <a:gd name="connsiteY316" fmla="*/ 2899021 h 4129480"/>
                <a:gd name="connsiteX317" fmla="*/ 1256473 w 1841071"/>
                <a:gd name="connsiteY317" fmla="*/ 2895296 h 4129480"/>
                <a:gd name="connsiteX318" fmla="*/ 1330458 w 1841071"/>
                <a:gd name="connsiteY318" fmla="*/ 2861335 h 4129480"/>
                <a:gd name="connsiteX319" fmla="*/ 1335644 w 1841071"/>
                <a:gd name="connsiteY319" fmla="*/ 2861335 h 4129480"/>
                <a:gd name="connsiteX320" fmla="*/ 1339514 w 1841071"/>
                <a:gd name="connsiteY320" fmla="*/ 2864987 h 4129480"/>
                <a:gd name="connsiteX321" fmla="*/ 1339514 w 1841071"/>
                <a:gd name="connsiteY321" fmla="*/ 2870464 h 4129480"/>
                <a:gd name="connsiteX322" fmla="*/ 1336082 w 1841071"/>
                <a:gd name="connsiteY322" fmla="*/ 2874481 h 4129480"/>
                <a:gd name="connsiteX323" fmla="*/ 1261074 w 1841071"/>
                <a:gd name="connsiteY323" fmla="*/ 2908881 h 4129480"/>
                <a:gd name="connsiteX324" fmla="*/ 1259541 w 1841071"/>
                <a:gd name="connsiteY324" fmla="*/ 2908954 h 4129480"/>
                <a:gd name="connsiteX325" fmla="*/ 1405173 w 1841071"/>
                <a:gd name="connsiteY325" fmla="*/ 2834896 h 4129480"/>
                <a:gd name="connsiteX326" fmla="*/ 1401813 w 1841071"/>
                <a:gd name="connsiteY326" fmla="*/ 2833947 h 4129480"/>
                <a:gd name="connsiteX327" fmla="*/ 1399330 w 1841071"/>
                <a:gd name="connsiteY327" fmla="*/ 2831318 h 4129480"/>
                <a:gd name="connsiteX328" fmla="*/ 1398673 w 1841071"/>
                <a:gd name="connsiteY328" fmla="*/ 2825840 h 4129480"/>
                <a:gd name="connsiteX329" fmla="*/ 1401813 w 1841071"/>
                <a:gd name="connsiteY329" fmla="*/ 2821531 h 4129480"/>
                <a:gd name="connsiteX330" fmla="*/ 1459657 w 1841071"/>
                <a:gd name="connsiteY330" fmla="*/ 2785013 h 4129480"/>
                <a:gd name="connsiteX331" fmla="*/ 1471197 w 1841071"/>
                <a:gd name="connsiteY331" fmla="*/ 2777710 h 4129480"/>
                <a:gd name="connsiteX332" fmla="*/ 1476237 w 1841071"/>
                <a:gd name="connsiteY332" fmla="*/ 2776906 h 4129480"/>
                <a:gd name="connsiteX333" fmla="*/ 1480472 w 1841071"/>
                <a:gd name="connsiteY333" fmla="*/ 2780047 h 4129480"/>
                <a:gd name="connsiteX334" fmla="*/ 1481349 w 1841071"/>
                <a:gd name="connsiteY334" fmla="*/ 2782603 h 4129480"/>
                <a:gd name="connsiteX335" fmla="*/ 1481349 w 1841071"/>
                <a:gd name="connsiteY335" fmla="*/ 2785378 h 4129480"/>
                <a:gd name="connsiteX336" fmla="*/ 1480253 w 1841071"/>
                <a:gd name="connsiteY336" fmla="*/ 2787935 h 4129480"/>
                <a:gd name="connsiteX337" fmla="*/ 1478281 w 1841071"/>
                <a:gd name="connsiteY337" fmla="*/ 2789834 h 4129480"/>
                <a:gd name="connsiteX338" fmla="*/ 1466888 w 1841071"/>
                <a:gd name="connsiteY338" fmla="*/ 2797137 h 4129480"/>
                <a:gd name="connsiteX339" fmla="*/ 1408460 w 1841071"/>
                <a:gd name="connsiteY339" fmla="*/ 2833655 h 4129480"/>
                <a:gd name="connsiteX340" fmla="*/ 1405611 w 1841071"/>
                <a:gd name="connsiteY340" fmla="*/ 2834896 h 4129480"/>
                <a:gd name="connsiteX341" fmla="*/ 266993 w 1841071"/>
                <a:gd name="connsiteY341" fmla="*/ 2808823 h 4129480"/>
                <a:gd name="connsiteX342" fmla="*/ 264364 w 1841071"/>
                <a:gd name="connsiteY342" fmla="*/ 2808311 h 4129480"/>
                <a:gd name="connsiteX343" fmla="*/ 262100 w 1841071"/>
                <a:gd name="connsiteY343" fmla="*/ 2806632 h 4129480"/>
                <a:gd name="connsiteX344" fmla="*/ 260639 w 1841071"/>
                <a:gd name="connsiteY344" fmla="*/ 2804368 h 4129480"/>
                <a:gd name="connsiteX345" fmla="*/ 260128 w 1841071"/>
                <a:gd name="connsiteY345" fmla="*/ 2801592 h 4129480"/>
                <a:gd name="connsiteX346" fmla="*/ 260639 w 1841071"/>
                <a:gd name="connsiteY346" fmla="*/ 2798890 h 4129480"/>
                <a:gd name="connsiteX347" fmla="*/ 262100 w 1841071"/>
                <a:gd name="connsiteY347" fmla="*/ 2796626 h 4129480"/>
                <a:gd name="connsiteX348" fmla="*/ 319870 w 1841071"/>
                <a:gd name="connsiteY348" fmla="*/ 2736810 h 4129480"/>
                <a:gd name="connsiteX349" fmla="*/ 324618 w 1841071"/>
                <a:gd name="connsiteY349" fmla="*/ 2734619 h 4129480"/>
                <a:gd name="connsiteX350" fmla="*/ 329438 w 1841071"/>
                <a:gd name="connsiteY350" fmla="*/ 2736664 h 4129480"/>
                <a:gd name="connsiteX351" fmla="*/ 331484 w 1841071"/>
                <a:gd name="connsiteY351" fmla="*/ 2741703 h 4129480"/>
                <a:gd name="connsiteX352" fmla="*/ 329585 w 1841071"/>
                <a:gd name="connsiteY352" fmla="*/ 2746743 h 4129480"/>
                <a:gd name="connsiteX353" fmla="*/ 271157 w 1841071"/>
                <a:gd name="connsiteY353" fmla="*/ 2806924 h 4129480"/>
                <a:gd name="connsiteX354" fmla="*/ 266702 w 1841071"/>
                <a:gd name="connsiteY354" fmla="*/ 2808823 h 4129480"/>
                <a:gd name="connsiteX355" fmla="*/ 1542845 w 1841071"/>
                <a:gd name="connsiteY355" fmla="*/ 2743529 h 4129480"/>
                <a:gd name="connsiteX356" fmla="*/ 1538900 w 1841071"/>
                <a:gd name="connsiteY356" fmla="*/ 2742215 h 4129480"/>
                <a:gd name="connsiteX357" fmla="*/ 1536417 w 1841071"/>
                <a:gd name="connsiteY357" fmla="*/ 2738709 h 4129480"/>
                <a:gd name="connsiteX358" fmla="*/ 1536417 w 1841071"/>
                <a:gd name="connsiteY358" fmla="*/ 2734327 h 4129480"/>
                <a:gd name="connsiteX359" fmla="*/ 1538827 w 1841071"/>
                <a:gd name="connsiteY359" fmla="*/ 2730748 h 4129480"/>
                <a:gd name="connsiteX360" fmla="*/ 1594115 w 1841071"/>
                <a:gd name="connsiteY360" fmla="*/ 2671809 h 4129480"/>
                <a:gd name="connsiteX361" fmla="*/ 1595941 w 1841071"/>
                <a:gd name="connsiteY361" fmla="*/ 2669910 h 4129480"/>
                <a:gd name="connsiteX362" fmla="*/ 1598424 w 1841071"/>
                <a:gd name="connsiteY362" fmla="*/ 2668814 h 4129480"/>
                <a:gd name="connsiteX363" fmla="*/ 1601053 w 1841071"/>
                <a:gd name="connsiteY363" fmla="*/ 2668814 h 4129480"/>
                <a:gd name="connsiteX364" fmla="*/ 1603463 w 1841071"/>
                <a:gd name="connsiteY364" fmla="*/ 2669910 h 4129480"/>
                <a:gd name="connsiteX365" fmla="*/ 1606312 w 1841071"/>
                <a:gd name="connsiteY365" fmla="*/ 2674438 h 4129480"/>
                <a:gd name="connsiteX366" fmla="*/ 1605216 w 1841071"/>
                <a:gd name="connsiteY366" fmla="*/ 2679843 h 4129480"/>
                <a:gd name="connsiteX367" fmla="*/ 1546788 w 1841071"/>
                <a:gd name="connsiteY367" fmla="*/ 2741995 h 4129480"/>
                <a:gd name="connsiteX368" fmla="*/ 1542771 w 1841071"/>
                <a:gd name="connsiteY368" fmla="*/ 2743456 h 4129480"/>
                <a:gd name="connsiteX369" fmla="*/ 375232 w 1841071"/>
                <a:gd name="connsiteY369" fmla="*/ 2681961 h 4129480"/>
                <a:gd name="connsiteX370" fmla="*/ 372164 w 1841071"/>
                <a:gd name="connsiteY370" fmla="*/ 2681230 h 4129480"/>
                <a:gd name="connsiteX371" fmla="*/ 368805 w 1841071"/>
                <a:gd name="connsiteY371" fmla="*/ 2677140 h 4129480"/>
                <a:gd name="connsiteX372" fmla="*/ 368805 w 1841071"/>
                <a:gd name="connsiteY372" fmla="*/ 2671662 h 4129480"/>
                <a:gd name="connsiteX373" fmla="*/ 378957 w 1841071"/>
                <a:gd name="connsiteY373" fmla="*/ 2628207 h 4129480"/>
                <a:gd name="connsiteX374" fmla="*/ 373624 w 1841071"/>
                <a:gd name="connsiteY374" fmla="*/ 2593880 h 4129480"/>
                <a:gd name="connsiteX375" fmla="*/ 374063 w 1841071"/>
                <a:gd name="connsiteY375" fmla="*/ 2588476 h 4129480"/>
                <a:gd name="connsiteX376" fmla="*/ 378080 w 1841071"/>
                <a:gd name="connsiteY376" fmla="*/ 2584970 h 4129480"/>
                <a:gd name="connsiteX377" fmla="*/ 383192 w 1841071"/>
                <a:gd name="connsiteY377" fmla="*/ 2585481 h 4129480"/>
                <a:gd name="connsiteX378" fmla="*/ 386552 w 1841071"/>
                <a:gd name="connsiteY378" fmla="*/ 2589644 h 4129480"/>
                <a:gd name="connsiteX379" fmla="*/ 392468 w 1841071"/>
                <a:gd name="connsiteY379" fmla="*/ 2628207 h 4129480"/>
                <a:gd name="connsiteX380" fmla="*/ 380928 w 1841071"/>
                <a:gd name="connsiteY380" fmla="*/ 2677944 h 4129480"/>
                <a:gd name="connsiteX381" fmla="*/ 378518 w 1841071"/>
                <a:gd name="connsiteY381" fmla="*/ 2680865 h 4129480"/>
                <a:gd name="connsiteX382" fmla="*/ 375012 w 1841071"/>
                <a:gd name="connsiteY382" fmla="*/ 2681961 h 4129480"/>
                <a:gd name="connsiteX383" fmla="*/ 1640273 w 1841071"/>
                <a:gd name="connsiteY383" fmla="*/ 2608925 h 4129480"/>
                <a:gd name="connsiteX384" fmla="*/ 1636987 w 1841071"/>
                <a:gd name="connsiteY384" fmla="*/ 2608049 h 4129480"/>
                <a:gd name="connsiteX385" fmla="*/ 1634942 w 1841071"/>
                <a:gd name="connsiteY385" fmla="*/ 2606223 h 4129480"/>
                <a:gd name="connsiteX386" fmla="*/ 1633773 w 1841071"/>
                <a:gd name="connsiteY386" fmla="*/ 2603740 h 4129480"/>
                <a:gd name="connsiteX387" fmla="*/ 1633773 w 1841071"/>
                <a:gd name="connsiteY387" fmla="*/ 2600964 h 4129480"/>
                <a:gd name="connsiteX388" fmla="*/ 1634649 w 1841071"/>
                <a:gd name="connsiteY388" fmla="*/ 2598335 h 4129480"/>
                <a:gd name="connsiteX389" fmla="*/ 1674015 w 1841071"/>
                <a:gd name="connsiteY389" fmla="*/ 2523620 h 4129480"/>
                <a:gd name="connsiteX390" fmla="*/ 1678033 w 1841071"/>
                <a:gd name="connsiteY390" fmla="*/ 2520626 h 4129480"/>
                <a:gd name="connsiteX391" fmla="*/ 1682999 w 1841071"/>
                <a:gd name="connsiteY391" fmla="*/ 2521283 h 4129480"/>
                <a:gd name="connsiteX392" fmla="*/ 1686139 w 1841071"/>
                <a:gd name="connsiteY392" fmla="*/ 2525300 h 4129480"/>
                <a:gd name="connsiteX393" fmla="*/ 1686139 w 1841071"/>
                <a:gd name="connsiteY393" fmla="*/ 2530486 h 4129480"/>
                <a:gd name="connsiteX394" fmla="*/ 1646627 w 1841071"/>
                <a:gd name="connsiteY394" fmla="*/ 2605274 h 4129480"/>
                <a:gd name="connsiteX395" fmla="*/ 1644217 w 1841071"/>
                <a:gd name="connsiteY395" fmla="*/ 2607903 h 4129480"/>
                <a:gd name="connsiteX396" fmla="*/ 1640784 w 1841071"/>
                <a:gd name="connsiteY396" fmla="*/ 2608925 h 4129480"/>
                <a:gd name="connsiteX397" fmla="*/ 343607 w 1841071"/>
                <a:gd name="connsiteY397" fmla="*/ 2522744 h 4129480"/>
                <a:gd name="connsiteX398" fmla="*/ 340321 w 1841071"/>
                <a:gd name="connsiteY398" fmla="*/ 2521868 h 4129480"/>
                <a:gd name="connsiteX399" fmla="*/ 337911 w 1841071"/>
                <a:gd name="connsiteY399" fmla="*/ 2519457 h 4129480"/>
                <a:gd name="connsiteX400" fmla="*/ 289780 w 1841071"/>
                <a:gd name="connsiteY400" fmla="*/ 2451900 h 4129480"/>
                <a:gd name="connsiteX401" fmla="*/ 288466 w 1841071"/>
                <a:gd name="connsiteY401" fmla="*/ 2449490 h 4129480"/>
                <a:gd name="connsiteX402" fmla="*/ 288904 w 1841071"/>
                <a:gd name="connsiteY402" fmla="*/ 2444012 h 4129480"/>
                <a:gd name="connsiteX403" fmla="*/ 290583 w 1841071"/>
                <a:gd name="connsiteY403" fmla="*/ 2441894 h 4129480"/>
                <a:gd name="connsiteX404" fmla="*/ 292848 w 1841071"/>
                <a:gd name="connsiteY404" fmla="*/ 2440506 h 4129480"/>
                <a:gd name="connsiteX405" fmla="*/ 295477 w 1841071"/>
                <a:gd name="connsiteY405" fmla="*/ 2440506 h 4129480"/>
                <a:gd name="connsiteX406" fmla="*/ 298033 w 1841071"/>
                <a:gd name="connsiteY406" fmla="*/ 2441237 h 4129480"/>
                <a:gd name="connsiteX407" fmla="*/ 300078 w 1841071"/>
                <a:gd name="connsiteY407" fmla="*/ 2442989 h 4129480"/>
                <a:gd name="connsiteX408" fmla="*/ 349304 w 1841071"/>
                <a:gd name="connsiteY408" fmla="*/ 2512008 h 4129480"/>
                <a:gd name="connsiteX409" fmla="*/ 350253 w 1841071"/>
                <a:gd name="connsiteY409" fmla="*/ 2517412 h 4129480"/>
                <a:gd name="connsiteX410" fmla="*/ 347332 w 1841071"/>
                <a:gd name="connsiteY410" fmla="*/ 2521868 h 4129480"/>
                <a:gd name="connsiteX411" fmla="*/ 343607 w 1841071"/>
                <a:gd name="connsiteY411" fmla="*/ 2522817 h 4129480"/>
                <a:gd name="connsiteX412" fmla="*/ 1717836 w 1841071"/>
                <a:gd name="connsiteY412" fmla="*/ 2458692 h 4129480"/>
                <a:gd name="connsiteX413" fmla="*/ 1711336 w 1841071"/>
                <a:gd name="connsiteY413" fmla="*/ 2453726 h 4129480"/>
                <a:gd name="connsiteX414" fmla="*/ 1711775 w 1841071"/>
                <a:gd name="connsiteY414" fmla="*/ 2448321 h 4129480"/>
                <a:gd name="connsiteX415" fmla="*/ 1748292 w 1841071"/>
                <a:gd name="connsiteY415" fmla="*/ 2371999 h 4129480"/>
                <a:gd name="connsiteX416" fmla="*/ 1749826 w 1841071"/>
                <a:gd name="connsiteY416" fmla="*/ 2369808 h 4129480"/>
                <a:gd name="connsiteX417" fmla="*/ 1752090 w 1841071"/>
                <a:gd name="connsiteY417" fmla="*/ 2368348 h 4129480"/>
                <a:gd name="connsiteX418" fmla="*/ 1757276 w 1841071"/>
                <a:gd name="connsiteY418" fmla="*/ 2368713 h 4129480"/>
                <a:gd name="connsiteX419" fmla="*/ 1760708 w 1841071"/>
                <a:gd name="connsiteY419" fmla="*/ 2372730 h 4129480"/>
                <a:gd name="connsiteX420" fmla="*/ 1760708 w 1841071"/>
                <a:gd name="connsiteY420" fmla="*/ 2378134 h 4129480"/>
                <a:gd name="connsiteX421" fmla="*/ 1724191 w 1841071"/>
                <a:gd name="connsiteY421" fmla="*/ 2454821 h 4129480"/>
                <a:gd name="connsiteX422" fmla="*/ 1721854 w 1841071"/>
                <a:gd name="connsiteY422" fmla="*/ 2457596 h 4129480"/>
                <a:gd name="connsiteX423" fmla="*/ 1718567 w 1841071"/>
                <a:gd name="connsiteY423" fmla="*/ 2458692 h 4129480"/>
                <a:gd name="connsiteX424" fmla="*/ 240190 w 1841071"/>
                <a:gd name="connsiteY424" fmla="*/ 2391354 h 4129480"/>
                <a:gd name="connsiteX425" fmla="*/ 237560 w 1841071"/>
                <a:gd name="connsiteY425" fmla="*/ 2390769 h 4129480"/>
                <a:gd name="connsiteX426" fmla="*/ 235369 w 1841071"/>
                <a:gd name="connsiteY426" fmla="*/ 2389162 h 4129480"/>
                <a:gd name="connsiteX427" fmla="*/ 196587 w 1841071"/>
                <a:gd name="connsiteY427" fmla="*/ 2348336 h 4129480"/>
                <a:gd name="connsiteX428" fmla="*/ 177891 w 1841071"/>
                <a:gd name="connsiteY428" fmla="*/ 2328763 h 4129480"/>
                <a:gd name="connsiteX429" fmla="*/ 176429 w 1841071"/>
                <a:gd name="connsiteY429" fmla="*/ 2326426 h 4129480"/>
                <a:gd name="connsiteX430" fmla="*/ 175918 w 1841071"/>
                <a:gd name="connsiteY430" fmla="*/ 2323723 h 4129480"/>
                <a:gd name="connsiteX431" fmla="*/ 176429 w 1841071"/>
                <a:gd name="connsiteY431" fmla="*/ 2320948 h 4129480"/>
                <a:gd name="connsiteX432" fmla="*/ 177891 w 1841071"/>
                <a:gd name="connsiteY432" fmla="*/ 2318684 h 4129480"/>
                <a:gd name="connsiteX433" fmla="*/ 182711 w 1841071"/>
                <a:gd name="connsiteY433" fmla="*/ 2316566 h 4129480"/>
                <a:gd name="connsiteX434" fmla="*/ 187531 w 1841071"/>
                <a:gd name="connsiteY434" fmla="*/ 2318684 h 4129480"/>
                <a:gd name="connsiteX435" fmla="*/ 206228 w 1841071"/>
                <a:gd name="connsiteY435" fmla="*/ 2338257 h 4129480"/>
                <a:gd name="connsiteX436" fmla="*/ 244936 w 1841071"/>
                <a:gd name="connsiteY436" fmla="*/ 2379011 h 4129480"/>
                <a:gd name="connsiteX437" fmla="*/ 246982 w 1841071"/>
                <a:gd name="connsiteY437" fmla="*/ 2384123 h 4129480"/>
                <a:gd name="connsiteX438" fmla="*/ 244936 w 1841071"/>
                <a:gd name="connsiteY438" fmla="*/ 2389162 h 4129480"/>
                <a:gd name="connsiteX439" fmla="*/ 240190 w 1841071"/>
                <a:gd name="connsiteY439" fmla="*/ 2391500 h 4129480"/>
                <a:gd name="connsiteX440" fmla="*/ 1787877 w 1841071"/>
                <a:gd name="connsiteY440" fmla="*/ 2304223 h 4129480"/>
                <a:gd name="connsiteX441" fmla="*/ 1785248 w 1841071"/>
                <a:gd name="connsiteY441" fmla="*/ 2303639 h 4129480"/>
                <a:gd name="connsiteX442" fmla="*/ 1781669 w 1841071"/>
                <a:gd name="connsiteY442" fmla="*/ 2299694 h 4129480"/>
                <a:gd name="connsiteX443" fmla="*/ 1781669 w 1841071"/>
                <a:gd name="connsiteY443" fmla="*/ 2294217 h 4129480"/>
                <a:gd name="connsiteX444" fmla="*/ 1803580 w 1841071"/>
                <a:gd name="connsiteY444" fmla="*/ 2236519 h 4129480"/>
                <a:gd name="connsiteX445" fmla="*/ 1810883 w 1841071"/>
                <a:gd name="connsiteY445" fmla="*/ 2215266 h 4129480"/>
                <a:gd name="connsiteX446" fmla="*/ 1812198 w 1841071"/>
                <a:gd name="connsiteY446" fmla="*/ 2212856 h 4129480"/>
                <a:gd name="connsiteX447" fmla="*/ 1814243 w 1841071"/>
                <a:gd name="connsiteY447" fmla="*/ 2211103 h 4129480"/>
                <a:gd name="connsiteX448" fmla="*/ 1819429 w 1841071"/>
                <a:gd name="connsiteY448" fmla="*/ 2210665 h 4129480"/>
                <a:gd name="connsiteX449" fmla="*/ 1821985 w 1841071"/>
                <a:gd name="connsiteY449" fmla="*/ 2211979 h 4129480"/>
                <a:gd name="connsiteX450" fmla="*/ 1823811 w 1841071"/>
                <a:gd name="connsiteY450" fmla="*/ 2214244 h 4129480"/>
                <a:gd name="connsiteX451" fmla="*/ 1824614 w 1841071"/>
                <a:gd name="connsiteY451" fmla="*/ 2217092 h 4129480"/>
                <a:gd name="connsiteX452" fmla="*/ 1824176 w 1841071"/>
                <a:gd name="connsiteY452" fmla="*/ 2220013 h 4129480"/>
                <a:gd name="connsiteX453" fmla="*/ 1816873 w 1841071"/>
                <a:gd name="connsiteY453" fmla="*/ 2241924 h 4129480"/>
                <a:gd name="connsiteX454" fmla="*/ 1794450 w 1841071"/>
                <a:gd name="connsiteY454" fmla="*/ 2300352 h 4129480"/>
                <a:gd name="connsiteX455" fmla="*/ 1791821 w 1841071"/>
                <a:gd name="connsiteY455" fmla="*/ 2303492 h 4129480"/>
                <a:gd name="connsiteX456" fmla="*/ 1787877 w 1841071"/>
                <a:gd name="connsiteY456" fmla="*/ 2304442 h 4129480"/>
                <a:gd name="connsiteX457" fmla="*/ 128956 w 1841071"/>
                <a:gd name="connsiteY457" fmla="*/ 2266829 h 4129480"/>
                <a:gd name="connsiteX458" fmla="*/ 125670 w 1841071"/>
                <a:gd name="connsiteY458" fmla="*/ 2265879 h 4129480"/>
                <a:gd name="connsiteX459" fmla="*/ 123260 w 1841071"/>
                <a:gd name="connsiteY459" fmla="*/ 2263469 h 4129480"/>
                <a:gd name="connsiteX460" fmla="*/ 116833 w 1841071"/>
                <a:gd name="connsiteY460" fmla="*/ 2252148 h 4129480"/>
                <a:gd name="connsiteX461" fmla="*/ 94192 w 1841071"/>
                <a:gd name="connsiteY461" fmla="*/ 2181012 h 4129480"/>
                <a:gd name="connsiteX462" fmla="*/ 95799 w 1841071"/>
                <a:gd name="connsiteY462" fmla="*/ 2176046 h 4129480"/>
                <a:gd name="connsiteX463" fmla="*/ 104929 w 1841071"/>
                <a:gd name="connsiteY463" fmla="*/ 2174805 h 4129480"/>
                <a:gd name="connsiteX464" fmla="*/ 107704 w 1841071"/>
                <a:gd name="connsiteY464" fmla="*/ 2179186 h 4129480"/>
                <a:gd name="connsiteX465" fmla="*/ 128738 w 1841071"/>
                <a:gd name="connsiteY465" fmla="*/ 2245356 h 4129480"/>
                <a:gd name="connsiteX466" fmla="*/ 134653 w 1841071"/>
                <a:gd name="connsiteY466" fmla="*/ 2255800 h 4129480"/>
                <a:gd name="connsiteX467" fmla="*/ 135603 w 1841071"/>
                <a:gd name="connsiteY467" fmla="*/ 2258430 h 4129480"/>
                <a:gd name="connsiteX468" fmla="*/ 135603 w 1841071"/>
                <a:gd name="connsiteY468" fmla="*/ 2261205 h 4129480"/>
                <a:gd name="connsiteX469" fmla="*/ 134507 w 1841071"/>
                <a:gd name="connsiteY469" fmla="*/ 2263761 h 4129480"/>
                <a:gd name="connsiteX470" fmla="*/ 132535 w 1841071"/>
                <a:gd name="connsiteY470" fmla="*/ 2265660 h 4129480"/>
                <a:gd name="connsiteX471" fmla="*/ 129249 w 1841071"/>
                <a:gd name="connsiteY471" fmla="*/ 2266975 h 4129480"/>
                <a:gd name="connsiteX472" fmla="*/ 1831990 w 1841071"/>
                <a:gd name="connsiteY472" fmla="*/ 2140916 h 4129480"/>
                <a:gd name="connsiteX473" fmla="*/ 1829361 w 1841071"/>
                <a:gd name="connsiteY473" fmla="*/ 2140259 h 4129480"/>
                <a:gd name="connsiteX474" fmla="*/ 1827243 w 1841071"/>
                <a:gd name="connsiteY474" fmla="*/ 2138652 h 4129480"/>
                <a:gd name="connsiteX475" fmla="*/ 1825783 w 1841071"/>
                <a:gd name="connsiteY475" fmla="*/ 2136242 h 4129480"/>
                <a:gd name="connsiteX476" fmla="*/ 1825783 w 1841071"/>
                <a:gd name="connsiteY476" fmla="*/ 2133466 h 4129480"/>
                <a:gd name="connsiteX477" fmla="*/ 1825783 w 1841071"/>
                <a:gd name="connsiteY477" fmla="*/ 2122730 h 4129480"/>
                <a:gd name="connsiteX478" fmla="*/ 1815484 w 1841071"/>
                <a:gd name="connsiteY478" fmla="*/ 2051740 h 4129480"/>
                <a:gd name="connsiteX479" fmla="*/ 1815484 w 1841071"/>
                <a:gd name="connsiteY479" fmla="*/ 2048965 h 4129480"/>
                <a:gd name="connsiteX480" fmla="*/ 1816215 w 1841071"/>
                <a:gd name="connsiteY480" fmla="*/ 2046263 h 4129480"/>
                <a:gd name="connsiteX481" fmla="*/ 1817821 w 1841071"/>
                <a:gd name="connsiteY481" fmla="*/ 2044144 h 4129480"/>
                <a:gd name="connsiteX482" fmla="*/ 1820159 w 1841071"/>
                <a:gd name="connsiteY482" fmla="*/ 2042757 h 4129480"/>
                <a:gd name="connsiteX483" fmla="*/ 1822788 w 1841071"/>
                <a:gd name="connsiteY483" fmla="*/ 2042757 h 4129480"/>
                <a:gd name="connsiteX484" fmla="*/ 1825271 w 1841071"/>
                <a:gd name="connsiteY484" fmla="*/ 2043487 h 4129480"/>
                <a:gd name="connsiteX485" fmla="*/ 1827316 w 1841071"/>
                <a:gd name="connsiteY485" fmla="*/ 2045240 h 4129480"/>
                <a:gd name="connsiteX486" fmla="*/ 1828631 w 1841071"/>
                <a:gd name="connsiteY486" fmla="*/ 2047650 h 4129480"/>
                <a:gd name="connsiteX487" fmla="*/ 1839586 w 1841071"/>
                <a:gd name="connsiteY487" fmla="*/ 2123022 h 4129480"/>
                <a:gd name="connsiteX488" fmla="*/ 1839586 w 1841071"/>
                <a:gd name="connsiteY488" fmla="*/ 2134416 h 4129480"/>
                <a:gd name="connsiteX489" fmla="*/ 1837395 w 1841071"/>
                <a:gd name="connsiteY489" fmla="*/ 2139310 h 4129480"/>
                <a:gd name="connsiteX490" fmla="*/ 1831990 w 1841071"/>
                <a:gd name="connsiteY490" fmla="*/ 2141062 h 4129480"/>
                <a:gd name="connsiteX491" fmla="*/ 112889 w 1841071"/>
                <a:gd name="connsiteY491" fmla="*/ 2103668 h 4129480"/>
                <a:gd name="connsiteX492" fmla="*/ 110698 w 1841071"/>
                <a:gd name="connsiteY492" fmla="*/ 2103668 h 4129480"/>
                <a:gd name="connsiteX493" fmla="*/ 106462 w 1841071"/>
                <a:gd name="connsiteY493" fmla="*/ 2094612 h 4129480"/>
                <a:gd name="connsiteX494" fmla="*/ 145244 w 1841071"/>
                <a:gd name="connsiteY494" fmla="*/ 2017268 h 4129480"/>
                <a:gd name="connsiteX495" fmla="*/ 149626 w 1841071"/>
                <a:gd name="connsiteY495" fmla="*/ 2014492 h 4129480"/>
                <a:gd name="connsiteX496" fmla="*/ 154665 w 1841071"/>
                <a:gd name="connsiteY496" fmla="*/ 2015734 h 4129480"/>
                <a:gd name="connsiteX497" fmla="*/ 156491 w 1841071"/>
                <a:gd name="connsiteY497" fmla="*/ 2017779 h 4129480"/>
                <a:gd name="connsiteX498" fmla="*/ 157367 w 1841071"/>
                <a:gd name="connsiteY498" fmla="*/ 2020408 h 4129480"/>
                <a:gd name="connsiteX499" fmla="*/ 157367 w 1841071"/>
                <a:gd name="connsiteY499" fmla="*/ 2023183 h 4129480"/>
                <a:gd name="connsiteX500" fmla="*/ 156199 w 1841071"/>
                <a:gd name="connsiteY500" fmla="*/ 2025739 h 4129480"/>
                <a:gd name="connsiteX501" fmla="*/ 119682 w 1841071"/>
                <a:gd name="connsiteY501" fmla="*/ 2099140 h 4129480"/>
                <a:gd name="connsiteX502" fmla="*/ 117198 w 1841071"/>
                <a:gd name="connsiteY502" fmla="*/ 2102719 h 4129480"/>
                <a:gd name="connsiteX503" fmla="*/ 113182 w 1841071"/>
                <a:gd name="connsiteY503" fmla="*/ 2104033 h 4129480"/>
                <a:gd name="connsiteX504" fmla="*/ 1783057 w 1841071"/>
                <a:gd name="connsiteY504" fmla="*/ 1981918 h 4129480"/>
                <a:gd name="connsiteX505" fmla="*/ 1780136 w 1841071"/>
                <a:gd name="connsiteY505" fmla="*/ 1981188 h 4129480"/>
                <a:gd name="connsiteX506" fmla="*/ 1777798 w 1841071"/>
                <a:gd name="connsiteY506" fmla="*/ 1979216 h 4129480"/>
                <a:gd name="connsiteX507" fmla="*/ 1743545 w 1841071"/>
                <a:gd name="connsiteY507" fmla="*/ 1941676 h 4129480"/>
                <a:gd name="connsiteX508" fmla="*/ 1720319 w 1841071"/>
                <a:gd name="connsiteY508" fmla="*/ 1920788 h 4129480"/>
                <a:gd name="connsiteX509" fmla="*/ 1718713 w 1841071"/>
                <a:gd name="connsiteY509" fmla="*/ 1918524 h 4129480"/>
                <a:gd name="connsiteX510" fmla="*/ 1718056 w 1841071"/>
                <a:gd name="connsiteY510" fmla="*/ 1915822 h 4129480"/>
                <a:gd name="connsiteX511" fmla="*/ 1718056 w 1841071"/>
                <a:gd name="connsiteY511" fmla="*/ 1912974 h 4129480"/>
                <a:gd name="connsiteX512" fmla="*/ 1719443 w 1841071"/>
                <a:gd name="connsiteY512" fmla="*/ 1910563 h 4129480"/>
                <a:gd name="connsiteX513" fmla="*/ 1721561 w 1841071"/>
                <a:gd name="connsiteY513" fmla="*/ 1908883 h 4129480"/>
                <a:gd name="connsiteX514" fmla="*/ 1724191 w 1841071"/>
                <a:gd name="connsiteY514" fmla="*/ 1908153 h 4129480"/>
                <a:gd name="connsiteX515" fmla="*/ 1726820 w 1841071"/>
                <a:gd name="connsiteY515" fmla="*/ 1908591 h 4129480"/>
                <a:gd name="connsiteX516" fmla="*/ 1729157 w 1841071"/>
                <a:gd name="connsiteY516" fmla="*/ 1910052 h 4129480"/>
                <a:gd name="connsiteX517" fmla="*/ 1752382 w 1841071"/>
                <a:gd name="connsiteY517" fmla="*/ 1931013 h 4129480"/>
                <a:gd name="connsiteX518" fmla="*/ 1788389 w 1841071"/>
                <a:gd name="connsiteY518" fmla="*/ 1970452 h 4129480"/>
                <a:gd name="connsiteX519" fmla="*/ 1789849 w 1841071"/>
                <a:gd name="connsiteY519" fmla="*/ 1974104 h 4129480"/>
                <a:gd name="connsiteX520" fmla="*/ 1789265 w 1841071"/>
                <a:gd name="connsiteY520" fmla="*/ 1977975 h 4129480"/>
                <a:gd name="connsiteX521" fmla="*/ 1786709 w 1841071"/>
                <a:gd name="connsiteY521" fmla="*/ 1980969 h 4129480"/>
                <a:gd name="connsiteX522" fmla="*/ 1783057 w 1841071"/>
                <a:gd name="connsiteY522" fmla="*/ 1981991 h 4129480"/>
                <a:gd name="connsiteX523" fmla="*/ 198632 w 1841071"/>
                <a:gd name="connsiteY523" fmla="*/ 1959424 h 4129480"/>
                <a:gd name="connsiteX524" fmla="*/ 194761 w 1841071"/>
                <a:gd name="connsiteY524" fmla="*/ 1958109 h 4129480"/>
                <a:gd name="connsiteX525" fmla="*/ 192935 w 1841071"/>
                <a:gd name="connsiteY525" fmla="*/ 1956064 h 4129480"/>
                <a:gd name="connsiteX526" fmla="*/ 191986 w 1841071"/>
                <a:gd name="connsiteY526" fmla="*/ 1953508 h 4129480"/>
                <a:gd name="connsiteX527" fmla="*/ 191986 w 1841071"/>
                <a:gd name="connsiteY527" fmla="*/ 1950660 h 4129480"/>
                <a:gd name="connsiteX528" fmla="*/ 193082 w 1841071"/>
                <a:gd name="connsiteY528" fmla="*/ 1948104 h 4129480"/>
                <a:gd name="connsiteX529" fmla="*/ 239532 w 1841071"/>
                <a:gd name="connsiteY529" fmla="*/ 1878209 h 4129480"/>
                <a:gd name="connsiteX530" fmla="*/ 243914 w 1841071"/>
                <a:gd name="connsiteY530" fmla="*/ 1875214 h 4129480"/>
                <a:gd name="connsiteX531" fmla="*/ 249027 w 1841071"/>
                <a:gd name="connsiteY531" fmla="*/ 1876383 h 4129480"/>
                <a:gd name="connsiteX532" fmla="*/ 251802 w 1841071"/>
                <a:gd name="connsiteY532" fmla="*/ 1880984 h 4129480"/>
                <a:gd name="connsiteX533" fmla="*/ 250706 w 1841071"/>
                <a:gd name="connsiteY533" fmla="*/ 1886389 h 4129480"/>
                <a:gd name="connsiteX534" fmla="*/ 204183 w 1841071"/>
                <a:gd name="connsiteY534" fmla="*/ 1956575 h 4129480"/>
                <a:gd name="connsiteX535" fmla="*/ 201773 w 1841071"/>
                <a:gd name="connsiteY535" fmla="*/ 1958693 h 4129480"/>
                <a:gd name="connsiteX536" fmla="*/ 198705 w 1841071"/>
                <a:gd name="connsiteY536" fmla="*/ 1959424 h 4129480"/>
                <a:gd name="connsiteX537" fmla="*/ 1662768 w 1841071"/>
                <a:gd name="connsiteY537" fmla="*/ 1867546 h 4129480"/>
                <a:gd name="connsiteX538" fmla="*/ 1658532 w 1841071"/>
                <a:gd name="connsiteY538" fmla="*/ 1865866 h 4129480"/>
                <a:gd name="connsiteX539" fmla="*/ 1595576 w 1841071"/>
                <a:gd name="connsiteY539" fmla="*/ 1811966 h 4129480"/>
                <a:gd name="connsiteX540" fmla="*/ 1593093 w 1841071"/>
                <a:gd name="connsiteY540" fmla="*/ 1807145 h 4129480"/>
                <a:gd name="connsiteX541" fmla="*/ 1594553 w 1841071"/>
                <a:gd name="connsiteY541" fmla="*/ 1801887 h 4129480"/>
                <a:gd name="connsiteX542" fmla="*/ 1596598 w 1841071"/>
                <a:gd name="connsiteY542" fmla="*/ 1800134 h 4129480"/>
                <a:gd name="connsiteX543" fmla="*/ 1599081 w 1841071"/>
                <a:gd name="connsiteY543" fmla="*/ 1799258 h 4129480"/>
                <a:gd name="connsiteX544" fmla="*/ 1601784 w 1841071"/>
                <a:gd name="connsiteY544" fmla="*/ 1799258 h 4129480"/>
                <a:gd name="connsiteX545" fmla="*/ 1604121 w 1841071"/>
                <a:gd name="connsiteY545" fmla="*/ 1800572 h 4129480"/>
                <a:gd name="connsiteX546" fmla="*/ 1667151 w 1841071"/>
                <a:gd name="connsiteY546" fmla="*/ 1854546 h 4129480"/>
                <a:gd name="connsiteX547" fmla="*/ 1669560 w 1841071"/>
                <a:gd name="connsiteY547" fmla="*/ 1859366 h 4129480"/>
                <a:gd name="connsiteX548" fmla="*/ 1668027 w 1841071"/>
                <a:gd name="connsiteY548" fmla="*/ 1864624 h 4129480"/>
                <a:gd name="connsiteX549" fmla="*/ 1665762 w 1841071"/>
                <a:gd name="connsiteY549" fmla="*/ 1866450 h 4129480"/>
                <a:gd name="connsiteX550" fmla="*/ 1662914 w 1841071"/>
                <a:gd name="connsiteY550" fmla="*/ 1867254 h 4129480"/>
                <a:gd name="connsiteX551" fmla="*/ 286786 w 1841071"/>
                <a:gd name="connsiteY551" fmla="*/ 1816421 h 4129480"/>
                <a:gd name="connsiteX552" fmla="*/ 284156 w 1841071"/>
                <a:gd name="connsiteY552" fmla="*/ 1815837 h 4129480"/>
                <a:gd name="connsiteX553" fmla="*/ 280504 w 1841071"/>
                <a:gd name="connsiteY553" fmla="*/ 1811966 h 4129480"/>
                <a:gd name="connsiteX554" fmla="*/ 280504 w 1841071"/>
                <a:gd name="connsiteY554" fmla="*/ 1806488 h 4129480"/>
                <a:gd name="connsiteX555" fmla="*/ 292409 w 1841071"/>
                <a:gd name="connsiteY555" fmla="*/ 1748060 h 4129480"/>
                <a:gd name="connsiteX556" fmla="*/ 290730 w 1841071"/>
                <a:gd name="connsiteY556" fmla="*/ 1726588 h 4129480"/>
                <a:gd name="connsiteX557" fmla="*/ 291898 w 1841071"/>
                <a:gd name="connsiteY557" fmla="*/ 1721329 h 4129480"/>
                <a:gd name="connsiteX558" fmla="*/ 296280 w 1841071"/>
                <a:gd name="connsiteY558" fmla="*/ 1718408 h 4129480"/>
                <a:gd name="connsiteX559" fmla="*/ 301320 w 1841071"/>
                <a:gd name="connsiteY559" fmla="*/ 1719722 h 4129480"/>
                <a:gd name="connsiteX560" fmla="*/ 304022 w 1841071"/>
                <a:gd name="connsiteY560" fmla="*/ 1724397 h 4129480"/>
                <a:gd name="connsiteX561" fmla="*/ 305848 w 1841071"/>
                <a:gd name="connsiteY561" fmla="*/ 1748133 h 4129480"/>
                <a:gd name="connsiteX562" fmla="*/ 292921 w 1841071"/>
                <a:gd name="connsiteY562" fmla="*/ 1811747 h 4129480"/>
                <a:gd name="connsiteX563" fmla="*/ 290438 w 1841071"/>
                <a:gd name="connsiteY563" fmla="*/ 1814887 h 4129480"/>
                <a:gd name="connsiteX564" fmla="*/ 286858 w 1841071"/>
                <a:gd name="connsiteY564" fmla="*/ 1816129 h 4129480"/>
                <a:gd name="connsiteX565" fmla="*/ 1536271 w 1841071"/>
                <a:gd name="connsiteY565" fmla="*/ 1760476 h 4129480"/>
                <a:gd name="connsiteX566" fmla="*/ 1532108 w 1841071"/>
                <a:gd name="connsiteY566" fmla="*/ 1759015 h 4129480"/>
                <a:gd name="connsiteX567" fmla="*/ 1468130 w 1841071"/>
                <a:gd name="connsiteY567" fmla="*/ 1706357 h 4129480"/>
                <a:gd name="connsiteX568" fmla="*/ 1465573 w 1841071"/>
                <a:gd name="connsiteY568" fmla="*/ 1701610 h 4129480"/>
                <a:gd name="connsiteX569" fmla="*/ 1466888 w 1841071"/>
                <a:gd name="connsiteY569" fmla="*/ 1696351 h 4129480"/>
                <a:gd name="connsiteX570" fmla="*/ 1471416 w 1841071"/>
                <a:gd name="connsiteY570" fmla="*/ 1693649 h 4129480"/>
                <a:gd name="connsiteX571" fmla="*/ 1476382 w 1841071"/>
                <a:gd name="connsiteY571" fmla="*/ 1695110 h 4129480"/>
                <a:gd name="connsiteX572" fmla="*/ 1540434 w 1841071"/>
                <a:gd name="connsiteY572" fmla="*/ 1747768 h 4129480"/>
                <a:gd name="connsiteX573" fmla="*/ 1542187 w 1841071"/>
                <a:gd name="connsiteY573" fmla="*/ 1749886 h 4129480"/>
                <a:gd name="connsiteX574" fmla="*/ 1542991 w 1841071"/>
                <a:gd name="connsiteY574" fmla="*/ 1752515 h 4129480"/>
                <a:gd name="connsiteX575" fmla="*/ 1542991 w 1841071"/>
                <a:gd name="connsiteY575" fmla="*/ 1755364 h 4129480"/>
                <a:gd name="connsiteX576" fmla="*/ 1541749 w 1841071"/>
                <a:gd name="connsiteY576" fmla="*/ 1757774 h 4129480"/>
                <a:gd name="connsiteX577" fmla="*/ 1539484 w 1841071"/>
                <a:gd name="connsiteY577" fmla="*/ 1759746 h 4129480"/>
                <a:gd name="connsiteX578" fmla="*/ 1536636 w 1841071"/>
                <a:gd name="connsiteY578" fmla="*/ 1760476 h 4129480"/>
                <a:gd name="connsiteX579" fmla="*/ 1408167 w 1841071"/>
                <a:gd name="connsiteY579" fmla="*/ 1655305 h 4129480"/>
                <a:gd name="connsiteX580" fmla="*/ 1404078 w 1841071"/>
                <a:gd name="connsiteY580" fmla="*/ 1653845 h 4129480"/>
                <a:gd name="connsiteX581" fmla="*/ 1338346 w 1841071"/>
                <a:gd name="connsiteY581" fmla="*/ 1603523 h 4129480"/>
                <a:gd name="connsiteX582" fmla="*/ 1334913 w 1841071"/>
                <a:gd name="connsiteY582" fmla="*/ 1598849 h 4129480"/>
                <a:gd name="connsiteX583" fmla="*/ 1334913 w 1841071"/>
                <a:gd name="connsiteY583" fmla="*/ 1595855 h 4129480"/>
                <a:gd name="connsiteX584" fmla="*/ 1336009 w 1841071"/>
                <a:gd name="connsiteY584" fmla="*/ 1593006 h 4129480"/>
                <a:gd name="connsiteX585" fmla="*/ 1338127 w 1841071"/>
                <a:gd name="connsiteY585" fmla="*/ 1590961 h 4129480"/>
                <a:gd name="connsiteX586" fmla="*/ 1340829 w 1841071"/>
                <a:gd name="connsiteY586" fmla="*/ 1590012 h 4129480"/>
                <a:gd name="connsiteX587" fmla="*/ 1346161 w 1841071"/>
                <a:gd name="connsiteY587" fmla="*/ 1591838 h 4129480"/>
                <a:gd name="connsiteX588" fmla="*/ 1411892 w 1841071"/>
                <a:gd name="connsiteY588" fmla="*/ 1642524 h 4129480"/>
                <a:gd name="connsiteX589" fmla="*/ 1414230 w 1841071"/>
                <a:gd name="connsiteY589" fmla="*/ 1646103 h 4129480"/>
                <a:gd name="connsiteX590" fmla="*/ 1414230 w 1841071"/>
                <a:gd name="connsiteY590" fmla="*/ 1650412 h 4129480"/>
                <a:gd name="connsiteX591" fmla="*/ 1411819 w 1841071"/>
                <a:gd name="connsiteY591" fmla="*/ 1653918 h 4129480"/>
                <a:gd name="connsiteX592" fmla="*/ 1407876 w 1841071"/>
                <a:gd name="connsiteY592" fmla="*/ 1655305 h 4129480"/>
                <a:gd name="connsiteX593" fmla="*/ 267578 w 1841071"/>
                <a:gd name="connsiteY593" fmla="*/ 1653772 h 4129480"/>
                <a:gd name="connsiteX594" fmla="*/ 261881 w 1841071"/>
                <a:gd name="connsiteY594" fmla="*/ 1650339 h 4129480"/>
                <a:gd name="connsiteX595" fmla="*/ 248588 w 1841071"/>
                <a:gd name="connsiteY595" fmla="*/ 1628429 h 4129480"/>
                <a:gd name="connsiteX596" fmla="*/ 215138 w 1841071"/>
                <a:gd name="connsiteY596" fmla="*/ 1582270 h 4129480"/>
                <a:gd name="connsiteX597" fmla="*/ 213751 w 1841071"/>
                <a:gd name="connsiteY597" fmla="*/ 1579860 h 4129480"/>
                <a:gd name="connsiteX598" fmla="*/ 213751 w 1841071"/>
                <a:gd name="connsiteY598" fmla="*/ 1577012 h 4129480"/>
                <a:gd name="connsiteX599" fmla="*/ 216088 w 1841071"/>
                <a:gd name="connsiteY599" fmla="*/ 1572045 h 4129480"/>
                <a:gd name="connsiteX600" fmla="*/ 218498 w 1841071"/>
                <a:gd name="connsiteY600" fmla="*/ 1570731 h 4129480"/>
                <a:gd name="connsiteX601" fmla="*/ 221127 w 1841071"/>
                <a:gd name="connsiteY601" fmla="*/ 1570731 h 4129480"/>
                <a:gd name="connsiteX602" fmla="*/ 223757 w 1841071"/>
                <a:gd name="connsiteY602" fmla="*/ 1571607 h 4129480"/>
                <a:gd name="connsiteX603" fmla="*/ 225801 w 1841071"/>
                <a:gd name="connsiteY603" fmla="*/ 1573433 h 4129480"/>
                <a:gd name="connsiteX604" fmla="*/ 260493 w 1841071"/>
                <a:gd name="connsiteY604" fmla="*/ 1620906 h 4129480"/>
                <a:gd name="connsiteX605" fmla="*/ 274150 w 1841071"/>
                <a:gd name="connsiteY605" fmla="*/ 1643401 h 4129480"/>
                <a:gd name="connsiteX606" fmla="*/ 275027 w 1841071"/>
                <a:gd name="connsiteY606" fmla="*/ 1645957 h 4129480"/>
                <a:gd name="connsiteX607" fmla="*/ 273786 w 1841071"/>
                <a:gd name="connsiteY607" fmla="*/ 1651215 h 4129480"/>
                <a:gd name="connsiteX608" fmla="*/ 271814 w 1841071"/>
                <a:gd name="connsiteY608" fmla="*/ 1653114 h 4129480"/>
                <a:gd name="connsiteX609" fmla="*/ 267578 w 1841071"/>
                <a:gd name="connsiteY609" fmla="*/ 1653772 h 4129480"/>
                <a:gd name="connsiteX610" fmla="*/ 1276120 w 1841071"/>
                <a:gd name="connsiteY610" fmla="*/ 1555832 h 4129480"/>
                <a:gd name="connsiteX611" fmla="*/ 1272249 w 1841071"/>
                <a:gd name="connsiteY611" fmla="*/ 1554663 h 4129480"/>
                <a:gd name="connsiteX612" fmla="*/ 1257642 w 1841071"/>
                <a:gd name="connsiteY612" fmla="*/ 1544000 h 4129480"/>
                <a:gd name="connsiteX613" fmla="*/ 1206007 w 1841071"/>
                <a:gd name="connsiteY613" fmla="*/ 1506752 h 4129480"/>
                <a:gd name="connsiteX614" fmla="*/ 1203012 w 1841071"/>
                <a:gd name="connsiteY614" fmla="*/ 1502078 h 4129480"/>
                <a:gd name="connsiteX615" fmla="*/ 1203961 w 1841071"/>
                <a:gd name="connsiteY615" fmla="*/ 1496527 h 4129480"/>
                <a:gd name="connsiteX616" fmla="*/ 1205714 w 1841071"/>
                <a:gd name="connsiteY616" fmla="*/ 1494555 h 4129480"/>
                <a:gd name="connsiteX617" fmla="*/ 1210608 w 1841071"/>
                <a:gd name="connsiteY617" fmla="*/ 1493460 h 4129480"/>
                <a:gd name="connsiteX618" fmla="*/ 1213018 w 1841071"/>
                <a:gd name="connsiteY618" fmla="*/ 1494482 h 4129480"/>
                <a:gd name="connsiteX619" fmla="*/ 1265311 w 1841071"/>
                <a:gd name="connsiteY619" fmla="*/ 1532241 h 4129480"/>
                <a:gd name="connsiteX620" fmla="*/ 1279918 w 1841071"/>
                <a:gd name="connsiteY620" fmla="*/ 1542904 h 4129480"/>
                <a:gd name="connsiteX621" fmla="*/ 1282474 w 1841071"/>
                <a:gd name="connsiteY621" fmla="*/ 1546410 h 4129480"/>
                <a:gd name="connsiteX622" fmla="*/ 1282474 w 1841071"/>
                <a:gd name="connsiteY622" fmla="*/ 1550865 h 4129480"/>
                <a:gd name="connsiteX623" fmla="*/ 1280064 w 1841071"/>
                <a:gd name="connsiteY623" fmla="*/ 1554444 h 4129480"/>
                <a:gd name="connsiteX624" fmla="*/ 1276120 w 1841071"/>
                <a:gd name="connsiteY624" fmla="*/ 1555832 h 4129480"/>
                <a:gd name="connsiteX625" fmla="*/ 166570 w 1841071"/>
                <a:gd name="connsiteY625" fmla="*/ 1519971 h 4129480"/>
                <a:gd name="connsiteX626" fmla="*/ 163794 w 1841071"/>
                <a:gd name="connsiteY626" fmla="*/ 1519314 h 4129480"/>
                <a:gd name="connsiteX627" fmla="*/ 161458 w 1841071"/>
                <a:gd name="connsiteY627" fmla="*/ 1517488 h 4129480"/>
                <a:gd name="connsiteX628" fmla="*/ 128007 w 1841071"/>
                <a:gd name="connsiteY628" fmla="*/ 1477684 h 4129480"/>
                <a:gd name="connsiteX629" fmla="*/ 107631 w 1841071"/>
                <a:gd name="connsiteY629" fmla="*/ 1453656 h 4129480"/>
                <a:gd name="connsiteX630" fmla="*/ 105951 w 1841071"/>
                <a:gd name="connsiteY630" fmla="*/ 1448470 h 4129480"/>
                <a:gd name="connsiteX631" fmla="*/ 108215 w 1841071"/>
                <a:gd name="connsiteY631" fmla="*/ 1443577 h 4129480"/>
                <a:gd name="connsiteX632" fmla="*/ 110479 w 1841071"/>
                <a:gd name="connsiteY632" fmla="*/ 1442189 h 4129480"/>
                <a:gd name="connsiteX633" fmla="*/ 113108 w 1841071"/>
                <a:gd name="connsiteY633" fmla="*/ 1441824 h 4129480"/>
                <a:gd name="connsiteX634" fmla="*/ 115664 w 1841071"/>
                <a:gd name="connsiteY634" fmla="*/ 1442554 h 4129480"/>
                <a:gd name="connsiteX635" fmla="*/ 117783 w 1841071"/>
                <a:gd name="connsiteY635" fmla="*/ 1444234 h 4129480"/>
                <a:gd name="connsiteX636" fmla="*/ 138086 w 1841071"/>
                <a:gd name="connsiteY636" fmla="*/ 1468189 h 4129480"/>
                <a:gd name="connsiteX637" fmla="*/ 171683 w 1841071"/>
                <a:gd name="connsiteY637" fmla="*/ 1508213 h 4129480"/>
                <a:gd name="connsiteX638" fmla="*/ 173070 w 1841071"/>
                <a:gd name="connsiteY638" fmla="*/ 1510623 h 4129480"/>
                <a:gd name="connsiteX639" fmla="*/ 173070 w 1841071"/>
                <a:gd name="connsiteY639" fmla="*/ 1513398 h 4129480"/>
                <a:gd name="connsiteX640" fmla="*/ 172340 w 1841071"/>
                <a:gd name="connsiteY640" fmla="*/ 1516027 h 4129480"/>
                <a:gd name="connsiteX641" fmla="*/ 166278 w 1841071"/>
                <a:gd name="connsiteY641" fmla="*/ 1520190 h 4129480"/>
                <a:gd name="connsiteX642" fmla="*/ 1154443 w 1841071"/>
                <a:gd name="connsiteY642" fmla="*/ 1445183 h 4129480"/>
                <a:gd name="connsiteX643" fmla="*/ 1151084 w 1841071"/>
                <a:gd name="connsiteY643" fmla="*/ 1444234 h 4129480"/>
                <a:gd name="connsiteX644" fmla="*/ 1148601 w 1841071"/>
                <a:gd name="connsiteY644" fmla="*/ 1441678 h 4129480"/>
                <a:gd name="connsiteX645" fmla="*/ 1119387 w 1841071"/>
                <a:gd name="connsiteY645" fmla="*/ 1360098 h 4129480"/>
                <a:gd name="connsiteX646" fmla="*/ 1119387 w 1841071"/>
                <a:gd name="connsiteY646" fmla="*/ 1357322 h 4129480"/>
                <a:gd name="connsiteX647" fmla="*/ 1120336 w 1841071"/>
                <a:gd name="connsiteY647" fmla="*/ 1354693 h 4129480"/>
                <a:gd name="connsiteX648" fmla="*/ 1122161 w 1841071"/>
                <a:gd name="connsiteY648" fmla="*/ 1352721 h 4129480"/>
                <a:gd name="connsiteX649" fmla="*/ 1124572 w 1841071"/>
                <a:gd name="connsiteY649" fmla="*/ 1351625 h 4129480"/>
                <a:gd name="connsiteX650" fmla="*/ 1127201 w 1841071"/>
                <a:gd name="connsiteY650" fmla="*/ 1351625 h 4129480"/>
                <a:gd name="connsiteX651" fmla="*/ 1129684 w 1841071"/>
                <a:gd name="connsiteY651" fmla="*/ 1352575 h 4129480"/>
                <a:gd name="connsiteX652" fmla="*/ 1131583 w 1841071"/>
                <a:gd name="connsiteY652" fmla="*/ 1354547 h 4129480"/>
                <a:gd name="connsiteX653" fmla="*/ 1132679 w 1841071"/>
                <a:gd name="connsiteY653" fmla="*/ 1357030 h 4129480"/>
                <a:gd name="connsiteX654" fmla="*/ 1160578 w 1841071"/>
                <a:gd name="connsiteY654" fmla="*/ 1434593 h 4129480"/>
                <a:gd name="connsiteX655" fmla="*/ 1161527 w 1841071"/>
                <a:gd name="connsiteY655" fmla="*/ 1438172 h 4129480"/>
                <a:gd name="connsiteX656" fmla="*/ 1160651 w 1841071"/>
                <a:gd name="connsiteY656" fmla="*/ 1441751 h 4129480"/>
                <a:gd name="connsiteX657" fmla="*/ 1158168 w 1841071"/>
                <a:gd name="connsiteY657" fmla="*/ 1444380 h 4129480"/>
                <a:gd name="connsiteX658" fmla="*/ 1154736 w 1841071"/>
                <a:gd name="connsiteY658" fmla="*/ 1445329 h 4129480"/>
                <a:gd name="connsiteX659" fmla="*/ 60961 w 1841071"/>
                <a:gd name="connsiteY659" fmla="*/ 1390188 h 4129480"/>
                <a:gd name="connsiteX660" fmla="*/ 57893 w 1841071"/>
                <a:gd name="connsiteY660" fmla="*/ 1389530 h 4129480"/>
                <a:gd name="connsiteX661" fmla="*/ 55484 w 1841071"/>
                <a:gd name="connsiteY661" fmla="*/ 1387413 h 4129480"/>
                <a:gd name="connsiteX662" fmla="*/ 48764 w 1841071"/>
                <a:gd name="connsiteY662" fmla="*/ 1377699 h 4129480"/>
                <a:gd name="connsiteX663" fmla="*/ 13999 w 1841071"/>
                <a:gd name="connsiteY663" fmla="*/ 1311967 h 4129480"/>
                <a:gd name="connsiteX664" fmla="*/ 13999 w 1841071"/>
                <a:gd name="connsiteY664" fmla="*/ 1306124 h 4129480"/>
                <a:gd name="connsiteX665" fmla="*/ 15534 w 1841071"/>
                <a:gd name="connsiteY665" fmla="*/ 1303641 h 4129480"/>
                <a:gd name="connsiteX666" fmla="*/ 17870 w 1841071"/>
                <a:gd name="connsiteY666" fmla="*/ 1301961 h 4129480"/>
                <a:gd name="connsiteX667" fmla="*/ 20719 w 1841071"/>
                <a:gd name="connsiteY667" fmla="*/ 1301450 h 4129480"/>
                <a:gd name="connsiteX668" fmla="*/ 23421 w 1841071"/>
                <a:gd name="connsiteY668" fmla="*/ 1302253 h 4129480"/>
                <a:gd name="connsiteX669" fmla="*/ 25686 w 1841071"/>
                <a:gd name="connsiteY669" fmla="*/ 1304079 h 4129480"/>
                <a:gd name="connsiteX670" fmla="*/ 26927 w 1841071"/>
                <a:gd name="connsiteY670" fmla="*/ 1306709 h 4129480"/>
                <a:gd name="connsiteX671" fmla="*/ 60012 w 1841071"/>
                <a:gd name="connsiteY671" fmla="*/ 1369300 h 4129480"/>
                <a:gd name="connsiteX672" fmla="*/ 66585 w 1841071"/>
                <a:gd name="connsiteY672" fmla="*/ 1378721 h 4129480"/>
                <a:gd name="connsiteX673" fmla="*/ 65270 w 1841071"/>
                <a:gd name="connsiteY673" fmla="*/ 1388727 h 4129480"/>
                <a:gd name="connsiteX674" fmla="*/ 61254 w 1841071"/>
                <a:gd name="connsiteY674" fmla="*/ 1390334 h 4129480"/>
                <a:gd name="connsiteX675" fmla="*/ 1112156 w 1841071"/>
                <a:gd name="connsiteY675" fmla="*/ 1281658 h 4129480"/>
                <a:gd name="connsiteX676" fmla="*/ 1107774 w 1841071"/>
                <a:gd name="connsiteY676" fmla="*/ 1279978 h 4129480"/>
                <a:gd name="connsiteX677" fmla="*/ 1105437 w 1841071"/>
                <a:gd name="connsiteY677" fmla="*/ 1275669 h 4129480"/>
                <a:gd name="connsiteX678" fmla="*/ 1089954 w 1841071"/>
                <a:gd name="connsiteY678" fmla="*/ 1192190 h 4129480"/>
                <a:gd name="connsiteX679" fmla="*/ 1091195 w 1841071"/>
                <a:gd name="connsiteY679" fmla="*/ 1187223 h 4129480"/>
                <a:gd name="connsiteX680" fmla="*/ 1095285 w 1841071"/>
                <a:gd name="connsiteY680" fmla="*/ 1184302 h 4129480"/>
                <a:gd name="connsiteX681" fmla="*/ 1100106 w 1841071"/>
                <a:gd name="connsiteY681" fmla="*/ 1185105 h 4129480"/>
                <a:gd name="connsiteX682" fmla="*/ 1103246 w 1841071"/>
                <a:gd name="connsiteY682" fmla="*/ 1189122 h 4129480"/>
                <a:gd name="connsiteX683" fmla="*/ 1119095 w 1841071"/>
                <a:gd name="connsiteY683" fmla="*/ 1273259 h 4129480"/>
                <a:gd name="connsiteX684" fmla="*/ 1117926 w 1841071"/>
                <a:gd name="connsiteY684" fmla="*/ 1278517 h 4129480"/>
                <a:gd name="connsiteX685" fmla="*/ 1113617 w 1841071"/>
                <a:gd name="connsiteY685" fmla="*/ 1281439 h 4129480"/>
                <a:gd name="connsiteX686" fmla="*/ 5162 w 1841071"/>
                <a:gd name="connsiteY686" fmla="*/ 1233308 h 4129480"/>
                <a:gd name="connsiteX687" fmla="*/ 2606 w 1841071"/>
                <a:gd name="connsiteY687" fmla="*/ 1232797 h 4129480"/>
                <a:gd name="connsiteX688" fmla="*/ 415 w 1841071"/>
                <a:gd name="connsiteY688" fmla="*/ 1231190 h 4129480"/>
                <a:gd name="connsiteX689" fmla="*/ -972 w 1841071"/>
                <a:gd name="connsiteY689" fmla="*/ 1228853 h 4129480"/>
                <a:gd name="connsiteX690" fmla="*/ -1484 w 1841071"/>
                <a:gd name="connsiteY690" fmla="*/ 1226151 h 4129480"/>
                <a:gd name="connsiteX691" fmla="*/ 8814 w 1841071"/>
                <a:gd name="connsiteY691" fmla="*/ 1160857 h 4129480"/>
                <a:gd name="connsiteX692" fmla="*/ 15168 w 1841071"/>
                <a:gd name="connsiteY692" fmla="*/ 1140992 h 4129480"/>
                <a:gd name="connsiteX693" fmla="*/ 16556 w 1841071"/>
                <a:gd name="connsiteY693" fmla="*/ 1138582 h 4129480"/>
                <a:gd name="connsiteX694" fmla="*/ 18600 w 1841071"/>
                <a:gd name="connsiteY694" fmla="*/ 1136902 h 4129480"/>
                <a:gd name="connsiteX695" fmla="*/ 21157 w 1841071"/>
                <a:gd name="connsiteY695" fmla="*/ 1136172 h 4129480"/>
                <a:gd name="connsiteX696" fmla="*/ 23787 w 1841071"/>
                <a:gd name="connsiteY696" fmla="*/ 1136537 h 4129480"/>
                <a:gd name="connsiteX697" fmla="*/ 26050 w 1841071"/>
                <a:gd name="connsiteY697" fmla="*/ 1137924 h 4129480"/>
                <a:gd name="connsiteX698" fmla="*/ 27657 w 1841071"/>
                <a:gd name="connsiteY698" fmla="*/ 1140188 h 4129480"/>
                <a:gd name="connsiteX699" fmla="*/ 28315 w 1841071"/>
                <a:gd name="connsiteY699" fmla="*/ 1142891 h 4129480"/>
                <a:gd name="connsiteX700" fmla="*/ 28315 w 1841071"/>
                <a:gd name="connsiteY700" fmla="*/ 1145593 h 4129480"/>
                <a:gd name="connsiteX701" fmla="*/ 22034 w 1841071"/>
                <a:gd name="connsiteY701" fmla="*/ 1165312 h 4129480"/>
                <a:gd name="connsiteX702" fmla="*/ 12393 w 1841071"/>
                <a:gd name="connsiteY702" fmla="*/ 1226662 h 4129480"/>
                <a:gd name="connsiteX703" fmla="*/ 10201 w 1841071"/>
                <a:gd name="connsiteY703" fmla="*/ 1231410 h 4129480"/>
                <a:gd name="connsiteX704" fmla="*/ 5455 w 1841071"/>
                <a:gd name="connsiteY704" fmla="*/ 1233235 h 4129480"/>
                <a:gd name="connsiteX705" fmla="*/ 1076223 w 1841071"/>
                <a:gd name="connsiteY705" fmla="*/ 1114845 h 4129480"/>
                <a:gd name="connsiteX706" fmla="*/ 1072206 w 1841071"/>
                <a:gd name="connsiteY706" fmla="*/ 1113458 h 4129480"/>
                <a:gd name="connsiteX707" fmla="*/ 1069723 w 1841071"/>
                <a:gd name="connsiteY707" fmla="*/ 1109733 h 4129480"/>
                <a:gd name="connsiteX708" fmla="*/ 1045110 w 1841071"/>
                <a:gd name="connsiteY708" fmla="*/ 1028737 h 4129480"/>
                <a:gd name="connsiteX709" fmla="*/ 1044671 w 1841071"/>
                <a:gd name="connsiteY709" fmla="*/ 1026035 h 4129480"/>
                <a:gd name="connsiteX710" fmla="*/ 1045329 w 1841071"/>
                <a:gd name="connsiteY710" fmla="*/ 1023259 h 4129480"/>
                <a:gd name="connsiteX711" fmla="*/ 1046936 w 1841071"/>
                <a:gd name="connsiteY711" fmla="*/ 1021068 h 4129480"/>
                <a:gd name="connsiteX712" fmla="*/ 1049199 w 1841071"/>
                <a:gd name="connsiteY712" fmla="*/ 1019608 h 4129480"/>
                <a:gd name="connsiteX713" fmla="*/ 1054312 w 1841071"/>
                <a:gd name="connsiteY713" fmla="*/ 1019608 h 4129480"/>
                <a:gd name="connsiteX714" fmla="*/ 1057818 w 1841071"/>
                <a:gd name="connsiteY714" fmla="*/ 1023551 h 4129480"/>
                <a:gd name="connsiteX715" fmla="*/ 1082723 w 1841071"/>
                <a:gd name="connsiteY715" fmla="*/ 1105205 h 4129480"/>
                <a:gd name="connsiteX716" fmla="*/ 1082723 w 1841071"/>
                <a:gd name="connsiteY716" fmla="*/ 1107980 h 4129480"/>
                <a:gd name="connsiteX717" fmla="*/ 1081920 w 1841071"/>
                <a:gd name="connsiteY717" fmla="*/ 1110609 h 4129480"/>
                <a:gd name="connsiteX718" fmla="*/ 1080239 w 1841071"/>
                <a:gd name="connsiteY718" fmla="*/ 1112728 h 4129480"/>
                <a:gd name="connsiteX719" fmla="*/ 1077903 w 1841071"/>
                <a:gd name="connsiteY719" fmla="*/ 1113969 h 4129480"/>
                <a:gd name="connsiteX720" fmla="*/ 1076004 w 1841071"/>
                <a:gd name="connsiteY720" fmla="*/ 1114407 h 4129480"/>
                <a:gd name="connsiteX721" fmla="*/ 51102 w 1841071"/>
                <a:gd name="connsiteY721" fmla="*/ 1070367 h 4129480"/>
                <a:gd name="connsiteX722" fmla="*/ 48472 w 1841071"/>
                <a:gd name="connsiteY722" fmla="*/ 1069783 h 4129480"/>
                <a:gd name="connsiteX723" fmla="*/ 46281 w 1841071"/>
                <a:gd name="connsiteY723" fmla="*/ 1068249 h 4129480"/>
                <a:gd name="connsiteX724" fmla="*/ 44821 w 1841071"/>
                <a:gd name="connsiteY724" fmla="*/ 1065912 h 4129480"/>
                <a:gd name="connsiteX725" fmla="*/ 44309 w 1841071"/>
                <a:gd name="connsiteY725" fmla="*/ 1063136 h 4129480"/>
                <a:gd name="connsiteX726" fmla="*/ 44893 w 1841071"/>
                <a:gd name="connsiteY726" fmla="*/ 1060434 h 4129480"/>
                <a:gd name="connsiteX727" fmla="*/ 73669 w 1841071"/>
                <a:gd name="connsiteY727" fmla="*/ 992146 h 4129480"/>
                <a:gd name="connsiteX728" fmla="*/ 77832 w 1841071"/>
                <a:gd name="connsiteY728" fmla="*/ 982141 h 4129480"/>
                <a:gd name="connsiteX729" fmla="*/ 81630 w 1841071"/>
                <a:gd name="connsiteY729" fmla="*/ 978781 h 4129480"/>
                <a:gd name="connsiteX730" fmla="*/ 86597 w 1841071"/>
                <a:gd name="connsiteY730" fmla="*/ 978781 h 4129480"/>
                <a:gd name="connsiteX731" fmla="*/ 90102 w 1841071"/>
                <a:gd name="connsiteY731" fmla="*/ 982506 h 4129480"/>
                <a:gd name="connsiteX732" fmla="*/ 90102 w 1841071"/>
                <a:gd name="connsiteY732" fmla="*/ 987764 h 4129480"/>
                <a:gd name="connsiteX733" fmla="*/ 85720 w 1841071"/>
                <a:gd name="connsiteY733" fmla="*/ 997697 h 4129480"/>
                <a:gd name="connsiteX734" fmla="*/ 57163 w 1841071"/>
                <a:gd name="connsiteY734" fmla="*/ 1065766 h 4129480"/>
                <a:gd name="connsiteX735" fmla="*/ 54680 w 1841071"/>
                <a:gd name="connsiteY735" fmla="*/ 1068833 h 4129480"/>
                <a:gd name="connsiteX736" fmla="*/ 50955 w 1841071"/>
                <a:gd name="connsiteY736" fmla="*/ 1070002 h 4129480"/>
                <a:gd name="connsiteX737" fmla="*/ 1021520 w 1841071"/>
                <a:gd name="connsiteY737" fmla="*/ 954168 h 4129480"/>
                <a:gd name="connsiteX738" fmla="*/ 1017795 w 1841071"/>
                <a:gd name="connsiteY738" fmla="*/ 953000 h 4129480"/>
                <a:gd name="connsiteX739" fmla="*/ 1015312 w 1841071"/>
                <a:gd name="connsiteY739" fmla="*/ 949932 h 4129480"/>
                <a:gd name="connsiteX740" fmla="*/ 999024 w 1841071"/>
                <a:gd name="connsiteY740" fmla="*/ 912611 h 4129480"/>
                <a:gd name="connsiteX741" fmla="*/ 979889 w 1841071"/>
                <a:gd name="connsiteY741" fmla="*/ 873829 h 4129480"/>
                <a:gd name="connsiteX742" fmla="*/ 979232 w 1841071"/>
                <a:gd name="connsiteY742" fmla="*/ 868425 h 4129480"/>
                <a:gd name="connsiteX743" fmla="*/ 982446 w 1841071"/>
                <a:gd name="connsiteY743" fmla="*/ 864116 h 4129480"/>
                <a:gd name="connsiteX744" fmla="*/ 987558 w 1841071"/>
                <a:gd name="connsiteY744" fmla="*/ 863458 h 4129480"/>
                <a:gd name="connsiteX745" fmla="*/ 991648 w 1841071"/>
                <a:gd name="connsiteY745" fmla="*/ 866818 h 4129480"/>
                <a:gd name="connsiteX746" fmla="*/ 1011295 w 1841071"/>
                <a:gd name="connsiteY746" fmla="*/ 906403 h 4129480"/>
                <a:gd name="connsiteX747" fmla="*/ 1027727 w 1841071"/>
                <a:gd name="connsiteY747" fmla="*/ 944235 h 4129480"/>
                <a:gd name="connsiteX748" fmla="*/ 1027727 w 1841071"/>
                <a:gd name="connsiteY748" fmla="*/ 949640 h 4129480"/>
                <a:gd name="connsiteX749" fmla="*/ 1024149 w 1841071"/>
                <a:gd name="connsiteY749" fmla="*/ 953584 h 4129480"/>
                <a:gd name="connsiteX750" fmla="*/ 1021447 w 1841071"/>
                <a:gd name="connsiteY750" fmla="*/ 954095 h 4129480"/>
                <a:gd name="connsiteX751" fmla="*/ 112232 w 1841071"/>
                <a:gd name="connsiteY751" fmla="*/ 912392 h 4129480"/>
                <a:gd name="connsiteX752" fmla="*/ 110552 w 1841071"/>
                <a:gd name="connsiteY752" fmla="*/ 912392 h 4129480"/>
                <a:gd name="connsiteX753" fmla="*/ 106462 w 1841071"/>
                <a:gd name="connsiteY753" fmla="*/ 909105 h 4129480"/>
                <a:gd name="connsiteX754" fmla="*/ 105659 w 1841071"/>
                <a:gd name="connsiteY754" fmla="*/ 903701 h 4129480"/>
                <a:gd name="connsiteX755" fmla="*/ 112962 w 1841071"/>
                <a:gd name="connsiteY755" fmla="*/ 849509 h 4129480"/>
                <a:gd name="connsiteX756" fmla="*/ 110844 w 1841071"/>
                <a:gd name="connsiteY756" fmla="*/ 821901 h 4129480"/>
                <a:gd name="connsiteX757" fmla="*/ 110844 w 1841071"/>
                <a:gd name="connsiteY757" fmla="*/ 819126 h 4129480"/>
                <a:gd name="connsiteX758" fmla="*/ 111940 w 1841071"/>
                <a:gd name="connsiteY758" fmla="*/ 816570 h 4129480"/>
                <a:gd name="connsiteX759" fmla="*/ 113912 w 1841071"/>
                <a:gd name="connsiteY759" fmla="*/ 814671 h 4129480"/>
                <a:gd name="connsiteX760" fmla="*/ 116322 w 1841071"/>
                <a:gd name="connsiteY760" fmla="*/ 813722 h 4129480"/>
                <a:gd name="connsiteX761" fmla="*/ 121361 w 1841071"/>
                <a:gd name="connsiteY761" fmla="*/ 814963 h 4129480"/>
                <a:gd name="connsiteX762" fmla="*/ 124137 w 1841071"/>
                <a:gd name="connsiteY762" fmla="*/ 819564 h 4129480"/>
                <a:gd name="connsiteX763" fmla="*/ 126693 w 1841071"/>
                <a:gd name="connsiteY763" fmla="*/ 849217 h 4129480"/>
                <a:gd name="connsiteX764" fmla="*/ 119389 w 1841071"/>
                <a:gd name="connsiteY764" fmla="*/ 906914 h 4129480"/>
                <a:gd name="connsiteX765" fmla="*/ 116833 w 1841071"/>
                <a:gd name="connsiteY765" fmla="*/ 910858 h 4129480"/>
                <a:gd name="connsiteX766" fmla="*/ 112450 w 1841071"/>
                <a:gd name="connsiteY766" fmla="*/ 912319 h 4129480"/>
                <a:gd name="connsiteX767" fmla="*/ 941181 w 1841071"/>
                <a:gd name="connsiteY767" fmla="*/ 806272 h 4129480"/>
                <a:gd name="connsiteX768" fmla="*/ 938186 w 1841071"/>
                <a:gd name="connsiteY768" fmla="*/ 805542 h 4129480"/>
                <a:gd name="connsiteX769" fmla="*/ 935850 w 1841071"/>
                <a:gd name="connsiteY769" fmla="*/ 803496 h 4129480"/>
                <a:gd name="connsiteX770" fmla="*/ 882168 w 1841071"/>
                <a:gd name="connsiteY770" fmla="*/ 740978 h 4129480"/>
                <a:gd name="connsiteX771" fmla="*/ 880708 w 1841071"/>
                <a:gd name="connsiteY771" fmla="*/ 738714 h 4129480"/>
                <a:gd name="connsiteX772" fmla="*/ 880051 w 1841071"/>
                <a:gd name="connsiteY772" fmla="*/ 736012 h 4129480"/>
                <a:gd name="connsiteX773" fmla="*/ 880561 w 1841071"/>
                <a:gd name="connsiteY773" fmla="*/ 733310 h 4129480"/>
                <a:gd name="connsiteX774" fmla="*/ 881950 w 1841071"/>
                <a:gd name="connsiteY774" fmla="*/ 730900 h 4129480"/>
                <a:gd name="connsiteX775" fmla="*/ 884067 w 1841071"/>
                <a:gd name="connsiteY775" fmla="*/ 729293 h 4129480"/>
                <a:gd name="connsiteX776" fmla="*/ 886696 w 1841071"/>
                <a:gd name="connsiteY776" fmla="*/ 728709 h 4129480"/>
                <a:gd name="connsiteX777" fmla="*/ 889253 w 1841071"/>
                <a:gd name="connsiteY777" fmla="*/ 729147 h 4129480"/>
                <a:gd name="connsiteX778" fmla="*/ 891517 w 1841071"/>
                <a:gd name="connsiteY778" fmla="*/ 730608 h 4129480"/>
                <a:gd name="connsiteX779" fmla="*/ 946512 w 1841071"/>
                <a:gd name="connsiteY779" fmla="*/ 794878 h 4129480"/>
                <a:gd name="connsiteX780" fmla="*/ 947900 w 1841071"/>
                <a:gd name="connsiteY780" fmla="*/ 798457 h 4129480"/>
                <a:gd name="connsiteX781" fmla="*/ 947243 w 1841071"/>
                <a:gd name="connsiteY781" fmla="*/ 802328 h 4129480"/>
                <a:gd name="connsiteX782" fmla="*/ 944760 w 1841071"/>
                <a:gd name="connsiteY782" fmla="*/ 805249 h 4129480"/>
                <a:gd name="connsiteX783" fmla="*/ 941181 w 1841071"/>
                <a:gd name="connsiteY783" fmla="*/ 806199 h 4129480"/>
                <a:gd name="connsiteX784" fmla="*/ 91709 w 1841071"/>
                <a:gd name="connsiteY784" fmla="*/ 746602 h 4129480"/>
                <a:gd name="connsiteX785" fmla="*/ 87984 w 1841071"/>
                <a:gd name="connsiteY785" fmla="*/ 745433 h 4129480"/>
                <a:gd name="connsiteX786" fmla="*/ 85428 w 1841071"/>
                <a:gd name="connsiteY786" fmla="*/ 742293 h 4129480"/>
                <a:gd name="connsiteX787" fmla="*/ 65709 w 1841071"/>
                <a:gd name="connsiteY787" fmla="*/ 695405 h 4129480"/>
                <a:gd name="connsiteX788" fmla="*/ 52489 w 1841071"/>
                <a:gd name="connsiteY788" fmla="*/ 664292 h 4129480"/>
                <a:gd name="connsiteX789" fmla="*/ 52489 w 1841071"/>
                <a:gd name="connsiteY789" fmla="*/ 658887 h 4129480"/>
                <a:gd name="connsiteX790" fmla="*/ 56068 w 1841071"/>
                <a:gd name="connsiteY790" fmla="*/ 654870 h 4129480"/>
                <a:gd name="connsiteX791" fmla="*/ 61181 w 1841071"/>
                <a:gd name="connsiteY791" fmla="*/ 654870 h 4129480"/>
                <a:gd name="connsiteX792" fmla="*/ 64978 w 1841071"/>
                <a:gd name="connsiteY792" fmla="*/ 658668 h 4129480"/>
                <a:gd name="connsiteX793" fmla="*/ 78197 w 1841071"/>
                <a:gd name="connsiteY793" fmla="*/ 689635 h 4129480"/>
                <a:gd name="connsiteX794" fmla="*/ 98063 w 1841071"/>
                <a:gd name="connsiteY794" fmla="*/ 736815 h 4129480"/>
                <a:gd name="connsiteX795" fmla="*/ 98063 w 1841071"/>
                <a:gd name="connsiteY795" fmla="*/ 742293 h 4129480"/>
                <a:gd name="connsiteX796" fmla="*/ 94411 w 1841071"/>
                <a:gd name="connsiteY796" fmla="*/ 746237 h 4129480"/>
                <a:gd name="connsiteX797" fmla="*/ 91709 w 1841071"/>
                <a:gd name="connsiteY797" fmla="*/ 746529 h 4129480"/>
                <a:gd name="connsiteX798" fmla="*/ 825931 w 1841071"/>
                <a:gd name="connsiteY798" fmla="*/ 685983 h 4129480"/>
                <a:gd name="connsiteX799" fmla="*/ 821403 w 1841071"/>
                <a:gd name="connsiteY799" fmla="*/ 684230 h 4129480"/>
                <a:gd name="connsiteX800" fmla="*/ 762463 w 1841071"/>
                <a:gd name="connsiteY800" fmla="*/ 624487 h 4129480"/>
                <a:gd name="connsiteX801" fmla="*/ 762463 w 1841071"/>
                <a:gd name="connsiteY801" fmla="*/ 614408 h 4129480"/>
                <a:gd name="connsiteX802" fmla="*/ 771739 w 1841071"/>
                <a:gd name="connsiteY802" fmla="*/ 614131 h 4129480"/>
                <a:gd name="connsiteX803" fmla="*/ 772031 w 1841071"/>
                <a:gd name="connsiteY803" fmla="*/ 614408 h 4129480"/>
                <a:gd name="connsiteX804" fmla="*/ 830459 w 1841071"/>
                <a:gd name="connsiteY804" fmla="*/ 672837 h 4129480"/>
                <a:gd name="connsiteX805" fmla="*/ 832505 w 1841071"/>
                <a:gd name="connsiteY805" fmla="*/ 676488 h 4129480"/>
                <a:gd name="connsiteX806" fmla="*/ 832505 w 1841071"/>
                <a:gd name="connsiteY806" fmla="*/ 680724 h 4129480"/>
                <a:gd name="connsiteX807" fmla="*/ 830021 w 1841071"/>
                <a:gd name="connsiteY807" fmla="*/ 684011 h 4129480"/>
                <a:gd name="connsiteX808" fmla="*/ 825931 w 1841071"/>
                <a:gd name="connsiteY808" fmla="*/ 685910 h 4129480"/>
                <a:gd name="connsiteX809" fmla="*/ 31674 w 1841071"/>
                <a:gd name="connsiteY809" fmla="*/ 588043 h 4129480"/>
                <a:gd name="connsiteX810" fmla="*/ 27584 w 1841071"/>
                <a:gd name="connsiteY810" fmla="*/ 586582 h 4129480"/>
                <a:gd name="connsiteX811" fmla="*/ 25174 w 1841071"/>
                <a:gd name="connsiteY811" fmla="*/ 582711 h 4129480"/>
                <a:gd name="connsiteX812" fmla="*/ 13269 w 1841071"/>
                <a:gd name="connsiteY812" fmla="*/ 496749 h 4129480"/>
                <a:gd name="connsiteX813" fmla="*/ 15095 w 1841071"/>
                <a:gd name="connsiteY813" fmla="*/ 491636 h 4129480"/>
                <a:gd name="connsiteX814" fmla="*/ 19769 w 1841071"/>
                <a:gd name="connsiteY814" fmla="*/ 489299 h 4129480"/>
                <a:gd name="connsiteX815" fmla="*/ 22398 w 1841071"/>
                <a:gd name="connsiteY815" fmla="*/ 489810 h 4129480"/>
                <a:gd name="connsiteX816" fmla="*/ 24663 w 1841071"/>
                <a:gd name="connsiteY816" fmla="*/ 491271 h 4129480"/>
                <a:gd name="connsiteX817" fmla="*/ 26196 w 1841071"/>
                <a:gd name="connsiteY817" fmla="*/ 493535 h 4129480"/>
                <a:gd name="connsiteX818" fmla="*/ 26780 w 1841071"/>
                <a:gd name="connsiteY818" fmla="*/ 496238 h 4129480"/>
                <a:gd name="connsiteX819" fmla="*/ 38321 w 1841071"/>
                <a:gd name="connsiteY819" fmla="*/ 579205 h 4129480"/>
                <a:gd name="connsiteX820" fmla="*/ 38321 w 1841071"/>
                <a:gd name="connsiteY820" fmla="*/ 581981 h 4129480"/>
                <a:gd name="connsiteX821" fmla="*/ 37444 w 1841071"/>
                <a:gd name="connsiteY821" fmla="*/ 584683 h 4129480"/>
                <a:gd name="connsiteX822" fmla="*/ 35691 w 1841071"/>
                <a:gd name="connsiteY822" fmla="*/ 586801 h 4129480"/>
                <a:gd name="connsiteX823" fmla="*/ 33281 w 1841071"/>
                <a:gd name="connsiteY823" fmla="*/ 588043 h 4129480"/>
                <a:gd name="connsiteX824" fmla="*/ 718204 w 1841071"/>
                <a:gd name="connsiteY824" fmla="*/ 559340 h 4129480"/>
                <a:gd name="connsiteX825" fmla="*/ 714918 w 1841071"/>
                <a:gd name="connsiteY825" fmla="*/ 558391 h 4129480"/>
                <a:gd name="connsiteX826" fmla="*/ 712507 w 1841071"/>
                <a:gd name="connsiteY826" fmla="*/ 555907 h 4129480"/>
                <a:gd name="connsiteX827" fmla="*/ 686872 w 1841071"/>
                <a:gd name="connsiteY827" fmla="*/ 501861 h 4129480"/>
                <a:gd name="connsiteX828" fmla="*/ 678328 w 1841071"/>
                <a:gd name="connsiteY828" fmla="*/ 476737 h 4129480"/>
                <a:gd name="connsiteX829" fmla="*/ 677962 w 1841071"/>
                <a:gd name="connsiteY829" fmla="*/ 473962 h 4129480"/>
                <a:gd name="connsiteX830" fmla="*/ 678692 w 1841071"/>
                <a:gd name="connsiteY830" fmla="*/ 471333 h 4129480"/>
                <a:gd name="connsiteX831" fmla="*/ 680372 w 1841071"/>
                <a:gd name="connsiteY831" fmla="*/ 469142 h 4129480"/>
                <a:gd name="connsiteX832" fmla="*/ 682636 w 1841071"/>
                <a:gd name="connsiteY832" fmla="*/ 467754 h 4129480"/>
                <a:gd name="connsiteX833" fmla="*/ 685266 w 1841071"/>
                <a:gd name="connsiteY833" fmla="*/ 467754 h 4129480"/>
                <a:gd name="connsiteX834" fmla="*/ 687822 w 1841071"/>
                <a:gd name="connsiteY834" fmla="*/ 468484 h 4129480"/>
                <a:gd name="connsiteX835" fmla="*/ 689867 w 1841071"/>
                <a:gd name="connsiteY835" fmla="*/ 470237 h 4129480"/>
                <a:gd name="connsiteX836" fmla="*/ 691182 w 1841071"/>
                <a:gd name="connsiteY836" fmla="*/ 472647 h 4129480"/>
                <a:gd name="connsiteX837" fmla="*/ 699435 w 1841071"/>
                <a:gd name="connsiteY837" fmla="*/ 497114 h 4129480"/>
                <a:gd name="connsiteX838" fmla="*/ 723755 w 1841071"/>
                <a:gd name="connsiteY838" fmla="*/ 548677 h 4129480"/>
                <a:gd name="connsiteX839" fmla="*/ 724778 w 1841071"/>
                <a:gd name="connsiteY839" fmla="*/ 552255 h 4129480"/>
                <a:gd name="connsiteX840" fmla="*/ 723901 w 1841071"/>
                <a:gd name="connsiteY840" fmla="*/ 555907 h 4129480"/>
                <a:gd name="connsiteX841" fmla="*/ 721418 w 1841071"/>
                <a:gd name="connsiteY841" fmla="*/ 558610 h 4129480"/>
                <a:gd name="connsiteX842" fmla="*/ 717985 w 1841071"/>
                <a:gd name="connsiteY842" fmla="*/ 559559 h 4129480"/>
                <a:gd name="connsiteX843" fmla="*/ 26853 w 1841071"/>
                <a:gd name="connsiteY843" fmla="*/ 418455 h 4129480"/>
                <a:gd name="connsiteX844" fmla="*/ 25247 w 1841071"/>
                <a:gd name="connsiteY844" fmla="*/ 418455 h 4129480"/>
                <a:gd name="connsiteX845" fmla="*/ 21084 w 1841071"/>
                <a:gd name="connsiteY845" fmla="*/ 415534 h 4129480"/>
                <a:gd name="connsiteX846" fmla="*/ 19916 w 1841071"/>
                <a:gd name="connsiteY846" fmla="*/ 410348 h 4129480"/>
                <a:gd name="connsiteX847" fmla="*/ 45112 w 1841071"/>
                <a:gd name="connsiteY847" fmla="*/ 326942 h 4129480"/>
                <a:gd name="connsiteX848" fmla="*/ 48910 w 1841071"/>
                <a:gd name="connsiteY848" fmla="*/ 323655 h 4129480"/>
                <a:gd name="connsiteX849" fmla="*/ 57236 w 1841071"/>
                <a:gd name="connsiteY849" fmla="*/ 327600 h 4129480"/>
                <a:gd name="connsiteX850" fmla="*/ 57236 w 1841071"/>
                <a:gd name="connsiteY850" fmla="*/ 332712 h 4129480"/>
                <a:gd name="connsiteX851" fmla="*/ 33208 w 1841071"/>
                <a:gd name="connsiteY851" fmla="*/ 413050 h 4129480"/>
                <a:gd name="connsiteX852" fmla="*/ 30798 w 1841071"/>
                <a:gd name="connsiteY852" fmla="*/ 417287 h 4129480"/>
                <a:gd name="connsiteX853" fmla="*/ 26562 w 1841071"/>
                <a:gd name="connsiteY853" fmla="*/ 418382 h 4129480"/>
                <a:gd name="connsiteX854" fmla="*/ 666423 w 1841071"/>
                <a:gd name="connsiteY854" fmla="*/ 398443 h 4129480"/>
                <a:gd name="connsiteX855" fmla="*/ 661968 w 1841071"/>
                <a:gd name="connsiteY855" fmla="*/ 396618 h 4129480"/>
                <a:gd name="connsiteX856" fmla="*/ 659703 w 1841071"/>
                <a:gd name="connsiteY856" fmla="*/ 392236 h 4129480"/>
                <a:gd name="connsiteX857" fmla="*/ 656344 w 1841071"/>
                <a:gd name="connsiteY857" fmla="*/ 337824 h 4129480"/>
                <a:gd name="connsiteX858" fmla="*/ 657512 w 1841071"/>
                <a:gd name="connsiteY858" fmla="*/ 305251 h 4129480"/>
                <a:gd name="connsiteX859" fmla="*/ 658243 w 1841071"/>
                <a:gd name="connsiteY859" fmla="*/ 302549 h 4129480"/>
                <a:gd name="connsiteX860" fmla="*/ 659849 w 1841071"/>
                <a:gd name="connsiteY860" fmla="*/ 300357 h 4129480"/>
                <a:gd name="connsiteX861" fmla="*/ 662186 w 1841071"/>
                <a:gd name="connsiteY861" fmla="*/ 298970 h 4129480"/>
                <a:gd name="connsiteX862" fmla="*/ 664815 w 1841071"/>
                <a:gd name="connsiteY862" fmla="*/ 298970 h 4129480"/>
                <a:gd name="connsiteX863" fmla="*/ 667372 w 1841071"/>
                <a:gd name="connsiteY863" fmla="*/ 299700 h 4129480"/>
                <a:gd name="connsiteX864" fmla="*/ 669490 w 1841071"/>
                <a:gd name="connsiteY864" fmla="*/ 301453 h 4129480"/>
                <a:gd name="connsiteX865" fmla="*/ 670732 w 1841071"/>
                <a:gd name="connsiteY865" fmla="*/ 303863 h 4129480"/>
                <a:gd name="connsiteX866" fmla="*/ 670732 w 1841071"/>
                <a:gd name="connsiteY866" fmla="*/ 306639 h 4129480"/>
                <a:gd name="connsiteX867" fmla="*/ 669563 w 1841071"/>
                <a:gd name="connsiteY867" fmla="*/ 337897 h 4129480"/>
                <a:gd name="connsiteX868" fmla="*/ 672850 w 1841071"/>
                <a:gd name="connsiteY868" fmla="*/ 390483 h 4129480"/>
                <a:gd name="connsiteX869" fmla="*/ 672850 w 1841071"/>
                <a:gd name="connsiteY869" fmla="*/ 393258 h 4129480"/>
                <a:gd name="connsiteX870" fmla="*/ 671681 w 1841071"/>
                <a:gd name="connsiteY870" fmla="*/ 395814 h 4129480"/>
                <a:gd name="connsiteX871" fmla="*/ 669709 w 1841071"/>
                <a:gd name="connsiteY871" fmla="*/ 397713 h 4129480"/>
                <a:gd name="connsiteX872" fmla="*/ 667153 w 1841071"/>
                <a:gd name="connsiteY872" fmla="*/ 398590 h 4129480"/>
                <a:gd name="connsiteX873" fmla="*/ 88496 w 1841071"/>
                <a:gd name="connsiteY873" fmla="*/ 261137 h 4129480"/>
                <a:gd name="connsiteX874" fmla="*/ 85428 w 1841071"/>
                <a:gd name="connsiteY874" fmla="*/ 260334 h 4129480"/>
                <a:gd name="connsiteX875" fmla="*/ 83310 w 1841071"/>
                <a:gd name="connsiteY875" fmla="*/ 258581 h 4129480"/>
                <a:gd name="connsiteX876" fmla="*/ 82068 w 1841071"/>
                <a:gd name="connsiteY876" fmla="*/ 256171 h 4129480"/>
                <a:gd name="connsiteX877" fmla="*/ 82068 w 1841071"/>
                <a:gd name="connsiteY877" fmla="*/ 253396 h 4129480"/>
                <a:gd name="connsiteX878" fmla="*/ 82872 w 1841071"/>
                <a:gd name="connsiteY878" fmla="*/ 250693 h 4129480"/>
                <a:gd name="connsiteX879" fmla="*/ 99669 w 1841071"/>
                <a:gd name="connsiteY879" fmla="*/ 215417 h 4129480"/>
                <a:gd name="connsiteX880" fmla="*/ 115154 w 1841071"/>
                <a:gd name="connsiteY880" fmla="*/ 173715 h 4129480"/>
                <a:gd name="connsiteX881" fmla="*/ 116395 w 1841071"/>
                <a:gd name="connsiteY881" fmla="*/ 171304 h 4129480"/>
                <a:gd name="connsiteX882" fmla="*/ 118440 w 1841071"/>
                <a:gd name="connsiteY882" fmla="*/ 169552 h 4129480"/>
                <a:gd name="connsiteX883" fmla="*/ 123625 w 1841071"/>
                <a:gd name="connsiteY883" fmla="*/ 169040 h 4129480"/>
                <a:gd name="connsiteX884" fmla="*/ 127569 w 1841071"/>
                <a:gd name="connsiteY884" fmla="*/ 172546 h 4129480"/>
                <a:gd name="connsiteX885" fmla="*/ 128080 w 1841071"/>
                <a:gd name="connsiteY885" fmla="*/ 178023 h 4129480"/>
                <a:gd name="connsiteX886" fmla="*/ 111574 w 1841071"/>
                <a:gd name="connsiteY886" fmla="*/ 221844 h 4129480"/>
                <a:gd name="connsiteX887" fmla="*/ 94630 w 1841071"/>
                <a:gd name="connsiteY887" fmla="*/ 257632 h 4129480"/>
                <a:gd name="connsiteX888" fmla="*/ 92220 w 1841071"/>
                <a:gd name="connsiteY888" fmla="*/ 260334 h 4129480"/>
                <a:gd name="connsiteX889" fmla="*/ 88203 w 1841071"/>
                <a:gd name="connsiteY889" fmla="*/ 261064 h 4129480"/>
                <a:gd name="connsiteX890" fmla="*/ 678838 w 1841071"/>
                <a:gd name="connsiteY890" fmla="*/ 229002 h 4129480"/>
                <a:gd name="connsiteX891" fmla="*/ 677013 w 1841071"/>
                <a:gd name="connsiteY891" fmla="*/ 229002 h 4129480"/>
                <a:gd name="connsiteX892" fmla="*/ 672923 w 1841071"/>
                <a:gd name="connsiteY892" fmla="*/ 225642 h 4129480"/>
                <a:gd name="connsiteX893" fmla="*/ 672265 w 1841071"/>
                <a:gd name="connsiteY893" fmla="*/ 220165 h 4129480"/>
                <a:gd name="connsiteX894" fmla="*/ 686872 w 1841071"/>
                <a:gd name="connsiteY894" fmla="*/ 174883 h 4129480"/>
                <a:gd name="connsiteX895" fmla="*/ 702429 w 1841071"/>
                <a:gd name="connsiteY895" fmla="*/ 139388 h 4129480"/>
                <a:gd name="connsiteX896" fmla="*/ 704035 w 1841071"/>
                <a:gd name="connsiteY896" fmla="*/ 137197 h 4129480"/>
                <a:gd name="connsiteX897" fmla="*/ 706373 w 1841071"/>
                <a:gd name="connsiteY897" fmla="*/ 135882 h 4129480"/>
                <a:gd name="connsiteX898" fmla="*/ 709002 w 1841071"/>
                <a:gd name="connsiteY898" fmla="*/ 135882 h 4129480"/>
                <a:gd name="connsiteX899" fmla="*/ 711485 w 1841071"/>
                <a:gd name="connsiteY899" fmla="*/ 136613 h 4129480"/>
                <a:gd name="connsiteX900" fmla="*/ 713603 w 1841071"/>
                <a:gd name="connsiteY900" fmla="*/ 138365 h 4129480"/>
                <a:gd name="connsiteX901" fmla="*/ 714845 w 1841071"/>
                <a:gd name="connsiteY901" fmla="*/ 140776 h 4129480"/>
                <a:gd name="connsiteX902" fmla="*/ 714845 w 1841071"/>
                <a:gd name="connsiteY902" fmla="*/ 143551 h 4129480"/>
                <a:gd name="connsiteX903" fmla="*/ 714114 w 1841071"/>
                <a:gd name="connsiteY903" fmla="*/ 146180 h 4129480"/>
                <a:gd name="connsiteX904" fmla="*/ 699507 w 1841071"/>
                <a:gd name="connsiteY904" fmla="*/ 180287 h 4129480"/>
                <a:gd name="connsiteX905" fmla="*/ 685412 w 1841071"/>
                <a:gd name="connsiteY905" fmla="*/ 224109 h 4129480"/>
                <a:gd name="connsiteX906" fmla="*/ 682929 w 1841071"/>
                <a:gd name="connsiteY906" fmla="*/ 227688 h 4129480"/>
                <a:gd name="connsiteX907" fmla="*/ 678546 w 1841071"/>
                <a:gd name="connsiteY907" fmla="*/ 228929 h 4129480"/>
                <a:gd name="connsiteX908" fmla="*/ 136187 w 1841071"/>
                <a:gd name="connsiteY908" fmla="*/ 98999 h 4129480"/>
                <a:gd name="connsiteX909" fmla="*/ 135603 w 1841071"/>
                <a:gd name="connsiteY909" fmla="*/ 98999 h 4129480"/>
                <a:gd name="connsiteX910" fmla="*/ 133047 w 1841071"/>
                <a:gd name="connsiteY910" fmla="*/ 98269 h 4129480"/>
                <a:gd name="connsiteX911" fmla="*/ 130929 w 1841071"/>
                <a:gd name="connsiteY911" fmla="*/ 96516 h 4129480"/>
                <a:gd name="connsiteX912" fmla="*/ 129688 w 1841071"/>
                <a:gd name="connsiteY912" fmla="*/ 94106 h 4129480"/>
                <a:gd name="connsiteX913" fmla="*/ 129688 w 1841071"/>
                <a:gd name="connsiteY913" fmla="*/ 91331 h 4129480"/>
                <a:gd name="connsiteX914" fmla="*/ 131951 w 1841071"/>
                <a:gd name="connsiteY914" fmla="*/ 32464 h 4129480"/>
                <a:gd name="connsiteX915" fmla="*/ 131951 w 1841071"/>
                <a:gd name="connsiteY915" fmla="*/ 6683 h 4129480"/>
                <a:gd name="connsiteX916" fmla="*/ 132390 w 1841071"/>
                <a:gd name="connsiteY916" fmla="*/ 3908 h 4129480"/>
                <a:gd name="connsiteX917" fmla="*/ 133850 w 1841071"/>
                <a:gd name="connsiteY917" fmla="*/ 1571 h 4129480"/>
                <a:gd name="connsiteX918" fmla="*/ 135968 w 1841071"/>
                <a:gd name="connsiteY918" fmla="*/ -36 h 4129480"/>
                <a:gd name="connsiteX919" fmla="*/ 138598 w 1841071"/>
                <a:gd name="connsiteY919" fmla="*/ -620 h 4129480"/>
                <a:gd name="connsiteX920" fmla="*/ 143272 w 1841071"/>
                <a:gd name="connsiteY920" fmla="*/ 1351 h 4129480"/>
                <a:gd name="connsiteX921" fmla="*/ 145316 w 1841071"/>
                <a:gd name="connsiteY921" fmla="*/ 6318 h 4129480"/>
                <a:gd name="connsiteX922" fmla="*/ 145316 w 1841071"/>
                <a:gd name="connsiteY922" fmla="*/ 32464 h 4129480"/>
                <a:gd name="connsiteX923" fmla="*/ 143053 w 1841071"/>
                <a:gd name="connsiteY923" fmla="*/ 92573 h 4129480"/>
                <a:gd name="connsiteX924" fmla="*/ 140934 w 1841071"/>
                <a:gd name="connsiteY924" fmla="*/ 97173 h 4129480"/>
                <a:gd name="connsiteX925" fmla="*/ 136479 w 1841071"/>
                <a:gd name="connsiteY925" fmla="*/ 99146 h 4129480"/>
                <a:gd name="connsiteX926" fmla="*/ 751800 w 1841071"/>
                <a:gd name="connsiteY926" fmla="*/ 77454 h 4129480"/>
                <a:gd name="connsiteX927" fmla="*/ 747856 w 1841071"/>
                <a:gd name="connsiteY927" fmla="*/ 76067 h 4129480"/>
                <a:gd name="connsiteX928" fmla="*/ 746396 w 1841071"/>
                <a:gd name="connsiteY928" fmla="*/ 66133 h 4129480"/>
                <a:gd name="connsiteX929" fmla="*/ 780284 w 1841071"/>
                <a:gd name="connsiteY929" fmla="*/ 19172 h 4129480"/>
                <a:gd name="connsiteX930" fmla="*/ 782694 w 1841071"/>
                <a:gd name="connsiteY930" fmla="*/ 15886 h 4129480"/>
                <a:gd name="connsiteX931" fmla="*/ 795695 w 1841071"/>
                <a:gd name="connsiteY931" fmla="*/ 6464 h 4129480"/>
                <a:gd name="connsiteX932" fmla="*/ 800661 w 1841071"/>
                <a:gd name="connsiteY932" fmla="*/ 3762 h 4129480"/>
                <a:gd name="connsiteX933" fmla="*/ 803071 w 1841071"/>
                <a:gd name="connsiteY933" fmla="*/ 2812 h 4129480"/>
                <a:gd name="connsiteX934" fmla="*/ 805700 w 1841071"/>
                <a:gd name="connsiteY934" fmla="*/ 2812 h 4129480"/>
                <a:gd name="connsiteX935" fmla="*/ 808110 w 1841071"/>
                <a:gd name="connsiteY935" fmla="*/ 3981 h 4129480"/>
                <a:gd name="connsiteX936" fmla="*/ 809864 w 1841071"/>
                <a:gd name="connsiteY936" fmla="*/ 6026 h 4129480"/>
                <a:gd name="connsiteX937" fmla="*/ 810813 w 1841071"/>
                <a:gd name="connsiteY937" fmla="*/ 8655 h 4129480"/>
                <a:gd name="connsiteX938" fmla="*/ 810813 w 1841071"/>
                <a:gd name="connsiteY938" fmla="*/ 11430 h 4129480"/>
                <a:gd name="connsiteX939" fmla="*/ 809718 w 1841071"/>
                <a:gd name="connsiteY939" fmla="*/ 13914 h 4129480"/>
                <a:gd name="connsiteX940" fmla="*/ 807746 w 1841071"/>
                <a:gd name="connsiteY940" fmla="*/ 15740 h 4129480"/>
                <a:gd name="connsiteX941" fmla="*/ 801684 w 1841071"/>
                <a:gd name="connsiteY941" fmla="*/ 19099 h 4129480"/>
                <a:gd name="connsiteX942" fmla="*/ 793649 w 1841071"/>
                <a:gd name="connsiteY942" fmla="*/ 24796 h 4129480"/>
                <a:gd name="connsiteX943" fmla="*/ 791240 w 1841071"/>
                <a:gd name="connsiteY943" fmla="*/ 28156 h 4129480"/>
                <a:gd name="connsiteX944" fmla="*/ 757497 w 1841071"/>
                <a:gd name="connsiteY944" fmla="*/ 74679 h 4129480"/>
                <a:gd name="connsiteX945" fmla="*/ 755014 w 1841071"/>
                <a:gd name="connsiteY945" fmla="*/ 76797 h 4129480"/>
                <a:gd name="connsiteX946" fmla="*/ 751947 w 1841071"/>
                <a:gd name="connsiteY946" fmla="*/ 77454 h 412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</a:cxnLst>
              <a:rect l="l" t="t" r="r" b="b"/>
              <a:pathLst>
                <a:path w="1841071" h="4129480">
                  <a:moveTo>
                    <a:pt x="1084257" y="4128787"/>
                  </a:moveTo>
                  <a:cubicBezTo>
                    <a:pt x="1074981" y="4128714"/>
                    <a:pt x="1065632" y="4128056"/>
                    <a:pt x="1056430" y="4126815"/>
                  </a:cubicBezTo>
                  <a:cubicBezTo>
                    <a:pt x="1039486" y="4124550"/>
                    <a:pt x="1022688" y="4121337"/>
                    <a:pt x="1006036" y="4117320"/>
                  </a:cubicBezTo>
                  <a:cubicBezTo>
                    <a:pt x="1004283" y="4116882"/>
                    <a:pt x="1002749" y="4115787"/>
                    <a:pt x="1001800" y="4114180"/>
                  </a:cubicBezTo>
                  <a:cubicBezTo>
                    <a:pt x="1000850" y="4112573"/>
                    <a:pt x="1000559" y="4110601"/>
                    <a:pt x="1000923" y="4108775"/>
                  </a:cubicBezTo>
                  <a:cubicBezTo>
                    <a:pt x="1001362" y="4107022"/>
                    <a:pt x="1002384" y="4105415"/>
                    <a:pt x="1003918" y="4104393"/>
                  </a:cubicBezTo>
                  <a:cubicBezTo>
                    <a:pt x="1005451" y="4103370"/>
                    <a:pt x="1007277" y="4103079"/>
                    <a:pt x="1009030" y="4103443"/>
                  </a:cubicBezTo>
                  <a:cubicBezTo>
                    <a:pt x="1025244" y="4107387"/>
                    <a:pt x="1041604" y="4110455"/>
                    <a:pt x="1058110" y="4112719"/>
                  </a:cubicBezTo>
                  <a:cubicBezTo>
                    <a:pt x="1066801" y="4113888"/>
                    <a:pt x="1075493" y="4114472"/>
                    <a:pt x="1084257" y="4114545"/>
                  </a:cubicBezTo>
                  <a:lnTo>
                    <a:pt x="1087689" y="4114545"/>
                  </a:lnTo>
                  <a:cubicBezTo>
                    <a:pt x="1089369" y="4114764"/>
                    <a:pt x="1090976" y="4115567"/>
                    <a:pt x="1092071" y="4116882"/>
                  </a:cubicBezTo>
                  <a:cubicBezTo>
                    <a:pt x="1094482" y="4119658"/>
                    <a:pt x="1094482" y="4123747"/>
                    <a:pt x="1092071" y="4126523"/>
                  </a:cubicBezTo>
                  <a:cubicBezTo>
                    <a:pt x="1090976" y="4127838"/>
                    <a:pt x="1089369" y="4128641"/>
                    <a:pt x="1087689" y="4128860"/>
                  </a:cubicBezTo>
                  <a:close/>
                  <a:moveTo>
                    <a:pt x="1159702" y="4095702"/>
                  </a:moveTo>
                  <a:cubicBezTo>
                    <a:pt x="1158168" y="4095702"/>
                    <a:pt x="1156635" y="4095190"/>
                    <a:pt x="1155466" y="4094168"/>
                  </a:cubicBezTo>
                  <a:cubicBezTo>
                    <a:pt x="1154736" y="4093584"/>
                    <a:pt x="1154224" y="4092853"/>
                    <a:pt x="1153786" y="4092050"/>
                  </a:cubicBezTo>
                  <a:cubicBezTo>
                    <a:pt x="1153348" y="4091247"/>
                    <a:pt x="1153056" y="4090297"/>
                    <a:pt x="1152983" y="4089348"/>
                  </a:cubicBezTo>
                  <a:cubicBezTo>
                    <a:pt x="1152837" y="4088398"/>
                    <a:pt x="1152837" y="4087522"/>
                    <a:pt x="1152983" y="4086573"/>
                  </a:cubicBezTo>
                  <a:cubicBezTo>
                    <a:pt x="1153201" y="4085696"/>
                    <a:pt x="1153640" y="4084820"/>
                    <a:pt x="1154224" y="4084090"/>
                  </a:cubicBezTo>
                  <a:cubicBezTo>
                    <a:pt x="1165691" y="4067948"/>
                    <a:pt x="1173652" y="4049543"/>
                    <a:pt x="1177523" y="4030116"/>
                  </a:cubicBezTo>
                  <a:cubicBezTo>
                    <a:pt x="1179275" y="4022813"/>
                    <a:pt x="1181028" y="4015509"/>
                    <a:pt x="1182562" y="4008206"/>
                  </a:cubicBezTo>
                  <a:cubicBezTo>
                    <a:pt x="1183073" y="4006526"/>
                    <a:pt x="1184169" y="4004992"/>
                    <a:pt x="1185629" y="4004042"/>
                  </a:cubicBezTo>
                  <a:cubicBezTo>
                    <a:pt x="1188770" y="4002217"/>
                    <a:pt x="1192787" y="4003239"/>
                    <a:pt x="1194759" y="4006307"/>
                  </a:cubicBezTo>
                  <a:cubicBezTo>
                    <a:pt x="1195708" y="4007840"/>
                    <a:pt x="1196074" y="4009666"/>
                    <a:pt x="1195781" y="4011419"/>
                  </a:cubicBezTo>
                  <a:cubicBezTo>
                    <a:pt x="1194102" y="4018723"/>
                    <a:pt x="1192422" y="4026026"/>
                    <a:pt x="1190596" y="4033330"/>
                  </a:cubicBezTo>
                  <a:cubicBezTo>
                    <a:pt x="1186213" y="4054802"/>
                    <a:pt x="1177230" y="4075033"/>
                    <a:pt x="1164376" y="4092707"/>
                  </a:cubicBezTo>
                  <a:cubicBezTo>
                    <a:pt x="1163208" y="4094314"/>
                    <a:pt x="1161382" y="4095263"/>
                    <a:pt x="1159410" y="4095336"/>
                  </a:cubicBezTo>
                  <a:close/>
                  <a:moveTo>
                    <a:pt x="930226" y="4091831"/>
                  </a:moveTo>
                  <a:cubicBezTo>
                    <a:pt x="929349" y="4091758"/>
                    <a:pt x="928473" y="4091612"/>
                    <a:pt x="927670" y="4091320"/>
                  </a:cubicBezTo>
                  <a:cubicBezTo>
                    <a:pt x="902180" y="4080365"/>
                    <a:pt x="877567" y="4067437"/>
                    <a:pt x="854050" y="4052757"/>
                  </a:cubicBezTo>
                  <a:cubicBezTo>
                    <a:pt x="852516" y="4051735"/>
                    <a:pt x="851420" y="4050201"/>
                    <a:pt x="850983" y="4048448"/>
                  </a:cubicBezTo>
                  <a:cubicBezTo>
                    <a:pt x="850471" y="4046622"/>
                    <a:pt x="850690" y="4044650"/>
                    <a:pt x="851640" y="4042971"/>
                  </a:cubicBezTo>
                  <a:cubicBezTo>
                    <a:pt x="852589" y="4041436"/>
                    <a:pt x="854050" y="4040268"/>
                    <a:pt x="855802" y="4039757"/>
                  </a:cubicBezTo>
                  <a:cubicBezTo>
                    <a:pt x="857555" y="4039246"/>
                    <a:pt x="859454" y="4039537"/>
                    <a:pt x="860989" y="4040487"/>
                  </a:cubicBezTo>
                  <a:cubicBezTo>
                    <a:pt x="883921" y="4054876"/>
                    <a:pt x="907950" y="4067437"/>
                    <a:pt x="932782" y="4078100"/>
                  </a:cubicBezTo>
                  <a:cubicBezTo>
                    <a:pt x="934242" y="4078757"/>
                    <a:pt x="935484" y="4079926"/>
                    <a:pt x="936214" y="4081314"/>
                  </a:cubicBezTo>
                  <a:cubicBezTo>
                    <a:pt x="937017" y="4082775"/>
                    <a:pt x="937237" y="4084454"/>
                    <a:pt x="936944" y="4086061"/>
                  </a:cubicBezTo>
                  <a:cubicBezTo>
                    <a:pt x="936653" y="4087668"/>
                    <a:pt x="935776" y="4089129"/>
                    <a:pt x="934535" y="4090224"/>
                  </a:cubicBezTo>
                  <a:cubicBezTo>
                    <a:pt x="933366" y="4091247"/>
                    <a:pt x="931832" y="4091758"/>
                    <a:pt x="930299" y="4091831"/>
                  </a:cubicBezTo>
                  <a:close/>
                  <a:moveTo>
                    <a:pt x="790656" y="4005284"/>
                  </a:moveTo>
                  <a:cubicBezTo>
                    <a:pt x="789194" y="4005284"/>
                    <a:pt x="787734" y="4004773"/>
                    <a:pt x="786565" y="4003824"/>
                  </a:cubicBezTo>
                  <a:cubicBezTo>
                    <a:pt x="764655" y="3986222"/>
                    <a:pt x="742744" y="3969570"/>
                    <a:pt x="720834" y="3954452"/>
                  </a:cubicBezTo>
                  <a:cubicBezTo>
                    <a:pt x="720103" y="3953867"/>
                    <a:pt x="719446" y="3953210"/>
                    <a:pt x="718935" y="3952407"/>
                  </a:cubicBezTo>
                  <a:cubicBezTo>
                    <a:pt x="718497" y="3951604"/>
                    <a:pt x="718131" y="3950727"/>
                    <a:pt x="717985" y="3949851"/>
                  </a:cubicBezTo>
                  <a:cubicBezTo>
                    <a:pt x="717839" y="3948901"/>
                    <a:pt x="717839" y="3947952"/>
                    <a:pt x="717985" y="3947002"/>
                  </a:cubicBezTo>
                  <a:cubicBezTo>
                    <a:pt x="718204" y="3946126"/>
                    <a:pt x="718570" y="3945250"/>
                    <a:pt x="719081" y="3944446"/>
                  </a:cubicBezTo>
                  <a:cubicBezTo>
                    <a:pt x="719592" y="3943642"/>
                    <a:pt x="720250" y="3942985"/>
                    <a:pt x="720980" y="3942474"/>
                  </a:cubicBezTo>
                  <a:cubicBezTo>
                    <a:pt x="721710" y="3941963"/>
                    <a:pt x="722586" y="3941671"/>
                    <a:pt x="723463" y="3941452"/>
                  </a:cubicBezTo>
                  <a:cubicBezTo>
                    <a:pt x="724339" y="3941232"/>
                    <a:pt x="725216" y="3941232"/>
                    <a:pt x="726092" y="3941452"/>
                  </a:cubicBezTo>
                  <a:cubicBezTo>
                    <a:pt x="726968" y="3941598"/>
                    <a:pt x="727845" y="3942036"/>
                    <a:pt x="728576" y="3942547"/>
                  </a:cubicBezTo>
                  <a:cubicBezTo>
                    <a:pt x="750486" y="3957812"/>
                    <a:pt x="772397" y="3974610"/>
                    <a:pt x="794964" y="3992430"/>
                  </a:cubicBezTo>
                  <a:cubicBezTo>
                    <a:pt x="796133" y="3993306"/>
                    <a:pt x="796937" y="3994548"/>
                    <a:pt x="797301" y="3996009"/>
                  </a:cubicBezTo>
                  <a:cubicBezTo>
                    <a:pt x="797667" y="3997397"/>
                    <a:pt x="797667" y="3998930"/>
                    <a:pt x="797301" y="4000318"/>
                  </a:cubicBezTo>
                  <a:cubicBezTo>
                    <a:pt x="796863" y="4001706"/>
                    <a:pt x="796060" y="4002947"/>
                    <a:pt x="794891" y="4003824"/>
                  </a:cubicBezTo>
                  <a:cubicBezTo>
                    <a:pt x="793796" y="4004700"/>
                    <a:pt x="792408" y="4005211"/>
                    <a:pt x="790947" y="4005211"/>
                  </a:cubicBezTo>
                  <a:close/>
                  <a:moveTo>
                    <a:pt x="1204691" y="3933199"/>
                  </a:moveTo>
                  <a:lnTo>
                    <a:pt x="1204034" y="3933199"/>
                  </a:lnTo>
                  <a:cubicBezTo>
                    <a:pt x="1203085" y="3933126"/>
                    <a:pt x="1202209" y="3932833"/>
                    <a:pt x="1201478" y="3932322"/>
                  </a:cubicBezTo>
                  <a:cubicBezTo>
                    <a:pt x="1200674" y="3931884"/>
                    <a:pt x="1199944" y="3931227"/>
                    <a:pt x="1199433" y="3930423"/>
                  </a:cubicBezTo>
                  <a:cubicBezTo>
                    <a:pt x="1198848" y="3929620"/>
                    <a:pt x="1198484" y="3928817"/>
                    <a:pt x="1198264" y="3927867"/>
                  </a:cubicBezTo>
                  <a:cubicBezTo>
                    <a:pt x="1198118" y="3926918"/>
                    <a:pt x="1198118" y="3926041"/>
                    <a:pt x="1198264" y="3925092"/>
                  </a:cubicBezTo>
                  <a:cubicBezTo>
                    <a:pt x="1201186" y="3901866"/>
                    <a:pt x="1202719" y="3878495"/>
                    <a:pt x="1202719" y="3855124"/>
                  </a:cubicBezTo>
                  <a:lnTo>
                    <a:pt x="1202719" y="3840955"/>
                  </a:lnTo>
                  <a:cubicBezTo>
                    <a:pt x="1202719" y="3840006"/>
                    <a:pt x="1202866" y="3839056"/>
                    <a:pt x="1203158" y="3838180"/>
                  </a:cubicBezTo>
                  <a:cubicBezTo>
                    <a:pt x="1203523" y="3837304"/>
                    <a:pt x="1203961" y="3836573"/>
                    <a:pt x="1204545" y="3835843"/>
                  </a:cubicBezTo>
                  <a:cubicBezTo>
                    <a:pt x="1205130" y="3835185"/>
                    <a:pt x="1205933" y="3834601"/>
                    <a:pt x="1206737" y="3834236"/>
                  </a:cubicBezTo>
                  <a:cubicBezTo>
                    <a:pt x="1207540" y="3833871"/>
                    <a:pt x="1208416" y="3833652"/>
                    <a:pt x="1209293" y="3833579"/>
                  </a:cubicBezTo>
                  <a:cubicBezTo>
                    <a:pt x="1210169" y="3833579"/>
                    <a:pt x="1211046" y="3833725"/>
                    <a:pt x="1211922" y="3834017"/>
                  </a:cubicBezTo>
                  <a:cubicBezTo>
                    <a:pt x="1212725" y="3834382"/>
                    <a:pt x="1213528" y="3834821"/>
                    <a:pt x="1214186" y="3835478"/>
                  </a:cubicBezTo>
                  <a:cubicBezTo>
                    <a:pt x="1214843" y="3836135"/>
                    <a:pt x="1215354" y="3836938"/>
                    <a:pt x="1215720" y="3837814"/>
                  </a:cubicBezTo>
                  <a:cubicBezTo>
                    <a:pt x="1216012" y="3838691"/>
                    <a:pt x="1216231" y="3839567"/>
                    <a:pt x="1216231" y="3840517"/>
                  </a:cubicBezTo>
                  <a:lnTo>
                    <a:pt x="1216231" y="3855124"/>
                  </a:lnTo>
                  <a:cubicBezTo>
                    <a:pt x="1216158" y="3879153"/>
                    <a:pt x="1214624" y="3903108"/>
                    <a:pt x="1211557" y="3926918"/>
                  </a:cubicBezTo>
                  <a:cubicBezTo>
                    <a:pt x="1211411" y="3928671"/>
                    <a:pt x="1210608" y="3930277"/>
                    <a:pt x="1209366" y="3931446"/>
                  </a:cubicBezTo>
                  <a:cubicBezTo>
                    <a:pt x="1208124" y="3932615"/>
                    <a:pt x="1206517" y="3933272"/>
                    <a:pt x="1204838" y="3933199"/>
                  </a:cubicBezTo>
                  <a:close/>
                  <a:moveTo>
                    <a:pt x="655394" y="3910850"/>
                  </a:moveTo>
                  <a:cubicBezTo>
                    <a:pt x="654226" y="3910850"/>
                    <a:pt x="653057" y="3910485"/>
                    <a:pt x="652034" y="3909900"/>
                  </a:cubicBezTo>
                  <a:cubicBezTo>
                    <a:pt x="628371" y="3895878"/>
                    <a:pt x="604197" y="3882804"/>
                    <a:pt x="580241" y="3871265"/>
                  </a:cubicBezTo>
                  <a:cubicBezTo>
                    <a:pt x="579438" y="3870900"/>
                    <a:pt x="578708" y="3870316"/>
                    <a:pt x="578123" y="3869658"/>
                  </a:cubicBezTo>
                  <a:cubicBezTo>
                    <a:pt x="577539" y="3869001"/>
                    <a:pt x="577028" y="3868197"/>
                    <a:pt x="576735" y="3867321"/>
                  </a:cubicBezTo>
                  <a:cubicBezTo>
                    <a:pt x="576443" y="3866444"/>
                    <a:pt x="576297" y="3865495"/>
                    <a:pt x="576297" y="3864545"/>
                  </a:cubicBezTo>
                  <a:cubicBezTo>
                    <a:pt x="576370" y="3863596"/>
                    <a:pt x="576589" y="3862720"/>
                    <a:pt x="576955" y="3861843"/>
                  </a:cubicBezTo>
                  <a:cubicBezTo>
                    <a:pt x="577319" y="3860967"/>
                    <a:pt x="577831" y="3860237"/>
                    <a:pt x="578488" y="3859580"/>
                  </a:cubicBezTo>
                  <a:cubicBezTo>
                    <a:pt x="579145" y="3858922"/>
                    <a:pt x="579875" y="3858411"/>
                    <a:pt x="580753" y="3858118"/>
                  </a:cubicBezTo>
                  <a:cubicBezTo>
                    <a:pt x="581556" y="3857754"/>
                    <a:pt x="582432" y="3857608"/>
                    <a:pt x="583309" y="3857681"/>
                  </a:cubicBezTo>
                  <a:cubicBezTo>
                    <a:pt x="584258" y="3857681"/>
                    <a:pt x="585135" y="3857899"/>
                    <a:pt x="585938" y="3858338"/>
                  </a:cubicBezTo>
                  <a:cubicBezTo>
                    <a:pt x="610185" y="3870096"/>
                    <a:pt x="634652" y="3883243"/>
                    <a:pt x="658973" y="3897484"/>
                  </a:cubicBezTo>
                  <a:cubicBezTo>
                    <a:pt x="659776" y="3897923"/>
                    <a:pt x="660433" y="3898580"/>
                    <a:pt x="661018" y="3899310"/>
                  </a:cubicBezTo>
                  <a:cubicBezTo>
                    <a:pt x="661529" y="3900040"/>
                    <a:pt x="661968" y="3900917"/>
                    <a:pt x="662186" y="3901793"/>
                  </a:cubicBezTo>
                  <a:cubicBezTo>
                    <a:pt x="662332" y="3902743"/>
                    <a:pt x="662332" y="3903619"/>
                    <a:pt x="662186" y="3904569"/>
                  </a:cubicBezTo>
                  <a:cubicBezTo>
                    <a:pt x="662040" y="3905518"/>
                    <a:pt x="661748" y="3906394"/>
                    <a:pt x="661310" y="3907198"/>
                  </a:cubicBezTo>
                  <a:cubicBezTo>
                    <a:pt x="660799" y="3908293"/>
                    <a:pt x="659923" y="3909243"/>
                    <a:pt x="658900" y="3909900"/>
                  </a:cubicBezTo>
                  <a:cubicBezTo>
                    <a:pt x="657877" y="3910485"/>
                    <a:pt x="656709" y="3910850"/>
                    <a:pt x="655541" y="3910850"/>
                  </a:cubicBezTo>
                  <a:close/>
                  <a:moveTo>
                    <a:pt x="508082" y="3839860"/>
                  </a:moveTo>
                  <a:cubicBezTo>
                    <a:pt x="507352" y="3840006"/>
                    <a:pt x="506549" y="3840006"/>
                    <a:pt x="505819" y="3839860"/>
                  </a:cubicBezTo>
                  <a:cubicBezTo>
                    <a:pt x="489020" y="3833652"/>
                    <a:pt x="471711" y="3827882"/>
                    <a:pt x="454694" y="3822843"/>
                  </a:cubicBezTo>
                  <a:cubicBezTo>
                    <a:pt x="445856" y="3820140"/>
                    <a:pt x="437092" y="3817292"/>
                    <a:pt x="428474" y="3814151"/>
                  </a:cubicBezTo>
                  <a:cubicBezTo>
                    <a:pt x="427597" y="3813860"/>
                    <a:pt x="426794" y="3813348"/>
                    <a:pt x="426137" y="3812764"/>
                  </a:cubicBezTo>
                  <a:cubicBezTo>
                    <a:pt x="425480" y="3812107"/>
                    <a:pt x="424968" y="3811303"/>
                    <a:pt x="424530" y="3810499"/>
                  </a:cubicBezTo>
                  <a:cubicBezTo>
                    <a:pt x="424165" y="3809623"/>
                    <a:pt x="423946" y="3808747"/>
                    <a:pt x="423872" y="3807797"/>
                  </a:cubicBezTo>
                  <a:cubicBezTo>
                    <a:pt x="423872" y="3806848"/>
                    <a:pt x="424019" y="3805971"/>
                    <a:pt x="424311" y="3805095"/>
                  </a:cubicBezTo>
                  <a:cubicBezTo>
                    <a:pt x="424822" y="3803342"/>
                    <a:pt x="426064" y="3801882"/>
                    <a:pt x="427744" y="3801005"/>
                  </a:cubicBezTo>
                  <a:cubicBezTo>
                    <a:pt x="429350" y="3800347"/>
                    <a:pt x="431249" y="3800347"/>
                    <a:pt x="432857" y="3801005"/>
                  </a:cubicBezTo>
                  <a:cubicBezTo>
                    <a:pt x="441255" y="3804072"/>
                    <a:pt x="449800" y="3806848"/>
                    <a:pt x="458419" y="3809185"/>
                  </a:cubicBezTo>
                  <a:cubicBezTo>
                    <a:pt x="475728" y="3814443"/>
                    <a:pt x="493256" y="3820214"/>
                    <a:pt x="510420" y="3826568"/>
                  </a:cubicBezTo>
                  <a:cubicBezTo>
                    <a:pt x="513560" y="3827882"/>
                    <a:pt x="515313" y="3831096"/>
                    <a:pt x="514802" y="3834455"/>
                  </a:cubicBezTo>
                  <a:cubicBezTo>
                    <a:pt x="514509" y="3836062"/>
                    <a:pt x="513779" y="3837596"/>
                    <a:pt x="512537" y="3838691"/>
                  </a:cubicBezTo>
                  <a:cubicBezTo>
                    <a:pt x="511369" y="3839786"/>
                    <a:pt x="509762" y="3840371"/>
                    <a:pt x="508155" y="3840371"/>
                  </a:cubicBezTo>
                  <a:close/>
                  <a:moveTo>
                    <a:pt x="357046" y="3778364"/>
                  </a:moveTo>
                  <a:cubicBezTo>
                    <a:pt x="355804" y="3778364"/>
                    <a:pt x="354635" y="3777999"/>
                    <a:pt x="353613" y="3777342"/>
                  </a:cubicBezTo>
                  <a:cubicBezTo>
                    <a:pt x="329803" y="3762443"/>
                    <a:pt x="307747" y="3744914"/>
                    <a:pt x="287881" y="3724975"/>
                  </a:cubicBezTo>
                  <a:cubicBezTo>
                    <a:pt x="287224" y="3724318"/>
                    <a:pt x="286786" y="3723587"/>
                    <a:pt x="286421" y="3722711"/>
                  </a:cubicBezTo>
                  <a:cubicBezTo>
                    <a:pt x="286055" y="3721835"/>
                    <a:pt x="285837" y="3720958"/>
                    <a:pt x="285764" y="3720009"/>
                  </a:cubicBezTo>
                  <a:cubicBezTo>
                    <a:pt x="285764" y="3719059"/>
                    <a:pt x="285909" y="3718110"/>
                    <a:pt x="286274" y="3717233"/>
                  </a:cubicBezTo>
                  <a:cubicBezTo>
                    <a:pt x="286567" y="3716357"/>
                    <a:pt x="287005" y="3715554"/>
                    <a:pt x="287663" y="3714897"/>
                  </a:cubicBezTo>
                  <a:cubicBezTo>
                    <a:pt x="288247" y="3714239"/>
                    <a:pt x="288977" y="3713655"/>
                    <a:pt x="289780" y="3713290"/>
                  </a:cubicBezTo>
                  <a:cubicBezTo>
                    <a:pt x="290583" y="3712924"/>
                    <a:pt x="291533" y="3712705"/>
                    <a:pt x="292409" y="3712632"/>
                  </a:cubicBezTo>
                  <a:cubicBezTo>
                    <a:pt x="293286" y="3712632"/>
                    <a:pt x="294162" y="3712778"/>
                    <a:pt x="294966" y="3713144"/>
                  </a:cubicBezTo>
                  <a:cubicBezTo>
                    <a:pt x="295843" y="3713436"/>
                    <a:pt x="296573" y="3713947"/>
                    <a:pt x="297230" y="3714604"/>
                  </a:cubicBezTo>
                  <a:cubicBezTo>
                    <a:pt x="316365" y="3733812"/>
                    <a:pt x="337692" y="3750757"/>
                    <a:pt x="360625" y="3765145"/>
                  </a:cubicBezTo>
                  <a:cubicBezTo>
                    <a:pt x="362158" y="3766167"/>
                    <a:pt x="363327" y="3767701"/>
                    <a:pt x="363765" y="3769527"/>
                  </a:cubicBezTo>
                  <a:cubicBezTo>
                    <a:pt x="364203" y="3771353"/>
                    <a:pt x="363911" y="3773252"/>
                    <a:pt x="363034" y="3774931"/>
                  </a:cubicBezTo>
                  <a:cubicBezTo>
                    <a:pt x="362377" y="3775954"/>
                    <a:pt x="361501" y="3776830"/>
                    <a:pt x="360478" y="3777487"/>
                  </a:cubicBezTo>
                  <a:cubicBezTo>
                    <a:pt x="359456" y="3778072"/>
                    <a:pt x="358214" y="3778364"/>
                    <a:pt x="357046" y="3778364"/>
                  </a:cubicBezTo>
                  <a:close/>
                  <a:moveTo>
                    <a:pt x="1201040" y="3762953"/>
                  </a:moveTo>
                  <a:cubicBezTo>
                    <a:pt x="1199433" y="3762953"/>
                    <a:pt x="1197827" y="3762296"/>
                    <a:pt x="1196658" y="3761201"/>
                  </a:cubicBezTo>
                  <a:cubicBezTo>
                    <a:pt x="1195416" y="3760033"/>
                    <a:pt x="1194613" y="3758571"/>
                    <a:pt x="1194393" y="3756892"/>
                  </a:cubicBezTo>
                  <a:cubicBezTo>
                    <a:pt x="1190596" y="3730599"/>
                    <a:pt x="1185922" y="3703941"/>
                    <a:pt x="1181467" y="3678160"/>
                  </a:cubicBezTo>
                  <a:lnTo>
                    <a:pt x="1180736" y="3672755"/>
                  </a:lnTo>
                  <a:cubicBezTo>
                    <a:pt x="1180444" y="3670929"/>
                    <a:pt x="1180882" y="3669030"/>
                    <a:pt x="1181905" y="3667497"/>
                  </a:cubicBezTo>
                  <a:cubicBezTo>
                    <a:pt x="1182854" y="3665963"/>
                    <a:pt x="1184387" y="3664941"/>
                    <a:pt x="1186140" y="3664575"/>
                  </a:cubicBezTo>
                  <a:cubicBezTo>
                    <a:pt x="1187017" y="3664356"/>
                    <a:pt x="1187893" y="3664356"/>
                    <a:pt x="1188770" y="3664575"/>
                  </a:cubicBezTo>
                  <a:cubicBezTo>
                    <a:pt x="1189647" y="3664795"/>
                    <a:pt x="1190450" y="3665159"/>
                    <a:pt x="1191180" y="3665671"/>
                  </a:cubicBezTo>
                  <a:cubicBezTo>
                    <a:pt x="1191910" y="3666182"/>
                    <a:pt x="1192567" y="3666840"/>
                    <a:pt x="1193006" y="3667643"/>
                  </a:cubicBezTo>
                  <a:cubicBezTo>
                    <a:pt x="1193444" y="3668446"/>
                    <a:pt x="1193736" y="3669323"/>
                    <a:pt x="1193956" y="3670199"/>
                  </a:cubicBezTo>
                  <a:lnTo>
                    <a:pt x="1194832" y="3675457"/>
                  </a:lnTo>
                  <a:cubicBezTo>
                    <a:pt x="1199433" y="3701385"/>
                    <a:pt x="1204108" y="3728189"/>
                    <a:pt x="1207905" y="3754700"/>
                  </a:cubicBezTo>
                  <a:cubicBezTo>
                    <a:pt x="1208051" y="3755650"/>
                    <a:pt x="1208051" y="3756526"/>
                    <a:pt x="1207905" y="3757476"/>
                  </a:cubicBezTo>
                  <a:cubicBezTo>
                    <a:pt x="1207686" y="3758425"/>
                    <a:pt x="1207321" y="3759302"/>
                    <a:pt x="1206737" y="3760033"/>
                  </a:cubicBezTo>
                  <a:cubicBezTo>
                    <a:pt x="1206225" y="3760763"/>
                    <a:pt x="1205568" y="3761420"/>
                    <a:pt x="1204765" y="3761931"/>
                  </a:cubicBezTo>
                  <a:cubicBezTo>
                    <a:pt x="1204034" y="3762369"/>
                    <a:pt x="1203158" y="3762735"/>
                    <a:pt x="1202282" y="3762880"/>
                  </a:cubicBezTo>
                  <a:close/>
                  <a:moveTo>
                    <a:pt x="238291" y="3663042"/>
                  </a:moveTo>
                  <a:cubicBezTo>
                    <a:pt x="237268" y="3663042"/>
                    <a:pt x="236319" y="3662822"/>
                    <a:pt x="235369" y="3662385"/>
                  </a:cubicBezTo>
                  <a:cubicBezTo>
                    <a:pt x="234493" y="3661873"/>
                    <a:pt x="233690" y="3661216"/>
                    <a:pt x="233032" y="3660413"/>
                  </a:cubicBezTo>
                  <a:cubicBezTo>
                    <a:pt x="215722" y="3638502"/>
                    <a:pt x="198925" y="3615350"/>
                    <a:pt x="182930" y="3592709"/>
                  </a:cubicBezTo>
                  <a:cubicBezTo>
                    <a:pt x="182272" y="3591979"/>
                    <a:pt x="181762" y="3591029"/>
                    <a:pt x="181469" y="3590080"/>
                  </a:cubicBezTo>
                  <a:cubicBezTo>
                    <a:pt x="181104" y="3589130"/>
                    <a:pt x="181031" y="3588108"/>
                    <a:pt x="181104" y="3587085"/>
                  </a:cubicBezTo>
                  <a:cubicBezTo>
                    <a:pt x="181177" y="3586062"/>
                    <a:pt x="181469" y="3585113"/>
                    <a:pt x="181980" y="3584237"/>
                  </a:cubicBezTo>
                  <a:cubicBezTo>
                    <a:pt x="182419" y="3583360"/>
                    <a:pt x="183076" y="3582557"/>
                    <a:pt x="183879" y="3581973"/>
                  </a:cubicBezTo>
                  <a:cubicBezTo>
                    <a:pt x="184682" y="3581388"/>
                    <a:pt x="185559" y="3580950"/>
                    <a:pt x="186508" y="3580804"/>
                  </a:cubicBezTo>
                  <a:cubicBezTo>
                    <a:pt x="188480" y="3580439"/>
                    <a:pt x="190452" y="3580950"/>
                    <a:pt x="191986" y="3582191"/>
                  </a:cubicBezTo>
                  <a:cubicBezTo>
                    <a:pt x="192717" y="3582849"/>
                    <a:pt x="193374" y="3583653"/>
                    <a:pt x="193812" y="3584529"/>
                  </a:cubicBezTo>
                  <a:cubicBezTo>
                    <a:pt x="209295" y="3606950"/>
                    <a:pt x="226386" y="3629591"/>
                    <a:pt x="243476" y="3651721"/>
                  </a:cubicBezTo>
                  <a:cubicBezTo>
                    <a:pt x="244352" y="3652744"/>
                    <a:pt x="244863" y="3653985"/>
                    <a:pt x="245083" y="3655300"/>
                  </a:cubicBezTo>
                  <a:cubicBezTo>
                    <a:pt x="245229" y="3656615"/>
                    <a:pt x="245009" y="3658002"/>
                    <a:pt x="244499" y="3659244"/>
                  </a:cubicBezTo>
                  <a:cubicBezTo>
                    <a:pt x="243914" y="3660486"/>
                    <a:pt x="243037" y="3661507"/>
                    <a:pt x="241943" y="3662238"/>
                  </a:cubicBezTo>
                  <a:cubicBezTo>
                    <a:pt x="240847" y="3662969"/>
                    <a:pt x="239605" y="3663333"/>
                    <a:pt x="238291" y="3663261"/>
                  </a:cubicBezTo>
                  <a:close/>
                  <a:moveTo>
                    <a:pt x="1173141" y="3594389"/>
                  </a:moveTo>
                  <a:cubicBezTo>
                    <a:pt x="1171533" y="3594389"/>
                    <a:pt x="1169927" y="3593731"/>
                    <a:pt x="1168758" y="3592636"/>
                  </a:cubicBezTo>
                  <a:cubicBezTo>
                    <a:pt x="1167517" y="3591467"/>
                    <a:pt x="1166714" y="3589934"/>
                    <a:pt x="1166494" y="3588254"/>
                  </a:cubicBezTo>
                  <a:cubicBezTo>
                    <a:pt x="1162550" y="3560062"/>
                    <a:pt x="1158825" y="3531798"/>
                    <a:pt x="1155320" y="3503460"/>
                  </a:cubicBezTo>
                  <a:cubicBezTo>
                    <a:pt x="1155100" y="3501561"/>
                    <a:pt x="1155539" y="3499662"/>
                    <a:pt x="1156635" y="3498056"/>
                  </a:cubicBezTo>
                  <a:cubicBezTo>
                    <a:pt x="1157146" y="3497325"/>
                    <a:pt x="1157876" y="3496668"/>
                    <a:pt x="1158679" y="3496230"/>
                  </a:cubicBezTo>
                  <a:cubicBezTo>
                    <a:pt x="1159410" y="3495718"/>
                    <a:pt x="1160286" y="3495426"/>
                    <a:pt x="1161236" y="3495352"/>
                  </a:cubicBezTo>
                  <a:cubicBezTo>
                    <a:pt x="1163062" y="3495061"/>
                    <a:pt x="1164888" y="3495572"/>
                    <a:pt x="1166275" y="3496741"/>
                  </a:cubicBezTo>
                  <a:cubicBezTo>
                    <a:pt x="1167736" y="3497909"/>
                    <a:pt x="1168686" y="3499589"/>
                    <a:pt x="1168977" y="3501415"/>
                  </a:cubicBezTo>
                  <a:cubicBezTo>
                    <a:pt x="1172410" y="3529680"/>
                    <a:pt x="1176061" y="3557871"/>
                    <a:pt x="1180079" y="3585989"/>
                  </a:cubicBezTo>
                  <a:cubicBezTo>
                    <a:pt x="1180298" y="3586939"/>
                    <a:pt x="1180298" y="3587888"/>
                    <a:pt x="1180079" y="3588838"/>
                  </a:cubicBezTo>
                  <a:cubicBezTo>
                    <a:pt x="1179859" y="3589714"/>
                    <a:pt x="1179495" y="3590591"/>
                    <a:pt x="1178983" y="3591321"/>
                  </a:cubicBezTo>
                  <a:cubicBezTo>
                    <a:pt x="1178472" y="3592052"/>
                    <a:pt x="1177815" y="3592709"/>
                    <a:pt x="1177011" y="3593220"/>
                  </a:cubicBezTo>
                  <a:cubicBezTo>
                    <a:pt x="1176208" y="3593731"/>
                    <a:pt x="1175331" y="3594023"/>
                    <a:pt x="1174455" y="3594169"/>
                  </a:cubicBezTo>
                  <a:close/>
                  <a:moveTo>
                    <a:pt x="142103" y="3525882"/>
                  </a:moveTo>
                  <a:cubicBezTo>
                    <a:pt x="141007" y="3525882"/>
                    <a:pt x="139839" y="3525589"/>
                    <a:pt x="138890" y="3525005"/>
                  </a:cubicBezTo>
                  <a:cubicBezTo>
                    <a:pt x="137941" y="3524421"/>
                    <a:pt x="137136" y="3523618"/>
                    <a:pt x="136479" y="3522668"/>
                  </a:cubicBezTo>
                  <a:cubicBezTo>
                    <a:pt x="121872" y="3498859"/>
                    <a:pt x="107265" y="3474391"/>
                    <a:pt x="93243" y="3449633"/>
                  </a:cubicBezTo>
                  <a:cubicBezTo>
                    <a:pt x="92294" y="3448026"/>
                    <a:pt x="92074" y="3446054"/>
                    <a:pt x="92512" y="3444228"/>
                  </a:cubicBezTo>
                  <a:cubicBezTo>
                    <a:pt x="92951" y="3442402"/>
                    <a:pt x="94046" y="3440869"/>
                    <a:pt x="95653" y="3439919"/>
                  </a:cubicBezTo>
                  <a:cubicBezTo>
                    <a:pt x="97186" y="3438970"/>
                    <a:pt x="99012" y="3438678"/>
                    <a:pt x="100765" y="3439116"/>
                  </a:cubicBezTo>
                  <a:cubicBezTo>
                    <a:pt x="102518" y="3439700"/>
                    <a:pt x="103979" y="3440869"/>
                    <a:pt x="104855" y="3442402"/>
                  </a:cubicBezTo>
                  <a:cubicBezTo>
                    <a:pt x="118440" y="3466869"/>
                    <a:pt x="132901" y="3491336"/>
                    <a:pt x="147727" y="3514561"/>
                  </a:cubicBezTo>
                  <a:cubicBezTo>
                    <a:pt x="148238" y="3515292"/>
                    <a:pt x="148603" y="3516168"/>
                    <a:pt x="148750" y="3517118"/>
                  </a:cubicBezTo>
                  <a:cubicBezTo>
                    <a:pt x="148968" y="3517994"/>
                    <a:pt x="148968" y="3519017"/>
                    <a:pt x="148750" y="3519893"/>
                  </a:cubicBezTo>
                  <a:cubicBezTo>
                    <a:pt x="148603" y="3520769"/>
                    <a:pt x="148238" y="3521646"/>
                    <a:pt x="147800" y="3522449"/>
                  </a:cubicBezTo>
                  <a:cubicBezTo>
                    <a:pt x="147288" y="3523252"/>
                    <a:pt x="146631" y="3523909"/>
                    <a:pt x="145901" y="3524421"/>
                  </a:cubicBezTo>
                  <a:cubicBezTo>
                    <a:pt x="144805" y="3525298"/>
                    <a:pt x="143490" y="3525808"/>
                    <a:pt x="142103" y="3525882"/>
                  </a:cubicBezTo>
                  <a:close/>
                  <a:moveTo>
                    <a:pt x="1153348" y="3425093"/>
                  </a:moveTo>
                  <a:cubicBezTo>
                    <a:pt x="1151668" y="3425020"/>
                    <a:pt x="1150061" y="3424363"/>
                    <a:pt x="1148819" y="3423195"/>
                  </a:cubicBezTo>
                  <a:cubicBezTo>
                    <a:pt x="1147578" y="3421953"/>
                    <a:pt x="1146847" y="3420346"/>
                    <a:pt x="1146702" y="3418593"/>
                  </a:cubicBezTo>
                  <a:lnTo>
                    <a:pt x="1145314" y="3403255"/>
                  </a:lnTo>
                  <a:cubicBezTo>
                    <a:pt x="1142977" y="3376233"/>
                    <a:pt x="1140566" y="3354322"/>
                    <a:pt x="1137573" y="3334018"/>
                  </a:cubicBezTo>
                  <a:cubicBezTo>
                    <a:pt x="1137353" y="3333069"/>
                    <a:pt x="1137353" y="3332119"/>
                    <a:pt x="1137573" y="3331170"/>
                  </a:cubicBezTo>
                  <a:cubicBezTo>
                    <a:pt x="1137791" y="3330220"/>
                    <a:pt x="1138157" y="3329417"/>
                    <a:pt x="1138741" y="3328614"/>
                  </a:cubicBezTo>
                  <a:cubicBezTo>
                    <a:pt x="1139252" y="3327883"/>
                    <a:pt x="1139909" y="3327226"/>
                    <a:pt x="1140713" y="3326788"/>
                  </a:cubicBezTo>
                  <a:cubicBezTo>
                    <a:pt x="1141443" y="3326277"/>
                    <a:pt x="1142319" y="3325984"/>
                    <a:pt x="1143196" y="3325838"/>
                  </a:cubicBezTo>
                  <a:cubicBezTo>
                    <a:pt x="1144072" y="3325619"/>
                    <a:pt x="1145021" y="3325619"/>
                    <a:pt x="1145898" y="3325838"/>
                  </a:cubicBezTo>
                  <a:cubicBezTo>
                    <a:pt x="1146775" y="3326058"/>
                    <a:pt x="1147578" y="3326423"/>
                    <a:pt x="1148309" y="3327007"/>
                  </a:cubicBezTo>
                  <a:cubicBezTo>
                    <a:pt x="1149039" y="3327591"/>
                    <a:pt x="1149623" y="3328249"/>
                    <a:pt x="1150061" y="3329052"/>
                  </a:cubicBezTo>
                  <a:cubicBezTo>
                    <a:pt x="1150572" y="3329855"/>
                    <a:pt x="1150865" y="3330732"/>
                    <a:pt x="1150938" y="3331681"/>
                  </a:cubicBezTo>
                  <a:cubicBezTo>
                    <a:pt x="1153786" y="3352277"/>
                    <a:pt x="1156196" y="3374553"/>
                    <a:pt x="1158752" y="3401795"/>
                  </a:cubicBezTo>
                  <a:lnTo>
                    <a:pt x="1160067" y="3417059"/>
                  </a:lnTo>
                  <a:cubicBezTo>
                    <a:pt x="1160213" y="3418885"/>
                    <a:pt x="1159702" y="3420784"/>
                    <a:pt x="1158534" y="3422245"/>
                  </a:cubicBezTo>
                  <a:cubicBezTo>
                    <a:pt x="1157438" y="3423705"/>
                    <a:pt x="1155831" y="3424655"/>
                    <a:pt x="1154006" y="3424801"/>
                  </a:cubicBezTo>
                  <a:close/>
                  <a:moveTo>
                    <a:pt x="60304" y="3378351"/>
                  </a:moveTo>
                  <a:cubicBezTo>
                    <a:pt x="59062" y="3378351"/>
                    <a:pt x="57820" y="3377985"/>
                    <a:pt x="56726" y="3377328"/>
                  </a:cubicBezTo>
                  <a:cubicBezTo>
                    <a:pt x="55703" y="3376598"/>
                    <a:pt x="54827" y="3375576"/>
                    <a:pt x="54242" y="3374407"/>
                  </a:cubicBezTo>
                  <a:cubicBezTo>
                    <a:pt x="42118" y="3348334"/>
                    <a:pt x="31747" y="3321529"/>
                    <a:pt x="23275" y="3294068"/>
                  </a:cubicBezTo>
                  <a:cubicBezTo>
                    <a:pt x="22545" y="3292315"/>
                    <a:pt x="22545" y="3290343"/>
                    <a:pt x="23275" y="3288590"/>
                  </a:cubicBezTo>
                  <a:cubicBezTo>
                    <a:pt x="23713" y="3287787"/>
                    <a:pt x="24297" y="3287057"/>
                    <a:pt x="24954" y="3286399"/>
                  </a:cubicBezTo>
                  <a:cubicBezTo>
                    <a:pt x="25612" y="3285815"/>
                    <a:pt x="26416" y="3285376"/>
                    <a:pt x="27219" y="3285085"/>
                  </a:cubicBezTo>
                  <a:cubicBezTo>
                    <a:pt x="28899" y="3284428"/>
                    <a:pt x="30798" y="3284573"/>
                    <a:pt x="32404" y="3285523"/>
                  </a:cubicBezTo>
                  <a:cubicBezTo>
                    <a:pt x="33208" y="3285888"/>
                    <a:pt x="33938" y="3286472"/>
                    <a:pt x="34449" y="3287202"/>
                  </a:cubicBezTo>
                  <a:cubicBezTo>
                    <a:pt x="35033" y="3287933"/>
                    <a:pt x="35472" y="3288737"/>
                    <a:pt x="35764" y="3289613"/>
                  </a:cubicBezTo>
                  <a:cubicBezTo>
                    <a:pt x="44017" y="3316344"/>
                    <a:pt x="54169" y="3342490"/>
                    <a:pt x="66000" y="3367833"/>
                  </a:cubicBezTo>
                  <a:cubicBezTo>
                    <a:pt x="66366" y="3368637"/>
                    <a:pt x="66658" y="3369513"/>
                    <a:pt x="66658" y="3370463"/>
                  </a:cubicBezTo>
                  <a:cubicBezTo>
                    <a:pt x="66803" y="3371412"/>
                    <a:pt x="66803" y="3372288"/>
                    <a:pt x="66658" y="3373238"/>
                  </a:cubicBezTo>
                  <a:cubicBezTo>
                    <a:pt x="66366" y="3374114"/>
                    <a:pt x="65927" y="3374918"/>
                    <a:pt x="65343" y="3375576"/>
                  </a:cubicBezTo>
                  <a:cubicBezTo>
                    <a:pt x="64759" y="3376306"/>
                    <a:pt x="64029" y="3376890"/>
                    <a:pt x="63225" y="3377255"/>
                  </a:cubicBezTo>
                  <a:cubicBezTo>
                    <a:pt x="62130" y="3377766"/>
                    <a:pt x="60961" y="3377985"/>
                    <a:pt x="59792" y="3377766"/>
                  </a:cubicBezTo>
                  <a:close/>
                  <a:moveTo>
                    <a:pt x="1128078" y="3256528"/>
                  </a:moveTo>
                  <a:cubicBezTo>
                    <a:pt x="1126617" y="3256528"/>
                    <a:pt x="1125156" y="3256017"/>
                    <a:pt x="1123987" y="3255068"/>
                  </a:cubicBezTo>
                  <a:cubicBezTo>
                    <a:pt x="1122819" y="3254118"/>
                    <a:pt x="1121943" y="3252803"/>
                    <a:pt x="1121577" y="3251343"/>
                  </a:cubicBezTo>
                  <a:cubicBezTo>
                    <a:pt x="1114566" y="3224392"/>
                    <a:pt x="1105071" y="3198100"/>
                    <a:pt x="1093020" y="3172976"/>
                  </a:cubicBezTo>
                  <a:cubicBezTo>
                    <a:pt x="1092656" y="3172100"/>
                    <a:pt x="1092363" y="3171223"/>
                    <a:pt x="1092290" y="3170274"/>
                  </a:cubicBezTo>
                  <a:cubicBezTo>
                    <a:pt x="1092144" y="3169324"/>
                    <a:pt x="1092144" y="3168448"/>
                    <a:pt x="1092290" y="3167499"/>
                  </a:cubicBezTo>
                  <a:cubicBezTo>
                    <a:pt x="1092583" y="3166622"/>
                    <a:pt x="1093020" y="3165818"/>
                    <a:pt x="1093532" y="3165088"/>
                  </a:cubicBezTo>
                  <a:cubicBezTo>
                    <a:pt x="1094116" y="3164358"/>
                    <a:pt x="1094846" y="3163774"/>
                    <a:pt x="1095651" y="3163335"/>
                  </a:cubicBezTo>
                  <a:cubicBezTo>
                    <a:pt x="1096454" y="3162897"/>
                    <a:pt x="1097330" y="3162605"/>
                    <a:pt x="1098207" y="3162532"/>
                  </a:cubicBezTo>
                  <a:cubicBezTo>
                    <a:pt x="1099083" y="3162459"/>
                    <a:pt x="1099959" y="3162605"/>
                    <a:pt x="1100836" y="3162897"/>
                  </a:cubicBezTo>
                  <a:cubicBezTo>
                    <a:pt x="1101712" y="3163189"/>
                    <a:pt x="1102515" y="3163701"/>
                    <a:pt x="1103172" y="3164284"/>
                  </a:cubicBezTo>
                  <a:cubicBezTo>
                    <a:pt x="1103830" y="3164942"/>
                    <a:pt x="1104414" y="3165673"/>
                    <a:pt x="1104780" y="3166549"/>
                  </a:cubicBezTo>
                  <a:cubicBezTo>
                    <a:pt x="1117049" y="3192549"/>
                    <a:pt x="1126836" y="3219645"/>
                    <a:pt x="1133994" y="3247472"/>
                  </a:cubicBezTo>
                  <a:cubicBezTo>
                    <a:pt x="1134505" y="3249298"/>
                    <a:pt x="1134285" y="3251196"/>
                    <a:pt x="1133409" y="3252876"/>
                  </a:cubicBezTo>
                  <a:cubicBezTo>
                    <a:pt x="1132533" y="3254483"/>
                    <a:pt x="1131072" y="3255652"/>
                    <a:pt x="1129393" y="3256235"/>
                  </a:cubicBezTo>
                  <a:cubicBezTo>
                    <a:pt x="1128954" y="3256382"/>
                    <a:pt x="1128516" y="3256455"/>
                    <a:pt x="1128078" y="3256528"/>
                  </a:cubicBezTo>
                  <a:close/>
                  <a:moveTo>
                    <a:pt x="10640" y="3215775"/>
                  </a:moveTo>
                  <a:cubicBezTo>
                    <a:pt x="8960" y="3215775"/>
                    <a:pt x="7427" y="3215117"/>
                    <a:pt x="6185" y="3214022"/>
                  </a:cubicBezTo>
                  <a:cubicBezTo>
                    <a:pt x="5016" y="3212853"/>
                    <a:pt x="4213" y="3211320"/>
                    <a:pt x="3920" y="3209712"/>
                  </a:cubicBezTo>
                  <a:cubicBezTo>
                    <a:pt x="3190" y="3204673"/>
                    <a:pt x="2533" y="3199488"/>
                    <a:pt x="2021" y="3194375"/>
                  </a:cubicBezTo>
                  <a:cubicBezTo>
                    <a:pt x="927" y="3184881"/>
                    <a:pt x="415" y="3175313"/>
                    <a:pt x="488" y="3165746"/>
                  </a:cubicBezTo>
                  <a:cubicBezTo>
                    <a:pt x="488" y="3151066"/>
                    <a:pt x="1730" y="3136385"/>
                    <a:pt x="4213" y="3121925"/>
                  </a:cubicBezTo>
                  <a:cubicBezTo>
                    <a:pt x="4359" y="3121047"/>
                    <a:pt x="4651" y="3120171"/>
                    <a:pt x="5162" y="3119368"/>
                  </a:cubicBezTo>
                  <a:cubicBezTo>
                    <a:pt x="5673" y="3118564"/>
                    <a:pt x="6258" y="3117907"/>
                    <a:pt x="6988" y="3117323"/>
                  </a:cubicBezTo>
                  <a:cubicBezTo>
                    <a:pt x="7718" y="3116812"/>
                    <a:pt x="8595" y="3116447"/>
                    <a:pt x="9471" y="3116228"/>
                  </a:cubicBezTo>
                  <a:cubicBezTo>
                    <a:pt x="10347" y="3116081"/>
                    <a:pt x="11224" y="3116081"/>
                    <a:pt x="12100" y="3116228"/>
                  </a:cubicBezTo>
                  <a:cubicBezTo>
                    <a:pt x="12977" y="3116374"/>
                    <a:pt x="13853" y="3116739"/>
                    <a:pt x="14584" y="3117250"/>
                  </a:cubicBezTo>
                  <a:cubicBezTo>
                    <a:pt x="15314" y="3117761"/>
                    <a:pt x="15971" y="3118418"/>
                    <a:pt x="16483" y="3119221"/>
                  </a:cubicBezTo>
                  <a:cubicBezTo>
                    <a:pt x="17505" y="3120829"/>
                    <a:pt x="17870" y="3122728"/>
                    <a:pt x="17505" y="3124554"/>
                  </a:cubicBezTo>
                  <a:cubicBezTo>
                    <a:pt x="15168" y="3138065"/>
                    <a:pt x="13999" y="3151723"/>
                    <a:pt x="13926" y="3165380"/>
                  </a:cubicBezTo>
                  <a:cubicBezTo>
                    <a:pt x="13926" y="3174363"/>
                    <a:pt x="14511" y="3183420"/>
                    <a:pt x="15460" y="3192330"/>
                  </a:cubicBezTo>
                  <a:cubicBezTo>
                    <a:pt x="15971" y="3197370"/>
                    <a:pt x="16628" y="3202336"/>
                    <a:pt x="17286" y="3206937"/>
                  </a:cubicBezTo>
                  <a:cubicBezTo>
                    <a:pt x="17433" y="3207886"/>
                    <a:pt x="17433" y="3208763"/>
                    <a:pt x="17286" y="3209712"/>
                  </a:cubicBezTo>
                  <a:cubicBezTo>
                    <a:pt x="17067" y="3210589"/>
                    <a:pt x="16701" y="3211465"/>
                    <a:pt x="16191" y="3212269"/>
                  </a:cubicBezTo>
                  <a:cubicBezTo>
                    <a:pt x="15607" y="3212999"/>
                    <a:pt x="14949" y="3213656"/>
                    <a:pt x="14219" y="3214167"/>
                  </a:cubicBezTo>
                  <a:cubicBezTo>
                    <a:pt x="13415" y="3214606"/>
                    <a:pt x="12612" y="3214971"/>
                    <a:pt x="11736" y="3215117"/>
                  </a:cubicBezTo>
                  <a:close/>
                  <a:moveTo>
                    <a:pt x="1059060" y="3101985"/>
                  </a:moveTo>
                  <a:cubicBezTo>
                    <a:pt x="1057672" y="3101985"/>
                    <a:pt x="1056358" y="3101548"/>
                    <a:pt x="1055262" y="3100744"/>
                  </a:cubicBezTo>
                  <a:cubicBezTo>
                    <a:pt x="1054166" y="3099941"/>
                    <a:pt x="1053290" y="3098845"/>
                    <a:pt x="1052778" y="3097530"/>
                  </a:cubicBezTo>
                  <a:cubicBezTo>
                    <a:pt x="1049638" y="3089350"/>
                    <a:pt x="1047009" y="3081170"/>
                    <a:pt x="1044526" y="3072553"/>
                  </a:cubicBezTo>
                  <a:cubicBezTo>
                    <a:pt x="1040655" y="3059845"/>
                    <a:pt x="1038536" y="3046625"/>
                    <a:pt x="1038317" y="3033333"/>
                  </a:cubicBezTo>
                  <a:cubicBezTo>
                    <a:pt x="1038244" y="3025372"/>
                    <a:pt x="1039340" y="3017338"/>
                    <a:pt x="1041458" y="3009669"/>
                  </a:cubicBezTo>
                  <a:cubicBezTo>
                    <a:pt x="1041969" y="3007916"/>
                    <a:pt x="1043138" y="3006383"/>
                    <a:pt x="1044671" y="3005433"/>
                  </a:cubicBezTo>
                  <a:cubicBezTo>
                    <a:pt x="1046279" y="3004557"/>
                    <a:pt x="1048105" y="3004337"/>
                    <a:pt x="1049857" y="3004922"/>
                  </a:cubicBezTo>
                  <a:cubicBezTo>
                    <a:pt x="1051610" y="3005506"/>
                    <a:pt x="1053070" y="3006748"/>
                    <a:pt x="1053874" y="3008355"/>
                  </a:cubicBezTo>
                  <a:cubicBezTo>
                    <a:pt x="1054677" y="3010034"/>
                    <a:pt x="1054896" y="3011933"/>
                    <a:pt x="1054385" y="3013759"/>
                  </a:cubicBezTo>
                  <a:cubicBezTo>
                    <a:pt x="1052706" y="3020113"/>
                    <a:pt x="1051829" y="3026760"/>
                    <a:pt x="1051902" y="3033333"/>
                  </a:cubicBezTo>
                  <a:cubicBezTo>
                    <a:pt x="1052121" y="3045238"/>
                    <a:pt x="1054020" y="3056996"/>
                    <a:pt x="1057452" y="3068389"/>
                  </a:cubicBezTo>
                  <a:cubicBezTo>
                    <a:pt x="1059790" y="3076496"/>
                    <a:pt x="1062346" y="3084676"/>
                    <a:pt x="1065268" y="3092272"/>
                  </a:cubicBezTo>
                  <a:cubicBezTo>
                    <a:pt x="1065852" y="3094025"/>
                    <a:pt x="1065852" y="3095924"/>
                    <a:pt x="1065268" y="3097676"/>
                  </a:cubicBezTo>
                  <a:cubicBezTo>
                    <a:pt x="1064537" y="3099356"/>
                    <a:pt x="1063222" y="3100744"/>
                    <a:pt x="1061543" y="3101474"/>
                  </a:cubicBezTo>
                  <a:cubicBezTo>
                    <a:pt x="1060813" y="3101840"/>
                    <a:pt x="1060009" y="3102058"/>
                    <a:pt x="1059205" y="3102132"/>
                  </a:cubicBezTo>
                  <a:close/>
                  <a:moveTo>
                    <a:pt x="39854" y="3051299"/>
                  </a:moveTo>
                  <a:cubicBezTo>
                    <a:pt x="38612" y="3051299"/>
                    <a:pt x="37444" y="3050934"/>
                    <a:pt x="36422" y="3050277"/>
                  </a:cubicBezTo>
                  <a:cubicBezTo>
                    <a:pt x="34887" y="3049254"/>
                    <a:pt x="33719" y="3047721"/>
                    <a:pt x="33281" y="3045895"/>
                  </a:cubicBezTo>
                  <a:cubicBezTo>
                    <a:pt x="33134" y="3044945"/>
                    <a:pt x="33134" y="3044069"/>
                    <a:pt x="33281" y="3043119"/>
                  </a:cubicBezTo>
                  <a:cubicBezTo>
                    <a:pt x="33427" y="3042243"/>
                    <a:pt x="33719" y="3041367"/>
                    <a:pt x="34157" y="3040563"/>
                  </a:cubicBezTo>
                  <a:cubicBezTo>
                    <a:pt x="47377" y="3017484"/>
                    <a:pt x="63371" y="2996084"/>
                    <a:pt x="81922" y="2977022"/>
                  </a:cubicBezTo>
                  <a:lnTo>
                    <a:pt x="86085" y="2972713"/>
                  </a:lnTo>
                  <a:cubicBezTo>
                    <a:pt x="87327" y="2971398"/>
                    <a:pt x="89080" y="2970668"/>
                    <a:pt x="90905" y="2970668"/>
                  </a:cubicBezTo>
                  <a:cubicBezTo>
                    <a:pt x="92731" y="2970668"/>
                    <a:pt x="94411" y="2971398"/>
                    <a:pt x="95653" y="2972713"/>
                  </a:cubicBezTo>
                  <a:cubicBezTo>
                    <a:pt x="96967" y="2974101"/>
                    <a:pt x="97625" y="2975854"/>
                    <a:pt x="97625" y="2977752"/>
                  </a:cubicBezTo>
                  <a:cubicBezTo>
                    <a:pt x="97625" y="2979651"/>
                    <a:pt x="96895" y="2981477"/>
                    <a:pt x="95653" y="2982865"/>
                  </a:cubicBezTo>
                  <a:lnTo>
                    <a:pt x="91489" y="2987101"/>
                  </a:lnTo>
                  <a:cubicBezTo>
                    <a:pt x="73815" y="3005360"/>
                    <a:pt x="58478" y="3025664"/>
                    <a:pt x="45842" y="3047721"/>
                  </a:cubicBezTo>
                  <a:cubicBezTo>
                    <a:pt x="45332" y="3048816"/>
                    <a:pt x="44455" y="3049766"/>
                    <a:pt x="43433" y="3050423"/>
                  </a:cubicBezTo>
                  <a:cubicBezTo>
                    <a:pt x="42410" y="3051080"/>
                    <a:pt x="41241" y="3051446"/>
                    <a:pt x="40000" y="3051446"/>
                  </a:cubicBezTo>
                  <a:close/>
                  <a:moveTo>
                    <a:pt x="1105729" y="2963000"/>
                  </a:moveTo>
                  <a:cubicBezTo>
                    <a:pt x="1104195" y="2963000"/>
                    <a:pt x="1102662" y="2962488"/>
                    <a:pt x="1101493" y="2961466"/>
                  </a:cubicBezTo>
                  <a:cubicBezTo>
                    <a:pt x="1100251" y="2960443"/>
                    <a:pt x="1099374" y="2958983"/>
                    <a:pt x="1099083" y="2957376"/>
                  </a:cubicBezTo>
                  <a:cubicBezTo>
                    <a:pt x="1098791" y="2955770"/>
                    <a:pt x="1099010" y="2954089"/>
                    <a:pt x="1099740" y="2952629"/>
                  </a:cubicBezTo>
                  <a:cubicBezTo>
                    <a:pt x="1100470" y="2951241"/>
                    <a:pt x="1101639" y="2950073"/>
                    <a:pt x="1103026" y="2949343"/>
                  </a:cubicBezTo>
                  <a:cubicBezTo>
                    <a:pt x="1128370" y="2938460"/>
                    <a:pt x="1154443" y="2929331"/>
                    <a:pt x="1181028" y="2921954"/>
                  </a:cubicBezTo>
                  <a:cubicBezTo>
                    <a:pt x="1181905" y="2921808"/>
                    <a:pt x="1182781" y="2921808"/>
                    <a:pt x="1183657" y="2921954"/>
                  </a:cubicBezTo>
                  <a:cubicBezTo>
                    <a:pt x="1184534" y="2922100"/>
                    <a:pt x="1185410" y="2922392"/>
                    <a:pt x="1186213" y="2922830"/>
                  </a:cubicBezTo>
                  <a:cubicBezTo>
                    <a:pt x="1187017" y="2923269"/>
                    <a:pt x="1187675" y="2923926"/>
                    <a:pt x="1188259" y="2924656"/>
                  </a:cubicBezTo>
                  <a:cubicBezTo>
                    <a:pt x="1188770" y="2925387"/>
                    <a:pt x="1189208" y="2926263"/>
                    <a:pt x="1189427" y="2927140"/>
                  </a:cubicBezTo>
                  <a:cubicBezTo>
                    <a:pt x="1189865" y="2928965"/>
                    <a:pt x="1189647" y="2930864"/>
                    <a:pt x="1188770" y="2932544"/>
                  </a:cubicBezTo>
                  <a:cubicBezTo>
                    <a:pt x="1187966" y="2934151"/>
                    <a:pt x="1186506" y="2935393"/>
                    <a:pt x="1184753" y="2935977"/>
                  </a:cubicBezTo>
                  <a:cubicBezTo>
                    <a:pt x="1158825" y="2943134"/>
                    <a:pt x="1133409" y="2952118"/>
                    <a:pt x="1108723" y="2962854"/>
                  </a:cubicBezTo>
                  <a:cubicBezTo>
                    <a:pt x="1107774" y="2963292"/>
                    <a:pt x="1106751" y="2963511"/>
                    <a:pt x="1105729" y="2963438"/>
                  </a:cubicBezTo>
                  <a:close/>
                  <a:moveTo>
                    <a:pt x="148968" y="2925898"/>
                  </a:moveTo>
                  <a:cubicBezTo>
                    <a:pt x="148092" y="2925898"/>
                    <a:pt x="147142" y="2925679"/>
                    <a:pt x="146339" y="2925314"/>
                  </a:cubicBezTo>
                  <a:cubicBezTo>
                    <a:pt x="145462" y="2924876"/>
                    <a:pt x="144732" y="2924291"/>
                    <a:pt x="144148" y="2923561"/>
                  </a:cubicBezTo>
                  <a:cubicBezTo>
                    <a:pt x="141519" y="2920786"/>
                    <a:pt x="141519" y="2916330"/>
                    <a:pt x="144148" y="2913555"/>
                  </a:cubicBezTo>
                  <a:cubicBezTo>
                    <a:pt x="158755" y="2898948"/>
                    <a:pt x="173582" y="2884341"/>
                    <a:pt x="188700" y="2869734"/>
                  </a:cubicBezTo>
                  <a:lnTo>
                    <a:pt x="203307" y="2855127"/>
                  </a:lnTo>
                  <a:cubicBezTo>
                    <a:pt x="204622" y="2853812"/>
                    <a:pt x="206374" y="2853155"/>
                    <a:pt x="208200" y="2853228"/>
                  </a:cubicBezTo>
                  <a:cubicBezTo>
                    <a:pt x="210976" y="2853374"/>
                    <a:pt x="213386" y="2855273"/>
                    <a:pt x="214262" y="2857902"/>
                  </a:cubicBezTo>
                  <a:cubicBezTo>
                    <a:pt x="214627" y="2858779"/>
                    <a:pt x="214773" y="2859655"/>
                    <a:pt x="214700" y="2860605"/>
                  </a:cubicBezTo>
                  <a:cubicBezTo>
                    <a:pt x="214700" y="2861554"/>
                    <a:pt x="214481" y="2862503"/>
                    <a:pt x="214043" y="2863307"/>
                  </a:cubicBezTo>
                  <a:cubicBezTo>
                    <a:pt x="213678" y="2864183"/>
                    <a:pt x="213166" y="2864914"/>
                    <a:pt x="212509" y="2865571"/>
                  </a:cubicBezTo>
                  <a:lnTo>
                    <a:pt x="197902" y="2880178"/>
                  </a:lnTo>
                  <a:lnTo>
                    <a:pt x="153424" y="2923999"/>
                  </a:lnTo>
                  <a:cubicBezTo>
                    <a:pt x="152255" y="2925241"/>
                    <a:pt x="150649" y="2925971"/>
                    <a:pt x="148968" y="2926117"/>
                  </a:cubicBezTo>
                  <a:close/>
                  <a:moveTo>
                    <a:pt x="1259102" y="2908954"/>
                  </a:moveTo>
                  <a:cubicBezTo>
                    <a:pt x="1257715" y="2908954"/>
                    <a:pt x="1256400" y="2908516"/>
                    <a:pt x="1255305" y="2907712"/>
                  </a:cubicBezTo>
                  <a:cubicBezTo>
                    <a:pt x="1254136" y="2906909"/>
                    <a:pt x="1253260" y="2905740"/>
                    <a:pt x="1252748" y="2904426"/>
                  </a:cubicBezTo>
                  <a:cubicBezTo>
                    <a:pt x="1252091" y="2902673"/>
                    <a:pt x="1252091" y="2900774"/>
                    <a:pt x="1252748" y="2899021"/>
                  </a:cubicBezTo>
                  <a:cubicBezTo>
                    <a:pt x="1253479" y="2897341"/>
                    <a:pt x="1254793" y="2896027"/>
                    <a:pt x="1256473" y="2895296"/>
                  </a:cubicBezTo>
                  <a:cubicBezTo>
                    <a:pt x="1280794" y="2885363"/>
                    <a:pt x="1305627" y="2873970"/>
                    <a:pt x="1330458" y="2861335"/>
                  </a:cubicBezTo>
                  <a:cubicBezTo>
                    <a:pt x="1332137" y="2860605"/>
                    <a:pt x="1333963" y="2860605"/>
                    <a:pt x="1335644" y="2861335"/>
                  </a:cubicBezTo>
                  <a:cubicBezTo>
                    <a:pt x="1337324" y="2861992"/>
                    <a:pt x="1338711" y="2863307"/>
                    <a:pt x="1339514" y="2864987"/>
                  </a:cubicBezTo>
                  <a:cubicBezTo>
                    <a:pt x="1340172" y="2866739"/>
                    <a:pt x="1340172" y="2868711"/>
                    <a:pt x="1339514" y="2870464"/>
                  </a:cubicBezTo>
                  <a:cubicBezTo>
                    <a:pt x="1338930" y="2872217"/>
                    <a:pt x="1337688" y="2873605"/>
                    <a:pt x="1336082" y="2874481"/>
                  </a:cubicBezTo>
                  <a:cubicBezTo>
                    <a:pt x="1310958" y="2887335"/>
                    <a:pt x="1285687" y="2898948"/>
                    <a:pt x="1261074" y="2908881"/>
                  </a:cubicBezTo>
                  <a:cubicBezTo>
                    <a:pt x="1260564" y="2908954"/>
                    <a:pt x="1260052" y="2909027"/>
                    <a:pt x="1259541" y="2908954"/>
                  </a:cubicBezTo>
                  <a:close/>
                  <a:moveTo>
                    <a:pt x="1405173" y="2834896"/>
                  </a:moveTo>
                  <a:cubicBezTo>
                    <a:pt x="1404005" y="2834896"/>
                    <a:pt x="1402836" y="2834531"/>
                    <a:pt x="1401813" y="2833947"/>
                  </a:cubicBezTo>
                  <a:cubicBezTo>
                    <a:pt x="1400791" y="2833289"/>
                    <a:pt x="1399914" y="2832413"/>
                    <a:pt x="1399330" y="2831318"/>
                  </a:cubicBezTo>
                  <a:cubicBezTo>
                    <a:pt x="1398381" y="2829637"/>
                    <a:pt x="1398162" y="2827666"/>
                    <a:pt x="1398673" y="2825840"/>
                  </a:cubicBezTo>
                  <a:cubicBezTo>
                    <a:pt x="1399111" y="2824014"/>
                    <a:pt x="1400207" y="2822480"/>
                    <a:pt x="1401813" y="2821531"/>
                  </a:cubicBezTo>
                  <a:cubicBezTo>
                    <a:pt x="1420511" y="2810283"/>
                    <a:pt x="1439427" y="2798305"/>
                    <a:pt x="1459657" y="2785013"/>
                  </a:cubicBezTo>
                  <a:lnTo>
                    <a:pt x="1471197" y="2777710"/>
                  </a:lnTo>
                  <a:cubicBezTo>
                    <a:pt x="1472658" y="2776760"/>
                    <a:pt x="1474484" y="2776468"/>
                    <a:pt x="1476237" y="2776906"/>
                  </a:cubicBezTo>
                  <a:cubicBezTo>
                    <a:pt x="1477989" y="2777344"/>
                    <a:pt x="1479596" y="2778440"/>
                    <a:pt x="1480472" y="2780047"/>
                  </a:cubicBezTo>
                  <a:cubicBezTo>
                    <a:pt x="1480911" y="2780850"/>
                    <a:pt x="1481276" y="2781726"/>
                    <a:pt x="1481349" y="2782603"/>
                  </a:cubicBezTo>
                  <a:cubicBezTo>
                    <a:pt x="1481495" y="2783552"/>
                    <a:pt x="1481495" y="2784429"/>
                    <a:pt x="1481349" y="2785378"/>
                  </a:cubicBezTo>
                  <a:cubicBezTo>
                    <a:pt x="1481129" y="2786328"/>
                    <a:pt x="1480765" y="2787131"/>
                    <a:pt x="1480253" y="2787935"/>
                  </a:cubicBezTo>
                  <a:cubicBezTo>
                    <a:pt x="1479742" y="2788665"/>
                    <a:pt x="1479085" y="2789322"/>
                    <a:pt x="1478281" y="2789834"/>
                  </a:cubicBezTo>
                  <a:lnTo>
                    <a:pt x="1466888" y="2797137"/>
                  </a:lnTo>
                  <a:cubicBezTo>
                    <a:pt x="1446511" y="2810648"/>
                    <a:pt x="1427449" y="2822626"/>
                    <a:pt x="1408460" y="2833655"/>
                  </a:cubicBezTo>
                  <a:cubicBezTo>
                    <a:pt x="1407656" y="2834312"/>
                    <a:pt x="1406634" y="2834750"/>
                    <a:pt x="1405611" y="2834896"/>
                  </a:cubicBezTo>
                  <a:close/>
                  <a:moveTo>
                    <a:pt x="266993" y="2808823"/>
                  </a:moveTo>
                  <a:cubicBezTo>
                    <a:pt x="266117" y="2808823"/>
                    <a:pt x="265167" y="2808676"/>
                    <a:pt x="264364" y="2808311"/>
                  </a:cubicBezTo>
                  <a:cubicBezTo>
                    <a:pt x="263488" y="2807873"/>
                    <a:pt x="262757" y="2807362"/>
                    <a:pt x="262100" y="2806632"/>
                  </a:cubicBezTo>
                  <a:cubicBezTo>
                    <a:pt x="261515" y="2805974"/>
                    <a:pt x="261005" y="2805171"/>
                    <a:pt x="260639" y="2804368"/>
                  </a:cubicBezTo>
                  <a:cubicBezTo>
                    <a:pt x="260274" y="2803491"/>
                    <a:pt x="260128" y="2802542"/>
                    <a:pt x="260128" y="2801592"/>
                  </a:cubicBezTo>
                  <a:cubicBezTo>
                    <a:pt x="260128" y="2800643"/>
                    <a:pt x="260274" y="2799766"/>
                    <a:pt x="260639" y="2798890"/>
                  </a:cubicBezTo>
                  <a:cubicBezTo>
                    <a:pt x="261005" y="2798086"/>
                    <a:pt x="261515" y="2797283"/>
                    <a:pt x="262100" y="2796626"/>
                  </a:cubicBezTo>
                  <a:cubicBezTo>
                    <a:pt x="284011" y="2774715"/>
                    <a:pt x="302488" y="2755288"/>
                    <a:pt x="319870" y="2736810"/>
                  </a:cubicBezTo>
                  <a:cubicBezTo>
                    <a:pt x="321112" y="2735466"/>
                    <a:pt x="322792" y="2734677"/>
                    <a:pt x="324618" y="2734619"/>
                  </a:cubicBezTo>
                  <a:cubicBezTo>
                    <a:pt x="326444" y="2734611"/>
                    <a:pt x="328197" y="2735349"/>
                    <a:pt x="329438" y="2736664"/>
                  </a:cubicBezTo>
                  <a:cubicBezTo>
                    <a:pt x="330753" y="2738015"/>
                    <a:pt x="331484" y="2739826"/>
                    <a:pt x="331484" y="2741703"/>
                  </a:cubicBezTo>
                  <a:cubicBezTo>
                    <a:pt x="331484" y="2743566"/>
                    <a:pt x="330826" y="2745370"/>
                    <a:pt x="329585" y="2746743"/>
                  </a:cubicBezTo>
                  <a:cubicBezTo>
                    <a:pt x="312129" y="2765440"/>
                    <a:pt x="293067" y="2785086"/>
                    <a:pt x="271157" y="2806924"/>
                  </a:cubicBezTo>
                  <a:cubicBezTo>
                    <a:pt x="269988" y="2808092"/>
                    <a:pt x="268381" y="2808749"/>
                    <a:pt x="266702" y="2808823"/>
                  </a:cubicBezTo>
                  <a:close/>
                  <a:moveTo>
                    <a:pt x="1542845" y="2743529"/>
                  </a:moveTo>
                  <a:cubicBezTo>
                    <a:pt x="1541383" y="2743566"/>
                    <a:pt x="1539996" y="2743098"/>
                    <a:pt x="1538900" y="2742215"/>
                  </a:cubicBezTo>
                  <a:cubicBezTo>
                    <a:pt x="1537732" y="2741323"/>
                    <a:pt x="1536855" y="2740097"/>
                    <a:pt x="1536417" y="2738709"/>
                  </a:cubicBezTo>
                  <a:cubicBezTo>
                    <a:pt x="1535979" y="2737285"/>
                    <a:pt x="1535979" y="2735751"/>
                    <a:pt x="1536417" y="2734327"/>
                  </a:cubicBezTo>
                  <a:cubicBezTo>
                    <a:pt x="1536782" y="2732902"/>
                    <a:pt x="1537658" y="2731654"/>
                    <a:pt x="1538827" y="2730748"/>
                  </a:cubicBezTo>
                  <a:cubicBezTo>
                    <a:pt x="1560300" y="2714191"/>
                    <a:pt x="1578997" y="2694289"/>
                    <a:pt x="1594115" y="2671809"/>
                  </a:cubicBezTo>
                  <a:cubicBezTo>
                    <a:pt x="1594553" y="2671057"/>
                    <a:pt x="1595210" y="2670414"/>
                    <a:pt x="1595941" y="2669910"/>
                  </a:cubicBezTo>
                  <a:cubicBezTo>
                    <a:pt x="1596671" y="2669391"/>
                    <a:pt x="1597548" y="2669018"/>
                    <a:pt x="1598424" y="2668814"/>
                  </a:cubicBezTo>
                  <a:cubicBezTo>
                    <a:pt x="1599301" y="2668632"/>
                    <a:pt x="1600177" y="2668632"/>
                    <a:pt x="1601053" y="2668814"/>
                  </a:cubicBezTo>
                  <a:cubicBezTo>
                    <a:pt x="1601930" y="2668968"/>
                    <a:pt x="1602733" y="2669340"/>
                    <a:pt x="1603463" y="2669910"/>
                  </a:cubicBezTo>
                  <a:cubicBezTo>
                    <a:pt x="1604924" y="2671005"/>
                    <a:pt x="1605947" y="2672627"/>
                    <a:pt x="1606312" y="2674438"/>
                  </a:cubicBezTo>
                  <a:cubicBezTo>
                    <a:pt x="1606677" y="2676315"/>
                    <a:pt x="1606239" y="2678250"/>
                    <a:pt x="1605216" y="2679843"/>
                  </a:cubicBezTo>
                  <a:cubicBezTo>
                    <a:pt x="1589222" y="2703593"/>
                    <a:pt x="1569502" y="2724584"/>
                    <a:pt x="1546788" y="2741995"/>
                  </a:cubicBezTo>
                  <a:cubicBezTo>
                    <a:pt x="1545693" y="2742930"/>
                    <a:pt x="1544232" y="2743449"/>
                    <a:pt x="1542771" y="2743456"/>
                  </a:cubicBezTo>
                  <a:close/>
                  <a:moveTo>
                    <a:pt x="375232" y="2681961"/>
                  </a:moveTo>
                  <a:cubicBezTo>
                    <a:pt x="374136" y="2681946"/>
                    <a:pt x="373113" y="2681698"/>
                    <a:pt x="372164" y="2681230"/>
                  </a:cubicBezTo>
                  <a:cubicBezTo>
                    <a:pt x="370557" y="2680332"/>
                    <a:pt x="369389" y="2678879"/>
                    <a:pt x="368805" y="2677140"/>
                  </a:cubicBezTo>
                  <a:cubicBezTo>
                    <a:pt x="368073" y="2675380"/>
                    <a:pt x="368073" y="2673423"/>
                    <a:pt x="368805" y="2671662"/>
                  </a:cubicBezTo>
                  <a:cubicBezTo>
                    <a:pt x="375377" y="2658114"/>
                    <a:pt x="378883" y="2643266"/>
                    <a:pt x="378957" y="2628207"/>
                  </a:cubicBezTo>
                  <a:cubicBezTo>
                    <a:pt x="378810" y="2616572"/>
                    <a:pt x="376984" y="2605018"/>
                    <a:pt x="373624" y="2593880"/>
                  </a:cubicBezTo>
                  <a:cubicBezTo>
                    <a:pt x="373040" y="2592091"/>
                    <a:pt x="373260" y="2590155"/>
                    <a:pt x="374063" y="2588476"/>
                  </a:cubicBezTo>
                  <a:cubicBezTo>
                    <a:pt x="374939" y="2586840"/>
                    <a:pt x="376326" y="2585591"/>
                    <a:pt x="378080" y="2584970"/>
                  </a:cubicBezTo>
                  <a:cubicBezTo>
                    <a:pt x="379760" y="2584408"/>
                    <a:pt x="381659" y="2584590"/>
                    <a:pt x="383192" y="2585481"/>
                  </a:cubicBezTo>
                  <a:cubicBezTo>
                    <a:pt x="384799" y="2586357"/>
                    <a:pt x="386041" y="2587862"/>
                    <a:pt x="386552" y="2589644"/>
                  </a:cubicBezTo>
                  <a:cubicBezTo>
                    <a:pt x="390350" y="2602155"/>
                    <a:pt x="392322" y="2615133"/>
                    <a:pt x="392468" y="2628207"/>
                  </a:cubicBezTo>
                  <a:cubicBezTo>
                    <a:pt x="392395" y="2645443"/>
                    <a:pt x="388451" y="2662446"/>
                    <a:pt x="380928" y="2677944"/>
                  </a:cubicBezTo>
                  <a:cubicBezTo>
                    <a:pt x="380417" y="2679112"/>
                    <a:pt x="379541" y="2680120"/>
                    <a:pt x="378518" y="2680865"/>
                  </a:cubicBezTo>
                  <a:cubicBezTo>
                    <a:pt x="377495" y="2681551"/>
                    <a:pt x="376254" y="2681931"/>
                    <a:pt x="375012" y="2681961"/>
                  </a:cubicBezTo>
                  <a:close/>
                  <a:moveTo>
                    <a:pt x="1640273" y="2608925"/>
                  </a:moveTo>
                  <a:cubicBezTo>
                    <a:pt x="1639104" y="2608859"/>
                    <a:pt x="1638009" y="2608560"/>
                    <a:pt x="1636987" y="2608049"/>
                  </a:cubicBezTo>
                  <a:cubicBezTo>
                    <a:pt x="1636183" y="2607560"/>
                    <a:pt x="1635526" y="2606946"/>
                    <a:pt x="1634942" y="2606223"/>
                  </a:cubicBezTo>
                  <a:cubicBezTo>
                    <a:pt x="1634430" y="2605471"/>
                    <a:pt x="1633992" y="2604631"/>
                    <a:pt x="1633773" y="2603740"/>
                  </a:cubicBezTo>
                  <a:cubicBezTo>
                    <a:pt x="1633627" y="2602820"/>
                    <a:pt x="1633627" y="2601885"/>
                    <a:pt x="1633773" y="2600964"/>
                  </a:cubicBezTo>
                  <a:cubicBezTo>
                    <a:pt x="1633919" y="2600044"/>
                    <a:pt x="1634212" y="2599153"/>
                    <a:pt x="1634649" y="2598335"/>
                  </a:cubicBezTo>
                  <a:cubicBezTo>
                    <a:pt x="1647869" y="2573503"/>
                    <a:pt x="1661015" y="2548598"/>
                    <a:pt x="1674015" y="2523620"/>
                  </a:cubicBezTo>
                  <a:cubicBezTo>
                    <a:pt x="1674965" y="2522153"/>
                    <a:pt x="1676352" y="2521086"/>
                    <a:pt x="1678033" y="2520626"/>
                  </a:cubicBezTo>
                  <a:cubicBezTo>
                    <a:pt x="1679712" y="2520180"/>
                    <a:pt x="1681465" y="2520414"/>
                    <a:pt x="1682999" y="2521283"/>
                  </a:cubicBezTo>
                  <a:cubicBezTo>
                    <a:pt x="1684460" y="2522203"/>
                    <a:pt x="1685628" y="2523628"/>
                    <a:pt x="1686139" y="2525300"/>
                  </a:cubicBezTo>
                  <a:cubicBezTo>
                    <a:pt x="1686797" y="2526973"/>
                    <a:pt x="1686797" y="2528813"/>
                    <a:pt x="1686139" y="2530486"/>
                  </a:cubicBezTo>
                  <a:cubicBezTo>
                    <a:pt x="1673139" y="2555464"/>
                    <a:pt x="1659847" y="2580442"/>
                    <a:pt x="1646627" y="2605274"/>
                  </a:cubicBezTo>
                  <a:cubicBezTo>
                    <a:pt x="1646043" y="2606333"/>
                    <a:pt x="1645240" y="2607238"/>
                    <a:pt x="1644217" y="2607903"/>
                  </a:cubicBezTo>
                  <a:cubicBezTo>
                    <a:pt x="1643195" y="2608567"/>
                    <a:pt x="1642026" y="2608925"/>
                    <a:pt x="1640784" y="2608925"/>
                  </a:cubicBezTo>
                  <a:close/>
                  <a:moveTo>
                    <a:pt x="343607" y="2522744"/>
                  </a:moveTo>
                  <a:cubicBezTo>
                    <a:pt x="342439" y="2522751"/>
                    <a:pt x="341343" y="2522444"/>
                    <a:pt x="340321" y="2521868"/>
                  </a:cubicBezTo>
                  <a:cubicBezTo>
                    <a:pt x="339371" y="2521269"/>
                    <a:pt x="338495" y="2520443"/>
                    <a:pt x="337911" y="2519457"/>
                  </a:cubicBezTo>
                  <a:cubicBezTo>
                    <a:pt x="323376" y="2495918"/>
                    <a:pt x="307236" y="2473350"/>
                    <a:pt x="289780" y="2451900"/>
                  </a:cubicBezTo>
                  <a:cubicBezTo>
                    <a:pt x="289196" y="2451184"/>
                    <a:pt x="288757" y="2450366"/>
                    <a:pt x="288466" y="2449490"/>
                  </a:cubicBezTo>
                  <a:cubicBezTo>
                    <a:pt x="287881" y="2447678"/>
                    <a:pt x="288027" y="2445714"/>
                    <a:pt x="288904" y="2444012"/>
                  </a:cubicBezTo>
                  <a:cubicBezTo>
                    <a:pt x="289269" y="2443187"/>
                    <a:pt x="289853" y="2442456"/>
                    <a:pt x="290583" y="2441894"/>
                  </a:cubicBezTo>
                  <a:cubicBezTo>
                    <a:pt x="291241" y="2441273"/>
                    <a:pt x="291971" y="2440798"/>
                    <a:pt x="292848" y="2440506"/>
                  </a:cubicBezTo>
                  <a:cubicBezTo>
                    <a:pt x="293724" y="2440324"/>
                    <a:pt x="294601" y="2440324"/>
                    <a:pt x="295477" y="2440506"/>
                  </a:cubicBezTo>
                  <a:cubicBezTo>
                    <a:pt x="296353" y="2440572"/>
                    <a:pt x="297230" y="2440820"/>
                    <a:pt x="298033" y="2441237"/>
                  </a:cubicBezTo>
                  <a:cubicBezTo>
                    <a:pt x="298836" y="2441675"/>
                    <a:pt x="299494" y="2442274"/>
                    <a:pt x="300078" y="2442989"/>
                  </a:cubicBezTo>
                  <a:cubicBezTo>
                    <a:pt x="317971" y="2464915"/>
                    <a:pt x="334404" y="2487972"/>
                    <a:pt x="349304" y="2512008"/>
                  </a:cubicBezTo>
                  <a:cubicBezTo>
                    <a:pt x="350253" y="2513636"/>
                    <a:pt x="350619" y="2515557"/>
                    <a:pt x="350253" y="2517412"/>
                  </a:cubicBezTo>
                  <a:cubicBezTo>
                    <a:pt x="349888" y="2519209"/>
                    <a:pt x="348866" y="2520801"/>
                    <a:pt x="347332" y="2521868"/>
                  </a:cubicBezTo>
                  <a:cubicBezTo>
                    <a:pt x="346236" y="2522568"/>
                    <a:pt x="344922" y="2522897"/>
                    <a:pt x="343607" y="2522817"/>
                  </a:cubicBezTo>
                  <a:close/>
                  <a:moveTo>
                    <a:pt x="1717836" y="2458692"/>
                  </a:moveTo>
                  <a:cubicBezTo>
                    <a:pt x="1714769" y="2458699"/>
                    <a:pt x="1712140" y="2456662"/>
                    <a:pt x="1711336" y="2453726"/>
                  </a:cubicBezTo>
                  <a:cubicBezTo>
                    <a:pt x="1710752" y="2451936"/>
                    <a:pt x="1710972" y="2450001"/>
                    <a:pt x="1711775" y="2448321"/>
                  </a:cubicBezTo>
                  <a:cubicBezTo>
                    <a:pt x="1724994" y="2421298"/>
                    <a:pt x="1736899" y="2396393"/>
                    <a:pt x="1748292" y="2371999"/>
                  </a:cubicBezTo>
                  <a:cubicBezTo>
                    <a:pt x="1748657" y="2371174"/>
                    <a:pt x="1749169" y="2370429"/>
                    <a:pt x="1749826" y="2369808"/>
                  </a:cubicBezTo>
                  <a:cubicBezTo>
                    <a:pt x="1750483" y="2369151"/>
                    <a:pt x="1751213" y="2368647"/>
                    <a:pt x="1752090" y="2368348"/>
                  </a:cubicBezTo>
                  <a:cubicBezTo>
                    <a:pt x="1753770" y="2367734"/>
                    <a:pt x="1755669" y="2367866"/>
                    <a:pt x="1757276" y="2368713"/>
                  </a:cubicBezTo>
                  <a:cubicBezTo>
                    <a:pt x="1758955" y="2369524"/>
                    <a:pt x="1760197" y="2370977"/>
                    <a:pt x="1760708" y="2372730"/>
                  </a:cubicBezTo>
                  <a:cubicBezTo>
                    <a:pt x="1761365" y="2374468"/>
                    <a:pt x="1761365" y="2376396"/>
                    <a:pt x="1760708" y="2378134"/>
                  </a:cubicBezTo>
                  <a:cubicBezTo>
                    <a:pt x="1749533" y="2402601"/>
                    <a:pt x="1737483" y="2427725"/>
                    <a:pt x="1724191" y="2454821"/>
                  </a:cubicBezTo>
                  <a:cubicBezTo>
                    <a:pt x="1723680" y="2455960"/>
                    <a:pt x="1722875" y="2456925"/>
                    <a:pt x="1721854" y="2457596"/>
                  </a:cubicBezTo>
                  <a:cubicBezTo>
                    <a:pt x="1720904" y="2458254"/>
                    <a:pt x="1719735" y="2458634"/>
                    <a:pt x="1718567" y="2458692"/>
                  </a:cubicBezTo>
                  <a:close/>
                  <a:moveTo>
                    <a:pt x="240190" y="2391354"/>
                  </a:moveTo>
                  <a:cubicBezTo>
                    <a:pt x="239313" y="2391354"/>
                    <a:pt x="238364" y="2391149"/>
                    <a:pt x="237560" y="2390769"/>
                  </a:cubicBezTo>
                  <a:cubicBezTo>
                    <a:pt x="236756" y="2390390"/>
                    <a:pt x="235953" y="2389842"/>
                    <a:pt x="235369" y="2389162"/>
                  </a:cubicBezTo>
                  <a:cubicBezTo>
                    <a:pt x="222588" y="2375432"/>
                    <a:pt x="209588" y="2361921"/>
                    <a:pt x="196587" y="2348336"/>
                  </a:cubicBezTo>
                  <a:lnTo>
                    <a:pt x="177891" y="2328763"/>
                  </a:lnTo>
                  <a:cubicBezTo>
                    <a:pt x="177306" y="2328069"/>
                    <a:pt x="176795" y="2327280"/>
                    <a:pt x="176429" y="2326426"/>
                  </a:cubicBezTo>
                  <a:cubicBezTo>
                    <a:pt x="176065" y="2325571"/>
                    <a:pt x="175918" y="2324650"/>
                    <a:pt x="175918" y="2323723"/>
                  </a:cubicBezTo>
                  <a:cubicBezTo>
                    <a:pt x="175918" y="2322774"/>
                    <a:pt x="176065" y="2321831"/>
                    <a:pt x="176429" y="2320948"/>
                  </a:cubicBezTo>
                  <a:cubicBezTo>
                    <a:pt x="176795" y="2320115"/>
                    <a:pt x="177306" y="2319348"/>
                    <a:pt x="177891" y="2318684"/>
                  </a:cubicBezTo>
                  <a:cubicBezTo>
                    <a:pt x="179132" y="2317347"/>
                    <a:pt x="180885" y="2316580"/>
                    <a:pt x="182711" y="2316566"/>
                  </a:cubicBezTo>
                  <a:cubicBezTo>
                    <a:pt x="184537" y="2316558"/>
                    <a:pt x="186290" y="2317333"/>
                    <a:pt x="187531" y="2318684"/>
                  </a:cubicBezTo>
                  <a:lnTo>
                    <a:pt x="206228" y="2338257"/>
                  </a:lnTo>
                  <a:cubicBezTo>
                    <a:pt x="219229" y="2351769"/>
                    <a:pt x="232228" y="2365426"/>
                    <a:pt x="244936" y="2379011"/>
                  </a:cubicBezTo>
                  <a:cubicBezTo>
                    <a:pt x="246251" y="2380384"/>
                    <a:pt x="246982" y="2382217"/>
                    <a:pt x="246982" y="2384123"/>
                  </a:cubicBezTo>
                  <a:cubicBezTo>
                    <a:pt x="246982" y="2386000"/>
                    <a:pt x="246251" y="2387811"/>
                    <a:pt x="244936" y="2389162"/>
                  </a:cubicBezTo>
                  <a:cubicBezTo>
                    <a:pt x="243768" y="2390572"/>
                    <a:pt x="242016" y="2391419"/>
                    <a:pt x="240190" y="2391500"/>
                  </a:cubicBezTo>
                  <a:close/>
                  <a:moveTo>
                    <a:pt x="1787877" y="2304223"/>
                  </a:moveTo>
                  <a:cubicBezTo>
                    <a:pt x="1787001" y="2304172"/>
                    <a:pt x="1786051" y="2303967"/>
                    <a:pt x="1785248" y="2303639"/>
                  </a:cubicBezTo>
                  <a:cubicBezTo>
                    <a:pt x="1783568" y="2302821"/>
                    <a:pt x="1782326" y="2301411"/>
                    <a:pt x="1781669" y="2299694"/>
                  </a:cubicBezTo>
                  <a:cubicBezTo>
                    <a:pt x="1780939" y="2297935"/>
                    <a:pt x="1780939" y="2295977"/>
                    <a:pt x="1781669" y="2294217"/>
                  </a:cubicBezTo>
                  <a:cubicBezTo>
                    <a:pt x="1789411" y="2274936"/>
                    <a:pt x="1797226" y="2255508"/>
                    <a:pt x="1803580" y="2236519"/>
                  </a:cubicBezTo>
                  <a:cubicBezTo>
                    <a:pt x="1806209" y="2229216"/>
                    <a:pt x="1808546" y="2222350"/>
                    <a:pt x="1810883" y="2215266"/>
                  </a:cubicBezTo>
                  <a:cubicBezTo>
                    <a:pt x="1811176" y="2214389"/>
                    <a:pt x="1811613" y="2213571"/>
                    <a:pt x="1812198" y="2212856"/>
                  </a:cubicBezTo>
                  <a:cubicBezTo>
                    <a:pt x="1812782" y="2212155"/>
                    <a:pt x="1813439" y="2211563"/>
                    <a:pt x="1814243" y="2211103"/>
                  </a:cubicBezTo>
                  <a:cubicBezTo>
                    <a:pt x="1815850" y="2210285"/>
                    <a:pt x="1817676" y="2210124"/>
                    <a:pt x="1819429" y="2210665"/>
                  </a:cubicBezTo>
                  <a:cubicBezTo>
                    <a:pt x="1820378" y="2210876"/>
                    <a:pt x="1821255" y="2211329"/>
                    <a:pt x="1821985" y="2211979"/>
                  </a:cubicBezTo>
                  <a:cubicBezTo>
                    <a:pt x="1822788" y="2212578"/>
                    <a:pt x="1823372" y="2213360"/>
                    <a:pt x="1823811" y="2214244"/>
                  </a:cubicBezTo>
                  <a:cubicBezTo>
                    <a:pt x="1824248" y="2215127"/>
                    <a:pt x="1824541" y="2216099"/>
                    <a:pt x="1824614" y="2217092"/>
                  </a:cubicBezTo>
                  <a:cubicBezTo>
                    <a:pt x="1824614" y="2218085"/>
                    <a:pt x="1824468" y="2219071"/>
                    <a:pt x="1824176" y="2220013"/>
                  </a:cubicBezTo>
                  <a:cubicBezTo>
                    <a:pt x="1821912" y="2227317"/>
                    <a:pt x="1819502" y="2234620"/>
                    <a:pt x="1816873" y="2241924"/>
                  </a:cubicBezTo>
                  <a:cubicBezTo>
                    <a:pt x="1810007" y="2261059"/>
                    <a:pt x="1802266" y="2280632"/>
                    <a:pt x="1794450" y="2300352"/>
                  </a:cubicBezTo>
                  <a:cubicBezTo>
                    <a:pt x="1793939" y="2301652"/>
                    <a:pt x="1792990" y="2302755"/>
                    <a:pt x="1791821" y="2303492"/>
                  </a:cubicBezTo>
                  <a:cubicBezTo>
                    <a:pt x="1790652" y="2304201"/>
                    <a:pt x="1789265" y="2304530"/>
                    <a:pt x="1787877" y="2304442"/>
                  </a:cubicBezTo>
                  <a:close/>
                  <a:moveTo>
                    <a:pt x="128956" y="2266829"/>
                  </a:moveTo>
                  <a:cubicBezTo>
                    <a:pt x="127789" y="2266807"/>
                    <a:pt x="126693" y="2266478"/>
                    <a:pt x="125670" y="2265879"/>
                  </a:cubicBezTo>
                  <a:cubicBezTo>
                    <a:pt x="124721" y="2265280"/>
                    <a:pt x="123844" y="2264448"/>
                    <a:pt x="123260" y="2263469"/>
                  </a:cubicBezTo>
                  <a:cubicBezTo>
                    <a:pt x="120996" y="2259818"/>
                    <a:pt x="118878" y="2256166"/>
                    <a:pt x="116833" y="2252148"/>
                  </a:cubicBezTo>
                  <a:cubicBezTo>
                    <a:pt x="105293" y="2229888"/>
                    <a:pt x="97698" y="2205830"/>
                    <a:pt x="94192" y="2181012"/>
                  </a:cubicBezTo>
                  <a:cubicBezTo>
                    <a:pt x="94119" y="2179216"/>
                    <a:pt x="94703" y="2177448"/>
                    <a:pt x="95799" y="2176046"/>
                  </a:cubicBezTo>
                  <a:cubicBezTo>
                    <a:pt x="97990" y="2173212"/>
                    <a:pt x="102080" y="2172657"/>
                    <a:pt x="104929" y="2174805"/>
                  </a:cubicBezTo>
                  <a:cubicBezTo>
                    <a:pt x="106389" y="2175878"/>
                    <a:pt x="107338" y="2177434"/>
                    <a:pt x="107704" y="2179186"/>
                  </a:cubicBezTo>
                  <a:cubicBezTo>
                    <a:pt x="110844" y="2202288"/>
                    <a:pt x="118001" y="2224673"/>
                    <a:pt x="128738" y="2245356"/>
                  </a:cubicBezTo>
                  <a:cubicBezTo>
                    <a:pt x="130637" y="2248935"/>
                    <a:pt x="132535" y="2252660"/>
                    <a:pt x="134653" y="2255800"/>
                  </a:cubicBezTo>
                  <a:cubicBezTo>
                    <a:pt x="135165" y="2256604"/>
                    <a:pt x="135457" y="2257495"/>
                    <a:pt x="135603" y="2258430"/>
                  </a:cubicBezTo>
                  <a:cubicBezTo>
                    <a:pt x="135749" y="2259343"/>
                    <a:pt x="135749" y="2260285"/>
                    <a:pt x="135603" y="2261205"/>
                  </a:cubicBezTo>
                  <a:cubicBezTo>
                    <a:pt x="135384" y="2262118"/>
                    <a:pt x="135019" y="2262987"/>
                    <a:pt x="134507" y="2263761"/>
                  </a:cubicBezTo>
                  <a:cubicBezTo>
                    <a:pt x="133996" y="2264550"/>
                    <a:pt x="133339" y="2265207"/>
                    <a:pt x="132535" y="2265660"/>
                  </a:cubicBezTo>
                  <a:cubicBezTo>
                    <a:pt x="131587" y="2266442"/>
                    <a:pt x="130491" y="2266902"/>
                    <a:pt x="129249" y="2266975"/>
                  </a:cubicBezTo>
                  <a:close/>
                  <a:moveTo>
                    <a:pt x="1831990" y="2140916"/>
                  </a:moveTo>
                  <a:cubicBezTo>
                    <a:pt x="1831041" y="2140909"/>
                    <a:pt x="1830165" y="2140683"/>
                    <a:pt x="1829361" y="2140259"/>
                  </a:cubicBezTo>
                  <a:cubicBezTo>
                    <a:pt x="1828558" y="2139901"/>
                    <a:pt x="1827828" y="2139346"/>
                    <a:pt x="1827243" y="2138652"/>
                  </a:cubicBezTo>
                  <a:cubicBezTo>
                    <a:pt x="1826586" y="2137951"/>
                    <a:pt x="1826074" y="2137133"/>
                    <a:pt x="1825783" y="2136242"/>
                  </a:cubicBezTo>
                  <a:cubicBezTo>
                    <a:pt x="1825636" y="2135322"/>
                    <a:pt x="1825636" y="2134379"/>
                    <a:pt x="1825783" y="2133466"/>
                  </a:cubicBezTo>
                  <a:lnTo>
                    <a:pt x="1825783" y="2122730"/>
                  </a:lnTo>
                  <a:cubicBezTo>
                    <a:pt x="1825856" y="2098687"/>
                    <a:pt x="1822350" y="2074768"/>
                    <a:pt x="1815484" y="2051740"/>
                  </a:cubicBezTo>
                  <a:cubicBezTo>
                    <a:pt x="1815338" y="2050827"/>
                    <a:pt x="1815338" y="2049885"/>
                    <a:pt x="1815484" y="2048965"/>
                  </a:cubicBezTo>
                  <a:cubicBezTo>
                    <a:pt x="1815558" y="2048023"/>
                    <a:pt x="1815777" y="2047110"/>
                    <a:pt x="1816215" y="2046263"/>
                  </a:cubicBezTo>
                  <a:cubicBezTo>
                    <a:pt x="1816580" y="2045452"/>
                    <a:pt x="1817164" y="2044729"/>
                    <a:pt x="1817821" y="2044144"/>
                  </a:cubicBezTo>
                  <a:cubicBezTo>
                    <a:pt x="1818479" y="2043502"/>
                    <a:pt x="1819282" y="2043027"/>
                    <a:pt x="1820159" y="2042757"/>
                  </a:cubicBezTo>
                  <a:cubicBezTo>
                    <a:pt x="1821035" y="2042567"/>
                    <a:pt x="1821912" y="2042567"/>
                    <a:pt x="1822788" y="2042757"/>
                  </a:cubicBezTo>
                  <a:cubicBezTo>
                    <a:pt x="1823664" y="2042852"/>
                    <a:pt x="1824468" y="2043100"/>
                    <a:pt x="1825271" y="2043487"/>
                  </a:cubicBezTo>
                  <a:cubicBezTo>
                    <a:pt x="1826074" y="2043903"/>
                    <a:pt x="1826805" y="2044510"/>
                    <a:pt x="1827316" y="2045240"/>
                  </a:cubicBezTo>
                  <a:cubicBezTo>
                    <a:pt x="1827900" y="2045956"/>
                    <a:pt x="1828339" y="2046774"/>
                    <a:pt x="1828631" y="2047650"/>
                  </a:cubicBezTo>
                  <a:cubicBezTo>
                    <a:pt x="1836008" y="2072095"/>
                    <a:pt x="1839660" y="2097497"/>
                    <a:pt x="1839586" y="2123022"/>
                  </a:cubicBezTo>
                  <a:lnTo>
                    <a:pt x="1839586" y="2134416"/>
                  </a:lnTo>
                  <a:cubicBezTo>
                    <a:pt x="1839513" y="2136264"/>
                    <a:pt x="1838710" y="2138017"/>
                    <a:pt x="1837395" y="2139310"/>
                  </a:cubicBezTo>
                  <a:cubicBezTo>
                    <a:pt x="1835935" y="2140690"/>
                    <a:pt x="1833963" y="2141340"/>
                    <a:pt x="1831990" y="2141062"/>
                  </a:cubicBezTo>
                  <a:close/>
                  <a:moveTo>
                    <a:pt x="112889" y="2103668"/>
                  </a:moveTo>
                  <a:cubicBezTo>
                    <a:pt x="112159" y="2103778"/>
                    <a:pt x="111429" y="2103778"/>
                    <a:pt x="110698" y="2103668"/>
                  </a:cubicBezTo>
                  <a:cubicBezTo>
                    <a:pt x="107119" y="2102244"/>
                    <a:pt x="105293" y="2098278"/>
                    <a:pt x="106462" y="2094612"/>
                  </a:cubicBezTo>
                  <a:cubicBezTo>
                    <a:pt x="115518" y="2067070"/>
                    <a:pt x="128592" y="2041004"/>
                    <a:pt x="145244" y="2017268"/>
                  </a:cubicBezTo>
                  <a:cubicBezTo>
                    <a:pt x="146266" y="2015800"/>
                    <a:pt x="147873" y="2014799"/>
                    <a:pt x="149626" y="2014492"/>
                  </a:cubicBezTo>
                  <a:cubicBezTo>
                    <a:pt x="151379" y="2014200"/>
                    <a:pt x="153205" y="2014646"/>
                    <a:pt x="154665" y="2015734"/>
                  </a:cubicBezTo>
                  <a:cubicBezTo>
                    <a:pt x="155395" y="2016311"/>
                    <a:pt x="155980" y="2016997"/>
                    <a:pt x="156491" y="2017779"/>
                  </a:cubicBezTo>
                  <a:cubicBezTo>
                    <a:pt x="156930" y="2018597"/>
                    <a:pt x="157221" y="2019488"/>
                    <a:pt x="157367" y="2020408"/>
                  </a:cubicBezTo>
                  <a:cubicBezTo>
                    <a:pt x="157513" y="2021329"/>
                    <a:pt x="157513" y="2022263"/>
                    <a:pt x="157367" y="2023183"/>
                  </a:cubicBezTo>
                  <a:cubicBezTo>
                    <a:pt x="157149" y="2024089"/>
                    <a:pt x="156710" y="2024951"/>
                    <a:pt x="156199" y="2025739"/>
                  </a:cubicBezTo>
                  <a:cubicBezTo>
                    <a:pt x="140497" y="2048286"/>
                    <a:pt x="128226" y="2073015"/>
                    <a:pt x="119682" y="2099140"/>
                  </a:cubicBezTo>
                  <a:cubicBezTo>
                    <a:pt x="119243" y="2100557"/>
                    <a:pt x="118367" y="2101806"/>
                    <a:pt x="117198" y="2102719"/>
                  </a:cubicBezTo>
                  <a:cubicBezTo>
                    <a:pt x="116030" y="2103581"/>
                    <a:pt x="114642" y="2104041"/>
                    <a:pt x="113182" y="2104033"/>
                  </a:cubicBezTo>
                  <a:close/>
                  <a:moveTo>
                    <a:pt x="1783057" y="1981918"/>
                  </a:moveTo>
                  <a:cubicBezTo>
                    <a:pt x="1782035" y="1981918"/>
                    <a:pt x="1781012" y="1981670"/>
                    <a:pt x="1780136" y="1981188"/>
                  </a:cubicBezTo>
                  <a:cubicBezTo>
                    <a:pt x="1779186" y="1980721"/>
                    <a:pt x="1778383" y="1980049"/>
                    <a:pt x="1777798" y="1979216"/>
                  </a:cubicBezTo>
                  <a:cubicBezTo>
                    <a:pt x="1767574" y="1965683"/>
                    <a:pt x="1756107" y="1953121"/>
                    <a:pt x="1743545" y="1941676"/>
                  </a:cubicBezTo>
                  <a:lnTo>
                    <a:pt x="1720319" y="1920788"/>
                  </a:lnTo>
                  <a:cubicBezTo>
                    <a:pt x="1719662" y="1920146"/>
                    <a:pt x="1719078" y="1919371"/>
                    <a:pt x="1718713" y="1918524"/>
                  </a:cubicBezTo>
                  <a:cubicBezTo>
                    <a:pt x="1718275" y="1917692"/>
                    <a:pt x="1718056" y="1916764"/>
                    <a:pt x="1718056" y="1915822"/>
                  </a:cubicBezTo>
                  <a:cubicBezTo>
                    <a:pt x="1717836" y="1914880"/>
                    <a:pt x="1717836" y="1913916"/>
                    <a:pt x="1718056" y="1912974"/>
                  </a:cubicBezTo>
                  <a:cubicBezTo>
                    <a:pt x="1718347" y="1912097"/>
                    <a:pt x="1718859" y="1911279"/>
                    <a:pt x="1719443" y="1910563"/>
                  </a:cubicBezTo>
                  <a:cubicBezTo>
                    <a:pt x="1720028" y="1909847"/>
                    <a:pt x="1720758" y="1909271"/>
                    <a:pt x="1721561" y="1908883"/>
                  </a:cubicBezTo>
                  <a:cubicBezTo>
                    <a:pt x="1722365" y="1908474"/>
                    <a:pt x="1723241" y="1908226"/>
                    <a:pt x="1724191" y="1908153"/>
                  </a:cubicBezTo>
                  <a:cubicBezTo>
                    <a:pt x="1725067" y="1908117"/>
                    <a:pt x="1726016" y="1908263"/>
                    <a:pt x="1726820" y="1908591"/>
                  </a:cubicBezTo>
                  <a:cubicBezTo>
                    <a:pt x="1727696" y="1908891"/>
                    <a:pt x="1728499" y="1909395"/>
                    <a:pt x="1729157" y="1910052"/>
                  </a:cubicBezTo>
                  <a:lnTo>
                    <a:pt x="1752382" y="1931013"/>
                  </a:lnTo>
                  <a:cubicBezTo>
                    <a:pt x="1765602" y="1943020"/>
                    <a:pt x="1777652" y="1956217"/>
                    <a:pt x="1788389" y="1970452"/>
                  </a:cubicBezTo>
                  <a:cubicBezTo>
                    <a:pt x="1789192" y="1971511"/>
                    <a:pt x="1789703" y="1972775"/>
                    <a:pt x="1789849" y="1974104"/>
                  </a:cubicBezTo>
                  <a:cubicBezTo>
                    <a:pt x="1789995" y="1975426"/>
                    <a:pt x="1789776" y="1976755"/>
                    <a:pt x="1789265" y="1977975"/>
                  </a:cubicBezTo>
                  <a:cubicBezTo>
                    <a:pt x="1788680" y="1979187"/>
                    <a:pt x="1787804" y="1980224"/>
                    <a:pt x="1786709" y="1980969"/>
                  </a:cubicBezTo>
                  <a:cubicBezTo>
                    <a:pt x="1785613" y="1981692"/>
                    <a:pt x="1784371" y="1982050"/>
                    <a:pt x="1783057" y="1981991"/>
                  </a:cubicBezTo>
                  <a:close/>
                  <a:moveTo>
                    <a:pt x="198632" y="1959424"/>
                  </a:moveTo>
                  <a:cubicBezTo>
                    <a:pt x="197245" y="1959402"/>
                    <a:pt x="195857" y="1958942"/>
                    <a:pt x="194761" y="1958109"/>
                  </a:cubicBezTo>
                  <a:cubicBezTo>
                    <a:pt x="194031" y="1957547"/>
                    <a:pt x="193374" y="1956853"/>
                    <a:pt x="192935" y="1956064"/>
                  </a:cubicBezTo>
                  <a:cubicBezTo>
                    <a:pt x="192424" y="1955283"/>
                    <a:pt x="192132" y="1954413"/>
                    <a:pt x="191986" y="1953508"/>
                  </a:cubicBezTo>
                  <a:cubicBezTo>
                    <a:pt x="191767" y="1952566"/>
                    <a:pt x="191767" y="1951601"/>
                    <a:pt x="191986" y="1950660"/>
                  </a:cubicBezTo>
                  <a:cubicBezTo>
                    <a:pt x="192132" y="1949732"/>
                    <a:pt x="192498" y="1948856"/>
                    <a:pt x="193082" y="1948104"/>
                  </a:cubicBezTo>
                  <a:cubicBezTo>
                    <a:pt x="208565" y="1925024"/>
                    <a:pt x="224048" y="1901653"/>
                    <a:pt x="239532" y="1878209"/>
                  </a:cubicBezTo>
                  <a:cubicBezTo>
                    <a:pt x="240554" y="1876697"/>
                    <a:pt x="242161" y="1875630"/>
                    <a:pt x="243914" y="1875214"/>
                  </a:cubicBezTo>
                  <a:cubicBezTo>
                    <a:pt x="245740" y="1874886"/>
                    <a:pt x="247565" y="1875309"/>
                    <a:pt x="249027" y="1876383"/>
                  </a:cubicBezTo>
                  <a:cubicBezTo>
                    <a:pt x="250487" y="1877508"/>
                    <a:pt x="251510" y="1879151"/>
                    <a:pt x="251802" y="1880984"/>
                  </a:cubicBezTo>
                  <a:cubicBezTo>
                    <a:pt x="252167" y="1882861"/>
                    <a:pt x="251729" y="1884796"/>
                    <a:pt x="250706" y="1886389"/>
                  </a:cubicBezTo>
                  <a:cubicBezTo>
                    <a:pt x="235223" y="1909855"/>
                    <a:pt x="219740" y="1933255"/>
                    <a:pt x="204183" y="1956575"/>
                  </a:cubicBezTo>
                  <a:cubicBezTo>
                    <a:pt x="203599" y="1957466"/>
                    <a:pt x="202723" y="1958190"/>
                    <a:pt x="201773" y="1958693"/>
                  </a:cubicBezTo>
                  <a:cubicBezTo>
                    <a:pt x="200824" y="1959190"/>
                    <a:pt x="199801" y="1959439"/>
                    <a:pt x="198705" y="1959424"/>
                  </a:cubicBezTo>
                  <a:close/>
                  <a:moveTo>
                    <a:pt x="1662768" y="1867546"/>
                  </a:moveTo>
                  <a:cubicBezTo>
                    <a:pt x="1661234" y="1867451"/>
                    <a:pt x="1659701" y="1866866"/>
                    <a:pt x="1658532" y="1865866"/>
                  </a:cubicBezTo>
                  <a:cubicBezTo>
                    <a:pt x="1637863" y="1847753"/>
                    <a:pt x="1616829" y="1829787"/>
                    <a:pt x="1595576" y="1811966"/>
                  </a:cubicBezTo>
                  <a:cubicBezTo>
                    <a:pt x="1594188" y="1810739"/>
                    <a:pt x="1593238" y="1809008"/>
                    <a:pt x="1593093" y="1807145"/>
                  </a:cubicBezTo>
                  <a:cubicBezTo>
                    <a:pt x="1592947" y="1805276"/>
                    <a:pt x="1593457" y="1803406"/>
                    <a:pt x="1594553" y="1801887"/>
                  </a:cubicBezTo>
                  <a:cubicBezTo>
                    <a:pt x="1595137" y="1801171"/>
                    <a:pt x="1595795" y="1800572"/>
                    <a:pt x="1596598" y="1800134"/>
                  </a:cubicBezTo>
                  <a:cubicBezTo>
                    <a:pt x="1597328" y="1799674"/>
                    <a:pt x="1598205" y="1799375"/>
                    <a:pt x="1599081" y="1799258"/>
                  </a:cubicBezTo>
                  <a:cubicBezTo>
                    <a:pt x="1599958" y="1799075"/>
                    <a:pt x="1600907" y="1799075"/>
                    <a:pt x="1601784" y="1799258"/>
                  </a:cubicBezTo>
                  <a:cubicBezTo>
                    <a:pt x="1602660" y="1799506"/>
                    <a:pt x="1603463" y="1799959"/>
                    <a:pt x="1604121" y="1800572"/>
                  </a:cubicBezTo>
                  <a:cubicBezTo>
                    <a:pt x="1625155" y="1818393"/>
                    <a:pt x="1646189" y="1836382"/>
                    <a:pt x="1667151" y="1854546"/>
                  </a:cubicBezTo>
                  <a:cubicBezTo>
                    <a:pt x="1668465" y="1855824"/>
                    <a:pt x="1669341" y="1857533"/>
                    <a:pt x="1669560" y="1859366"/>
                  </a:cubicBezTo>
                  <a:cubicBezTo>
                    <a:pt x="1669780" y="1861250"/>
                    <a:pt x="1669195" y="1863134"/>
                    <a:pt x="1668027" y="1864624"/>
                  </a:cubicBezTo>
                  <a:cubicBezTo>
                    <a:pt x="1667442" y="1865406"/>
                    <a:pt x="1666639" y="1866034"/>
                    <a:pt x="1665762" y="1866450"/>
                  </a:cubicBezTo>
                  <a:cubicBezTo>
                    <a:pt x="1664886" y="1866939"/>
                    <a:pt x="1663937" y="1867209"/>
                    <a:pt x="1662914" y="1867254"/>
                  </a:cubicBezTo>
                  <a:close/>
                  <a:moveTo>
                    <a:pt x="286786" y="1816421"/>
                  </a:moveTo>
                  <a:cubicBezTo>
                    <a:pt x="285909" y="1816384"/>
                    <a:pt x="284960" y="1816187"/>
                    <a:pt x="284156" y="1815837"/>
                  </a:cubicBezTo>
                  <a:cubicBezTo>
                    <a:pt x="282477" y="1815099"/>
                    <a:pt x="281162" y="1813697"/>
                    <a:pt x="280504" y="1811966"/>
                  </a:cubicBezTo>
                  <a:cubicBezTo>
                    <a:pt x="279774" y="1810206"/>
                    <a:pt x="279774" y="1808241"/>
                    <a:pt x="280504" y="1806488"/>
                  </a:cubicBezTo>
                  <a:cubicBezTo>
                    <a:pt x="288173" y="1787952"/>
                    <a:pt x="292191" y="1768115"/>
                    <a:pt x="292409" y="1748060"/>
                  </a:cubicBezTo>
                  <a:cubicBezTo>
                    <a:pt x="292409" y="1740873"/>
                    <a:pt x="291825" y="1733694"/>
                    <a:pt x="290730" y="1726588"/>
                  </a:cubicBezTo>
                  <a:cubicBezTo>
                    <a:pt x="290438" y="1724747"/>
                    <a:pt x="290876" y="1722870"/>
                    <a:pt x="291898" y="1721329"/>
                  </a:cubicBezTo>
                  <a:cubicBezTo>
                    <a:pt x="292921" y="1719846"/>
                    <a:pt x="294527" y="1718802"/>
                    <a:pt x="296280" y="1718408"/>
                  </a:cubicBezTo>
                  <a:cubicBezTo>
                    <a:pt x="298033" y="1718167"/>
                    <a:pt x="299859" y="1718641"/>
                    <a:pt x="301320" y="1719722"/>
                  </a:cubicBezTo>
                  <a:cubicBezTo>
                    <a:pt x="302780" y="1720877"/>
                    <a:pt x="303730" y="1722549"/>
                    <a:pt x="304022" y="1724397"/>
                  </a:cubicBezTo>
                  <a:cubicBezTo>
                    <a:pt x="305190" y="1732255"/>
                    <a:pt x="305848" y="1740187"/>
                    <a:pt x="305848" y="1748133"/>
                  </a:cubicBezTo>
                  <a:cubicBezTo>
                    <a:pt x="305629" y="1769971"/>
                    <a:pt x="301247" y="1791567"/>
                    <a:pt x="292921" y="1811747"/>
                  </a:cubicBezTo>
                  <a:cubicBezTo>
                    <a:pt x="292409" y="1813003"/>
                    <a:pt x="291533" y="1814091"/>
                    <a:pt x="290438" y="1814887"/>
                  </a:cubicBezTo>
                  <a:cubicBezTo>
                    <a:pt x="289415" y="1815632"/>
                    <a:pt x="288173" y="1816063"/>
                    <a:pt x="286858" y="1816129"/>
                  </a:cubicBezTo>
                  <a:close/>
                  <a:moveTo>
                    <a:pt x="1536271" y="1760476"/>
                  </a:moveTo>
                  <a:cubicBezTo>
                    <a:pt x="1534738" y="1760483"/>
                    <a:pt x="1533277" y="1759965"/>
                    <a:pt x="1532108" y="1759015"/>
                  </a:cubicBezTo>
                  <a:cubicBezTo>
                    <a:pt x="1510855" y="1741414"/>
                    <a:pt x="1489455" y="1723886"/>
                    <a:pt x="1468130" y="1706357"/>
                  </a:cubicBezTo>
                  <a:cubicBezTo>
                    <a:pt x="1466669" y="1705159"/>
                    <a:pt x="1465792" y="1703458"/>
                    <a:pt x="1465573" y="1701610"/>
                  </a:cubicBezTo>
                  <a:cubicBezTo>
                    <a:pt x="1465354" y="1699755"/>
                    <a:pt x="1465792" y="1697870"/>
                    <a:pt x="1466888" y="1696351"/>
                  </a:cubicBezTo>
                  <a:cubicBezTo>
                    <a:pt x="1467984" y="1694920"/>
                    <a:pt x="1469590" y="1693956"/>
                    <a:pt x="1471416" y="1693649"/>
                  </a:cubicBezTo>
                  <a:cubicBezTo>
                    <a:pt x="1473169" y="1693430"/>
                    <a:pt x="1474995" y="1693956"/>
                    <a:pt x="1476382" y="1695110"/>
                  </a:cubicBezTo>
                  <a:cubicBezTo>
                    <a:pt x="1497782" y="1712543"/>
                    <a:pt x="1519108" y="1730093"/>
                    <a:pt x="1540434" y="1747768"/>
                  </a:cubicBezTo>
                  <a:cubicBezTo>
                    <a:pt x="1541165" y="1748360"/>
                    <a:pt x="1541749" y="1749075"/>
                    <a:pt x="1542187" y="1749886"/>
                  </a:cubicBezTo>
                  <a:cubicBezTo>
                    <a:pt x="1542625" y="1750696"/>
                    <a:pt x="1542918" y="1751595"/>
                    <a:pt x="1542991" y="1752515"/>
                  </a:cubicBezTo>
                  <a:cubicBezTo>
                    <a:pt x="1543136" y="1753458"/>
                    <a:pt x="1543136" y="1754421"/>
                    <a:pt x="1542991" y="1755364"/>
                  </a:cubicBezTo>
                  <a:cubicBezTo>
                    <a:pt x="1542698" y="1756240"/>
                    <a:pt x="1542333" y="1757058"/>
                    <a:pt x="1541749" y="1757774"/>
                  </a:cubicBezTo>
                  <a:cubicBezTo>
                    <a:pt x="1541165" y="1758614"/>
                    <a:pt x="1540361" y="1759300"/>
                    <a:pt x="1539484" y="1759746"/>
                  </a:cubicBezTo>
                  <a:cubicBezTo>
                    <a:pt x="1538608" y="1760242"/>
                    <a:pt x="1537658" y="1760490"/>
                    <a:pt x="1536636" y="1760476"/>
                  </a:cubicBezTo>
                  <a:close/>
                  <a:moveTo>
                    <a:pt x="1408167" y="1655305"/>
                  </a:moveTo>
                  <a:cubicBezTo>
                    <a:pt x="1406707" y="1655305"/>
                    <a:pt x="1405246" y="1654787"/>
                    <a:pt x="1404078" y="1653845"/>
                  </a:cubicBezTo>
                  <a:cubicBezTo>
                    <a:pt x="1384358" y="1637996"/>
                    <a:pt x="1362959" y="1621198"/>
                    <a:pt x="1338346" y="1603523"/>
                  </a:cubicBezTo>
                  <a:cubicBezTo>
                    <a:pt x="1336593" y="1602508"/>
                    <a:pt x="1335351" y="1600814"/>
                    <a:pt x="1334913" y="1598849"/>
                  </a:cubicBezTo>
                  <a:cubicBezTo>
                    <a:pt x="1334694" y="1597863"/>
                    <a:pt x="1334694" y="1596834"/>
                    <a:pt x="1334913" y="1595855"/>
                  </a:cubicBezTo>
                  <a:cubicBezTo>
                    <a:pt x="1335059" y="1594832"/>
                    <a:pt x="1335425" y="1593861"/>
                    <a:pt x="1336009" y="1593006"/>
                  </a:cubicBezTo>
                  <a:cubicBezTo>
                    <a:pt x="1336520" y="1592166"/>
                    <a:pt x="1337250" y="1591465"/>
                    <a:pt x="1338127" y="1590961"/>
                  </a:cubicBezTo>
                  <a:cubicBezTo>
                    <a:pt x="1338930" y="1590428"/>
                    <a:pt x="1339880" y="1590107"/>
                    <a:pt x="1340829" y="1590012"/>
                  </a:cubicBezTo>
                  <a:cubicBezTo>
                    <a:pt x="1342801" y="1589764"/>
                    <a:pt x="1344773" y="1590443"/>
                    <a:pt x="1346161" y="1591838"/>
                  </a:cubicBezTo>
                  <a:cubicBezTo>
                    <a:pt x="1370627" y="1610024"/>
                    <a:pt x="1392100" y="1626603"/>
                    <a:pt x="1411892" y="1642524"/>
                  </a:cubicBezTo>
                  <a:cubicBezTo>
                    <a:pt x="1413061" y="1643437"/>
                    <a:pt x="1413864" y="1644693"/>
                    <a:pt x="1414230" y="1646103"/>
                  </a:cubicBezTo>
                  <a:cubicBezTo>
                    <a:pt x="1414668" y="1647505"/>
                    <a:pt x="1414668" y="1649010"/>
                    <a:pt x="1414230" y="1650412"/>
                  </a:cubicBezTo>
                  <a:cubicBezTo>
                    <a:pt x="1413791" y="1651792"/>
                    <a:pt x="1412988" y="1653012"/>
                    <a:pt x="1411819" y="1653918"/>
                  </a:cubicBezTo>
                  <a:cubicBezTo>
                    <a:pt x="1410723" y="1654794"/>
                    <a:pt x="1409336" y="1655276"/>
                    <a:pt x="1407876" y="1655305"/>
                  </a:cubicBezTo>
                  <a:close/>
                  <a:moveTo>
                    <a:pt x="267578" y="1653772"/>
                  </a:moveTo>
                  <a:cubicBezTo>
                    <a:pt x="265167" y="1653794"/>
                    <a:pt x="262977" y="1652465"/>
                    <a:pt x="261881" y="1650339"/>
                  </a:cubicBezTo>
                  <a:cubicBezTo>
                    <a:pt x="257791" y="1643036"/>
                    <a:pt x="253336" y="1635732"/>
                    <a:pt x="248588" y="1628429"/>
                  </a:cubicBezTo>
                  <a:cubicBezTo>
                    <a:pt x="238218" y="1612478"/>
                    <a:pt x="227043" y="1597074"/>
                    <a:pt x="215138" y="1582270"/>
                  </a:cubicBezTo>
                  <a:cubicBezTo>
                    <a:pt x="214481" y="1581584"/>
                    <a:pt x="214043" y="1580759"/>
                    <a:pt x="213751" y="1579860"/>
                  </a:cubicBezTo>
                  <a:cubicBezTo>
                    <a:pt x="213532" y="1578918"/>
                    <a:pt x="213532" y="1577954"/>
                    <a:pt x="213751" y="1577012"/>
                  </a:cubicBezTo>
                  <a:cubicBezTo>
                    <a:pt x="213823" y="1575113"/>
                    <a:pt x="214700" y="1573331"/>
                    <a:pt x="216088" y="1572045"/>
                  </a:cubicBezTo>
                  <a:cubicBezTo>
                    <a:pt x="216818" y="1571468"/>
                    <a:pt x="217621" y="1571023"/>
                    <a:pt x="218498" y="1570731"/>
                  </a:cubicBezTo>
                  <a:cubicBezTo>
                    <a:pt x="219374" y="1570548"/>
                    <a:pt x="220250" y="1570548"/>
                    <a:pt x="221127" y="1570731"/>
                  </a:cubicBezTo>
                  <a:cubicBezTo>
                    <a:pt x="222076" y="1570797"/>
                    <a:pt x="222953" y="1571103"/>
                    <a:pt x="223757" y="1571607"/>
                  </a:cubicBezTo>
                  <a:cubicBezTo>
                    <a:pt x="224560" y="1572082"/>
                    <a:pt x="225217" y="1572703"/>
                    <a:pt x="225801" y="1573433"/>
                  </a:cubicBezTo>
                  <a:cubicBezTo>
                    <a:pt x="238291" y="1588588"/>
                    <a:pt x="249830" y="1604436"/>
                    <a:pt x="260493" y="1620906"/>
                  </a:cubicBezTo>
                  <a:cubicBezTo>
                    <a:pt x="265460" y="1628209"/>
                    <a:pt x="269988" y="1636024"/>
                    <a:pt x="274150" y="1643401"/>
                  </a:cubicBezTo>
                  <a:cubicBezTo>
                    <a:pt x="274589" y="1644182"/>
                    <a:pt x="274881" y="1645051"/>
                    <a:pt x="275027" y="1645957"/>
                  </a:cubicBezTo>
                  <a:cubicBezTo>
                    <a:pt x="275392" y="1647805"/>
                    <a:pt x="274881" y="1649711"/>
                    <a:pt x="273786" y="1651215"/>
                  </a:cubicBezTo>
                  <a:cubicBezTo>
                    <a:pt x="273274" y="1651990"/>
                    <a:pt x="272617" y="1652640"/>
                    <a:pt x="271814" y="1653114"/>
                  </a:cubicBezTo>
                  <a:cubicBezTo>
                    <a:pt x="270499" y="1653801"/>
                    <a:pt x="269038" y="1654035"/>
                    <a:pt x="267578" y="1653772"/>
                  </a:cubicBezTo>
                  <a:close/>
                  <a:moveTo>
                    <a:pt x="1276120" y="1555832"/>
                  </a:moveTo>
                  <a:cubicBezTo>
                    <a:pt x="1274732" y="1555817"/>
                    <a:pt x="1273418" y="1555408"/>
                    <a:pt x="1272249" y="1554663"/>
                  </a:cubicBezTo>
                  <a:lnTo>
                    <a:pt x="1257642" y="1544000"/>
                  </a:lnTo>
                  <a:lnTo>
                    <a:pt x="1206007" y="1506752"/>
                  </a:lnTo>
                  <a:cubicBezTo>
                    <a:pt x="1204472" y="1505613"/>
                    <a:pt x="1203377" y="1503947"/>
                    <a:pt x="1203012" y="1502078"/>
                  </a:cubicBezTo>
                  <a:cubicBezTo>
                    <a:pt x="1202646" y="1500171"/>
                    <a:pt x="1203012" y="1498207"/>
                    <a:pt x="1203961" y="1496527"/>
                  </a:cubicBezTo>
                  <a:cubicBezTo>
                    <a:pt x="1204399" y="1495775"/>
                    <a:pt x="1205057" y="1495103"/>
                    <a:pt x="1205714" y="1494555"/>
                  </a:cubicBezTo>
                  <a:cubicBezTo>
                    <a:pt x="1207101" y="1493482"/>
                    <a:pt x="1208927" y="1493080"/>
                    <a:pt x="1210608" y="1493460"/>
                  </a:cubicBezTo>
                  <a:cubicBezTo>
                    <a:pt x="1211484" y="1493613"/>
                    <a:pt x="1212287" y="1493963"/>
                    <a:pt x="1213018" y="1494482"/>
                  </a:cubicBezTo>
                  <a:cubicBezTo>
                    <a:pt x="1230911" y="1507555"/>
                    <a:pt x="1248075" y="1519898"/>
                    <a:pt x="1265311" y="1532241"/>
                  </a:cubicBezTo>
                  <a:lnTo>
                    <a:pt x="1279918" y="1542904"/>
                  </a:lnTo>
                  <a:cubicBezTo>
                    <a:pt x="1281086" y="1543788"/>
                    <a:pt x="1281962" y="1545008"/>
                    <a:pt x="1282474" y="1546410"/>
                  </a:cubicBezTo>
                  <a:cubicBezTo>
                    <a:pt x="1282912" y="1547863"/>
                    <a:pt x="1282912" y="1549412"/>
                    <a:pt x="1282474" y="1550865"/>
                  </a:cubicBezTo>
                  <a:cubicBezTo>
                    <a:pt x="1282035" y="1552275"/>
                    <a:pt x="1281232" y="1553524"/>
                    <a:pt x="1280064" y="1554444"/>
                  </a:cubicBezTo>
                  <a:cubicBezTo>
                    <a:pt x="1278969" y="1555335"/>
                    <a:pt x="1277580" y="1555824"/>
                    <a:pt x="1276120" y="1555832"/>
                  </a:cubicBezTo>
                  <a:close/>
                  <a:moveTo>
                    <a:pt x="166570" y="1519971"/>
                  </a:moveTo>
                  <a:cubicBezTo>
                    <a:pt x="165620" y="1519971"/>
                    <a:pt x="164671" y="1519745"/>
                    <a:pt x="163794" y="1519314"/>
                  </a:cubicBezTo>
                  <a:cubicBezTo>
                    <a:pt x="162918" y="1518868"/>
                    <a:pt x="162115" y="1518248"/>
                    <a:pt x="161458" y="1517488"/>
                  </a:cubicBezTo>
                  <a:cubicBezTo>
                    <a:pt x="150502" y="1504123"/>
                    <a:pt x="139547" y="1490903"/>
                    <a:pt x="128007" y="1477684"/>
                  </a:cubicBezTo>
                  <a:lnTo>
                    <a:pt x="107631" y="1453656"/>
                  </a:lnTo>
                  <a:cubicBezTo>
                    <a:pt x="106389" y="1452209"/>
                    <a:pt x="105805" y="1450354"/>
                    <a:pt x="105951" y="1448470"/>
                  </a:cubicBezTo>
                  <a:cubicBezTo>
                    <a:pt x="106024" y="1446607"/>
                    <a:pt x="106901" y="1444862"/>
                    <a:pt x="108215" y="1443577"/>
                  </a:cubicBezTo>
                  <a:cubicBezTo>
                    <a:pt x="108872" y="1442956"/>
                    <a:pt x="109603" y="1442481"/>
                    <a:pt x="110479" y="1442189"/>
                  </a:cubicBezTo>
                  <a:cubicBezTo>
                    <a:pt x="111356" y="1441889"/>
                    <a:pt x="112232" y="1441765"/>
                    <a:pt x="113108" y="1441824"/>
                  </a:cubicBezTo>
                  <a:cubicBezTo>
                    <a:pt x="113985" y="1441889"/>
                    <a:pt x="114861" y="1442138"/>
                    <a:pt x="115664" y="1442554"/>
                  </a:cubicBezTo>
                  <a:cubicBezTo>
                    <a:pt x="116468" y="1442941"/>
                    <a:pt x="117198" y="1443518"/>
                    <a:pt x="117783" y="1444234"/>
                  </a:cubicBezTo>
                  <a:lnTo>
                    <a:pt x="138086" y="1468189"/>
                  </a:lnTo>
                  <a:cubicBezTo>
                    <a:pt x="149407" y="1481431"/>
                    <a:pt x="160654" y="1494774"/>
                    <a:pt x="171683" y="1508213"/>
                  </a:cubicBezTo>
                  <a:cubicBezTo>
                    <a:pt x="172340" y="1508899"/>
                    <a:pt x="172778" y="1509725"/>
                    <a:pt x="173070" y="1510623"/>
                  </a:cubicBezTo>
                  <a:cubicBezTo>
                    <a:pt x="173216" y="1511536"/>
                    <a:pt x="173216" y="1512485"/>
                    <a:pt x="173070" y="1513398"/>
                  </a:cubicBezTo>
                  <a:cubicBezTo>
                    <a:pt x="172997" y="1514318"/>
                    <a:pt x="172778" y="1515209"/>
                    <a:pt x="172340" y="1516027"/>
                  </a:cubicBezTo>
                  <a:cubicBezTo>
                    <a:pt x="171244" y="1518408"/>
                    <a:pt x="168907" y="1519993"/>
                    <a:pt x="166278" y="1520190"/>
                  </a:cubicBezTo>
                  <a:close/>
                  <a:moveTo>
                    <a:pt x="1154443" y="1445183"/>
                  </a:moveTo>
                  <a:cubicBezTo>
                    <a:pt x="1153274" y="1445198"/>
                    <a:pt x="1152107" y="1444869"/>
                    <a:pt x="1151084" y="1444234"/>
                  </a:cubicBezTo>
                  <a:cubicBezTo>
                    <a:pt x="1150061" y="1443635"/>
                    <a:pt x="1149185" y="1442744"/>
                    <a:pt x="1148601" y="1441678"/>
                  </a:cubicBezTo>
                  <a:cubicBezTo>
                    <a:pt x="1134870" y="1416093"/>
                    <a:pt x="1125010" y="1388596"/>
                    <a:pt x="1119387" y="1360098"/>
                  </a:cubicBezTo>
                  <a:cubicBezTo>
                    <a:pt x="1119241" y="1359177"/>
                    <a:pt x="1119241" y="1358242"/>
                    <a:pt x="1119387" y="1357322"/>
                  </a:cubicBezTo>
                  <a:cubicBezTo>
                    <a:pt x="1119605" y="1356409"/>
                    <a:pt x="1119898" y="1355518"/>
                    <a:pt x="1120336" y="1354693"/>
                  </a:cubicBezTo>
                  <a:cubicBezTo>
                    <a:pt x="1120847" y="1353933"/>
                    <a:pt x="1121431" y="1353269"/>
                    <a:pt x="1122161" y="1352721"/>
                  </a:cubicBezTo>
                  <a:cubicBezTo>
                    <a:pt x="1122892" y="1352180"/>
                    <a:pt x="1123696" y="1351808"/>
                    <a:pt x="1124572" y="1351625"/>
                  </a:cubicBezTo>
                  <a:cubicBezTo>
                    <a:pt x="1125449" y="1351406"/>
                    <a:pt x="1126325" y="1351406"/>
                    <a:pt x="1127201" y="1351625"/>
                  </a:cubicBezTo>
                  <a:cubicBezTo>
                    <a:pt x="1128078" y="1351757"/>
                    <a:pt x="1128954" y="1352078"/>
                    <a:pt x="1129684" y="1352575"/>
                  </a:cubicBezTo>
                  <a:cubicBezTo>
                    <a:pt x="1130414" y="1353108"/>
                    <a:pt x="1131072" y="1353772"/>
                    <a:pt x="1131583" y="1354547"/>
                  </a:cubicBezTo>
                  <a:cubicBezTo>
                    <a:pt x="1132095" y="1355299"/>
                    <a:pt x="1132460" y="1356139"/>
                    <a:pt x="1132679" y="1357030"/>
                  </a:cubicBezTo>
                  <a:cubicBezTo>
                    <a:pt x="1138010" y="1384133"/>
                    <a:pt x="1147432" y="1410280"/>
                    <a:pt x="1160578" y="1434593"/>
                  </a:cubicBezTo>
                  <a:cubicBezTo>
                    <a:pt x="1161163" y="1435689"/>
                    <a:pt x="1161527" y="1436916"/>
                    <a:pt x="1161527" y="1438172"/>
                  </a:cubicBezTo>
                  <a:cubicBezTo>
                    <a:pt x="1161527" y="1439421"/>
                    <a:pt x="1161236" y="1440655"/>
                    <a:pt x="1160651" y="1441751"/>
                  </a:cubicBezTo>
                  <a:cubicBezTo>
                    <a:pt x="1160067" y="1442839"/>
                    <a:pt x="1159191" y="1443752"/>
                    <a:pt x="1158168" y="1444380"/>
                  </a:cubicBezTo>
                  <a:cubicBezTo>
                    <a:pt x="1157146" y="1445023"/>
                    <a:pt x="1155977" y="1445351"/>
                    <a:pt x="1154736" y="1445329"/>
                  </a:cubicBezTo>
                  <a:close/>
                  <a:moveTo>
                    <a:pt x="60961" y="1390188"/>
                  </a:moveTo>
                  <a:cubicBezTo>
                    <a:pt x="59939" y="1390195"/>
                    <a:pt x="58843" y="1389969"/>
                    <a:pt x="57893" y="1389530"/>
                  </a:cubicBezTo>
                  <a:cubicBezTo>
                    <a:pt x="56944" y="1389012"/>
                    <a:pt x="56141" y="1388289"/>
                    <a:pt x="55484" y="1387413"/>
                  </a:cubicBezTo>
                  <a:cubicBezTo>
                    <a:pt x="53219" y="1384199"/>
                    <a:pt x="50955" y="1380985"/>
                    <a:pt x="48764" y="1377699"/>
                  </a:cubicBezTo>
                  <a:cubicBezTo>
                    <a:pt x="34596" y="1357249"/>
                    <a:pt x="22910" y="1335185"/>
                    <a:pt x="13999" y="1311967"/>
                  </a:cubicBezTo>
                  <a:cubicBezTo>
                    <a:pt x="13196" y="1310105"/>
                    <a:pt x="13196" y="1307987"/>
                    <a:pt x="13999" y="1306124"/>
                  </a:cubicBezTo>
                  <a:cubicBezTo>
                    <a:pt x="14365" y="1305204"/>
                    <a:pt x="14876" y="1304357"/>
                    <a:pt x="15534" y="1303641"/>
                  </a:cubicBezTo>
                  <a:cubicBezTo>
                    <a:pt x="16191" y="1302918"/>
                    <a:pt x="16994" y="1302341"/>
                    <a:pt x="17870" y="1301961"/>
                  </a:cubicBezTo>
                  <a:cubicBezTo>
                    <a:pt x="18747" y="1301618"/>
                    <a:pt x="19769" y="1301443"/>
                    <a:pt x="20719" y="1301450"/>
                  </a:cubicBezTo>
                  <a:cubicBezTo>
                    <a:pt x="21668" y="1301501"/>
                    <a:pt x="22618" y="1301779"/>
                    <a:pt x="23421" y="1302253"/>
                  </a:cubicBezTo>
                  <a:cubicBezTo>
                    <a:pt x="24297" y="1302692"/>
                    <a:pt x="25101" y="1303313"/>
                    <a:pt x="25686" y="1304079"/>
                  </a:cubicBezTo>
                  <a:cubicBezTo>
                    <a:pt x="26270" y="1304861"/>
                    <a:pt x="26707" y="1305759"/>
                    <a:pt x="26927" y="1306709"/>
                  </a:cubicBezTo>
                  <a:cubicBezTo>
                    <a:pt x="35399" y="1328838"/>
                    <a:pt x="46500" y="1349858"/>
                    <a:pt x="60012" y="1369300"/>
                  </a:cubicBezTo>
                  <a:cubicBezTo>
                    <a:pt x="62130" y="1372514"/>
                    <a:pt x="64321" y="1375581"/>
                    <a:pt x="66585" y="1378721"/>
                  </a:cubicBezTo>
                  <a:cubicBezTo>
                    <a:pt x="68922" y="1381869"/>
                    <a:pt x="68338" y="1386280"/>
                    <a:pt x="65270" y="1388727"/>
                  </a:cubicBezTo>
                  <a:cubicBezTo>
                    <a:pt x="64174" y="1389735"/>
                    <a:pt x="62714" y="1390312"/>
                    <a:pt x="61254" y="1390334"/>
                  </a:cubicBezTo>
                  <a:close/>
                  <a:moveTo>
                    <a:pt x="1112156" y="1281658"/>
                  </a:moveTo>
                  <a:cubicBezTo>
                    <a:pt x="1110549" y="1281672"/>
                    <a:pt x="1108943" y="1281073"/>
                    <a:pt x="1107774" y="1279978"/>
                  </a:cubicBezTo>
                  <a:cubicBezTo>
                    <a:pt x="1106533" y="1278853"/>
                    <a:pt x="1105729" y="1277334"/>
                    <a:pt x="1105437" y="1275669"/>
                  </a:cubicBezTo>
                  <a:cubicBezTo>
                    <a:pt x="1100763" y="1247185"/>
                    <a:pt x="1095431" y="1219140"/>
                    <a:pt x="1089954" y="1192190"/>
                  </a:cubicBezTo>
                  <a:cubicBezTo>
                    <a:pt x="1089734" y="1190437"/>
                    <a:pt x="1090173" y="1188677"/>
                    <a:pt x="1091195" y="1187223"/>
                  </a:cubicBezTo>
                  <a:cubicBezTo>
                    <a:pt x="1092144" y="1185799"/>
                    <a:pt x="1093605" y="1184762"/>
                    <a:pt x="1095285" y="1184302"/>
                  </a:cubicBezTo>
                  <a:cubicBezTo>
                    <a:pt x="1096965" y="1183944"/>
                    <a:pt x="1098644" y="1184229"/>
                    <a:pt x="1100106" y="1185105"/>
                  </a:cubicBezTo>
                  <a:cubicBezTo>
                    <a:pt x="1101566" y="1186025"/>
                    <a:pt x="1102735" y="1187449"/>
                    <a:pt x="1103246" y="1189122"/>
                  </a:cubicBezTo>
                  <a:cubicBezTo>
                    <a:pt x="1109016" y="1216218"/>
                    <a:pt x="1114347" y="1244629"/>
                    <a:pt x="1119095" y="1273259"/>
                  </a:cubicBezTo>
                  <a:cubicBezTo>
                    <a:pt x="1119387" y="1275099"/>
                    <a:pt x="1118948" y="1276976"/>
                    <a:pt x="1117926" y="1278517"/>
                  </a:cubicBezTo>
                  <a:cubicBezTo>
                    <a:pt x="1116903" y="1280022"/>
                    <a:pt x="1115370" y="1281073"/>
                    <a:pt x="1113617" y="1281439"/>
                  </a:cubicBezTo>
                  <a:close/>
                  <a:moveTo>
                    <a:pt x="5162" y="1233308"/>
                  </a:moveTo>
                  <a:cubicBezTo>
                    <a:pt x="4286" y="1233323"/>
                    <a:pt x="3409" y="1233148"/>
                    <a:pt x="2606" y="1232797"/>
                  </a:cubicBezTo>
                  <a:cubicBezTo>
                    <a:pt x="1803" y="1232395"/>
                    <a:pt x="1072" y="1231855"/>
                    <a:pt x="415" y="1231190"/>
                  </a:cubicBezTo>
                  <a:cubicBezTo>
                    <a:pt x="-169" y="1230511"/>
                    <a:pt x="-681" y="1229715"/>
                    <a:pt x="-972" y="1228853"/>
                  </a:cubicBezTo>
                  <a:cubicBezTo>
                    <a:pt x="-1338" y="1227999"/>
                    <a:pt x="-1484" y="1227079"/>
                    <a:pt x="-1484" y="1226151"/>
                  </a:cubicBezTo>
                  <a:cubicBezTo>
                    <a:pt x="-1119" y="1204007"/>
                    <a:pt x="2314" y="1182030"/>
                    <a:pt x="8814" y="1160857"/>
                  </a:cubicBezTo>
                  <a:cubicBezTo>
                    <a:pt x="10859" y="1154285"/>
                    <a:pt x="13050" y="1147565"/>
                    <a:pt x="15168" y="1140992"/>
                  </a:cubicBezTo>
                  <a:cubicBezTo>
                    <a:pt x="15460" y="1140108"/>
                    <a:pt x="15971" y="1139290"/>
                    <a:pt x="16556" y="1138582"/>
                  </a:cubicBezTo>
                  <a:cubicBezTo>
                    <a:pt x="17140" y="1137881"/>
                    <a:pt x="17797" y="1137311"/>
                    <a:pt x="18600" y="1136902"/>
                  </a:cubicBezTo>
                  <a:cubicBezTo>
                    <a:pt x="19404" y="1136486"/>
                    <a:pt x="20280" y="1136237"/>
                    <a:pt x="21157" y="1136172"/>
                  </a:cubicBezTo>
                  <a:cubicBezTo>
                    <a:pt x="22034" y="1136106"/>
                    <a:pt x="22910" y="1136230"/>
                    <a:pt x="23787" y="1136537"/>
                  </a:cubicBezTo>
                  <a:cubicBezTo>
                    <a:pt x="24663" y="1136836"/>
                    <a:pt x="25393" y="1137311"/>
                    <a:pt x="26050" y="1137924"/>
                  </a:cubicBezTo>
                  <a:cubicBezTo>
                    <a:pt x="26780" y="1138545"/>
                    <a:pt x="27292" y="1139320"/>
                    <a:pt x="27657" y="1140188"/>
                  </a:cubicBezTo>
                  <a:cubicBezTo>
                    <a:pt x="28095" y="1141021"/>
                    <a:pt x="28315" y="1141949"/>
                    <a:pt x="28315" y="1142891"/>
                  </a:cubicBezTo>
                  <a:cubicBezTo>
                    <a:pt x="28460" y="1143782"/>
                    <a:pt x="28460" y="1144702"/>
                    <a:pt x="28315" y="1145593"/>
                  </a:cubicBezTo>
                  <a:cubicBezTo>
                    <a:pt x="26123" y="1152166"/>
                    <a:pt x="24005" y="1158666"/>
                    <a:pt x="22034" y="1165312"/>
                  </a:cubicBezTo>
                  <a:cubicBezTo>
                    <a:pt x="15825" y="1185178"/>
                    <a:pt x="12612" y="1205847"/>
                    <a:pt x="12393" y="1226662"/>
                  </a:cubicBezTo>
                  <a:cubicBezTo>
                    <a:pt x="12246" y="1228459"/>
                    <a:pt x="11516" y="1230153"/>
                    <a:pt x="10201" y="1231410"/>
                  </a:cubicBezTo>
                  <a:cubicBezTo>
                    <a:pt x="8960" y="1232636"/>
                    <a:pt x="7207" y="1233294"/>
                    <a:pt x="5455" y="1233235"/>
                  </a:cubicBezTo>
                  <a:close/>
                  <a:moveTo>
                    <a:pt x="1076223" y="1114845"/>
                  </a:moveTo>
                  <a:cubicBezTo>
                    <a:pt x="1074762" y="1114831"/>
                    <a:pt x="1073374" y="1114342"/>
                    <a:pt x="1072206" y="1113458"/>
                  </a:cubicBezTo>
                  <a:cubicBezTo>
                    <a:pt x="1071037" y="1112508"/>
                    <a:pt x="1070160" y="1111201"/>
                    <a:pt x="1069723" y="1109733"/>
                  </a:cubicBezTo>
                  <a:cubicBezTo>
                    <a:pt x="1061981" y="1082126"/>
                    <a:pt x="1054239" y="1054956"/>
                    <a:pt x="1045110" y="1028737"/>
                  </a:cubicBezTo>
                  <a:cubicBezTo>
                    <a:pt x="1044744" y="1027883"/>
                    <a:pt x="1044598" y="1026955"/>
                    <a:pt x="1044671" y="1026035"/>
                  </a:cubicBezTo>
                  <a:cubicBezTo>
                    <a:pt x="1044744" y="1025078"/>
                    <a:pt x="1044964" y="1024143"/>
                    <a:pt x="1045329" y="1023259"/>
                  </a:cubicBezTo>
                  <a:cubicBezTo>
                    <a:pt x="1045694" y="1022412"/>
                    <a:pt x="1046206" y="1021667"/>
                    <a:pt x="1046936" y="1021068"/>
                  </a:cubicBezTo>
                  <a:cubicBezTo>
                    <a:pt x="1047593" y="1020411"/>
                    <a:pt x="1048323" y="1019907"/>
                    <a:pt x="1049199" y="1019608"/>
                  </a:cubicBezTo>
                  <a:cubicBezTo>
                    <a:pt x="1050807" y="1018885"/>
                    <a:pt x="1052706" y="1018885"/>
                    <a:pt x="1054312" y="1019608"/>
                  </a:cubicBezTo>
                  <a:cubicBezTo>
                    <a:pt x="1055919" y="1020440"/>
                    <a:pt x="1057161" y="1021842"/>
                    <a:pt x="1057818" y="1023551"/>
                  </a:cubicBezTo>
                  <a:cubicBezTo>
                    <a:pt x="1066801" y="1049990"/>
                    <a:pt x="1075200" y="1077598"/>
                    <a:pt x="1082723" y="1105205"/>
                  </a:cubicBezTo>
                  <a:cubicBezTo>
                    <a:pt x="1082942" y="1106118"/>
                    <a:pt x="1082942" y="1107067"/>
                    <a:pt x="1082723" y="1107980"/>
                  </a:cubicBezTo>
                  <a:cubicBezTo>
                    <a:pt x="1082650" y="1108900"/>
                    <a:pt x="1082358" y="1109799"/>
                    <a:pt x="1081920" y="1110609"/>
                  </a:cubicBezTo>
                  <a:cubicBezTo>
                    <a:pt x="1081554" y="1111435"/>
                    <a:pt x="1080970" y="1112165"/>
                    <a:pt x="1080239" y="1112728"/>
                  </a:cubicBezTo>
                  <a:cubicBezTo>
                    <a:pt x="1079582" y="1113297"/>
                    <a:pt x="1078779" y="1113721"/>
                    <a:pt x="1077903" y="1113969"/>
                  </a:cubicBezTo>
                  <a:cubicBezTo>
                    <a:pt x="1077319" y="1114181"/>
                    <a:pt x="1076661" y="1114334"/>
                    <a:pt x="1076004" y="1114407"/>
                  </a:cubicBezTo>
                  <a:close/>
                  <a:moveTo>
                    <a:pt x="51102" y="1070367"/>
                  </a:moveTo>
                  <a:cubicBezTo>
                    <a:pt x="50225" y="1070403"/>
                    <a:pt x="49276" y="1070199"/>
                    <a:pt x="48472" y="1069783"/>
                  </a:cubicBezTo>
                  <a:cubicBezTo>
                    <a:pt x="47668" y="1069447"/>
                    <a:pt x="46865" y="1068921"/>
                    <a:pt x="46281" y="1068249"/>
                  </a:cubicBezTo>
                  <a:cubicBezTo>
                    <a:pt x="45624" y="1067592"/>
                    <a:pt x="45112" y="1066796"/>
                    <a:pt x="44821" y="1065912"/>
                  </a:cubicBezTo>
                  <a:cubicBezTo>
                    <a:pt x="44455" y="1065028"/>
                    <a:pt x="44309" y="1064086"/>
                    <a:pt x="44309" y="1063136"/>
                  </a:cubicBezTo>
                  <a:cubicBezTo>
                    <a:pt x="44309" y="1062209"/>
                    <a:pt x="44528" y="1061289"/>
                    <a:pt x="44893" y="1060434"/>
                  </a:cubicBezTo>
                  <a:cubicBezTo>
                    <a:pt x="54095" y="1037501"/>
                    <a:pt x="63883" y="1014787"/>
                    <a:pt x="73669" y="992146"/>
                  </a:cubicBezTo>
                  <a:lnTo>
                    <a:pt x="77832" y="982141"/>
                  </a:lnTo>
                  <a:cubicBezTo>
                    <a:pt x="78636" y="980607"/>
                    <a:pt x="80023" y="979409"/>
                    <a:pt x="81630" y="978781"/>
                  </a:cubicBezTo>
                  <a:cubicBezTo>
                    <a:pt x="83236" y="978160"/>
                    <a:pt x="84990" y="978160"/>
                    <a:pt x="86597" y="978781"/>
                  </a:cubicBezTo>
                  <a:cubicBezTo>
                    <a:pt x="88203" y="979511"/>
                    <a:pt x="89445" y="980848"/>
                    <a:pt x="90102" y="982506"/>
                  </a:cubicBezTo>
                  <a:cubicBezTo>
                    <a:pt x="90759" y="984200"/>
                    <a:pt x="90759" y="986070"/>
                    <a:pt x="90102" y="987764"/>
                  </a:cubicBezTo>
                  <a:lnTo>
                    <a:pt x="85720" y="997697"/>
                  </a:lnTo>
                  <a:cubicBezTo>
                    <a:pt x="76079" y="1020192"/>
                    <a:pt x="66366" y="1042906"/>
                    <a:pt x="57163" y="1065766"/>
                  </a:cubicBezTo>
                  <a:cubicBezTo>
                    <a:pt x="56652" y="1067007"/>
                    <a:pt x="55776" y="1068074"/>
                    <a:pt x="54680" y="1068833"/>
                  </a:cubicBezTo>
                  <a:cubicBezTo>
                    <a:pt x="53585" y="1069600"/>
                    <a:pt x="52270" y="1070009"/>
                    <a:pt x="50955" y="1070002"/>
                  </a:cubicBezTo>
                  <a:close/>
                  <a:moveTo>
                    <a:pt x="1021520" y="954168"/>
                  </a:moveTo>
                  <a:cubicBezTo>
                    <a:pt x="1020205" y="954183"/>
                    <a:pt x="1018890" y="953774"/>
                    <a:pt x="1017795" y="953000"/>
                  </a:cubicBezTo>
                  <a:cubicBezTo>
                    <a:pt x="1016699" y="952240"/>
                    <a:pt x="1015823" y="951174"/>
                    <a:pt x="1015312" y="949932"/>
                  </a:cubicBezTo>
                  <a:cubicBezTo>
                    <a:pt x="1010126" y="937443"/>
                    <a:pt x="1004721" y="924954"/>
                    <a:pt x="999024" y="912611"/>
                  </a:cubicBezTo>
                  <a:cubicBezTo>
                    <a:pt x="993328" y="900268"/>
                    <a:pt x="986536" y="886245"/>
                    <a:pt x="979889" y="873829"/>
                  </a:cubicBezTo>
                  <a:cubicBezTo>
                    <a:pt x="979013" y="872172"/>
                    <a:pt x="978794" y="870243"/>
                    <a:pt x="979232" y="868425"/>
                  </a:cubicBezTo>
                  <a:cubicBezTo>
                    <a:pt x="979743" y="866636"/>
                    <a:pt x="980839" y="865094"/>
                    <a:pt x="982446" y="864116"/>
                  </a:cubicBezTo>
                  <a:cubicBezTo>
                    <a:pt x="983979" y="863217"/>
                    <a:pt x="985805" y="862984"/>
                    <a:pt x="987558" y="863458"/>
                  </a:cubicBezTo>
                  <a:cubicBezTo>
                    <a:pt x="989311" y="864028"/>
                    <a:pt x="990771" y="865226"/>
                    <a:pt x="991648" y="866818"/>
                  </a:cubicBezTo>
                  <a:cubicBezTo>
                    <a:pt x="998513" y="879599"/>
                    <a:pt x="1005014" y="892891"/>
                    <a:pt x="1011295" y="906403"/>
                  </a:cubicBezTo>
                  <a:cubicBezTo>
                    <a:pt x="1017575" y="919915"/>
                    <a:pt x="1022469" y="931527"/>
                    <a:pt x="1027727" y="944235"/>
                  </a:cubicBezTo>
                  <a:cubicBezTo>
                    <a:pt x="1028385" y="945973"/>
                    <a:pt x="1028385" y="947902"/>
                    <a:pt x="1027727" y="949640"/>
                  </a:cubicBezTo>
                  <a:cubicBezTo>
                    <a:pt x="1027070" y="951356"/>
                    <a:pt x="1025828" y="952766"/>
                    <a:pt x="1024149" y="953584"/>
                  </a:cubicBezTo>
                  <a:cubicBezTo>
                    <a:pt x="1023272" y="953934"/>
                    <a:pt x="1022396" y="954110"/>
                    <a:pt x="1021447" y="954095"/>
                  </a:cubicBezTo>
                  <a:close/>
                  <a:moveTo>
                    <a:pt x="112232" y="912392"/>
                  </a:moveTo>
                  <a:lnTo>
                    <a:pt x="110552" y="912392"/>
                  </a:lnTo>
                  <a:cubicBezTo>
                    <a:pt x="108799" y="911888"/>
                    <a:pt x="107338" y="910705"/>
                    <a:pt x="106462" y="909105"/>
                  </a:cubicBezTo>
                  <a:cubicBezTo>
                    <a:pt x="105512" y="907462"/>
                    <a:pt x="105293" y="905541"/>
                    <a:pt x="105659" y="903701"/>
                  </a:cubicBezTo>
                  <a:cubicBezTo>
                    <a:pt x="110260" y="885997"/>
                    <a:pt x="112743" y="867804"/>
                    <a:pt x="112962" y="849509"/>
                  </a:cubicBezTo>
                  <a:cubicBezTo>
                    <a:pt x="112962" y="840270"/>
                    <a:pt x="112232" y="831038"/>
                    <a:pt x="110844" y="821901"/>
                  </a:cubicBezTo>
                  <a:cubicBezTo>
                    <a:pt x="110698" y="820989"/>
                    <a:pt x="110698" y="820039"/>
                    <a:pt x="110844" y="819126"/>
                  </a:cubicBezTo>
                  <a:cubicBezTo>
                    <a:pt x="111063" y="818213"/>
                    <a:pt x="111429" y="817344"/>
                    <a:pt x="111940" y="816570"/>
                  </a:cubicBezTo>
                  <a:cubicBezTo>
                    <a:pt x="112450" y="815818"/>
                    <a:pt x="113108" y="815175"/>
                    <a:pt x="113912" y="814671"/>
                  </a:cubicBezTo>
                  <a:cubicBezTo>
                    <a:pt x="114642" y="814174"/>
                    <a:pt x="115445" y="813853"/>
                    <a:pt x="116322" y="813722"/>
                  </a:cubicBezTo>
                  <a:cubicBezTo>
                    <a:pt x="118074" y="813415"/>
                    <a:pt x="119900" y="813867"/>
                    <a:pt x="121361" y="814963"/>
                  </a:cubicBezTo>
                  <a:cubicBezTo>
                    <a:pt x="122822" y="816088"/>
                    <a:pt x="123844" y="817731"/>
                    <a:pt x="124137" y="819564"/>
                  </a:cubicBezTo>
                  <a:cubicBezTo>
                    <a:pt x="125743" y="829373"/>
                    <a:pt x="126547" y="839284"/>
                    <a:pt x="126693" y="849217"/>
                  </a:cubicBezTo>
                  <a:cubicBezTo>
                    <a:pt x="126547" y="868673"/>
                    <a:pt x="124137" y="888042"/>
                    <a:pt x="119389" y="906914"/>
                  </a:cubicBezTo>
                  <a:cubicBezTo>
                    <a:pt x="119024" y="908477"/>
                    <a:pt x="118074" y="909865"/>
                    <a:pt x="116833" y="910858"/>
                  </a:cubicBezTo>
                  <a:cubicBezTo>
                    <a:pt x="115591" y="911851"/>
                    <a:pt x="114058" y="912363"/>
                    <a:pt x="112450" y="912319"/>
                  </a:cubicBezTo>
                  <a:close/>
                  <a:moveTo>
                    <a:pt x="941181" y="806272"/>
                  </a:moveTo>
                  <a:cubicBezTo>
                    <a:pt x="940158" y="806279"/>
                    <a:pt x="939136" y="806031"/>
                    <a:pt x="938186" y="805542"/>
                  </a:cubicBezTo>
                  <a:cubicBezTo>
                    <a:pt x="937310" y="805023"/>
                    <a:pt x="936507" y="804329"/>
                    <a:pt x="935850" y="803496"/>
                  </a:cubicBezTo>
                  <a:cubicBezTo>
                    <a:pt x="919635" y="781257"/>
                    <a:pt x="901669" y="760355"/>
                    <a:pt x="882168" y="740978"/>
                  </a:cubicBezTo>
                  <a:cubicBezTo>
                    <a:pt x="881511" y="740328"/>
                    <a:pt x="881073" y="739562"/>
                    <a:pt x="880708" y="738714"/>
                  </a:cubicBezTo>
                  <a:cubicBezTo>
                    <a:pt x="880342" y="737860"/>
                    <a:pt x="880124" y="736947"/>
                    <a:pt x="880051" y="736012"/>
                  </a:cubicBezTo>
                  <a:cubicBezTo>
                    <a:pt x="880051" y="735084"/>
                    <a:pt x="880197" y="734164"/>
                    <a:pt x="880561" y="733310"/>
                  </a:cubicBezTo>
                  <a:cubicBezTo>
                    <a:pt x="880854" y="732419"/>
                    <a:pt x="881292" y="731601"/>
                    <a:pt x="881950" y="730900"/>
                  </a:cubicBezTo>
                  <a:cubicBezTo>
                    <a:pt x="882534" y="730220"/>
                    <a:pt x="883264" y="729680"/>
                    <a:pt x="884067" y="729293"/>
                  </a:cubicBezTo>
                  <a:cubicBezTo>
                    <a:pt x="884870" y="728913"/>
                    <a:pt x="885820" y="728709"/>
                    <a:pt x="886696" y="728709"/>
                  </a:cubicBezTo>
                  <a:cubicBezTo>
                    <a:pt x="887573" y="728672"/>
                    <a:pt x="888449" y="728818"/>
                    <a:pt x="889253" y="729147"/>
                  </a:cubicBezTo>
                  <a:cubicBezTo>
                    <a:pt x="890056" y="729505"/>
                    <a:pt x="890860" y="729994"/>
                    <a:pt x="891517" y="730608"/>
                  </a:cubicBezTo>
                  <a:cubicBezTo>
                    <a:pt x="911601" y="750466"/>
                    <a:pt x="930006" y="771967"/>
                    <a:pt x="946512" y="794878"/>
                  </a:cubicBezTo>
                  <a:cubicBezTo>
                    <a:pt x="947316" y="795923"/>
                    <a:pt x="947754" y="797164"/>
                    <a:pt x="947900" y="798457"/>
                  </a:cubicBezTo>
                  <a:cubicBezTo>
                    <a:pt x="948046" y="799786"/>
                    <a:pt x="947827" y="801123"/>
                    <a:pt x="947243" y="802328"/>
                  </a:cubicBezTo>
                  <a:cubicBezTo>
                    <a:pt x="946659" y="803504"/>
                    <a:pt x="945855" y="804512"/>
                    <a:pt x="944760" y="805249"/>
                  </a:cubicBezTo>
                  <a:cubicBezTo>
                    <a:pt x="943664" y="805870"/>
                    <a:pt x="942422" y="806199"/>
                    <a:pt x="941181" y="806199"/>
                  </a:cubicBezTo>
                  <a:close/>
                  <a:moveTo>
                    <a:pt x="91709" y="746602"/>
                  </a:moveTo>
                  <a:cubicBezTo>
                    <a:pt x="90395" y="746617"/>
                    <a:pt x="89080" y="746208"/>
                    <a:pt x="87984" y="745433"/>
                  </a:cubicBezTo>
                  <a:cubicBezTo>
                    <a:pt x="86816" y="744696"/>
                    <a:pt x="85940" y="743593"/>
                    <a:pt x="85428" y="742293"/>
                  </a:cubicBezTo>
                  <a:cubicBezTo>
                    <a:pt x="79147" y="726518"/>
                    <a:pt x="72427" y="710961"/>
                    <a:pt x="65709" y="695405"/>
                  </a:cubicBezTo>
                  <a:cubicBezTo>
                    <a:pt x="61254" y="684961"/>
                    <a:pt x="56798" y="674589"/>
                    <a:pt x="52489" y="664292"/>
                  </a:cubicBezTo>
                  <a:cubicBezTo>
                    <a:pt x="51832" y="662553"/>
                    <a:pt x="51832" y="660625"/>
                    <a:pt x="52489" y="658887"/>
                  </a:cubicBezTo>
                  <a:cubicBezTo>
                    <a:pt x="53146" y="657141"/>
                    <a:pt x="54388" y="655702"/>
                    <a:pt x="56068" y="654870"/>
                  </a:cubicBezTo>
                  <a:cubicBezTo>
                    <a:pt x="57674" y="654184"/>
                    <a:pt x="59573" y="654184"/>
                    <a:pt x="61181" y="654870"/>
                  </a:cubicBezTo>
                  <a:cubicBezTo>
                    <a:pt x="62860" y="655607"/>
                    <a:pt x="64247" y="656966"/>
                    <a:pt x="64978" y="658668"/>
                  </a:cubicBezTo>
                  <a:cubicBezTo>
                    <a:pt x="69287" y="669039"/>
                    <a:pt x="73742" y="679264"/>
                    <a:pt x="78197" y="689635"/>
                  </a:cubicBezTo>
                  <a:cubicBezTo>
                    <a:pt x="84990" y="705337"/>
                    <a:pt x="91709" y="720967"/>
                    <a:pt x="98063" y="736815"/>
                  </a:cubicBezTo>
                  <a:cubicBezTo>
                    <a:pt x="98793" y="738576"/>
                    <a:pt x="98793" y="740533"/>
                    <a:pt x="98063" y="742293"/>
                  </a:cubicBezTo>
                  <a:cubicBezTo>
                    <a:pt x="97406" y="744024"/>
                    <a:pt x="96091" y="745433"/>
                    <a:pt x="94411" y="746237"/>
                  </a:cubicBezTo>
                  <a:cubicBezTo>
                    <a:pt x="93535" y="746485"/>
                    <a:pt x="92585" y="746588"/>
                    <a:pt x="91709" y="746529"/>
                  </a:cubicBezTo>
                  <a:close/>
                  <a:moveTo>
                    <a:pt x="825931" y="685983"/>
                  </a:moveTo>
                  <a:cubicBezTo>
                    <a:pt x="824252" y="686005"/>
                    <a:pt x="822645" y="685377"/>
                    <a:pt x="821403" y="684230"/>
                  </a:cubicBezTo>
                  <a:cubicBezTo>
                    <a:pt x="804605" y="668455"/>
                    <a:pt x="782694" y="647712"/>
                    <a:pt x="762463" y="624487"/>
                  </a:cubicBezTo>
                  <a:cubicBezTo>
                    <a:pt x="759761" y="621668"/>
                    <a:pt x="759761" y="617228"/>
                    <a:pt x="762463" y="614408"/>
                  </a:cubicBezTo>
                  <a:cubicBezTo>
                    <a:pt x="764947" y="611765"/>
                    <a:pt x="769110" y="611641"/>
                    <a:pt x="771739" y="614131"/>
                  </a:cubicBezTo>
                  <a:cubicBezTo>
                    <a:pt x="771885" y="614218"/>
                    <a:pt x="771958" y="614313"/>
                    <a:pt x="772031" y="614408"/>
                  </a:cubicBezTo>
                  <a:cubicBezTo>
                    <a:pt x="791897" y="636976"/>
                    <a:pt x="813516" y="657646"/>
                    <a:pt x="830459" y="672837"/>
                  </a:cubicBezTo>
                  <a:cubicBezTo>
                    <a:pt x="831482" y="673830"/>
                    <a:pt x="832212" y="675101"/>
                    <a:pt x="832505" y="676488"/>
                  </a:cubicBezTo>
                  <a:cubicBezTo>
                    <a:pt x="832942" y="677869"/>
                    <a:pt x="832942" y="679344"/>
                    <a:pt x="832505" y="680724"/>
                  </a:cubicBezTo>
                  <a:cubicBezTo>
                    <a:pt x="831993" y="682039"/>
                    <a:pt x="831117" y="683178"/>
                    <a:pt x="830021" y="684011"/>
                  </a:cubicBezTo>
                  <a:cubicBezTo>
                    <a:pt x="828926" y="685150"/>
                    <a:pt x="827465" y="685837"/>
                    <a:pt x="825931" y="685910"/>
                  </a:cubicBezTo>
                  <a:close/>
                  <a:moveTo>
                    <a:pt x="31674" y="588043"/>
                  </a:moveTo>
                  <a:cubicBezTo>
                    <a:pt x="30214" y="588043"/>
                    <a:pt x="28752" y="587524"/>
                    <a:pt x="27584" y="586582"/>
                  </a:cubicBezTo>
                  <a:cubicBezTo>
                    <a:pt x="26416" y="585582"/>
                    <a:pt x="25539" y="584223"/>
                    <a:pt x="25174" y="582711"/>
                  </a:cubicBezTo>
                  <a:cubicBezTo>
                    <a:pt x="18309" y="554534"/>
                    <a:pt x="14292" y="525736"/>
                    <a:pt x="13269" y="496749"/>
                  </a:cubicBezTo>
                  <a:cubicBezTo>
                    <a:pt x="13196" y="494872"/>
                    <a:pt x="13853" y="493039"/>
                    <a:pt x="15095" y="491636"/>
                  </a:cubicBezTo>
                  <a:cubicBezTo>
                    <a:pt x="16264" y="490234"/>
                    <a:pt x="17943" y="489387"/>
                    <a:pt x="19769" y="489299"/>
                  </a:cubicBezTo>
                  <a:cubicBezTo>
                    <a:pt x="20646" y="489292"/>
                    <a:pt x="21595" y="489467"/>
                    <a:pt x="22398" y="489810"/>
                  </a:cubicBezTo>
                  <a:cubicBezTo>
                    <a:pt x="23275" y="490132"/>
                    <a:pt x="24005" y="490628"/>
                    <a:pt x="24663" y="491271"/>
                  </a:cubicBezTo>
                  <a:cubicBezTo>
                    <a:pt x="25320" y="491921"/>
                    <a:pt x="25831" y="492688"/>
                    <a:pt x="26196" y="493535"/>
                  </a:cubicBezTo>
                  <a:cubicBezTo>
                    <a:pt x="26562" y="494397"/>
                    <a:pt x="26707" y="495310"/>
                    <a:pt x="26780" y="496238"/>
                  </a:cubicBezTo>
                  <a:cubicBezTo>
                    <a:pt x="27803" y="524210"/>
                    <a:pt x="31674" y="552015"/>
                    <a:pt x="38321" y="579205"/>
                  </a:cubicBezTo>
                  <a:cubicBezTo>
                    <a:pt x="38467" y="580126"/>
                    <a:pt x="38467" y="581061"/>
                    <a:pt x="38321" y="581981"/>
                  </a:cubicBezTo>
                  <a:cubicBezTo>
                    <a:pt x="38174" y="582923"/>
                    <a:pt x="37882" y="583836"/>
                    <a:pt x="37444" y="584683"/>
                  </a:cubicBezTo>
                  <a:cubicBezTo>
                    <a:pt x="37005" y="585494"/>
                    <a:pt x="36422" y="586210"/>
                    <a:pt x="35691" y="586801"/>
                  </a:cubicBezTo>
                  <a:cubicBezTo>
                    <a:pt x="34960" y="587386"/>
                    <a:pt x="34157" y="587809"/>
                    <a:pt x="33281" y="588043"/>
                  </a:cubicBezTo>
                  <a:close/>
                  <a:moveTo>
                    <a:pt x="718204" y="559340"/>
                  </a:moveTo>
                  <a:cubicBezTo>
                    <a:pt x="717036" y="559355"/>
                    <a:pt x="715868" y="559026"/>
                    <a:pt x="714918" y="558391"/>
                  </a:cubicBezTo>
                  <a:cubicBezTo>
                    <a:pt x="713896" y="557792"/>
                    <a:pt x="713092" y="556937"/>
                    <a:pt x="712507" y="555907"/>
                  </a:cubicBezTo>
                  <a:cubicBezTo>
                    <a:pt x="702429" y="538664"/>
                    <a:pt x="693811" y="520580"/>
                    <a:pt x="686872" y="501861"/>
                  </a:cubicBezTo>
                  <a:cubicBezTo>
                    <a:pt x="683805" y="493755"/>
                    <a:pt x="680957" y="485575"/>
                    <a:pt x="678328" y="476737"/>
                  </a:cubicBezTo>
                  <a:cubicBezTo>
                    <a:pt x="678035" y="475846"/>
                    <a:pt x="677889" y="474904"/>
                    <a:pt x="677962" y="473962"/>
                  </a:cubicBezTo>
                  <a:cubicBezTo>
                    <a:pt x="678035" y="473049"/>
                    <a:pt x="678328" y="472165"/>
                    <a:pt x="678692" y="471333"/>
                  </a:cubicBezTo>
                  <a:cubicBezTo>
                    <a:pt x="679058" y="470485"/>
                    <a:pt x="679642" y="469740"/>
                    <a:pt x="680372" y="469142"/>
                  </a:cubicBezTo>
                  <a:cubicBezTo>
                    <a:pt x="681030" y="468543"/>
                    <a:pt x="681833" y="468075"/>
                    <a:pt x="682636" y="467754"/>
                  </a:cubicBezTo>
                  <a:cubicBezTo>
                    <a:pt x="683513" y="467571"/>
                    <a:pt x="684389" y="467571"/>
                    <a:pt x="685266" y="467754"/>
                  </a:cubicBezTo>
                  <a:cubicBezTo>
                    <a:pt x="686142" y="467820"/>
                    <a:pt x="687018" y="468068"/>
                    <a:pt x="687822" y="468484"/>
                  </a:cubicBezTo>
                  <a:cubicBezTo>
                    <a:pt x="688625" y="468922"/>
                    <a:pt x="689283" y="469522"/>
                    <a:pt x="689867" y="470237"/>
                  </a:cubicBezTo>
                  <a:cubicBezTo>
                    <a:pt x="690451" y="470953"/>
                    <a:pt x="690889" y="471771"/>
                    <a:pt x="691182" y="472647"/>
                  </a:cubicBezTo>
                  <a:cubicBezTo>
                    <a:pt x="693738" y="480827"/>
                    <a:pt x="696513" y="488934"/>
                    <a:pt x="699435" y="497114"/>
                  </a:cubicBezTo>
                  <a:cubicBezTo>
                    <a:pt x="706080" y="514942"/>
                    <a:pt x="714260" y="532185"/>
                    <a:pt x="723755" y="548677"/>
                  </a:cubicBezTo>
                  <a:cubicBezTo>
                    <a:pt x="724339" y="549780"/>
                    <a:pt x="724705" y="551007"/>
                    <a:pt x="724778" y="552255"/>
                  </a:cubicBezTo>
                  <a:cubicBezTo>
                    <a:pt x="724778" y="553526"/>
                    <a:pt x="724485" y="554782"/>
                    <a:pt x="723901" y="555907"/>
                  </a:cubicBezTo>
                  <a:cubicBezTo>
                    <a:pt x="723317" y="557003"/>
                    <a:pt x="722440" y="557938"/>
                    <a:pt x="721418" y="558610"/>
                  </a:cubicBezTo>
                  <a:cubicBezTo>
                    <a:pt x="720396" y="559201"/>
                    <a:pt x="719227" y="559530"/>
                    <a:pt x="717985" y="559559"/>
                  </a:cubicBezTo>
                  <a:close/>
                  <a:moveTo>
                    <a:pt x="26853" y="418455"/>
                  </a:moveTo>
                  <a:lnTo>
                    <a:pt x="25247" y="418455"/>
                  </a:lnTo>
                  <a:cubicBezTo>
                    <a:pt x="23494" y="418090"/>
                    <a:pt x="22034" y="417031"/>
                    <a:pt x="21084" y="415534"/>
                  </a:cubicBezTo>
                  <a:cubicBezTo>
                    <a:pt x="20062" y="414015"/>
                    <a:pt x="19623" y="412160"/>
                    <a:pt x="19916" y="410348"/>
                  </a:cubicBezTo>
                  <a:cubicBezTo>
                    <a:pt x="25393" y="381740"/>
                    <a:pt x="33792" y="353782"/>
                    <a:pt x="45112" y="326942"/>
                  </a:cubicBezTo>
                  <a:cubicBezTo>
                    <a:pt x="45916" y="325431"/>
                    <a:pt x="47304" y="324269"/>
                    <a:pt x="48910" y="323655"/>
                  </a:cubicBezTo>
                  <a:cubicBezTo>
                    <a:pt x="52270" y="322560"/>
                    <a:pt x="55921" y="324291"/>
                    <a:pt x="57236" y="327600"/>
                  </a:cubicBezTo>
                  <a:cubicBezTo>
                    <a:pt x="57820" y="329250"/>
                    <a:pt x="57820" y="331062"/>
                    <a:pt x="57236" y="332712"/>
                  </a:cubicBezTo>
                  <a:cubicBezTo>
                    <a:pt x="46427" y="358566"/>
                    <a:pt x="38321" y="385495"/>
                    <a:pt x="33208" y="413050"/>
                  </a:cubicBezTo>
                  <a:cubicBezTo>
                    <a:pt x="32916" y="414694"/>
                    <a:pt x="32040" y="416191"/>
                    <a:pt x="30798" y="417287"/>
                  </a:cubicBezTo>
                  <a:cubicBezTo>
                    <a:pt x="29556" y="418134"/>
                    <a:pt x="28022" y="418521"/>
                    <a:pt x="26562" y="418382"/>
                  </a:cubicBezTo>
                  <a:close/>
                  <a:moveTo>
                    <a:pt x="666423" y="398443"/>
                  </a:moveTo>
                  <a:cubicBezTo>
                    <a:pt x="664743" y="398422"/>
                    <a:pt x="663136" y="397764"/>
                    <a:pt x="661968" y="396618"/>
                  </a:cubicBezTo>
                  <a:cubicBezTo>
                    <a:pt x="660726" y="395464"/>
                    <a:pt x="659923" y="393915"/>
                    <a:pt x="659703" y="392236"/>
                  </a:cubicBezTo>
                  <a:cubicBezTo>
                    <a:pt x="657440" y="374189"/>
                    <a:pt x="656344" y="356010"/>
                    <a:pt x="656344" y="337824"/>
                  </a:cubicBezTo>
                  <a:cubicBezTo>
                    <a:pt x="656344" y="327015"/>
                    <a:pt x="656782" y="315914"/>
                    <a:pt x="657512" y="305251"/>
                  </a:cubicBezTo>
                  <a:cubicBezTo>
                    <a:pt x="657585" y="304309"/>
                    <a:pt x="657804" y="303389"/>
                    <a:pt x="658243" y="302549"/>
                  </a:cubicBezTo>
                  <a:cubicBezTo>
                    <a:pt x="658608" y="301723"/>
                    <a:pt x="659192" y="300978"/>
                    <a:pt x="659849" y="300357"/>
                  </a:cubicBezTo>
                  <a:cubicBezTo>
                    <a:pt x="660507" y="299751"/>
                    <a:pt x="661310" y="299284"/>
                    <a:pt x="662186" y="298970"/>
                  </a:cubicBezTo>
                  <a:cubicBezTo>
                    <a:pt x="663063" y="298824"/>
                    <a:pt x="663939" y="298824"/>
                    <a:pt x="664815" y="298970"/>
                  </a:cubicBezTo>
                  <a:cubicBezTo>
                    <a:pt x="665692" y="299036"/>
                    <a:pt x="666569" y="299284"/>
                    <a:pt x="667372" y="299700"/>
                  </a:cubicBezTo>
                  <a:cubicBezTo>
                    <a:pt x="668176" y="300146"/>
                    <a:pt x="668906" y="300737"/>
                    <a:pt x="669490" y="301453"/>
                  </a:cubicBezTo>
                  <a:cubicBezTo>
                    <a:pt x="670001" y="302191"/>
                    <a:pt x="670439" y="303001"/>
                    <a:pt x="670732" y="303863"/>
                  </a:cubicBezTo>
                  <a:cubicBezTo>
                    <a:pt x="670878" y="304783"/>
                    <a:pt x="670878" y="305726"/>
                    <a:pt x="670732" y="306639"/>
                  </a:cubicBezTo>
                  <a:cubicBezTo>
                    <a:pt x="669928" y="316936"/>
                    <a:pt x="669563" y="327453"/>
                    <a:pt x="669563" y="337897"/>
                  </a:cubicBezTo>
                  <a:cubicBezTo>
                    <a:pt x="669563" y="355477"/>
                    <a:pt x="670659" y="373042"/>
                    <a:pt x="672850" y="390483"/>
                  </a:cubicBezTo>
                  <a:cubicBezTo>
                    <a:pt x="672995" y="391403"/>
                    <a:pt x="672995" y="392338"/>
                    <a:pt x="672850" y="393258"/>
                  </a:cubicBezTo>
                  <a:cubicBezTo>
                    <a:pt x="672631" y="394186"/>
                    <a:pt x="672265" y="395062"/>
                    <a:pt x="671681" y="395814"/>
                  </a:cubicBezTo>
                  <a:cubicBezTo>
                    <a:pt x="671169" y="396567"/>
                    <a:pt x="670512" y="397210"/>
                    <a:pt x="669709" y="397713"/>
                  </a:cubicBezTo>
                  <a:cubicBezTo>
                    <a:pt x="668906" y="398210"/>
                    <a:pt x="668029" y="398509"/>
                    <a:pt x="667153" y="398590"/>
                  </a:cubicBezTo>
                  <a:close/>
                  <a:moveTo>
                    <a:pt x="88496" y="261137"/>
                  </a:moveTo>
                  <a:cubicBezTo>
                    <a:pt x="87400" y="261130"/>
                    <a:pt x="86377" y="260853"/>
                    <a:pt x="85428" y="260334"/>
                  </a:cubicBezTo>
                  <a:cubicBezTo>
                    <a:pt x="84625" y="259889"/>
                    <a:pt x="83894" y="259297"/>
                    <a:pt x="83310" y="258581"/>
                  </a:cubicBezTo>
                  <a:cubicBezTo>
                    <a:pt x="82799" y="257844"/>
                    <a:pt x="82360" y="257033"/>
                    <a:pt x="82068" y="256171"/>
                  </a:cubicBezTo>
                  <a:cubicBezTo>
                    <a:pt x="81922" y="255258"/>
                    <a:pt x="81922" y="254309"/>
                    <a:pt x="82068" y="253396"/>
                  </a:cubicBezTo>
                  <a:cubicBezTo>
                    <a:pt x="82142" y="252446"/>
                    <a:pt x="82433" y="251526"/>
                    <a:pt x="82872" y="250693"/>
                  </a:cubicBezTo>
                  <a:cubicBezTo>
                    <a:pt x="88642" y="239008"/>
                    <a:pt x="94338" y="227395"/>
                    <a:pt x="99669" y="215417"/>
                  </a:cubicBezTo>
                  <a:cubicBezTo>
                    <a:pt x="105805" y="201884"/>
                    <a:pt x="110917" y="187949"/>
                    <a:pt x="115154" y="173715"/>
                  </a:cubicBezTo>
                  <a:cubicBezTo>
                    <a:pt x="115445" y="172838"/>
                    <a:pt x="115811" y="172020"/>
                    <a:pt x="116395" y="171304"/>
                  </a:cubicBezTo>
                  <a:cubicBezTo>
                    <a:pt x="116979" y="170588"/>
                    <a:pt x="117637" y="169990"/>
                    <a:pt x="118440" y="169552"/>
                  </a:cubicBezTo>
                  <a:cubicBezTo>
                    <a:pt x="120046" y="168653"/>
                    <a:pt x="121872" y="168471"/>
                    <a:pt x="123625" y="169040"/>
                  </a:cubicBezTo>
                  <a:cubicBezTo>
                    <a:pt x="125378" y="169639"/>
                    <a:pt x="126766" y="170896"/>
                    <a:pt x="127569" y="172546"/>
                  </a:cubicBezTo>
                  <a:cubicBezTo>
                    <a:pt x="128446" y="174233"/>
                    <a:pt x="128665" y="176198"/>
                    <a:pt x="128080" y="178023"/>
                  </a:cubicBezTo>
                  <a:cubicBezTo>
                    <a:pt x="123625" y="193003"/>
                    <a:pt x="118074" y="207647"/>
                    <a:pt x="111574" y="221844"/>
                  </a:cubicBezTo>
                  <a:cubicBezTo>
                    <a:pt x="106170" y="233969"/>
                    <a:pt x="100400" y="245800"/>
                    <a:pt x="94630" y="257632"/>
                  </a:cubicBezTo>
                  <a:cubicBezTo>
                    <a:pt x="94046" y="258720"/>
                    <a:pt x="93243" y="259648"/>
                    <a:pt x="92220" y="260334"/>
                  </a:cubicBezTo>
                  <a:cubicBezTo>
                    <a:pt x="90979" y="260955"/>
                    <a:pt x="89591" y="261211"/>
                    <a:pt x="88203" y="261064"/>
                  </a:cubicBezTo>
                  <a:close/>
                  <a:moveTo>
                    <a:pt x="678838" y="229002"/>
                  </a:moveTo>
                  <a:lnTo>
                    <a:pt x="677013" y="229002"/>
                  </a:lnTo>
                  <a:cubicBezTo>
                    <a:pt x="675260" y="228433"/>
                    <a:pt x="673799" y="227235"/>
                    <a:pt x="672923" y="225642"/>
                  </a:cubicBezTo>
                  <a:cubicBezTo>
                    <a:pt x="671974" y="223970"/>
                    <a:pt x="671754" y="222005"/>
                    <a:pt x="672265" y="220165"/>
                  </a:cubicBezTo>
                  <a:cubicBezTo>
                    <a:pt x="676355" y="205558"/>
                    <a:pt x="681248" y="190001"/>
                    <a:pt x="686872" y="174883"/>
                  </a:cubicBezTo>
                  <a:cubicBezTo>
                    <a:pt x="691473" y="162796"/>
                    <a:pt x="696659" y="150949"/>
                    <a:pt x="702429" y="139388"/>
                  </a:cubicBezTo>
                  <a:cubicBezTo>
                    <a:pt x="702794" y="138570"/>
                    <a:pt x="703378" y="137825"/>
                    <a:pt x="704035" y="137197"/>
                  </a:cubicBezTo>
                  <a:cubicBezTo>
                    <a:pt x="704693" y="136620"/>
                    <a:pt x="705496" y="136174"/>
                    <a:pt x="706373" y="135882"/>
                  </a:cubicBezTo>
                  <a:cubicBezTo>
                    <a:pt x="707249" y="135700"/>
                    <a:pt x="708126" y="135700"/>
                    <a:pt x="709002" y="135882"/>
                  </a:cubicBezTo>
                  <a:cubicBezTo>
                    <a:pt x="709878" y="135933"/>
                    <a:pt x="710755" y="136182"/>
                    <a:pt x="711485" y="136613"/>
                  </a:cubicBezTo>
                  <a:cubicBezTo>
                    <a:pt x="712288" y="137058"/>
                    <a:pt x="713019" y="137650"/>
                    <a:pt x="713603" y="138365"/>
                  </a:cubicBezTo>
                  <a:cubicBezTo>
                    <a:pt x="714187" y="139067"/>
                    <a:pt x="714626" y="139892"/>
                    <a:pt x="714845" y="140776"/>
                  </a:cubicBezTo>
                  <a:cubicBezTo>
                    <a:pt x="714990" y="141689"/>
                    <a:pt x="714990" y="142638"/>
                    <a:pt x="714845" y="143551"/>
                  </a:cubicBezTo>
                  <a:cubicBezTo>
                    <a:pt x="714772" y="144471"/>
                    <a:pt x="714553" y="145369"/>
                    <a:pt x="714114" y="146180"/>
                  </a:cubicBezTo>
                  <a:cubicBezTo>
                    <a:pt x="708636" y="157282"/>
                    <a:pt x="703597" y="168675"/>
                    <a:pt x="699507" y="180287"/>
                  </a:cubicBezTo>
                  <a:cubicBezTo>
                    <a:pt x="694102" y="194894"/>
                    <a:pt x="689283" y="209502"/>
                    <a:pt x="685412" y="224109"/>
                  </a:cubicBezTo>
                  <a:cubicBezTo>
                    <a:pt x="684973" y="225526"/>
                    <a:pt x="684097" y="226775"/>
                    <a:pt x="682929" y="227688"/>
                  </a:cubicBezTo>
                  <a:cubicBezTo>
                    <a:pt x="681687" y="228601"/>
                    <a:pt x="680080" y="229039"/>
                    <a:pt x="678546" y="228929"/>
                  </a:cubicBezTo>
                  <a:close/>
                  <a:moveTo>
                    <a:pt x="136187" y="98999"/>
                  </a:moveTo>
                  <a:lnTo>
                    <a:pt x="135603" y="98999"/>
                  </a:lnTo>
                  <a:cubicBezTo>
                    <a:pt x="134727" y="98912"/>
                    <a:pt x="133850" y="98664"/>
                    <a:pt x="133047" y="98269"/>
                  </a:cubicBezTo>
                  <a:cubicBezTo>
                    <a:pt x="132244" y="97824"/>
                    <a:pt x="131513" y="97232"/>
                    <a:pt x="130929" y="96516"/>
                  </a:cubicBezTo>
                  <a:cubicBezTo>
                    <a:pt x="130345" y="95815"/>
                    <a:pt x="129906" y="94990"/>
                    <a:pt x="129688" y="94106"/>
                  </a:cubicBezTo>
                  <a:cubicBezTo>
                    <a:pt x="129541" y="93193"/>
                    <a:pt x="129541" y="92244"/>
                    <a:pt x="129688" y="91331"/>
                  </a:cubicBezTo>
                  <a:cubicBezTo>
                    <a:pt x="131221" y="73291"/>
                    <a:pt x="131951" y="54083"/>
                    <a:pt x="131951" y="32464"/>
                  </a:cubicBezTo>
                  <a:lnTo>
                    <a:pt x="131951" y="6683"/>
                  </a:lnTo>
                  <a:cubicBezTo>
                    <a:pt x="131951" y="5741"/>
                    <a:pt x="132097" y="4806"/>
                    <a:pt x="132390" y="3908"/>
                  </a:cubicBezTo>
                  <a:cubicBezTo>
                    <a:pt x="132754" y="3046"/>
                    <a:pt x="133193" y="2250"/>
                    <a:pt x="133850" y="1571"/>
                  </a:cubicBezTo>
                  <a:cubicBezTo>
                    <a:pt x="134434" y="891"/>
                    <a:pt x="135165" y="351"/>
                    <a:pt x="135968" y="-36"/>
                  </a:cubicBezTo>
                  <a:cubicBezTo>
                    <a:pt x="136772" y="-416"/>
                    <a:pt x="137721" y="-620"/>
                    <a:pt x="138598" y="-620"/>
                  </a:cubicBezTo>
                  <a:cubicBezTo>
                    <a:pt x="140350" y="-606"/>
                    <a:pt x="142030" y="103"/>
                    <a:pt x="143272" y="1351"/>
                  </a:cubicBezTo>
                  <a:cubicBezTo>
                    <a:pt x="144586" y="2688"/>
                    <a:pt x="145316" y="4463"/>
                    <a:pt x="145316" y="6318"/>
                  </a:cubicBezTo>
                  <a:lnTo>
                    <a:pt x="145316" y="32464"/>
                  </a:lnTo>
                  <a:cubicBezTo>
                    <a:pt x="145316" y="54375"/>
                    <a:pt x="144659" y="74168"/>
                    <a:pt x="143053" y="92573"/>
                  </a:cubicBezTo>
                  <a:cubicBezTo>
                    <a:pt x="142906" y="94311"/>
                    <a:pt x="142176" y="95940"/>
                    <a:pt x="140934" y="97173"/>
                  </a:cubicBezTo>
                  <a:cubicBezTo>
                    <a:pt x="139766" y="98357"/>
                    <a:pt x="138159" y="99065"/>
                    <a:pt x="136479" y="99146"/>
                  </a:cubicBezTo>
                  <a:close/>
                  <a:moveTo>
                    <a:pt x="751800" y="77454"/>
                  </a:moveTo>
                  <a:cubicBezTo>
                    <a:pt x="750413" y="77388"/>
                    <a:pt x="749025" y="76906"/>
                    <a:pt x="747856" y="76067"/>
                  </a:cubicBezTo>
                  <a:cubicBezTo>
                    <a:pt x="744789" y="73671"/>
                    <a:pt x="744205" y="69310"/>
                    <a:pt x="746396" y="66133"/>
                  </a:cubicBezTo>
                  <a:cubicBezTo>
                    <a:pt x="757351" y="50285"/>
                    <a:pt x="768818" y="34802"/>
                    <a:pt x="780284" y="19172"/>
                  </a:cubicBezTo>
                  <a:lnTo>
                    <a:pt x="782694" y="15886"/>
                  </a:lnTo>
                  <a:cubicBezTo>
                    <a:pt x="786200" y="11766"/>
                    <a:pt x="790656" y="8538"/>
                    <a:pt x="795695" y="6464"/>
                  </a:cubicBezTo>
                  <a:cubicBezTo>
                    <a:pt x="797374" y="5588"/>
                    <a:pt x="799054" y="4711"/>
                    <a:pt x="800661" y="3762"/>
                  </a:cubicBezTo>
                  <a:cubicBezTo>
                    <a:pt x="801392" y="3265"/>
                    <a:pt x="802195" y="2944"/>
                    <a:pt x="803071" y="2812"/>
                  </a:cubicBezTo>
                  <a:cubicBezTo>
                    <a:pt x="803948" y="2630"/>
                    <a:pt x="804824" y="2630"/>
                    <a:pt x="805700" y="2812"/>
                  </a:cubicBezTo>
                  <a:cubicBezTo>
                    <a:pt x="806577" y="3017"/>
                    <a:pt x="807380" y="3418"/>
                    <a:pt x="808110" y="3981"/>
                  </a:cubicBezTo>
                  <a:cubicBezTo>
                    <a:pt x="808841" y="4521"/>
                    <a:pt x="809425" y="5215"/>
                    <a:pt x="809864" y="6026"/>
                  </a:cubicBezTo>
                  <a:cubicBezTo>
                    <a:pt x="810375" y="6829"/>
                    <a:pt x="810667" y="7720"/>
                    <a:pt x="810813" y="8655"/>
                  </a:cubicBezTo>
                  <a:cubicBezTo>
                    <a:pt x="810959" y="9568"/>
                    <a:pt x="810959" y="10510"/>
                    <a:pt x="810813" y="11430"/>
                  </a:cubicBezTo>
                  <a:cubicBezTo>
                    <a:pt x="810594" y="12321"/>
                    <a:pt x="810229" y="13161"/>
                    <a:pt x="809718" y="13914"/>
                  </a:cubicBezTo>
                  <a:cubicBezTo>
                    <a:pt x="809206" y="14666"/>
                    <a:pt x="808549" y="15287"/>
                    <a:pt x="807746" y="15740"/>
                  </a:cubicBezTo>
                  <a:cubicBezTo>
                    <a:pt x="805774" y="16989"/>
                    <a:pt x="803801" y="18113"/>
                    <a:pt x="801684" y="19099"/>
                  </a:cubicBezTo>
                  <a:cubicBezTo>
                    <a:pt x="798689" y="20458"/>
                    <a:pt x="795914" y="22393"/>
                    <a:pt x="793649" y="24796"/>
                  </a:cubicBezTo>
                  <a:lnTo>
                    <a:pt x="791240" y="28156"/>
                  </a:lnTo>
                  <a:cubicBezTo>
                    <a:pt x="779846" y="43566"/>
                    <a:pt x="768453" y="58976"/>
                    <a:pt x="757497" y="74679"/>
                  </a:cubicBezTo>
                  <a:cubicBezTo>
                    <a:pt x="756840" y="75562"/>
                    <a:pt x="755964" y="76285"/>
                    <a:pt x="755014" y="76797"/>
                  </a:cubicBezTo>
                  <a:cubicBezTo>
                    <a:pt x="754065" y="77272"/>
                    <a:pt x="753042" y="77498"/>
                    <a:pt x="751947" y="7745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14">
              <a:extLst>
                <a:ext uri="{FF2B5EF4-FFF2-40B4-BE49-F238E27FC236}">
                  <a16:creationId xmlns:a16="http://schemas.microsoft.com/office/drawing/2014/main" id="{791F2FCB-2EF6-2242-FD4A-F82190E7F878}"/>
                </a:ext>
              </a:extLst>
            </p:cNvPr>
            <p:cNvSpPr/>
            <p:nvPr/>
          </p:nvSpPr>
          <p:spPr>
            <a:xfrm>
              <a:off x="2838416" y="2514893"/>
              <a:ext cx="2874965" cy="2433238"/>
            </a:xfrm>
            <a:custGeom>
              <a:avLst/>
              <a:gdLst>
                <a:gd name="connsiteX0" fmla="*/ 2362733 w 2874965"/>
                <a:gd name="connsiteY0" fmla="*/ 2432618 h 2433238"/>
                <a:gd name="connsiteX1" fmla="*/ 2253180 w 2874965"/>
                <a:gd name="connsiteY1" fmla="*/ 2413555 h 2433238"/>
                <a:gd name="connsiteX2" fmla="*/ 1961040 w 2874965"/>
                <a:gd name="connsiteY2" fmla="*/ 2187146 h 2433238"/>
                <a:gd name="connsiteX3" fmla="*/ 1903050 w 2874965"/>
                <a:gd name="connsiteY3" fmla="*/ 2133831 h 2433238"/>
                <a:gd name="connsiteX4" fmla="*/ 1894724 w 2874965"/>
                <a:gd name="connsiteY4" fmla="*/ 2127112 h 2433238"/>
                <a:gd name="connsiteX5" fmla="*/ 1710675 w 2874965"/>
                <a:gd name="connsiteY5" fmla="*/ 2072847 h 2433238"/>
                <a:gd name="connsiteX6" fmla="*/ 1398377 w 2874965"/>
                <a:gd name="connsiteY6" fmla="*/ 2006239 h 2433238"/>
                <a:gd name="connsiteX7" fmla="*/ 1173940 w 2874965"/>
                <a:gd name="connsiteY7" fmla="*/ 1841544 h 2433238"/>
                <a:gd name="connsiteX8" fmla="*/ 987846 w 2874965"/>
                <a:gd name="connsiteY8" fmla="*/ 1670204 h 2433238"/>
                <a:gd name="connsiteX9" fmla="*/ 861204 w 2874965"/>
                <a:gd name="connsiteY9" fmla="*/ 1600674 h 2433238"/>
                <a:gd name="connsiteX10" fmla="*/ 850979 w 2874965"/>
                <a:gd name="connsiteY10" fmla="*/ 1594904 h 2433238"/>
                <a:gd name="connsiteX11" fmla="*/ 735437 w 2874965"/>
                <a:gd name="connsiteY11" fmla="*/ 1494190 h 2433238"/>
                <a:gd name="connsiteX12" fmla="*/ 713527 w 2874965"/>
                <a:gd name="connsiteY12" fmla="*/ 1458037 h 2433238"/>
                <a:gd name="connsiteX13" fmla="*/ 657289 w 2874965"/>
                <a:gd name="connsiteY13" fmla="*/ 1360096 h 2433238"/>
                <a:gd name="connsiteX14" fmla="*/ 540945 w 2874965"/>
                <a:gd name="connsiteY14" fmla="*/ 1073799 h 2433238"/>
                <a:gd name="connsiteX15" fmla="*/ 476235 w 2874965"/>
                <a:gd name="connsiteY15" fmla="*/ 876604 h 2433238"/>
                <a:gd name="connsiteX16" fmla="*/ 462723 w 2874965"/>
                <a:gd name="connsiteY16" fmla="*/ 852502 h 2433238"/>
                <a:gd name="connsiteX17" fmla="*/ 438841 w 2874965"/>
                <a:gd name="connsiteY17" fmla="*/ 863384 h 2433238"/>
                <a:gd name="connsiteX18" fmla="*/ 323226 w 2874965"/>
                <a:gd name="connsiteY18" fmla="*/ 954094 h 2433238"/>
                <a:gd name="connsiteX19" fmla="*/ 224629 w 2874965"/>
                <a:gd name="connsiteY19" fmla="*/ 1044365 h 2433238"/>
                <a:gd name="connsiteX20" fmla="*/ 114492 w 2874965"/>
                <a:gd name="connsiteY20" fmla="*/ 1144789 h 2433238"/>
                <a:gd name="connsiteX21" fmla="*/ 49198 w 2874965"/>
                <a:gd name="connsiteY21" fmla="*/ 1191678 h 2433238"/>
                <a:gd name="connsiteX22" fmla="*/ 19474 w 2874965"/>
                <a:gd name="connsiteY22" fmla="*/ 1211251 h 2433238"/>
                <a:gd name="connsiteX23" fmla="*/ 9322 w 2874965"/>
                <a:gd name="connsiteY23" fmla="*/ 1213296 h 2433238"/>
                <a:gd name="connsiteX24" fmla="*/ 776 w 2874965"/>
                <a:gd name="connsiteY24" fmla="*/ 1207161 h 2433238"/>
                <a:gd name="connsiteX25" fmla="*/ -1196 w 2874965"/>
                <a:gd name="connsiteY25" fmla="*/ 1196425 h 2433238"/>
                <a:gd name="connsiteX26" fmla="*/ 4647 w 2874965"/>
                <a:gd name="connsiteY26" fmla="*/ 1187442 h 2433238"/>
                <a:gd name="connsiteX27" fmla="*/ 35030 w 2874965"/>
                <a:gd name="connsiteY27" fmla="*/ 1167357 h 2433238"/>
                <a:gd name="connsiteX28" fmla="*/ 97110 w 2874965"/>
                <a:gd name="connsiteY28" fmla="*/ 1122878 h 2433238"/>
                <a:gd name="connsiteX29" fmla="*/ 206663 w 2874965"/>
                <a:gd name="connsiteY29" fmla="*/ 1022967 h 2433238"/>
                <a:gd name="connsiteX30" fmla="*/ 305771 w 2874965"/>
                <a:gd name="connsiteY30" fmla="*/ 932330 h 2433238"/>
                <a:gd name="connsiteX31" fmla="*/ 424380 w 2874965"/>
                <a:gd name="connsiteY31" fmla="*/ 839283 h 2433238"/>
                <a:gd name="connsiteX32" fmla="*/ 470903 w 2874965"/>
                <a:gd name="connsiteY32" fmla="*/ 825406 h 2433238"/>
                <a:gd name="connsiteX33" fmla="*/ 501286 w 2874965"/>
                <a:gd name="connsiteY33" fmla="*/ 866233 h 2433238"/>
                <a:gd name="connsiteX34" fmla="*/ 567018 w 2874965"/>
                <a:gd name="connsiteY34" fmla="*/ 1065765 h 2433238"/>
                <a:gd name="connsiteX35" fmla="*/ 680661 w 2874965"/>
                <a:gd name="connsiteY35" fmla="*/ 1346293 h 2433238"/>
                <a:gd name="connsiteX36" fmla="*/ 735948 w 2874965"/>
                <a:gd name="connsiteY36" fmla="*/ 1442773 h 2433238"/>
                <a:gd name="connsiteX37" fmla="*/ 757859 w 2874965"/>
                <a:gd name="connsiteY37" fmla="*/ 1479290 h 2433238"/>
                <a:gd name="connsiteX38" fmla="*/ 863176 w 2874965"/>
                <a:gd name="connsiteY38" fmla="*/ 1569854 h 2433238"/>
                <a:gd name="connsiteX39" fmla="*/ 873473 w 2874965"/>
                <a:gd name="connsiteY39" fmla="*/ 1575623 h 2433238"/>
                <a:gd name="connsiteX40" fmla="*/ 999312 w 2874965"/>
                <a:gd name="connsiteY40" fmla="*/ 1644860 h 2433238"/>
                <a:gd name="connsiteX41" fmla="*/ 1194536 w 2874965"/>
                <a:gd name="connsiteY41" fmla="*/ 1823869 h 2433238"/>
                <a:gd name="connsiteX42" fmla="*/ 1406922 w 2874965"/>
                <a:gd name="connsiteY42" fmla="*/ 1979727 h 2433238"/>
                <a:gd name="connsiteX43" fmla="*/ 1711917 w 2874965"/>
                <a:gd name="connsiteY43" fmla="*/ 2045020 h 2433238"/>
                <a:gd name="connsiteX44" fmla="*/ 1911084 w 2874965"/>
                <a:gd name="connsiteY44" fmla="*/ 2105274 h 2433238"/>
                <a:gd name="connsiteX45" fmla="*/ 1919191 w 2874965"/>
                <a:gd name="connsiteY45" fmla="*/ 2111994 h 2433238"/>
                <a:gd name="connsiteX46" fmla="*/ 1980687 w 2874965"/>
                <a:gd name="connsiteY46" fmla="*/ 2169107 h 2433238"/>
                <a:gd name="connsiteX47" fmla="*/ 2261141 w 2874965"/>
                <a:gd name="connsiteY47" fmla="*/ 2387116 h 2433238"/>
                <a:gd name="connsiteX48" fmla="*/ 2583154 w 2874965"/>
                <a:gd name="connsiteY48" fmla="*/ 2272890 h 2433238"/>
                <a:gd name="connsiteX49" fmla="*/ 2639317 w 2874965"/>
                <a:gd name="connsiteY49" fmla="*/ 2175461 h 2433238"/>
                <a:gd name="connsiteX50" fmla="*/ 2671014 w 2874965"/>
                <a:gd name="connsiteY50" fmla="*/ 2119370 h 2433238"/>
                <a:gd name="connsiteX51" fmla="*/ 2782101 w 2874965"/>
                <a:gd name="connsiteY51" fmla="*/ 1993458 h 2433238"/>
                <a:gd name="connsiteX52" fmla="*/ 2825264 w 2874965"/>
                <a:gd name="connsiteY52" fmla="*/ 1951389 h 2433238"/>
                <a:gd name="connsiteX53" fmla="*/ 2841406 w 2874965"/>
                <a:gd name="connsiteY53" fmla="*/ 1924878 h 2433238"/>
                <a:gd name="connsiteX54" fmla="*/ 2845349 w 2874965"/>
                <a:gd name="connsiteY54" fmla="*/ 1893765 h 2433238"/>
                <a:gd name="connsiteX55" fmla="*/ 2834102 w 2874965"/>
                <a:gd name="connsiteY55" fmla="*/ 1862652 h 2433238"/>
                <a:gd name="connsiteX56" fmla="*/ 2811534 w 2874965"/>
                <a:gd name="connsiteY56" fmla="*/ 1839281 h 2433238"/>
                <a:gd name="connsiteX57" fmla="*/ 2634497 w 2874965"/>
                <a:gd name="connsiteY57" fmla="*/ 1766245 h 2433238"/>
                <a:gd name="connsiteX58" fmla="*/ 2627193 w 2874965"/>
                <a:gd name="connsiteY58" fmla="*/ 1764273 h 2433238"/>
                <a:gd name="connsiteX59" fmla="*/ 2274725 w 2874965"/>
                <a:gd name="connsiteY59" fmla="*/ 1633687 h 2433238"/>
                <a:gd name="connsiteX60" fmla="*/ 2105357 w 2874965"/>
                <a:gd name="connsiteY60" fmla="*/ 1467458 h 2433238"/>
                <a:gd name="connsiteX61" fmla="*/ 2065918 w 2874965"/>
                <a:gd name="connsiteY61" fmla="*/ 1335995 h 2433238"/>
                <a:gd name="connsiteX62" fmla="*/ 1914151 w 2874965"/>
                <a:gd name="connsiteY62" fmla="*/ 946207 h 2433238"/>
                <a:gd name="connsiteX63" fmla="*/ 1879386 w 2874965"/>
                <a:gd name="connsiteY63" fmla="*/ 879306 h 2433238"/>
                <a:gd name="connsiteX64" fmla="*/ 1732878 w 2874965"/>
                <a:gd name="connsiteY64" fmla="*/ 592936 h 2433238"/>
                <a:gd name="connsiteX65" fmla="*/ 1763479 w 2874965"/>
                <a:gd name="connsiteY65" fmla="*/ 347537 h 2433238"/>
                <a:gd name="connsiteX66" fmla="*/ 1790430 w 2874965"/>
                <a:gd name="connsiteY66" fmla="*/ 312407 h 2433238"/>
                <a:gd name="connsiteX67" fmla="*/ 1798171 w 2874965"/>
                <a:gd name="connsiteY67" fmla="*/ 301306 h 2433238"/>
                <a:gd name="connsiteX68" fmla="*/ 1790064 w 2874965"/>
                <a:gd name="connsiteY68" fmla="*/ 164511 h 2433238"/>
                <a:gd name="connsiteX69" fmla="*/ 1629387 w 2874965"/>
                <a:gd name="connsiteY69" fmla="*/ 46267 h 2433238"/>
                <a:gd name="connsiteX70" fmla="*/ 1575999 w 2874965"/>
                <a:gd name="connsiteY70" fmla="*/ 27935 h 2433238"/>
                <a:gd name="connsiteX71" fmla="*/ 1535537 w 2874965"/>
                <a:gd name="connsiteY71" fmla="*/ 78111 h 2433238"/>
                <a:gd name="connsiteX72" fmla="*/ 1507272 w 2874965"/>
                <a:gd name="connsiteY72" fmla="*/ 159691 h 2433238"/>
                <a:gd name="connsiteX73" fmla="*/ 1363174 w 2874965"/>
                <a:gd name="connsiteY73" fmla="*/ 376751 h 2433238"/>
                <a:gd name="connsiteX74" fmla="*/ 1165979 w 2874965"/>
                <a:gd name="connsiteY74" fmla="*/ 555103 h 2433238"/>
                <a:gd name="connsiteX75" fmla="*/ 1142754 w 2874965"/>
                <a:gd name="connsiteY75" fmla="*/ 577014 h 2433238"/>
                <a:gd name="connsiteX76" fmla="*/ 888226 w 2874965"/>
                <a:gd name="connsiteY76" fmla="*/ 697157 h 2433238"/>
                <a:gd name="connsiteX77" fmla="*/ 830383 w 2874965"/>
                <a:gd name="connsiteY77" fmla="*/ 704460 h 2433238"/>
                <a:gd name="connsiteX78" fmla="*/ 540652 w 2874965"/>
                <a:gd name="connsiteY78" fmla="*/ 767271 h 2433238"/>
                <a:gd name="connsiteX79" fmla="*/ 446071 w 2874965"/>
                <a:gd name="connsiteY79" fmla="*/ 722791 h 2433238"/>
                <a:gd name="connsiteX80" fmla="*/ 386694 w 2874965"/>
                <a:gd name="connsiteY80" fmla="*/ 574968 h 2433238"/>
                <a:gd name="connsiteX81" fmla="*/ 199870 w 2874965"/>
                <a:gd name="connsiteY81" fmla="*/ 292323 h 2433238"/>
                <a:gd name="connsiteX82" fmla="*/ 1434 w 2874965"/>
                <a:gd name="connsiteY82" fmla="*/ 58245 h 2433238"/>
                <a:gd name="connsiteX83" fmla="*/ -757 w 2874965"/>
                <a:gd name="connsiteY83" fmla="*/ 47582 h 2433238"/>
                <a:gd name="connsiteX84" fmla="*/ 4647 w 2874965"/>
                <a:gd name="connsiteY84" fmla="*/ 38526 h 2433238"/>
                <a:gd name="connsiteX85" fmla="*/ 14799 w 2874965"/>
                <a:gd name="connsiteY85" fmla="*/ 36262 h 2433238"/>
                <a:gd name="connsiteX86" fmla="*/ 23490 w 2874965"/>
                <a:gd name="connsiteY86" fmla="*/ 42177 h 2433238"/>
                <a:gd name="connsiteX87" fmla="*/ 217326 w 2874965"/>
                <a:gd name="connsiteY87" fmla="*/ 270632 h 2433238"/>
                <a:gd name="connsiteX88" fmla="*/ 412037 w 2874965"/>
                <a:gd name="connsiteY88" fmla="*/ 564890 h 2433238"/>
                <a:gd name="connsiteX89" fmla="*/ 470466 w 2874965"/>
                <a:gd name="connsiteY89" fmla="*/ 710960 h 2433238"/>
                <a:gd name="connsiteX90" fmla="*/ 530427 w 2874965"/>
                <a:gd name="connsiteY90" fmla="*/ 741343 h 2433238"/>
                <a:gd name="connsiteX91" fmla="*/ 827461 w 2874965"/>
                <a:gd name="connsiteY91" fmla="*/ 676634 h 2433238"/>
                <a:gd name="connsiteX92" fmla="*/ 885086 w 2874965"/>
                <a:gd name="connsiteY92" fmla="*/ 669769 h 2433238"/>
                <a:gd name="connsiteX93" fmla="*/ 1124714 w 2874965"/>
                <a:gd name="connsiteY93" fmla="*/ 556564 h 2433238"/>
                <a:gd name="connsiteX94" fmla="*/ 1147940 w 2874965"/>
                <a:gd name="connsiteY94" fmla="*/ 534654 h 2433238"/>
                <a:gd name="connsiteX95" fmla="*/ 1346814 w 2874965"/>
                <a:gd name="connsiteY95" fmla="*/ 355133 h 2433238"/>
                <a:gd name="connsiteX96" fmla="*/ 1481344 w 2874965"/>
                <a:gd name="connsiteY96" fmla="*/ 153191 h 2433238"/>
                <a:gd name="connsiteX97" fmla="*/ 1512384 w 2874965"/>
                <a:gd name="connsiteY97" fmla="*/ 64599 h 2433238"/>
                <a:gd name="connsiteX98" fmla="*/ 1569279 w 2874965"/>
                <a:gd name="connsiteY98" fmla="*/ 1205 h 2433238"/>
                <a:gd name="connsiteX99" fmla="*/ 1643264 w 2874965"/>
                <a:gd name="connsiteY99" fmla="*/ 22458 h 2433238"/>
                <a:gd name="connsiteX100" fmla="*/ 1807447 w 2874965"/>
                <a:gd name="connsiteY100" fmla="*/ 143331 h 2433238"/>
                <a:gd name="connsiteX101" fmla="*/ 1820081 w 2874965"/>
                <a:gd name="connsiteY101" fmla="*/ 319273 h 2433238"/>
                <a:gd name="connsiteX102" fmla="*/ 1812340 w 2874965"/>
                <a:gd name="connsiteY102" fmla="*/ 330082 h 2433238"/>
                <a:gd name="connsiteX103" fmla="*/ 1783126 w 2874965"/>
                <a:gd name="connsiteY103" fmla="*/ 368279 h 2433238"/>
                <a:gd name="connsiteX104" fmla="*/ 1757271 w 2874965"/>
                <a:gd name="connsiteY104" fmla="*/ 580885 h 2433238"/>
                <a:gd name="connsiteX105" fmla="*/ 1903342 w 2874965"/>
                <a:gd name="connsiteY105" fmla="*/ 866525 h 2433238"/>
                <a:gd name="connsiteX106" fmla="*/ 1938326 w 2874965"/>
                <a:gd name="connsiteY106" fmla="*/ 933206 h 2433238"/>
                <a:gd name="connsiteX107" fmla="*/ 2092649 w 2874965"/>
                <a:gd name="connsiteY107" fmla="*/ 1329860 h 2433238"/>
                <a:gd name="connsiteX108" fmla="*/ 2131357 w 2874965"/>
                <a:gd name="connsiteY108" fmla="*/ 1458183 h 2433238"/>
                <a:gd name="connsiteX109" fmla="*/ 2285608 w 2874965"/>
                <a:gd name="connsiteY109" fmla="*/ 1608051 h 2433238"/>
                <a:gd name="connsiteX110" fmla="*/ 2634789 w 2874965"/>
                <a:gd name="connsiteY110" fmla="*/ 1737762 h 2433238"/>
                <a:gd name="connsiteX111" fmla="*/ 2642092 w 2874965"/>
                <a:gd name="connsiteY111" fmla="*/ 1739734 h 2433238"/>
                <a:gd name="connsiteX112" fmla="*/ 2828186 w 2874965"/>
                <a:gd name="connsiteY112" fmla="*/ 1817442 h 2433238"/>
                <a:gd name="connsiteX113" fmla="*/ 2858496 w 2874965"/>
                <a:gd name="connsiteY113" fmla="*/ 1849651 h 2433238"/>
                <a:gd name="connsiteX114" fmla="*/ 2873103 w 2874965"/>
                <a:gd name="connsiteY114" fmla="*/ 1892158 h 2433238"/>
                <a:gd name="connsiteX115" fmla="*/ 2867844 w 2874965"/>
                <a:gd name="connsiteY115" fmla="*/ 1935175 h 2433238"/>
                <a:gd name="connsiteX116" fmla="*/ 2845934 w 2874965"/>
                <a:gd name="connsiteY116" fmla="*/ 1972058 h 2433238"/>
                <a:gd name="connsiteX117" fmla="*/ 2798095 w 2874965"/>
                <a:gd name="connsiteY117" fmla="*/ 2018435 h 2433238"/>
                <a:gd name="connsiteX118" fmla="*/ 2695116 w 2874965"/>
                <a:gd name="connsiteY118" fmla="*/ 2134196 h 2433238"/>
                <a:gd name="connsiteX119" fmla="*/ 2663492 w 2874965"/>
                <a:gd name="connsiteY119" fmla="*/ 2189922 h 2433238"/>
                <a:gd name="connsiteX120" fmla="*/ 2606963 w 2874965"/>
                <a:gd name="connsiteY120" fmla="*/ 2287862 h 2433238"/>
                <a:gd name="connsiteX121" fmla="*/ 2362733 w 2874965"/>
                <a:gd name="connsiteY121" fmla="*/ 2432618 h 24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874965" h="2433238">
                  <a:moveTo>
                    <a:pt x="2362733" y="2432618"/>
                  </a:moveTo>
                  <a:cubicBezTo>
                    <a:pt x="2325412" y="2432399"/>
                    <a:pt x="2288383" y="2425972"/>
                    <a:pt x="2253180" y="2413555"/>
                  </a:cubicBezTo>
                  <a:cubicBezTo>
                    <a:pt x="2129021" y="2370173"/>
                    <a:pt x="2039333" y="2279171"/>
                    <a:pt x="1961040" y="2187146"/>
                  </a:cubicBezTo>
                  <a:cubicBezTo>
                    <a:pt x="1943292" y="2167720"/>
                    <a:pt x="1923865" y="2149898"/>
                    <a:pt x="1903050" y="2133831"/>
                  </a:cubicBezTo>
                  <a:lnTo>
                    <a:pt x="1894724" y="2127112"/>
                  </a:lnTo>
                  <a:cubicBezTo>
                    <a:pt x="1843599" y="2084679"/>
                    <a:pt x="1780935" y="2077448"/>
                    <a:pt x="1710675" y="2072847"/>
                  </a:cubicBezTo>
                  <a:cubicBezTo>
                    <a:pt x="1603898" y="2066127"/>
                    <a:pt x="1498655" y="2043706"/>
                    <a:pt x="1398377" y="2006239"/>
                  </a:cubicBezTo>
                  <a:cubicBezTo>
                    <a:pt x="1309274" y="1974103"/>
                    <a:pt x="1231345" y="1916916"/>
                    <a:pt x="1173940" y="1841544"/>
                  </a:cubicBezTo>
                  <a:cubicBezTo>
                    <a:pt x="1126321" y="1779975"/>
                    <a:pt x="1066870" y="1711396"/>
                    <a:pt x="987846" y="1670204"/>
                  </a:cubicBezTo>
                  <a:cubicBezTo>
                    <a:pt x="945121" y="1648294"/>
                    <a:pt x="902614" y="1623827"/>
                    <a:pt x="861204" y="1600674"/>
                  </a:cubicBezTo>
                  <a:lnTo>
                    <a:pt x="850979" y="1594904"/>
                  </a:lnTo>
                  <a:cubicBezTo>
                    <a:pt x="810444" y="1572117"/>
                    <a:pt x="764651" y="1543780"/>
                    <a:pt x="735437" y="1494190"/>
                  </a:cubicBezTo>
                  <a:lnTo>
                    <a:pt x="713527" y="1458037"/>
                  </a:lnTo>
                  <a:cubicBezTo>
                    <a:pt x="694391" y="1426340"/>
                    <a:pt x="674745" y="1393547"/>
                    <a:pt x="657289" y="1360096"/>
                  </a:cubicBezTo>
                  <a:cubicBezTo>
                    <a:pt x="602220" y="1252662"/>
                    <a:pt x="565411" y="1161733"/>
                    <a:pt x="540945" y="1073799"/>
                  </a:cubicBezTo>
                  <a:cubicBezTo>
                    <a:pt x="524073" y="1012084"/>
                    <a:pt x="502893" y="947740"/>
                    <a:pt x="476235" y="876604"/>
                  </a:cubicBezTo>
                  <a:cubicBezTo>
                    <a:pt x="468931" y="857176"/>
                    <a:pt x="464622" y="853160"/>
                    <a:pt x="462723" y="852502"/>
                  </a:cubicBezTo>
                  <a:cubicBezTo>
                    <a:pt x="460824" y="851845"/>
                    <a:pt x="454982" y="852502"/>
                    <a:pt x="438841" y="863384"/>
                  </a:cubicBezTo>
                  <a:cubicBezTo>
                    <a:pt x="398307" y="890992"/>
                    <a:pt x="359671" y="921301"/>
                    <a:pt x="323226" y="954094"/>
                  </a:cubicBezTo>
                  <a:cubicBezTo>
                    <a:pt x="289923" y="983308"/>
                    <a:pt x="256765" y="1014494"/>
                    <a:pt x="224629" y="1044365"/>
                  </a:cubicBezTo>
                  <a:cubicBezTo>
                    <a:pt x="188842" y="1077597"/>
                    <a:pt x="151594" y="1111923"/>
                    <a:pt x="114492" y="1144789"/>
                  </a:cubicBezTo>
                  <a:cubicBezTo>
                    <a:pt x="93896" y="1161952"/>
                    <a:pt x="72059" y="1177655"/>
                    <a:pt x="49198" y="1191678"/>
                  </a:cubicBezTo>
                  <a:cubicBezTo>
                    <a:pt x="39266" y="1198105"/>
                    <a:pt x="29260" y="1204605"/>
                    <a:pt x="19474" y="1211251"/>
                  </a:cubicBezTo>
                  <a:cubicBezTo>
                    <a:pt x="16552" y="1213296"/>
                    <a:pt x="12827" y="1214026"/>
                    <a:pt x="9322" y="1213296"/>
                  </a:cubicBezTo>
                  <a:cubicBezTo>
                    <a:pt x="5743" y="1212493"/>
                    <a:pt x="2675" y="1210229"/>
                    <a:pt x="776" y="1207161"/>
                  </a:cubicBezTo>
                  <a:cubicBezTo>
                    <a:pt x="-1269" y="1203947"/>
                    <a:pt x="-1926" y="1200150"/>
                    <a:pt x="-1196" y="1196425"/>
                  </a:cubicBezTo>
                  <a:cubicBezTo>
                    <a:pt x="-465" y="1192773"/>
                    <a:pt x="1653" y="1189559"/>
                    <a:pt x="4647" y="1187442"/>
                  </a:cubicBezTo>
                  <a:cubicBezTo>
                    <a:pt x="14653" y="1180576"/>
                    <a:pt x="24805" y="1174003"/>
                    <a:pt x="35030" y="1167357"/>
                  </a:cubicBezTo>
                  <a:cubicBezTo>
                    <a:pt x="56794" y="1154064"/>
                    <a:pt x="77536" y="1139238"/>
                    <a:pt x="97110" y="1122878"/>
                  </a:cubicBezTo>
                  <a:cubicBezTo>
                    <a:pt x="134138" y="1090232"/>
                    <a:pt x="170948" y="1056124"/>
                    <a:pt x="206663" y="1022967"/>
                  </a:cubicBezTo>
                  <a:cubicBezTo>
                    <a:pt x="238944" y="993022"/>
                    <a:pt x="272394" y="962128"/>
                    <a:pt x="305771" y="932330"/>
                  </a:cubicBezTo>
                  <a:cubicBezTo>
                    <a:pt x="343165" y="898661"/>
                    <a:pt x="382823" y="867621"/>
                    <a:pt x="424380" y="839283"/>
                  </a:cubicBezTo>
                  <a:cubicBezTo>
                    <a:pt x="442128" y="827451"/>
                    <a:pt x="456881" y="820586"/>
                    <a:pt x="470903" y="825406"/>
                  </a:cubicBezTo>
                  <a:cubicBezTo>
                    <a:pt x="484926" y="830227"/>
                    <a:pt x="493472" y="845198"/>
                    <a:pt x="501286" y="866233"/>
                  </a:cubicBezTo>
                  <a:cubicBezTo>
                    <a:pt x="528236" y="937881"/>
                    <a:pt x="549709" y="1003100"/>
                    <a:pt x="567018" y="1065765"/>
                  </a:cubicBezTo>
                  <a:cubicBezTo>
                    <a:pt x="590243" y="1151581"/>
                    <a:pt x="626542" y="1241050"/>
                    <a:pt x="680661" y="1346293"/>
                  </a:cubicBezTo>
                  <a:cubicBezTo>
                    <a:pt x="697459" y="1378940"/>
                    <a:pt x="717179" y="1411586"/>
                    <a:pt x="735948" y="1442773"/>
                  </a:cubicBezTo>
                  <a:cubicBezTo>
                    <a:pt x="743252" y="1454897"/>
                    <a:pt x="750555" y="1467239"/>
                    <a:pt x="757859" y="1479290"/>
                  </a:cubicBezTo>
                  <a:cubicBezTo>
                    <a:pt x="783494" y="1522673"/>
                    <a:pt x="823956" y="1547797"/>
                    <a:pt x="863176" y="1569854"/>
                  </a:cubicBezTo>
                  <a:lnTo>
                    <a:pt x="873473" y="1575623"/>
                  </a:lnTo>
                  <a:cubicBezTo>
                    <a:pt x="914519" y="1598702"/>
                    <a:pt x="957026" y="1622731"/>
                    <a:pt x="999312" y="1644860"/>
                  </a:cubicBezTo>
                  <a:cubicBezTo>
                    <a:pt x="1083158" y="1688681"/>
                    <a:pt x="1145383" y="1759891"/>
                    <a:pt x="1194536" y="1823869"/>
                  </a:cubicBezTo>
                  <a:cubicBezTo>
                    <a:pt x="1248874" y="1895152"/>
                    <a:pt x="1322639" y="1949271"/>
                    <a:pt x="1406922" y="1979727"/>
                  </a:cubicBezTo>
                  <a:cubicBezTo>
                    <a:pt x="1504862" y="2016318"/>
                    <a:pt x="1607623" y="2038374"/>
                    <a:pt x="1711917" y="2045020"/>
                  </a:cubicBezTo>
                  <a:cubicBezTo>
                    <a:pt x="1786778" y="2049914"/>
                    <a:pt x="1853459" y="2057801"/>
                    <a:pt x="1911084" y="2105274"/>
                  </a:cubicBezTo>
                  <a:lnTo>
                    <a:pt x="1919191" y="2111994"/>
                  </a:lnTo>
                  <a:cubicBezTo>
                    <a:pt x="1941394" y="2129084"/>
                    <a:pt x="1961989" y="2148219"/>
                    <a:pt x="1980687" y="2169107"/>
                  </a:cubicBezTo>
                  <a:cubicBezTo>
                    <a:pt x="2056496" y="2257918"/>
                    <a:pt x="2142971" y="2345925"/>
                    <a:pt x="2261141" y="2387116"/>
                  </a:cubicBezTo>
                  <a:cubicBezTo>
                    <a:pt x="2391801" y="2432691"/>
                    <a:pt x="2512236" y="2389965"/>
                    <a:pt x="2583154" y="2272890"/>
                  </a:cubicBezTo>
                  <a:cubicBezTo>
                    <a:pt x="2602580" y="2240901"/>
                    <a:pt x="2621278" y="2207596"/>
                    <a:pt x="2639317" y="2175461"/>
                  </a:cubicBezTo>
                  <a:cubicBezTo>
                    <a:pt x="2649615" y="2156691"/>
                    <a:pt x="2660205" y="2137994"/>
                    <a:pt x="2671014" y="2119370"/>
                  </a:cubicBezTo>
                  <a:cubicBezTo>
                    <a:pt x="2698549" y="2069852"/>
                    <a:pt x="2736381" y="2026907"/>
                    <a:pt x="2782101" y="1993458"/>
                  </a:cubicBezTo>
                  <a:cubicBezTo>
                    <a:pt x="2798022" y="1981114"/>
                    <a:pt x="2812556" y="1967019"/>
                    <a:pt x="2825264" y="1951389"/>
                  </a:cubicBezTo>
                  <a:cubicBezTo>
                    <a:pt x="2832422" y="1943793"/>
                    <a:pt x="2837972" y="1934737"/>
                    <a:pt x="2841406" y="1924878"/>
                  </a:cubicBezTo>
                  <a:cubicBezTo>
                    <a:pt x="2844838" y="1914872"/>
                    <a:pt x="2846225" y="1904281"/>
                    <a:pt x="2845349" y="1893765"/>
                  </a:cubicBezTo>
                  <a:cubicBezTo>
                    <a:pt x="2843816" y="1882736"/>
                    <a:pt x="2839944" y="1872146"/>
                    <a:pt x="2834102" y="1862652"/>
                  </a:cubicBezTo>
                  <a:cubicBezTo>
                    <a:pt x="2828332" y="1853303"/>
                    <a:pt x="2820663" y="1845342"/>
                    <a:pt x="2811534" y="1839281"/>
                  </a:cubicBezTo>
                  <a:cubicBezTo>
                    <a:pt x="2758802" y="1800133"/>
                    <a:pt x="2695262" y="1782678"/>
                    <a:pt x="2634497" y="1766245"/>
                  </a:cubicBezTo>
                  <a:lnTo>
                    <a:pt x="2627193" y="1764273"/>
                  </a:lnTo>
                  <a:cubicBezTo>
                    <a:pt x="2510337" y="1731626"/>
                    <a:pt x="2398301" y="1685834"/>
                    <a:pt x="2274725" y="1633687"/>
                  </a:cubicBezTo>
                  <a:cubicBezTo>
                    <a:pt x="2186645" y="1596293"/>
                    <a:pt x="2132819" y="1543488"/>
                    <a:pt x="2105357" y="1467458"/>
                  </a:cubicBezTo>
                  <a:cubicBezTo>
                    <a:pt x="2089654" y="1424441"/>
                    <a:pt x="2076509" y="1380546"/>
                    <a:pt x="2065918" y="1335995"/>
                  </a:cubicBezTo>
                  <a:cubicBezTo>
                    <a:pt x="2036704" y="1211835"/>
                    <a:pt x="1988355" y="1087676"/>
                    <a:pt x="1914151" y="946207"/>
                  </a:cubicBezTo>
                  <a:lnTo>
                    <a:pt x="1879386" y="879306"/>
                  </a:lnTo>
                  <a:cubicBezTo>
                    <a:pt x="1830380" y="786040"/>
                    <a:pt x="1779694" y="689415"/>
                    <a:pt x="1732878" y="592936"/>
                  </a:cubicBezTo>
                  <a:cubicBezTo>
                    <a:pt x="1687961" y="500473"/>
                    <a:pt x="1698259" y="417651"/>
                    <a:pt x="1763479" y="347537"/>
                  </a:cubicBezTo>
                  <a:cubicBezTo>
                    <a:pt x="1773267" y="336509"/>
                    <a:pt x="1782250" y="324750"/>
                    <a:pt x="1790430" y="312407"/>
                  </a:cubicBezTo>
                  <a:lnTo>
                    <a:pt x="1798171" y="301306"/>
                  </a:lnTo>
                  <a:cubicBezTo>
                    <a:pt x="1836953" y="246603"/>
                    <a:pt x="1834689" y="203366"/>
                    <a:pt x="1790064" y="164511"/>
                  </a:cubicBezTo>
                  <a:cubicBezTo>
                    <a:pt x="1739816" y="120749"/>
                    <a:pt x="1686135" y="81200"/>
                    <a:pt x="1629387" y="46267"/>
                  </a:cubicBezTo>
                  <a:cubicBezTo>
                    <a:pt x="1603460" y="30492"/>
                    <a:pt x="1587027" y="24868"/>
                    <a:pt x="1575999" y="27935"/>
                  </a:cubicBezTo>
                  <a:cubicBezTo>
                    <a:pt x="1563144" y="31514"/>
                    <a:pt x="1551459" y="49043"/>
                    <a:pt x="1535537" y="78111"/>
                  </a:cubicBezTo>
                  <a:cubicBezTo>
                    <a:pt x="1522829" y="104060"/>
                    <a:pt x="1513334" y="131456"/>
                    <a:pt x="1507272" y="159691"/>
                  </a:cubicBezTo>
                  <a:cubicBezTo>
                    <a:pt x="1485362" y="245288"/>
                    <a:pt x="1439642" y="314233"/>
                    <a:pt x="1363174" y="376751"/>
                  </a:cubicBezTo>
                  <a:cubicBezTo>
                    <a:pt x="1294960" y="432623"/>
                    <a:pt x="1229373" y="494849"/>
                    <a:pt x="1165979" y="555103"/>
                  </a:cubicBezTo>
                  <a:lnTo>
                    <a:pt x="1142754" y="577014"/>
                  </a:lnTo>
                  <a:cubicBezTo>
                    <a:pt x="1073443" y="643987"/>
                    <a:pt x="983975" y="686202"/>
                    <a:pt x="888226" y="697157"/>
                  </a:cubicBezTo>
                  <a:cubicBezTo>
                    <a:pt x="869018" y="699640"/>
                    <a:pt x="849737" y="702050"/>
                    <a:pt x="830383" y="704460"/>
                  </a:cubicBezTo>
                  <a:cubicBezTo>
                    <a:pt x="733538" y="715780"/>
                    <a:pt x="633188" y="727321"/>
                    <a:pt x="540652" y="767271"/>
                  </a:cubicBezTo>
                  <a:cubicBezTo>
                    <a:pt x="499314" y="785018"/>
                    <a:pt x="467617" y="770119"/>
                    <a:pt x="446071" y="722791"/>
                  </a:cubicBezTo>
                  <a:cubicBezTo>
                    <a:pt x="424526" y="675465"/>
                    <a:pt x="405610" y="625582"/>
                    <a:pt x="386694" y="574968"/>
                  </a:cubicBezTo>
                  <a:cubicBezTo>
                    <a:pt x="342215" y="455556"/>
                    <a:pt x="281085" y="362802"/>
                    <a:pt x="199870" y="292323"/>
                  </a:cubicBezTo>
                  <a:cubicBezTo>
                    <a:pt x="130122" y="231411"/>
                    <a:pt x="65194" y="154871"/>
                    <a:pt x="1434" y="58245"/>
                  </a:cubicBezTo>
                  <a:cubicBezTo>
                    <a:pt x="-611" y="55105"/>
                    <a:pt x="-1414" y="51285"/>
                    <a:pt x="-757" y="47582"/>
                  </a:cubicBezTo>
                  <a:cubicBezTo>
                    <a:pt x="-173" y="43996"/>
                    <a:pt x="1799" y="40768"/>
                    <a:pt x="4647" y="38526"/>
                  </a:cubicBezTo>
                  <a:cubicBezTo>
                    <a:pt x="7569" y="36422"/>
                    <a:pt x="11221" y="35604"/>
                    <a:pt x="14799" y="36262"/>
                  </a:cubicBezTo>
                  <a:cubicBezTo>
                    <a:pt x="18378" y="36985"/>
                    <a:pt x="21519" y="39117"/>
                    <a:pt x="23490" y="42177"/>
                  </a:cubicBezTo>
                  <a:cubicBezTo>
                    <a:pt x="85935" y="136612"/>
                    <a:pt x="149184" y="211400"/>
                    <a:pt x="217326" y="270632"/>
                  </a:cubicBezTo>
                  <a:cubicBezTo>
                    <a:pt x="302119" y="344543"/>
                    <a:pt x="365806" y="440876"/>
                    <a:pt x="412037" y="564890"/>
                  </a:cubicBezTo>
                  <a:cubicBezTo>
                    <a:pt x="430734" y="614919"/>
                    <a:pt x="449285" y="663853"/>
                    <a:pt x="470466" y="710960"/>
                  </a:cubicBezTo>
                  <a:cubicBezTo>
                    <a:pt x="489162" y="752298"/>
                    <a:pt x="510343" y="749888"/>
                    <a:pt x="530427" y="741343"/>
                  </a:cubicBezTo>
                  <a:cubicBezTo>
                    <a:pt x="626542" y="699859"/>
                    <a:pt x="728718" y="688028"/>
                    <a:pt x="827461" y="676634"/>
                  </a:cubicBezTo>
                  <a:cubicBezTo>
                    <a:pt x="846597" y="674442"/>
                    <a:pt x="866243" y="672179"/>
                    <a:pt x="885086" y="669769"/>
                  </a:cubicBezTo>
                  <a:cubicBezTo>
                    <a:pt x="975211" y="659397"/>
                    <a:pt x="1059494" y="619594"/>
                    <a:pt x="1124714" y="556564"/>
                  </a:cubicBezTo>
                  <a:lnTo>
                    <a:pt x="1147940" y="534654"/>
                  </a:lnTo>
                  <a:cubicBezTo>
                    <a:pt x="1211845" y="474107"/>
                    <a:pt x="1277796" y="411443"/>
                    <a:pt x="1346814" y="355133"/>
                  </a:cubicBezTo>
                  <a:cubicBezTo>
                    <a:pt x="1418388" y="296705"/>
                    <a:pt x="1461114" y="232726"/>
                    <a:pt x="1481344" y="153191"/>
                  </a:cubicBezTo>
                  <a:cubicBezTo>
                    <a:pt x="1487918" y="122479"/>
                    <a:pt x="1498362" y="92718"/>
                    <a:pt x="1512384" y="64599"/>
                  </a:cubicBezTo>
                  <a:cubicBezTo>
                    <a:pt x="1529840" y="32902"/>
                    <a:pt x="1545105" y="7997"/>
                    <a:pt x="1569279" y="1205"/>
                  </a:cubicBezTo>
                  <a:cubicBezTo>
                    <a:pt x="1588341" y="-4127"/>
                    <a:pt x="1609814" y="2008"/>
                    <a:pt x="1643264" y="22458"/>
                  </a:cubicBezTo>
                  <a:cubicBezTo>
                    <a:pt x="1701181" y="58187"/>
                    <a:pt x="1756104" y="98612"/>
                    <a:pt x="1807447" y="143331"/>
                  </a:cubicBezTo>
                  <a:cubicBezTo>
                    <a:pt x="1846229" y="177000"/>
                    <a:pt x="1880482" y="234917"/>
                    <a:pt x="1820081" y="319273"/>
                  </a:cubicBezTo>
                  <a:lnTo>
                    <a:pt x="1812340" y="330082"/>
                  </a:lnTo>
                  <a:cubicBezTo>
                    <a:pt x="1803503" y="343520"/>
                    <a:pt x="1793716" y="356229"/>
                    <a:pt x="1783126" y="368279"/>
                  </a:cubicBezTo>
                  <a:cubicBezTo>
                    <a:pt x="1726158" y="429848"/>
                    <a:pt x="1717395" y="499304"/>
                    <a:pt x="1757271" y="580885"/>
                  </a:cubicBezTo>
                  <a:cubicBezTo>
                    <a:pt x="1803795" y="676999"/>
                    <a:pt x="1854482" y="773259"/>
                    <a:pt x="1903342" y="866525"/>
                  </a:cubicBezTo>
                  <a:lnTo>
                    <a:pt x="1938326" y="933206"/>
                  </a:lnTo>
                  <a:cubicBezTo>
                    <a:pt x="2013698" y="1077158"/>
                    <a:pt x="2062486" y="1203436"/>
                    <a:pt x="2092649" y="1329860"/>
                  </a:cubicBezTo>
                  <a:cubicBezTo>
                    <a:pt x="2103093" y="1373316"/>
                    <a:pt x="2116020" y="1416188"/>
                    <a:pt x="2131357" y="1458183"/>
                  </a:cubicBezTo>
                  <a:cubicBezTo>
                    <a:pt x="2155971" y="1526251"/>
                    <a:pt x="2204977" y="1573870"/>
                    <a:pt x="2285608" y="1608051"/>
                  </a:cubicBezTo>
                  <a:cubicBezTo>
                    <a:pt x="2408234" y="1660052"/>
                    <a:pt x="2519321" y="1705991"/>
                    <a:pt x="2634789" y="1737762"/>
                  </a:cubicBezTo>
                  <a:lnTo>
                    <a:pt x="2642092" y="1739734"/>
                  </a:lnTo>
                  <a:cubicBezTo>
                    <a:pt x="2705414" y="1757261"/>
                    <a:pt x="2771000" y="1775375"/>
                    <a:pt x="2828186" y="1817442"/>
                  </a:cubicBezTo>
                  <a:cubicBezTo>
                    <a:pt x="2840456" y="1825915"/>
                    <a:pt x="2850827" y="1836870"/>
                    <a:pt x="2858496" y="1849651"/>
                  </a:cubicBezTo>
                  <a:cubicBezTo>
                    <a:pt x="2866238" y="1862652"/>
                    <a:pt x="2871204" y="1877112"/>
                    <a:pt x="2873103" y="1892158"/>
                  </a:cubicBezTo>
                  <a:cubicBezTo>
                    <a:pt x="2874345" y="1906692"/>
                    <a:pt x="2872519" y="1921372"/>
                    <a:pt x="2867844" y="1935175"/>
                  </a:cubicBezTo>
                  <a:cubicBezTo>
                    <a:pt x="2863243" y="1948906"/>
                    <a:pt x="2855720" y="1961468"/>
                    <a:pt x="2845934" y="1972058"/>
                  </a:cubicBezTo>
                  <a:cubicBezTo>
                    <a:pt x="2831838" y="1989294"/>
                    <a:pt x="2815770" y="2004851"/>
                    <a:pt x="2798095" y="2018435"/>
                  </a:cubicBezTo>
                  <a:cubicBezTo>
                    <a:pt x="2755808" y="2049110"/>
                    <a:pt x="2720678" y="2088622"/>
                    <a:pt x="2695116" y="2134196"/>
                  </a:cubicBezTo>
                  <a:cubicBezTo>
                    <a:pt x="2684453" y="2152747"/>
                    <a:pt x="2674009" y="2171298"/>
                    <a:pt x="2663492" y="2189922"/>
                  </a:cubicBezTo>
                  <a:cubicBezTo>
                    <a:pt x="2645379" y="2222569"/>
                    <a:pt x="2626536" y="2255653"/>
                    <a:pt x="2606963" y="2287862"/>
                  </a:cubicBezTo>
                  <a:cubicBezTo>
                    <a:pt x="2548753" y="2382004"/>
                    <a:pt x="2461841" y="2432618"/>
                    <a:pt x="2362733" y="2432618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15">
              <a:extLst>
                <a:ext uri="{FF2B5EF4-FFF2-40B4-BE49-F238E27FC236}">
                  <a16:creationId xmlns:a16="http://schemas.microsoft.com/office/drawing/2014/main" id="{C288885E-EFBF-A50A-32D6-C7565DFE22C4}"/>
                </a:ext>
              </a:extLst>
            </p:cNvPr>
            <p:cNvSpPr/>
            <p:nvPr/>
          </p:nvSpPr>
          <p:spPr>
            <a:xfrm>
              <a:off x="5598978" y="10312"/>
              <a:ext cx="1571612" cy="6843999"/>
            </a:xfrm>
            <a:custGeom>
              <a:avLst/>
              <a:gdLst>
                <a:gd name="connsiteX0" fmla="*/ 331500 w 1571612"/>
                <a:gd name="connsiteY0" fmla="*/ 6843270 h 6843999"/>
                <a:gd name="connsiteX1" fmla="*/ 329236 w 1571612"/>
                <a:gd name="connsiteY1" fmla="*/ 6843270 h 6843999"/>
                <a:gd name="connsiteX2" fmla="*/ 326971 w 1571612"/>
                <a:gd name="connsiteY2" fmla="*/ 6841882 h 6843999"/>
                <a:gd name="connsiteX3" fmla="*/ 325365 w 1571612"/>
                <a:gd name="connsiteY3" fmla="*/ 6839691 h 6843999"/>
                <a:gd name="connsiteX4" fmla="*/ 324708 w 1571612"/>
                <a:gd name="connsiteY4" fmla="*/ 6836989 h 6843999"/>
                <a:gd name="connsiteX5" fmla="*/ 324708 w 1571612"/>
                <a:gd name="connsiteY5" fmla="*/ 6834214 h 6843999"/>
                <a:gd name="connsiteX6" fmla="*/ 332449 w 1571612"/>
                <a:gd name="connsiteY6" fmla="*/ 6809746 h 6843999"/>
                <a:gd name="connsiteX7" fmla="*/ 351000 w 1571612"/>
                <a:gd name="connsiteY7" fmla="*/ 6755262 h 6843999"/>
                <a:gd name="connsiteX8" fmla="*/ 383136 w 1571612"/>
                <a:gd name="connsiteY8" fmla="*/ 6682227 h 6843999"/>
                <a:gd name="connsiteX9" fmla="*/ 437985 w 1571612"/>
                <a:gd name="connsiteY9" fmla="*/ 6533966 h 6843999"/>
                <a:gd name="connsiteX10" fmla="*/ 452592 w 1571612"/>
                <a:gd name="connsiteY10" fmla="*/ 6456037 h 6843999"/>
                <a:gd name="connsiteX11" fmla="*/ 468076 w 1571612"/>
                <a:gd name="connsiteY11" fmla="*/ 6373289 h 6843999"/>
                <a:gd name="connsiteX12" fmla="*/ 558712 w 1571612"/>
                <a:gd name="connsiteY12" fmla="*/ 6221010 h 6843999"/>
                <a:gd name="connsiteX13" fmla="*/ 725670 w 1571612"/>
                <a:gd name="connsiteY13" fmla="*/ 6039810 h 6843999"/>
                <a:gd name="connsiteX14" fmla="*/ 855965 w 1571612"/>
                <a:gd name="connsiteY14" fmla="*/ 5829322 h 6843999"/>
                <a:gd name="connsiteX15" fmla="*/ 966321 w 1571612"/>
                <a:gd name="connsiteY15" fmla="*/ 5696253 h 6843999"/>
                <a:gd name="connsiteX16" fmla="*/ 1209455 w 1571612"/>
                <a:gd name="connsiteY16" fmla="*/ 5503148 h 6843999"/>
                <a:gd name="connsiteX17" fmla="*/ 1328576 w 1571612"/>
                <a:gd name="connsiteY17" fmla="*/ 5452023 h 6843999"/>
                <a:gd name="connsiteX18" fmla="*/ 1404314 w 1571612"/>
                <a:gd name="connsiteY18" fmla="*/ 5420326 h 6843999"/>
                <a:gd name="connsiteX19" fmla="*/ 1540158 w 1571612"/>
                <a:gd name="connsiteY19" fmla="*/ 5304565 h 6843999"/>
                <a:gd name="connsiteX20" fmla="*/ 1553963 w 1571612"/>
                <a:gd name="connsiteY20" fmla="*/ 5174490 h 6843999"/>
                <a:gd name="connsiteX21" fmla="*/ 1362026 w 1571612"/>
                <a:gd name="connsiteY21" fmla="*/ 4871978 h 6843999"/>
                <a:gd name="connsiteX22" fmla="*/ 1224793 w 1571612"/>
                <a:gd name="connsiteY22" fmla="*/ 4788645 h 6843999"/>
                <a:gd name="connsiteX23" fmla="*/ 897376 w 1571612"/>
                <a:gd name="connsiteY23" fmla="*/ 4425587 h 6843999"/>
                <a:gd name="connsiteX24" fmla="*/ 787239 w 1571612"/>
                <a:gd name="connsiteY24" fmla="*/ 4283899 h 6843999"/>
                <a:gd name="connsiteX25" fmla="*/ 616702 w 1571612"/>
                <a:gd name="connsiteY25" fmla="*/ 4143891 h 6843999"/>
                <a:gd name="connsiteX26" fmla="*/ 500430 w 1571612"/>
                <a:gd name="connsiteY26" fmla="*/ 3898565 h 6843999"/>
                <a:gd name="connsiteX27" fmla="*/ 495464 w 1571612"/>
                <a:gd name="connsiteY27" fmla="*/ 3839334 h 6843999"/>
                <a:gd name="connsiteX28" fmla="*/ 479981 w 1571612"/>
                <a:gd name="connsiteY28" fmla="*/ 3693994 h 6843999"/>
                <a:gd name="connsiteX29" fmla="*/ 469829 w 1571612"/>
                <a:gd name="connsiteY29" fmla="*/ 3635201 h 6843999"/>
                <a:gd name="connsiteX30" fmla="*/ 454272 w 1571612"/>
                <a:gd name="connsiteY30" fmla="*/ 3417995 h 6843999"/>
                <a:gd name="connsiteX31" fmla="*/ 495025 w 1571612"/>
                <a:gd name="connsiteY31" fmla="*/ 3282222 h 6843999"/>
                <a:gd name="connsiteX32" fmla="*/ 717929 w 1571612"/>
                <a:gd name="connsiteY32" fmla="*/ 3166534 h 6843999"/>
                <a:gd name="connsiteX33" fmla="*/ 878606 w 1571612"/>
                <a:gd name="connsiteY33" fmla="*/ 3162152 h 6843999"/>
                <a:gd name="connsiteX34" fmla="*/ 1030008 w 1571612"/>
                <a:gd name="connsiteY34" fmla="*/ 3158135 h 6843999"/>
                <a:gd name="connsiteX35" fmla="*/ 1150005 w 1571612"/>
                <a:gd name="connsiteY35" fmla="*/ 3044712 h 6843999"/>
                <a:gd name="connsiteX36" fmla="*/ 1146426 w 1571612"/>
                <a:gd name="connsiteY36" fmla="*/ 2857011 h 6843999"/>
                <a:gd name="connsiteX37" fmla="*/ 1102605 w 1571612"/>
                <a:gd name="connsiteY37" fmla="*/ 2723284 h 6843999"/>
                <a:gd name="connsiteX38" fmla="*/ 1072587 w 1571612"/>
                <a:gd name="connsiteY38" fmla="*/ 2634620 h 6843999"/>
                <a:gd name="connsiteX39" fmla="*/ 1073610 w 1571612"/>
                <a:gd name="connsiteY39" fmla="*/ 2438812 h 6843999"/>
                <a:gd name="connsiteX40" fmla="*/ 1123712 w 1571612"/>
                <a:gd name="connsiteY40" fmla="*/ 2335394 h 6843999"/>
                <a:gd name="connsiteX41" fmla="*/ 1147521 w 1571612"/>
                <a:gd name="connsiteY41" fmla="*/ 2290551 h 6843999"/>
                <a:gd name="connsiteX42" fmla="*/ 1166729 w 1571612"/>
                <a:gd name="connsiteY42" fmla="*/ 2255567 h 6843999"/>
                <a:gd name="connsiteX43" fmla="*/ 1208360 w 1571612"/>
                <a:gd name="connsiteY43" fmla="*/ 2139952 h 6843999"/>
                <a:gd name="connsiteX44" fmla="*/ 1083105 w 1571612"/>
                <a:gd name="connsiteY44" fmla="*/ 1876149 h 6843999"/>
                <a:gd name="connsiteX45" fmla="*/ 923450 w 1571612"/>
                <a:gd name="connsiteY45" fmla="*/ 1747023 h 6843999"/>
                <a:gd name="connsiteX46" fmla="*/ 726693 w 1571612"/>
                <a:gd name="connsiteY46" fmla="*/ 1581014 h 6843999"/>
                <a:gd name="connsiteX47" fmla="*/ 670163 w 1571612"/>
                <a:gd name="connsiteY47" fmla="*/ 1522586 h 6843999"/>
                <a:gd name="connsiteX48" fmla="*/ 480711 w 1571612"/>
                <a:gd name="connsiteY48" fmla="*/ 1312902 h 6843999"/>
                <a:gd name="connsiteX49" fmla="*/ 314336 w 1571612"/>
                <a:gd name="connsiteY49" fmla="*/ 993447 h 6843999"/>
                <a:gd name="connsiteX50" fmla="*/ 293595 w 1571612"/>
                <a:gd name="connsiteY50" fmla="*/ 942979 h 6843999"/>
                <a:gd name="connsiteX51" fmla="*/ 128681 w 1571612"/>
                <a:gd name="connsiteY51" fmla="*/ 654490 h 6843999"/>
                <a:gd name="connsiteX52" fmla="*/ -737 w 1571612"/>
                <a:gd name="connsiteY52" fmla="*/ 307428 h 6843999"/>
                <a:gd name="connsiteX53" fmla="*/ 28477 w 1571612"/>
                <a:gd name="connsiteY53" fmla="*/ 201380 h 6843999"/>
                <a:gd name="connsiteX54" fmla="*/ 145845 w 1571612"/>
                <a:gd name="connsiteY54" fmla="*/ 58085 h 6843999"/>
                <a:gd name="connsiteX55" fmla="*/ 193390 w 1571612"/>
                <a:gd name="connsiteY55" fmla="*/ 1921 h 6843999"/>
                <a:gd name="connsiteX56" fmla="*/ 195435 w 1571612"/>
                <a:gd name="connsiteY56" fmla="*/ 242 h 6843999"/>
                <a:gd name="connsiteX57" fmla="*/ 197991 w 1571612"/>
                <a:gd name="connsiteY57" fmla="*/ -489 h 6843999"/>
                <a:gd name="connsiteX58" fmla="*/ 200621 w 1571612"/>
                <a:gd name="connsiteY58" fmla="*/ -489 h 6843999"/>
                <a:gd name="connsiteX59" fmla="*/ 202885 w 1571612"/>
                <a:gd name="connsiteY59" fmla="*/ 899 h 6843999"/>
                <a:gd name="connsiteX60" fmla="*/ 204491 w 1571612"/>
                <a:gd name="connsiteY60" fmla="*/ 3090 h 6843999"/>
                <a:gd name="connsiteX61" fmla="*/ 205149 w 1571612"/>
                <a:gd name="connsiteY61" fmla="*/ 5792 h 6843999"/>
                <a:gd name="connsiteX62" fmla="*/ 205149 w 1571612"/>
                <a:gd name="connsiteY62" fmla="*/ 8495 h 6843999"/>
                <a:gd name="connsiteX63" fmla="*/ 203834 w 1571612"/>
                <a:gd name="connsiteY63" fmla="*/ 10905 h 6843999"/>
                <a:gd name="connsiteX64" fmla="*/ 156215 w 1571612"/>
                <a:gd name="connsiteY64" fmla="*/ 67215 h 6843999"/>
                <a:gd name="connsiteX65" fmla="*/ 39359 w 1571612"/>
                <a:gd name="connsiteY65" fmla="*/ 209853 h 6843999"/>
                <a:gd name="connsiteX66" fmla="*/ 12993 w 1571612"/>
                <a:gd name="connsiteY66" fmla="*/ 307793 h 6843999"/>
                <a:gd name="connsiteX67" fmla="*/ 138687 w 1571612"/>
                <a:gd name="connsiteY67" fmla="*/ 644412 h 6843999"/>
                <a:gd name="connsiteX68" fmla="*/ 306157 w 1571612"/>
                <a:gd name="connsiteY68" fmla="*/ 936991 h 6843999"/>
                <a:gd name="connsiteX69" fmla="*/ 327045 w 1571612"/>
                <a:gd name="connsiteY69" fmla="*/ 987531 h 6843999"/>
                <a:gd name="connsiteX70" fmla="*/ 491374 w 1571612"/>
                <a:gd name="connsiteY70" fmla="*/ 1303554 h 6843999"/>
                <a:gd name="connsiteX71" fmla="*/ 679878 w 1571612"/>
                <a:gd name="connsiteY71" fmla="*/ 1512069 h 6843999"/>
                <a:gd name="connsiteX72" fmla="*/ 736552 w 1571612"/>
                <a:gd name="connsiteY72" fmla="*/ 1570497 h 6843999"/>
                <a:gd name="connsiteX73" fmla="*/ 931557 w 1571612"/>
                <a:gd name="connsiteY73" fmla="*/ 1734972 h 6843999"/>
                <a:gd name="connsiteX74" fmla="*/ 1092234 w 1571612"/>
                <a:gd name="connsiteY74" fmla="*/ 1865559 h 6843999"/>
                <a:gd name="connsiteX75" fmla="*/ 1222091 w 1571612"/>
                <a:gd name="connsiteY75" fmla="*/ 2140098 h 6843999"/>
                <a:gd name="connsiteX76" fmla="*/ 1178270 w 1571612"/>
                <a:gd name="connsiteY76" fmla="*/ 2263017 h 6843999"/>
                <a:gd name="connsiteX77" fmla="*/ 1159353 w 1571612"/>
                <a:gd name="connsiteY77" fmla="*/ 2297270 h 6843999"/>
                <a:gd name="connsiteX78" fmla="*/ 1135398 w 1571612"/>
                <a:gd name="connsiteY78" fmla="*/ 2342406 h 6843999"/>
                <a:gd name="connsiteX79" fmla="*/ 1086099 w 1571612"/>
                <a:gd name="connsiteY79" fmla="*/ 2444071 h 6843999"/>
                <a:gd name="connsiteX80" fmla="*/ 1085441 w 1571612"/>
                <a:gd name="connsiteY80" fmla="*/ 2630164 h 6843999"/>
                <a:gd name="connsiteX81" fmla="*/ 1115240 w 1571612"/>
                <a:gd name="connsiteY81" fmla="*/ 2718391 h 6843999"/>
                <a:gd name="connsiteX82" fmla="*/ 1159061 w 1571612"/>
                <a:gd name="connsiteY82" fmla="*/ 2852994 h 6843999"/>
                <a:gd name="connsiteX83" fmla="*/ 1162931 w 1571612"/>
                <a:gd name="connsiteY83" fmla="*/ 3047706 h 6843999"/>
                <a:gd name="connsiteX84" fmla="*/ 1030300 w 1571612"/>
                <a:gd name="connsiteY84" fmla="*/ 3172377 h 6843999"/>
                <a:gd name="connsiteX85" fmla="*/ 878387 w 1571612"/>
                <a:gd name="connsiteY85" fmla="*/ 3176248 h 6843999"/>
                <a:gd name="connsiteX86" fmla="*/ 718513 w 1571612"/>
                <a:gd name="connsiteY86" fmla="*/ 3180703 h 6843999"/>
                <a:gd name="connsiteX87" fmla="*/ 506711 w 1571612"/>
                <a:gd name="connsiteY87" fmla="*/ 3289452 h 6843999"/>
                <a:gd name="connsiteX88" fmla="*/ 467930 w 1571612"/>
                <a:gd name="connsiteY88" fmla="*/ 3420039 h 6843999"/>
                <a:gd name="connsiteX89" fmla="*/ 483413 w 1571612"/>
                <a:gd name="connsiteY89" fmla="*/ 3632717 h 6843999"/>
                <a:gd name="connsiteX90" fmla="*/ 493565 w 1571612"/>
                <a:gd name="connsiteY90" fmla="*/ 3691803 h 6843999"/>
                <a:gd name="connsiteX91" fmla="*/ 509122 w 1571612"/>
                <a:gd name="connsiteY91" fmla="*/ 3837874 h 6843999"/>
                <a:gd name="connsiteX92" fmla="*/ 514087 w 1571612"/>
                <a:gd name="connsiteY92" fmla="*/ 3897032 h 6843999"/>
                <a:gd name="connsiteX93" fmla="*/ 624370 w 1571612"/>
                <a:gd name="connsiteY93" fmla="*/ 4131913 h 6843999"/>
                <a:gd name="connsiteX94" fmla="*/ 796806 w 1571612"/>
                <a:gd name="connsiteY94" fmla="*/ 4273236 h 6843999"/>
                <a:gd name="connsiteX95" fmla="*/ 908697 w 1571612"/>
                <a:gd name="connsiteY95" fmla="*/ 4417115 h 6843999"/>
                <a:gd name="connsiteX96" fmla="*/ 1233484 w 1571612"/>
                <a:gd name="connsiteY96" fmla="*/ 4776667 h 6843999"/>
                <a:gd name="connsiteX97" fmla="*/ 1368160 w 1571612"/>
                <a:gd name="connsiteY97" fmla="*/ 4858320 h 6843999"/>
                <a:gd name="connsiteX98" fmla="*/ 1567766 w 1571612"/>
                <a:gd name="connsiteY98" fmla="*/ 5172372 h 6843999"/>
                <a:gd name="connsiteX99" fmla="*/ 1553159 w 1571612"/>
                <a:gd name="connsiteY99" fmla="*/ 5309166 h 6843999"/>
                <a:gd name="connsiteX100" fmla="*/ 1409791 w 1571612"/>
                <a:gd name="connsiteY100" fmla="*/ 5432815 h 6843999"/>
                <a:gd name="connsiteX101" fmla="*/ 1333907 w 1571612"/>
                <a:gd name="connsiteY101" fmla="*/ 5464658 h 6843999"/>
                <a:gd name="connsiteX102" fmla="*/ 1215152 w 1571612"/>
                <a:gd name="connsiteY102" fmla="*/ 5515271 h 6843999"/>
                <a:gd name="connsiteX103" fmla="*/ 976984 w 1571612"/>
                <a:gd name="connsiteY103" fmla="*/ 5704432 h 6843999"/>
                <a:gd name="connsiteX104" fmla="*/ 866263 w 1571612"/>
                <a:gd name="connsiteY104" fmla="*/ 5837868 h 6843999"/>
                <a:gd name="connsiteX105" fmla="*/ 738013 w 1571612"/>
                <a:gd name="connsiteY105" fmla="*/ 6045507 h 6843999"/>
                <a:gd name="connsiteX106" fmla="*/ 565724 w 1571612"/>
                <a:gd name="connsiteY106" fmla="*/ 6232404 h 6843999"/>
                <a:gd name="connsiteX107" fmla="*/ 481733 w 1571612"/>
                <a:gd name="connsiteY107" fmla="*/ 6375115 h 6843999"/>
                <a:gd name="connsiteX108" fmla="*/ 466177 w 1571612"/>
                <a:gd name="connsiteY108" fmla="*/ 6457644 h 6843999"/>
                <a:gd name="connsiteX109" fmla="*/ 451934 w 1571612"/>
                <a:gd name="connsiteY109" fmla="*/ 6535719 h 6843999"/>
                <a:gd name="connsiteX110" fmla="*/ 395990 w 1571612"/>
                <a:gd name="connsiteY110" fmla="*/ 6687485 h 6843999"/>
                <a:gd name="connsiteX111" fmla="*/ 364219 w 1571612"/>
                <a:gd name="connsiteY111" fmla="*/ 6759499 h 6843999"/>
                <a:gd name="connsiteX112" fmla="*/ 345960 w 1571612"/>
                <a:gd name="connsiteY112" fmla="*/ 6813033 h 6843999"/>
                <a:gd name="connsiteX113" fmla="*/ 338219 w 1571612"/>
                <a:gd name="connsiteY113" fmla="*/ 6837500 h 6843999"/>
                <a:gd name="connsiteX114" fmla="*/ 335881 w 1571612"/>
                <a:gd name="connsiteY114" fmla="*/ 6841152 h 6843999"/>
                <a:gd name="connsiteX115" fmla="*/ 331500 w 1571612"/>
                <a:gd name="connsiteY115" fmla="*/ 6843270 h 684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71612" h="6843999">
                  <a:moveTo>
                    <a:pt x="331500" y="6843270"/>
                  </a:moveTo>
                  <a:cubicBezTo>
                    <a:pt x="330769" y="6843416"/>
                    <a:pt x="329966" y="6843416"/>
                    <a:pt x="329236" y="6843270"/>
                  </a:cubicBezTo>
                  <a:cubicBezTo>
                    <a:pt x="328360" y="6842977"/>
                    <a:pt x="327628" y="6842540"/>
                    <a:pt x="326971" y="6841882"/>
                  </a:cubicBezTo>
                  <a:cubicBezTo>
                    <a:pt x="326314" y="6841298"/>
                    <a:pt x="325729" y="6840494"/>
                    <a:pt x="325365" y="6839691"/>
                  </a:cubicBezTo>
                  <a:cubicBezTo>
                    <a:pt x="324999" y="6838815"/>
                    <a:pt x="324781" y="6837938"/>
                    <a:pt x="324708" y="6836989"/>
                  </a:cubicBezTo>
                  <a:cubicBezTo>
                    <a:pt x="324562" y="6836039"/>
                    <a:pt x="324562" y="6835163"/>
                    <a:pt x="324708" y="6834214"/>
                  </a:cubicBezTo>
                  <a:cubicBezTo>
                    <a:pt x="327410" y="6826107"/>
                    <a:pt x="329966" y="6817927"/>
                    <a:pt x="332449" y="6809746"/>
                  </a:cubicBezTo>
                  <a:cubicBezTo>
                    <a:pt x="338146" y="6791707"/>
                    <a:pt x="343916" y="6773228"/>
                    <a:pt x="351000" y="6755262"/>
                  </a:cubicBezTo>
                  <a:cubicBezTo>
                    <a:pt x="360714" y="6730796"/>
                    <a:pt x="372108" y="6706256"/>
                    <a:pt x="383136" y="6682227"/>
                  </a:cubicBezTo>
                  <a:cubicBezTo>
                    <a:pt x="405046" y="6635193"/>
                    <a:pt x="427833" y="6586478"/>
                    <a:pt x="437985" y="6533966"/>
                  </a:cubicBezTo>
                  <a:cubicBezTo>
                    <a:pt x="443024" y="6508038"/>
                    <a:pt x="447626" y="6482037"/>
                    <a:pt x="452592" y="6456037"/>
                  </a:cubicBezTo>
                  <a:cubicBezTo>
                    <a:pt x="457558" y="6428430"/>
                    <a:pt x="462452" y="6400749"/>
                    <a:pt x="468076" y="6373289"/>
                  </a:cubicBezTo>
                  <a:cubicBezTo>
                    <a:pt x="478812" y="6318220"/>
                    <a:pt x="498020" y="6257090"/>
                    <a:pt x="558712" y="6221010"/>
                  </a:cubicBezTo>
                  <a:cubicBezTo>
                    <a:pt x="630797" y="6178138"/>
                    <a:pt x="688788" y="6115182"/>
                    <a:pt x="725670" y="6039810"/>
                  </a:cubicBezTo>
                  <a:cubicBezTo>
                    <a:pt x="763503" y="5964437"/>
                    <a:pt x="801992" y="5891548"/>
                    <a:pt x="855965" y="5829322"/>
                  </a:cubicBezTo>
                  <a:cubicBezTo>
                    <a:pt x="892483" y="5787546"/>
                    <a:pt x="925713" y="5746136"/>
                    <a:pt x="966321" y="5696253"/>
                  </a:cubicBezTo>
                  <a:cubicBezTo>
                    <a:pt x="1031177" y="5613723"/>
                    <a:pt x="1114437" y="5547626"/>
                    <a:pt x="1209455" y="5503148"/>
                  </a:cubicBezTo>
                  <a:cubicBezTo>
                    <a:pt x="1248894" y="5485400"/>
                    <a:pt x="1289356" y="5468603"/>
                    <a:pt x="1328576" y="5452023"/>
                  </a:cubicBezTo>
                  <a:cubicBezTo>
                    <a:pt x="1353845" y="5441506"/>
                    <a:pt x="1379188" y="5431062"/>
                    <a:pt x="1404314" y="5420326"/>
                  </a:cubicBezTo>
                  <a:cubicBezTo>
                    <a:pt x="1464785" y="5394252"/>
                    <a:pt x="1516714" y="5367668"/>
                    <a:pt x="1540158" y="5304565"/>
                  </a:cubicBezTo>
                  <a:cubicBezTo>
                    <a:pt x="1554838" y="5262862"/>
                    <a:pt x="1559585" y="5218311"/>
                    <a:pt x="1553963" y="5174490"/>
                  </a:cubicBezTo>
                  <a:cubicBezTo>
                    <a:pt x="1539866" y="5029734"/>
                    <a:pt x="1477057" y="4930772"/>
                    <a:pt x="1362026" y="4871978"/>
                  </a:cubicBezTo>
                  <a:cubicBezTo>
                    <a:pt x="1320030" y="4850578"/>
                    <a:pt x="1267883" y="4823921"/>
                    <a:pt x="1224793" y="4788645"/>
                  </a:cubicBezTo>
                  <a:cubicBezTo>
                    <a:pt x="1098369" y="4684423"/>
                    <a:pt x="988013" y="4562090"/>
                    <a:pt x="897376" y="4425587"/>
                  </a:cubicBezTo>
                  <a:cubicBezTo>
                    <a:pt x="862757" y="4374024"/>
                    <a:pt x="828285" y="4324288"/>
                    <a:pt x="787239" y="4283899"/>
                  </a:cubicBezTo>
                  <a:cubicBezTo>
                    <a:pt x="734142" y="4232847"/>
                    <a:pt x="677102" y="4186032"/>
                    <a:pt x="616702" y="4143891"/>
                  </a:cubicBezTo>
                  <a:cubicBezTo>
                    <a:pt x="528330" y="4080496"/>
                    <a:pt x="508172" y="3984308"/>
                    <a:pt x="500430" y="3898565"/>
                  </a:cubicBezTo>
                  <a:cubicBezTo>
                    <a:pt x="498604" y="3878919"/>
                    <a:pt x="496997" y="3859054"/>
                    <a:pt x="495464" y="3839334"/>
                  </a:cubicBezTo>
                  <a:cubicBezTo>
                    <a:pt x="491666" y="3791423"/>
                    <a:pt x="487722" y="3741905"/>
                    <a:pt x="479981" y="3693994"/>
                  </a:cubicBezTo>
                  <a:cubicBezTo>
                    <a:pt x="476840" y="3674421"/>
                    <a:pt x="473334" y="3654847"/>
                    <a:pt x="469829" y="3635201"/>
                  </a:cubicBezTo>
                  <a:cubicBezTo>
                    <a:pt x="457266" y="3565233"/>
                    <a:pt x="444120" y="3492709"/>
                    <a:pt x="454272" y="3417995"/>
                  </a:cubicBezTo>
                  <a:cubicBezTo>
                    <a:pt x="459457" y="3378920"/>
                    <a:pt x="468879" y="3328234"/>
                    <a:pt x="495025" y="3282222"/>
                  </a:cubicBezTo>
                  <a:cubicBezTo>
                    <a:pt x="549291" y="3187276"/>
                    <a:pt x="642702" y="3170478"/>
                    <a:pt x="717929" y="3166534"/>
                  </a:cubicBezTo>
                  <a:cubicBezTo>
                    <a:pt x="771463" y="3163686"/>
                    <a:pt x="825802" y="3162882"/>
                    <a:pt x="878606" y="3162152"/>
                  </a:cubicBezTo>
                  <a:cubicBezTo>
                    <a:pt x="928269" y="3161422"/>
                    <a:pt x="979394" y="3160692"/>
                    <a:pt x="1030008" y="3158135"/>
                  </a:cubicBezTo>
                  <a:cubicBezTo>
                    <a:pt x="1090846" y="3155214"/>
                    <a:pt x="1135689" y="3112780"/>
                    <a:pt x="1150005" y="3044712"/>
                  </a:cubicBezTo>
                  <a:cubicBezTo>
                    <a:pt x="1164100" y="2982778"/>
                    <a:pt x="1162859" y="2918361"/>
                    <a:pt x="1146426" y="2857011"/>
                  </a:cubicBezTo>
                  <a:cubicBezTo>
                    <a:pt x="1133864" y="2811949"/>
                    <a:pt x="1118161" y="2767251"/>
                    <a:pt x="1102605" y="2723284"/>
                  </a:cubicBezTo>
                  <a:cubicBezTo>
                    <a:pt x="1092526" y="2694070"/>
                    <a:pt x="1082082" y="2664418"/>
                    <a:pt x="1072587" y="2634620"/>
                  </a:cubicBezTo>
                  <a:cubicBezTo>
                    <a:pt x="1050676" y="2564871"/>
                    <a:pt x="1050676" y="2498920"/>
                    <a:pt x="1073610" y="2438812"/>
                  </a:cubicBezTo>
                  <a:cubicBezTo>
                    <a:pt x="1087925" y="2403244"/>
                    <a:pt x="1104723" y="2368698"/>
                    <a:pt x="1123712" y="2335394"/>
                  </a:cubicBezTo>
                  <a:cubicBezTo>
                    <a:pt x="1131454" y="2320787"/>
                    <a:pt x="1139853" y="2305596"/>
                    <a:pt x="1147521" y="2290551"/>
                  </a:cubicBezTo>
                  <a:cubicBezTo>
                    <a:pt x="1153437" y="2278719"/>
                    <a:pt x="1160156" y="2267179"/>
                    <a:pt x="1166729" y="2255567"/>
                  </a:cubicBezTo>
                  <a:cubicBezTo>
                    <a:pt x="1187983" y="2218684"/>
                    <a:pt x="1207994" y="2183846"/>
                    <a:pt x="1208360" y="2139952"/>
                  </a:cubicBezTo>
                  <a:cubicBezTo>
                    <a:pt x="1209309" y="2042450"/>
                    <a:pt x="1168337" y="1956196"/>
                    <a:pt x="1083105" y="1876149"/>
                  </a:cubicBezTo>
                  <a:cubicBezTo>
                    <a:pt x="1032199" y="1830349"/>
                    <a:pt x="978883" y="1787244"/>
                    <a:pt x="923450" y="1747023"/>
                  </a:cubicBezTo>
                  <a:cubicBezTo>
                    <a:pt x="856257" y="1696410"/>
                    <a:pt x="786728" y="1644044"/>
                    <a:pt x="726693" y="1581014"/>
                  </a:cubicBezTo>
                  <a:cubicBezTo>
                    <a:pt x="707996" y="1561368"/>
                    <a:pt x="689079" y="1541867"/>
                    <a:pt x="670163" y="1522586"/>
                  </a:cubicBezTo>
                  <a:cubicBezTo>
                    <a:pt x="605601" y="1456051"/>
                    <a:pt x="538700" y="1387252"/>
                    <a:pt x="480711" y="1312902"/>
                  </a:cubicBezTo>
                  <a:cubicBezTo>
                    <a:pt x="406653" y="1217957"/>
                    <a:pt x="359691" y="1103949"/>
                    <a:pt x="314336" y="993447"/>
                  </a:cubicBezTo>
                  <a:cubicBezTo>
                    <a:pt x="307471" y="976649"/>
                    <a:pt x="300533" y="959704"/>
                    <a:pt x="293595" y="942979"/>
                  </a:cubicBezTo>
                  <a:cubicBezTo>
                    <a:pt x="251964" y="843433"/>
                    <a:pt x="204930" y="738992"/>
                    <a:pt x="128681" y="654490"/>
                  </a:cubicBezTo>
                  <a:cubicBezTo>
                    <a:pt x="34538" y="550415"/>
                    <a:pt x="-7748" y="436772"/>
                    <a:pt x="-737" y="307428"/>
                  </a:cubicBezTo>
                  <a:cubicBezTo>
                    <a:pt x="1235" y="269814"/>
                    <a:pt x="6566" y="231033"/>
                    <a:pt x="28477" y="201380"/>
                  </a:cubicBezTo>
                  <a:cubicBezTo>
                    <a:pt x="65944" y="152374"/>
                    <a:pt x="106552" y="104244"/>
                    <a:pt x="145845" y="58085"/>
                  </a:cubicBezTo>
                  <a:lnTo>
                    <a:pt x="193390" y="1921"/>
                  </a:lnTo>
                  <a:cubicBezTo>
                    <a:pt x="193902" y="1205"/>
                    <a:pt x="194632" y="629"/>
                    <a:pt x="195435" y="242"/>
                  </a:cubicBezTo>
                  <a:cubicBezTo>
                    <a:pt x="196238" y="-175"/>
                    <a:pt x="197115" y="-423"/>
                    <a:pt x="197991" y="-489"/>
                  </a:cubicBezTo>
                  <a:cubicBezTo>
                    <a:pt x="198867" y="-664"/>
                    <a:pt x="199744" y="-664"/>
                    <a:pt x="200621" y="-489"/>
                  </a:cubicBezTo>
                  <a:cubicBezTo>
                    <a:pt x="201498" y="-196"/>
                    <a:pt x="202228" y="278"/>
                    <a:pt x="202885" y="899"/>
                  </a:cubicBezTo>
                  <a:cubicBezTo>
                    <a:pt x="203542" y="1513"/>
                    <a:pt x="204127" y="2257"/>
                    <a:pt x="204491" y="3090"/>
                  </a:cubicBezTo>
                  <a:cubicBezTo>
                    <a:pt x="204857" y="3937"/>
                    <a:pt x="205076" y="4857"/>
                    <a:pt x="205149" y="5792"/>
                  </a:cubicBezTo>
                  <a:cubicBezTo>
                    <a:pt x="205295" y="6683"/>
                    <a:pt x="205295" y="7604"/>
                    <a:pt x="205149" y="8495"/>
                  </a:cubicBezTo>
                  <a:cubicBezTo>
                    <a:pt x="204857" y="9385"/>
                    <a:pt x="204418" y="10203"/>
                    <a:pt x="203834" y="10905"/>
                  </a:cubicBezTo>
                  <a:cubicBezTo>
                    <a:pt x="188278" y="29748"/>
                    <a:pt x="172137" y="48445"/>
                    <a:pt x="156215" y="67215"/>
                  </a:cubicBezTo>
                  <a:cubicBezTo>
                    <a:pt x="117068" y="113300"/>
                    <a:pt x="76534" y="160919"/>
                    <a:pt x="39359" y="209853"/>
                  </a:cubicBezTo>
                  <a:cubicBezTo>
                    <a:pt x="19420" y="236072"/>
                    <a:pt x="14965" y="272298"/>
                    <a:pt x="12993" y="307793"/>
                  </a:cubicBezTo>
                  <a:cubicBezTo>
                    <a:pt x="6274" y="433121"/>
                    <a:pt x="47393" y="543258"/>
                    <a:pt x="138687" y="644412"/>
                  </a:cubicBezTo>
                  <a:cubicBezTo>
                    <a:pt x="216177" y="730739"/>
                    <a:pt x="264015" y="836202"/>
                    <a:pt x="306157" y="936991"/>
                  </a:cubicBezTo>
                  <a:cubicBezTo>
                    <a:pt x="313460" y="953350"/>
                    <a:pt x="320107" y="970660"/>
                    <a:pt x="327045" y="987531"/>
                  </a:cubicBezTo>
                  <a:cubicBezTo>
                    <a:pt x="372034" y="1097084"/>
                    <a:pt x="418558" y="1210288"/>
                    <a:pt x="491374" y="1303554"/>
                  </a:cubicBezTo>
                  <a:cubicBezTo>
                    <a:pt x="549072" y="1377027"/>
                    <a:pt x="615533" y="1445826"/>
                    <a:pt x="679878" y="1512069"/>
                  </a:cubicBezTo>
                  <a:cubicBezTo>
                    <a:pt x="698794" y="1531643"/>
                    <a:pt x="717783" y="1551216"/>
                    <a:pt x="736552" y="1570497"/>
                  </a:cubicBezTo>
                  <a:cubicBezTo>
                    <a:pt x="795784" y="1632650"/>
                    <a:pt x="864729" y="1684724"/>
                    <a:pt x="931557" y="1734972"/>
                  </a:cubicBezTo>
                  <a:cubicBezTo>
                    <a:pt x="987429" y="1775624"/>
                    <a:pt x="1041036" y="1819211"/>
                    <a:pt x="1092234" y="1865559"/>
                  </a:cubicBezTo>
                  <a:cubicBezTo>
                    <a:pt x="1180606" y="1948381"/>
                    <a:pt x="1223040" y="2038287"/>
                    <a:pt x="1222091" y="2140098"/>
                  </a:cubicBezTo>
                  <a:cubicBezTo>
                    <a:pt x="1221579" y="2187863"/>
                    <a:pt x="1199668" y="2226061"/>
                    <a:pt x="1178270" y="2263017"/>
                  </a:cubicBezTo>
                  <a:cubicBezTo>
                    <a:pt x="1171769" y="2274337"/>
                    <a:pt x="1165269" y="2285657"/>
                    <a:pt x="1159353" y="2297270"/>
                  </a:cubicBezTo>
                  <a:cubicBezTo>
                    <a:pt x="1151612" y="2312461"/>
                    <a:pt x="1143505" y="2327506"/>
                    <a:pt x="1135398" y="2342406"/>
                  </a:cubicBezTo>
                  <a:cubicBezTo>
                    <a:pt x="1116701" y="2375169"/>
                    <a:pt x="1100268" y="2409131"/>
                    <a:pt x="1086099" y="2444071"/>
                  </a:cubicBezTo>
                  <a:cubicBezTo>
                    <a:pt x="1064189" y="2501184"/>
                    <a:pt x="1064189" y="2563629"/>
                    <a:pt x="1085441" y="2630164"/>
                  </a:cubicBezTo>
                  <a:cubicBezTo>
                    <a:pt x="1094790" y="2659378"/>
                    <a:pt x="1105161" y="2689542"/>
                    <a:pt x="1115240" y="2718391"/>
                  </a:cubicBezTo>
                  <a:cubicBezTo>
                    <a:pt x="1130724" y="2762212"/>
                    <a:pt x="1146280" y="2807494"/>
                    <a:pt x="1159061" y="2852994"/>
                  </a:cubicBezTo>
                  <a:cubicBezTo>
                    <a:pt x="1176005" y="2916608"/>
                    <a:pt x="1177320" y="2983435"/>
                    <a:pt x="1162931" y="3047706"/>
                  </a:cubicBezTo>
                  <a:cubicBezTo>
                    <a:pt x="1147448" y="3121180"/>
                    <a:pt x="1096543" y="3169090"/>
                    <a:pt x="1030300" y="3172377"/>
                  </a:cubicBezTo>
                  <a:cubicBezTo>
                    <a:pt x="979686" y="3174787"/>
                    <a:pt x="928051" y="3175517"/>
                    <a:pt x="878387" y="3176248"/>
                  </a:cubicBezTo>
                  <a:cubicBezTo>
                    <a:pt x="825948" y="3177052"/>
                    <a:pt x="771756" y="3177928"/>
                    <a:pt x="718513" y="3180703"/>
                  </a:cubicBezTo>
                  <a:cubicBezTo>
                    <a:pt x="642118" y="3184720"/>
                    <a:pt x="557178" y="3200861"/>
                    <a:pt x="506711" y="3289452"/>
                  </a:cubicBezTo>
                  <a:cubicBezTo>
                    <a:pt x="481733" y="3333273"/>
                    <a:pt x="472749" y="3382134"/>
                    <a:pt x="467930" y="3420039"/>
                  </a:cubicBezTo>
                  <a:cubicBezTo>
                    <a:pt x="458288" y="3492490"/>
                    <a:pt x="471216" y="3563772"/>
                    <a:pt x="483413" y="3632717"/>
                  </a:cubicBezTo>
                  <a:cubicBezTo>
                    <a:pt x="486992" y="3652364"/>
                    <a:pt x="490717" y="3672010"/>
                    <a:pt x="493565" y="3691803"/>
                  </a:cubicBezTo>
                  <a:cubicBezTo>
                    <a:pt x="501306" y="3740226"/>
                    <a:pt x="505031" y="3789743"/>
                    <a:pt x="509122" y="3837874"/>
                  </a:cubicBezTo>
                  <a:cubicBezTo>
                    <a:pt x="510655" y="3857666"/>
                    <a:pt x="512262" y="3877313"/>
                    <a:pt x="514087" y="3897032"/>
                  </a:cubicBezTo>
                  <a:cubicBezTo>
                    <a:pt x="521830" y="3983651"/>
                    <a:pt x="540892" y="4072316"/>
                    <a:pt x="624370" y="4131913"/>
                  </a:cubicBezTo>
                  <a:cubicBezTo>
                    <a:pt x="685501" y="4174419"/>
                    <a:pt x="743126" y="4221673"/>
                    <a:pt x="796806" y="4273236"/>
                  </a:cubicBezTo>
                  <a:cubicBezTo>
                    <a:pt x="838656" y="4314574"/>
                    <a:pt x="873566" y="4364895"/>
                    <a:pt x="908697" y="4417115"/>
                  </a:cubicBezTo>
                  <a:cubicBezTo>
                    <a:pt x="998675" y="4552303"/>
                    <a:pt x="1108083" y="4673468"/>
                    <a:pt x="1233484" y="4776667"/>
                  </a:cubicBezTo>
                  <a:cubicBezTo>
                    <a:pt x="1275406" y="4811067"/>
                    <a:pt x="1326896" y="4837359"/>
                    <a:pt x="1368160" y="4858320"/>
                  </a:cubicBezTo>
                  <a:cubicBezTo>
                    <a:pt x="1487793" y="4919378"/>
                    <a:pt x="1553086" y="5021993"/>
                    <a:pt x="1567766" y="5172372"/>
                  </a:cubicBezTo>
                  <a:cubicBezTo>
                    <a:pt x="1573609" y="5218457"/>
                    <a:pt x="1568570" y="5265345"/>
                    <a:pt x="1553159" y="5309166"/>
                  </a:cubicBezTo>
                  <a:cubicBezTo>
                    <a:pt x="1527816" y="5377309"/>
                    <a:pt x="1470921" y="5406595"/>
                    <a:pt x="1409791" y="5432815"/>
                  </a:cubicBezTo>
                  <a:cubicBezTo>
                    <a:pt x="1384593" y="5443624"/>
                    <a:pt x="1359250" y="5454214"/>
                    <a:pt x="1333907" y="5464658"/>
                  </a:cubicBezTo>
                  <a:cubicBezTo>
                    <a:pt x="1295126" y="5480945"/>
                    <a:pt x="1254372" y="5497232"/>
                    <a:pt x="1215152" y="5515271"/>
                  </a:cubicBezTo>
                  <a:cubicBezTo>
                    <a:pt x="1125173" y="5556099"/>
                    <a:pt x="1047171" y="5617520"/>
                    <a:pt x="976984" y="5704432"/>
                  </a:cubicBezTo>
                  <a:cubicBezTo>
                    <a:pt x="936522" y="5754388"/>
                    <a:pt x="902635" y="5795946"/>
                    <a:pt x="866263" y="5837868"/>
                  </a:cubicBezTo>
                  <a:cubicBezTo>
                    <a:pt x="813385" y="5898925"/>
                    <a:pt x="775407" y="5970938"/>
                    <a:pt x="738013" y="6045507"/>
                  </a:cubicBezTo>
                  <a:cubicBezTo>
                    <a:pt x="699962" y="6123216"/>
                    <a:pt x="640073" y="6188144"/>
                    <a:pt x="565724" y="6232404"/>
                  </a:cubicBezTo>
                  <a:cubicBezTo>
                    <a:pt x="509925" y="6265489"/>
                    <a:pt x="492689" y="6320630"/>
                    <a:pt x="481733" y="6375115"/>
                  </a:cubicBezTo>
                  <a:cubicBezTo>
                    <a:pt x="476329" y="6402503"/>
                    <a:pt x="471435" y="6430110"/>
                    <a:pt x="466177" y="6457644"/>
                  </a:cubicBezTo>
                  <a:cubicBezTo>
                    <a:pt x="461576" y="6483718"/>
                    <a:pt x="456901" y="6509791"/>
                    <a:pt x="451934" y="6535719"/>
                  </a:cubicBezTo>
                  <a:cubicBezTo>
                    <a:pt x="441418" y="6590130"/>
                    <a:pt x="418265" y="6639721"/>
                    <a:pt x="395990" y="6687485"/>
                  </a:cubicBezTo>
                  <a:cubicBezTo>
                    <a:pt x="385035" y="6710930"/>
                    <a:pt x="374080" y="6735177"/>
                    <a:pt x="364219" y="6759499"/>
                  </a:cubicBezTo>
                  <a:cubicBezTo>
                    <a:pt x="356916" y="6776880"/>
                    <a:pt x="351584" y="6795212"/>
                    <a:pt x="345960" y="6813033"/>
                  </a:cubicBezTo>
                  <a:cubicBezTo>
                    <a:pt x="343331" y="6821213"/>
                    <a:pt x="340775" y="6829320"/>
                    <a:pt x="338219" y="6837500"/>
                  </a:cubicBezTo>
                  <a:cubicBezTo>
                    <a:pt x="337854" y="6838960"/>
                    <a:pt x="336977" y="6840202"/>
                    <a:pt x="335881" y="6841152"/>
                  </a:cubicBezTo>
                  <a:cubicBezTo>
                    <a:pt x="334787" y="6842393"/>
                    <a:pt x="333179" y="6843197"/>
                    <a:pt x="331500" y="684327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16">
              <a:extLst>
                <a:ext uri="{FF2B5EF4-FFF2-40B4-BE49-F238E27FC236}">
                  <a16:creationId xmlns:a16="http://schemas.microsoft.com/office/drawing/2014/main" id="{FDEFECAD-46B2-5A6B-48B9-8EB8F205051B}"/>
                </a:ext>
              </a:extLst>
            </p:cNvPr>
            <p:cNvSpPr/>
            <p:nvPr/>
          </p:nvSpPr>
          <p:spPr>
            <a:xfrm>
              <a:off x="5718197" y="6938"/>
              <a:ext cx="2582220" cy="2029427"/>
            </a:xfrm>
            <a:custGeom>
              <a:avLst/>
              <a:gdLst>
                <a:gd name="connsiteX0" fmla="*/ 1511941 w 2582220"/>
                <a:gd name="connsiteY0" fmla="*/ 2028807 h 2029427"/>
                <a:gd name="connsiteX1" fmla="*/ 1361927 w 2582220"/>
                <a:gd name="connsiteY1" fmla="*/ 1967312 h 2029427"/>
                <a:gd name="connsiteX2" fmla="*/ 1269977 w 2582220"/>
                <a:gd name="connsiteY2" fmla="*/ 1856445 h 2029427"/>
                <a:gd name="connsiteX3" fmla="*/ 1039623 w 2582220"/>
                <a:gd name="connsiteY3" fmla="*/ 1707161 h 2029427"/>
                <a:gd name="connsiteX4" fmla="*/ 643627 w 2582220"/>
                <a:gd name="connsiteY4" fmla="*/ 1495359 h 2029427"/>
                <a:gd name="connsiteX5" fmla="*/ 372301 w 2582220"/>
                <a:gd name="connsiteY5" fmla="*/ 1177071 h 2029427"/>
                <a:gd name="connsiteX6" fmla="*/ 197017 w 2582220"/>
                <a:gd name="connsiteY6" fmla="*/ 843082 h 2029427"/>
                <a:gd name="connsiteX7" fmla="*/ 73660 w 2582220"/>
                <a:gd name="connsiteY7" fmla="*/ 588043 h 2029427"/>
                <a:gd name="connsiteX8" fmla="*/ 15232 w 2582220"/>
                <a:gd name="connsiteY8" fmla="*/ 477030 h 2029427"/>
                <a:gd name="connsiteX9" fmla="*/ 47441 w 2582220"/>
                <a:gd name="connsiteY9" fmla="*/ 244413 h 2029427"/>
                <a:gd name="connsiteX10" fmla="*/ 248361 w 2582220"/>
                <a:gd name="connsiteY10" fmla="*/ 76432 h 2029427"/>
                <a:gd name="connsiteX11" fmla="*/ 407869 w 2582220"/>
                <a:gd name="connsiteY11" fmla="*/ 89870 h 2029427"/>
                <a:gd name="connsiteX12" fmla="*/ 494489 w 2582220"/>
                <a:gd name="connsiteY12" fmla="*/ 205120 h 2029427"/>
                <a:gd name="connsiteX13" fmla="*/ 509535 w 2582220"/>
                <a:gd name="connsiteY13" fmla="*/ 236014 h 2029427"/>
                <a:gd name="connsiteX14" fmla="*/ 556058 w 2582220"/>
                <a:gd name="connsiteY14" fmla="*/ 323656 h 2029427"/>
                <a:gd name="connsiteX15" fmla="*/ 724477 w 2582220"/>
                <a:gd name="connsiteY15" fmla="*/ 469726 h 2029427"/>
                <a:gd name="connsiteX16" fmla="*/ 728932 w 2582220"/>
                <a:gd name="connsiteY16" fmla="*/ 472720 h 2029427"/>
                <a:gd name="connsiteX17" fmla="*/ 1046708 w 2582220"/>
                <a:gd name="connsiteY17" fmla="*/ 761282 h 2029427"/>
                <a:gd name="connsiteX18" fmla="*/ 1148957 w 2582220"/>
                <a:gd name="connsiteY18" fmla="*/ 868133 h 2029427"/>
                <a:gd name="connsiteX19" fmla="*/ 1276695 w 2582220"/>
                <a:gd name="connsiteY19" fmla="*/ 869447 h 2029427"/>
                <a:gd name="connsiteX20" fmla="*/ 1317449 w 2582220"/>
                <a:gd name="connsiteY20" fmla="*/ 836362 h 2029427"/>
                <a:gd name="connsiteX21" fmla="*/ 1562336 w 2582220"/>
                <a:gd name="connsiteY21" fmla="*/ 616673 h 2029427"/>
                <a:gd name="connsiteX22" fmla="*/ 1771216 w 2582220"/>
                <a:gd name="connsiteY22" fmla="*/ 171159 h 2029427"/>
                <a:gd name="connsiteX23" fmla="*/ 1766908 w 2582220"/>
                <a:gd name="connsiteY23" fmla="*/ 61606 h 2029427"/>
                <a:gd name="connsiteX24" fmla="*/ 1764717 w 2582220"/>
                <a:gd name="connsiteY24" fmla="*/ 6756 h 2029427"/>
                <a:gd name="connsiteX25" fmla="*/ 1766469 w 2582220"/>
                <a:gd name="connsiteY25" fmla="*/ 1644 h 2029427"/>
                <a:gd name="connsiteX26" fmla="*/ 1771216 w 2582220"/>
                <a:gd name="connsiteY26" fmla="*/ -620 h 2029427"/>
                <a:gd name="connsiteX27" fmla="*/ 1775964 w 2582220"/>
                <a:gd name="connsiteY27" fmla="*/ 1352 h 2029427"/>
                <a:gd name="connsiteX28" fmla="*/ 1778227 w 2582220"/>
                <a:gd name="connsiteY28" fmla="*/ 6245 h 2029427"/>
                <a:gd name="connsiteX29" fmla="*/ 1780418 w 2582220"/>
                <a:gd name="connsiteY29" fmla="*/ 60948 h 2029427"/>
                <a:gd name="connsiteX30" fmla="*/ 1784655 w 2582220"/>
                <a:gd name="connsiteY30" fmla="*/ 170501 h 2029427"/>
                <a:gd name="connsiteX31" fmla="*/ 1570662 w 2582220"/>
                <a:gd name="connsiteY31" fmla="*/ 627482 h 2029427"/>
                <a:gd name="connsiteX32" fmla="*/ 1327820 w 2582220"/>
                <a:gd name="connsiteY32" fmla="*/ 845273 h 2029427"/>
                <a:gd name="connsiteX33" fmla="*/ 1284510 w 2582220"/>
                <a:gd name="connsiteY33" fmla="*/ 880768 h 2029427"/>
                <a:gd name="connsiteX34" fmla="*/ 1141726 w 2582220"/>
                <a:gd name="connsiteY34" fmla="*/ 879234 h 2029427"/>
                <a:gd name="connsiteX35" fmla="*/ 1036045 w 2582220"/>
                <a:gd name="connsiteY35" fmla="*/ 769243 h 2029427"/>
                <a:gd name="connsiteX36" fmla="*/ 721994 w 2582220"/>
                <a:gd name="connsiteY36" fmla="*/ 484406 h 2029427"/>
                <a:gd name="connsiteX37" fmla="*/ 717612 w 2582220"/>
                <a:gd name="connsiteY37" fmla="*/ 481485 h 2029427"/>
                <a:gd name="connsiteX38" fmla="*/ 545103 w 2582220"/>
                <a:gd name="connsiteY38" fmla="*/ 331543 h 2029427"/>
                <a:gd name="connsiteX39" fmla="*/ 497264 w 2582220"/>
                <a:gd name="connsiteY39" fmla="*/ 242295 h 2029427"/>
                <a:gd name="connsiteX40" fmla="*/ 482657 w 2582220"/>
                <a:gd name="connsiteY40" fmla="*/ 211620 h 2029427"/>
                <a:gd name="connsiteX41" fmla="*/ 400054 w 2582220"/>
                <a:gd name="connsiteY41" fmla="*/ 101337 h 2029427"/>
                <a:gd name="connsiteX42" fmla="*/ 255079 w 2582220"/>
                <a:gd name="connsiteY42" fmla="*/ 88775 h 2029427"/>
                <a:gd name="connsiteX43" fmla="*/ 57885 w 2582220"/>
                <a:gd name="connsiteY43" fmla="*/ 253469 h 2029427"/>
                <a:gd name="connsiteX44" fmla="*/ 27867 w 2582220"/>
                <a:gd name="connsiteY44" fmla="*/ 472574 h 2029427"/>
                <a:gd name="connsiteX45" fmla="*/ 85054 w 2582220"/>
                <a:gd name="connsiteY45" fmla="*/ 580520 h 2029427"/>
                <a:gd name="connsiteX46" fmla="*/ 209725 w 2582220"/>
                <a:gd name="connsiteY46" fmla="*/ 838481 h 2029427"/>
                <a:gd name="connsiteX47" fmla="*/ 383110 w 2582220"/>
                <a:gd name="connsiteY47" fmla="*/ 1169257 h 2029427"/>
                <a:gd name="connsiteX48" fmla="*/ 652610 w 2582220"/>
                <a:gd name="connsiteY48" fmla="*/ 1485280 h 2029427"/>
                <a:gd name="connsiteX49" fmla="*/ 1041522 w 2582220"/>
                <a:gd name="connsiteY49" fmla="*/ 1693430 h 2029427"/>
                <a:gd name="connsiteX50" fmla="*/ 1281151 w 2582220"/>
                <a:gd name="connsiteY50" fmla="*/ 1849068 h 2029427"/>
                <a:gd name="connsiteX51" fmla="*/ 1370546 w 2582220"/>
                <a:gd name="connsiteY51" fmla="*/ 1956722 h 2029427"/>
                <a:gd name="connsiteX52" fmla="*/ 1638585 w 2582220"/>
                <a:gd name="connsiteY52" fmla="*/ 1980385 h 2029427"/>
                <a:gd name="connsiteX53" fmla="*/ 1699570 w 2582220"/>
                <a:gd name="connsiteY53" fmla="*/ 1947738 h 2029427"/>
                <a:gd name="connsiteX54" fmla="*/ 1899832 w 2582220"/>
                <a:gd name="connsiteY54" fmla="*/ 1857175 h 2029427"/>
                <a:gd name="connsiteX55" fmla="*/ 2082419 w 2582220"/>
                <a:gd name="connsiteY55" fmla="*/ 1810578 h 2029427"/>
                <a:gd name="connsiteX56" fmla="*/ 2104769 w 2582220"/>
                <a:gd name="connsiteY56" fmla="*/ 1805393 h 2029427"/>
                <a:gd name="connsiteX57" fmla="*/ 2341694 w 2582220"/>
                <a:gd name="connsiteY57" fmla="*/ 1641283 h 2029427"/>
                <a:gd name="connsiteX58" fmla="*/ 2436201 w 2582220"/>
                <a:gd name="connsiteY58" fmla="*/ 1495213 h 2029427"/>
                <a:gd name="connsiteX59" fmla="*/ 2528373 w 2582220"/>
                <a:gd name="connsiteY59" fmla="*/ 1352940 h 2029427"/>
                <a:gd name="connsiteX60" fmla="*/ 2564890 w 2582220"/>
                <a:gd name="connsiteY60" fmla="*/ 1190802 h 2029427"/>
                <a:gd name="connsiteX61" fmla="*/ 2491855 w 2582220"/>
                <a:gd name="connsiteY61" fmla="*/ 1078985 h 2029427"/>
                <a:gd name="connsiteX62" fmla="*/ 2461252 w 2582220"/>
                <a:gd name="connsiteY62" fmla="*/ 1052547 h 2029427"/>
                <a:gd name="connsiteX63" fmla="*/ 2391066 w 2582220"/>
                <a:gd name="connsiteY63" fmla="*/ 989517 h 2029427"/>
                <a:gd name="connsiteX64" fmla="*/ 2351335 w 2582220"/>
                <a:gd name="connsiteY64" fmla="*/ 739153 h 2029427"/>
                <a:gd name="connsiteX65" fmla="*/ 2421156 w 2582220"/>
                <a:gd name="connsiteY65" fmla="*/ 616015 h 2029427"/>
                <a:gd name="connsiteX66" fmla="*/ 2444892 w 2582220"/>
                <a:gd name="connsiteY66" fmla="*/ 577307 h 2029427"/>
                <a:gd name="connsiteX67" fmla="*/ 2535018 w 2582220"/>
                <a:gd name="connsiteY67" fmla="*/ 340673 h 2029427"/>
                <a:gd name="connsiteX68" fmla="*/ 2528736 w 2582220"/>
                <a:gd name="connsiteY68" fmla="*/ 124562 h 2029427"/>
                <a:gd name="connsiteX69" fmla="*/ 2516759 w 2582220"/>
                <a:gd name="connsiteY69" fmla="*/ 44223 h 2029427"/>
                <a:gd name="connsiteX70" fmla="*/ 2512013 w 2582220"/>
                <a:gd name="connsiteY70" fmla="*/ 7706 h 2029427"/>
                <a:gd name="connsiteX71" fmla="*/ 2513254 w 2582220"/>
                <a:gd name="connsiteY71" fmla="*/ 2374 h 2029427"/>
                <a:gd name="connsiteX72" fmla="*/ 2517708 w 2582220"/>
                <a:gd name="connsiteY72" fmla="*/ -401 h 2029427"/>
                <a:gd name="connsiteX73" fmla="*/ 2522749 w 2582220"/>
                <a:gd name="connsiteY73" fmla="*/ 914 h 2029427"/>
                <a:gd name="connsiteX74" fmla="*/ 2525450 w 2582220"/>
                <a:gd name="connsiteY74" fmla="*/ 5588 h 2029427"/>
                <a:gd name="connsiteX75" fmla="*/ 2530271 w 2582220"/>
                <a:gd name="connsiteY75" fmla="*/ 42105 h 2029427"/>
                <a:gd name="connsiteX76" fmla="*/ 2542029 w 2582220"/>
                <a:gd name="connsiteY76" fmla="*/ 121348 h 2029427"/>
                <a:gd name="connsiteX77" fmla="*/ 2548311 w 2582220"/>
                <a:gd name="connsiteY77" fmla="*/ 343229 h 2029427"/>
                <a:gd name="connsiteX78" fmla="*/ 2456432 w 2582220"/>
                <a:gd name="connsiteY78" fmla="*/ 585122 h 2029427"/>
                <a:gd name="connsiteX79" fmla="*/ 2432550 w 2582220"/>
                <a:gd name="connsiteY79" fmla="*/ 623903 h 2029427"/>
                <a:gd name="connsiteX80" fmla="*/ 2363459 w 2582220"/>
                <a:gd name="connsiteY80" fmla="*/ 745580 h 2029427"/>
                <a:gd name="connsiteX81" fmla="*/ 2399976 w 2582220"/>
                <a:gd name="connsiteY81" fmla="*/ 979292 h 2029427"/>
                <a:gd name="connsiteX82" fmla="*/ 2469725 w 2582220"/>
                <a:gd name="connsiteY82" fmla="*/ 1041737 h 2029427"/>
                <a:gd name="connsiteX83" fmla="*/ 2500765 w 2582220"/>
                <a:gd name="connsiteY83" fmla="*/ 1068249 h 2029427"/>
                <a:gd name="connsiteX84" fmla="*/ 2578254 w 2582220"/>
                <a:gd name="connsiteY84" fmla="*/ 1188830 h 2029427"/>
                <a:gd name="connsiteX85" fmla="*/ 2539545 w 2582220"/>
                <a:gd name="connsiteY85" fmla="*/ 1360755 h 2029427"/>
                <a:gd name="connsiteX86" fmla="*/ 2447010 w 2582220"/>
                <a:gd name="connsiteY86" fmla="*/ 1503612 h 2029427"/>
                <a:gd name="connsiteX87" fmla="*/ 2352869 w 2582220"/>
                <a:gd name="connsiteY87" fmla="*/ 1649098 h 2029427"/>
                <a:gd name="connsiteX88" fmla="*/ 2107470 w 2582220"/>
                <a:gd name="connsiteY88" fmla="*/ 1819489 h 2029427"/>
                <a:gd name="connsiteX89" fmla="*/ 2085194 w 2582220"/>
                <a:gd name="connsiteY89" fmla="*/ 1824747 h 2029427"/>
                <a:gd name="connsiteX90" fmla="*/ 1903337 w 2582220"/>
                <a:gd name="connsiteY90" fmla="*/ 1871052 h 2029427"/>
                <a:gd name="connsiteX91" fmla="*/ 1705557 w 2582220"/>
                <a:gd name="connsiteY91" fmla="*/ 1960812 h 2029427"/>
                <a:gd name="connsiteX92" fmla="*/ 1644355 w 2582220"/>
                <a:gd name="connsiteY92" fmla="*/ 1993459 h 2029427"/>
                <a:gd name="connsiteX93" fmla="*/ 1511941 w 2582220"/>
                <a:gd name="connsiteY93" fmla="*/ 2028807 h 202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582220" h="2029427">
                  <a:moveTo>
                    <a:pt x="1511941" y="2028807"/>
                  </a:moveTo>
                  <a:cubicBezTo>
                    <a:pt x="1455924" y="2028304"/>
                    <a:pt x="1402169" y="2006290"/>
                    <a:pt x="1361927" y="1967312"/>
                  </a:cubicBezTo>
                  <a:cubicBezTo>
                    <a:pt x="1326213" y="1934855"/>
                    <a:pt x="1295246" y="1897534"/>
                    <a:pt x="1269977" y="1856445"/>
                  </a:cubicBezTo>
                  <a:cubicBezTo>
                    <a:pt x="1218852" y="1773257"/>
                    <a:pt x="1143772" y="1724470"/>
                    <a:pt x="1039623" y="1707161"/>
                  </a:cubicBezTo>
                  <a:cubicBezTo>
                    <a:pt x="893553" y="1682621"/>
                    <a:pt x="764208" y="1613748"/>
                    <a:pt x="643627" y="1495359"/>
                  </a:cubicBezTo>
                  <a:cubicBezTo>
                    <a:pt x="527355" y="1381132"/>
                    <a:pt x="440881" y="1279832"/>
                    <a:pt x="372301" y="1177071"/>
                  </a:cubicBezTo>
                  <a:cubicBezTo>
                    <a:pt x="286996" y="1049625"/>
                    <a:pt x="233534" y="946646"/>
                    <a:pt x="197017" y="843082"/>
                  </a:cubicBezTo>
                  <a:cubicBezTo>
                    <a:pt x="166123" y="753504"/>
                    <a:pt x="124712" y="667900"/>
                    <a:pt x="73660" y="588043"/>
                  </a:cubicBezTo>
                  <a:cubicBezTo>
                    <a:pt x="50435" y="551525"/>
                    <a:pt x="28817" y="515957"/>
                    <a:pt x="15232" y="477030"/>
                  </a:cubicBezTo>
                  <a:cubicBezTo>
                    <a:pt x="-15004" y="390921"/>
                    <a:pt x="-4195" y="312628"/>
                    <a:pt x="47441" y="244413"/>
                  </a:cubicBezTo>
                  <a:cubicBezTo>
                    <a:pt x="95205" y="181091"/>
                    <a:pt x="156994" y="129163"/>
                    <a:pt x="248361" y="76432"/>
                  </a:cubicBezTo>
                  <a:cubicBezTo>
                    <a:pt x="300873" y="45830"/>
                    <a:pt x="356015" y="50504"/>
                    <a:pt x="407869" y="89870"/>
                  </a:cubicBezTo>
                  <a:cubicBezTo>
                    <a:pt x="449353" y="121494"/>
                    <a:pt x="474915" y="165900"/>
                    <a:pt x="494489" y="205120"/>
                  </a:cubicBezTo>
                  <a:cubicBezTo>
                    <a:pt x="499601" y="215345"/>
                    <a:pt x="504568" y="225716"/>
                    <a:pt x="509535" y="236014"/>
                  </a:cubicBezTo>
                  <a:cubicBezTo>
                    <a:pt x="523119" y="266213"/>
                    <a:pt x="538676" y="295493"/>
                    <a:pt x="556058" y="323656"/>
                  </a:cubicBezTo>
                  <a:cubicBezTo>
                    <a:pt x="598418" y="388146"/>
                    <a:pt x="662470" y="429703"/>
                    <a:pt x="724477" y="469726"/>
                  </a:cubicBezTo>
                  <a:lnTo>
                    <a:pt x="728932" y="472720"/>
                  </a:lnTo>
                  <a:cubicBezTo>
                    <a:pt x="828187" y="536772"/>
                    <a:pt x="953734" y="627774"/>
                    <a:pt x="1046708" y="761282"/>
                  </a:cubicBezTo>
                  <a:cubicBezTo>
                    <a:pt x="1074534" y="802401"/>
                    <a:pt x="1109080" y="838524"/>
                    <a:pt x="1148957" y="868133"/>
                  </a:cubicBezTo>
                  <a:cubicBezTo>
                    <a:pt x="1197014" y="902605"/>
                    <a:pt x="1227981" y="902898"/>
                    <a:pt x="1276695" y="869447"/>
                  </a:cubicBezTo>
                  <a:cubicBezTo>
                    <a:pt x="1291595" y="860187"/>
                    <a:pt x="1305324" y="849071"/>
                    <a:pt x="1317449" y="836362"/>
                  </a:cubicBezTo>
                  <a:cubicBezTo>
                    <a:pt x="1393990" y="748720"/>
                    <a:pt x="1484187" y="675685"/>
                    <a:pt x="1562336" y="616673"/>
                  </a:cubicBezTo>
                  <a:cubicBezTo>
                    <a:pt x="1707676" y="507120"/>
                    <a:pt x="1777936" y="356887"/>
                    <a:pt x="1771216" y="171159"/>
                  </a:cubicBezTo>
                  <a:cubicBezTo>
                    <a:pt x="1769902" y="134787"/>
                    <a:pt x="1768441" y="98269"/>
                    <a:pt x="1766908" y="61606"/>
                  </a:cubicBezTo>
                  <a:lnTo>
                    <a:pt x="1764717" y="6756"/>
                  </a:lnTo>
                  <a:cubicBezTo>
                    <a:pt x="1764643" y="4894"/>
                    <a:pt x="1765228" y="3061"/>
                    <a:pt x="1766469" y="1644"/>
                  </a:cubicBezTo>
                  <a:cubicBezTo>
                    <a:pt x="1767637" y="271"/>
                    <a:pt x="1769390" y="-547"/>
                    <a:pt x="1771216" y="-620"/>
                  </a:cubicBezTo>
                  <a:cubicBezTo>
                    <a:pt x="1772969" y="-562"/>
                    <a:pt x="1774648" y="139"/>
                    <a:pt x="1775964" y="1352"/>
                  </a:cubicBezTo>
                  <a:cubicBezTo>
                    <a:pt x="1777278" y="2637"/>
                    <a:pt x="1778154" y="4383"/>
                    <a:pt x="1778227" y="6245"/>
                  </a:cubicBezTo>
                  <a:lnTo>
                    <a:pt x="1780418" y="60948"/>
                  </a:lnTo>
                  <a:cubicBezTo>
                    <a:pt x="1781879" y="97466"/>
                    <a:pt x="1783268" y="133983"/>
                    <a:pt x="1784655" y="170501"/>
                  </a:cubicBezTo>
                  <a:cubicBezTo>
                    <a:pt x="1791520" y="360904"/>
                    <a:pt x="1719508" y="514716"/>
                    <a:pt x="1570662" y="627482"/>
                  </a:cubicBezTo>
                  <a:cubicBezTo>
                    <a:pt x="1493099" y="686494"/>
                    <a:pt x="1403485" y="758069"/>
                    <a:pt x="1327820" y="845273"/>
                  </a:cubicBezTo>
                  <a:cubicBezTo>
                    <a:pt x="1314892" y="858872"/>
                    <a:pt x="1300359" y="870799"/>
                    <a:pt x="1284510" y="880768"/>
                  </a:cubicBezTo>
                  <a:cubicBezTo>
                    <a:pt x="1230757" y="917285"/>
                    <a:pt x="1194750" y="917285"/>
                    <a:pt x="1141726" y="879234"/>
                  </a:cubicBezTo>
                  <a:cubicBezTo>
                    <a:pt x="1100534" y="848808"/>
                    <a:pt x="1064820" y="811611"/>
                    <a:pt x="1036045" y="769243"/>
                  </a:cubicBezTo>
                  <a:cubicBezTo>
                    <a:pt x="944678" y="637780"/>
                    <a:pt x="820225" y="547801"/>
                    <a:pt x="721994" y="484406"/>
                  </a:cubicBezTo>
                  <a:lnTo>
                    <a:pt x="717612" y="481485"/>
                  </a:lnTo>
                  <a:cubicBezTo>
                    <a:pt x="654436" y="440658"/>
                    <a:pt x="589069" y="398590"/>
                    <a:pt x="545103" y="331543"/>
                  </a:cubicBezTo>
                  <a:cubicBezTo>
                    <a:pt x="527209" y="302892"/>
                    <a:pt x="511214" y="273079"/>
                    <a:pt x="497264" y="242295"/>
                  </a:cubicBezTo>
                  <a:cubicBezTo>
                    <a:pt x="492371" y="231996"/>
                    <a:pt x="487405" y="221699"/>
                    <a:pt x="482657" y="211620"/>
                  </a:cubicBezTo>
                  <a:cubicBezTo>
                    <a:pt x="463815" y="173861"/>
                    <a:pt x="439275" y="131281"/>
                    <a:pt x="400054" y="101337"/>
                  </a:cubicBezTo>
                  <a:cubicBezTo>
                    <a:pt x="352801" y="65403"/>
                    <a:pt x="302699" y="61021"/>
                    <a:pt x="255079" y="88775"/>
                  </a:cubicBezTo>
                  <a:cubicBezTo>
                    <a:pt x="165758" y="140849"/>
                    <a:pt x="104847" y="191681"/>
                    <a:pt x="57885" y="253469"/>
                  </a:cubicBezTo>
                  <a:cubicBezTo>
                    <a:pt x="9462" y="317521"/>
                    <a:pt x="-544" y="391140"/>
                    <a:pt x="27867" y="472574"/>
                  </a:cubicBezTo>
                  <a:cubicBezTo>
                    <a:pt x="41087" y="509968"/>
                    <a:pt x="62486" y="544952"/>
                    <a:pt x="85054" y="580520"/>
                  </a:cubicBezTo>
                  <a:cubicBezTo>
                    <a:pt x="136617" y="661304"/>
                    <a:pt x="178466" y="747895"/>
                    <a:pt x="209725" y="838481"/>
                  </a:cubicBezTo>
                  <a:cubicBezTo>
                    <a:pt x="245293" y="940730"/>
                    <a:pt x="298754" y="1042468"/>
                    <a:pt x="383110" y="1169257"/>
                  </a:cubicBezTo>
                  <a:cubicBezTo>
                    <a:pt x="451252" y="1271506"/>
                    <a:pt x="536484" y="1371710"/>
                    <a:pt x="652610" y="1485280"/>
                  </a:cubicBezTo>
                  <a:cubicBezTo>
                    <a:pt x="771146" y="1601625"/>
                    <a:pt x="898374" y="1669767"/>
                    <a:pt x="1041522" y="1693430"/>
                  </a:cubicBezTo>
                  <a:cubicBezTo>
                    <a:pt x="1150052" y="1711324"/>
                    <a:pt x="1228054" y="1762302"/>
                    <a:pt x="1281151" y="1849068"/>
                  </a:cubicBezTo>
                  <a:cubicBezTo>
                    <a:pt x="1305690" y="1888989"/>
                    <a:pt x="1335781" y="1925236"/>
                    <a:pt x="1370546" y="1956722"/>
                  </a:cubicBezTo>
                  <a:cubicBezTo>
                    <a:pt x="1446794" y="2025959"/>
                    <a:pt x="1534436" y="2033700"/>
                    <a:pt x="1638585" y="1980385"/>
                  </a:cubicBezTo>
                  <a:cubicBezTo>
                    <a:pt x="1659035" y="1969941"/>
                    <a:pt x="1679266" y="1959132"/>
                    <a:pt x="1699570" y="1947738"/>
                  </a:cubicBezTo>
                  <a:cubicBezTo>
                    <a:pt x="1763256" y="1913558"/>
                    <a:pt x="1829134" y="1878136"/>
                    <a:pt x="1899832" y="1857175"/>
                  </a:cubicBezTo>
                  <a:cubicBezTo>
                    <a:pt x="1960086" y="1839208"/>
                    <a:pt x="2022312" y="1824528"/>
                    <a:pt x="2082419" y="1810578"/>
                  </a:cubicBezTo>
                  <a:lnTo>
                    <a:pt x="2104769" y="1805393"/>
                  </a:lnTo>
                  <a:cubicBezTo>
                    <a:pt x="2214321" y="1779758"/>
                    <a:pt x="2289400" y="1727610"/>
                    <a:pt x="2341694" y="1641283"/>
                  </a:cubicBezTo>
                  <a:cubicBezTo>
                    <a:pt x="2371711" y="1591546"/>
                    <a:pt x="2404503" y="1542539"/>
                    <a:pt x="2436201" y="1495213"/>
                  </a:cubicBezTo>
                  <a:cubicBezTo>
                    <a:pt x="2467899" y="1447886"/>
                    <a:pt x="2499012" y="1401143"/>
                    <a:pt x="2528373" y="1352940"/>
                  </a:cubicBezTo>
                  <a:cubicBezTo>
                    <a:pt x="2560434" y="1300282"/>
                    <a:pt x="2572704" y="1245797"/>
                    <a:pt x="2564890" y="1190802"/>
                  </a:cubicBezTo>
                  <a:cubicBezTo>
                    <a:pt x="2557587" y="1140481"/>
                    <a:pt x="2527568" y="1110463"/>
                    <a:pt x="2491855" y="1078985"/>
                  </a:cubicBezTo>
                  <a:cubicBezTo>
                    <a:pt x="2481702" y="1070075"/>
                    <a:pt x="2471405" y="1061238"/>
                    <a:pt x="2461252" y="1052547"/>
                  </a:cubicBezTo>
                  <a:cubicBezTo>
                    <a:pt x="2438027" y="1032389"/>
                    <a:pt x="2413706" y="1011720"/>
                    <a:pt x="2391066" y="989517"/>
                  </a:cubicBezTo>
                  <a:cubicBezTo>
                    <a:pt x="2324823" y="924954"/>
                    <a:pt x="2309631" y="828840"/>
                    <a:pt x="2351335" y="739153"/>
                  </a:cubicBezTo>
                  <a:cubicBezTo>
                    <a:pt x="2372076" y="696719"/>
                    <a:pt x="2395374" y="655600"/>
                    <a:pt x="2421156" y="616015"/>
                  </a:cubicBezTo>
                  <a:cubicBezTo>
                    <a:pt x="2428898" y="603088"/>
                    <a:pt x="2437079" y="590307"/>
                    <a:pt x="2444892" y="577307"/>
                  </a:cubicBezTo>
                  <a:cubicBezTo>
                    <a:pt x="2488640" y="504337"/>
                    <a:pt x="2519097" y="424233"/>
                    <a:pt x="2535018" y="340673"/>
                  </a:cubicBezTo>
                  <a:cubicBezTo>
                    <a:pt x="2551012" y="260334"/>
                    <a:pt x="2540057" y="183136"/>
                    <a:pt x="2528736" y="124562"/>
                  </a:cubicBezTo>
                  <a:cubicBezTo>
                    <a:pt x="2523551" y="97977"/>
                    <a:pt x="2520119" y="70735"/>
                    <a:pt x="2516759" y="44223"/>
                  </a:cubicBezTo>
                  <a:cubicBezTo>
                    <a:pt x="2515226" y="32026"/>
                    <a:pt x="2513692" y="19756"/>
                    <a:pt x="2512013" y="7706"/>
                  </a:cubicBezTo>
                  <a:cubicBezTo>
                    <a:pt x="2511720" y="5836"/>
                    <a:pt x="2512157" y="3923"/>
                    <a:pt x="2513254" y="2374"/>
                  </a:cubicBezTo>
                  <a:cubicBezTo>
                    <a:pt x="2514349" y="928"/>
                    <a:pt x="2515955" y="-58"/>
                    <a:pt x="2517708" y="-401"/>
                  </a:cubicBezTo>
                  <a:cubicBezTo>
                    <a:pt x="2519534" y="-679"/>
                    <a:pt x="2521287" y="-197"/>
                    <a:pt x="2522749" y="914"/>
                  </a:cubicBezTo>
                  <a:cubicBezTo>
                    <a:pt x="2524209" y="2067"/>
                    <a:pt x="2525158" y="3740"/>
                    <a:pt x="2525450" y="5588"/>
                  </a:cubicBezTo>
                  <a:cubicBezTo>
                    <a:pt x="2527203" y="17785"/>
                    <a:pt x="2528736" y="30128"/>
                    <a:pt x="2530271" y="42105"/>
                  </a:cubicBezTo>
                  <a:cubicBezTo>
                    <a:pt x="2533558" y="68252"/>
                    <a:pt x="2536917" y="95348"/>
                    <a:pt x="2542029" y="121348"/>
                  </a:cubicBezTo>
                  <a:cubicBezTo>
                    <a:pt x="2553715" y="181237"/>
                    <a:pt x="2564817" y="260627"/>
                    <a:pt x="2548311" y="343229"/>
                  </a:cubicBezTo>
                  <a:cubicBezTo>
                    <a:pt x="2532170" y="428644"/>
                    <a:pt x="2501057" y="510531"/>
                    <a:pt x="2456432" y="585122"/>
                  </a:cubicBezTo>
                  <a:cubicBezTo>
                    <a:pt x="2448617" y="598122"/>
                    <a:pt x="2440877" y="610976"/>
                    <a:pt x="2432550" y="623903"/>
                  </a:cubicBezTo>
                  <a:cubicBezTo>
                    <a:pt x="2407060" y="663013"/>
                    <a:pt x="2383982" y="703650"/>
                    <a:pt x="2363459" y="745580"/>
                  </a:cubicBezTo>
                  <a:cubicBezTo>
                    <a:pt x="2324676" y="829497"/>
                    <a:pt x="2338554" y="919038"/>
                    <a:pt x="2399976" y="979292"/>
                  </a:cubicBezTo>
                  <a:cubicBezTo>
                    <a:pt x="2421887" y="1001203"/>
                    <a:pt x="2446499" y="1021726"/>
                    <a:pt x="2469725" y="1041737"/>
                  </a:cubicBezTo>
                  <a:lnTo>
                    <a:pt x="2500765" y="1068249"/>
                  </a:lnTo>
                  <a:cubicBezTo>
                    <a:pt x="2537283" y="1100311"/>
                    <a:pt x="2570514" y="1133542"/>
                    <a:pt x="2578254" y="1188830"/>
                  </a:cubicBezTo>
                  <a:cubicBezTo>
                    <a:pt x="2586654" y="1247258"/>
                    <a:pt x="2573727" y="1305175"/>
                    <a:pt x="2539545" y="1360755"/>
                  </a:cubicBezTo>
                  <a:cubicBezTo>
                    <a:pt x="2510331" y="1409761"/>
                    <a:pt x="2478050" y="1457234"/>
                    <a:pt x="2447010" y="1503612"/>
                  </a:cubicBezTo>
                  <a:cubicBezTo>
                    <a:pt x="2415970" y="1549989"/>
                    <a:pt x="2382520" y="1600164"/>
                    <a:pt x="2352869" y="1649098"/>
                  </a:cubicBezTo>
                  <a:cubicBezTo>
                    <a:pt x="2298602" y="1738858"/>
                    <a:pt x="2220601" y="1792977"/>
                    <a:pt x="2107470" y="1819489"/>
                  </a:cubicBezTo>
                  <a:lnTo>
                    <a:pt x="2085194" y="1824747"/>
                  </a:lnTo>
                  <a:cubicBezTo>
                    <a:pt x="2025232" y="1838770"/>
                    <a:pt x="1963226" y="1853304"/>
                    <a:pt x="1903337" y="1871052"/>
                  </a:cubicBezTo>
                  <a:cubicBezTo>
                    <a:pt x="1833588" y="1891647"/>
                    <a:pt x="1768661" y="1926704"/>
                    <a:pt x="1705557" y="1960812"/>
                  </a:cubicBezTo>
                  <a:cubicBezTo>
                    <a:pt x="1685253" y="1971767"/>
                    <a:pt x="1664805" y="1982722"/>
                    <a:pt x="1644355" y="1993459"/>
                  </a:cubicBezTo>
                  <a:cubicBezTo>
                    <a:pt x="1603674" y="2015573"/>
                    <a:pt x="1558246" y="2027690"/>
                    <a:pt x="1511941" y="2028807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17">
              <a:extLst>
                <a:ext uri="{FF2B5EF4-FFF2-40B4-BE49-F238E27FC236}">
                  <a16:creationId xmlns:a16="http://schemas.microsoft.com/office/drawing/2014/main" id="{044B216B-EA63-3912-2CEE-D50112FFE193}"/>
                </a:ext>
              </a:extLst>
            </p:cNvPr>
            <p:cNvSpPr/>
            <p:nvPr/>
          </p:nvSpPr>
          <p:spPr>
            <a:xfrm>
              <a:off x="7463586" y="4066102"/>
              <a:ext cx="1883061" cy="2484054"/>
            </a:xfrm>
            <a:custGeom>
              <a:avLst/>
              <a:gdLst>
                <a:gd name="connsiteX0" fmla="*/ 689644 w 1883061"/>
                <a:gd name="connsiteY0" fmla="*/ 2482339 h 2484054"/>
                <a:gd name="connsiteX1" fmla="*/ 468421 w 1883061"/>
                <a:gd name="connsiteY1" fmla="*/ 2477664 h 2484054"/>
                <a:gd name="connsiteX2" fmla="*/ 415982 w 1883061"/>
                <a:gd name="connsiteY2" fmla="*/ 2475985 h 2484054"/>
                <a:gd name="connsiteX3" fmla="*/ 218787 w 1883061"/>
                <a:gd name="connsiteY3" fmla="*/ 2431068 h 2484054"/>
                <a:gd name="connsiteX4" fmla="*/ 76076 w 1883061"/>
                <a:gd name="connsiteY4" fmla="*/ 2326262 h 2484054"/>
                <a:gd name="connsiteX5" fmla="*/ 1215 w 1883061"/>
                <a:gd name="connsiteY5" fmla="*/ 2110882 h 2484054"/>
                <a:gd name="connsiteX6" fmla="*/ 26046 w 1883061"/>
                <a:gd name="connsiteY6" fmla="*/ 1912007 h 2484054"/>
                <a:gd name="connsiteX7" fmla="*/ 205640 w 1883061"/>
                <a:gd name="connsiteY7" fmla="*/ 1728543 h 2484054"/>
                <a:gd name="connsiteX8" fmla="*/ 463745 w 1883061"/>
                <a:gd name="connsiteY8" fmla="*/ 1607377 h 2484054"/>
                <a:gd name="connsiteX9" fmla="*/ 536780 w 1883061"/>
                <a:gd name="connsiteY9" fmla="*/ 1574000 h 2484054"/>
                <a:gd name="connsiteX10" fmla="*/ 753038 w 1883061"/>
                <a:gd name="connsiteY10" fmla="*/ 1448307 h 2484054"/>
                <a:gd name="connsiteX11" fmla="*/ 935114 w 1883061"/>
                <a:gd name="connsiteY11" fmla="*/ 1188740 h 2484054"/>
                <a:gd name="connsiteX12" fmla="*/ 952059 w 1883061"/>
                <a:gd name="connsiteY12" fmla="*/ 1080064 h 2484054"/>
                <a:gd name="connsiteX13" fmla="*/ 954980 w 1883061"/>
                <a:gd name="connsiteY13" fmla="*/ 1056547 h 2484054"/>
                <a:gd name="connsiteX14" fmla="*/ 945121 w 1883061"/>
                <a:gd name="connsiteY14" fmla="*/ 730737 h 2484054"/>
                <a:gd name="connsiteX15" fmla="*/ 918098 w 1883061"/>
                <a:gd name="connsiteY15" fmla="*/ 603144 h 2484054"/>
                <a:gd name="connsiteX16" fmla="*/ 881581 w 1883061"/>
                <a:gd name="connsiteY16" fmla="*/ 422455 h 2484054"/>
                <a:gd name="connsiteX17" fmla="*/ 907143 w 1883061"/>
                <a:gd name="connsiteY17" fmla="*/ 209266 h 2484054"/>
                <a:gd name="connsiteX18" fmla="*/ 1056280 w 1883061"/>
                <a:gd name="connsiteY18" fmla="*/ 66920 h 2484054"/>
                <a:gd name="connsiteX19" fmla="*/ 1369308 w 1883061"/>
                <a:gd name="connsiteY19" fmla="*/ 6886 h 2484054"/>
                <a:gd name="connsiteX20" fmla="*/ 1605285 w 1883061"/>
                <a:gd name="connsiteY20" fmla="*/ 111179 h 2484054"/>
                <a:gd name="connsiteX21" fmla="*/ 1872083 w 1883061"/>
                <a:gd name="connsiteY21" fmla="*/ 192030 h 2484054"/>
                <a:gd name="connsiteX22" fmla="*/ 1874786 w 1883061"/>
                <a:gd name="connsiteY22" fmla="*/ 192030 h 2484054"/>
                <a:gd name="connsiteX23" fmla="*/ 1879605 w 1883061"/>
                <a:gd name="connsiteY23" fmla="*/ 194074 h 2484054"/>
                <a:gd name="connsiteX24" fmla="*/ 1881578 w 1883061"/>
                <a:gd name="connsiteY24" fmla="*/ 199114 h 2484054"/>
                <a:gd name="connsiteX25" fmla="*/ 1879605 w 1883061"/>
                <a:gd name="connsiteY25" fmla="*/ 204153 h 2484054"/>
                <a:gd name="connsiteX26" fmla="*/ 1874786 w 1883061"/>
                <a:gd name="connsiteY26" fmla="*/ 206198 h 2484054"/>
                <a:gd name="connsiteX27" fmla="*/ 1872302 w 1883061"/>
                <a:gd name="connsiteY27" fmla="*/ 206198 h 2484054"/>
                <a:gd name="connsiteX28" fmla="*/ 1598566 w 1883061"/>
                <a:gd name="connsiteY28" fmla="*/ 123376 h 2484054"/>
                <a:gd name="connsiteX29" fmla="*/ 1367192 w 1883061"/>
                <a:gd name="connsiteY29" fmla="*/ 21127 h 2484054"/>
                <a:gd name="connsiteX30" fmla="*/ 1063292 w 1883061"/>
                <a:gd name="connsiteY30" fmla="*/ 79555 h 2484054"/>
                <a:gd name="connsiteX31" fmla="*/ 919193 w 1883061"/>
                <a:gd name="connsiteY31" fmla="*/ 216423 h 2484054"/>
                <a:gd name="connsiteX32" fmla="*/ 895164 w 1883061"/>
                <a:gd name="connsiteY32" fmla="*/ 420411 h 2484054"/>
                <a:gd name="connsiteX33" fmla="*/ 931682 w 1883061"/>
                <a:gd name="connsiteY33" fmla="*/ 599931 h 2484054"/>
                <a:gd name="connsiteX34" fmla="*/ 958705 w 1883061"/>
                <a:gd name="connsiteY34" fmla="*/ 727888 h 2484054"/>
                <a:gd name="connsiteX35" fmla="*/ 968711 w 1883061"/>
                <a:gd name="connsiteY35" fmla="*/ 1058446 h 2484054"/>
                <a:gd name="connsiteX36" fmla="*/ 965862 w 1883061"/>
                <a:gd name="connsiteY36" fmla="*/ 1081890 h 2484054"/>
                <a:gd name="connsiteX37" fmla="*/ 948627 w 1883061"/>
                <a:gd name="connsiteY37" fmla="*/ 1192392 h 2484054"/>
                <a:gd name="connsiteX38" fmla="*/ 761729 w 1883061"/>
                <a:gd name="connsiteY38" fmla="*/ 1459993 h 2484054"/>
                <a:gd name="connsiteX39" fmla="*/ 542624 w 1883061"/>
                <a:gd name="connsiteY39" fmla="*/ 1587439 h 2484054"/>
                <a:gd name="connsiteX40" fmla="*/ 469588 w 1883061"/>
                <a:gd name="connsiteY40" fmla="*/ 1620816 h 2484054"/>
                <a:gd name="connsiteX41" fmla="*/ 211701 w 1883061"/>
                <a:gd name="connsiteY41" fmla="*/ 1741908 h 2484054"/>
                <a:gd name="connsiteX42" fmla="*/ 38535 w 1883061"/>
                <a:gd name="connsiteY42" fmla="*/ 1918799 h 2484054"/>
                <a:gd name="connsiteX43" fmla="*/ 15310 w 1883061"/>
                <a:gd name="connsiteY43" fmla="*/ 2110152 h 2484054"/>
                <a:gd name="connsiteX44" fmla="*/ 87324 w 1883061"/>
                <a:gd name="connsiteY44" fmla="*/ 2318375 h 2484054"/>
                <a:gd name="connsiteX45" fmla="*/ 223972 w 1883061"/>
                <a:gd name="connsiteY45" fmla="*/ 2418433 h 2484054"/>
                <a:gd name="connsiteX46" fmla="*/ 416638 w 1883061"/>
                <a:gd name="connsiteY46" fmla="*/ 2462254 h 2484054"/>
                <a:gd name="connsiteX47" fmla="*/ 469005 w 1883061"/>
                <a:gd name="connsiteY47" fmla="*/ 2463860 h 2484054"/>
                <a:gd name="connsiteX48" fmla="*/ 724628 w 1883061"/>
                <a:gd name="connsiteY48" fmla="*/ 2468389 h 2484054"/>
                <a:gd name="connsiteX49" fmla="*/ 912255 w 1883061"/>
                <a:gd name="connsiteY49" fmla="*/ 2452029 h 2484054"/>
                <a:gd name="connsiteX50" fmla="*/ 1103022 w 1883061"/>
                <a:gd name="connsiteY50" fmla="*/ 2347077 h 2484054"/>
                <a:gd name="connsiteX51" fmla="*/ 1106747 w 1883061"/>
                <a:gd name="connsiteY51" fmla="*/ 2344083 h 2484054"/>
                <a:gd name="connsiteX52" fmla="*/ 1332646 w 1883061"/>
                <a:gd name="connsiteY52" fmla="*/ 2263744 h 2484054"/>
                <a:gd name="connsiteX53" fmla="*/ 1335201 w 1883061"/>
                <a:gd name="connsiteY53" fmla="*/ 2263744 h 2484054"/>
                <a:gd name="connsiteX54" fmla="*/ 1434384 w 1883061"/>
                <a:gd name="connsiteY54" fmla="*/ 2259728 h 2484054"/>
                <a:gd name="connsiteX55" fmla="*/ 1628219 w 1883061"/>
                <a:gd name="connsiteY55" fmla="*/ 2080207 h 2484054"/>
                <a:gd name="connsiteX56" fmla="*/ 1675911 w 1883061"/>
                <a:gd name="connsiteY56" fmla="*/ 1889877 h 2484054"/>
                <a:gd name="connsiteX57" fmla="*/ 1683215 w 1883061"/>
                <a:gd name="connsiteY57" fmla="*/ 1846056 h 2484054"/>
                <a:gd name="connsiteX58" fmla="*/ 1705708 w 1883061"/>
                <a:gd name="connsiteY58" fmla="*/ 1712913 h 2484054"/>
                <a:gd name="connsiteX59" fmla="*/ 1735434 w 1883061"/>
                <a:gd name="connsiteY59" fmla="*/ 1538213 h 2484054"/>
                <a:gd name="connsiteX60" fmla="*/ 1869745 w 1883061"/>
                <a:gd name="connsiteY60" fmla="*/ 1378851 h 2484054"/>
                <a:gd name="connsiteX61" fmla="*/ 1872375 w 1883061"/>
                <a:gd name="connsiteY61" fmla="*/ 1378851 h 2484054"/>
                <a:gd name="connsiteX62" fmla="*/ 1874932 w 1883061"/>
                <a:gd name="connsiteY62" fmla="*/ 1379581 h 2484054"/>
                <a:gd name="connsiteX63" fmla="*/ 1876975 w 1883061"/>
                <a:gd name="connsiteY63" fmla="*/ 1381334 h 2484054"/>
                <a:gd name="connsiteX64" fmla="*/ 1878584 w 1883061"/>
                <a:gd name="connsiteY64" fmla="*/ 1386519 h 2484054"/>
                <a:gd name="connsiteX65" fmla="*/ 1877926 w 1883061"/>
                <a:gd name="connsiteY65" fmla="*/ 1389148 h 2484054"/>
                <a:gd name="connsiteX66" fmla="*/ 1873982 w 1883061"/>
                <a:gd name="connsiteY66" fmla="*/ 1392728 h 2484054"/>
                <a:gd name="connsiteX67" fmla="*/ 1748654 w 1883061"/>
                <a:gd name="connsiteY67" fmla="*/ 1541135 h 2484054"/>
                <a:gd name="connsiteX68" fmla="*/ 1718928 w 1883061"/>
                <a:gd name="connsiteY68" fmla="*/ 1715469 h 2484054"/>
                <a:gd name="connsiteX69" fmla="*/ 1696433 w 1883061"/>
                <a:gd name="connsiteY69" fmla="*/ 1848759 h 2484054"/>
                <a:gd name="connsiteX70" fmla="*/ 1689129 w 1883061"/>
                <a:gd name="connsiteY70" fmla="*/ 1892580 h 2484054"/>
                <a:gd name="connsiteX71" fmla="*/ 1640415 w 1883061"/>
                <a:gd name="connsiteY71" fmla="*/ 2086634 h 2484054"/>
                <a:gd name="connsiteX72" fmla="*/ 1437597 w 1883061"/>
                <a:gd name="connsiteY72" fmla="*/ 2274335 h 2484054"/>
                <a:gd name="connsiteX73" fmla="*/ 1334472 w 1883061"/>
                <a:gd name="connsiteY73" fmla="*/ 2278717 h 2484054"/>
                <a:gd name="connsiteX74" fmla="*/ 1331842 w 1883061"/>
                <a:gd name="connsiteY74" fmla="*/ 2278717 h 2484054"/>
                <a:gd name="connsiteX75" fmla="*/ 1114782 w 1883061"/>
                <a:gd name="connsiteY75" fmla="*/ 2355842 h 2484054"/>
                <a:gd name="connsiteX76" fmla="*/ 1111057 w 1883061"/>
                <a:gd name="connsiteY76" fmla="*/ 2358836 h 2484054"/>
                <a:gd name="connsiteX77" fmla="*/ 913862 w 1883061"/>
                <a:gd name="connsiteY77" fmla="*/ 2466636 h 2484054"/>
                <a:gd name="connsiteX78" fmla="*/ 724702 w 1883061"/>
                <a:gd name="connsiteY78" fmla="*/ 2483434 h 2484054"/>
                <a:gd name="connsiteX79" fmla="*/ 689644 w 1883061"/>
                <a:gd name="connsiteY79" fmla="*/ 2482339 h 248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83061" h="2484054">
                  <a:moveTo>
                    <a:pt x="689644" y="2482339"/>
                  </a:moveTo>
                  <a:cubicBezTo>
                    <a:pt x="615659" y="2482339"/>
                    <a:pt x="540944" y="2480002"/>
                    <a:pt x="468421" y="2477664"/>
                  </a:cubicBezTo>
                  <a:lnTo>
                    <a:pt x="415982" y="2475985"/>
                  </a:lnTo>
                  <a:cubicBezTo>
                    <a:pt x="354704" y="2474159"/>
                    <a:pt x="290214" y="2459698"/>
                    <a:pt x="218787" y="2431068"/>
                  </a:cubicBezTo>
                  <a:cubicBezTo>
                    <a:pt x="154150" y="2405286"/>
                    <a:pt x="108796" y="2371983"/>
                    <a:pt x="76076" y="2326262"/>
                  </a:cubicBezTo>
                  <a:cubicBezTo>
                    <a:pt x="31743" y="2262722"/>
                    <a:pt x="5815" y="2188226"/>
                    <a:pt x="1215" y="2110882"/>
                  </a:cubicBezTo>
                  <a:cubicBezTo>
                    <a:pt x="-4701" y="2035655"/>
                    <a:pt x="-2729" y="1972991"/>
                    <a:pt x="26046" y="1912007"/>
                  </a:cubicBezTo>
                  <a:cubicBezTo>
                    <a:pt x="63002" y="1832033"/>
                    <a:pt x="126469" y="1767178"/>
                    <a:pt x="205640" y="1728543"/>
                  </a:cubicBezTo>
                  <a:cubicBezTo>
                    <a:pt x="290872" y="1686182"/>
                    <a:pt x="378733" y="1646086"/>
                    <a:pt x="463745" y="1607377"/>
                  </a:cubicBezTo>
                  <a:lnTo>
                    <a:pt x="536780" y="1574000"/>
                  </a:lnTo>
                  <a:cubicBezTo>
                    <a:pt x="609452" y="1540624"/>
                    <a:pt x="686066" y="1503448"/>
                    <a:pt x="753038" y="1448307"/>
                  </a:cubicBezTo>
                  <a:cubicBezTo>
                    <a:pt x="827753" y="1386958"/>
                    <a:pt x="908092" y="1308079"/>
                    <a:pt x="935114" y="1188740"/>
                  </a:cubicBezTo>
                  <a:cubicBezTo>
                    <a:pt x="942637" y="1152806"/>
                    <a:pt x="948334" y="1116581"/>
                    <a:pt x="952059" y="1080064"/>
                  </a:cubicBezTo>
                  <a:lnTo>
                    <a:pt x="954980" y="1056547"/>
                  </a:lnTo>
                  <a:cubicBezTo>
                    <a:pt x="968931" y="948090"/>
                    <a:pt x="965571" y="838171"/>
                    <a:pt x="945121" y="730737"/>
                  </a:cubicBezTo>
                  <a:cubicBezTo>
                    <a:pt x="936794" y="688011"/>
                    <a:pt x="927301" y="644847"/>
                    <a:pt x="918098" y="603144"/>
                  </a:cubicBezTo>
                  <a:cubicBezTo>
                    <a:pt x="905171" y="544132"/>
                    <a:pt x="891805" y="483148"/>
                    <a:pt x="881581" y="422455"/>
                  </a:cubicBezTo>
                  <a:cubicBezTo>
                    <a:pt x="867338" y="338611"/>
                    <a:pt x="875665" y="269081"/>
                    <a:pt x="907143" y="209266"/>
                  </a:cubicBezTo>
                  <a:cubicBezTo>
                    <a:pt x="943661" y="140320"/>
                    <a:pt x="1003184" y="99713"/>
                    <a:pt x="1056280" y="66920"/>
                  </a:cubicBezTo>
                  <a:cubicBezTo>
                    <a:pt x="1149254" y="7980"/>
                    <a:pt x="1261144" y="-13491"/>
                    <a:pt x="1369308" y="6886"/>
                  </a:cubicBezTo>
                  <a:cubicBezTo>
                    <a:pt x="1451619" y="21493"/>
                    <a:pt x="1523194" y="59178"/>
                    <a:pt x="1605285" y="111179"/>
                  </a:cubicBezTo>
                  <a:cubicBezTo>
                    <a:pt x="1691321" y="165518"/>
                    <a:pt x="1778670" y="192030"/>
                    <a:pt x="1872083" y="192030"/>
                  </a:cubicBezTo>
                  <a:cubicBezTo>
                    <a:pt x="1872960" y="192176"/>
                    <a:pt x="1873909" y="192176"/>
                    <a:pt x="1874786" y="192030"/>
                  </a:cubicBezTo>
                  <a:cubicBezTo>
                    <a:pt x="1876612" y="192030"/>
                    <a:pt x="1878364" y="192760"/>
                    <a:pt x="1879605" y="194074"/>
                  </a:cubicBezTo>
                  <a:cubicBezTo>
                    <a:pt x="1880920" y="195462"/>
                    <a:pt x="1881578" y="197215"/>
                    <a:pt x="1881578" y="199114"/>
                  </a:cubicBezTo>
                  <a:cubicBezTo>
                    <a:pt x="1881578" y="201013"/>
                    <a:pt x="1880920" y="202766"/>
                    <a:pt x="1879605" y="204153"/>
                  </a:cubicBezTo>
                  <a:cubicBezTo>
                    <a:pt x="1878364" y="205468"/>
                    <a:pt x="1876612" y="206198"/>
                    <a:pt x="1874786" y="206198"/>
                  </a:cubicBezTo>
                  <a:lnTo>
                    <a:pt x="1872302" y="206198"/>
                  </a:lnTo>
                  <a:cubicBezTo>
                    <a:pt x="1776335" y="206198"/>
                    <a:pt x="1686720" y="179102"/>
                    <a:pt x="1598566" y="123376"/>
                  </a:cubicBezTo>
                  <a:cubicBezTo>
                    <a:pt x="1517716" y="72252"/>
                    <a:pt x="1447530" y="35222"/>
                    <a:pt x="1367192" y="21127"/>
                  </a:cubicBezTo>
                  <a:cubicBezTo>
                    <a:pt x="1262166" y="1335"/>
                    <a:pt x="1153491" y="22223"/>
                    <a:pt x="1063292" y="79555"/>
                  </a:cubicBezTo>
                  <a:cubicBezTo>
                    <a:pt x="1011728" y="111252"/>
                    <a:pt x="953739" y="150691"/>
                    <a:pt x="919193" y="216423"/>
                  </a:cubicBezTo>
                  <a:cubicBezTo>
                    <a:pt x="889248" y="273098"/>
                    <a:pt x="881435" y="339780"/>
                    <a:pt x="895164" y="420411"/>
                  </a:cubicBezTo>
                  <a:cubicBezTo>
                    <a:pt x="905390" y="480737"/>
                    <a:pt x="918389" y="541503"/>
                    <a:pt x="931682" y="599931"/>
                  </a:cubicBezTo>
                  <a:cubicBezTo>
                    <a:pt x="940885" y="641780"/>
                    <a:pt x="950379" y="685090"/>
                    <a:pt x="958705" y="727888"/>
                  </a:cubicBezTo>
                  <a:cubicBezTo>
                    <a:pt x="979520" y="836856"/>
                    <a:pt x="982880" y="948454"/>
                    <a:pt x="968711" y="1058446"/>
                  </a:cubicBezTo>
                  <a:lnTo>
                    <a:pt x="965862" y="1081890"/>
                  </a:lnTo>
                  <a:cubicBezTo>
                    <a:pt x="962137" y="1118991"/>
                    <a:pt x="956369" y="1155874"/>
                    <a:pt x="948627" y="1192392"/>
                  </a:cubicBezTo>
                  <a:cubicBezTo>
                    <a:pt x="920434" y="1316113"/>
                    <a:pt x="838343" y="1396890"/>
                    <a:pt x="761729" y="1459993"/>
                  </a:cubicBezTo>
                  <a:cubicBezTo>
                    <a:pt x="693515" y="1516156"/>
                    <a:pt x="616097" y="1553696"/>
                    <a:pt x="542624" y="1587439"/>
                  </a:cubicBezTo>
                  <a:lnTo>
                    <a:pt x="469588" y="1620816"/>
                  </a:lnTo>
                  <a:cubicBezTo>
                    <a:pt x="384284" y="1659524"/>
                    <a:pt x="296715" y="1699621"/>
                    <a:pt x="211701" y="1741908"/>
                  </a:cubicBezTo>
                  <a:cubicBezTo>
                    <a:pt x="135380" y="1779229"/>
                    <a:pt x="74177" y="1841674"/>
                    <a:pt x="38535" y="1918799"/>
                  </a:cubicBezTo>
                  <a:cubicBezTo>
                    <a:pt x="11147" y="1976789"/>
                    <a:pt x="9321" y="2037190"/>
                    <a:pt x="15310" y="2110152"/>
                  </a:cubicBezTo>
                  <a:cubicBezTo>
                    <a:pt x="19620" y="2184867"/>
                    <a:pt x="44597" y="2256952"/>
                    <a:pt x="87324" y="2318375"/>
                  </a:cubicBezTo>
                  <a:cubicBezTo>
                    <a:pt x="118290" y="2362196"/>
                    <a:pt x="161819" y="2393601"/>
                    <a:pt x="223972" y="2418433"/>
                  </a:cubicBezTo>
                  <a:cubicBezTo>
                    <a:pt x="293721" y="2446260"/>
                    <a:pt x="356750" y="2460574"/>
                    <a:pt x="416638" y="2462254"/>
                  </a:cubicBezTo>
                  <a:lnTo>
                    <a:pt x="469005" y="2463860"/>
                  </a:lnTo>
                  <a:cubicBezTo>
                    <a:pt x="552996" y="2466563"/>
                    <a:pt x="639541" y="2469265"/>
                    <a:pt x="724628" y="2468389"/>
                  </a:cubicBezTo>
                  <a:cubicBezTo>
                    <a:pt x="787438" y="2466782"/>
                    <a:pt x="850102" y="2461377"/>
                    <a:pt x="912255" y="2452029"/>
                  </a:cubicBezTo>
                  <a:cubicBezTo>
                    <a:pt x="986824" y="2441950"/>
                    <a:pt x="1045910" y="2393601"/>
                    <a:pt x="1103022" y="2347077"/>
                  </a:cubicBezTo>
                  <a:lnTo>
                    <a:pt x="1106747" y="2344083"/>
                  </a:lnTo>
                  <a:cubicBezTo>
                    <a:pt x="1178468" y="2285654"/>
                    <a:pt x="1252161" y="2259362"/>
                    <a:pt x="1332646" y="2263744"/>
                  </a:cubicBezTo>
                  <a:lnTo>
                    <a:pt x="1335201" y="2263744"/>
                  </a:lnTo>
                  <a:cubicBezTo>
                    <a:pt x="1368579" y="2265716"/>
                    <a:pt x="1403197" y="2267615"/>
                    <a:pt x="1434384" y="2259728"/>
                  </a:cubicBezTo>
                  <a:cubicBezTo>
                    <a:pt x="1519688" y="2238255"/>
                    <a:pt x="1583448" y="2179389"/>
                    <a:pt x="1628219" y="2080207"/>
                  </a:cubicBezTo>
                  <a:cubicBezTo>
                    <a:pt x="1655388" y="2020099"/>
                    <a:pt x="1665758" y="1953929"/>
                    <a:pt x="1675911" y="1889877"/>
                  </a:cubicBezTo>
                  <a:cubicBezTo>
                    <a:pt x="1678247" y="1875270"/>
                    <a:pt x="1680658" y="1860663"/>
                    <a:pt x="1683215" y="1846056"/>
                  </a:cubicBezTo>
                  <a:cubicBezTo>
                    <a:pt x="1690882" y="1801651"/>
                    <a:pt x="1698405" y="1757245"/>
                    <a:pt x="1705708" y="1712913"/>
                  </a:cubicBezTo>
                  <a:cubicBezTo>
                    <a:pt x="1715496" y="1654485"/>
                    <a:pt x="1725283" y="1596057"/>
                    <a:pt x="1735434" y="1538213"/>
                  </a:cubicBezTo>
                  <a:cubicBezTo>
                    <a:pt x="1749310" y="1457874"/>
                    <a:pt x="1794593" y="1404631"/>
                    <a:pt x="1869745" y="1378851"/>
                  </a:cubicBezTo>
                  <a:cubicBezTo>
                    <a:pt x="1870622" y="1378705"/>
                    <a:pt x="1871498" y="1378705"/>
                    <a:pt x="1872375" y="1378851"/>
                  </a:cubicBezTo>
                  <a:cubicBezTo>
                    <a:pt x="1873251" y="1378924"/>
                    <a:pt x="1874128" y="1379142"/>
                    <a:pt x="1874932" y="1379581"/>
                  </a:cubicBezTo>
                  <a:cubicBezTo>
                    <a:pt x="1875734" y="1380019"/>
                    <a:pt x="1876392" y="1380603"/>
                    <a:pt x="1876975" y="1381334"/>
                  </a:cubicBezTo>
                  <a:cubicBezTo>
                    <a:pt x="1878145" y="1382794"/>
                    <a:pt x="1878728" y="1384620"/>
                    <a:pt x="1878584" y="1386519"/>
                  </a:cubicBezTo>
                  <a:cubicBezTo>
                    <a:pt x="1878511" y="1387395"/>
                    <a:pt x="1878291" y="1388345"/>
                    <a:pt x="1877926" y="1389148"/>
                  </a:cubicBezTo>
                  <a:cubicBezTo>
                    <a:pt x="1877122" y="1390829"/>
                    <a:pt x="1875734" y="1392070"/>
                    <a:pt x="1873982" y="1392728"/>
                  </a:cubicBezTo>
                  <a:cubicBezTo>
                    <a:pt x="1803796" y="1417194"/>
                    <a:pt x="1761728" y="1466639"/>
                    <a:pt x="1748654" y="1541135"/>
                  </a:cubicBezTo>
                  <a:cubicBezTo>
                    <a:pt x="1738574" y="1598906"/>
                    <a:pt x="1728642" y="1657041"/>
                    <a:pt x="1718928" y="1715469"/>
                  </a:cubicBezTo>
                  <a:cubicBezTo>
                    <a:pt x="1711478" y="1759948"/>
                    <a:pt x="1703956" y="1804354"/>
                    <a:pt x="1696433" y="1848759"/>
                  </a:cubicBezTo>
                  <a:cubicBezTo>
                    <a:pt x="1693951" y="1863366"/>
                    <a:pt x="1691613" y="1877973"/>
                    <a:pt x="1689129" y="1892580"/>
                  </a:cubicBezTo>
                  <a:cubicBezTo>
                    <a:pt x="1678905" y="1957800"/>
                    <a:pt x="1668315" y="2024773"/>
                    <a:pt x="1640415" y="2086634"/>
                  </a:cubicBezTo>
                  <a:cubicBezTo>
                    <a:pt x="1593891" y="2190198"/>
                    <a:pt x="1527430" y="2251475"/>
                    <a:pt x="1437597" y="2274335"/>
                  </a:cubicBezTo>
                  <a:cubicBezTo>
                    <a:pt x="1404438" y="2282441"/>
                    <a:pt x="1368871" y="2280615"/>
                    <a:pt x="1334472" y="2278717"/>
                  </a:cubicBezTo>
                  <a:lnTo>
                    <a:pt x="1331842" y="2278717"/>
                  </a:lnTo>
                  <a:cubicBezTo>
                    <a:pt x="1255009" y="2274188"/>
                    <a:pt x="1184019" y="2299531"/>
                    <a:pt x="1114782" y="2355842"/>
                  </a:cubicBezTo>
                  <a:lnTo>
                    <a:pt x="1111057" y="2358836"/>
                  </a:lnTo>
                  <a:cubicBezTo>
                    <a:pt x="1052629" y="2406674"/>
                    <a:pt x="991936" y="2456046"/>
                    <a:pt x="913862" y="2466636"/>
                  </a:cubicBezTo>
                  <a:cubicBezTo>
                    <a:pt x="851197" y="2476204"/>
                    <a:pt x="788022" y="2481828"/>
                    <a:pt x="724702" y="2483434"/>
                  </a:cubicBezTo>
                  <a:cubicBezTo>
                    <a:pt x="713161" y="2482339"/>
                    <a:pt x="701475" y="2482339"/>
                    <a:pt x="689644" y="2482339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8">
              <a:extLst>
                <a:ext uri="{FF2B5EF4-FFF2-40B4-BE49-F238E27FC236}">
                  <a16:creationId xmlns:a16="http://schemas.microsoft.com/office/drawing/2014/main" id="{9BF74ADB-57A2-E82D-AA67-E258B24B2499}"/>
                </a:ext>
              </a:extLst>
            </p:cNvPr>
            <p:cNvSpPr/>
            <p:nvPr/>
          </p:nvSpPr>
          <p:spPr>
            <a:xfrm>
              <a:off x="7570143" y="4163088"/>
              <a:ext cx="1777126" cy="2290372"/>
            </a:xfrm>
            <a:custGeom>
              <a:avLst/>
              <a:gdLst>
                <a:gd name="connsiteX0" fmla="*/ 378516 w 1777126"/>
                <a:gd name="connsiteY0" fmla="*/ 2289750 h 2290372"/>
                <a:gd name="connsiteX1" fmla="*/ 247053 w 1777126"/>
                <a:gd name="connsiteY1" fmla="*/ 2272879 h 2290372"/>
                <a:gd name="connsiteX2" fmla="*/ 24661 w 1777126"/>
                <a:gd name="connsiteY2" fmla="*/ 2094599 h 2290372"/>
                <a:gd name="connsiteX3" fmla="*/ 72497 w 1777126"/>
                <a:gd name="connsiteY3" fmla="*/ 1789897 h 2290372"/>
                <a:gd name="connsiteX4" fmla="*/ 190743 w 1777126"/>
                <a:gd name="connsiteY4" fmla="*/ 1700137 h 2290372"/>
                <a:gd name="connsiteX5" fmla="*/ 308621 w 1777126"/>
                <a:gd name="connsiteY5" fmla="*/ 1643900 h 2290372"/>
                <a:gd name="connsiteX6" fmla="*/ 410870 w 1777126"/>
                <a:gd name="connsiteY6" fmla="*/ 1595770 h 2290372"/>
                <a:gd name="connsiteX7" fmla="*/ 817968 w 1777126"/>
                <a:gd name="connsiteY7" fmla="*/ 1297348 h 2290372"/>
                <a:gd name="connsiteX8" fmla="*/ 907216 w 1777126"/>
                <a:gd name="connsiteY8" fmla="*/ 1118704 h 2290372"/>
                <a:gd name="connsiteX9" fmla="*/ 924088 w 1777126"/>
                <a:gd name="connsiteY9" fmla="*/ 992061 h 2290372"/>
                <a:gd name="connsiteX10" fmla="*/ 928398 w 1777126"/>
                <a:gd name="connsiteY10" fmla="*/ 942105 h 2290372"/>
                <a:gd name="connsiteX11" fmla="*/ 916346 w 1777126"/>
                <a:gd name="connsiteY11" fmla="*/ 680932 h 2290372"/>
                <a:gd name="connsiteX12" fmla="*/ 889323 w 1777126"/>
                <a:gd name="connsiteY12" fmla="*/ 548446 h 2290372"/>
                <a:gd name="connsiteX13" fmla="*/ 859597 w 1777126"/>
                <a:gd name="connsiteY13" fmla="*/ 400039 h 2290372"/>
                <a:gd name="connsiteX14" fmla="*/ 868581 w 1777126"/>
                <a:gd name="connsiteY14" fmla="*/ 222125 h 2290372"/>
                <a:gd name="connsiteX15" fmla="*/ 1031376 w 1777126"/>
                <a:gd name="connsiteY15" fmla="*/ 43481 h 2290372"/>
                <a:gd name="connsiteX16" fmla="*/ 1246976 w 1777126"/>
                <a:gd name="connsiteY16" fmla="*/ 4773 h 2290372"/>
                <a:gd name="connsiteX17" fmla="*/ 1440812 w 1777126"/>
                <a:gd name="connsiteY17" fmla="*/ 100302 h 2290372"/>
                <a:gd name="connsiteX18" fmla="*/ 1769470 w 1777126"/>
                <a:gd name="connsiteY18" fmla="*/ 203866 h 2290372"/>
                <a:gd name="connsiteX19" fmla="*/ 1772027 w 1777126"/>
                <a:gd name="connsiteY19" fmla="*/ 204523 h 2290372"/>
                <a:gd name="connsiteX20" fmla="*/ 1774143 w 1777126"/>
                <a:gd name="connsiteY20" fmla="*/ 206203 h 2290372"/>
                <a:gd name="connsiteX21" fmla="*/ 1775532 w 1777126"/>
                <a:gd name="connsiteY21" fmla="*/ 208540 h 2290372"/>
                <a:gd name="connsiteX22" fmla="*/ 1775532 w 1777126"/>
                <a:gd name="connsiteY22" fmla="*/ 211315 h 2290372"/>
                <a:gd name="connsiteX23" fmla="*/ 1773414 w 1777126"/>
                <a:gd name="connsiteY23" fmla="*/ 216282 h 2290372"/>
                <a:gd name="connsiteX24" fmla="*/ 1771150 w 1777126"/>
                <a:gd name="connsiteY24" fmla="*/ 217669 h 2290372"/>
                <a:gd name="connsiteX25" fmla="*/ 1768519 w 1777126"/>
                <a:gd name="connsiteY25" fmla="*/ 217669 h 2290372"/>
                <a:gd name="connsiteX26" fmla="*/ 1432558 w 1777126"/>
                <a:gd name="connsiteY26" fmla="*/ 111623 h 2290372"/>
                <a:gd name="connsiteX27" fmla="*/ 1244639 w 1777126"/>
                <a:gd name="connsiteY27" fmla="*/ 18503 h 2290372"/>
                <a:gd name="connsiteX28" fmla="*/ 1037439 w 1777126"/>
                <a:gd name="connsiteY28" fmla="*/ 56042 h 2290372"/>
                <a:gd name="connsiteX29" fmla="*/ 881071 w 1777126"/>
                <a:gd name="connsiteY29" fmla="*/ 226361 h 2290372"/>
                <a:gd name="connsiteX30" fmla="*/ 872817 w 1777126"/>
                <a:gd name="connsiteY30" fmla="*/ 396898 h 2290372"/>
                <a:gd name="connsiteX31" fmla="*/ 902470 w 1777126"/>
                <a:gd name="connsiteY31" fmla="*/ 544575 h 2290372"/>
                <a:gd name="connsiteX32" fmla="*/ 929566 w 1777126"/>
                <a:gd name="connsiteY32" fmla="*/ 677645 h 2290372"/>
                <a:gd name="connsiteX33" fmla="*/ 941762 w 1777126"/>
                <a:gd name="connsiteY33" fmla="*/ 943274 h 2290372"/>
                <a:gd name="connsiteX34" fmla="*/ 937381 w 1777126"/>
                <a:gd name="connsiteY34" fmla="*/ 992864 h 2290372"/>
                <a:gd name="connsiteX35" fmla="*/ 920217 w 1777126"/>
                <a:gd name="connsiteY35" fmla="*/ 1121845 h 2290372"/>
                <a:gd name="connsiteX36" fmla="*/ 828265 w 1777126"/>
                <a:gd name="connsiteY36" fmla="*/ 1306112 h 2290372"/>
                <a:gd name="connsiteX37" fmla="*/ 416201 w 1777126"/>
                <a:gd name="connsiteY37" fmla="*/ 1608039 h 2290372"/>
                <a:gd name="connsiteX38" fmla="*/ 313223 w 1777126"/>
                <a:gd name="connsiteY38" fmla="*/ 1656535 h 2290372"/>
                <a:gd name="connsiteX39" fmla="*/ 196367 w 1777126"/>
                <a:gd name="connsiteY39" fmla="*/ 1712407 h 2290372"/>
                <a:gd name="connsiteX40" fmla="*/ 81336 w 1777126"/>
                <a:gd name="connsiteY40" fmla="*/ 1800049 h 2290372"/>
                <a:gd name="connsiteX41" fmla="*/ 36565 w 1777126"/>
                <a:gd name="connsiteY41" fmla="*/ 2088684 h 2290372"/>
                <a:gd name="connsiteX42" fmla="*/ 249462 w 1777126"/>
                <a:gd name="connsiteY42" fmla="*/ 2258564 h 2290372"/>
                <a:gd name="connsiteX43" fmla="*/ 649329 w 1777126"/>
                <a:gd name="connsiteY43" fmla="*/ 2180416 h 2290372"/>
                <a:gd name="connsiteX44" fmla="*/ 705931 w 1777126"/>
                <a:gd name="connsiteY44" fmla="*/ 2107381 h 2290372"/>
                <a:gd name="connsiteX45" fmla="*/ 872013 w 1777126"/>
                <a:gd name="connsiteY45" fmla="*/ 1973727 h 2290372"/>
                <a:gd name="connsiteX46" fmla="*/ 1206588 w 1777126"/>
                <a:gd name="connsiteY46" fmla="*/ 1918658 h 2290372"/>
                <a:gd name="connsiteX47" fmla="*/ 1327315 w 1777126"/>
                <a:gd name="connsiteY47" fmla="*/ 1898573 h 2290372"/>
                <a:gd name="connsiteX48" fmla="*/ 1459655 w 1777126"/>
                <a:gd name="connsiteY48" fmla="*/ 1736289 h 2290372"/>
                <a:gd name="connsiteX49" fmla="*/ 1498801 w 1777126"/>
                <a:gd name="connsiteY49" fmla="*/ 1499582 h 2290372"/>
                <a:gd name="connsiteX50" fmla="*/ 1506105 w 1777126"/>
                <a:gd name="connsiteY50" fmla="*/ 1307500 h 2290372"/>
                <a:gd name="connsiteX51" fmla="*/ 1597033 w 1777126"/>
                <a:gd name="connsiteY51" fmla="*/ 1169537 h 2290372"/>
                <a:gd name="connsiteX52" fmla="*/ 1714620 w 1777126"/>
                <a:gd name="connsiteY52" fmla="*/ 1114980 h 2290372"/>
                <a:gd name="connsiteX53" fmla="*/ 1765745 w 1777126"/>
                <a:gd name="connsiteY53" fmla="*/ 1093069 h 2290372"/>
                <a:gd name="connsiteX54" fmla="*/ 1770930 w 1777126"/>
                <a:gd name="connsiteY54" fmla="*/ 1093069 h 2290372"/>
                <a:gd name="connsiteX55" fmla="*/ 1774582 w 1777126"/>
                <a:gd name="connsiteY55" fmla="*/ 1096866 h 2290372"/>
                <a:gd name="connsiteX56" fmla="*/ 1774582 w 1777126"/>
                <a:gd name="connsiteY56" fmla="*/ 1102344 h 2290372"/>
                <a:gd name="connsiteX57" fmla="*/ 1770930 w 1777126"/>
                <a:gd name="connsiteY57" fmla="*/ 1106215 h 2290372"/>
                <a:gd name="connsiteX58" fmla="*/ 1719367 w 1777126"/>
                <a:gd name="connsiteY58" fmla="*/ 1128126 h 2290372"/>
                <a:gd name="connsiteX59" fmla="*/ 1603096 w 1777126"/>
                <a:gd name="connsiteY59" fmla="*/ 1182099 h 2290372"/>
                <a:gd name="connsiteX60" fmla="*/ 1545399 w 1777126"/>
                <a:gd name="connsiteY60" fmla="*/ 1233880 h 2290372"/>
                <a:gd name="connsiteX61" fmla="*/ 1519178 w 1777126"/>
                <a:gd name="connsiteY61" fmla="*/ 1308815 h 2290372"/>
                <a:gd name="connsiteX62" fmla="*/ 1512313 w 1777126"/>
                <a:gd name="connsiteY62" fmla="*/ 1499582 h 2290372"/>
                <a:gd name="connsiteX63" fmla="*/ 1472217 w 1777126"/>
                <a:gd name="connsiteY63" fmla="*/ 1741402 h 2290372"/>
                <a:gd name="connsiteX64" fmla="*/ 1331478 w 1777126"/>
                <a:gd name="connsiteY64" fmla="*/ 1912158 h 2290372"/>
                <a:gd name="connsiteX65" fmla="*/ 1206078 w 1777126"/>
                <a:gd name="connsiteY65" fmla="*/ 1932900 h 2290372"/>
                <a:gd name="connsiteX66" fmla="*/ 876835 w 1777126"/>
                <a:gd name="connsiteY66" fmla="*/ 1987019 h 2290372"/>
                <a:gd name="connsiteX67" fmla="*/ 717618 w 1777126"/>
                <a:gd name="connsiteY67" fmla="*/ 2114903 h 2290372"/>
                <a:gd name="connsiteX68" fmla="*/ 657364 w 1777126"/>
                <a:gd name="connsiteY68" fmla="*/ 2191810 h 2290372"/>
                <a:gd name="connsiteX69" fmla="*/ 378516 w 1777126"/>
                <a:gd name="connsiteY69" fmla="*/ 2289750 h 229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777126" h="2290372">
                  <a:moveTo>
                    <a:pt x="378516" y="2289750"/>
                  </a:moveTo>
                  <a:cubicBezTo>
                    <a:pt x="334183" y="2289458"/>
                    <a:pt x="290069" y="2283761"/>
                    <a:pt x="247053" y="2272879"/>
                  </a:cubicBezTo>
                  <a:cubicBezTo>
                    <a:pt x="136257" y="2245563"/>
                    <a:pt x="63587" y="2187282"/>
                    <a:pt x="24661" y="2094599"/>
                  </a:cubicBezTo>
                  <a:cubicBezTo>
                    <a:pt x="-22812" y="1981614"/>
                    <a:pt x="-4919" y="1867753"/>
                    <a:pt x="72497" y="1789897"/>
                  </a:cubicBezTo>
                  <a:cubicBezTo>
                    <a:pt x="107409" y="1754475"/>
                    <a:pt x="147212" y="1724238"/>
                    <a:pt x="190743" y="1700137"/>
                  </a:cubicBezTo>
                  <a:cubicBezTo>
                    <a:pt x="229523" y="1679395"/>
                    <a:pt x="269546" y="1661355"/>
                    <a:pt x="308621" y="1643900"/>
                  </a:cubicBezTo>
                  <a:cubicBezTo>
                    <a:pt x="342508" y="1628709"/>
                    <a:pt x="377492" y="1613079"/>
                    <a:pt x="410870" y="1595770"/>
                  </a:cubicBezTo>
                  <a:cubicBezTo>
                    <a:pt x="562564" y="1516892"/>
                    <a:pt x="708123" y="1434509"/>
                    <a:pt x="817968" y="1297348"/>
                  </a:cubicBezTo>
                  <a:cubicBezTo>
                    <a:pt x="860767" y="1245274"/>
                    <a:pt x="891222" y="1184217"/>
                    <a:pt x="907216" y="1118704"/>
                  </a:cubicBezTo>
                  <a:cubicBezTo>
                    <a:pt x="916053" y="1077001"/>
                    <a:pt x="921677" y="1034641"/>
                    <a:pt x="924088" y="992061"/>
                  </a:cubicBezTo>
                  <a:cubicBezTo>
                    <a:pt x="925402" y="975701"/>
                    <a:pt x="926718" y="958684"/>
                    <a:pt x="928398" y="942105"/>
                  </a:cubicBezTo>
                  <a:cubicBezTo>
                    <a:pt x="936650" y="854901"/>
                    <a:pt x="932633" y="766967"/>
                    <a:pt x="916346" y="680932"/>
                  </a:cubicBezTo>
                  <a:cubicBezTo>
                    <a:pt x="908604" y="636527"/>
                    <a:pt x="898745" y="591756"/>
                    <a:pt x="889323" y="548446"/>
                  </a:cubicBezTo>
                  <a:cubicBezTo>
                    <a:pt x="878807" y="500023"/>
                    <a:pt x="867851" y="449921"/>
                    <a:pt x="859597" y="400039"/>
                  </a:cubicBezTo>
                  <a:cubicBezTo>
                    <a:pt x="847840" y="329194"/>
                    <a:pt x="850687" y="272665"/>
                    <a:pt x="868581" y="222125"/>
                  </a:cubicBezTo>
                  <a:cubicBezTo>
                    <a:pt x="895678" y="145146"/>
                    <a:pt x="947313" y="88324"/>
                    <a:pt x="1031376" y="43481"/>
                  </a:cubicBezTo>
                  <a:cubicBezTo>
                    <a:pt x="1106384" y="3384"/>
                    <a:pt x="1174891" y="-8958"/>
                    <a:pt x="1246976" y="4773"/>
                  </a:cubicBezTo>
                  <a:cubicBezTo>
                    <a:pt x="1310589" y="16750"/>
                    <a:pt x="1370260" y="46256"/>
                    <a:pt x="1440812" y="100302"/>
                  </a:cubicBezTo>
                  <a:cubicBezTo>
                    <a:pt x="1547005" y="181883"/>
                    <a:pt x="1666490" y="198243"/>
                    <a:pt x="1769470" y="203866"/>
                  </a:cubicBezTo>
                  <a:cubicBezTo>
                    <a:pt x="1770345" y="203939"/>
                    <a:pt x="1771223" y="204158"/>
                    <a:pt x="1772027" y="204523"/>
                  </a:cubicBezTo>
                  <a:cubicBezTo>
                    <a:pt x="1772829" y="204961"/>
                    <a:pt x="1773560" y="205473"/>
                    <a:pt x="1774143" y="206203"/>
                  </a:cubicBezTo>
                  <a:cubicBezTo>
                    <a:pt x="1774801" y="206860"/>
                    <a:pt x="1775240" y="207663"/>
                    <a:pt x="1775532" y="208540"/>
                  </a:cubicBezTo>
                  <a:cubicBezTo>
                    <a:pt x="1775679" y="209489"/>
                    <a:pt x="1775679" y="210366"/>
                    <a:pt x="1775532" y="211315"/>
                  </a:cubicBezTo>
                  <a:cubicBezTo>
                    <a:pt x="1775459" y="213214"/>
                    <a:pt x="1774728" y="214967"/>
                    <a:pt x="1773414" y="216282"/>
                  </a:cubicBezTo>
                  <a:cubicBezTo>
                    <a:pt x="1772756" y="216939"/>
                    <a:pt x="1772027" y="217378"/>
                    <a:pt x="1771150" y="217669"/>
                  </a:cubicBezTo>
                  <a:cubicBezTo>
                    <a:pt x="1770274" y="217889"/>
                    <a:pt x="1769397" y="217889"/>
                    <a:pt x="1768519" y="217669"/>
                  </a:cubicBezTo>
                  <a:cubicBezTo>
                    <a:pt x="1663642" y="212338"/>
                    <a:pt x="1542111" y="195759"/>
                    <a:pt x="1432558" y="111623"/>
                  </a:cubicBezTo>
                  <a:cubicBezTo>
                    <a:pt x="1363979" y="58891"/>
                    <a:pt x="1305989" y="29969"/>
                    <a:pt x="1244639" y="18503"/>
                  </a:cubicBezTo>
                  <a:cubicBezTo>
                    <a:pt x="1175548" y="5430"/>
                    <a:pt x="1109670" y="17261"/>
                    <a:pt x="1037439" y="56042"/>
                  </a:cubicBezTo>
                  <a:cubicBezTo>
                    <a:pt x="956442" y="98769"/>
                    <a:pt x="906997" y="152887"/>
                    <a:pt x="881071" y="226361"/>
                  </a:cubicBezTo>
                  <a:cubicBezTo>
                    <a:pt x="864126" y="274418"/>
                    <a:pt x="861496" y="328610"/>
                    <a:pt x="872817" y="396898"/>
                  </a:cubicBezTo>
                  <a:cubicBezTo>
                    <a:pt x="880559" y="446343"/>
                    <a:pt x="891880" y="496299"/>
                    <a:pt x="902470" y="544575"/>
                  </a:cubicBezTo>
                  <a:cubicBezTo>
                    <a:pt x="911892" y="588396"/>
                    <a:pt x="921677" y="633020"/>
                    <a:pt x="929566" y="677645"/>
                  </a:cubicBezTo>
                  <a:cubicBezTo>
                    <a:pt x="946072" y="765214"/>
                    <a:pt x="950162" y="854609"/>
                    <a:pt x="941762" y="943274"/>
                  </a:cubicBezTo>
                  <a:cubicBezTo>
                    <a:pt x="940009" y="959561"/>
                    <a:pt x="938695" y="975921"/>
                    <a:pt x="937381" y="992864"/>
                  </a:cubicBezTo>
                  <a:cubicBezTo>
                    <a:pt x="935043" y="1036248"/>
                    <a:pt x="929273" y="1079339"/>
                    <a:pt x="920217" y="1121845"/>
                  </a:cubicBezTo>
                  <a:cubicBezTo>
                    <a:pt x="903784" y="1189402"/>
                    <a:pt x="872305" y="1252359"/>
                    <a:pt x="828265" y="1306112"/>
                  </a:cubicBezTo>
                  <a:cubicBezTo>
                    <a:pt x="716523" y="1445755"/>
                    <a:pt x="569648" y="1528650"/>
                    <a:pt x="416201" y="1608039"/>
                  </a:cubicBezTo>
                  <a:cubicBezTo>
                    <a:pt x="382533" y="1625568"/>
                    <a:pt x="347330" y="1641344"/>
                    <a:pt x="313223" y="1656535"/>
                  </a:cubicBezTo>
                  <a:cubicBezTo>
                    <a:pt x="274441" y="1673917"/>
                    <a:pt x="234271" y="1691884"/>
                    <a:pt x="196367" y="1712407"/>
                  </a:cubicBezTo>
                  <a:cubicBezTo>
                    <a:pt x="154006" y="1735924"/>
                    <a:pt x="115224" y="1765430"/>
                    <a:pt x="81336" y="1800049"/>
                  </a:cubicBezTo>
                  <a:cubicBezTo>
                    <a:pt x="8301" y="1873084"/>
                    <a:pt x="-8424" y="1981468"/>
                    <a:pt x="36565" y="2088684"/>
                  </a:cubicBezTo>
                  <a:cubicBezTo>
                    <a:pt x="73594" y="2176983"/>
                    <a:pt x="143343" y="2232636"/>
                    <a:pt x="249462" y="2258564"/>
                  </a:cubicBezTo>
                  <a:cubicBezTo>
                    <a:pt x="400719" y="2295958"/>
                    <a:pt x="535249" y="2269592"/>
                    <a:pt x="649329" y="2180416"/>
                  </a:cubicBezTo>
                  <a:cubicBezTo>
                    <a:pt x="668684" y="2165298"/>
                    <a:pt x="687236" y="2141561"/>
                    <a:pt x="705931" y="2107381"/>
                  </a:cubicBezTo>
                  <a:cubicBezTo>
                    <a:pt x="748000" y="2031789"/>
                    <a:pt x="813585" y="1997098"/>
                    <a:pt x="872013" y="1973727"/>
                  </a:cubicBezTo>
                  <a:cubicBezTo>
                    <a:pt x="972073" y="1933338"/>
                    <a:pt x="1081333" y="1915299"/>
                    <a:pt x="1206588" y="1918658"/>
                  </a:cubicBezTo>
                  <a:cubicBezTo>
                    <a:pt x="1247707" y="1919170"/>
                    <a:pt x="1288606" y="1912377"/>
                    <a:pt x="1327315" y="1898573"/>
                  </a:cubicBezTo>
                  <a:cubicBezTo>
                    <a:pt x="1396113" y="1874983"/>
                    <a:pt x="1430003" y="1816994"/>
                    <a:pt x="1459655" y="1736289"/>
                  </a:cubicBezTo>
                  <a:cubicBezTo>
                    <a:pt x="1485508" y="1666322"/>
                    <a:pt x="1498436" y="1588904"/>
                    <a:pt x="1498801" y="1499582"/>
                  </a:cubicBezTo>
                  <a:cubicBezTo>
                    <a:pt x="1498801" y="1431368"/>
                    <a:pt x="1500044" y="1369799"/>
                    <a:pt x="1506105" y="1307500"/>
                  </a:cubicBezTo>
                  <a:cubicBezTo>
                    <a:pt x="1510780" y="1248999"/>
                    <a:pt x="1545106" y="1196925"/>
                    <a:pt x="1597033" y="1169537"/>
                  </a:cubicBezTo>
                  <a:cubicBezTo>
                    <a:pt x="1635303" y="1149379"/>
                    <a:pt x="1674524" y="1131193"/>
                    <a:pt x="1714620" y="1114980"/>
                  </a:cubicBezTo>
                  <a:cubicBezTo>
                    <a:pt x="1731857" y="1107676"/>
                    <a:pt x="1748947" y="1100373"/>
                    <a:pt x="1765745" y="1093069"/>
                  </a:cubicBezTo>
                  <a:cubicBezTo>
                    <a:pt x="1767425" y="1092338"/>
                    <a:pt x="1769251" y="1092338"/>
                    <a:pt x="1770930" y="1093069"/>
                  </a:cubicBezTo>
                  <a:cubicBezTo>
                    <a:pt x="1772610" y="1093873"/>
                    <a:pt x="1773853" y="1095187"/>
                    <a:pt x="1774582" y="1096866"/>
                  </a:cubicBezTo>
                  <a:cubicBezTo>
                    <a:pt x="1775313" y="1098619"/>
                    <a:pt x="1775313" y="1100591"/>
                    <a:pt x="1774582" y="1102344"/>
                  </a:cubicBezTo>
                  <a:cubicBezTo>
                    <a:pt x="1773926" y="1104025"/>
                    <a:pt x="1772610" y="1105412"/>
                    <a:pt x="1770930" y="1106215"/>
                  </a:cubicBezTo>
                  <a:cubicBezTo>
                    <a:pt x="1753841" y="1113519"/>
                    <a:pt x="1736677" y="1120822"/>
                    <a:pt x="1719367" y="1128126"/>
                  </a:cubicBezTo>
                  <a:cubicBezTo>
                    <a:pt x="1679709" y="1144121"/>
                    <a:pt x="1640927" y="1162087"/>
                    <a:pt x="1603096" y="1182099"/>
                  </a:cubicBezTo>
                  <a:cubicBezTo>
                    <a:pt x="1579725" y="1194077"/>
                    <a:pt x="1559859" y="1211897"/>
                    <a:pt x="1545399" y="1233880"/>
                  </a:cubicBezTo>
                  <a:cubicBezTo>
                    <a:pt x="1530645" y="1256303"/>
                    <a:pt x="1521589" y="1282083"/>
                    <a:pt x="1519178" y="1308815"/>
                  </a:cubicBezTo>
                  <a:cubicBezTo>
                    <a:pt x="1513481" y="1370530"/>
                    <a:pt x="1512679" y="1431733"/>
                    <a:pt x="1512313" y="1499582"/>
                  </a:cubicBezTo>
                  <a:cubicBezTo>
                    <a:pt x="1511729" y="1590803"/>
                    <a:pt x="1498655" y="1669828"/>
                    <a:pt x="1472217" y="1741402"/>
                  </a:cubicBezTo>
                  <a:cubicBezTo>
                    <a:pt x="1445339" y="1814437"/>
                    <a:pt x="1409699" y="1885354"/>
                    <a:pt x="1331478" y="1912158"/>
                  </a:cubicBezTo>
                  <a:cubicBezTo>
                    <a:pt x="1291236" y="1926473"/>
                    <a:pt x="1248802" y="1933484"/>
                    <a:pt x="1206078" y="1932900"/>
                  </a:cubicBezTo>
                  <a:cubicBezTo>
                    <a:pt x="1082940" y="1929686"/>
                    <a:pt x="975140" y="1947507"/>
                    <a:pt x="876835" y="1987019"/>
                  </a:cubicBezTo>
                  <a:cubicBezTo>
                    <a:pt x="820598" y="2009806"/>
                    <a:pt x="757714" y="2042818"/>
                    <a:pt x="717618" y="2114903"/>
                  </a:cubicBezTo>
                  <a:cubicBezTo>
                    <a:pt x="697972" y="2150325"/>
                    <a:pt x="678252" y="2175450"/>
                    <a:pt x="657364" y="2191810"/>
                  </a:cubicBezTo>
                  <a:cubicBezTo>
                    <a:pt x="578412" y="2255423"/>
                    <a:pt x="479961" y="2290042"/>
                    <a:pt x="378516" y="228975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19">
              <a:extLst>
                <a:ext uri="{FF2B5EF4-FFF2-40B4-BE49-F238E27FC236}">
                  <a16:creationId xmlns:a16="http://schemas.microsoft.com/office/drawing/2014/main" id="{76B55E50-7E2C-630C-2B3D-B133BFA672CE}"/>
                </a:ext>
              </a:extLst>
            </p:cNvPr>
            <p:cNvSpPr/>
            <p:nvPr/>
          </p:nvSpPr>
          <p:spPr>
            <a:xfrm>
              <a:off x="6420933" y="3970315"/>
              <a:ext cx="2925769" cy="2883959"/>
            </a:xfrm>
            <a:custGeom>
              <a:avLst/>
              <a:gdLst>
                <a:gd name="connsiteX0" fmla="*/ 35910 w 2925769"/>
                <a:gd name="connsiteY0" fmla="*/ 2883340 h 2883959"/>
                <a:gd name="connsiteX1" fmla="*/ 31527 w 2925769"/>
                <a:gd name="connsiteY1" fmla="*/ 2881514 h 2883959"/>
                <a:gd name="connsiteX2" fmla="*/ 29263 w 2925769"/>
                <a:gd name="connsiteY2" fmla="*/ 2877204 h 2883959"/>
                <a:gd name="connsiteX3" fmla="*/ 26122 w 2925769"/>
                <a:gd name="connsiteY3" fmla="*/ 2855293 h 2883959"/>
                <a:gd name="connsiteX4" fmla="*/ 19550 w 2925769"/>
                <a:gd name="connsiteY4" fmla="*/ 2808405 h 2883959"/>
                <a:gd name="connsiteX5" fmla="*/ 11808 w 2925769"/>
                <a:gd name="connsiteY5" fmla="*/ 2755236 h 2883959"/>
                <a:gd name="connsiteX6" fmla="*/ -1484 w 2925769"/>
                <a:gd name="connsiteY6" fmla="*/ 2629615 h 2883959"/>
                <a:gd name="connsiteX7" fmla="*/ 100765 w 2925769"/>
                <a:gd name="connsiteY7" fmla="*/ 2510057 h 2883959"/>
                <a:gd name="connsiteX8" fmla="*/ 244425 w 2925769"/>
                <a:gd name="connsiteY8" fmla="*/ 2503264 h 2883959"/>
                <a:gd name="connsiteX9" fmla="*/ 495300 w 2925769"/>
                <a:gd name="connsiteY9" fmla="*/ 2448561 h 2883959"/>
                <a:gd name="connsiteX10" fmla="*/ 548762 w 2925769"/>
                <a:gd name="connsiteY10" fmla="*/ 2426651 h 2883959"/>
                <a:gd name="connsiteX11" fmla="*/ 674748 w 2925769"/>
                <a:gd name="connsiteY11" fmla="*/ 2377644 h 2883959"/>
                <a:gd name="connsiteX12" fmla="*/ 794964 w 2925769"/>
                <a:gd name="connsiteY12" fmla="*/ 2351132 h 2883959"/>
                <a:gd name="connsiteX13" fmla="*/ 824689 w 2925769"/>
                <a:gd name="connsiteY13" fmla="*/ 2345946 h 2883959"/>
                <a:gd name="connsiteX14" fmla="*/ 867341 w 2925769"/>
                <a:gd name="connsiteY14" fmla="*/ 2325424 h 2883959"/>
                <a:gd name="connsiteX15" fmla="*/ 890348 w 2925769"/>
                <a:gd name="connsiteY15" fmla="*/ 2282333 h 2883959"/>
                <a:gd name="connsiteX16" fmla="*/ 926061 w 2925769"/>
                <a:gd name="connsiteY16" fmla="*/ 2119100 h 2883959"/>
                <a:gd name="connsiteX17" fmla="*/ 1202719 w 2925769"/>
                <a:gd name="connsiteY17" fmla="*/ 1737710 h 2883959"/>
                <a:gd name="connsiteX18" fmla="*/ 1463893 w 2925769"/>
                <a:gd name="connsiteY18" fmla="*/ 1628668 h 2883959"/>
                <a:gd name="connsiteX19" fmla="*/ 1547884 w 2925769"/>
                <a:gd name="connsiteY19" fmla="*/ 1597336 h 2883959"/>
                <a:gd name="connsiteX20" fmla="*/ 1777286 w 2925769"/>
                <a:gd name="connsiteY20" fmla="*/ 1465873 h 2883959"/>
                <a:gd name="connsiteX21" fmla="*/ 1933071 w 2925769"/>
                <a:gd name="connsiteY21" fmla="*/ 1108001 h 2883959"/>
                <a:gd name="connsiteX22" fmla="*/ 1933071 w 2925769"/>
                <a:gd name="connsiteY22" fmla="*/ 944329 h 2883959"/>
                <a:gd name="connsiteX23" fmla="*/ 1923722 w 2925769"/>
                <a:gd name="connsiteY23" fmla="*/ 856687 h 2883959"/>
                <a:gd name="connsiteX24" fmla="*/ 1854850 w 2925769"/>
                <a:gd name="connsiteY24" fmla="*/ 583463 h 2883959"/>
                <a:gd name="connsiteX25" fmla="*/ 1833889 w 2925769"/>
                <a:gd name="connsiteY25" fmla="*/ 511961 h 2883959"/>
                <a:gd name="connsiteX26" fmla="*/ 1822202 w 2925769"/>
                <a:gd name="connsiteY26" fmla="*/ 189876 h 2883959"/>
                <a:gd name="connsiteX27" fmla="*/ 1899255 w 2925769"/>
                <a:gd name="connsiteY27" fmla="*/ 102745 h 2883959"/>
                <a:gd name="connsiteX28" fmla="*/ 2008297 w 2925769"/>
                <a:gd name="connsiteY28" fmla="*/ 66227 h 2883959"/>
                <a:gd name="connsiteX29" fmla="*/ 2090972 w 2925769"/>
                <a:gd name="connsiteY29" fmla="*/ 38182 h 2883959"/>
                <a:gd name="connsiteX30" fmla="*/ 2396259 w 2925769"/>
                <a:gd name="connsiteY30" fmla="*/ 7069 h 2883959"/>
                <a:gd name="connsiteX31" fmla="*/ 2716227 w 2925769"/>
                <a:gd name="connsiteY31" fmla="*/ 102599 h 2883959"/>
                <a:gd name="connsiteX32" fmla="*/ 2722216 w 2925769"/>
                <a:gd name="connsiteY32" fmla="*/ 105009 h 2883959"/>
                <a:gd name="connsiteX33" fmla="*/ 2918168 w 2925769"/>
                <a:gd name="connsiteY33" fmla="*/ 157449 h 2883959"/>
                <a:gd name="connsiteX34" fmla="*/ 2922478 w 2925769"/>
                <a:gd name="connsiteY34" fmla="*/ 159786 h 2883959"/>
                <a:gd name="connsiteX35" fmla="*/ 2922478 w 2925769"/>
                <a:gd name="connsiteY35" fmla="*/ 169353 h 2883959"/>
                <a:gd name="connsiteX36" fmla="*/ 2918168 w 2925769"/>
                <a:gd name="connsiteY36" fmla="*/ 171690 h 2883959"/>
                <a:gd name="connsiteX37" fmla="*/ 2717248 w 2925769"/>
                <a:gd name="connsiteY37" fmla="*/ 118374 h 2883959"/>
                <a:gd name="connsiteX38" fmla="*/ 2711261 w 2925769"/>
                <a:gd name="connsiteY38" fmla="*/ 115891 h 2883959"/>
                <a:gd name="connsiteX39" fmla="*/ 2393558 w 2925769"/>
                <a:gd name="connsiteY39" fmla="*/ 20946 h 2883959"/>
                <a:gd name="connsiteX40" fmla="*/ 2094551 w 2925769"/>
                <a:gd name="connsiteY40" fmla="*/ 51766 h 2883959"/>
                <a:gd name="connsiteX41" fmla="*/ 2012022 w 2925769"/>
                <a:gd name="connsiteY41" fmla="*/ 79666 h 2883959"/>
                <a:gd name="connsiteX42" fmla="*/ 1902470 w 2925769"/>
                <a:gd name="connsiteY42" fmla="*/ 116184 h 2883959"/>
                <a:gd name="connsiteX43" fmla="*/ 1834620 w 2925769"/>
                <a:gd name="connsiteY43" fmla="*/ 193308 h 2883959"/>
                <a:gd name="connsiteX44" fmla="*/ 1846085 w 2925769"/>
                <a:gd name="connsiteY44" fmla="*/ 507360 h 2883959"/>
                <a:gd name="connsiteX45" fmla="*/ 1867120 w 2925769"/>
                <a:gd name="connsiteY45" fmla="*/ 578861 h 2883959"/>
                <a:gd name="connsiteX46" fmla="*/ 1936357 w 2925769"/>
                <a:gd name="connsiteY46" fmla="*/ 853912 h 2883959"/>
                <a:gd name="connsiteX47" fmla="*/ 1945998 w 2925769"/>
                <a:gd name="connsiteY47" fmla="*/ 943671 h 2883959"/>
                <a:gd name="connsiteX48" fmla="*/ 1945998 w 2925769"/>
                <a:gd name="connsiteY48" fmla="*/ 1108147 h 2883959"/>
                <a:gd name="connsiteX49" fmla="*/ 1785321 w 2925769"/>
                <a:gd name="connsiteY49" fmla="*/ 1476828 h 2883959"/>
                <a:gd name="connsiteX50" fmla="*/ 1551608 w 2925769"/>
                <a:gd name="connsiteY50" fmla="*/ 1610483 h 2883959"/>
                <a:gd name="connsiteX51" fmla="*/ 1467472 w 2925769"/>
                <a:gd name="connsiteY51" fmla="*/ 1641815 h 2883959"/>
                <a:gd name="connsiteX52" fmla="*/ 1207905 w 2925769"/>
                <a:gd name="connsiteY52" fmla="*/ 1750272 h 2883959"/>
                <a:gd name="connsiteX53" fmla="*/ 938406 w 2925769"/>
                <a:gd name="connsiteY53" fmla="*/ 2121509 h 2883959"/>
                <a:gd name="connsiteX54" fmla="*/ 902544 w 2925769"/>
                <a:gd name="connsiteY54" fmla="*/ 2286058 h 2883959"/>
                <a:gd name="connsiteX55" fmla="*/ 875595 w 2925769"/>
                <a:gd name="connsiteY55" fmla="*/ 2336014 h 2883959"/>
                <a:gd name="connsiteX56" fmla="*/ 826077 w 2925769"/>
                <a:gd name="connsiteY56" fmla="*/ 2360116 h 2883959"/>
                <a:gd name="connsiteX57" fmla="*/ 796351 w 2925769"/>
                <a:gd name="connsiteY57" fmla="*/ 2365301 h 2883959"/>
                <a:gd name="connsiteX58" fmla="*/ 677815 w 2925769"/>
                <a:gd name="connsiteY58" fmla="*/ 2391447 h 2883959"/>
                <a:gd name="connsiteX59" fmla="*/ 552926 w 2925769"/>
                <a:gd name="connsiteY59" fmla="*/ 2439797 h 2883959"/>
                <a:gd name="connsiteX60" fmla="*/ 499171 w 2925769"/>
                <a:gd name="connsiteY60" fmla="*/ 2461708 h 2883959"/>
                <a:gd name="connsiteX61" fmla="*/ 243548 w 2925769"/>
                <a:gd name="connsiteY61" fmla="*/ 2517433 h 2883959"/>
                <a:gd name="connsiteX62" fmla="*/ 101276 w 2925769"/>
                <a:gd name="connsiteY62" fmla="*/ 2524079 h 2883959"/>
                <a:gd name="connsiteX63" fmla="*/ 11588 w 2925769"/>
                <a:gd name="connsiteY63" fmla="*/ 2629469 h 2883959"/>
                <a:gd name="connsiteX64" fmla="*/ 24662 w 2925769"/>
                <a:gd name="connsiteY64" fmla="*/ 2752680 h 2883959"/>
                <a:gd name="connsiteX65" fmla="*/ 32403 w 2925769"/>
                <a:gd name="connsiteY65" fmla="*/ 2806287 h 2883959"/>
                <a:gd name="connsiteX66" fmla="*/ 38904 w 2925769"/>
                <a:gd name="connsiteY66" fmla="*/ 2852884 h 2883959"/>
                <a:gd name="connsiteX67" fmla="*/ 42118 w 2925769"/>
                <a:gd name="connsiteY67" fmla="*/ 2874794 h 2883959"/>
                <a:gd name="connsiteX68" fmla="*/ 40876 w 2925769"/>
                <a:gd name="connsiteY68" fmla="*/ 2880125 h 2883959"/>
                <a:gd name="connsiteX69" fmla="*/ 36421 w 2925769"/>
                <a:gd name="connsiteY69" fmla="*/ 2882974 h 288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925769" h="2883959">
                  <a:moveTo>
                    <a:pt x="35910" y="2883340"/>
                  </a:moveTo>
                  <a:cubicBezTo>
                    <a:pt x="34302" y="2883266"/>
                    <a:pt x="32696" y="2882682"/>
                    <a:pt x="31527" y="2881514"/>
                  </a:cubicBezTo>
                  <a:cubicBezTo>
                    <a:pt x="30286" y="2880345"/>
                    <a:pt x="29483" y="2878884"/>
                    <a:pt x="29263" y="2877204"/>
                  </a:cubicBezTo>
                  <a:lnTo>
                    <a:pt x="26122" y="2855293"/>
                  </a:lnTo>
                  <a:cubicBezTo>
                    <a:pt x="23786" y="2839592"/>
                    <a:pt x="21594" y="2824035"/>
                    <a:pt x="19550" y="2808405"/>
                  </a:cubicBezTo>
                  <a:cubicBezTo>
                    <a:pt x="17212" y="2790731"/>
                    <a:pt x="14437" y="2772910"/>
                    <a:pt x="11808" y="2755236"/>
                  </a:cubicBezTo>
                  <a:cubicBezTo>
                    <a:pt x="4066" y="2713751"/>
                    <a:pt x="-389" y="2671756"/>
                    <a:pt x="-1484" y="2629615"/>
                  </a:cubicBezTo>
                  <a:cubicBezTo>
                    <a:pt x="-1484" y="2558479"/>
                    <a:pt x="35033" y="2516045"/>
                    <a:pt x="100765" y="2510057"/>
                  </a:cubicBezTo>
                  <a:cubicBezTo>
                    <a:pt x="148529" y="2505236"/>
                    <a:pt x="196441" y="2502972"/>
                    <a:pt x="244425" y="2503264"/>
                  </a:cubicBezTo>
                  <a:cubicBezTo>
                    <a:pt x="321038" y="2504652"/>
                    <a:pt x="397798" y="2487635"/>
                    <a:pt x="495300" y="2448561"/>
                  </a:cubicBezTo>
                  <a:cubicBezTo>
                    <a:pt x="513194" y="2441258"/>
                    <a:pt x="530941" y="2433954"/>
                    <a:pt x="548762" y="2426651"/>
                  </a:cubicBezTo>
                  <a:cubicBezTo>
                    <a:pt x="589663" y="2409414"/>
                    <a:pt x="631949" y="2391666"/>
                    <a:pt x="674748" y="2377644"/>
                  </a:cubicBezTo>
                  <a:cubicBezTo>
                    <a:pt x="714186" y="2366031"/>
                    <a:pt x="754356" y="2357194"/>
                    <a:pt x="794964" y="2351132"/>
                  </a:cubicBezTo>
                  <a:lnTo>
                    <a:pt x="824689" y="2345946"/>
                  </a:lnTo>
                  <a:cubicBezTo>
                    <a:pt x="840757" y="2343974"/>
                    <a:pt x="855729" y="2336744"/>
                    <a:pt x="867341" y="2325424"/>
                  </a:cubicBezTo>
                  <a:cubicBezTo>
                    <a:pt x="879246" y="2313812"/>
                    <a:pt x="887281" y="2298693"/>
                    <a:pt x="890348" y="2282333"/>
                  </a:cubicBezTo>
                  <a:cubicBezTo>
                    <a:pt x="901303" y="2237855"/>
                    <a:pt x="915252" y="2178988"/>
                    <a:pt x="926061" y="2119100"/>
                  </a:cubicBezTo>
                  <a:cubicBezTo>
                    <a:pt x="957101" y="1945787"/>
                    <a:pt x="1050221" y="1817173"/>
                    <a:pt x="1202719" y="1737710"/>
                  </a:cubicBezTo>
                  <a:cubicBezTo>
                    <a:pt x="1287220" y="1693889"/>
                    <a:pt x="1377053" y="1660585"/>
                    <a:pt x="1463893" y="1628668"/>
                  </a:cubicBezTo>
                  <a:cubicBezTo>
                    <a:pt x="1492011" y="1618297"/>
                    <a:pt x="1519984" y="1608000"/>
                    <a:pt x="1547884" y="1597336"/>
                  </a:cubicBezTo>
                  <a:cubicBezTo>
                    <a:pt x="1615076" y="1571628"/>
                    <a:pt x="1701914" y="1533430"/>
                    <a:pt x="1777286" y="1465873"/>
                  </a:cubicBezTo>
                  <a:cubicBezTo>
                    <a:pt x="1878075" y="1376113"/>
                    <a:pt x="1929127" y="1258672"/>
                    <a:pt x="1933071" y="1108001"/>
                  </a:cubicBezTo>
                  <a:cubicBezTo>
                    <a:pt x="1934458" y="1054393"/>
                    <a:pt x="1934458" y="999324"/>
                    <a:pt x="1933071" y="944329"/>
                  </a:cubicBezTo>
                  <a:cubicBezTo>
                    <a:pt x="1931974" y="914969"/>
                    <a:pt x="1928834" y="885682"/>
                    <a:pt x="1923722" y="856687"/>
                  </a:cubicBezTo>
                  <a:cubicBezTo>
                    <a:pt x="1908165" y="763641"/>
                    <a:pt x="1881215" y="672054"/>
                    <a:pt x="1854850" y="583463"/>
                  </a:cubicBezTo>
                  <a:cubicBezTo>
                    <a:pt x="1847547" y="559653"/>
                    <a:pt x="1840753" y="535843"/>
                    <a:pt x="1833889" y="511961"/>
                  </a:cubicBezTo>
                  <a:cubicBezTo>
                    <a:pt x="1800657" y="396566"/>
                    <a:pt x="1796859" y="291614"/>
                    <a:pt x="1822202" y="189876"/>
                  </a:cubicBezTo>
                  <a:cubicBezTo>
                    <a:pt x="1834254" y="142038"/>
                    <a:pt x="1857259" y="115965"/>
                    <a:pt x="1899255" y="102745"/>
                  </a:cubicBezTo>
                  <a:cubicBezTo>
                    <a:pt x="1935772" y="91279"/>
                    <a:pt x="1972290" y="78278"/>
                    <a:pt x="2008297" y="66227"/>
                  </a:cubicBezTo>
                  <a:cubicBezTo>
                    <a:pt x="2035830" y="56733"/>
                    <a:pt x="2063364" y="47238"/>
                    <a:pt x="2090972" y="38182"/>
                  </a:cubicBezTo>
                  <a:cubicBezTo>
                    <a:pt x="2206368" y="496"/>
                    <a:pt x="2303432" y="-9437"/>
                    <a:pt x="2396259" y="7069"/>
                  </a:cubicBezTo>
                  <a:cubicBezTo>
                    <a:pt x="2506031" y="27300"/>
                    <a:pt x="2613319" y="59362"/>
                    <a:pt x="2716227" y="102599"/>
                  </a:cubicBezTo>
                  <a:lnTo>
                    <a:pt x="2722216" y="105009"/>
                  </a:lnTo>
                  <a:cubicBezTo>
                    <a:pt x="2784223" y="130718"/>
                    <a:pt x="2849077" y="157303"/>
                    <a:pt x="2918168" y="157449"/>
                  </a:cubicBezTo>
                  <a:cubicBezTo>
                    <a:pt x="2919848" y="157594"/>
                    <a:pt x="2921381" y="158471"/>
                    <a:pt x="2922478" y="159786"/>
                  </a:cubicBezTo>
                  <a:cubicBezTo>
                    <a:pt x="2924889" y="162561"/>
                    <a:pt x="2924889" y="166578"/>
                    <a:pt x="2922478" y="169353"/>
                  </a:cubicBezTo>
                  <a:cubicBezTo>
                    <a:pt x="2921381" y="170668"/>
                    <a:pt x="2919848" y="171544"/>
                    <a:pt x="2918168" y="171690"/>
                  </a:cubicBezTo>
                  <a:cubicBezTo>
                    <a:pt x="2846520" y="171690"/>
                    <a:pt x="2780789" y="144448"/>
                    <a:pt x="2717248" y="118374"/>
                  </a:cubicBezTo>
                  <a:lnTo>
                    <a:pt x="2711261" y="115891"/>
                  </a:lnTo>
                  <a:cubicBezTo>
                    <a:pt x="2609085" y="72947"/>
                    <a:pt x="2502526" y="41103"/>
                    <a:pt x="2393558" y="20946"/>
                  </a:cubicBezTo>
                  <a:cubicBezTo>
                    <a:pt x="2302774" y="4659"/>
                    <a:pt x="2207536" y="14665"/>
                    <a:pt x="2094551" y="51766"/>
                  </a:cubicBezTo>
                  <a:cubicBezTo>
                    <a:pt x="2066943" y="60750"/>
                    <a:pt x="2039555" y="70171"/>
                    <a:pt x="2012022" y="79666"/>
                  </a:cubicBezTo>
                  <a:cubicBezTo>
                    <a:pt x="1976307" y="92009"/>
                    <a:pt x="1938987" y="104717"/>
                    <a:pt x="1902470" y="116184"/>
                  </a:cubicBezTo>
                  <a:cubicBezTo>
                    <a:pt x="1865952" y="127650"/>
                    <a:pt x="1845429" y="150291"/>
                    <a:pt x="1834620" y="193308"/>
                  </a:cubicBezTo>
                  <a:cubicBezTo>
                    <a:pt x="1809933" y="292052"/>
                    <a:pt x="1813731" y="394813"/>
                    <a:pt x="1846085" y="507360"/>
                  </a:cubicBezTo>
                  <a:cubicBezTo>
                    <a:pt x="1852952" y="531315"/>
                    <a:pt x="1860036" y="555052"/>
                    <a:pt x="1867120" y="578861"/>
                  </a:cubicBezTo>
                  <a:cubicBezTo>
                    <a:pt x="1893558" y="667891"/>
                    <a:pt x="1920946" y="759843"/>
                    <a:pt x="1936357" y="853912"/>
                  </a:cubicBezTo>
                  <a:cubicBezTo>
                    <a:pt x="1941542" y="883564"/>
                    <a:pt x="1944755" y="913581"/>
                    <a:pt x="1945998" y="943671"/>
                  </a:cubicBezTo>
                  <a:cubicBezTo>
                    <a:pt x="1947532" y="998886"/>
                    <a:pt x="1947605" y="1054247"/>
                    <a:pt x="1945998" y="1108147"/>
                  </a:cubicBezTo>
                  <a:cubicBezTo>
                    <a:pt x="1941835" y="1263200"/>
                    <a:pt x="1889323" y="1383854"/>
                    <a:pt x="1785321" y="1476828"/>
                  </a:cubicBezTo>
                  <a:cubicBezTo>
                    <a:pt x="1708342" y="1545481"/>
                    <a:pt x="1620115" y="1584336"/>
                    <a:pt x="1551608" y="1610483"/>
                  </a:cubicBezTo>
                  <a:cubicBezTo>
                    <a:pt x="1523635" y="1621146"/>
                    <a:pt x="1495589" y="1631517"/>
                    <a:pt x="1467472" y="1641815"/>
                  </a:cubicBezTo>
                  <a:cubicBezTo>
                    <a:pt x="1380998" y="1673658"/>
                    <a:pt x="1291529" y="1706524"/>
                    <a:pt x="1207905" y="1750272"/>
                  </a:cubicBezTo>
                  <a:cubicBezTo>
                    <a:pt x="1057159" y="1828931"/>
                    <a:pt x="969080" y="1950389"/>
                    <a:pt x="938406" y="2121509"/>
                  </a:cubicBezTo>
                  <a:cubicBezTo>
                    <a:pt x="927595" y="2182202"/>
                    <a:pt x="913573" y="2241360"/>
                    <a:pt x="902544" y="2286058"/>
                  </a:cubicBezTo>
                  <a:cubicBezTo>
                    <a:pt x="898892" y="2305047"/>
                    <a:pt x="889471" y="2322502"/>
                    <a:pt x="875595" y="2336014"/>
                  </a:cubicBezTo>
                  <a:cubicBezTo>
                    <a:pt x="862156" y="2349233"/>
                    <a:pt x="844774" y="2357633"/>
                    <a:pt x="826077" y="2360116"/>
                  </a:cubicBezTo>
                  <a:lnTo>
                    <a:pt x="796351" y="2365301"/>
                  </a:lnTo>
                  <a:cubicBezTo>
                    <a:pt x="756255" y="2371217"/>
                    <a:pt x="716670" y="2379981"/>
                    <a:pt x="677815" y="2391447"/>
                  </a:cubicBezTo>
                  <a:cubicBezTo>
                    <a:pt x="635527" y="2405032"/>
                    <a:pt x="593532" y="2422706"/>
                    <a:pt x="552926" y="2439797"/>
                  </a:cubicBezTo>
                  <a:cubicBezTo>
                    <a:pt x="535031" y="2447101"/>
                    <a:pt x="517138" y="2454842"/>
                    <a:pt x="499171" y="2461708"/>
                  </a:cubicBezTo>
                  <a:cubicBezTo>
                    <a:pt x="400209" y="2501512"/>
                    <a:pt x="320892" y="2518821"/>
                    <a:pt x="243548" y="2517433"/>
                  </a:cubicBezTo>
                  <a:cubicBezTo>
                    <a:pt x="196075" y="2517214"/>
                    <a:pt x="148529" y="2519405"/>
                    <a:pt x="101276" y="2524079"/>
                  </a:cubicBezTo>
                  <a:cubicBezTo>
                    <a:pt x="42848" y="2529411"/>
                    <a:pt x="11662" y="2565783"/>
                    <a:pt x="11588" y="2629469"/>
                  </a:cubicBezTo>
                  <a:cubicBezTo>
                    <a:pt x="12757" y="2670807"/>
                    <a:pt x="17139" y="2711998"/>
                    <a:pt x="24662" y="2752680"/>
                  </a:cubicBezTo>
                  <a:cubicBezTo>
                    <a:pt x="27511" y="2770573"/>
                    <a:pt x="30432" y="2788394"/>
                    <a:pt x="32403" y="2806287"/>
                  </a:cubicBezTo>
                  <a:cubicBezTo>
                    <a:pt x="34449" y="2821917"/>
                    <a:pt x="36713" y="2837400"/>
                    <a:pt x="38904" y="2852884"/>
                  </a:cubicBezTo>
                  <a:lnTo>
                    <a:pt x="42118" y="2874794"/>
                  </a:lnTo>
                  <a:cubicBezTo>
                    <a:pt x="42409" y="2876693"/>
                    <a:pt x="41971" y="2878592"/>
                    <a:pt x="40876" y="2880125"/>
                  </a:cubicBezTo>
                  <a:cubicBezTo>
                    <a:pt x="39853" y="2881660"/>
                    <a:pt x="38247" y="2882682"/>
                    <a:pt x="36421" y="288297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20">
              <a:extLst>
                <a:ext uri="{FF2B5EF4-FFF2-40B4-BE49-F238E27FC236}">
                  <a16:creationId xmlns:a16="http://schemas.microsoft.com/office/drawing/2014/main" id="{12479A53-AAE9-C995-376E-39D5DD729C4B}"/>
                </a:ext>
              </a:extLst>
            </p:cNvPr>
            <p:cNvSpPr/>
            <p:nvPr/>
          </p:nvSpPr>
          <p:spPr>
            <a:xfrm>
              <a:off x="2843087" y="7181"/>
              <a:ext cx="2029813" cy="2399399"/>
            </a:xfrm>
            <a:custGeom>
              <a:avLst/>
              <a:gdLst>
                <a:gd name="connsiteX0" fmla="*/ 1539119 w 2029813"/>
                <a:gd name="connsiteY0" fmla="*/ 2398779 h 2399399"/>
                <a:gd name="connsiteX1" fmla="*/ 1469370 w 2029813"/>
                <a:gd name="connsiteY1" fmla="*/ 2375846 h 2399399"/>
                <a:gd name="connsiteX2" fmla="*/ 1436724 w 2029813"/>
                <a:gd name="connsiteY2" fmla="*/ 2357368 h 2399399"/>
                <a:gd name="connsiteX3" fmla="*/ 1391442 w 2029813"/>
                <a:gd name="connsiteY3" fmla="*/ 2330710 h 2399399"/>
                <a:gd name="connsiteX4" fmla="*/ 1188770 w 2029813"/>
                <a:gd name="connsiteY4" fmla="*/ 2311283 h 2399399"/>
                <a:gd name="connsiteX5" fmla="*/ 1152982 w 2029813"/>
                <a:gd name="connsiteY5" fmla="*/ 2322311 h 2399399"/>
                <a:gd name="connsiteX6" fmla="*/ 1003260 w 2029813"/>
                <a:gd name="connsiteY6" fmla="*/ 2365694 h 2399399"/>
                <a:gd name="connsiteX7" fmla="*/ 815998 w 2029813"/>
                <a:gd name="connsiteY7" fmla="*/ 2375773 h 2399399"/>
                <a:gd name="connsiteX8" fmla="*/ 660945 w 2029813"/>
                <a:gd name="connsiteY8" fmla="*/ 2264760 h 2399399"/>
                <a:gd name="connsiteX9" fmla="*/ 575639 w 2029813"/>
                <a:gd name="connsiteY9" fmla="*/ 2168353 h 2399399"/>
                <a:gd name="connsiteX10" fmla="*/ 378444 w 2029813"/>
                <a:gd name="connsiteY10" fmla="*/ 2173977 h 2399399"/>
                <a:gd name="connsiteX11" fmla="*/ 340466 w 2029813"/>
                <a:gd name="connsiteY11" fmla="*/ 2190848 h 2399399"/>
                <a:gd name="connsiteX12" fmla="*/ 162918 w 2029813"/>
                <a:gd name="connsiteY12" fmla="*/ 2261692 h 2399399"/>
                <a:gd name="connsiteX13" fmla="*/ 54387 w 2029813"/>
                <a:gd name="connsiteY13" fmla="*/ 2277103 h 2399399"/>
                <a:gd name="connsiteX14" fmla="*/ 6330 w 2029813"/>
                <a:gd name="connsiteY14" fmla="*/ 2280827 h 2399399"/>
                <a:gd name="connsiteX15" fmla="*/ 3628 w 2029813"/>
                <a:gd name="connsiteY15" fmla="*/ 2280827 h 2399399"/>
                <a:gd name="connsiteX16" fmla="*/ 1145 w 2029813"/>
                <a:gd name="connsiteY16" fmla="*/ 2279512 h 2399399"/>
                <a:gd name="connsiteX17" fmla="*/ -608 w 2029813"/>
                <a:gd name="connsiteY17" fmla="*/ 2277321 h 2399399"/>
                <a:gd name="connsiteX18" fmla="*/ -1265 w 2029813"/>
                <a:gd name="connsiteY18" fmla="*/ 2271698 h 2399399"/>
                <a:gd name="connsiteX19" fmla="*/ -24 w 2029813"/>
                <a:gd name="connsiteY19" fmla="*/ 2269142 h 2399399"/>
                <a:gd name="connsiteX20" fmla="*/ 2022 w 2029813"/>
                <a:gd name="connsiteY20" fmla="*/ 2267243 h 2399399"/>
                <a:gd name="connsiteX21" fmla="*/ 4651 w 2029813"/>
                <a:gd name="connsiteY21" fmla="*/ 2266366 h 2399399"/>
                <a:gd name="connsiteX22" fmla="*/ 53292 w 2029813"/>
                <a:gd name="connsiteY22" fmla="*/ 2262641 h 2399399"/>
                <a:gd name="connsiteX23" fmla="*/ 158828 w 2029813"/>
                <a:gd name="connsiteY23" fmla="*/ 2248034 h 2399399"/>
                <a:gd name="connsiteX24" fmla="*/ 334842 w 2029813"/>
                <a:gd name="connsiteY24" fmla="*/ 2177701 h 2399399"/>
                <a:gd name="connsiteX25" fmla="*/ 372821 w 2029813"/>
                <a:gd name="connsiteY25" fmla="*/ 2160903 h 2399399"/>
                <a:gd name="connsiteX26" fmla="*/ 583089 w 2029813"/>
                <a:gd name="connsiteY26" fmla="*/ 2156521 h 2399399"/>
                <a:gd name="connsiteX27" fmla="*/ 671900 w 2029813"/>
                <a:gd name="connsiteY27" fmla="*/ 2257018 h 2399399"/>
                <a:gd name="connsiteX28" fmla="*/ 817970 w 2029813"/>
                <a:gd name="connsiteY28" fmla="*/ 2361604 h 2399399"/>
                <a:gd name="connsiteX29" fmla="*/ 1000558 w 2029813"/>
                <a:gd name="connsiteY29" fmla="*/ 2351817 h 2399399"/>
                <a:gd name="connsiteX30" fmla="*/ 1149623 w 2029813"/>
                <a:gd name="connsiteY30" fmla="*/ 2308581 h 2399399"/>
                <a:gd name="connsiteX31" fmla="*/ 1185483 w 2029813"/>
                <a:gd name="connsiteY31" fmla="*/ 2297552 h 2399399"/>
                <a:gd name="connsiteX32" fmla="*/ 1399257 w 2029813"/>
                <a:gd name="connsiteY32" fmla="*/ 2318805 h 2399399"/>
                <a:gd name="connsiteX33" fmla="*/ 1443078 w 2029813"/>
                <a:gd name="connsiteY33" fmla="*/ 2344733 h 2399399"/>
                <a:gd name="connsiteX34" fmla="*/ 1476309 w 2029813"/>
                <a:gd name="connsiteY34" fmla="*/ 2363503 h 2399399"/>
                <a:gd name="connsiteX35" fmla="*/ 1579435 w 2029813"/>
                <a:gd name="connsiteY35" fmla="*/ 2372705 h 2399399"/>
                <a:gd name="connsiteX36" fmla="*/ 1752601 w 2029813"/>
                <a:gd name="connsiteY36" fmla="*/ 2217652 h 2399399"/>
                <a:gd name="connsiteX37" fmla="*/ 1963746 w 2029813"/>
                <a:gd name="connsiteY37" fmla="*/ 1879572 h 2399399"/>
                <a:gd name="connsiteX38" fmla="*/ 2014870 w 2029813"/>
                <a:gd name="connsiteY38" fmla="*/ 1729631 h 2399399"/>
                <a:gd name="connsiteX39" fmla="*/ 1932633 w 2029813"/>
                <a:gd name="connsiteY39" fmla="*/ 1536088 h 2399399"/>
                <a:gd name="connsiteX40" fmla="*/ 1906632 w 2029813"/>
                <a:gd name="connsiteY40" fmla="*/ 1505267 h 2399399"/>
                <a:gd name="connsiteX41" fmla="*/ 1815922 w 2029813"/>
                <a:gd name="connsiteY41" fmla="*/ 1391551 h 2399399"/>
                <a:gd name="connsiteX42" fmla="*/ 1769618 w 2029813"/>
                <a:gd name="connsiteY42" fmla="*/ 1219846 h 2399399"/>
                <a:gd name="connsiteX43" fmla="*/ 1808400 w 2029813"/>
                <a:gd name="connsiteY43" fmla="*/ 1027252 h 2399399"/>
                <a:gd name="connsiteX44" fmla="*/ 1831698 w 2029813"/>
                <a:gd name="connsiteY44" fmla="*/ 790618 h 2399399"/>
                <a:gd name="connsiteX45" fmla="*/ 1786708 w 2029813"/>
                <a:gd name="connsiteY45" fmla="*/ 490297 h 2399399"/>
                <a:gd name="connsiteX46" fmla="*/ 1794012 w 2029813"/>
                <a:gd name="connsiteY46" fmla="*/ 220067 h 2399399"/>
                <a:gd name="connsiteX47" fmla="*/ 1829946 w 2029813"/>
                <a:gd name="connsiteY47" fmla="*/ 71879 h 2399399"/>
                <a:gd name="connsiteX48" fmla="*/ 1846086 w 2029813"/>
                <a:gd name="connsiteY48" fmla="*/ 4760 h 2399399"/>
                <a:gd name="connsiteX49" fmla="*/ 1849153 w 2029813"/>
                <a:gd name="connsiteY49" fmla="*/ 378 h 2399399"/>
                <a:gd name="connsiteX50" fmla="*/ 1854339 w 2029813"/>
                <a:gd name="connsiteY50" fmla="*/ -426 h 2399399"/>
                <a:gd name="connsiteX51" fmla="*/ 1858429 w 2029813"/>
                <a:gd name="connsiteY51" fmla="*/ 2861 h 2399399"/>
                <a:gd name="connsiteX52" fmla="*/ 1859160 w 2029813"/>
                <a:gd name="connsiteY52" fmla="*/ 8266 h 2399399"/>
                <a:gd name="connsiteX53" fmla="*/ 1843091 w 2029813"/>
                <a:gd name="connsiteY53" fmla="*/ 75385 h 2399399"/>
                <a:gd name="connsiteX54" fmla="*/ 1807086 w 2029813"/>
                <a:gd name="connsiteY54" fmla="*/ 223792 h 2399399"/>
                <a:gd name="connsiteX55" fmla="*/ 1800658 w 2029813"/>
                <a:gd name="connsiteY55" fmla="*/ 487376 h 2399399"/>
                <a:gd name="connsiteX56" fmla="*/ 1845867 w 2029813"/>
                <a:gd name="connsiteY56" fmla="*/ 788792 h 2399399"/>
                <a:gd name="connsiteX57" fmla="*/ 1821693 w 2029813"/>
                <a:gd name="connsiteY57" fmla="*/ 1031196 h 2399399"/>
                <a:gd name="connsiteX58" fmla="*/ 1783641 w 2029813"/>
                <a:gd name="connsiteY58" fmla="*/ 1221087 h 2399399"/>
                <a:gd name="connsiteX59" fmla="*/ 1826951 w 2029813"/>
                <a:gd name="connsiteY59" fmla="*/ 1382933 h 2399399"/>
                <a:gd name="connsiteX60" fmla="*/ 1916930 w 2029813"/>
                <a:gd name="connsiteY60" fmla="*/ 1495699 h 2399399"/>
                <a:gd name="connsiteX61" fmla="*/ 1943004 w 2029813"/>
                <a:gd name="connsiteY61" fmla="*/ 1526666 h 2399399"/>
                <a:gd name="connsiteX62" fmla="*/ 2028235 w 2029813"/>
                <a:gd name="connsiteY62" fmla="*/ 1729923 h 2399399"/>
                <a:gd name="connsiteX63" fmla="*/ 1975139 w 2029813"/>
                <a:gd name="connsiteY63" fmla="*/ 1887095 h 2399399"/>
                <a:gd name="connsiteX64" fmla="*/ 1763337 w 2029813"/>
                <a:gd name="connsiteY64" fmla="*/ 2225759 h 2399399"/>
                <a:gd name="connsiteX65" fmla="*/ 1586008 w 2029813"/>
                <a:gd name="connsiteY65" fmla="*/ 2384756 h 2399399"/>
                <a:gd name="connsiteX66" fmla="*/ 1539119 w 2029813"/>
                <a:gd name="connsiteY66" fmla="*/ 2398779 h 239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29813" h="2399399">
                  <a:moveTo>
                    <a:pt x="1539119" y="2398779"/>
                  </a:moveTo>
                  <a:cubicBezTo>
                    <a:pt x="1514214" y="2397756"/>
                    <a:pt x="1490040" y="2389818"/>
                    <a:pt x="1469370" y="2375846"/>
                  </a:cubicBezTo>
                  <a:cubicBezTo>
                    <a:pt x="1458707" y="2369273"/>
                    <a:pt x="1447460" y="2363357"/>
                    <a:pt x="1436724" y="2357368"/>
                  </a:cubicBezTo>
                  <a:cubicBezTo>
                    <a:pt x="1421094" y="2349429"/>
                    <a:pt x="1405976" y="2340526"/>
                    <a:pt x="1391442" y="2330710"/>
                  </a:cubicBezTo>
                  <a:cubicBezTo>
                    <a:pt x="1334840" y="2291855"/>
                    <a:pt x="1272322" y="2285866"/>
                    <a:pt x="1188770" y="2311283"/>
                  </a:cubicBezTo>
                  <a:lnTo>
                    <a:pt x="1152982" y="2322311"/>
                  </a:lnTo>
                  <a:cubicBezTo>
                    <a:pt x="1104122" y="2336918"/>
                    <a:pt x="1053582" y="2352840"/>
                    <a:pt x="1003260" y="2365694"/>
                  </a:cubicBezTo>
                  <a:cubicBezTo>
                    <a:pt x="942130" y="2381470"/>
                    <a:pt x="878443" y="2384895"/>
                    <a:pt x="815998" y="2375773"/>
                  </a:cubicBezTo>
                  <a:cubicBezTo>
                    <a:pt x="751873" y="2366278"/>
                    <a:pt x="701041" y="2330053"/>
                    <a:pt x="660945" y="2264760"/>
                  </a:cubicBezTo>
                  <a:cubicBezTo>
                    <a:pt x="639107" y="2227358"/>
                    <a:pt x="610112" y="2194609"/>
                    <a:pt x="575639" y="2168353"/>
                  </a:cubicBezTo>
                  <a:cubicBezTo>
                    <a:pt x="509907" y="2122341"/>
                    <a:pt x="439283" y="2147173"/>
                    <a:pt x="378444" y="2173977"/>
                  </a:cubicBezTo>
                  <a:lnTo>
                    <a:pt x="340466" y="2190848"/>
                  </a:lnTo>
                  <a:cubicBezTo>
                    <a:pt x="282768" y="2217966"/>
                    <a:pt x="223464" y="2241622"/>
                    <a:pt x="162918" y="2261692"/>
                  </a:cubicBezTo>
                  <a:cubicBezTo>
                    <a:pt x="128007" y="2272428"/>
                    <a:pt x="90613" y="2274765"/>
                    <a:pt x="54387" y="2277103"/>
                  </a:cubicBezTo>
                  <a:cubicBezTo>
                    <a:pt x="38320" y="2278052"/>
                    <a:pt x="22253" y="2279147"/>
                    <a:pt x="6330" y="2280827"/>
                  </a:cubicBezTo>
                  <a:cubicBezTo>
                    <a:pt x="5454" y="2281010"/>
                    <a:pt x="4505" y="2281010"/>
                    <a:pt x="3628" y="2280827"/>
                  </a:cubicBezTo>
                  <a:cubicBezTo>
                    <a:pt x="2752" y="2280557"/>
                    <a:pt x="1875" y="2280104"/>
                    <a:pt x="1145" y="2279512"/>
                  </a:cubicBezTo>
                  <a:cubicBezTo>
                    <a:pt x="415" y="2278921"/>
                    <a:pt x="-170" y="2278169"/>
                    <a:pt x="-608" y="2277321"/>
                  </a:cubicBezTo>
                  <a:cubicBezTo>
                    <a:pt x="-1484" y="2275576"/>
                    <a:pt x="-1703" y="2273589"/>
                    <a:pt x="-1265" y="2271698"/>
                  </a:cubicBezTo>
                  <a:cubicBezTo>
                    <a:pt x="-1046" y="2270763"/>
                    <a:pt x="-608" y="2269886"/>
                    <a:pt x="-24" y="2269142"/>
                  </a:cubicBezTo>
                  <a:cubicBezTo>
                    <a:pt x="487" y="2268345"/>
                    <a:pt x="1218" y="2267695"/>
                    <a:pt x="2022" y="2267243"/>
                  </a:cubicBezTo>
                  <a:cubicBezTo>
                    <a:pt x="2825" y="2266797"/>
                    <a:pt x="3701" y="2266505"/>
                    <a:pt x="4651" y="2266366"/>
                  </a:cubicBezTo>
                  <a:cubicBezTo>
                    <a:pt x="20718" y="2264687"/>
                    <a:pt x="37297" y="2263591"/>
                    <a:pt x="53292" y="2262641"/>
                  </a:cubicBezTo>
                  <a:cubicBezTo>
                    <a:pt x="88714" y="2260450"/>
                    <a:pt x="125378" y="2258040"/>
                    <a:pt x="158828" y="2248034"/>
                  </a:cubicBezTo>
                  <a:cubicBezTo>
                    <a:pt x="218863" y="2228169"/>
                    <a:pt x="277656" y="2204681"/>
                    <a:pt x="334842" y="2177701"/>
                  </a:cubicBezTo>
                  <a:lnTo>
                    <a:pt x="372821" y="2160903"/>
                  </a:lnTo>
                  <a:cubicBezTo>
                    <a:pt x="437165" y="2132566"/>
                    <a:pt x="511588" y="2106638"/>
                    <a:pt x="583089" y="2156521"/>
                  </a:cubicBezTo>
                  <a:cubicBezTo>
                    <a:pt x="619022" y="2183873"/>
                    <a:pt x="649186" y="2218017"/>
                    <a:pt x="671900" y="2257018"/>
                  </a:cubicBezTo>
                  <a:cubicBezTo>
                    <a:pt x="710097" y="2318513"/>
                    <a:pt x="757862" y="2352840"/>
                    <a:pt x="817970" y="2361604"/>
                  </a:cubicBezTo>
                  <a:cubicBezTo>
                    <a:pt x="878881" y="2370551"/>
                    <a:pt x="940961" y="2367221"/>
                    <a:pt x="1000558" y="2351817"/>
                  </a:cubicBezTo>
                  <a:cubicBezTo>
                    <a:pt x="1050514" y="2339109"/>
                    <a:pt x="1101347" y="2323626"/>
                    <a:pt x="1149623" y="2308581"/>
                  </a:cubicBezTo>
                  <a:lnTo>
                    <a:pt x="1185483" y="2297552"/>
                  </a:lnTo>
                  <a:cubicBezTo>
                    <a:pt x="1273125" y="2270894"/>
                    <a:pt x="1338856" y="2277468"/>
                    <a:pt x="1399257" y="2318805"/>
                  </a:cubicBezTo>
                  <a:cubicBezTo>
                    <a:pt x="1413207" y="2328300"/>
                    <a:pt x="1428471" y="2336626"/>
                    <a:pt x="1443078" y="2344733"/>
                  </a:cubicBezTo>
                  <a:cubicBezTo>
                    <a:pt x="1454325" y="2350795"/>
                    <a:pt x="1465427" y="2356930"/>
                    <a:pt x="1476309" y="2363503"/>
                  </a:cubicBezTo>
                  <a:cubicBezTo>
                    <a:pt x="1515748" y="2387970"/>
                    <a:pt x="1550440" y="2390891"/>
                    <a:pt x="1579435" y="2372705"/>
                  </a:cubicBezTo>
                  <a:cubicBezTo>
                    <a:pt x="1639250" y="2335092"/>
                    <a:pt x="1706662" y="2287254"/>
                    <a:pt x="1752601" y="2217652"/>
                  </a:cubicBezTo>
                  <a:cubicBezTo>
                    <a:pt x="1827608" y="2104155"/>
                    <a:pt x="1898671" y="1988029"/>
                    <a:pt x="1963746" y="1879572"/>
                  </a:cubicBezTo>
                  <a:cubicBezTo>
                    <a:pt x="1997999" y="1822459"/>
                    <a:pt x="2013774" y="1776519"/>
                    <a:pt x="2014870" y="1729631"/>
                  </a:cubicBezTo>
                  <a:cubicBezTo>
                    <a:pt x="2016623" y="1648051"/>
                    <a:pt x="1974335" y="1586044"/>
                    <a:pt x="1932633" y="1536088"/>
                  </a:cubicBezTo>
                  <a:lnTo>
                    <a:pt x="1906632" y="1505267"/>
                  </a:lnTo>
                  <a:cubicBezTo>
                    <a:pt x="1875593" y="1468749"/>
                    <a:pt x="1844114" y="1431209"/>
                    <a:pt x="1815922" y="1391551"/>
                  </a:cubicBezTo>
                  <a:cubicBezTo>
                    <a:pt x="1780281" y="1341778"/>
                    <a:pt x="1763848" y="1280793"/>
                    <a:pt x="1769618" y="1219846"/>
                  </a:cubicBezTo>
                  <a:cubicBezTo>
                    <a:pt x="1776922" y="1154640"/>
                    <a:pt x="1789922" y="1090201"/>
                    <a:pt x="1808400" y="1027252"/>
                  </a:cubicBezTo>
                  <a:cubicBezTo>
                    <a:pt x="1831698" y="942458"/>
                    <a:pt x="1839440" y="865041"/>
                    <a:pt x="1831698" y="790618"/>
                  </a:cubicBezTo>
                  <a:cubicBezTo>
                    <a:pt x="1822569" y="700858"/>
                    <a:pt x="1808400" y="605328"/>
                    <a:pt x="1786708" y="490297"/>
                  </a:cubicBezTo>
                  <a:cubicBezTo>
                    <a:pt x="1769253" y="400778"/>
                    <a:pt x="1771736" y="308513"/>
                    <a:pt x="1794012" y="220067"/>
                  </a:cubicBezTo>
                  <a:cubicBezTo>
                    <a:pt x="1806209" y="171134"/>
                    <a:pt x="1818113" y="121324"/>
                    <a:pt x="1829946" y="71879"/>
                  </a:cubicBezTo>
                  <a:lnTo>
                    <a:pt x="1846086" y="4760"/>
                  </a:lnTo>
                  <a:cubicBezTo>
                    <a:pt x="1846524" y="2963"/>
                    <a:pt x="1847619" y="1400"/>
                    <a:pt x="1849153" y="378"/>
                  </a:cubicBezTo>
                  <a:cubicBezTo>
                    <a:pt x="1850687" y="-564"/>
                    <a:pt x="1852586" y="-857"/>
                    <a:pt x="1854339" y="-426"/>
                  </a:cubicBezTo>
                  <a:cubicBezTo>
                    <a:pt x="1856092" y="122"/>
                    <a:pt x="1857552" y="1298"/>
                    <a:pt x="1858429" y="2861"/>
                  </a:cubicBezTo>
                  <a:cubicBezTo>
                    <a:pt x="1859378" y="4504"/>
                    <a:pt x="1859597" y="6440"/>
                    <a:pt x="1859160" y="8266"/>
                  </a:cubicBezTo>
                  <a:lnTo>
                    <a:pt x="1843091" y="75385"/>
                  </a:lnTo>
                  <a:cubicBezTo>
                    <a:pt x="1831187" y="124902"/>
                    <a:pt x="1819355" y="174420"/>
                    <a:pt x="1807086" y="223792"/>
                  </a:cubicBezTo>
                  <a:cubicBezTo>
                    <a:pt x="1785613" y="310112"/>
                    <a:pt x="1783421" y="400106"/>
                    <a:pt x="1800658" y="487376"/>
                  </a:cubicBezTo>
                  <a:cubicBezTo>
                    <a:pt x="1822569" y="602772"/>
                    <a:pt x="1836737" y="698667"/>
                    <a:pt x="1845867" y="788792"/>
                  </a:cubicBezTo>
                  <a:cubicBezTo>
                    <a:pt x="1853609" y="865406"/>
                    <a:pt x="1845867" y="944576"/>
                    <a:pt x="1821693" y="1031196"/>
                  </a:cubicBezTo>
                  <a:cubicBezTo>
                    <a:pt x="1803506" y="1093269"/>
                    <a:pt x="1790798" y="1156802"/>
                    <a:pt x="1783641" y="1221087"/>
                  </a:cubicBezTo>
                  <a:cubicBezTo>
                    <a:pt x="1778017" y="1278500"/>
                    <a:pt x="1793355" y="1336008"/>
                    <a:pt x="1826951" y="1382933"/>
                  </a:cubicBezTo>
                  <a:cubicBezTo>
                    <a:pt x="1854850" y="1422080"/>
                    <a:pt x="1886402" y="1459474"/>
                    <a:pt x="1916930" y="1495699"/>
                  </a:cubicBezTo>
                  <a:lnTo>
                    <a:pt x="1943004" y="1526666"/>
                  </a:lnTo>
                  <a:cubicBezTo>
                    <a:pt x="1986313" y="1578667"/>
                    <a:pt x="2030646" y="1643523"/>
                    <a:pt x="2028235" y="1729923"/>
                  </a:cubicBezTo>
                  <a:cubicBezTo>
                    <a:pt x="2027213" y="1779441"/>
                    <a:pt x="2010853" y="1827863"/>
                    <a:pt x="1975139" y="1887095"/>
                  </a:cubicBezTo>
                  <a:cubicBezTo>
                    <a:pt x="1909846" y="1995698"/>
                    <a:pt x="1838856" y="2112043"/>
                    <a:pt x="1763337" y="2225759"/>
                  </a:cubicBezTo>
                  <a:cubicBezTo>
                    <a:pt x="1715937" y="2297406"/>
                    <a:pt x="1647065" y="2346340"/>
                    <a:pt x="1586008" y="2384756"/>
                  </a:cubicBezTo>
                  <a:cubicBezTo>
                    <a:pt x="1572058" y="2393791"/>
                    <a:pt x="1555771" y="2398655"/>
                    <a:pt x="1539119" y="2398779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21">
              <a:extLst>
                <a:ext uri="{FF2B5EF4-FFF2-40B4-BE49-F238E27FC236}">
                  <a16:creationId xmlns:a16="http://schemas.microsoft.com/office/drawing/2014/main" id="{3D19543D-3974-5B4A-C92F-39D41E85168E}"/>
                </a:ext>
              </a:extLst>
            </p:cNvPr>
            <p:cNvSpPr/>
            <p:nvPr/>
          </p:nvSpPr>
          <p:spPr>
            <a:xfrm>
              <a:off x="7067847" y="6503"/>
              <a:ext cx="1127353" cy="1784609"/>
            </a:xfrm>
            <a:custGeom>
              <a:avLst/>
              <a:gdLst>
                <a:gd name="connsiteX0" fmla="*/ 305075 w 1127353"/>
                <a:gd name="connsiteY0" fmla="*/ 1783406 h 1784609"/>
                <a:gd name="connsiteX1" fmla="*/ 140380 w 1127353"/>
                <a:gd name="connsiteY1" fmla="*/ 1668083 h 1784609"/>
                <a:gd name="connsiteX2" fmla="*/ 26520 w 1127353"/>
                <a:gd name="connsiteY2" fmla="*/ 1342931 h 1784609"/>
                <a:gd name="connsiteX3" fmla="*/ 299 w 1127353"/>
                <a:gd name="connsiteY3" fmla="*/ 1218333 h 1784609"/>
                <a:gd name="connsiteX4" fmla="*/ 88380 w 1127353"/>
                <a:gd name="connsiteY4" fmla="*/ 886023 h 1784609"/>
                <a:gd name="connsiteX5" fmla="*/ 245771 w 1127353"/>
                <a:gd name="connsiteY5" fmla="*/ 713368 h 1784609"/>
                <a:gd name="connsiteX6" fmla="*/ 277979 w 1127353"/>
                <a:gd name="connsiteY6" fmla="*/ 685541 h 1784609"/>
                <a:gd name="connsiteX7" fmla="*/ 486641 w 1127353"/>
                <a:gd name="connsiteY7" fmla="*/ 229510 h 1784609"/>
                <a:gd name="connsiteX8" fmla="*/ 482404 w 1127353"/>
                <a:gd name="connsiteY8" fmla="*/ 76136 h 1784609"/>
                <a:gd name="connsiteX9" fmla="*/ 480286 w 1127353"/>
                <a:gd name="connsiteY9" fmla="*/ 7556 h 1784609"/>
                <a:gd name="connsiteX10" fmla="*/ 482112 w 1127353"/>
                <a:gd name="connsiteY10" fmla="*/ 2516 h 1784609"/>
                <a:gd name="connsiteX11" fmla="*/ 486860 w 1127353"/>
                <a:gd name="connsiteY11" fmla="*/ 252 h 1784609"/>
                <a:gd name="connsiteX12" fmla="*/ 489489 w 1127353"/>
                <a:gd name="connsiteY12" fmla="*/ 617 h 1784609"/>
                <a:gd name="connsiteX13" fmla="*/ 491753 w 1127353"/>
                <a:gd name="connsiteY13" fmla="*/ 2078 h 1784609"/>
                <a:gd name="connsiteX14" fmla="*/ 493798 w 1127353"/>
                <a:gd name="connsiteY14" fmla="*/ 7191 h 1784609"/>
                <a:gd name="connsiteX15" fmla="*/ 495990 w 1127353"/>
                <a:gd name="connsiteY15" fmla="*/ 75625 h 1784609"/>
                <a:gd name="connsiteX16" fmla="*/ 500078 w 1127353"/>
                <a:gd name="connsiteY16" fmla="*/ 229510 h 1784609"/>
                <a:gd name="connsiteX17" fmla="*/ 286670 w 1127353"/>
                <a:gd name="connsiteY17" fmla="*/ 696935 h 1784609"/>
                <a:gd name="connsiteX18" fmla="*/ 254316 w 1127353"/>
                <a:gd name="connsiteY18" fmla="*/ 724980 h 1784609"/>
                <a:gd name="connsiteX19" fmla="*/ 100065 w 1127353"/>
                <a:gd name="connsiteY19" fmla="*/ 893691 h 1784609"/>
                <a:gd name="connsiteX20" fmla="*/ 13738 w 1127353"/>
                <a:gd name="connsiteY20" fmla="*/ 1217456 h 1784609"/>
                <a:gd name="connsiteX21" fmla="*/ 39301 w 1127353"/>
                <a:gd name="connsiteY21" fmla="*/ 1338694 h 1784609"/>
                <a:gd name="connsiteX22" fmla="*/ 153015 w 1127353"/>
                <a:gd name="connsiteY22" fmla="*/ 1663190 h 1784609"/>
                <a:gd name="connsiteX23" fmla="*/ 314643 w 1127353"/>
                <a:gd name="connsiteY23" fmla="*/ 1769310 h 1784609"/>
                <a:gd name="connsiteX24" fmla="*/ 546676 w 1127353"/>
                <a:gd name="connsiteY24" fmla="*/ 1723444 h 1784609"/>
                <a:gd name="connsiteX25" fmla="*/ 586114 w 1127353"/>
                <a:gd name="connsiteY25" fmla="*/ 1711393 h 1784609"/>
                <a:gd name="connsiteX26" fmla="*/ 801714 w 1127353"/>
                <a:gd name="connsiteY26" fmla="*/ 1633756 h 1784609"/>
                <a:gd name="connsiteX27" fmla="*/ 1071142 w 1127353"/>
                <a:gd name="connsiteY27" fmla="*/ 1328031 h 1784609"/>
                <a:gd name="connsiteX28" fmla="*/ 1027830 w 1127353"/>
                <a:gd name="connsiteY28" fmla="*/ 1147415 h 1784609"/>
                <a:gd name="connsiteX29" fmla="*/ 1005410 w 1127353"/>
                <a:gd name="connsiteY29" fmla="*/ 1120977 h 1784609"/>
                <a:gd name="connsiteX30" fmla="*/ 936829 w 1127353"/>
                <a:gd name="connsiteY30" fmla="*/ 1037498 h 1784609"/>
                <a:gd name="connsiteX31" fmla="*/ 920615 w 1127353"/>
                <a:gd name="connsiteY31" fmla="*/ 671080 h 1784609"/>
                <a:gd name="connsiteX32" fmla="*/ 992773 w 1127353"/>
                <a:gd name="connsiteY32" fmla="*/ 562696 h 1784609"/>
                <a:gd name="connsiteX33" fmla="*/ 1030534 w 1127353"/>
                <a:gd name="connsiteY33" fmla="*/ 509234 h 1784609"/>
                <a:gd name="connsiteX34" fmla="*/ 1110287 w 1127353"/>
                <a:gd name="connsiteY34" fmla="*/ 185834 h 1784609"/>
                <a:gd name="connsiteX35" fmla="*/ 1097433 w 1127353"/>
                <a:gd name="connsiteY35" fmla="*/ 63866 h 1784609"/>
                <a:gd name="connsiteX36" fmla="*/ 1091080 w 1127353"/>
                <a:gd name="connsiteY36" fmla="*/ 8213 h 1784609"/>
                <a:gd name="connsiteX37" fmla="*/ 1091080 w 1127353"/>
                <a:gd name="connsiteY37" fmla="*/ 5219 h 1784609"/>
                <a:gd name="connsiteX38" fmla="*/ 1092175 w 1127353"/>
                <a:gd name="connsiteY38" fmla="*/ 2516 h 1784609"/>
                <a:gd name="connsiteX39" fmla="*/ 1094293 w 1127353"/>
                <a:gd name="connsiteY39" fmla="*/ 472 h 1784609"/>
                <a:gd name="connsiteX40" fmla="*/ 1096921 w 1127353"/>
                <a:gd name="connsiteY40" fmla="*/ -478 h 1784609"/>
                <a:gd name="connsiteX41" fmla="*/ 1099771 w 1127353"/>
                <a:gd name="connsiteY41" fmla="*/ -478 h 1784609"/>
                <a:gd name="connsiteX42" fmla="*/ 1102253 w 1127353"/>
                <a:gd name="connsiteY42" fmla="*/ 982 h 1784609"/>
                <a:gd name="connsiteX43" fmla="*/ 1103934 w 1127353"/>
                <a:gd name="connsiteY43" fmla="*/ 3393 h 1784609"/>
                <a:gd name="connsiteX44" fmla="*/ 1104517 w 1127353"/>
                <a:gd name="connsiteY44" fmla="*/ 6241 h 1784609"/>
                <a:gd name="connsiteX45" fmla="*/ 1110872 w 1127353"/>
                <a:gd name="connsiteY45" fmla="*/ 61748 h 1784609"/>
                <a:gd name="connsiteX46" fmla="*/ 1123800 w 1127353"/>
                <a:gd name="connsiteY46" fmla="*/ 184155 h 1784609"/>
                <a:gd name="connsiteX47" fmla="*/ 1041489 w 1127353"/>
                <a:gd name="connsiteY47" fmla="*/ 517122 h 1784609"/>
                <a:gd name="connsiteX48" fmla="*/ 1003511 w 1127353"/>
                <a:gd name="connsiteY48" fmla="*/ 570876 h 1784609"/>
                <a:gd name="connsiteX49" fmla="*/ 932446 w 1127353"/>
                <a:gd name="connsiteY49" fmla="*/ 678530 h 1784609"/>
                <a:gd name="connsiteX50" fmla="*/ 947930 w 1127353"/>
                <a:gd name="connsiteY50" fmla="*/ 1029098 h 1784609"/>
                <a:gd name="connsiteX51" fmla="*/ 1015927 w 1127353"/>
                <a:gd name="connsiteY51" fmla="*/ 1111920 h 1784609"/>
                <a:gd name="connsiteX52" fmla="*/ 1038493 w 1127353"/>
                <a:gd name="connsiteY52" fmla="*/ 1138432 h 1784609"/>
                <a:gd name="connsiteX53" fmla="*/ 1084360 w 1127353"/>
                <a:gd name="connsiteY53" fmla="*/ 1333509 h 1784609"/>
                <a:gd name="connsiteX54" fmla="*/ 976340 w 1127353"/>
                <a:gd name="connsiteY54" fmla="*/ 1519675 h 1784609"/>
                <a:gd name="connsiteX55" fmla="*/ 808359 w 1127353"/>
                <a:gd name="connsiteY55" fmla="*/ 1647122 h 1784609"/>
                <a:gd name="connsiteX56" fmla="*/ 590716 w 1127353"/>
                <a:gd name="connsiteY56" fmla="*/ 1725635 h 1784609"/>
                <a:gd name="connsiteX57" fmla="*/ 551422 w 1127353"/>
                <a:gd name="connsiteY57" fmla="*/ 1737539 h 1784609"/>
                <a:gd name="connsiteX58" fmla="*/ 316030 w 1127353"/>
                <a:gd name="connsiteY58" fmla="*/ 1783990 h 178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27353" h="1784609">
                  <a:moveTo>
                    <a:pt x="305075" y="1783406"/>
                  </a:moveTo>
                  <a:cubicBezTo>
                    <a:pt x="225102" y="1783406"/>
                    <a:pt x="169814" y="1744624"/>
                    <a:pt x="140380" y="1668083"/>
                  </a:cubicBezTo>
                  <a:cubicBezTo>
                    <a:pt x="97948" y="1557142"/>
                    <a:pt x="60553" y="1446275"/>
                    <a:pt x="26520" y="1342931"/>
                  </a:cubicBezTo>
                  <a:cubicBezTo>
                    <a:pt x="13081" y="1302520"/>
                    <a:pt x="4317" y="1260722"/>
                    <a:pt x="299" y="1218333"/>
                  </a:cubicBezTo>
                  <a:cubicBezTo>
                    <a:pt x="-11604" y="1087746"/>
                    <a:pt x="38131" y="977317"/>
                    <a:pt x="88380" y="886023"/>
                  </a:cubicBezTo>
                  <a:cubicBezTo>
                    <a:pt x="127745" y="814594"/>
                    <a:pt x="187780" y="763104"/>
                    <a:pt x="245771" y="713368"/>
                  </a:cubicBezTo>
                  <a:cubicBezTo>
                    <a:pt x="256507" y="704092"/>
                    <a:pt x="267316" y="694889"/>
                    <a:pt x="277979" y="685541"/>
                  </a:cubicBezTo>
                  <a:cubicBezTo>
                    <a:pt x="420836" y="559482"/>
                    <a:pt x="489269" y="410417"/>
                    <a:pt x="486641" y="229510"/>
                  </a:cubicBezTo>
                  <a:cubicBezTo>
                    <a:pt x="485837" y="178385"/>
                    <a:pt x="484157" y="126165"/>
                    <a:pt x="482404" y="76136"/>
                  </a:cubicBezTo>
                  <a:cubicBezTo>
                    <a:pt x="481747" y="53276"/>
                    <a:pt x="480944" y="30416"/>
                    <a:pt x="480286" y="7556"/>
                  </a:cubicBezTo>
                  <a:cubicBezTo>
                    <a:pt x="480213" y="5708"/>
                    <a:pt x="480871" y="3904"/>
                    <a:pt x="482112" y="2516"/>
                  </a:cubicBezTo>
                  <a:cubicBezTo>
                    <a:pt x="483280" y="1143"/>
                    <a:pt x="485035" y="325"/>
                    <a:pt x="486860" y="252"/>
                  </a:cubicBezTo>
                  <a:cubicBezTo>
                    <a:pt x="487736" y="194"/>
                    <a:pt x="488613" y="318"/>
                    <a:pt x="489489" y="617"/>
                  </a:cubicBezTo>
                  <a:cubicBezTo>
                    <a:pt x="490366" y="946"/>
                    <a:pt x="491095" y="1443"/>
                    <a:pt x="491753" y="2078"/>
                  </a:cubicBezTo>
                  <a:cubicBezTo>
                    <a:pt x="493067" y="3451"/>
                    <a:pt x="493798" y="5285"/>
                    <a:pt x="493798" y="7191"/>
                  </a:cubicBezTo>
                  <a:cubicBezTo>
                    <a:pt x="494455" y="29978"/>
                    <a:pt x="495259" y="52765"/>
                    <a:pt x="495990" y="75625"/>
                  </a:cubicBezTo>
                  <a:cubicBezTo>
                    <a:pt x="497596" y="126092"/>
                    <a:pt x="499422" y="177874"/>
                    <a:pt x="500078" y="229510"/>
                  </a:cubicBezTo>
                  <a:cubicBezTo>
                    <a:pt x="502855" y="412098"/>
                    <a:pt x="430987" y="569561"/>
                    <a:pt x="286670" y="696935"/>
                  </a:cubicBezTo>
                  <a:cubicBezTo>
                    <a:pt x="276007" y="706356"/>
                    <a:pt x="265125" y="715632"/>
                    <a:pt x="254316" y="724980"/>
                  </a:cubicBezTo>
                  <a:cubicBezTo>
                    <a:pt x="197202" y="773914"/>
                    <a:pt x="137971" y="824527"/>
                    <a:pt x="100065" y="893691"/>
                  </a:cubicBezTo>
                  <a:cubicBezTo>
                    <a:pt x="50912" y="982940"/>
                    <a:pt x="2198" y="1090886"/>
                    <a:pt x="13738" y="1217456"/>
                  </a:cubicBezTo>
                  <a:cubicBezTo>
                    <a:pt x="17754" y="1258692"/>
                    <a:pt x="26300" y="1299358"/>
                    <a:pt x="39301" y="1338694"/>
                  </a:cubicBezTo>
                  <a:cubicBezTo>
                    <a:pt x="73335" y="1441966"/>
                    <a:pt x="110656" y="1552614"/>
                    <a:pt x="153015" y="1663190"/>
                  </a:cubicBezTo>
                  <a:cubicBezTo>
                    <a:pt x="181281" y="1736663"/>
                    <a:pt x="235765" y="1772742"/>
                    <a:pt x="314643" y="1769310"/>
                  </a:cubicBezTo>
                  <a:cubicBezTo>
                    <a:pt x="398195" y="1765950"/>
                    <a:pt x="478753" y="1744186"/>
                    <a:pt x="546676" y="1723444"/>
                  </a:cubicBezTo>
                  <a:cubicBezTo>
                    <a:pt x="559822" y="1719354"/>
                    <a:pt x="572894" y="1715264"/>
                    <a:pt x="586114" y="1711393"/>
                  </a:cubicBezTo>
                  <a:cubicBezTo>
                    <a:pt x="658493" y="1689482"/>
                    <a:pt x="733354" y="1666988"/>
                    <a:pt x="801714" y="1633756"/>
                  </a:cubicBezTo>
                  <a:cubicBezTo>
                    <a:pt x="931205" y="1570727"/>
                    <a:pt x="1021843" y="1467821"/>
                    <a:pt x="1071142" y="1328031"/>
                  </a:cubicBezTo>
                  <a:cubicBezTo>
                    <a:pt x="1093052" y="1266755"/>
                    <a:pt x="1078882" y="1207743"/>
                    <a:pt x="1027830" y="1147415"/>
                  </a:cubicBezTo>
                  <a:lnTo>
                    <a:pt x="1005410" y="1120977"/>
                  </a:lnTo>
                  <a:cubicBezTo>
                    <a:pt x="982110" y="1094173"/>
                    <a:pt x="958886" y="1066347"/>
                    <a:pt x="936829" y="1037498"/>
                  </a:cubicBezTo>
                  <a:cubicBezTo>
                    <a:pt x="850647" y="924293"/>
                    <a:pt x="845316" y="804442"/>
                    <a:pt x="920615" y="671080"/>
                  </a:cubicBezTo>
                  <a:cubicBezTo>
                    <a:pt x="942672" y="633679"/>
                    <a:pt x="966774" y="597497"/>
                    <a:pt x="992773" y="562696"/>
                  </a:cubicBezTo>
                  <a:cubicBezTo>
                    <a:pt x="1005554" y="545022"/>
                    <a:pt x="1018262" y="527347"/>
                    <a:pt x="1030534" y="509234"/>
                  </a:cubicBezTo>
                  <a:cubicBezTo>
                    <a:pt x="1093416" y="416553"/>
                    <a:pt x="1120294" y="307657"/>
                    <a:pt x="1110287" y="185834"/>
                  </a:cubicBezTo>
                  <a:cubicBezTo>
                    <a:pt x="1106928" y="145081"/>
                    <a:pt x="1102035" y="103743"/>
                    <a:pt x="1097433" y="63866"/>
                  </a:cubicBezTo>
                  <a:cubicBezTo>
                    <a:pt x="1095242" y="45220"/>
                    <a:pt x="1093123" y="26669"/>
                    <a:pt x="1091080" y="8213"/>
                  </a:cubicBezTo>
                  <a:cubicBezTo>
                    <a:pt x="1090861" y="7227"/>
                    <a:pt x="1090861" y="6205"/>
                    <a:pt x="1091080" y="5219"/>
                  </a:cubicBezTo>
                  <a:cubicBezTo>
                    <a:pt x="1091226" y="4247"/>
                    <a:pt x="1091590" y="3320"/>
                    <a:pt x="1092175" y="2516"/>
                  </a:cubicBezTo>
                  <a:cubicBezTo>
                    <a:pt x="1092760" y="1698"/>
                    <a:pt x="1093489" y="1005"/>
                    <a:pt x="1094293" y="472"/>
                  </a:cubicBezTo>
                  <a:cubicBezTo>
                    <a:pt x="1095096" y="-25"/>
                    <a:pt x="1095973" y="-346"/>
                    <a:pt x="1096921" y="-478"/>
                  </a:cubicBezTo>
                  <a:cubicBezTo>
                    <a:pt x="1097872" y="-668"/>
                    <a:pt x="1098820" y="-668"/>
                    <a:pt x="1099771" y="-478"/>
                  </a:cubicBezTo>
                  <a:cubicBezTo>
                    <a:pt x="1100719" y="-164"/>
                    <a:pt x="1101524" y="333"/>
                    <a:pt x="1102253" y="982"/>
                  </a:cubicBezTo>
                  <a:cubicBezTo>
                    <a:pt x="1102984" y="1684"/>
                    <a:pt x="1103496" y="2495"/>
                    <a:pt x="1103934" y="3393"/>
                  </a:cubicBezTo>
                  <a:cubicBezTo>
                    <a:pt x="1104298" y="4291"/>
                    <a:pt x="1104517" y="5262"/>
                    <a:pt x="1104517" y="6241"/>
                  </a:cubicBezTo>
                  <a:cubicBezTo>
                    <a:pt x="1106563" y="24792"/>
                    <a:pt x="1108754" y="43270"/>
                    <a:pt x="1110872" y="61748"/>
                  </a:cubicBezTo>
                  <a:cubicBezTo>
                    <a:pt x="1115546" y="101917"/>
                    <a:pt x="1120367" y="143401"/>
                    <a:pt x="1123800" y="184155"/>
                  </a:cubicBezTo>
                  <a:cubicBezTo>
                    <a:pt x="1134024" y="309410"/>
                    <a:pt x="1106343" y="421519"/>
                    <a:pt x="1041489" y="517122"/>
                  </a:cubicBezTo>
                  <a:cubicBezTo>
                    <a:pt x="1029218" y="535235"/>
                    <a:pt x="1016437" y="553128"/>
                    <a:pt x="1003511" y="570876"/>
                  </a:cubicBezTo>
                  <a:cubicBezTo>
                    <a:pt x="977876" y="605436"/>
                    <a:pt x="954139" y="641377"/>
                    <a:pt x="932446" y="678530"/>
                  </a:cubicBezTo>
                  <a:cubicBezTo>
                    <a:pt x="860434" y="806195"/>
                    <a:pt x="865400" y="920787"/>
                    <a:pt x="947930" y="1029098"/>
                  </a:cubicBezTo>
                  <a:cubicBezTo>
                    <a:pt x="969841" y="1057582"/>
                    <a:pt x="993139" y="1085262"/>
                    <a:pt x="1015927" y="1111920"/>
                  </a:cubicBezTo>
                  <a:lnTo>
                    <a:pt x="1038493" y="1138432"/>
                  </a:lnTo>
                  <a:cubicBezTo>
                    <a:pt x="1092248" y="1202192"/>
                    <a:pt x="1107659" y="1267704"/>
                    <a:pt x="1084360" y="1333509"/>
                  </a:cubicBezTo>
                  <a:cubicBezTo>
                    <a:pt x="1060843" y="1402016"/>
                    <a:pt x="1024179" y="1465265"/>
                    <a:pt x="976340" y="1519675"/>
                  </a:cubicBezTo>
                  <a:cubicBezTo>
                    <a:pt x="929525" y="1573086"/>
                    <a:pt x="872411" y="1616440"/>
                    <a:pt x="808359" y="1647122"/>
                  </a:cubicBezTo>
                  <a:cubicBezTo>
                    <a:pt x="738612" y="1680864"/>
                    <a:pt x="663678" y="1703651"/>
                    <a:pt x="590716" y="1725635"/>
                  </a:cubicBezTo>
                  <a:lnTo>
                    <a:pt x="551422" y="1737539"/>
                  </a:lnTo>
                  <a:cubicBezTo>
                    <a:pt x="482697" y="1758573"/>
                    <a:pt x="401115" y="1780630"/>
                    <a:pt x="316030" y="178399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22">
              <a:extLst>
                <a:ext uri="{FF2B5EF4-FFF2-40B4-BE49-F238E27FC236}">
                  <a16:creationId xmlns:a16="http://schemas.microsoft.com/office/drawing/2014/main" id="{0FC28A5B-855B-4F10-8ACE-FE8287F304C3}"/>
                </a:ext>
              </a:extLst>
            </p:cNvPr>
            <p:cNvSpPr/>
            <p:nvPr/>
          </p:nvSpPr>
          <p:spPr>
            <a:xfrm>
              <a:off x="2845515" y="4566084"/>
              <a:ext cx="2294527" cy="2288132"/>
            </a:xfrm>
            <a:custGeom>
              <a:avLst/>
              <a:gdLst>
                <a:gd name="connsiteX0" fmla="*/ 2181956 w 2294527"/>
                <a:gd name="connsiteY0" fmla="*/ 2287498 h 2288132"/>
                <a:gd name="connsiteX1" fmla="*/ 2179327 w 2294527"/>
                <a:gd name="connsiteY1" fmla="*/ 2286986 h 2288132"/>
                <a:gd name="connsiteX2" fmla="*/ 2177136 w 2294527"/>
                <a:gd name="connsiteY2" fmla="*/ 2285453 h 2288132"/>
                <a:gd name="connsiteX3" fmla="*/ 2175675 w 2294527"/>
                <a:gd name="connsiteY3" fmla="*/ 2283116 h 2288132"/>
                <a:gd name="connsiteX4" fmla="*/ 2175164 w 2294527"/>
                <a:gd name="connsiteY4" fmla="*/ 2280341 h 2288132"/>
                <a:gd name="connsiteX5" fmla="*/ 2175164 w 2294527"/>
                <a:gd name="connsiteY5" fmla="*/ 2264053 h 2288132"/>
                <a:gd name="connsiteX6" fmla="*/ 2176114 w 2294527"/>
                <a:gd name="connsiteY6" fmla="*/ 2194525 h 2288132"/>
                <a:gd name="connsiteX7" fmla="*/ 2176698 w 2294527"/>
                <a:gd name="connsiteY7" fmla="*/ 2191749 h 2288132"/>
                <a:gd name="connsiteX8" fmla="*/ 2178231 w 2294527"/>
                <a:gd name="connsiteY8" fmla="*/ 2189485 h 2288132"/>
                <a:gd name="connsiteX9" fmla="*/ 2183052 w 2294527"/>
                <a:gd name="connsiteY9" fmla="*/ 2187586 h 2288132"/>
                <a:gd name="connsiteX10" fmla="*/ 2187799 w 2294527"/>
                <a:gd name="connsiteY10" fmla="*/ 2189850 h 2288132"/>
                <a:gd name="connsiteX11" fmla="*/ 2189552 w 2294527"/>
                <a:gd name="connsiteY11" fmla="*/ 2194962 h 2288132"/>
                <a:gd name="connsiteX12" fmla="*/ 2188749 w 2294527"/>
                <a:gd name="connsiteY12" fmla="*/ 2264053 h 2288132"/>
                <a:gd name="connsiteX13" fmla="*/ 2188749 w 2294527"/>
                <a:gd name="connsiteY13" fmla="*/ 2280341 h 2288132"/>
                <a:gd name="connsiteX14" fmla="*/ 2188237 w 2294527"/>
                <a:gd name="connsiteY14" fmla="*/ 2283116 h 2288132"/>
                <a:gd name="connsiteX15" fmla="*/ 2186777 w 2294527"/>
                <a:gd name="connsiteY15" fmla="*/ 2285453 h 2288132"/>
                <a:gd name="connsiteX16" fmla="*/ 2184585 w 2294527"/>
                <a:gd name="connsiteY16" fmla="*/ 2286986 h 2288132"/>
                <a:gd name="connsiteX17" fmla="*/ 2181956 w 2294527"/>
                <a:gd name="connsiteY17" fmla="*/ 2287498 h 2288132"/>
                <a:gd name="connsiteX18" fmla="*/ 2190209 w 2294527"/>
                <a:gd name="connsiteY18" fmla="*/ 2116888 h 2288132"/>
                <a:gd name="connsiteX19" fmla="*/ 2189113 w 2294527"/>
                <a:gd name="connsiteY19" fmla="*/ 2116888 h 2288132"/>
                <a:gd name="connsiteX20" fmla="*/ 2186630 w 2294527"/>
                <a:gd name="connsiteY20" fmla="*/ 2115939 h 2288132"/>
                <a:gd name="connsiteX21" fmla="*/ 2184731 w 2294527"/>
                <a:gd name="connsiteY21" fmla="*/ 2114040 h 2288132"/>
                <a:gd name="connsiteX22" fmla="*/ 2183636 w 2294527"/>
                <a:gd name="connsiteY22" fmla="*/ 2111484 h 2288132"/>
                <a:gd name="connsiteX23" fmla="*/ 2183636 w 2294527"/>
                <a:gd name="connsiteY23" fmla="*/ 2108708 h 2288132"/>
                <a:gd name="connsiteX24" fmla="*/ 2204525 w 2294527"/>
                <a:gd name="connsiteY24" fmla="*/ 2024863 h 2288132"/>
                <a:gd name="connsiteX25" fmla="*/ 2208103 w 2294527"/>
                <a:gd name="connsiteY25" fmla="*/ 2020847 h 2288132"/>
                <a:gd name="connsiteX26" fmla="*/ 2213288 w 2294527"/>
                <a:gd name="connsiteY26" fmla="*/ 2020847 h 2288132"/>
                <a:gd name="connsiteX27" fmla="*/ 2217013 w 2294527"/>
                <a:gd name="connsiteY27" fmla="*/ 2024572 h 2288132"/>
                <a:gd name="connsiteX28" fmla="*/ 2217013 w 2294527"/>
                <a:gd name="connsiteY28" fmla="*/ 2030049 h 2288132"/>
                <a:gd name="connsiteX29" fmla="*/ 2196782 w 2294527"/>
                <a:gd name="connsiteY29" fmla="*/ 2111191 h 2288132"/>
                <a:gd name="connsiteX30" fmla="*/ 2194446 w 2294527"/>
                <a:gd name="connsiteY30" fmla="*/ 2115354 h 2288132"/>
                <a:gd name="connsiteX31" fmla="*/ 2190209 w 2294527"/>
                <a:gd name="connsiteY31" fmla="*/ 2116888 h 2288132"/>
                <a:gd name="connsiteX32" fmla="*/ 2243890 w 2294527"/>
                <a:gd name="connsiteY32" fmla="*/ 1956211 h 2288132"/>
                <a:gd name="connsiteX33" fmla="*/ 2240969 w 2294527"/>
                <a:gd name="connsiteY33" fmla="*/ 1955480 h 2288132"/>
                <a:gd name="connsiteX34" fmla="*/ 2238851 w 2294527"/>
                <a:gd name="connsiteY34" fmla="*/ 1953873 h 2288132"/>
                <a:gd name="connsiteX35" fmla="*/ 2237463 w 2294527"/>
                <a:gd name="connsiteY35" fmla="*/ 1951463 h 2288132"/>
                <a:gd name="connsiteX36" fmla="*/ 2237463 w 2294527"/>
                <a:gd name="connsiteY36" fmla="*/ 1948688 h 2288132"/>
                <a:gd name="connsiteX37" fmla="*/ 2238194 w 2294527"/>
                <a:gd name="connsiteY37" fmla="*/ 1946059 h 2288132"/>
                <a:gd name="connsiteX38" fmla="*/ 2247761 w 2294527"/>
                <a:gd name="connsiteY38" fmla="*/ 1924878 h 2288132"/>
                <a:gd name="connsiteX39" fmla="*/ 2268065 w 2294527"/>
                <a:gd name="connsiteY39" fmla="*/ 1867765 h 2288132"/>
                <a:gd name="connsiteX40" fmla="*/ 2271278 w 2294527"/>
                <a:gd name="connsiteY40" fmla="*/ 1863456 h 2288132"/>
                <a:gd name="connsiteX41" fmla="*/ 2276391 w 2294527"/>
                <a:gd name="connsiteY41" fmla="*/ 1862799 h 2288132"/>
                <a:gd name="connsiteX42" fmla="*/ 2280480 w 2294527"/>
                <a:gd name="connsiteY42" fmla="*/ 1866158 h 2288132"/>
                <a:gd name="connsiteX43" fmla="*/ 2281138 w 2294527"/>
                <a:gd name="connsiteY43" fmla="*/ 1871635 h 2288132"/>
                <a:gd name="connsiteX44" fmla="*/ 2259958 w 2294527"/>
                <a:gd name="connsiteY44" fmla="*/ 1930867 h 2288132"/>
                <a:gd name="connsiteX45" fmla="*/ 2250317 w 2294527"/>
                <a:gd name="connsiteY45" fmla="*/ 1951901 h 2288132"/>
                <a:gd name="connsiteX46" fmla="*/ 2247907 w 2294527"/>
                <a:gd name="connsiteY46" fmla="*/ 1954969 h 2288132"/>
                <a:gd name="connsiteX47" fmla="*/ 2243890 w 2294527"/>
                <a:gd name="connsiteY47" fmla="*/ 1956356 h 2288132"/>
                <a:gd name="connsiteX48" fmla="*/ 2286177 w 2294527"/>
                <a:gd name="connsiteY48" fmla="*/ 1792977 h 2288132"/>
                <a:gd name="connsiteX49" fmla="*/ 2283548 w 2294527"/>
                <a:gd name="connsiteY49" fmla="*/ 1792393 h 2288132"/>
                <a:gd name="connsiteX50" fmla="*/ 2281430 w 2294527"/>
                <a:gd name="connsiteY50" fmla="*/ 1790786 h 2288132"/>
                <a:gd name="connsiteX51" fmla="*/ 2280043 w 2294527"/>
                <a:gd name="connsiteY51" fmla="*/ 1788448 h 2288132"/>
                <a:gd name="connsiteX52" fmla="*/ 2279604 w 2294527"/>
                <a:gd name="connsiteY52" fmla="*/ 1785673 h 2288132"/>
                <a:gd name="connsiteX53" fmla="*/ 2279604 w 2294527"/>
                <a:gd name="connsiteY53" fmla="*/ 1774207 h 2288132"/>
                <a:gd name="connsiteX54" fmla="*/ 2273542 w 2294527"/>
                <a:gd name="connsiteY54" fmla="*/ 1701902 h 2288132"/>
                <a:gd name="connsiteX55" fmla="*/ 2274930 w 2294527"/>
                <a:gd name="connsiteY55" fmla="*/ 1696936 h 2288132"/>
                <a:gd name="connsiteX56" fmla="*/ 2279166 w 2294527"/>
                <a:gd name="connsiteY56" fmla="*/ 1694234 h 2288132"/>
                <a:gd name="connsiteX57" fmla="*/ 2284059 w 2294527"/>
                <a:gd name="connsiteY57" fmla="*/ 1695329 h 2288132"/>
                <a:gd name="connsiteX58" fmla="*/ 2286908 w 2294527"/>
                <a:gd name="connsiteY58" fmla="*/ 1699565 h 2288132"/>
                <a:gd name="connsiteX59" fmla="*/ 2293043 w 2294527"/>
                <a:gd name="connsiteY59" fmla="*/ 1774353 h 2288132"/>
                <a:gd name="connsiteX60" fmla="*/ 2293043 w 2294527"/>
                <a:gd name="connsiteY60" fmla="*/ 1786039 h 2288132"/>
                <a:gd name="connsiteX61" fmla="*/ 2290998 w 2294527"/>
                <a:gd name="connsiteY61" fmla="*/ 1790713 h 2288132"/>
                <a:gd name="connsiteX62" fmla="*/ 2286470 w 2294527"/>
                <a:gd name="connsiteY62" fmla="*/ 1792685 h 2288132"/>
                <a:gd name="connsiteX63" fmla="*/ 2262003 w 2294527"/>
                <a:gd name="connsiteY63" fmla="*/ 1624996 h 2288132"/>
                <a:gd name="connsiteX64" fmla="*/ 2257767 w 2294527"/>
                <a:gd name="connsiteY64" fmla="*/ 1623389 h 2288132"/>
                <a:gd name="connsiteX65" fmla="*/ 2255503 w 2294527"/>
                <a:gd name="connsiteY65" fmla="*/ 1619300 h 2288132"/>
                <a:gd name="connsiteX66" fmla="*/ 2234176 w 2294527"/>
                <a:gd name="connsiteY66" fmla="*/ 1537062 h 2288132"/>
                <a:gd name="connsiteX67" fmla="*/ 2234760 w 2294527"/>
                <a:gd name="connsiteY67" fmla="*/ 1531657 h 2288132"/>
                <a:gd name="connsiteX68" fmla="*/ 2238778 w 2294527"/>
                <a:gd name="connsiteY68" fmla="*/ 1528224 h 2288132"/>
                <a:gd name="connsiteX69" fmla="*/ 2243963 w 2294527"/>
                <a:gd name="connsiteY69" fmla="*/ 1528882 h 2288132"/>
                <a:gd name="connsiteX70" fmla="*/ 2247177 w 2294527"/>
                <a:gd name="connsiteY70" fmla="*/ 1533118 h 2288132"/>
                <a:gd name="connsiteX71" fmla="*/ 2268576 w 2294527"/>
                <a:gd name="connsiteY71" fmla="*/ 1615721 h 2288132"/>
                <a:gd name="connsiteX72" fmla="*/ 2267845 w 2294527"/>
                <a:gd name="connsiteY72" fmla="*/ 1621125 h 2288132"/>
                <a:gd name="connsiteX73" fmla="*/ 2263756 w 2294527"/>
                <a:gd name="connsiteY73" fmla="*/ 1624485 h 2288132"/>
                <a:gd name="connsiteX74" fmla="*/ 2217670 w 2294527"/>
                <a:gd name="connsiteY74" fmla="*/ 1460521 h 2288132"/>
                <a:gd name="connsiteX75" fmla="*/ 2213654 w 2294527"/>
                <a:gd name="connsiteY75" fmla="*/ 1459133 h 2288132"/>
                <a:gd name="connsiteX76" fmla="*/ 2211097 w 2294527"/>
                <a:gd name="connsiteY76" fmla="*/ 1455554 h 2288132"/>
                <a:gd name="connsiteX77" fmla="*/ 2169102 w 2294527"/>
                <a:gd name="connsiteY77" fmla="*/ 1392818 h 2288132"/>
                <a:gd name="connsiteX78" fmla="*/ 2165596 w 2294527"/>
                <a:gd name="connsiteY78" fmla="*/ 1388873 h 2288132"/>
                <a:gd name="connsiteX79" fmla="*/ 2165596 w 2294527"/>
                <a:gd name="connsiteY79" fmla="*/ 1383396 h 2288132"/>
                <a:gd name="connsiteX80" fmla="*/ 2169467 w 2294527"/>
                <a:gd name="connsiteY80" fmla="*/ 1379671 h 2288132"/>
                <a:gd name="connsiteX81" fmla="*/ 2174653 w 2294527"/>
                <a:gd name="connsiteY81" fmla="*/ 1379671 h 2288132"/>
                <a:gd name="connsiteX82" fmla="*/ 2223951 w 2294527"/>
                <a:gd name="connsiteY82" fmla="*/ 1451026 h 2288132"/>
                <a:gd name="connsiteX83" fmla="*/ 2223440 w 2294527"/>
                <a:gd name="connsiteY83" fmla="*/ 1456504 h 2288132"/>
                <a:gd name="connsiteX84" fmla="*/ 2219496 w 2294527"/>
                <a:gd name="connsiteY84" fmla="*/ 1459936 h 2288132"/>
                <a:gd name="connsiteX85" fmla="*/ 2217524 w 2294527"/>
                <a:gd name="connsiteY85" fmla="*/ 1459936 h 2288132"/>
                <a:gd name="connsiteX86" fmla="*/ 1746374 w 2294527"/>
                <a:gd name="connsiteY86" fmla="*/ 1382300 h 2288132"/>
                <a:gd name="connsiteX87" fmla="*/ 1685829 w 2294527"/>
                <a:gd name="connsiteY87" fmla="*/ 1379233 h 2288132"/>
                <a:gd name="connsiteX88" fmla="*/ 1683273 w 2294527"/>
                <a:gd name="connsiteY88" fmla="*/ 1378357 h 2288132"/>
                <a:gd name="connsiteX89" fmla="*/ 1681154 w 2294527"/>
                <a:gd name="connsiteY89" fmla="*/ 1376531 h 2288132"/>
                <a:gd name="connsiteX90" fmla="*/ 1679986 w 2294527"/>
                <a:gd name="connsiteY90" fmla="*/ 1373901 h 2288132"/>
                <a:gd name="connsiteX91" fmla="*/ 1679986 w 2294527"/>
                <a:gd name="connsiteY91" fmla="*/ 1371053 h 2288132"/>
                <a:gd name="connsiteX92" fmla="*/ 1682469 w 2294527"/>
                <a:gd name="connsiteY92" fmla="*/ 1366306 h 2288132"/>
                <a:gd name="connsiteX93" fmla="*/ 1687362 w 2294527"/>
                <a:gd name="connsiteY93" fmla="*/ 1364699 h 2288132"/>
                <a:gd name="connsiteX94" fmla="*/ 1767701 w 2294527"/>
                <a:gd name="connsiteY94" fmla="*/ 1367401 h 2288132"/>
                <a:gd name="connsiteX95" fmla="*/ 1770257 w 2294527"/>
                <a:gd name="connsiteY95" fmla="*/ 1367839 h 2288132"/>
                <a:gd name="connsiteX96" fmla="*/ 1772521 w 2294527"/>
                <a:gd name="connsiteY96" fmla="*/ 1369300 h 2288132"/>
                <a:gd name="connsiteX97" fmla="*/ 1774055 w 2294527"/>
                <a:gd name="connsiteY97" fmla="*/ 1371564 h 2288132"/>
                <a:gd name="connsiteX98" fmla="*/ 1774639 w 2294527"/>
                <a:gd name="connsiteY98" fmla="*/ 1374266 h 2288132"/>
                <a:gd name="connsiteX99" fmla="*/ 1774201 w 2294527"/>
                <a:gd name="connsiteY99" fmla="*/ 1376969 h 2288132"/>
                <a:gd name="connsiteX100" fmla="*/ 1772886 w 2294527"/>
                <a:gd name="connsiteY100" fmla="*/ 1379306 h 2288132"/>
                <a:gd name="connsiteX101" fmla="*/ 1770696 w 2294527"/>
                <a:gd name="connsiteY101" fmla="*/ 1380986 h 2288132"/>
                <a:gd name="connsiteX102" fmla="*/ 1768140 w 2294527"/>
                <a:gd name="connsiteY102" fmla="*/ 1381570 h 2288132"/>
                <a:gd name="connsiteX103" fmla="*/ 1746667 w 2294527"/>
                <a:gd name="connsiteY103" fmla="*/ 1382008 h 2288132"/>
                <a:gd name="connsiteX104" fmla="*/ 2092196 w 2294527"/>
                <a:gd name="connsiteY104" fmla="*/ 1381204 h 2288132"/>
                <a:gd name="connsiteX105" fmla="*/ 2049032 w 2294527"/>
                <a:gd name="connsiteY105" fmla="*/ 1378430 h 2288132"/>
                <a:gd name="connsiteX106" fmla="*/ 2011127 w 2294527"/>
                <a:gd name="connsiteY106" fmla="*/ 1375873 h 2288132"/>
                <a:gd name="connsiteX107" fmla="*/ 2006380 w 2294527"/>
                <a:gd name="connsiteY107" fmla="*/ 1373536 h 2288132"/>
                <a:gd name="connsiteX108" fmla="*/ 2004627 w 2294527"/>
                <a:gd name="connsiteY108" fmla="*/ 1368423 h 2288132"/>
                <a:gd name="connsiteX109" fmla="*/ 2006745 w 2294527"/>
                <a:gd name="connsiteY109" fmla="*/ 1363457 h 2288132"/>
                <a:gd name="connsiteX110" fmla="*/ 2009009 w 2294527"/>
                <a:gd name="connsiteY110" fmla="*/ 1361997 h 2288132"/>
                <a:gd name="connsiteX111" fmla="*/ 2011638 w 2294527"/>
                <a:gd name="connsiteY111" fmla="*/ 1361558 h 2288132"/>
                <a:gd name="connsiteX112" fmla="*/ 2050420 w 2294527"/>
                <a:gd name="connsiteY112" fmla="*/ 1364187 h 2288132"/>
                <a:gd name="connsiteX113" fmla="*/ 2093073 w 2294527"/>
                <a:gd name="connsiteY113" fmla="*/ 1366890 h 2288132"/>
                <a:gd name="connsiteX114" fmla="*/ 2097819 w 2294527"/>
                <a:gd name="connsiteY114" fmla="*/ 1369154 h 2288132"/>
                <a:gd name="connsiteX115" fmla="*/ 2099208 w 2294527"/>
                <a:gd name="connsiteY115" fmla="*/ 1371564 h 2288132"/>
                <a:gd name="connsiteX116" fmla="*/ 2099208 w 2294527"/>
                <a:gd name="connsiteY116" fmla="*/ 1377042 h 2288132"/>
                <a:gd name="connsiteX117" fmla="*/ 2097601 w 2294527"/>
                <a:gd name="connsiteY117" fmla="*/ 1379233 h 2288132"/>
                <a:gd name="connsiteX118" fmla="*/ 2095263 w 2294527"/>
                <a:gd name="connsiteY118" fmla="*/ 1380620 h 2288132"/>
                <a:gd name="connsiteX119" fmla="*/ 2092561 w 2294527"/>
                <a:gd name="connsiteY119" fmla="*/ 1380620 h 2288132"/>
                <a:gd name="connsiteX120" fmla="*/ 1848770 w 2294527"/>
                <a:gd name="connsiteY120" fmla="*/ 1378794 h 2288132"/>
                <a:gd name="connsiteX121" fmla="*/ 1844022 w 2294527"/>
                <a:gd name="connsiteY121" fmla="*/ 1376749 h 2288132"/>
                <a:gd name="connsiteX122" fmla="*/ 1842051 w 2294527"/>
                <a:gd name="connsiteY122" fmla="*/ 1371710 h 2288132"/>
                <a:gd name="connsiteX123" fmla="*/ 1844022 w 2294527"/>
                <a:gd name="connsiteY123" fmla="*/ 1366670 h 2288132"/>
                <a:gd name="connsiteX124" fmla="*/ 1848770 w 2294527"/>
                <a:gd name="connsiteY124" fmla="*/ 1364626 h 2288132"/>
                <a:gd name="connsiteX125" fmla="*/ 1930058 w 2294527"/>
                <a:gd name="connsiteY125" fmla="*/ 1362069 h 2288132"/>
                <a:gd name="connsiteX126" fmla="*/ 1934367 w 2294527"/>
                <a:gd name="connsiteY126" fmla="*/ 1364407 h 2288132"/>
                <a:gd name="connsiteX127" fmla="*/ 1934367 w 2294527"/>
                <a:gd name="connsiteY127" fmla="*/ 1374047 h 2288132"/>
                <a:gd name="connsiteX128" fmla="*/ 1930058 w 2294527"/>
                <a:gd name="connsiteY128" fmla="*/ 1376385 h 2288132"/>
                <a:gd name="connsiteX129" fmla="*/ 1848916 w 2294527"/>
                <a:gd name="connsiteY129" fmla="*/ 1378794 h 2288132"/>
                <a:gd name="connsiteX130" fmla="*/ 1606440 w 2294527"/>
                <a:gd name="connsiteY130" fmla="*/ 1365283 h 2288132"/>
                <a:gd name="connsiteX131" fmla="*/ 1604905 w 2294527"/>
                <a:gd name="connsiteY131" fmla="*/ 1365283 h 2288132"/>
                <a:gd name="connsiteX132" fmla="*/ 1526392 w 2294527"/>
                <a:gd name="connsiteY132" fmla="*/ 1340817 h 2288132"/>
                <a:gd name="connsiteX133" fmla="*/ 1523983 w 2294527"/>
                <a:gd name="connsiteY133" fmla="*/ 1339428 h 2288132"/>
                <a:gd name="connsiteX134" fmla="*/ 1522303 w 2294527"/>
                <a:gd name="connsiteY134" fmla="*/ 1337165 h 2288132"/>
                <a:gd name="connsiteX135" fmla="*/ 1522303 w 2294527"/>
                <a:gd name="connsiteY135" fmla="*/ 1331541 h 2288132"/>
                <a:gd name="connsiteX136" fmla="*/ 1523763 w 2294527"/>
                <a:gd name="connsiteY136" fmla="*/ 1329058 h 2288132"/>
                <a:gd name="connsiteX137" fmla="*/ 1525955 w 2294527"/>
                <a:gd name="connsiteY137" fmla="*/ 1327451 h 2288132"/>
                <a:gd name="connsiteX138" fmla="*/ 1528657 w 2294527"/>
                <a:gd name="connsiteY138" fmla="*/ 1326867 h 2288132"/>
                <a:gd name="connsiteX139" fmla="*/ 1531286 w 2294527"/>
                <a:gd name="connsiteY139" fmla="*/ 1327451 h 2288132"/>
                <a:gd name="connsiteX140" fmla="*/ 1608192 w 2294527"/>
                <a:gd name="connsiteY140" fmla="*/ 1351990 h 2288132"/>
                <a:gd name="connsiteX141" fmla="*/ 1612282 w 2294527"/>
                <a:gd name="connsiteY141" fmla="*/ 1354766 h 2288132"/>
                <a:gd name="connsiteX142" fmla="*/ 1613524 w 2294527"/>
                <a:gd name="connsiteY142" fmla="*/ 1359659 h 2288132"/>
                <a:gd name="connsiteX143" fmla="*/ 1611259 w 2294527"/>
                <a:gd name="connsiteY143" fmla="*/ 1364187 h 2288132"/>
                <a:gd name="connsiteX144" fmla="*/ 1606731 w 2294527"/>
                <a:gd name="connsiteY144" fmla="*/ 1366013 h 2288132"/>
                <a:gd name="connsiteX145" fmla="*/ 1454161 w 2294527"/>
                <a:gd name="connsiteY145" fmla="*/ 1306855 h 2288132"/>
                <a:gd name="connsiteX146" fmla="*/ 1451094 w 2294527"/>
                <a:gd name="connsiteY146" fmla="*/ 1306125 h 2288132"/>
                <a:gd name="connsiteX147" fmla="*/ 1379592 w 2294527"/>
                <a:gd name="connsiteY147" fmla="*/ 1264276 h 2288132"/>
                <a:gd name="connsiteX148" fmla="*/ 1377693 w 2294527"/>
                <a:gd name="connsiteY148" fmla="*/ 1262377 h 2288132"/>
                <a:gd name="connsiteX149" fmla="*/ 1376597 w 2294527"/>
                <a:gd name="connsiteY149" fmla="*/ 1259820 h 2288132"/>
                <a:gd name="connsiteX150" fmla="*/ 1376597 w 2294527"/>
                <a:gd name="connsiteY150" fmla="*/ 1257045 h 2288132"/>
                <a:gd name="connsiteX151" fmla="*/ 1377547 w 2294527"/>
                <a:gd name="connsiteY151" fmla="*/ 1254489 h 2288132"/>
                <a:gd name="connsiteX152" fmla="*/ 1379300 w 2294527"/>
                <a:gd name="connsiteY152" fmla="*/ 1252444 h 2288132"/>
                <a:gd name="connsiteX153" fmla="*/ 1381710 w 2294527"/>
                <a:gd name="connsiteY153" fmla="*/ 1251275 h 2288132"/>
                <a:gd name="connsiteX154" fmla="*/ 1384339 w 2294527"/>
                <a:gd name="connsiteY154" fmla="*/ 1251275 h 2288132"/>
                <a:gd name="connsiteX155" fmla="*/ 1386822 w 2294527"/>
                <a:gd name="connsiteY155" fmla="*/ 1252225 h 2288132"/>
                <a:gd name="connsiteX156" fmla="*/ 1457228 w 2294527"/>
                <a:gd name="connsiteY156" fmla="*/ 1293051 h 2288132"/>
                <a:gd name="connsiteX157" fmla="*/ 1460296 w 2294527"/>
                <a:gd name="connsiteY157" fmla="*/ 1296411 h 2288132"/>
                <a:gd name="connsiteX158" fmla="*/ 1460734 w 2294527"/>
                <a:gd name="connsiteY158" fmla="*/ 1301085 h 2288132"/>
                <a:gd name="connsiteX159" fmla="*/ 1458324 w 2294527"/>
                <a:gd name="connsiteY159" fmla="*/ 1305029 h 2288132"/>
                <a:gd name="connsiteX160" fmla="*/ 1454234 w 2294527"/>
                <a:gd name="connsiteY160" fmla="*/ 1306563 h 2288132"/>
                <a:gd name="connsiteX161" fmla="*/ 1314591 w 2294527"/>
                <a:gd name="connsiteY161" fmla="*/ 1219213 h 2288132"/>
                <a:gd name="connsiteX162" fmla="*/ 1310793 w 2294527"/>
                <a:gd name="connsiteY162" fmla="*/ 1217898 h 2288132"/>
                <a:gd name="connsiteX163" fmla="*/ 1247691 w 2294527"/>
                <a:gd name="connsiteY163" fmla="*/ 1161734 h 2288132"/>
                <a:gd name="connsiteX164" fmla="*/ 1246376 w 2294527"/>
                <a:gd name="connsiteY164" fmla="*/ 1159397 h 2288132"/>
                <a:gd name="connsiteX165" fmla="*/ 1246376 w 2294527"/>
                <a:gd name="connsiteY165" fmla="*/ 1156621 h 2288132"/>
                <a:gd name="connsiteX166" fmla="*/ 1247033 w 2294527"/>
                <a:gd name="connsiteY166" fmla="*/ 1153919 h 2288132"/>
                <a:gd name="connsiteX167" fmla="*/ 1248567 w 2294527"/>
                <a:gd name="connsiteY167" fmla="*/ 1151728 h 2288132"/>
                <a:gd name="connsiteX168" fmla="*/ 1250831 w 2294527"/>
                <a:gd name="connsiteY168" fmla="*/ 1150340 h 2288132"/>
                <a:gd name="connsiteX169" fmla="*/ 1253460 w 2294527"/>
                <a:gd name="connsiteY169" fmla="*/ 1149903 h 2288132"/>
                <a:gd name="connsiteX170" fmla="*/ 1256017 w 2294527"/>
                <a:gd name="connsiteY170" fmla="*/ 1150633 h 2288132"/>
                <a:gd name="connsiteX171" fmla="*/ 1258135 w 2294527"/>
                <a:gd name="connsiteY171" fmla="*/ 1152312 h 2288132"/>
                <a:gd name="connsiteX172" fmla="*/ 1318754 w 2294527"/>
                <a:gd name="connsiteY172" fmla="*/ 1206139 h 2288132"/>
                <a:gd name="connsiteX173" fmla="*/ 1321310 w 2294527"/>
                <a:gd name="connsiteY173" fmla="*/ 1209718 h 2288132"/>
                <a:gd name="connsiteX174" fmla="*/ 1321310 w 2294527"/>
                <a:gd name="connsiteY174" fmla="*/ 1214101 h 2288132"/>
                <a:gd name="connsiteX175" fmla="*/ 1318827 w 2294527"/>
                <a:gd name="connsiteY175" fmla="*/ 1217753 h 2288132"/>
                <a:gd name="connsiteX176" fmla="*/ 1314591 w 2294527"/>
                <a:gd name="connsiteY176" fmla="*/ 1219213 h 2288132"/>
                <a:gd name="connsiteX177" fmla="*/ 1211319 w 2294527"/>
                <a:gd name="connsiteY177" fmla="*/ 1091328 h 2288132"/>
                <a:gd name="connsiteX178" fmla="*/ 1207449 w 2294527"/>
                <a:gd name="connsiteY178" fmla="*/ 1090013 h 2288132"/>
                <a:gd name="connsiteX179" fmla="*/ 1204965 w 2294527"/>
                <a:gd name="connsiteY179" fmla="*/ 1086654 h 2288132"/>
                <a:gd name="connsiteX180" fmla="*/ 1187802 w 2294527"/>
                <a:gd name="connsiteY180" fmla="*/ 1016613 h 2288132"/>
                <a:gd name="connsiteX181" fmla="*/ 1185756 w 2294527"/>
                <a:gd name="connsiteY181" fmla="*/ 1002006 h 2288132"/>
                <a:gd name="connsiteX182" fmla="*/ 1185756 w 2294527"/>
                <a:gd name="connsiteY182" fmla="*/ 999158 h 2288132"/>
                <a:gd name="connsiteX183" fmla="*/ 1186852 w 2294527"/>
                <a:gd name="connsiteY183" fmla="*/ 996602 h 2288132"/>
                <a:gd name="connsiteX184" fmla="*/ 1188897 w 2294527"/>
                <a:gd name="connsiteY184" fmla="*/ 994703 h 2288132"/>
                <a:gd name="connsiteX185" fmla="*/ 1191380 w 2294527"/>
                <a:gd name="connsiteY185" fmla="*/ 993826 h 2288132"/>
                <a:gd name="connsiteX186" fmla="*/ 1196493 w 2294527"/>
                <a:gd name="connsiteY186" fmla="*/ 995141 h 2288132"/>
                <a:gd name="connsiteX187" fmla="*/ 1199196 w 2294527"/>
                <a:gd name="connsiteY187" fmla="*/ 999888 h 2288132"/>
                <a:gd name="connsiteX188" fmla="*/ 1201168 w 2294527"/>
                <a:gd name="connsiteY188" fmla="*/ 1013838 h 2288132"/>
                <a:gd name="connsiteX189" fmla="*/ 1217601 w 2294527"/>
                <a:gd name="connsiteY189" fmla="*/ 1081322 h 2288132"/>
                <a:gd name="connsiteX190" fmla="*/ 1217601 w 2294527"/>
                <a:gd name="connsiteY190" fmla="*/ 1086800 h 2288132"/>
                <a:gd name="connsiteX191" fmla="*/ 1213803 w 2294527"/>
                <a:gd name="connsiteY191" fmla="*/ 1090525 h 2288132"/>
                <a:gd name="connsiteX192" fmla="*/ 1211611 w 2294527"/>
                <a:gd name="connsiteY192" fmla="*/ 1090525 h 2288132"/>
                <a:gd name="connsiteX193" fmla="*/ 1187510 w 2294527"/>
                <a:gd name="connsiteY193" fmla="*/ 923347 h 2288132"/>
                <a:gd name="connsiteX194" fmla="*/ 1184953 w 2294527"/>
                <a:gd name="connsiteY194" fmla="*/ 922763 h 2288132"/>
                <a:gd name="connsiteX195" fmla="*/ 1182763 w 2294527"/>
                <a:gd name="connsiteY195" fmla="*/ 921229 h 2288132"/>
                <a:gd name="connsiteX196" fmla="*/ 1181301 w 2294527"/>
                <a:gd name="connsiteY196" fmla="*/ 918892 h 2288132"/>
                <a:gd name="connsiteX197" fmla="*/ 1180864 w 2294527"/>
                <a:gd name="connsiteY197" fmla="*/ 916190 h 2288132"/>
                <a:gd name="connsiteX198" fmla="*/ 1187145 w 2294527"/>
                <a:gd name="connsiteY198" fmla="*/ 830154 h 2288132"/>
                <a:gd name="connsiteX199" fmla="*/ 1187948 w 2294527"/>
                <a:gd name="connsiteY199" fmla="*/ 827452 h 2288132"/>
                <a:gd name="connsiteX200" fmla="*/ 1189774 w 2294527"/>
                <a:gd name="connsiteY200" fmla="*/ 825334 h 2288132"/>
                <a:gd name="connsiteX201" fmla="*/ 1192184 w 2294527"/>
                <a:gd name="connsiteY201" fmla="*/ 824093 h 2288132"/>
                <a:gd name="connsiteX202" fmla="*/ 1194886 w 2294527"/>
                <a:gd name="connsiteY202" fmla="*/ 824093 h 2288132"/>
                <a:gd name="connsiteX203" fmla="*/ 1197443 w 2294527"/>
                <a:gd name="connsiteY203" fmla="*/ 824969 h 2288132"/>
                <a:gd name="connsiteX204" fmla="*/ 1199487 w 2294527"/>
                <a:gd name="connsiteY204" fmla="*/ 826868 h 2288132"/>
                <a:gd name="connsiteX205" fmla="*/ 1200802 w 2294527"/>
                <a:gd name="connsiteY205" fmla="*/ 832273 h 2288132"/>
                <a:gd name="connsiteX206" fmla="*/ 1194594 w 2294527"/>
                <a:gd name="connsiteY206" fmla="*/ 916628 h 2288132"/>
                <a:gd name="connsiteX207" fmla="*/ 1192330 w 2294527"/>
                <a:gd name="connsiteY207" fmla="*/ 921229 h 2288132"/>
                <a:gd name="connsiteX208" fmla="*/ 1187729 w 2294527"/>
                <a:gd name="connsiteY208" fmla="*/ 923055 h 2288132"/>
                <a:gd name="connsiteX209" fmla="*/ 1207522 w 2294527"/>
                <a:gd name="connsiteY209" fmla="*/ 753906 h 2288132"/>
                <a:gd name="connsiteX210" fmla="*/ 1206207 w 2294527"/>
                <a:gd name="connsiteY210" fmla="*/ 753906 h 2288132"/>
                <a:gd name="connsiteX211" fmla="*/ 1202044 w 2294527"/>
                <a:gd name="connsiteY211" fmla="*/ 750985 h 2288132"/>
                <a:gd name="connsiteX212" fmla="*/ 1200948 w 2294527"/>
                <a:gd name="connsiteY212" fmla="*/ 745726 h 2288132"/>
                <a:gd name="connsiteX213" fmla="*/ 1216432 w 2294527"/>
                <a:gd name="connsiteY213" fmla="*/ 672691 h 2288132"/>
                <a:gd name="connsiteX214" fmla="*/ 1218695 w 2294527"/>
                <a:gd name="connsiteY214" fmla="*/ 662393 h 2288132"/>
                <a:gd name="connsiteX215" fmla="*/ 1221690 w 2294527"/>
                <a:gd name="connsiteY215" fmla="*/ 657938 h 2288132"/>
                <a:gd name="connsiteX216" fmla="*/ 1226730 w 2294527"/>
                <a:gd name="connsiteY216" fmla="*/ 656988 h 2288132"/>
                <a:gd name="connsiteX217" fmla="*/ 1230966 w 2294527"/>
                <a:gd name="connsiteY217" fmla="*/ 660128 h 2288132"/>
                <a:gd name="connsiteX218" fmla="*/ 1231842 w 2294527"/>
                <a:gd name="connsiteY218" fmla="*/ 665460 h 2288132"/>
                <a:gd name="connsiteX219" fmla="*/ 1229651 w 2294527"/>
                <a:gd name="connsiteY219" fmla="*/ 675831 h 2288132"/>
                <a:gd name="connsiteX220" fmla="*/ 1214094 w 2294527"/>
                <a:gd name="connsiteY220" fmla="*/ 748866 h 2288132"/>
                <a:gd name="connsiteX221" fmla="*/ 1207740 w 2294527"/>
                <a:gd name="connsiteY221" fmla="*/ 754052 h 2288132"/>
                <a:gd name="connsiteX222" fmla="*/ 1234325 w 2294527"/>
                <a:gd name="connsiteY222" fmla="*/ 585925 h 2288132"/>
                <a:gd name="connsiteX223" fmla="*/ 1229651 w 2294527"/>
                <a:gd name="connsiteY223" fmla="*/ 583953 h 2288132"/>
                <a:gd name="connsiteX224" fmla="*/ 1227606 w 2294527"/>
                <a:gd name="connsiteY224" fmla="*/ 579060 h 2288132"/>
                <a:gd name="connsiteX225" fmla="*/ 1207156 w 2294527"/>
                <a:gd name="connsiteY225" fmla="*/ 500985 h 2288132"/>
                <a:gd name="connsiteX226" fmla="*/ 1206426 w 2294527"/>
                <a:gd name="connsiteY226" fmla="*/ 495581 h 2288132"/>
                <a:gd name="connsiteX227" fmla="*/ 1209493 w 2294527"/>
                <a:gd name="connsiteY227" fmla="*/ 491271 h 2288132"/>
                <a:gd name="connsiteX228" fmla="*/ 1214606 w 2294527"/>
                <a:gd name="connsiteY228" fmla="*/ 490468 h 2288132"/>
                <a:gd name="connsiteX229" fmla="*/ 1218768 w 2294527"/>
                <a:gd name="connsiteY229" fmla="*/ 493755 h 2288132"/>
                <a:gd name="connsiteX230" fmla="*/ 1241191 w 2294527"/>
                <a:gd name="connsiteY230" fmla="*/ 578622 h 2288132"/>
                <a:gd name="connsiteX231" fmla="*/ 1239292 w 2294527"/>
                <a:gd name="connsiteY231" fmla="*/ 583734 h 2288132"/>
                <a:gd name="connsiteX232" fmla="*/ 1234617 w 2294527"/>
                <a:gd name="connsiteY232" fmla="*/ 585925 h 2288132"/>
                <a:gd name="connsiteX233" fmla="*/ 1159318 w 2294527"/>
                <a:gd name="connsiteY233" fmla="*/ 440805 h 2288132"/>
                <a:gd name="connsiteX234" fmla="*/ 1154936 w 2294527"/>
                <a:gd name="connsiteY234" fmla="*/ 439051 h 2288132"/>
                <a:gd name="connsiteX235" fmla="*/ 1100233 w 2294527"/>
                <a:gd name="connsiteY235" fmla="*/ 398809 h 2288132"/>
                <a:gd name="connsiteX236" fmla="*/ 1088840 w 2294527"/>
                <a:gd name="connsiteY236" fmla="*/ 391506 h 2288132"/>
                <a:gd name="connsiteX237" fmla="*/ 1086575 w 2294527"/>
                <a:gd name="connsiteY237" fmla="*/ 389752 h 2288132"/>
                <a:gd name="connsiteX238" fmla="*/ 1085261 w 2294527"/>
                <a:gd name="connsiteY238" fmla="*/ 387123 h 2288132"/>
                <a:gd name="connsiteX239" fmla="*/ 1085261 w 2294527"/>
                <a:gd name="connsiteY239" fmla="*/ 384202 h 2288132"/>
                <a:gd name="connsiteX240" fmla="*/ 1086210 w 2294527"/>
                <a:gd name="connsiteY240" fmla="*/ 381354 h 2288132"/>
                <a:gd name="connsiteX241" fmla="*/ 1088036 w 2294527"/>
                <a:gd name="connsiteY241" fmla="*/ 379162 h 2288132"/>
                <a:gd name="connsiteX242" fmla="*/ 1090665 w 2294527"/>
                <a:gd name="connsiteY242" fmla="*/ 377994 h 2288132"/>
                <a:gd name="connsiteX243" fmla="*/ 1093441 w 2294527"/>
                <a:gd name="connsiteY243" fmla="*/ 377994 h 2288132"/>
                <a:gd name="connsiteX244" fmla="*/ 1096070 w 2294527"/>
                <a:gd name="connsiteY244" fmla="*/ 379162 h 2288132"/>
                <a:gd name="connsiteX245" fmla="*/ 1107463 w 2294527"/>
                <a:gd name="connsiteY245" fmla="*/ 386466 h 2288132"/>
                <a:gd name="connsiteX246" fmla="*/ 1163992 w 2294527"/>
                <a:gd name="connsiteY246" fmla="*/ 428023 h 2288132"/>
                <a:gd name="connsiteX247" fmla="*/ 1166257 w 2294527"/>
                <a:gd name="connsiteY247" fmla="*/ 431675 h 2288132"/>
                <a:gd name="connsiteX248" fmla="*/ 1166257 w 2294527"/>
                <a:gd name="connsiteY248" fmla="*/ 435984 h 2288132"/>
                <a:gd name="connsiteX249" fmla="*/ 1163774 w 2294527"/>
                <a:gd name="connsiteY249" fmla="*/ 439416 h 2288132"/>
                <a:gd name="connsiteX250" fmla="*/ 1159318 w 2294527"/>
                <a:gd name="connsiteY250" fmla="*/ 440147 h 2288132"/>
                <a:gd name="connsiteX251" fmla="*/ 5362 w 2294527"/>
                <a:gd name="connsiteY251" fmla="*/ 427731 h 2288132"/>
                <a:gd name="connsiteX252" fmla="*/ 616 w 2294527"/>
                <a:gd name="connsiteY252" fmla="*/ 425613 h 2288132"/>
                <a:gd name="connsiteX253" fmla="*/ -1429 w 2294527"/>
                <a:gd name="connsiteY253" fmla="*/ 420647 h 2288132"/>
                <a:gd name="connsiteX254" fmla="*/ -1429 w 2294527"/>
                <a:gd name="connsiteY254" fmla="*/ 418018 h 2288132"/>
                <a:gd name="connsiteX255" fmla="*/ -1429 w 2294527"/>
                <a:gd name="connsiteY255" fmla="*/ 413854 h 2288132"/>
                <a:gd name="connsiteX256" fmla="*/ -42 w 2294527"/>
                <a:gd name="connsiteY256" fmla="*/ 407135 h 2288132"/>
                <a:gd name="connsiteX257" fmla="*/ 7700 w 2294527"/>
                <a:gd name="connsiteY257" fmla="*/ 391797 h 2288132"/>
                <a:gd name="connsiteX258" fmla="*/ 9380 w 2294527"/>
                <a:gd name="connsiteY258" fmla="*/ 389680 h 2288132"/>
                <a:gd name="connsiteX259" fmla="*/ 11716 w 2294527"/>
                <a:gd name="connsiteY259" fmla="*/ 388365 h 2288132"/>
                <a:gd name="connsiteX260" fmla="*/ 16903 w 2294527"/>
                <a:gd name="connsiteY260" fmla="*/ 388876 h 2288132"/>
                <a:gd name="connsiteX261" fmla="*/ 18948 w 2294527"/>
                <a:gd name="connsiteY261" fmla="*/ 390629 h 2288132"/>
                <a:gd name="connsiteX262" fmla="*/ 20189 w 2294527"/>
                <a:gd name="connsiteY262" fmla="*/ 393039 h 2288132"/>
                <a:gd name="connsiteX263" fmla="*/ 20189 w 2294527"/>
                <a:gd name="connsiteY263" fmla="*/ 395815 h 2288132"/>
                <a:gd name="connsiteX264" fmla="*/ 19459 w 2294527"/>
                <a:gd name="connsiteY264" fmla="*/ 398517 h 2288132"/>
                <a:gd name="connsiteX265" fmla="*/ 11716 w 2294527"/>
                <a:gd name="connsiteY265" fmla="*/ 413854 h 2288132"/>
                <a:gd name="connsiteX266" fmla="*/ 11716 w 2294527"/>
                <a:gd name="connsiteY266" fmla="*/ 416483 h 2288132"/>
                <a:gd name="connsiteX267" fmla="*/ 11716 w 2294527"/>
                <a:gd name="connsiteY267" fmla="*/ 420647 h 2288132"/>
                <a:gd name="connsiteX268" fmla="*/ 9818 w 2294527"/>
                <a:gd name="connsiteY268" fmla="*/ 425540 h 2288132"/>
                <a:gd name="connsiteX269" fmla="*/ 5362 w 2294527"/>
                <a:gd name="connsiteY269" fmla="*/ 427074 h 2288132"/>
                <a:gd name="connsiteX270" fmla="*/ 1021720 w 2294527"/>
                <a:gd name="connsiteY270" fmla="*/ 350605 h 2288132"/>
                <a:gd name="connsiteX271" fmla="*/ 1018507 w 2294527"/>
                <a:gd name="connsiteY271" fmla="*/ 349802 h 2288132"/>
                <a:gd name="connsiteX272" fmla="*/ 945472 w 2294527"/>
                <a:gd name="connsiteY272" fmla="*/ 315403 h 2288132"/>
                <a:gd name="connsiteX273" fmla="*/ 941674 w 2294527"/>
                <a:gd name="connsiteY273" fmla="*/ 311751 h 2288132"/>
                <a:gd name="connsiteX274" fmla="*/ 941674 w 2294527"/>
                <a:gd name="connsiteY274" fmla="*/ 306274 h 2288132"/>
                <a:gd name="connsiteX275" fmla="*/ 943061 w 2294527"/>
                <a:gd name="connsiteY275" fmla="*/ 303864 h 2288132"/>
                <a:gd name="connsiteX276" fmla="*/ 945179 w 2294527"/>
                <a:gd name="connsiteY276" fmla="*/ 302256 h 2288132"/>
                <a:gd name="connsiteX277" fmla="*/ 947735 w 2294527"/>
                <a:gd name="connsiteY277" fmla="*/ 301599 h 2288132"/>
                <a:gd name="connsiteX278" fmla="*/ 950364 w 2294527"/>
                <a:gd name="connsiteY278" fmla="*/ 302038 h 2288132"/>
                <a:gd name="connsiteX279" fmla="*/ 1025298 w 2294527"/>
                <a:gd name="connsiteY279" fmla="*/ 337094 h 2288132"/>
                <a:gd name="connsiteX280" fmla="*/ 1027417 w 2294527"/>
                <a:gd name="connsiteY280" fmla="*/ 338847 h 2288132"/>
                <a:gd name="connsiteX281" fmla="*/ 1028659 w 2294527"/>
                <a:gd name="connsiteY281" fmla="*/ 341331 h 2288132"/>
                <a:gd name="connsiteX282" fmla="*/ 1028659 w 2294527"/>
                <a:gd name="connsiteY282" fmla="*/ 344105 h 2288132"/>
                <a:gd name="connsiteX283" fmla="*/ 1025445 w 2294527"/>
                <a:gd name="connsiteY283" fmla="*/ 349583 h 2288132"/>
                <a:gd name="connsiteX284" fmla="*/ 1021720 w 2294527"/>
                <a:gd name="connsiteY284" fmla="*/ 349948 h 2288132"/>
                <a:gd name="connsiteX285" fmla="*/ 51156 w 2294527"/>
                <a:gd name="connsiteY285" fmla="*/ 326651 h 2288132"/>
                <a:gd name="connsiteX286" fmla="*/ 47942 w 2294527"/>
                <a:gd name="connsiteY286" fmla="*/ 325846 h 2288132"/>
                <a:gd name="connsiteX287" fmla="*/ 44655 w 2294527"/>
                <a:gd name="connsiteY287" fmla="*/ 321684 h 2288132"/>
                <a:gd name="connsiteX288" fmla="*/ 45167 w 2294527"/>
                <a:gd name="connsiteY288" fmla="*/ 316206 h 2288132"/>
                <a:gd name="connsiteX289" fmla="*/ 83948 w 2294527"/>
                <a:gd name="connsiteY289" fmla="*/ 240834 h 2288132"/>
                <a:gd name="connsiteX290" fmla="*/ 87966 w 2294527"/>
                <a:gd name="connsiteY290" fmla="*/ 237401 h 2288132"/>
                <a:gd name="connsiteX291" fmla="*/ 93078 w 2294527"/>
                <a:gd name="connsiteY291" fmla="*/ 237986 h 2288132"/>
                <a:gd name="connsiteX292" fmla="*/ 96292 w 2294527"/>
                <a:gd name="connsiteY292" fmla="*/ 242222 h 2288132"/>
                <a:gd name="connsiteX293" fmla="*/ 95780 w 2294527"/>
                <a:gd name="connsiteY293" fmla="*/ 247626 h 2288132"/>
                <a:gd name="connsiteX294" fmla="*/ 57437 w 2294527"/>
                <a:gd name="connsiteY294" fmla="*/ 322926 h 2288132"/>
                <a:gd name="connsiteX295" fmla="*/ 54807 w 2294527"/>
                <a:gd name="connsiteY295" fmla="*/ 325774 h 2288132"/>
                <a:gd name="connsiteX296" fmla="*/ 51156 w 2294527"/>
                <a:gd name="connsiteY296" fmla="*/ 325993 h 2288132"/>
                <a:gd name="connsiteX297" fmla="*/ 869149 w 2294527"/>
                <a:gd name="connsiteY297" fmla="*/ 294003 h 2288132"/>
                <a:gd name="connsiteX298" fmla="*/ 867981 w 2294527"/>
                <a:gd name="connsiteY298" fmla="*/ 294003 h 2288132"/>
                <a:gd name="connsiteX299" fmla="*/ 788080 w 2294527"/>
                <a:gd name="connsiteY299" fmla="*/ 282098 h 2288132"/>
                <a:gd name="connsiteX300" fmla="*/ 785451 w 2294527"/>
                <a:gd name="connsiteY300" fmla="*/ 281295 h 2288132"/>
                <a:gd name="connsiteX301" fmla="*/ 783406 w 2294527"/>
                <a:gd name="connsiteY301" fmla="*/ 279396 h 2288132"/>
                <a:gd name="connsiteX302" fmla="*/ 782165 w 2294527"/>
                <a:gd name="connsiteY302" fmla="*/ 276840 h 2288132"/>
                <a:gd name="connsiteX303" fmla="*/ 782165 w 2294527"/>
                <a:gd name="connsiteY303" fmla="*/ 273992 h 2288132"/>
                <a:gd name="connsiteX304" fmla="*/ 783041 w 2294527"/>
                <a:gd name="connsiteY304" fmla="*/ 271289 h 2288132"/>
                <a:gd name="connsiteX305" fmla="*/ 784794 w 2294527"/>
                <a:gd name="connsiteY305" fmla="*/ 269099 h 2288132"/>
                <a:gd name="connsiteX306" fmla="*/ 787204 w 2294527"/>
                <a:gd name="connsiteY306" fmla="*/ 267857 h 2288132"/>
                <a:gd name="connsiteX307" fmla="*/ 789906 w 2294527"/>
                <a:gd name="connsiteY307" fmla="*/ 267857 h 2288132"/>
                <a:gd name="connsiteX308" fmla="*/ 870757 w 2294527"/>
                <a:gd name="connsiteY308" fmla="*/ 279908 h 2288132"/>
                <a:gd name="connsiteX309" fmla="*/ 873167 w 2294527"/>
                <a:gd name="connsiteY309" fmla="*/ 280857 h 2288132"/>
                <a:gd name="connsiteX310" fmla="*/ 875066 w 2294527"/>
                <a:gd name="connsiteY310" fmla="*/ 282830 h 2288132"/>
                <a:gd name="connsiteX311" fmla="*/ 876161 w 2294527"/>
                <a:gd name="connsiteY311" fmla="*/ 285312 h 2288132"/>
                <a:gd name="connsiteX312" fmla="*/ 876161 w 2294527"/>
                <a:gd name="connsiteY312" fmla="*/ 288088 h 2288132"/>
                <a:gd name="connsiteX313" fmla="*/ 873897 w 2294527"/>
                <a:gd name="connsiteY313" fmla="*/ 292543 h 2288132"/>
                <a:gd name="connsiteX314" fmla="*/ 869295 w 2294527"/>
                <a:gd name="connsiteY314" fmla="*/ 294296 h 2288132"/>
                <a:gd name="connsiteX315" fmla="*/ 707888 w 2294527"/>
                <a:gd name="connsiteY315" fmla="*/ 274065 h 2288132"/>
                <a:gd name="connsiteX316" fmla="*/ 707304 w 2294527"/>
                <a:gd name="connsiteY316" fmla="*/ 274065 h 2288132"/>
                <a:gd name="connsiteX317" fmla="*/ 626161 w 2294527"/>
                <a:gd name="connsiteY317" fmla="*/ 259458 h 2288132"/>
                <a:gd name="connsiteX318" fmla="*/ 622072 w 2294527"/>
                <a:gd name="connsiteY318" fmla="*/ 256098 h 2288132"/>
                <a:gd name="connsiteX319" fmla="*/ 621488 w 2294527"/>
                <a:gd name="connsiteY319" fmla="*/ 250694 h 2288132"/>
                <a:gd name="connsiteX320" fmla="*/ 624628 w 2294527"/>
                <a:gd name="connsiteY320" fmla="*/ 246385 h 2288132"/>
                <a:gd name="connsiteX321" fmla="*/ 629741 w 2294527"/>
                <a:gd name="connsiteY321" fmla="*/ 245727 h 2288132"/>
                <a:gd name="connsiteX322" fmla="*/ 708545 w 2294527"/>
                <a:gd name="connsiteY322" fmla="*/ 259896 h 2288132"/>
                <a:gd name="connsiteX323" fmla="*/ 712782 w 2294527"/>
                <a:gd name="connsiteY323" fmla="*/ 262452 h 2288132"/>
                <a:gd name="connsiteX324" fmla="*/ 714388 w 2294527"/>
                <a:gd name="connsiteY324" fmla="*/ 267346 h 2288132"/>
                <a:gd name="connsiteX325" fmla="*/ 712416 w 2294527"/>
                <a:gd name="connsiteY325" fmla="*/ 272093 h 2288132"/>
                <a:gd name="connsiteX326" fmla="*/ 707888 w 2294527"/>
                <a:gd name="connsiteY326" fmla="*/ 274211 h 2288132"/>
                <a:gd name="connsiteX327" fmla="*/ 552834 w 2294527"/>
                <a:gd name="connsiteY327" fmla="*/ 227907 h 2288132"/>
                <a:gd name="connsiteX328" fmla="*/ 549547 w 2294527"/>
                <a:gd name="connsiteY328" fmla="*/ 227031 h 2288132"/>
                <a:gd name="connsiteX329" fmla="*/ 495283 w 2294527"/>
                <a:gd name="connsiteY329" fmla="*/ 185839 h 2288132"/>
                <a:gd name="connsiteX330" fmla="*/ 483597 w 2294527"/>
                <a:gd name="connsiteY330" fmla="*/ 174372 h 2288132"/>
                <a:gd name="connsiteX331" fmla="*/ 481552 w 2294527"/>
                <a:gd name="connsiteY331" fmla="*/ 169406 h 2288132"/>
                <a:gd name="connsiteX332" fmla="*/ 483524 w 2294527"/>
                <a:gd name="connsiteY332" fmla="*/ 164293 h 2288132"/>
                <a:gd name="connsiteX333" fmla="*/ 488271 w 2294527"/>
                <a:gd name="connsiteY333" fmla="*/ 162175 h 2288132"/>
                <a:gd name="connsiteX334" fmla="*/ 493091 w 2294527"/>
                <a:gd name="connsiteY334" fmla="*/ 164221 h 2288132"/>
                <a:gd name="connsiteX335" fmla="*/ 504412 w 2294527"/>
                <a:gd name="connsiteY335" fmla="*/ 175321 h 2288132"/>
                <a:gd name="connsiteX336" fmla="*/ 556121 w 2294527"/>
                <a:gd name="connsiteY336" fmla="*/ 214541 h 2288132"/>
                <a:gd name="connsiteX337" fmla="*/ 559335 w 2294527"/>
                <a:gd name="connsiteY337" fmla="*/ 218851 h 2288132"/>
                <a:gd name="connsiteX338" fmla="*/ 558750 w 2294527"/>
                <a:gd name="connsiteY338" fmla="*/ 224255 h 2288132"/>
                <a:gd name="connsiteX339" fmla="*/ 556267 w 2294527"/>
                <a:gd name="connsiteY339" fmla="*/ 227031 h 2288132"/>
                <a:gd name="connsiteX340" fmla="*/ 552761 w 2294527"/>
                <a:gd name="connsiteY340" fmla="*/ 228053 h 2288132"/>
                <a:gd name="connsiteX341" fmla="*/ 129231 w 2294527"/>
                <a:gd name="connsiteY341" fmla="*/ 176782 h 2288132"/>
                <a:gd name="connsiteX342" fmla="*/ 125725 w 2294527"/>
                <a:gd name="connsiteY342" fmla="*/ 175687 h 2288132"/>
                <a:gd name="connsiteX343" fmla="*/ 123753 w 2294527"/>
                <a:gd name="connsiteY343" fmla="*/ 173861 h 2288132"/>
                <a:gd name="connsiteX344" fmla="*/ 122657 w 2294527"/>
                <a:gd name="connsiteY344" fmla="*/ 171305 h 2288132"/>
                <a:gd name="connsiteX345" fmla="*/ 122657 w 2294527"/>
                <a:gd name="connsiteY345" fmla="*/ 168529 h 2288132"/>
                <a:gd name="connsiteX346" fmla="*/ 123534 w 2294527"/>
                <a:gd name="connsiteY346" fmla="*/ 165900 h 2288132"/>
                <a:gd name="connsiteX347" fmla="*/ 170057 w 2294527"/>
                <a:gd name="connsiteY347" fmla="*/ 94764 h 2288132"/>
                <a:gd name="connsiteX348" fmla="*/ 179260 w 2294527"/>
                <a:gd name="connsiteY348" fmla="*/ 93376 h 2288132"/>
                <a:gd name="connsiteX349" fmla="*/ 179625 w 2294527"/>
                <a:gd name="connsiteY349" fmla="*/ 93668 h 2288132"/>
                <a:gd name="connsiteX350" fmla="*/ 181305 w 2294527"/>
                <a:gd name="connsiteY350" fmla="*/ 95859 h 2288132"/>
                <a:gd name="connsiteX351" fmla="*/ 182108 w 2294527"/>
                <a:gd name="connsiteY351" fmla="*/ 98489 h 2288132"/>
                <a:gd name="connsiteX352" fmla="*/ 182108 w 2294527"/>
                <a:gd name="connsiteY352" fmla="*/ 101263 h 2288132"/>
                <a:gd name="connsiteX353" fmla="*/ 180793 w 2294527"/>
                <a:gd name="connsiteY353" fmla="*/ 103747 h 2288132"/>
                <a:gd name="connsiteX354" fmla="*/ 135365 w 2294527"/>
                <a:gd name="connsiteY354" fmla="*/ 173277 h 2288132"/>
                <a:gd name="connsiteX355" fmla="*/ 132882 w 2294527"/>
                <a:gd name="connsiteY355" fmla="*/ 175906 h 2288132"/>
                <a:gd name="connsiteX356" fmla="*/ 129450 w 2294527"/>
                <a:gd name="connsiteY356" fmla="*/ 176855 h 2288132"/>
                <a:gd name="connsiteX357" fmla="*/ 432034 w 2294527"/>
                <a:gd name="connsiteY357" fmla="*/ 114410 h 2288132"/>
                <a:gd name="connsiteX358" fmla="*/ 429259 w 2294527"/>
                <a:gd name="connsiteY358" fmla="*/ 113826 h 2288132"/>
                <a:gd name="connsiteX359" fmla="*/ 426995 w 2294527"/>
                <a:gd name="connsiteY359" fmla="*/ 112146 h 2288132"/>
                <a:gd name="connsiteX360" fmla="*/ 422758 w 2294527"/>
                <a:gd name="connsiteY360" fmla="*/ 107253 h 2288132"/>
                <a:gd name="connsiteX361" fmla="*/ 390112 w 2294527"/>
                <a:gd name="connsiteY361" fmla="*/ 69713 h 2288132"/>
                <a:gd name="connsiteX362" fmla="*/ 378864 w 2294527"/>
                <a:gd name="connsiteY362" fmla="*/ 57808 h 2288132"/>
                <a:gd name="connsiteX363" fmla="*/ 371561 w 2294527"/>
                <a:gd name="connsiteY363" fmla="*/ 50504 h 2288132"/>
                <a:gd name="connsiteX364" fmla="*/ 369589 w 2294527"/>
                <a:gd name="connsiteY364" fmla="*/ 45465 h 2288132"/>
                <a:gd name="connsiteX365" fmla="*/ 371561 w 2294527"/>
                <a:gd name="connsiteY365" fmla="*/ 40425 h 2288132"/>
                <a:gd name="connsiteX366" fmla="*/ 373752 w 2294527"/>
                <a:gd name="connsiteY366" fmla="*/ 38892 h 2288132"/>
                <a:gd name="connsiteX367" fmla="*/ 376308 w 2294527"/>
                <a:gd name="connsiteY367" fmla="*/ 38380 h 2288132"/>
                <a:gd name="connsiteX368" fmla="*/ 378937 w 2294527"/>
                <a:gd name="connsiteY368" fmla="*/ 38892 h 2288132"/>
                <a:gd name="connsiteX369" fmla="*/ 381056 w 2294527"/>
                <a:gd name="connsiteY369" fmla="*/ 40425 h 2288132"/>
                <a:gd name="connsiteX370" fmla="*/ 388870 w 2294527"/>
                <a:gd name="connsiteY370" fmla="*/ 47729 h 2288132"/>
                <a:gd name="connsiteX371" fmla="*/ 400410 w 2294527"/>
                <a:gd name="connsiteY371" fmla="*/ 59999 h 2288132"/>
                <a:gd name="connsiteX372" fmla="*/ 433276 w 2294527"/>
                <a:gd name="connsiteY372" fmla="*/ 97685 h 2288132"/>
                <a:gd name="connsiteX373" fmla="*/ 437439 w 2294527"/>
                <a:gd name="connsiteY373" fmla="*/ 102578 h 2288132"/>
                <a:gd name="connsiteX374" fmla="*/ 438827 w 2294527"/>
                <a:gd name="connsiteY374" fmla="*/ 104988 h 2288132"/>
                <a:gd name="connsiteX375" fmla="*/ 438827 w 2294527"/>
                <a:gd name="connsiteY375" fmla="*/ 107764 h 2288132"/>
                <a:gd name="connsiteX376" fmla="*/ 438242 w 2294527"/>
                <a:gd name="connsiteY376" fmla="*/ 110466 h 2288132"/>
                <a:gd name="connsiteX377" fmla="*/ 436635 w 2294527"/>
                <a:gd name="connsiteY377" fmla="*/ 112730 h 2288132"/>
                <a:gd name="connsiteX378" fmla="*/ 434299 w 2294527"/>
                <a:gd name="connsiteY378" fmla="*/ 114191 h 2288132"/>
                <a:gd name="connsiteX379" fmla="*/ 431596 w 2294527"/>
                <a:gd name="connsiteY379" fmla="*/ 114191 h 2288132"/>
                <a:gd name="connsiteX380" fmla="*/ 232648 w 2294527"/>
                <a:gd name="connsiteY380" fmla="*/ 46269 h 2288132"/>
                <a:gd name="connsiteX381" fmla="*/ 229654 w 2294527"/>
                <a:gd name="connsiteY381" fmla="*/ 45538 h 2288132"/>
                <a:gd name="connsiteX382" fmla="*/ 227316 w 2294527"/>
                <a:gd name="connsiteY382" fmla="*/ 43493 h 2288132"/>
                <a:gd name="connsiteX383" fmla="*/ 226075 w 2294527"/>
                <a:gd name="connsiteY383" fmla="*/ 41009 h 2288132"/>
                <a:gd name="connsiteX384" fmla="*/ 226075 w 2294527"/>
                <a:gd name="connsiteY384" fmla="*/ 38307 h 2288132"/>
                <a:gd name="connsiteX385" fmla="*/ 226952 w 2294527"/>
                <a:gd name="connsiteY385" fmla="*/ 35678 h 2288132"/>
                <a:gd name="connsiteX386" fmla="*/ 228631 w 2294527"/>
                <a:gd name="connsiteY386" fmla="*/ 33561 h 2288132"/>
                <a:gd name="connsiteX387" fmla="*/ 303930 w 2294527"/>
                <a:gd name="connsiteY387" fmla="*/ -620 h 2288132"/>
                <a:gd name="connsiteX388" fmla="*/ 306341 w 2294527"/>
                <a:gd name="connsiteY388" fmla="*/ -620 h 2288132"/>
                <a:gd name="connsiteX389" fmla="*/ 311088 w 2294527"/>
                <a:gd name="connsiteY389" fmla="*/ 1425 h 2288132"/>
                <a:gd name="connsiteX390" fmla="*/ 313060 w 2294527"/>
                <a:gd name="connsiteY390" fmla="*/ 6464 h 2288132"/>
                <a:gd name="connsiteX391" fmla="*/ 311088 w 2294527"/>
                <a:gd name="connsiteY391" fmla="*/ 11504 h 2288132"/>
                <a:gd name="connsiteX392" fmla="*/ 306341 w 2294527"/>
                <a:gd name="connsiteY392" fmla="*/ 13549 h 2288132"/>
                <a:gd name="connsiteX393" fmla="*/ 304296 w 2294527"/>
                <a:gd name="connsiteY393" fmla="*/ 13549 h 2288132"/>
                <a:gd name="connsiteX394" fmla="*/ 237395 w 2294527"/>
                <a:gd name="connsiteY394" fmla="*/ 44734 h 2288132"/>
                <a:gd name="connsiteX395" fmla="*/ 232940 w 2294527"/>
                <a:gd name="connsiteY395" fmla="*/ 45684 h 228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</a:cxnLst>
              <a:rect l="l" t="t" r="r" b="b"/>
              <a:pathLst>
                <a:path w="2294527" h="2288132">
                  <a:moveTo>
                    <a:pt x="2181956" y="2287498"/>
                  </a:moveTo>
                  <a:cubicBezTo>
                    <a:pt x="2181080" y="2287571"/>
                    <a:pt x="2180130" y="2287352"/>
                    <a:pt x="2179327" y="2286986"/>
                  </a:cubicBezTo>
                  <a:cubicBezTo>
                    <a:pt x="2178524" y="2286622"/>
                    <a:pt x="2177793" y="2286110"/>
                    <a:pt x="2177136" y="2285453"/>
                  </a:cubicBezTo>
                  <a:cubicBezTo>
                    <a:pt x="2176478" y="2284796"/>
                    <a:pt x="2175968" y="2283993"/>
                    <a:pt x="2175675" y="2283116"/>
                  </a:cubicBezTo>
                  <a:cubicBezTo>
                    <a:pt x="2175311" y="2282240"/>
                    <a:pt x="2175164" y="2281290"/>
                    <a:pt x="2175164" y="2280341"/>
                  </a:cubicBezTo>
                  <a:lnTo>
                    <a:pt x="2175164" y="2264053"/>
                  </a:lnTo>
                  <a:cubicBezTo>
                    <a:pt x="2175164" y="2242143"/>
                    <a:pt x="2175164" y="2218261"/>
                    <a:pt x="2176114" y="2194525"/>
                  </a:cubicBezTo>
                  <a:cubicBezTo>
                    <a:pt x="2176114" y="2193575"/>
                    <a:pt x="2176332" y="2192626"/>
                    <a:pt x="2176698" y="2191749"/>
                  </a:cubicBezTo>
                  <a:cubicBezTo>
                    <a:pt x="2177063" y="2190946"/>
                    <a:pt x="2177574" y="2190142"/>
                    <a:pt x="2178231" y="2189485"/>
                  </a:cubicBezTo>
                  <a:cubicBezTo>
                    <a:pt x="2179473" y="2188171"/>
                    <a:pt x="2181226" y="2187513"/>
                    <a:pt x="2183052" y="2187586"/>
                  </a:cubicBezTo>
                  <a:cubicBezTo>
                    <a:pt x="2184878" y="2187659"/>
                    <a:pt x="2186630" y="2188462"/>
                    <a:pt x="2187799" y="2189850"/>
                  </a:cubicBezTo>
                  <a:cubicBezTo>
                    <a:pt x="2189041" y="2191237"/>
                    <a:pt x="2189625" y="2193063"/>
                    <a:pt x="2189552" y="2194962"/>
                  </a:cubicBezTo>
                  <a:cubicBezTo>
                    <a:pt x="2188822" y="2218552"/>
                    <a:pt x="2188749" y="2241997"/>
                    <a:pt x="2188749" y="2264053"/>
                  </a:cubicBezTo>
                  <a:lnTo>
                    <a:pt x="2188749" y="2280341"/>
                  </a:lnTo>
                  <a:cubicBezTo>
                    <a:pt x="2188749" y="2281290"/>
                    <a:pt x="2188603" y="2282240"/>
                    <a:pt x="2188237" y="2283116"/>
                  </a:cubicBezTo>
                  <a:cubicBezTo>
                    <a:pt x="2187872" y="2283993"/>
                    <a:pt x="2187434" y="2284796"/>
                    <a:pt x="2186777" y="2285453"/>
                  </a:cubicBezTo>
                  <a:cubicBezTo>
                    <a:pt x="2186120" y="2286110"/>
                    <a:pt x="2185389" y="2286622"/>
                    <a:pt x="2184585" y="2286986"/>
                  </a:cubicBezTo>
                  <a:cubicBezTo>
                    <a:pt x="2183782" y="2287352"/>
                    <a:pt x="2182832" y="2287498"/>
                    <a:pt x="2181956" y="2287498"/>
                  </a:cubicBezTo>
                  <a:close/>
                  <a:moveTo>
                    <a:pt x="2190209" y="2116888"/>
                  </a:moveTo>
                  <a:lnTo>
                    <a:pt x="2189113" y="2116888"/>
                  </a:lnTo>
                  <a:cubicBezTo>
                    <a:pt x="2188237" y="2116742"/>
                    <a:pt x="2187361" y="2116450"/>
                    <a:pt x="2186630" y="2115939"/>
                  </a:cubicBezTo>
                  <a:cubicBezTo>
                    <a:pt x="2185900" y="2115427"/>
                    <a:pt x="2185243" y="2114770"/>
                    <a:pt x="2184731" y="2114040"/>
                  </a:cubicBezTo>
                  <a:cubicBezTo>
                    <a:pt x="2184221" y="2113236"/>
                    <a:pt x="2183855" y="2112433"/>
                    <a:pt x="2183636" y="2111484"/>
                  </a:cubicBezTo>
                  <a:cubicBezTo>
                    <a:pt x="2183490" y="2110534"/>
                    <a:pt x="2183490" y="2109658"/>
                    <a:pt x="2183636" y="2108708"/>
                  </a:cubicBezTo>
                  <a:cubicBezTo>
                    <a:pt x="2187799" y="2080151"/>
                    <a:pt x="2194810" y="2052033"/>
                    <a:pt x="2204525" y="2024863"/>
                  </a:cubicBezTo>
                  <a:cubicBezTo>
                    <a:pt x="2205182" y="2023110"/>
                    <a:pt x="2206423" y="2021650"/>
                    <a:pt x="2208103" y="2020847"/>
                  </a:cubicBezTo>
                  <a:cubicBezTo>
                    <a:pt x="2209783" y="2020190"/>
                    <a:pt x="2211609" y="2020190"/>
                    <a:pt x="2213288" y="2020847"/>
                  </a:cubicBezTo>
                  <a:cubicBezTo>
                    <a:pt x="2214968" y="2021577"/>
                    <a:pt x="2216283" y="2022892"/>
                    <a:pt x="2217013" y="2024572"/>
                  </a:cubicBezTo>
                  <a:cubicBezTo>
                    <a:pt x="2217743" y="2026324"/>
                    <a:pt x="2217743" y="2028296"/>
                    <a:pt x="2217013" y="2030049"/>
                  </a:cubicBezTo>
                  <a:cubicBezTo>
                    <a:pt x="2207665" y="2056342"/>
                    <a:pt x="2200873" y="2083511"/>
                    <a:pt x="2196782" y="2111191"/>
                  </a:cubicBezTo>
                  <a:cubicBezTo>
                    <a:pt x="2196490" y="2112798"/>
                    <a:pt x="2195687" y="2114259"/>
                    <a:pt x="2194446" y="2115354"/>
                  </a:cubicBezTo>
                  <a:cubicBezTo>
                    <a:pt x="2193277" y="2116376"/>
                    <a:pt x="2191743" y="2116888"/>
                    <a:pt x="2190209" y="2116888"/>
                  </a:cubicBezTo>
                  <a:close/>
                  <a:moveTo>
                    <a:pt x="2243890" y="1956211"/>
                  </a:moveTo>
                  <a:cubicBezTo>
                    <a:pt x="2242868" y="1956211"/>
                    <a:pt x="2241845" y="1955991"/>
                    <a:pt x="2240969" y="1955480"/>
                  </a:cubicBezTo>
                  <a:cubicBezTo>
                    <a:pt x="2240166" y="1955115"/>
                    <a:pt x="2239435" y="1954530"/>
                    <a:pt x="2238851" y="1953873"/>
                  </a:cubicBezTo>
                  <a:cubicBezTo>
                    <a:pt x="2238267" y="1953143"/>
                    <a:pt x="2237755" y="1952340"/>
                    <a:pt x="2237463" y="1951463"/>
                  </a:cubicBezTo>
                  <a:cubicBezTo>
                    <a:pt x="2237317" y="1950514"/>
                    <a:pt x="2237317" y="1949637"/>
                    <a:pt x="2237463" y="1948688"/>
                  </a:cubicBezTo>
                  <a:cubicBezTo>
                    <a:pt x="2237536" y="1947738"/>
                    <a:pt x="2237755" y="1946862"/>
                    <a:pt x="2238194" y="1946059"/>
                  </a:cubicBezTo>
                  <a:lnTo>
                    <a:pt x="2247761" y="1924878"/>
                  </a:lnTo>
                  <a:cubicBezTo>
                    <a:pt x="2256160" y="1906473"/>
                    <a:pt x="2262953" y="1887338"/>
                    <a:pt x="2268065" y="1867765"/>
                  </a:cubicBezTo>
                  <a:cubicBezTo>
                    <a:pt x="2268576" y="1865939"/>
                    <a:pt x="2269671" y="1864405"/>
                    <a:pt x="2271278" y="1863456"/>
                  </a:cubicBezTo>
                  <a:cubicBezTo>
                    <a:pt x="2272812" y="1862579"/>
                    <a:pt x="2274638" y="1862288"/>
                    <a:pt x="2276391" y="1862799"/>
                  </a:cubicBezTo>
                  <a:cubicBezTo>
                    <a:pt x="2278144" y="1863382"/>
                    <a:pt x="2279604" y="1864551"/>
                    <a:pt x="2280480" y="1866158"/>
                  </a:cubicBezTo>
                  <a:cubicBezTo>
                    <a:pt x="2281357" y="1867838"/>
                    <a:pt x="2281576" y="1869810"/>
                    <a:pt x="2281138" y="1871635"/>
                  </a:cubicBezTo>
                  <a:cubicBezTo>
                    <a:pt x="2275734" y="1891939"/>
                    <a:pt x="2268649" y="1911732"/>
                    <a:pt x="2259958" y="1930867"/>
                  </a:cubicBezTo>
                  <a:lnTo>
                    <a:pt x="2250317" y="1951901"/>
                  </a:lnTo>
                  <a:cubicBezTo>
                    <a:pt x="2249806" y="1953143"/>
                    <a:pt x="2249003" y="1954239"/>
                    <a:pt x="2247907" y="1954969"/>
                  </a:cubicBezTo>
                  <a:cubicBezTo>
                    <a:pt x="2246811" y="1955918"/>
                    <a:pt x="2245351" y="1956356"/>
                    <a:pt x="2243890" y="1956356"/>
                  </a:cubicBezTo>
                  <a:close/>
                  <a:moveTo>
                    <a:pt x="2286177" y="1792977"/>
                  </a:moveTo>
                  <a:cubicBezTo>
                    <a:pt x="2285301" y="1792977"/>
                    <a:pt x="2284352" y="1792758"/>
                    <a:pt x="2283548" y="1792393"/>
                  </a:cubicBezTo>
                  <a:cubicBezTo>
                    <a:pt x="2282745" y="1792027"/>
                    <a:pt x="2282015" y="1791443"/>
                    <a:pt x="2281430" y="1790786"/>
                  </a:cubicBezTo>
                  <a:cubicBezTo>
                    <a:pt x="2280773" y="1790129"/>
                    <a:pt x="2280335" y="1789325"/>
                    <a:pt x="2280043" y="1788448"/>
                  </a:cubicBezTo>
                  <a:cubicBezTo>
                    <a:pt x="2279677" y="1787572"/>
                    <a:pt x="2279531" y="1786622"/>
                    <a:pt x="2279604" y="1785673"/>
                  </a:cubicBezTo>
                  <a:lnTo>
                    <a:pt x="2279604" y="1774207"/>
                  </a:lnTo>
                  <a:cubicBezTo>
                    <a:pt x="2279458" y="1749960"/>
                    <a:pt x="2277487" y="1725785"/>
                    <a:pt x="2273542" y="1701902"/>
                  </a:cubicBezTo>
                  <a:cubicBezTo>
                    <a:pt x="2273396" y="1700149"/>
                    <a:pt x="2273908" y="1698396"/>
                    <a:pt x="2274930" y="1696936"/>
                  </a:cubicBezTo>
                  <a:cubicBezTo>
                    <a:pt x="2275952" y="1695548"/>
                    <a:pt x="2277487" y="1694525"/>
                    <a:pt x="2279166" y="1694234"/>
                  </a:cubicBezTo>
                  <a:cubicBezTo>
                    <a:pt x="2280846" y="1693941"/>
                    <a:pt x="2282672" y="1694307"/>
                    <a:pt x="2284059" y="1695329"/>
                  </a:cubicBezTo>
                  <a:cubicBezTo>
                    <a:pt x="2285520" y="1696278"/>
                    <a:pt x="2286543" y="1697812"/>
                    <a:pt x="2286908" y="1699565"/>
                  </a:cubicBezTo>
                  <a:cubicBezTo>
                    <a:pt x="2290925" y="1724324"/>
                    <a:pt x="2292970" y="1749302"/>
                    <a:pt x="2293043" y="1774353"/>
                  </a:cubicBezTo>
                  <a:lnTo>
                    <a:pt x="2293043" y="1786039"/>
                  </a:lnTo>
                  <a:cubicBezTo>
                    <a:pt x="2292970" y="1787791"/>
                    <a:pt x="2292239" y="1789471"/>
                    <a:pt x="2290998" y="1790713"/>
                  </a:cubicBezTo>
                  <a:cubicBezTo>
                    <a:pt x="2289829" y="1791955"/>
                    <a:pt x="2288149" y="1792685"/>
                    <a:pt x="2286470" y="1792685"/>
                  </a:cubicBezTo>
                  <a:close/>
                  <a:moveTo>
                    <a:pt x="2262003" y="1624996"/>
                  </a:moveTo>
                  <a:cubicBezTo>
                    <a:pt x="2260469" y="1624996"/>
                    <a:pt x="2258935" y="1624412"/>
                    <a:pt x="2257767" y="1623389"/>
                  </a:cubicBezTo>
                  <a:cubicBezTo>
                    <a:pt x="2256599" y="1622293"/>
                    <a:pt x="2255795" y="1620906"/>
                    <a:pt x="2255503" y="1619300"/>
                  </a:cubicBezTo>
                  <a:cubicBezTo>
                    <a:pt x="2248710" y="1591765"/>
                    <a:pt x="2241553" y="1564377"/>
                    <a:pt x="2234176" y="1537062"/>
                  </a:cubicBezTo>
                  <a:cubicBezTo>
                    <a:pt x="2233666" y="1535236"/>
                    <a:pt x="2233884" y="1533337"/>
                    <a:pt x="2234760" y="1531657"/>
                  </a:cubicBezTo>
                  <a:cubicBezTo>
                    <a:pt x="2235565" y="1530050"/>
                    <a:pt x="2237025" y="1528809"/>
                    <a:pt x="2238778" y="1528224"/>
                  </a:cubicBezTo>
                  <a:cubicBezTo>
                    <a:pt x="2240530" y="1527713"/>
                    <a:pt x="2242429" y="1527933"/>
                    <a:pt x="2243963" y="1528882"/>
                  </a:cubicBezTo>
                  <a:cubicBezTo>
                    <a:pt x="2245497" y="1529832"/>
                    <a:pt x="2246665" y="1531365"/>
                    <a:pt x="2247177" y="1533118"/>
                  </a:cubicBezTo>
                  <a:cubicBezTo>
                    <a:pt x="2254627" y="1560360"/>
                    <a:pt x="2261784" y="1587894"/>
                    <a:pt x="2268576" y="1615721"/>
                  </a:cubicBezTo>
                  <a:cubicBezTo>
                    <a:pt x="2269014" y="1617547"/>
                    <a:pt x="2268795" y="1619518"/>
                    <a:pt x="2267845" y="1621125"/>
                  </a:cubicBezTo>
                  <a:cubicBezTo>
                    <a:pt x="2266969" y="1622732"/>
                    <a:pt x="2265509" y="1623901"/>
                    <a:pt x="2263756" y="1624485"/>
                  </a:cubicBezTo>
                  <a:close/>
                  <a:moveTo>
                    <a:pt x="2217670" y="1460521"/>
                  </a:moveTo>
                  <a:cubicBezTo>
                    <a:pt x="2216210" y="1460521"/>
                    <a:pt x="2214822" y="1460010"/>
                    <a:pt x="2213654" y="1459133"/>
                  </a:cubicBezTo>
                  <a:cubicBezTo>
                    <a:pt x="2212485" y="1458184"/>
                    <a:pt x="2211609" y="1456943"/>
                    <a:pt x="2211097" y="1455554"/>
                  </a:cubicBezTo>
                  <a:cubicBezTo>
                    <a:pt x="2201384" y="1422908"/>
                    <a:pt x="2192108" y="1404430"/>
                    <a:pt x="2169102" y="1392818"/>
                  </a:cubicBezTo>
                  <a:cubicBezTo>
                    <a:pt x="2167422" y="1392014"/>
                    <a:pt x="2166181" y="1390626"/>
                    <a:pt x="2165596" y="1388873"/>
                  </a:cubicBezTo>
                  <a:cubicBezTo>
                    <a:pt x="2164866" y="1387121"/>
                    <a:pt x="2164866" y="1385149"/>
                    <a:pt x="2165596" y="1383396"/>
                  </a:cubicBezTo>
                  <a:cubicBezTo>
                    <a:pt x="2166400" y="1381716"/>
                    <a:pt x="2167715" y="1380401"/>
                    <a:pt x="2169467" y="1379671"/>
                  </a:cubicBezTo>
                  <a:cubicBezTo>
                    <a:pt x="2171147" y="1378941"/>
                    <a:pt x="2172973" y="1378941"/>
                    <a:pt x="2174653" y="1379671"/>
                  </a:cubicBezTo>
                  <a:cubicBezTo>
                    <a:pt x="2204743" y="1394278"/>
                    <a:pt x="2215187" y="1421739"/>
                    <a:pt x="2223951" y="1451026"/>
                  </a:cubicBezTo>
                  <a:cubicBezTo>
                    <a:pt x="2224536" y="1452852"/>
                    <a:pt x="2224317" y="1454824"/>
                    <a:pt x="2223440" y="1456504"/>
                  </a:cubicBezTo>
                  <a:cubicBezTo>
                    <a:pt x="2222637" y="1458111"/>
                    <a:pt x="2221249" y="1459352"/>
                    <a:pt x="2219496" y="1459936"/>
                  </a:cubicBezTo>
                  <a:cubicBezTo>
                    <a:pt x="2218839" y="1460083"/>
                    <a:pt x="2218182" y="1460083"/>
                    <a:pt x="2217524" y="1459936"/>
                  </a:cubicBezTo>
                  <a:close/>
                  <a:moveTo>
                    <a:pt x="1746374" y="1382300"/>
                  </a:moveTo>
                  <a:cubicBezTo>
                    <a:pt x="1726144" y="1382300"/>
                    <a:pt x="1705913" y="1381277"/>
                    <a:pt x="1685829" y="1379233"/>
                  </a:cubicBezTo>
                  <a:cubicBezTo>
                    <a:pt x="1684952" y="1379087"/>
                    <a:pt x="1684076" y="1378794"/>
                    <a:pt x="1683273" y="1378357"/>
                  </a:cubicBezTo>
                  <a:cubicBezTo>
                    <a:pt x="1682469" y="1377918"/>
                    <a:pt x="1681738" y="1377261"/>
                    <a:pt x="1681154" y="1376531"/>
                  </a:cubicBezTo>
                  <a:cubicBezTo>
                    <a:pt x="1680570" y="1375727"/>
                    <a:pt x="1680205" y="1374850"/>
                    <a:pt x="1679986" y="1373901"/>
                  </a:cubicBezTo>
                  <a:cubicBezTo>
                    <a:pt x="1679766" y="1372952"/>
                    <a:pt x="1679766" y="1372003"/>
                    <a:pt x="1679986" y="1371053"/>
                  </a:cubicBezTo>
                  <a:cubicBezTo>
                    <a:pt x="1680205" y="1369227"/>
                    <a:pt x="1681081" y="1367547"/>
                    <a:pt x="1682469" y="1366306"/>
                  </a:cubicBezTo>
                  <a:cubicBezTo>
                    <a:pt x="1683784" y="1365064"/>
                    <a:pt x="1685536" y="1364480"/>
                    <a:pt x="1687362" y="1364699"/>
                  </a:cubicBezTo>
                  <a:cubicBezTo>
                    <a:pt x="1714020" y="1367401"/>
                    <a:pt x="1740897" y="1368351"/>
                    <a:pt x="1767701" y="1367401"/>
                  </a:cubicBezTo>
                  <a:cubicBezTo>
                    <a:pt x="1768577" y="1367328"/>
                    <a:pt x="1769454" y="1367475"/>
                    <a:pt x="1770257" y="1367839"/>
                  </a:cubicBezTo>
                  <a:cubicBezTo>
                    <a:pt x="1771133" y="1368132"/>
                    <a:pt x="1771864" y="1368642"/>
                    <a:pt x="1772521" y="1369300"/>
                  </a:cubicBezTo>
                  <a:cubicBezTo>
                    <a:pt x="1773179" y="1369958"/>
                    <a:pt x="1773689" y="1370688"/>
                    <a:pt x="1774055" y="1371564"/>
                  </a:cubicBezTo>
                  <a:cubicBezTo>
                    <a:pt x="1774420" y="1372440"/>
                    <a:pt x="1774639" y="1373317"/>
                    <a:pt x="1774639" y="1374266"/>
                  </a:cubicBezTo>
                  <a:cubicBezTo>
                    <a:pt x="1774712" y="1375216"/>
                    <a:pt x="1774567" y="1376092"/>
                    <a:pt x="1774201" y="1376969"/>
                  </a:cubicBezTo>
                  <a:cubicBezTo>
                    <a:pt x="1773909" y="1377845"/>
                    <a:pt x="1773471" y="1378648"/>
                    <a:pt x="1772886" y="1379306"/>
                  </a:cubicBezTo>
                  <a:cubicBezTo>
                    <a:pt x="1772229" y="1379963"/>
                    <a:pt x="1771499" y="1380547"/>
                    <a:pt x="1770696" y="1380986"/>
                  </a:cubicBezTo>
                  <a:cubicBezTo>
                    <a:pt x="1769892" y="1381351"/>
                    <a:pt x="1769016" y="1381570"/>
                    <a:pt x="1768140" y="1381570"/>
                  </a:cubicBezTo>
                  <a:cubicBezTo>
                    <a:pt x="1760836" y="1381570"/>
                    <a:pt x="1753533" y="1382008"/>
                    <a:pt x="1746667" y="1382008"/>
                  </a:cubicBezTo>
                  <a:close/>
                  <a:moveTo>
                    <a:pt x="2092196" y="1381204"/>
                  </a:moveTo>
                  <a:cubicBezTo>
                    <a:pt x="2077589" y="1380620"/>
                    <a:pt x="2063420" y="1379525"/>
                    <a:pt x="2049032" y="1378430"/>
                  </a:cubicBezTo>
                  <a:cubicBezTo>
                    <a:pt x="2036397" y="1377407"/>
                    <a:pt x="2023763" y="1376458"/>
                    <a:pt x="2011127" y="1375873"/>
                  </a:cubicBezTo>
                  <a:cubicBezTo>
                    <a:pt x="2009301" y="1375800"/>
                    <a:pt x="2007548" y="1374923"/>
                    <a:pt x="2006380" y="1373536"/>
                  </a:cubicBezTo>
                  <a:cubicBezTo>
                    <a:pt x="2005138" y="1372148"/>
                    <a:pt x="2004554" y="1370322"/>
                    <a:pt x="2004627" y="1368423"/>
                  </a:cubicBezTo>
                  <a:cubicBezTo>
                    <a:pt x="2004700" y="1366525"/>
                    <a:pt x="2005431" y="1364771"/>
                    <a:pt x="2006745" y="1363457"/>
                  </a:cubicBezTo>
                  <a:cubicBezTo>
                    <a:pt x="2007402" y="1362800"/>
                    <a:pt x="2008133" y="1362288"/>
                    <a:pt x="2009009" y="1361997"/>
                  </a:cubicBezTo>
                  <a:cubicBezTo>
                    <a:pt x="2009886" y="1361705"/>
                    <a:pt x="2010762" y="1361558"/>
                    <a:pt x="2011638" y="1361558"/>
                  </a:cubicBezTo>
                  <a:cubicBezTo>
                    <a:pt x="2024420" y="1362215"/>
                    <a:pt x="2037274" y="1363238"/>
                    <a:pt x="2050420" y="1364187"/>
                  </a:cubicBezTo>
                  <a:cubicBezTo>
                    <a:pt x="2063566" y="1365137"/>
                    <a:pt x="2078904" y="1366379"/>
                    <a:pt x="2093073" y="1366890"/>
                  </a:cubicBezTo>
                  <a:cubicBezTo>
                    <a:pt x="2094899" y="1367036"/>
                    <a:pt x="2096578" y="1367839"/>
                    <a:pt x="2097819" y="1369154"/>
                  </a:cubicBezTo>
                  <a:cubicBezTo>
                    <a:pt x="2098404" y="1369884"/>
                    <a:pt x="2098842" y="1370688"/>
                    <a:pt x="2099208" y="1371564"/>
                  </a:cubicBezTo>
                  <a:cubicBezTo>
                    <a:pt x="2099938" y="1373317"/>
                    <a:pt x="2099938" y="1375289"/>
                    <a:pt x="2099208" y="1377042"/>
                  </a:cubicBezTo>
                  <a:cubicBezTo>
                    <a:pt x="2098842" y="1377918"/>
                    <a:pt x="2098258" y="1378648"/>
                    <a:pt x="2097601" y="1379233"/>
                  </a:cubicBezTo>
                  <a:cubicBezTo>
                    <a:pt x="2096870" y="1379817"/>
                    <a:pt x="2096140" y="1380256"/>
                    <a:pt x="2095263" y="1380620"/>
                  </a:cubicBezTo>
                  <a:cubicBezTo>
                    <a:pt x="2094387" y="1380767"/>
                    <a:pt x="2093437" y="1380767"/>
                    <a:pt x="2092561" y="1380620"/>
                  </a:cubicBezTo>
                  <a:close/>
                  <a:moveTo>
                    <a:pt x="1848770" y="1378794"/>
                  </a:moveTo>
                  <a:cubicBezTo>
                    <a:pt x="1846944" y="1378794"/>
                    <a:pt x="1845264" y="1378064"/>
                    <a:pt x="1844022" y="1376749"/>
                  </a:cubicBezTo>
                  <a:cubicBezTo>
                    <a:pt x="1842708" y="1375362"/>
                    <a:pt x="1842051" y="1373609"/>
                    <a:pt x="1842051" y="1371710"/>
                  </a:cubicBezTo>
                  <a:cubicBezTo>
                    <a:pt x="1842051" y="1369811"/>
                    <a:pt x="1842708" y="1368059"/>
                    <a:pt x="1844022" y="1366670"/>
                  </a:cubicBezTo>
                  <a:cubicBezTo>
                    <a:pt x="1845264" y="1365356"/>
                    <a:pt x="1846944" y="1364626"/>
                    <a:pt x="1848770" y="1364626"/>
                  </a:cubicBezTo>
                  <a:cubicBezTo>
                    <a:pt x="1875866" y="1363603"/>
                    <a:pt x="1903035" y="1362727"/>
                    <a:pt x="1930058" y="1362069"/>
                  </a:cubicBezTo>
                  <a:cubicBezTo>
                    <a:pt x="1931738" y="1362288"/>
                    <a:pt x="1933272" y="1363092"/>
                    <a:pt x="1934367" y="1364407"/>
                  </a:cubicBezTo>
                  <a:cubicBezTo>
                    <a:pt x="1936777" y="1367182"/>
                    <a:pt x="1936777" y="1371272"/>
                    <a:pt x="1934367" y="1374047"/>
                  </a:cubicBezTo>
                  <a:cubicBezTo>
                    <a:pt x="1933272" y="1375362"/>
                    <a:pt x="1931738" y="1376165"/>
                    <a:pt x="1930058" y="1376385"/>
                  </a:cubicBezTo>
                  <a:cubicBezTo>
                    <a:pt x="1902962" y="1376969"/>
                    <a:pt x="1875793" y="1377845"/>
                    <a:pt x="1848916" y="1378794"/>
                  </a:cubicBezTo>
                  <a:close/>
                  <a:moveTo>
                    <a:pt x="1606440" y="1365283"/>
                  </a:moveTo>
                  <a:lnTo>
                    <a:pt x="1604905" y="1365283"/>
                  </a:lnTo>
                  <a:cubicBezTo>
                    <a:pt x="1578248" y="1358783"/>
                    <a:pt x="1552028" y="1350603"/>
                    <a:pt x="1526392" y="1340817"/>
                  </a:cubicBezTo>
                  <a:cubicBezTo>
                    <a:pt x="1525516" y="1340524"/>
                    <a:pt x="1524713" y="1340013"/>
                    <a:pt x="1523983" y="1339428"/>
                  </a:cubicBezTo>
                  <a:cubicBezTo>
                    <a:pt x="1523252" y="1338844"/>
                    <a:pt x="1522668" y="1338041"/>
                    <a:pt x="1522303" y="1337165"/>
                  </a:cubicBezTo>
                  <a:cubicBezTo>
                    <a:pt x="1521573" y="1335339"/>
                    <a:pt x="1521573" y="1333367"/>
                    <a:pt x="1522303" y="1331541"/>
                  </a:cubicBezTo>
                  <a:cubicBezTo>
                    <a:pt x="1522595" y="1330591"/>
                    <a:pt x="1523106" y="1329788"/>
                    <a:pt x="1523763" y="1329058"/>
                  </a:cubicBezTo>
                  <a:cubicBezTo>
                    <a:pt x="1524348" y="1328400"/>
                    <a:pt x="1525151" y="1327816"/>
                    <a:pt x="1525955" y="1327451"/>
                  </a:cubicBezTo>
                  <a:cubicBezTo>
                    <a:pt x="1526831" y="1327086"/>
                    <a:pt x="1527708" y="1326867"/>
                    <a:pt x="1528657" y="1326867"/>
                  </a:cubicBezTo>
                  <a:cubicBezTo>
                    <a:pt x="1529533" y="1326867"/>
                    <a:pt x="1530483" y="1327086"/>
                    <a:pt x="1531286" y="1327451"/>
                  </a:cubicBezTo>
                  <a:cubicBezTo>
                    <a:pt x="1556410" y="1337238"/>
                    <a:pt x="1582045" y="1345418"/>
                    <a:pt x="1608192" y="1351990"/>
                  </a:cubicBezTo>
                  <a:cubicBezTo>
                    <a:pt x="1609872" y="1352356"/>
                    <a:pt x="1611332" y="1353378"/>
                    <a:pt x="1612282" y="1354766"/>
                  </a:cubicBezTo>
                  <a:cubicBezTo>
                    <a:pt x="1613231" y="1356227"/>
                    <a:pt x="1613670" y="1357907"/>
                    <a:pt x="1613524" y="1359659"/>
                  </a:cubicBezTo>
                  <a:cubicBezTo>
                    <a:pt x="1613304" y="1361412"/>
                    <a:pt x="1612501" y="1363019"/>
                    <a:pt x="1611259" y="1364187"/>
                  </a:cubicBezTo>
                  <a:cubicBezTo>
                    <a:pt x="1610018" y="1365356"/>
                    <a:pt x="1608412" y="1366013"/>
                    <a:pt x="1606731" y="1366013"/>
                  </a:cubicBezTo>
                  <a:close/>
                  <a:moveTo>
                    <a:pt x="1454161" y="1306855"/>
                  </a:moveTo>
                  <a:cubicBezTo>
                    <a:pt x="1453066" y="1306855"/>
                    <a:pt x="1452043" y="1306563"/>
                    <a:pt x="1451094" y="1306125"/>
                  </a:cubicBezTo>
                  <a:cubicBezTo>
                    <a:pt x="1427868" y="1293781"/>
                    <a:pt x="1403402" y="1279686"/>
                    <a:pt x="1379592" y="1264276"/>
                  </a:cubicBezTo>
                  <a:cubicBezTo>
                    <a:pt x="1378862" y="1263764"/>
                    <a:pt x="1378205" y="1263107"/>
                    <a:pt x="1377693" y="1262377"/>
                  </a:cubicBezTo>
                  <a:cubicBezTo>
                    <a:pt x="1377182" y="1261574"/>
                    <a:pt x="1376817" y="1260696"/>
                    <a:pt x="1376597" y="1259820"/>
                  </a:cubicBezTo>
                  <a:cubicBezTo>
                    <a:pt x="1376452" y="1258870"/>
                    <a:pt x="1376452" y="1257994"/>
                    <a:pt x="1376597" y="1257045"/>
                  </a:cubicBezTo>
                  <a:cubicBezTo>
                    <a:pt x="1376744" y="1256168"/>
                    <a:pt x="1377036" y="1255292"/>
                    <a:pt x="1377547" y="1254489"/>
                  </a:cubicBezTo>
                  <a:cubicBezTo>
                    <a:pt x="1377985" y="1253685"/>
                    <a:pt x="1378569" y="1253028"/>
                    <a:pt x="1379300" y="1252444"/>
                  </a:cubicBezTo>
                  <a:cubicBezTo>
                    <a:pt x="1380031" y="1251859"/>
                    <a:pt x="1380834" y="1251495"/>
                    <a:pt x="1381710" y="1251275"/>
                  </a:cubicBezTo>
                  <a:cubicBezTo>
                    <a:pt x="1382587" y="1251056"/>
                    <a:pt x="1383463" y="1251056"/>
                    <a:pt x="1384339" y="1251275"/>
                  </a:cubicBezTo>
                  <a:cubicBezTo>
                    <a:pt x="1385216" y="1251422"/>
                    <a:pt x="1386092" y="1251786"/>
                    <a:pt x="1386822" y="1252225"/>
                  </a:cubicBezTo>
                  <a:cubicBezTo>
                    <a:pt x="1409536" y="1267123"/>
                    <a:pt x="1433054" y="1280709"/>
                    <a:pt x="1457228" y="1293051"/>
                  </a:cubicBezTo>
                  <a:cubicBezTo>
                    <a:pt x="1458617" y="1293781"/>
                    <a:pt x="1459638" y="1295023"/>
                    <a:pt x="1460296" y="1296411"/>
                  </a:cubicBezTo>
                  <a:cubicBezTo>
                    <a:pt x="1460880" y="1297872"/>
                    <a:pt x="1461026" y="1299552"/>
                    <a:pt x="1460734" y="1301085"/>
                  </a:cubicBezTo>
                  <a:cubicBezTo>
                    <a:pt x="1460369" y="1302619"/>
                    <a:pt x="1459566" y="1304007"/>
                    <a:pt x="1458324" y="1305029"/>
                  </a:cubicBezTo>
                  <a:cubicBezTo>
                    <a:pt x="1457155" y="1305979"/>
                    <a:pt x="1455768" y="1306563"/>
                    <a:pt x="1454234" y="1306563"/>
                  </a:cubicBezTo>
                  <a:close/>
                  <a:moveTo>
                    <a:pt x="1314591" y="1219213"/>
                  </a:moveTo>
                  <a:cubicBezTo>
                    <a:pt x="1313203" y="1219213"/>
                    <a:pt x="1311888" y="1218774"/>
                    <a:pt x="1310793" y="1217898"/>
                  </a:cubicBezTo>
                  <a:cubicBezTo>
                    <a:pt x="1287422" y="1201977"/>
                    <a:pt x="1266241" y="1183061"/>
                    <a:pt x="1247691" y="1161734"/>
                  </a:cubicBezTo>
                  <a:cubicBezTo>
                    <a:pt x="1247106" y="1161077"/>
                    <a:pt x="1246668" y="1160273"/>
                    <a:pt x="1246376" y="1159397"/>
                  </a:cubicBezTo>
                  <a:cubicBezTo>
                    <a:pt x="1246230" y="1158447"/>
                    <a:pt x="1246230" y="1157571"/>
                    <a:pt x="1246376" y="1156621"/>
                  </a:cubicBezTo>
                  <a:cubicBezTo>
                    <a:pt x="1246376" y="1155673"/>
                    <a:pt x="1246595" y="1154723"/>
                    <a:pt x="1247033" y="1153919"/>
                  </a:cubicBezTo>
                  <a:cubicBezTo>
                    <a:pt x="1247399" y="1153116"/>
                    <a:pt x="1247909" y="1152312"/>
                    <a:pt x="1248567" y="1151728"/>
                  </a:cubicBezTo>
                  <a:cubicBezTo>
                    <a:pt x="1249224" y="1151071"/>
                    <a:pt x="1249955" y="1150633"/>
                    <a:pt x="1250831" y="1150340"/>
                  </a:cubicBezTo>
                  <a:cubicBezTo>
                    <a:pt x="1251634" y="1150049"/>
                    <a:pt x="1252584" y="1149903"/>
                    <a:pt x="1253460" y="1149903"/>
                  </a:cubicBezTo>
                  <a:cubicBezTo>
                    <a:pt x="1254337" y="1149976"/>
                    <a:pt x="1255213" y="1150195"/>
                    <a:pt x="1256017" y="1150633"/>
                  </a:cubicBezTo>
                  <a:cubicBezTo>
                    <a:pt x="1256820" y="1150998"/>
                    <a:pt x="1257551" y="1151582"/>
                    <a:pt x="1258135" y="1152312"/>
                  </a:cubicBezTo>
                  <a:cubicBezTo>
                    <a:pt x="1275956" y="1172763"/>
                    <a:pt x="1296332" y="1190802"/>
                    <a:pt x="1318754" y="1206139"/>
                  </a:cubicBezTo>
                  <a:cubicBezTo>
                    <a:pt x="1319923" y="1207016"/>
                    <a:pt x="1320871" y="1208258"/>
                    <a:pt x="1321310" y="1209718"/>
                  </a:cubicBezTo>
                  <a:cubicBezTo>
                    <a:pt x="1321676" y="1211179"/>
                    <a:pt x="1321676" y="1212640"/>
                    <a:pt x="1321310" y="1214101"/>
                  </a:cubicBezTo>
                  <a:cubicBezTo>
                    <a:pt x="1320871" y="1215561"/>
                    <a:pt x="1319995" y="1216803"/>
                    <a:pt x="1318827" y="1217753"/>
                  </a:cubicBezTo>
                  <a:cubicBezTo>
                    <a:pt x="1317658" y="1218774"/>
                    <a:pt x="1316125" y="1219286"/>
                    <a:pt x="1314591" y="1219213"/>
                  </a:cubicBezTo>
                  <a:close/>
                  <a:moveTo>
                    <a:pt x="1211319" y="1091328"/>
                  </a:moveTo>
                  <a:cubicBezTo>
                    <a:pt x="1209932" y="1091328"/>
                    <a:pt x="1208544" y="1090890"/>
                    <a:pt x="1207449" y="1090013"/>
                  </a:cubicBezTo>
                  <a:cubicBezTo>
                    <a:pt x="1206280" y="1089210"/>
                    <a:pt x="1205403" y="1088042"/>
                    <a:pt x="1204965" y="1086654"/>
                  </a:cubicBezTo>
                  <a:cubicBezTo>
                    <a:pt x="1197150" y="1063867"/>
                    <a:pt x="1191380" y="1040423"/>
                    <a:pt x="1187802" y="1016613"/>
                  </a:cubicBezTo>
                  <a:cubicBezTo>
                    <a:pt x="1187071" y="1011793"/>
                    <a:pt x="1186341" y="1006972"/>
                    <a:pt x="1185756" y="1002006"/>
                  </a:cubicBezTo>
                  <a:cubicBezTo>
                    <a:pt x="1185538" y="1001057"/>
                    <a:pt x="1185538" y="1000107"/>
                    <a:pt x="1185756" y="999158"/>
                  </a:cubicBezTo>
                  <a:cubicBezTo>
                    <a:pt x="1185976" y="998282"/>
                    <a:pt x="1186341" y="997405"/>
                    <a:pt x="1186852" y="996602"/>
                  </a:cubicBezTo>
                  <a:cubicBezTo>
                    <a:pt x="1187437" y="995872"/>
                    <a:pt x="1188094" y="995214"/>
                    <a:pt x="1188897" y="994703"/>
                  </a:cubicBezTo>
                  <a:cubicBezTo>
                    <a:pt x="1189701" y="994264"/>
                    <a:pt x="1190504" y="993973"/>
                    <a:pt x="1191380" y="993826"/>
                  </a:cubicBezTo>
                  <a:cubicBezTo>
                    <a:pt x="1193206" y="993534"/>
                    <a:pt x="1195032" y="994046"/>
                    <a:pt x="1196493" y="995141"/>
                  </a:cubicBezTo>
                  <a:cubicBezTo>
                    <a:pt x="1197954" y="996309"/>
                    <a:pt x="1198976" y="997989"/>
                    <a:pt x="1199196" y="999888"/>
                  </a:cubicBezTo>
                  <a:cubicBezTo>
                    <a:pt x="1199780" y="1004489"/>
                    <a:pt x="1200510" y="1009164"/>
                    <a:pt x="1201168" y="1013838"/>
                  </a:cubicBezTo>
                  <a:cubicBezTo>
                    <a:pt x="1204600" y="1036771"/>
                    <a:pt x="1210078" y="1059339"/>
                    <a:pt x="1217601" y="1081322"/>
                  </a:cubicBezTo>
                  <a:cubicBezTo>
                    <a:pt x="1218331" y="1083075"/>
                    <a:pt x="1218331" y="1085047"/>
                    <a:pt x="1217601" y="1086800"/>
                  </a:cubicBezTo>
                  <a:cubicBezTo>
                    <a:pt x="1216870" y="1088480"/>
                    <a:pt x="1215482" y="1089795"/>
                    <a:pt x="1213803" y="1090525"/>
                  </a:cubicBezTo>
                  <a:cubicBezTo>
                    <a:pt x="1213072" y="1090671"/>
                    <a:pt x="1212341" y="1090671"/>
                    <a:pt x="1211611" y="1090525"/>
                  </a:cubicBezTo>
                  <a:close/>
                  <a:moveTo>
                    <a:pt x="1187510" y="923347"/>
                  </a:moveTo>
                  <a:cubicBezTo>
                    <a:pt x="1186634" y="923347"/>
                    <a:pt x="1185756" y="923128"/>
                    <a:pt x="1184953" y="922763"/>
                  </a:cubicBezTo>
                  <a:cubicBezTo>
                    <a:pt x="1184150" y="922398"/>
                    <a:pt x="1183347" y="921887"/>
                    <a:pt x="1182763" y="921229"/>
                  </a:cubicBezTo>
                  <a:cubicBezTo>
                    <a:pt x="1182105" y="920572"/>
                    <a:pt x="1181667" y="919769"/>
                    <a:pt x="1181301" y="918892"/>
                  </a:cubicBezTo>
                  <a:cubicBezTo>
                    <a:pt x="1181010" y="918016"/>
                    <a:pt x="1180864" y="917140"/>
                    <a:pt x="1180864" y="916190"/>
                  </a:cubicBezTo>
                  <a:cubicBezTo>
                    <a:pt x="1181375" y="887414"/>
                    <a:pt x="1183493" y="858711"/>
                    <a:pt x="1187145" y="830154"/>
                  </a:cubicBezTo>
                  <a:cubicBezTo>
                    <a:pt x="1187218" y="829205"/>
                    <a:pt x="1187510" y="828256"/>
                    <a:pt x="1187948" y="827452"/>
                  </a:cubicBezTo>
                  <a:cubicBezTo>
                    <a:pt x="1188460" y="826649"/>
                    <a:pt x="1189044" y="825919"/>
                    <a:pt x="1189774" y="825334"/>
                  </a:cubicBezTo>
                  <a:cubicBezTo>
                    <a:pt x="1190504" y="824750"/>
                    <a:pt x="1191307" y="824311"/>
                    <a:pt x="1192184" y="824093"/>
                  </a:cubicBezTo>
                  <a:cubicBezTo>
                    <a:pt x="1193060" y="823947"/>
                    <a:pt x="1194009" y="823947"/>
                    <a:pt x="1194886" y="824093"/>
                  </a:cubicBezTo>
                  <a:cubicBezTo>
                    <a:pt x="1195763" y="824239"/>
                    <a:pt x="1196640" y="824531"/>
                    <a:pt x="1197443" y="824969"/>
                  </a:cubicBezTo>
                  <a:cubicBezTo>
                    <a:pt x="1198246" y="825480"/>
                    <a:pt x="1198903" y="826137"/>
                    <a:pt x="1199487" y="826868"/>
                  </a:cubicBezTo>
                  <a:cubicBezTo>
                    <a:pt x="1200656" y="828402"/>
                    <a:pt x="1201095" y="830374"/>
                    <a:pt x="1200802" y="832273"/>
                  </a:cubicBezTo>
                  <a:cubicBezTo>
                    <a:pt x="1197150" y="860245"/>
                    <a:pt x="1195105" y="888436"/>
                    <a:pt x="1194594" y="916628"/>
                  </a:cubicBezTo>
                  <a:cubicBezTo>
                    <a:pt x="1194448" y="918381"/>
                    <a:pt x="1193645" y="919988"/>
                    <a:pt x="1192330" y="921229"/>
                  </a:cubicBezTo>
                  <a:cubicBezTo>
                    <a:pt x="1191162" y="922471"/>
                    <a:pt x="1189481" y="923128"/>
                    <a:pt x="1187729" y="923055"/>
                  </a:cubicBezTo>
                  <a:close/>
                  <a:moveTo>
                    <a:pt x="1207522" y="753906"/>
                  </a:moveTo>
                  <a:lnTo>
                    <a:pt x="1206207" y="753906"/>
                  </a:lnTo>
                  <a:cubicBezTo>
                    <a:pt x="1204454" y="753541"/>
                    <a:pt x="1202994" y="752518"/>
                    <a:pt x="1202044" y="750985"/>
                  </a:cubicBezTo>
                  <a:cubicBezTo>
                    <a:pt x="1201021" y="749450"/>
                    <a:pt x="1200656" y="747552"/>
                    <a:pt x="1200948" y="745726"/>
                  </a:cubicBezTo>
                  <a:cubicBezTo>
                    <a:pt x="1205841" y="721405"/>
                    <a:pt x="1210954" y="697012"/>
                    <a:pt x="1216432" y="672691"/>
                  </a:cubicBezTo>
                  <a:lnTo>
                    <a:pt x="1218695" y="662393"/>
                  </a:lnTo>
                  <a:cubicBezTo>
                    <a:pt x="1219061" y="660567"/>
                    <a:pt x="1220157" y="658961"/>
                    <a:pt x="1221690" y="657938"/>
                  </a:cubicBezTo>
                  <a:cubicBezTo>
                    <a:pt x="1223151" y="656915"/>
                    <a:pt x="1224977" y="656623"/>
                    <a:pt x="1226730" y="656988"/>
                  </a:cubicBezTo>
                  <a:cubicBezTo>
                    <a:pt x="1228483" y="657426"/>
                    <a:pt x="1230016" y="658522"/>
                    <a:pt x="1230966" y="660128"/>
                  </a:cubicBezTo>
                  <a:cubicBezTo>
                    <a:pt x="1231915" y="661736"/>
                    <a:pt x="1232208" y="663634"/>
                    <a:pt x="1231842" y="665460"/>
                  </a:cubicBezTo>
                  <a:lnTo>
                    <a:pt x="1229651" y="675831"/>
                  </a:lnTo>
                  <a:cubicBezTo>
                    <a:pt x="1224319" y="700371"/>
                    <a:pt x="1219134" y="724837"/>
                    <a:pt x="1214094" y="748866"/>
                  </a:cubicBezTo>
                  <a:cubicBezTo>
                    <a:pt x="1213364" y="751788"/>
                    <a:pt x="1210735" y="753906"/>
                    <a:pt x="1207740" y="754052"/>
                  </a:cubicBezTo>
                  <a:close/>
                  <a:moveTo>
                    <a:pt x="1234325" y="585925"/>
                  </a:moveTo>
                  <a:cubicBezTo>
                    <a:pt x="1232572" y="585999"/>
                    <a:pt x="1230819" y="585267"/>
                    <a:pt x="1229651" y="583953"/>
                  </a:cubicBezTo>
                  <a:cubicBezTo>
                    <a:pt x="1228410" y="582638"/>
                    <a:pt x="1227679" y="580886"/>
                    <a:pt x="1227606" y="579060"/>
                  </a:cubicBezTo>
                  <a:cubicBezTo>
                    <a:pt x="1227314" y="551745"/>
                    <a:pt x="1220303" y="524940"/>
                    <a:pt x="1207156" y="500985"/>
                  </a:cubicBezTo>
                  <a:cubicBezTo>
                    <a:pt x="1206207" y="499378"/>
                    <a:pt x="1205987" y="497407"/>
                    <a:pt x="1206426" y="495581"/>
                  </a:cubicBezTo>
                  <a:cubicBezTo>
                    <a:pt x="1206864" y="493827"/>
                    <a:pt x="1207959" y="492294"/>
                    <a:pt x="1209493" y="491271"/>
                  </a:cubicBezTo>
                  <a:cubicBezTo>
                    <a:pt x="1211027" y="490322"/>
                    <a:pt x="1212853" y="490030"/>
                    <a:pt x="1214606" y="490468"/>
                  </a:cubicBezTo>
                  <a:cubicBezTo>
                    <a:pt x="1216359" y="490907"/>
                    <a:pt x="1217892" y="492148"/>
                    <a:pt x="1218768" y="493755"/>
                  </a:cubicBezTo>
                  <a:cubicBezTo>
                    <a:pt x="1233084" y="519755"/>
                    <a:pt x="1240752" y="548896"/>
                    <a:pt x="1241191" y="578622"/>
                  </a:cubicBezTo>
                  <a:cubicBezTo>
                    <a:pt x="1241264" y="580521"/>
                    <a:pt x="1240533" y="582347"/>
                    <a:pt x="1239292" y="583734"/>
                  </a:cubicBezTo>
                  <a:cubicBezTo>
                    <a:pt x="1238050" y="585049"/>
                    <a:pt x="1236370" y="585852"/>
                    <a:pt x="1234617" y="585925"/>
                  </a:cubicBezTo>
                  <a:close/>
                  <a:moveTo>
                    <a:pt x="1159318" y="440805"/>
                  </a:moveTo>
                  <a:cubicBezTo>
                    <a:pt x="1157711" y="440731"/>
                    <a:pt x="1156178" y="440074"/>
                    <a:pt x="1154936" y="439051"/>
                  </a:cubicBezTo>
                  <a:cubicBezTo>
                    <a:pt x="1137846" y="424152"/>
                    <a:pt x="1119587" y="410641"/>
                    <a:pt x="1100233" y="398809"/>
                  </a:cubicBezTo>
                  <a:lnTo>
                    <a:pt x="1088840" y="391506"/>
                  </a:lnTo>
                  <a:cubicBezTo>
                    <a:pt x="1087963" y="391067"/>
                    <a:pt x="1087232" y="390483"/>
                    <a:pt x="1086575" y="389752"/>
                  </a:cubicBezTo>
                  <a:cubicBezTo>
                    <a:pt x="1085991" y="388949"/>
                    <a:pt x="1085552" y="388073"/>
                    <a:pt x="1085261" y="387123"/>
                  </a:cubicBezTo>
                  <a:cubicBezTo>
                    <a:pt x="1085115" y="386174"/>
                    <a:pt x="1085115" y="385152"/>
                    <a:pt x="1085261" y="384202"/>
                  </a:cubicBezTo>
                  <a:cubicBezTo>
                    <a:pt x="1085406" y="383180"/>
                    <a:pt x="1085699" y="382230"/>
                    <a:pt x="1086210" y="381354"/>
                  </a:cubicBezTo>
                  <a:cubicBezTo>
                    <a:pt x="1086648" y="380477"/>
                    <a:pt x="1087305" y="379746"/>
                    <a:pt x="1088036" y="379162"/>
                  </a:cubicBezTo>
                  <a:cubicBezTo>
                    <a:pt x="1088840" y="378579"/>
                    <a:pt x="1089716" y="378213"/>
                    <a:pt x="1090665" y="377994"/>
                  </a:cubicBezTo>
                  <a:cubicBezTo>
                    <a:pt x="1091542" y="377775"/>
                    <a:pt x="1092564" y="377775"/>
                    <a:pt x="1093441" y="377994"/>
                  </a:cubicBezTo>
                  <a:cubicBezTo>
                    <a:pt x="1094390" y="378213"/>
                    <a:pt x="1095267" y="378579"/>
                    <a:pt x="1096070" y="379162"/>
                  </a:cubicBezTo>
                  <a:lnTo>
                    <a:pt x="1107463" y="386466"/>
                  </a:lnTo>
                  <a:cubicBezTo>
                    <a:pt x="1127401" y="398736"/>
                    <a:pt x="1146318" y="412612"/>
                    <a:pt x="1163992" y="428023"/>
                  </a:cubicBezTo>
                  <a:cubicBezTo>
                    <a:pt x="1165088" y="428973"/>
                    <a:pt x="1165891" y="430287"/>
                    <a:pt x="1166257" y="431675"/>
                  </a:cubicBezTo>
                  <a:cubicBezTo>
                    <a:pt x="1166694" y="433062"/>
                    <a:pt x="1166694" y="434596"/>
                    <a:pt x="1166257" y="435984"/>
                  </a:cubicBezTo>
                  <a:cubicBezTo>
                    <a:pt x="1165745" y="437298"/>
                    <a:pt x="1164869" y="438540"/>
                    <a:pt x="1163774" y="439416"/>
                  </a:cubicBezTo>
                  <a:cubicBezTo>
                    <a:pt x="1162386" y="440147"/>
                    <a:pt x="1160852" y="440366"/>
                    <a:pt x="1159318" y="440147"/>
                  </a:cubicBezTo>
                  <a:close/>
                  <a:moveTo>
                    <a:pt x="5362" y="427731"/>
                  </a:moveTo>
                  <a:cubicBezTo>
                    <a:pt x="3537" y="427731"/>
                    <a:pt x="1857" y="426928"/>
                    <a:pt x="616" y="425613"/>
                  </a:cubicBezTo>
                  <a:cubicBezTo>
                    <a:pt x="-699" y="424299"/>
                    <a:pt x="-1429" y="422473"/>
                    <a:pt x="-1429" y="420647"/>
                  </a:cubicBezTo>
                  <a:lnTo>
                    <a:pt x="-1429" y="418018"/>
                  </a:lnTo>
                  <a:cubicBezTo>
                    <a:pt x="-1502" y="416630"/>
                    <a:pt x="-1502" y="415242"/>
                    <a:pt x="-1429" y="413854"/>
                  </a:cubicBezTo>
                  <a:cubicBezTo>
                    <a:pt x="-1502" y="411517"/>
                    <a:pt x="-992" y="409253"/>
                    <a:pt x="-42" y="407135"/>
                  </a:cubicBezTo>
                  <a:lnTo>
                    <a:pt x="7700" y="391797"/>
                  </a:lnTo>
                  <a:cubicBezTo>
                    <a:pt x="8138" y="390994"/>
                    <a:pt x="8723" y="390264"/>
                    <a:pt x="9380" y="389680"/>
                  </a:cubicBezTo>
                  <a:cubicBezTo>
                    <a:pt x="10037" y="389095"/>
                    <a:pt x="10840" y="388657"/>
                    <a:pt x="11716" y="388365"/>
                  </a:cubicBezTo>
                  <a:cubicBezTo>
                    <a:pt x="13470" y="387781"/>
                    <a:pt x="15296" y="387999"/>
                    <a:pt x="16903" y="388876"/>
                  </a:cubicBezTo>
                  <a:cubicBezTo>
                    <a:pt x="17706" y="389314"/>
                    <a:pt x="18363" y="389898"/>
                    <a:pt x="18948" y="390629"/>
                  </a:cubicBezTo>
                  <a:cubicBezTo>
                    <a:pt x="19459" y="391360"/>
                    <a:pt x="19897" y="392163"/>
                    <a:pt x="20189" y="393039"/>
                  </a:cubicBezTo>
                  <a:cubicBezTo>
                    <a:pt x="20335" y="393989"/>
                    <a:pt x="20335" y="394865"/>
                    <a:pt x="20189" y="395815"/>
                  </a:cubicBezTo>
                  <a:cubicBezTo>
                    <a:pt x="20116" y="396764"/>
                    <a:pt x="19824" y="397641"/>
                    <a:pt x="19459" y="398517"/>
                  </a:cubicBezTo>
                  <a:lnTo>
                    <a:pt x="11716" y="413854"/>
                  </a:lnTo>
                  <a:lnTo>
                    <a:pt x="11716" y="416483"/>
                  </a:lnTo>
                  <a:cubicBezTo>
                    <a:pt x="11790" y="417871"/>
                    <a:pt x="11790" y="419259"/>
                    <a:pt x="11716" y="420647"/>
                  </a:cubicBezTo>
                  <a:cubicBezTo>
                    <a:pt x="11716" y="422473"/>
                    <a:pt x="11059" y="424225"/>
                    <a:pt x="9818" y="425540"/>
                  </a:cubicBezTo>
                  <a:cubicBezTo>
                    <a:pt x="8576" y="426562"/>
                    <a:pt x="6970" y="427074"/>
                    <a:pt x="5362" y="427074"/>
                  </a:cubicBezTo>
                  <a:close/>
                  <a:moveTo>
                    <a:pt x="1021720" y="350605"/>
                  </a:moveTo>
                  <a:cubicBezTo>
                    <a:pt x="1020624" y="350605"/>
                    <a:pt x="1019529" y="350314"/>
                    <a:pt x="1018507" y="349802"/>
                  </a:cubicBezTo>
                  <a:cubicBezTo>
                    <a:pt x="994989" y="336730"/>
                    <a:pt x="970595" y="325189"/>
                    <a:pt x="945472" y="315403"/>
                  </a:cubicBezTo>
                  <a:cubicBezTo>
                    <a:pt x="943792" y="314673"/>
                    <a:pt x="942477" y="313431"/>
                    <a:pt x="941674" y="311751"/>
                  </a:cubicBezTo>
                  <a:cubicBezTo>
                    <a:pt x="941016" y="309998"/>
                    <a:pt x="941016" y="308026"/>
                    <a:pt x="941674" y="306274"/>
                  </a:cubicBezTo>
                  <a:cubicBezTo>
                    <a:pt x="941966" y="305397"/>
                    <a:pt x="942477" y="304594"/>
                    <a:pt x="943061" y="303864"/>
                  </a:cubicBezTo>
                  <a:cubicBezTo>
                    <a:pt x="943646" y="303206"/>
                    <a:pt x="944376" y="302622"/>
                    <a:pt x="945179" y="302256"/>
                  </a:cubicBezTo>
                  <a:cubicBezTo>
                    <a:pt x="945982" y="301892"/>
                    <a:pt x="946859" y="301672"/>
                    <a:pt x="947735" y="301599"/>
                  </a:cubicBezTo>
                  <a:cubicBezTo>
                    <a:pt x="948612" y="301599"/>
                    <a:pt x="949561" y="301745"/>
                    <a:pt x="950364" y="302038"/>
                  </a:cubicBezTo>
                  <a:cubicBezTo>
                    <a:pt x="976073" y="312044"/>
                    <a:pt x="1001124" y="323729"/>
                    <a:pt x="1025298" y="337094"/>
                  </a:cubicBezTo>
                  <a:cubicBezTo>
                    <a:pt x="1026102" y="337533"/>
                    <a:pt x="1026833" y="338117"/>
                    <a:pt x="1027417" y="338847"/>
                  </a:cubicBezTo>
                  <a:cubicBezTo>
                    <a:pt x="1027928" y="339577"/>
                    <a:pt x="1028366" y="340453"/>
                    <a:pt x="1028659" y="341331"/>
                  </a:cubicBezTo>
                  <a:cubicBezTo>
                    <a:pt x="1028804" y="342279"/>
                    <a:pt x="1028804" y="343157"/>
                    <a:pt x="1028659" y="344105"/>
                  </a:cubicBezTo>
                  <a:cubicBezTo>
                    <a:pt x="1028512" y="346297"/>
                    <a:pt x="1027271" y="348342"/>
                    <a:pt x="1025445" y="349583"/>
                  </a:cubicBezTo>
                  <a:cubicBezTo>
                    <a:pt x="1024276" y="350022"/>
                    <a:pt x="1022962" y="350168"/>
                    <a:pt x="1021720" y="349948"/>
                  </a:cubicBezTo>
                  <a:close/>
                  <a:moveTo>
                    <a:pt x="51156" y="326651"/>
                  </a:moveTo>
                  <a:cubicBezTo>
                    <a:pt x="50060" y="326724"/>
                    <a:pt x="48892" y="326431"/>
                    <a:pt x="47942" y="325846"/>
                  </a:cubicBezTo>
                  <a:cubicBezTo>
                    <a:pt x="46336" y="324898"/>
                    <a:pt x="45167" y="323437"/>
                    <a:pt x="44655" y="321684"/>
                  </a:cubicBezTo>
                  <a:cubicBezTo>
                    <a:pt x="44145" y="319858"/>
                    <a:pt x="44364" y="317886"/>
                    <a:pt x="45167" y="316206"/>
                  </a:cubicBezTo>
                  <a:cubicBezTo>
                    <a:pt x="57802" y="291083"/>
                    <a:pt x="70729" y="265885"/>
                    <a:pt x="83948" y="240834"/>
                  </a:cubicBezTo>
                  <a:cubicBezTo>
                    <a:pt x="84752" y="239154"/>
                    <a:pt x="86213" y="237913"/>
                    <a:pt x="87966" y="237401"/>
                  </a:cubicBezTo>
                  <a:cubicBezTo>
                    <a:pt x="89645" y="236890"/>
                    <a:pt x="91544" y="237109"/>
                    <a:pt x="93078" y="237986"/>
                  </a:cubicBezTo>
                  <a:cubicBezTo>
                    <a:pt x="94612" y="238935"/>
                    <a:pt x="95780" y="240469"/>
                    <a:pt x="96292" y="242222"/>
                  </a:cubicBezTo>
                  <a:cubicBezTo>
                    <a:pt x="96803" y="244047"/>
                    <a:pt x="96656" y="245946"/>
                    <a:pt x="95780" y="247626"/>
                  </a:cubicBezTo>
                  <a:cubicBezTo>
                    <a:pt x="82780" y="272604"/>
                    <a:pt x="69999" y="297728"/>
                    <a:pt x="57437" y="322926"/>
                  </a:cubicBezTo>
                  <a:cubicBezTo>
                    <a:pt x="56853" y="324094"/>
                    <a:pt x="55903" y="325043"/>
                    <a:pt x="54807" y="325774"/>
                  </a:cubicBezTo>
                  <a:cubicBezTo>
                    <a:pt x="53639" y="326212"/>
                    <a:pt x="52398" y="326285"/>
                    <a:pt x="51156" y="325993"/>
                  </a:cubicBezTo>
                  <a:close/>
                  <a:moveTo>
                    <a:pt x="869149" y="294003"/>
                  </a:moveTo>
                  <a:lnTo>
                    <a:pt x="867981" y="294003"/>
                  </a:lnTo>
                  <a:cubicBezTo>
                    <a:pt x="844099" y="289475"/>
                    <a:pt x="818755" y="285896"/>
                    <a:pt x="788080" y="282098"/>
                  </a:cubicBezTo>
                  <a:cubicBezTo>
                    <a:pt x="787131" y="282025"/>
                    <a:pt x="786255" y="281734"/>
                    <a:pt x="785451" y="281295"/>
                  </a:cubicBezTo>
                  <a:cubicBezTo>
                    <a:pt x="784648" y="280784"/>
                    <a:pt x="783991" y="280127"/>
                    <a:pt x="783406" y="279396"/>
                  </a:cubicBezTo>
                  <a:cubicBezTo>
                    <a:pt x="782822" y="278666"/>
                    <a:pt x="782383" y="277790"/>
                    <a:pt x="782165" y="276840"/>
                  </a:cubicBezTo>
                  <a:cubicBezTo>
                    <a:pt x="781946" y="275891"/>
                    <a:pt x="781946" y="274941"/>
                    <a:pt x="782165" y="273992"/>
                  </a:cubicBezTo>
                  <a:cubicBezTo>
                    <a:pt x="782237" y="273042"/>
                    <a:pt x="782530" y="272093"/>
                    <a:pt x="783041" y="271289"/>
                  </a:cubicBezTo>
                  <a:cubicBezTo>
                    <a:pt x="783479" y="270413"/>
                    <a:pt x="784063" y="269683"/>
                    <a:pt x="784794" y="269099"/>
                  </a:cubicBezTo>
                  <a:cubicBezTo>
                    <a:pt x="785524" y="268514"/>
                    <a:pt x="786328" y="268076"/>
                    <a:pt x="787204" y="267857"/>
                  </a:cubicBezTo>
                  <a:cubicBezTo>
                    <a:pt x="788080" y="267711"/>
                    <a:pt x="789030" y="267711"/>
                    <a:pt x="789906" y="267857"/>
                  </a:cubicBezTo>
                  <a:cubicBezTo>
                    <a:pt x="820946" y="271363"/>
                    <a:pt x="846582" y="275160"/>
                    <a:pt x="870757" y="279908"/>
                  </a:cubicBezTo>
                  <a:cubicBezTo>
                    <a:pt x="871633" y="280054"/>
                    <a:pt x="872436" y="280419"/>
                    <a:pt x="873167" y="280857"/>
                  </a:cubicBezTo>
                  <a:cubicBezTo>
                    <a:pt x="873970" y="281368"/>
                    <a:pt x="874554" y="282025"/>
                    <a:pt x="875066" y="282830"/>
                  </a:cubicBezTo>
                  <a:cubicBezTo>
                    <a:pt x="875576" y="283560"/>
                    <a:pt x="875942" y="284436"/>
                    <a:pt x="876161" y="285312"/>
                  </a:cubicBezTo>
                  <a:cubicBezTo>
                    <a:pt x="876307" y="286262"/>
                    <a:pt x="876307" y="287138"/>
                    <a:pt x="876161" y="288088"/>
                  </a:cubicBezTo>
                  <a:cubicBezTo>
                    <a:pt x="875942" y="289768"/>
                    <a:pt x="875139" y="291374"/>
                    <a:pt x="873897" y="292543"/>
                  </a:cubicBezTo>
                  <a:cubicBezTo>
                    <a:pt x="872655" y="293712"/>
                    <a:pt x="870975" y="294296"/>
                    <a:pt x="869295" y="294296"/>
                  </a:cubicBezTo>
                  <a:close/>
                  <a:moveTo>
                    <a:pt x="707888" y="274065"/>
                  </a:moveTo>
                  <a:lnTo>
                    <a:pt x="707304" y="274065"/>
                  </a:lnTo>
                  <a:cubicBezTo>
                    <a:pt x="679843" y="271582"/>
                    <a:pt x="652746" y="266688"/>
                    <a:pt x="626161" y="259458"/>
                  </a:cubicBezTo>
                  <a:cubicBezTo>
                    <a:pt x="624408" y="258874"/>
                    <a:pt x="622948" y="257705"/>
                    <a:pt x="622072" y="256098"/>
                  </a:cubicBezTo>
                  <a:cubicBezTo>
                    <a:pt x="621195" y="254419"/>
                    <a:pt x="620976" y="252520"/>
                    <a:pt x="621488" y="250694"/>
                  </a:cubicBezTo>
                  <a:cubicBezTo>
                    <a:pt x="621925" y="248941"/>
                    <a:pt x="623094" y="247407"/>
                    <a:pt x="624628" y="246385"/>
                  </a:cubicBezTo>
                  <a:cubicBezTo>
                    <a:pt x="626161" y="245436"/>
                    <a:pt x="627987" y="245216"/>
                    <a:pt x="629741" y="245727"/>
                  </a:cubicBezTo>
                  <a:cubicBezTo>
                    <a:pt x="655521" y="252811"/>
                    <a:pt x="681887" y="257559"/>
                    <a:pt x="708545" y="259896"/>
                  </a:cubicBezTo>
                  <a:cubicBezTo>
                    <a:pt x="710225" y="260188"/>
                    <a:pt x="711759" y="261064"/>
                    <a:pt x="712782" y="262452"/>
                  </a:cubicBezTo>
                  <a:cubicBezTo>
                    <a:pt x="713876" y="263840"/>
                    <a:pt x="714461" y="265592"/>
                    <a:pt x="714388" y="267346"/>
                  </a:cubicBezTo>
                  <a:cubicBezTo>
                    <a:pt x="714315" y="269099"/>
                    <a:pt x="713658" y="270779"/>
                    <a:pt x="712416" y="272093"/>
                  </a:cubicBezTo>
                  <a:cubicBezTo>
                    <a:pt x="711174" y="273335"/>
                    <a:pt x="709568" y="274065"/>
                    <a:pt x="707888" y="274211"/>
                  </a:cubicBezTo>
                  <a:close/>
                  <a:moveTo>
                    <a:pt x="552834" y="227907"/>
                  </a:moveTo>
                  <a:cubicBezTo>
                    <a:pt x="551666" y="227907"/>
                    <a:pt x="550570" y="227615"/>
                    <a:pt x="549547" y="227031"/>
                  </a:cubicBezTo>
                  <a:cubicBezTo>
                    <a:pt x="529901" y="215490"/>
                    <a:pt x="511716" y="201614"/>
                    <a:pt x="495283" y="185839"/>
                  </a:cubicBezTo>
                  <a:cubicBezTo>
                    <a:pt x="491265" y="182041"/>
                    <a:pt x="487467" y="178535"/>
                    <a:pt x="483597" y="174372"/>
                  </a:cubicBezTo>
                  <a:cubicBezTo>
                    <a:pt x="482282" y="173057"/>
                    <a:pt x="481552" y="171232"/>
                    <a:pt x="481552" y="169406"/>
                  </a:cubicBezTo>
                  <a:cubicBezTo>
                    <a:pt x="481552" y="167507"/>
                    <a:pt x="482282" y="165681"/>
                    <a:pt x="483524" y="164293"/>
                  </a:cubicBezTo>
                  <a:cubicBezTo>
                    <a:pt x="484765" y="162979"/>
                    <a:pt x="486445" y="162175"/>
                    <a:pt x="488271" y="162175"/>
                  </a:cubicBezTo>
                  <a:cubicBezTo>
                    <a:pt x="490097" y="162175"/>
                    <a:pt x="491850" y="162906"/>
                    <a:pt x="493091" y="164221"/>
                  </a:cubicBezTo>
                  <a:lnTo>
                    <a:pt x="504412" y="175321"/>
                  </a:lnTo>
                  <a:cubicBezTo>
                    <a:pt x="520042" y="190367"/>
                    <a:pt x="537424" y="203513"/>
                    <a:pt x="556121" y="214541"/>
                  </a:cubicBezTo>
                  <a:cubicBezTo>
                    <a:pt x="557727" y="215490"/>
                    <a:pt x="558823" y="217025"/>
                    <a:pt x="559335" y="218851"/>
                  </a:cubicBezTo>
                  <a:cubicBezTo>
                    <a:pt x="559846" y="220677"/>
                    <a:pt x="559626" y="222576"/>
                    <a:pt x="558750" y="224255"/>
                  </a:cubicBezTo>
                  <a:cubicBezTo>
                    <a:pt x="558166" y="225351"/>
                    <a:pt x="557290" y="226300"/>
                    <a:pt x="556267" y="227031"/>
                  </a:cubicBezTo>
                  <a:cubicBezTo>
                    <a:pt x="555244" y="227688"/>
                    <a:pt x="554002" y="228053"/>
                    <a:pt x="552761" y="228053"/>
                  </a:cubicBezTo>
                  <a:close/>
                  <a:moveTo>
                    <a:pt x="129231" y="176782"/>
                  </a:moveTo>
                  <a:cubicBezTo>
                    <a:pt x="127989" y="176709"/>
                    <a:pt x="126747" y="176344"/>
                    <a:pt x="125725" y="175687"/>
                  </a:cubicBezTo>
                  <a:cubicBezTo>
                    <a:pt x="124994" y="175176"/>
                    <a:pt x="124264" y="174591"/>
                    <a:pt x="123753" y="173861"/>
                  </a:cubicBezTo>
                  <a:cubicBezTo>
                    <a:pt x="123241" y="173057"/>
                    <a:pt x="122877" y="172181"/>
                    <a:pt x="122657" y="171305"/>
                  </a:cubicBezTo>
                  <a:cubicBezTo>
                    <a:pt x="122511" y="170355"/>
                    <a:pt x="122511" y="169479"/>
                    <a:pt x="122657" y="168529"/>
                  </a:cubicBezTo>
                  <a:cubicBezTo>
                    <a:pt x="122803" y="167580"/>
                    <a:pt x="123095" y="166703"/>
                    <a:pt x="123534" y="165900"/>
                  </a:cubicBezTo>
                  <a:cubicBezTo>
                    <a:pt x="137411" y="141141"/>
                    <a:pt x="152967" y="117405"/>
                    <a:pt x="170057" y="94764"/>
                  </a:cubicBezTo>
                  <a:cubicBezTo>
                    <a:pt x="172175" y="91842"/>
                    <a:pt x="176338" y="91185"/>
                    <a:pt x="179260" y="93376"/>
                  </a:cubicBezTo>
                  <a:cubicBezTo>
                    <a:pt x="179406" y="93449"/>
                    <a:pt x="179479" y="93595"/>
                    <a:pt x="179625" y="93668"/>
                  </a:cubicBezTo>
                  <a:cubicBezTo>
                    <a:pt x="180355" y="94252"/>
                    <a:pt x="180866" y="95056"/>
                    <a:pt x="181305" y="95859"/>
                  </a:cubicBezTo>
                  <a:cubicBezTo>
                    <a:pt x="181742" y="96663"/>
                    <a:pt x="182035" y="97539"/>
                    <a:pt x="182108" y="98489"/>
                  </a:cubicBezTo>
                  <a:cubicBezTo>
                    <a:pt x="182254" y="99437"/>
                    <a:pt x="182254" y="100315"/>
                    <a:pt x="182108" y="101263"/>
                  </a:cubicBezTo>
                  <a:cubicBezTo>
                    <a:pt x="181816" y="102141"/>
                    <a:pt x="181378" y="103017"/>
                    <a:pt x="180793" y="103747"/>
                  </a:cubicBezTo>
                  <a:cubicBezTo>
                    <a:pt x="164142" y="125877"/>
                    <a:pt x="148950" y="149102"/>
                    <a:pt x="135365" y="173277"/>
                  </a:cubicBezTo>
                  <a:cubicBezTo>
                    <a:pt x="134781" y="174372"/>
                    <a:pt x="133905" y="175248"/>
                    <a:pt x="132882" y="175906"/>
                  </a:cubicBezTo>
                  <a:cubicBezTo>
                    <a:pt x="131860" y="176563"/>
                    <a:pt x="130691" y="176855"/>
                    <a:pt x="129450" y="176855"/>
                  </a:cubicBezTo>
                  <a:close/>
                  <a:moveTo>
                    <a:pt x="432034" y="114410"/>
                  </a:moveTo>
                  <a:cubicBezTo>
                    <a:pt x="431085" y="114410"/>
                    <a:pt x="430135" y="114264"/>
                    <a:pt x="429259" y="113826"/>
                  </a:cubicBezTo>
                  <a:cubicBezTo>
                    <a:pt x="428382" y="113461"/>
                    <a:pt x="427579" y="112877"/>
                    <a:pt x="426995" y="112146"/>
                  </a:cubicBezTo>
                  <a:lnTo>
                    <a:pt x="422758" y="107253"/>
                  </a:lnTo>
                  <a:cubicBezTo>
                    <a:pt x="411949" y="94618"/>
                    <a:pt x="400848" y="82056"/>
                    <a:pt x="390112" y="69713"/>
                  </a:cubicBezTo>
                  <a:cubicBezTo>
                    <a:pt x="386460" y="65623"/>
                    <a:pt x="382298" y="61533"/>
                    <a:pt x="378864" y="57808"/>
                  </a:cubicBezTo>
                  <a:lnTo>
                    <a:pt x="371561" y="50504"/>
                  </a:lnTo>
                  <a:cubicBezTo>
                    <a:pt x="370247" y="49117"/>
                    <a:pt x="369589" y="47364"/>
                    <a:pt x="369589" y="45465"/>
                  </a:cubicBezTo>
                  <a:cubicBezTo>
                    <a:pt x="369589" y="43566"/>
                    <a:pt x="370247" y="41814"/>
                    <a:pt x="371561" y="40425"/>
                  </a:cubicBezTo>
                  <a:cubicBezTo>
                    <a:pt x="372146" y="39768"/>
                    <a:pt x="372949" y="39257"/>
                    <a:pt x="373752" y="38892"/>
                  </a:cubicBezTo>
                  <a:cubicBezTo>
                    <a:pt x="374555" y="38526"/>
                    <a:pt x="375432" y="38380"/>
                    <a:pt x="376308" y="38380"/>
                  </a:cubicBezTo>
                  <a:cubicBezTo>
                    <a:pt x="377185" y="38380"/>
                    <a:pt x="378134" y="38526"/>
                    <a:pt x="378937" y="38892"/>
                  </a:cubicBezTo>
                  <a:cubicBezTo>
                    <a:pt x="379741" y="39257"/>
                    <a:pt x="380472" y="39768"/>
                    <a:pt x="381056" y="40425"/>
                  </a:cubicBezTo>
                  <a:lnTo>
                    <a:pt x="388870" y="47729"/>
                  </a:lnTo>
                  <a:lnTo>
                    <a:pt x="400410" y="59999"/>
                  </a:lnTo>
                  <a:cubicBezTo>
                    <a:pt x="411439" y="72415"/>
                    <a:pt x="422321" y="85050"/>
                    <a:pt x="433276" y="97685"/>
                  </a:cubicBezTo>
                  <a:lnTo>
                    <a:pt x="437439" y="102578"/>
                  </a:lnTo>
                  <a:cubicBezTo>
                    <a:pt x="438023" y="103309"/>
                    <a:pt x="438534" y="104112"/>
                    <a:pt x="438827" y="104988"/>
                  </a:cubicBezTo>
                  <a:cubicBezTo>
                    <a:pt x="438972" y="105938"/>
                    <a:pt x="438972" y="106814"/>
                    <a:pt x="438827" y="107764"/>
                  </a:cubicBezTo>
                  <a:cubicBezTo>
                    <a:pt x="438827" y="108713"/>
                    <a:pt x="438607" y="109589"/>
                    <a:pt x="438242" y="110466"/>
                  </a:cubicBezTo>
                  <a:cubicBezTo>
                    <a:pt x="437804" y="111270"/>
                    <a:pt x="437292" y="112073"/>
                    <a:pt x="436635" y="112730"/>
                  </a:cubicBezTo>
                  <a:cubicBezTo>
                    <a:pt x="435978" y="113387"/>
                    <a:pt x="435175" y="113826"/>
                    <a:pt x="434299" y="114191"/>
                  </a:cubicBezTo>
                  <a:cubicBezTo>
                    <a:pt x="433422" y="114337"/>
                    <a:pt x="432473" y="114337"/>
                    <a:pt x="431596" y="114191"/>
                  </a:cubicBezTo>
                  <a:close/>
                  <a:moveTo>
                    <a:pt x="232648" y="46269"/>
                  </a:moveTo>
                  <a:cubicBezTo>
                    <a:pt x="231626" y="46269"/>
                    <a:pt x="230603" y="46049"/>
                    <a:pt x="229654" y="45538"/>
                  </a:cubicBezTo>
                  <a:cubicBezTo>
                    <a:pt x="228704" y="45100"/>
                    <a:pt x="227901" y="44370"/>
                    <a:pt x="227316" y="43493"/>
                  </a:cubicBezTo>
                  <a:cubicBezTo>
                    <a:pt x="226732" y="42763"/>
                    <a:pt x="226294" y="41887"/>
                    <a:pt x="226075" y="41009"/>
                  </a:cubicBezTo>
                  <a:cubicBezTo>
                    <a:pt x="225929" y="40133"/>
                    <a:pt x="225929" y="39183"/>
                    <a:pt x="226075" y="38307"/>
                  </a:cubicBezTo>
                  <a:cubicBezTo>
                    <a:pt x="226222" y="37358"/>
                    <a:pt x="226513" y="36481"/>
                    <a:pt x="226952" y="35678"/>
                  </a:cubicBezTo>
                  <a:cubicBezTo>
                    <a:pt x="227389" y="34875"/>
                    <a:pt x="227974" y="34145"/>
                    <a:pt x="228631" y="33561"/>
                  </a:cubicBezTo>
                  <a:cubicBezTo>
                    <a:pt x="257042" y="10189"/>
                    <a:pt x="280925" y="-620"/>
                    <a:pt x="303930" y="-620"/>
                  </a:cubicBezTo>
                  <a:lnTo>
                    <a:pt x="306341" y="-620"/>
                  </a:lnTo>
                  <a:cubicBezTo>
                    <a:pt x="308167" y="-620"/>
                    <a:pt x="309846" y="110"/>
                    <a:pt x="311088" y="1425"/>
                  </a:cubicBezTo>
                  <a:cubicBezTo>
                    <a:pt x="312402" y="2812"/>
                    <a:pt x="313060" y="4565"/>
                    <a:pt x="313060" y="6464"/>
                  </a:cubicBezTo>
                  <a:cubicBezTo>
                    <a:pt x="313060" y="8363"/>
                    <a:pt x="312402" y="10116"/>
                    <a:pt x="311088" y="11504"/>
                  </a:cubicBezTo>
                  <a:cubicBezTo>
                    <a:pt x="309846" y="12818"/>
                    <a:pt x="308167" y="13549"/>
                    <a:pt x="306341" y="13549"/>
                  </a:cubicBezTo>
                  <a:lnTo>
                    <a:pt x="304296" y="13549"/>
                  </a:lnTo>
                  <a:cubicBezTo>
                    <a:pt x="284650" y="13549"/>
                    <a:pt x="263323" y="23409"/>
                    <a:pt x="237395" y="44734"/>
                  </a:cubicBezTo>
                  <a:cubicBezTo>
                    <a:pt x="236081" y="45611"/>
                    <a:pt x="234474" y="45903"/>
                    <a:pt x="232940" y="4568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23">
              <a:extLst>
                <a:ext uri="{FF2B5EF4-FFF2-40B4-BE49-F238E27FC236}">
                  <a16:creationId xmlns:a16="http://schemas.microsoft.com/office/drawing/2014/main" id="{AEB24891-EE02-ADBF-7E51-888B02F159C3}"/>
                </a:ext>
              </a:extLst>
            </p:cNvPr>
            <p:cNvSpPr/>
            <p:nvPr/>
          </p:nvSpPr>
          <p:spPr>
            <a:xfrm>
              <a:off x="8256589" y="4269878"/>
              <a:ext cx="1090058" cy="1610545"/>
            </a:xfrm>
            <a:custGeom>
              <a:avLst/>
              <a:gdLst>
                <a:gd name="connsiteX0" fmla="*/ 476466 w 1090058"/>
                <a:gd name="connsiteY0" fmla="*/ 1609926 h 1610545"/>
                <a:gd name="connsiteX1" fmla="*/ 429140 w 1090058"/>
                <a:gd name="connsiteY1" fmla="*/ 1608612 h 1610545"/>
                <a:gd name="connsiteX2" fmla="*/ 415701 w 1090058"/>
                <a:gd name="connsiteY2" fmla="*/ 1608027 h 1610545"/>
                <a:gd name="connsiteX3" fmla="*/ 325284 w 1090058"/>
                <a:gd name="connsiteY3" fmla="*/ 1598679 h 1610545"/>
                <a:gd name="connsiteX4" fmla="*/ 236911 w 1090058"/>
                <a:gd name="connsiteY4" fmla="*/ 1589549 h 1610545"/>
                <a:gd name="connsiteX5" fmla="*/ 129038 w 1090058"/>
                <a:gd name="connsiteY5" fmla="*/ 1592179 h 1610545"/>
                <a:gd name="connsiteX6" fmla="*/ 68347 w 1090058"/>
                <a:gd name="connsiteY6" fmla="*/ 1595100 h 1610545"/>
                <a:gd name="connsiteX7" fmla="*/ 55712 w 1090058"/>
                <a:gd name="connsiteY7" fmla="*/ 1595903 h 1610545"/>
                <a:gd name="connsiteX8" fmla="*/ -234 w 1090058"/>
                <a:gd name="connsiteY8" fmla="*/ 1575819 h 1610545"/>
                <a:gd name="connsiteX9" fmla="*/ 27812 w 1090058"/>
                <a:gd name="connsiteY9" fmla="*/ 1505705 h 1610545"/>
                <a:gd name="connsiteX10" fmla="*/ 96903 w 1090058"/>
                <a:gd name="connsiteY10" fmla="*/ 1419377 h 1610545"/>
                <a:gd name="connsiteX11" fmla="*/ 144157 w 1090058"/>
                <a:gd name="connsiteY11" fmla="*/ 1360949 h 1610545"/>
                <a:gd name="connsiteX12" fmla="*/ 339160 w 1090058"/>
                <a:gd name="connsiteY12" fmla="*/ 930918 h 1610545"/>
                <a:gd name="connsiteX13" fmla="*/ 327037 w 1090058"/>
                <a:gd name="connsiteY13" fmla="*/ 635564 h 1610545"/>
                <a:gd name="connsiteX14" fmla="*/ 272772 w 1090058"/>
                <a:gd name="connsiteY14" fmla="*/ 436835 h 1610545"/>
                <a:gd name="connsiteX15" fmla="*/ 265469 w 1090058"/>
                <a:gd name="connsiteY15" fmla="*/ 413830 h 1610545"/>
                <a:gd name="connsiteX16" fmla="*/ 247647 w 1090058"/>
                <a:gd name="connsiteY16" fmla="*/ 215685 h 1610545"/>
                <a:gd name="connsiteX17" fmla="*/ 281828 w 1090058"/>
                <a:gd name="connsiteY17" fmla="*/ 122273 h 1610545"/>
                <a:gd name="connsiteX18" fmla="*/ 348070 w 1090058"/>
                <a:gd name="connsiteY18" fmla="*/ 50552 h 1610545"/>
                <a:gd name="connsiteX19" fmla="*/ 446304 w 1090058"/>
                <a:gd name="connsiteY19" fmla="*/ 5709 h 1610545"/>
                <a:gd name="connsiteX20" fmla="*/ 553300 w 1090058"/>
                <a:gd name="connsiteY20" fmla="*/ 4321 h 1610545"/>
                <a:gd name="connsiteX21" fmla="*/ 708353 w 1090058"/>
                <a:gd name="connsiteY21" fmla="*/ 81665 h 1610545"/>
                <a:gd name="connsiteX22" fmla="*/ 1082002 w 1090058"/>
                <a:gd name="connsiteY22" fmla="*/ 199179 h 1610545"/>
                <a:gd name="connsiteX23" fmla="*/ 1084557 w 1090058"/>
                <a:gd name="connsiteY23" fmla="*/ 199836 h 1610545"/>
                <a:gd name="connsiteX24" fmla="*/ 1086749 w 1090058"/>
                <a:gd name="connsiteY24" fmla="*/ 201370 h 1610545"/>
                <a:gd name="connsiteX25" fmla="*/ 1088136 w 1090058"/>
                <a:gd name="connsiteY25" fmla="*/ 203708 h 1610545"/>
                <a:gd name="connsiteX26" fmla="*/ 1088574 w 1090058"/>
                <a:gd name="connsiteY26" fmla="*/ 206483 h 1610545"/>
                <a:gd name="connsiteX27" fmla="*/ 1088063 w 1090058"/>
                <a:gd name="connsiteY27" fmla="*/ 209258 h 1610545"/>
                <a:gd name="connsiteX28" fmla="*/ 1086602 w 1090058"/>
                <a:gd name="connsiteY28" fmla="*/ 211522 h 1610545"/>
                <a:gd name="connsiteX29" fmla="*/ 1084338 w 1090058"/>
                <a:gd name="connsiteY29" fmla="*/ 213055 h 1610545"/>
                <a:gd name="connsiteX30" fmla="*/ 1081710 w 1090058"/>
                <a:gd name="connsiteY30" fmla="*/ 213494 h 1610545"/>
                <a:gd name="connsiteX31" fmla="*/ 700538 w 1090058"/>
                <a:gd name="connsiteY31" fmla="*/ 93278 h 1610545"/>
                <a:gd name="connsiteX32" fmla="*/ 551035 w 1090058"/>
                <a:gd name="connsiteY32" fmla="*/ 18271 h 1610545"/>
                <a:gd name="connsiteX33" fmla="*/ 449224 w 1090058"/>
                <a:gd name="connsiteY33" fmla="*/ 19732 h 1610545"/>
                <a:gd name="connsiteX34" fmla="*/ 355885 w 1090058"/>
                <a:gd name="connsiteY34" fmla="*/ 62530 h 1610545"/>
                <a:gd name="connsiteX35" fmla="*/ 293513 w 1090058"/>
                <a:gd name="connsiteY35" fmla="*/ 130307 h 1610545"/>
                <a:gd name="connsiteX36" fmla="*/ 261305 w 1090058"/>
                <a:gd name="connsiteY36" fmla="*/ 217949 h 1610545"/>
                <a:gd name="connsiteX37" fmla="*/ 278687 w 1090058"/>
                <a:gd name="connsiteY37" fmla="*/ 409447 h 1610545"/>
                <a:gd name="connsiteX38" fmla="*/ 285990 w 1090058"/>
                <a:gd name="connsiteY38" fmla="*/ 432453 h 1610545"/>
                <a:gd name="connsiteX39" fmla="*/ 340257 w 1090058"/>
                <a:gd name="connsiteY39" fmla="*/ 632497 h 1610545"/>
                <a:gd name="connsiteX40" fmla="*/ 352672 w 1090058"/>
                <a:gd name="connsiteY40" fmla="*/ 931941 h 1610545"/>
                <a:gd name="connsiteX41" fmla="*/ 154600 w 1090058"/>
                <a:gd name="connsiteY41" fmla="*/ 1369714 h 1610545"/>
                <a:gd name="connsiteX42" fmla="*/ 107054 w 1090058"/>
                <a:gd name="connsiteY42" fmla="*/ 1428142 h 1610545"/>
                <a:gd name="connsiteX43" fmla="*/ 38548 w 1090058"/>
                <a:gd name="connsiteY43" fmla="*/ 1513958 h 1610545"/>
                <a:gd name="connsiteX44" fmla="*/ 12547 w 1090058"/>
                <a:gd name="connsiteY44" fmla="*/ 1570560 h 1610545"/>
                <a:gd name="connsiteX45" fmla="*/ 54762 w 1090058"/>
                <a:gd name="connsiteY45" fmla="*/ 1581077 h 1610545"/>
                <a:gd name="connsiteX46" fmla="*/ 68054 w 1090058"/>
                <a:gd name="connsiteY46" fmla="*/ 1580274 h 1610545"/>
                <a:gd name="connsiteX47" fmla="*/ 128235 w 1090058"/>
                <a:gd name="connsiteY47" fmla="*/ 1577425 h 1610545"/>
                <a:gd name="connsiteX48" fmla="*/ 237349 w 1090058"/>
                <a:gd name="connsiteY48" fmla="*/ 1574650 h 1610545"/>
                <a:gd name="connsiteX49" fmla="*/ 326964 w 1090058"/>
                <a:gd name="connsiteY49" fmla="*/ 1583926 h 1610545"/>
                <a:gd name="connsiteX50" fmla="*/ 416139 w 1090058"/>
                <a:gd name="connsiteY50" fmla="*/ 1593201 h 1610545"/>
                <a:gd name="connsiteX51" fmla="*/ 429725 w 1090058"/>
                <a:gd name="connsiteY51" fmla="*/ 1593712 h 1610545"/>
                <a:gd name="connsiteX52" fmla="*/ 591862 w 1090058"/>
                <a:gd name="connsiteY52" fmla="*/ 1571802 h 1610545"/>
                <a:gd name="connsiteX53" fmla="*/ 680892 w 1090058"/>
                <a:gd name="connsiteY53" fmla="*/ 1416748 h 1610545"/>
                <a:gd name="connsiteX54" fmla="*/ 676874 w 1090058"/>
                <a:gd name="connsiteY54" fmla="*/ 1180041 h 1610545"/>
                <a:gd name="connsiteX55" fmla="*/ 675195 w 1090058"/>
                <a:gd name="connsiteY55" fmla="*/ 1136220 h 1610545"/>
                <a:gd name="connsiteX56" fmla="*/ 790079 w 1090058"/>
                <a:gd name="connsiteY56" fmla="*/ 925660 h 1610545"/>
                <a:gd name="connsiteX57" fmla="*/ 1074916 w 1090058"/>
                <a:gd name="connsiteY57" fmla="*/ 743656 h 1610545"/>
                <a:gd name="connsiteX58" fmla="*/ 1079957 w 1090058"/>
                <a:gd name="connsiteY58" fmla="*/ 742488 h 1610545"/>
                <a:gd name="connsiteX59" fmla="*/ 1084338 w 1090058"/>
                <a:gd name="connsiteY59" fmla="*/ 745409 h 1610545"/>
                <a:gd name="connsiteX60" fmla="*/ 1085434 w 1090058"/>
                <a:gd name="connsiteY60" fmla="*/ 750741 h 1610545"/>
                <a:gd name="connsiteX61" fmla="*/ 1082658 w 1090058"/>
                <a:gd name="connsiteY61" fmla="*/ 755341 h 1610545"/>
                <a:gd name="connsiteX62" fmla="*/ 796799 w 1090058"/>
                <a:gd name="connsiteY62" fmla="*/ 937929 h 1610545"/>
                <a:gd name="connsiteX63" fmla="*/ 688999 w 1090058"/>
                <a:gd name="connsiteY63" fmla="*/ 1135124 h 1610545"/>
                <a:gd name="connsiteX64" fmla="*/ 690606 w 1090058"/>
                <a:gd name="connsiteY64" fmla="*/ 1178945 h 1610545"/>
                <a:gd name="connsiteX65" fmla="*/ 694623 w 1090058"/>
                <a:gd name="connsiteY65" fmla="*/ 1416164 h 1610545"/>
                <a:gd name="connsiteX66" fmla="*/ 598071 w 1090058"/>
                <a:gd name="connsiteY66" fmla="*/ 1584145 h 1610545"/>
                <a:gd name="connsiteX67" fmla="*/ 476466 w 1090058"/>
                <a:gd name="connsiteY67" fmla="*/ 1609926 h 16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90058" h="1610545">
                  <a:moveTo>
                    <a:pt x="476466" y="1609926"/>
                  </a:moveTo>
                  <a:cubicBezTo>
                    <a:pt x="460984" y="1609926"/>
                    <a:pt x="444842" y="1609269"/>
                    <a:pt x="429140" y="1608612"/>
                  </a:cubicBezTo>
                  <a:lnTo>
                    <a:pt x="415701" y="1608027"/>
                  </a:lnTo>
                  <a:cubicBezTo>
                    <a:pt x="385392" y="1606786"/>
                    <a:pt x="354791" y="1602768"/>
                    <a:pt x="325284" y="1598679"/>
                  </a:cubicBezTo>
                  <a:cubicBezTo>
                    <a:pt x="295997" y="1594078"/>
                    <a:pt x="266490" y="1591010"/>
                    <a:pt x="236911" y="1589549"/>
                  </a:cubicBezTo>
                  <a:cubicBezTo>
                    <a:pt x="201124" y="1588015"/>
                    <a:pt x="164460" y="1590133"/>
                    <a:pt x="129038" y="1592179"/>
                  </a:cubicBezTo>
                  <a:cubicBezTo>
                    <a:pt x="108736" y="1593347"/>
                    <a:pt x="88651" y="1594588"/>
                    <a:pt x="68347" y="1595100"/>
                  </a:cubicBezTo>
                  <a:cubicBezTo>
                    <a:pt x="64403" y="1595100"/>
                    <a:pt x="60166" y="1595538"/>
                    <a:pt x="55712" y="1595903"/>
                  </a:cubicBezTo>
                  <a:cubicBezTo>
                    <a:pt x="34238" y="1597656"/>
                    <a:pt x="7581" y="1599775"/>
                    <a:pt x="-234" y="1575819"/>
                  </a:cubicBezTo>
                  <a:cubicBezTo>
                    <a:pt x="-5127" y="1560700"/>
                    <a:pt x="4368" y="1537110"/>
                    <a:pt x="27812" y="1505705"/>
                  </a:cubicBezTo>
                  <a:cubicBezTo>
                    <a:pt x="49723" y="1476491"/>
                    <a:pt x="73898" y="1447277"/>
                    <a:pt x="96903" y="1419377"/>
                  </a:cubicBezTo>
                  <a:cubicBezTo>
                    <a:pt x="112824" y="1400096"/>
                    <a:pt x="128674" y="1380814"/>
                    <a:pt x="144157" y="1360949"/>
                  </a:cubicBezTo>
                  <a:cubicBezTo>
                    <a:pt x="238300" y="1241683"/>
                    <a:pt x="327183" y="1106933"/>
                    <a:pt x="339160" y="930918"/>
                  </a:cubicBezTo>
                  <a:cubicBezTo>
                    <a:pt x="345222" y="842838"/>
                    <a:pt x="348436" y="738763"/>
                    <a:pt x="327037" y="635564"/>
                  </a:cubicBezTo>
                  <a:cubicBezTo>
                    <a:pt x="313088" y="568518"/>
                    <a:pt x="292784" y="501544"/>
                    <a:pt x="272772" y="436835"/>
                  </a:cubicBezTo>
                  <a:lnTo>
                    <a:pt x="265469" y="413830"/>
                  </a:lnTo>
                  <a:cubicBezTo>
                    <a:pt x="244068" y="343131"/>
                    <a:pt x="238080" y="276523"/>
                    <a:pt x="247647" y="215685"/>
                  </a:cubicBezTo>
                  <a:cubicBezTo>
                    <a:pt x="252907" y="182600"/>
                    <a:pt x="264445" y="150903"/>
                    <a:pt x="281828" y="122273"/>
                  </a:cubicBezTo>
                  <a:cubicBezTo>
                    <a:pt x="298918" y="94155"/>
                    <a:pt x="321413" y="69760"/>
                    <a:pt x="348070" y="50552"/>
                  </a:cubicBezTo>
                  <a:cubicBezTo>
                    <a:pt x="377357" y="28934"/>
                    <a:pt x="410808" y="13670"/>
                    <a:pt x="446304" y="5709"/>
                  </a:cubicBezTo>
                  <a:cubicBezTo>
                    <a:pt x="481505" y="-2252"/>
                    <a:pt x="517950" y="-2690"/>
                    <a:pt x="553300" y="4321"/>
                  </a:cubicBezTo>
                  <a:cubicBezTo>
                    <a:pt x="615964" y="16956"/>
                    <a:pt x="668915" y="52306"/>
                    <a:pt x="708353" y="81665"/>
                  </a:cubicBezTo>
                  <a:cubicBezTo>
                    <a:pt x="810602" y="158718"/>
                    <a:pt x="929577" y="195965"/>
                    <a:pt x="1082002" y="199179"/>
                  </a:cubicBezTo>
                  <a:cubicBezTo>
                    <a:pt x="1082878" y="199252"/>
                    <a:pt x="1083755" y="199471"/>
                    <a:pt x="1084557" y="199836"/>
                  </a:cubicBezTo>
                  <a:cubicBezTo>
                    <a:pt x="1085361" y="200202"/>
                    <a:pt x="1086091" y="200713"/>
                    <a:pt x="1086749" y="201370"/>
                  </a:cubicBezTo>
                  <a:cubicBezTo>
                    <a:pt x="1087333" y="202100"/>
                    <a:pt x="1087770" y="202831"/>
                    <a:pt x="1088136" y="203708"/>
                  </a:cubicBezTo>
                  <a:cubicBezTo>
                    <a:pt x="1088428" y="204584"/>
                    <a:pt x="1088574" y="205533"/>
                    <a:pt x="1088574" y="206483"/>
                  </a:cubicBezTo>
                  <a:cubicBezTo>
                    <a:pt x="1088574" y="207432"/>
                    <a:pt x="1088428" y="208382"/>
                    <a:pt x="1088063" y="209258"/>
                  </a:cubicBezTo>
                  <a:cubicBezTo>
                    <a:pt x="1087697" y="210062"/>
                    <a:pt x="1087187" y="210865"/>
                    <a:pt x="1086602" y="211522"/>
                  </a:cubicBezTo>
                  <a:cubicBezTo>
                    <a:pt x="1085944" y="212179"/>
                    <a:pt x="1085215" y="212691"/>
                    <a:pt x="1084338" y="213055"/>
                  </a:cubicBezTo>
                  <a:cubicBezTo>
                    <a:pt x="1083535" y="213421"/>
                    <a:pt x="1082585" y="213567"/>
                    <a:pt x="1081710" y="213494"/>
                  </a:cubicBezTo>
                  <a:cubicBezTo>
                    <a:pt x="926656" y="210208"/>
                    <a:pt x="805344" y="172010"/>
                    <a:pt x="700538" y="93278"/>
                  </a:cubicBezTo>
                  <a:cubicBezTo>
                    <a:pt x="662414" y="64721"/>
                    <a:pt x="611143" y="30467"/>
                    <a:pt x="551035" y="18271"/>
                  </a:cubicBezTo>
                  <a:cubicBezTo>
                    <a:pt x="517367" y="11625"/>
                    <a:pt x="482675" y="12136"/>
                    <a:pt x="449224" y="19732"/>
                  </a:cubicBezTo>
                  <a:cubicBezTo>
                    <a:pt x="415483" y="27401"/>
                    <a:pt x="383712" y="42008"/>
                    <a:pt x="355885" y="62530"/>
                  </a:cubicBezTo>
                  <a:cubicBezTo>
                    <a:pt x="330762" y="80716"/>
                    <a:pt x="309509" y="103722"/>
                    <a:pt x="293513" y="130307"/>
                  </a:cubicBezTo>
                  <a:cubicBezTo>
                    <a:pt x="277226" y="157184"/>
                    <a:pt x="266271" y="186909"/>
                    <a:pt x="261305" y="217949"/>
                  </a:cubicBezTo>
                  <a:cubicBezTo>
                    <a:pt x="252030" y="276377"/>
                    <a:pt x="257946" y="340940"/>
                    <a:pt x="278687" y="409447"/>
                  </a:cubicBezTo>
                  <a:lnTo>
                    <a:pt x="285990" y="432453"/>
                  </a:lnTo>
                  <a:cubicBezTo>
                    <a:pt x="305784" y="497747"/>
                    <a:pt x="326233" y="564793"/>
                    <a:pt x="340257" y="632497"/>
                  </a:cubicBezTo>
                  <a:cubicBezTo>
                    <a:pt x="362167" y="737521"/>
                    <a:pt x="358808" y="842838"/>
                    <a:pt x="352672" y="931941"/>
                  </a:cubicBezTo>
                  <a:cubicBezTo>
                    <a:pt x="340622" y="1111607"/>
                    <a:pt x="250423" y="1248548"/>
                    <a:pt x="154600" y="1369714"/>
                  </a:cubicBezTo>
                  <a:cubicBezTo>
                    <a:pt x="139118" y="1389433"/>
                    <a:pt x="123050" y="1408787"/>
                    <a:pt x="107054" y="1428142"/>
                  </a:cubicBezTo>
                  <a:cubicBezTo>
                    <a:pt x="83829" y="1455895"/>
                    <a:pt x="60532" y="1484671"/>
                    <a:pt x="38548" y="1513958"/>
                  </a:cubicBezTo>
                  <a:cubicBezTo>
                    <a:pt x="19121" y="1539812"/>
                    <a:pt x="9334" y="1560919"/>
                    <a:pt x="12547" y="1570560"/>
                  </a:cubicBezTo>
                  <a:cubicBezTo>
                    <a:pt x="16711" y="1583122"/>
                    <a:pt x="32632" y="1582903"/>
                    <a:pt x="54762" y="1581077"/>
                  </a:cubicBezTo>
                  <a:cubicBezTo>
                    <a:pt x="59364" y="1581077"/>
                    <a:pt x="63891" y="1580347"/>
                    <a:pt x="68054" y="1580274"/>
                  </a:cubicBezTo>
                  <a:cubicBezTo>
                    <a:pt x="88139" y="1579690"/>
                    <a:pt x="108151" y="1578594"/>
                    <a:pt x="128235" y="1577425"/>
                  </a:cubicBezTo>
                  <a:cubicBezTo>
                    <a:pt x="164022" y="1575307"/>
                    <a:pt x="201270" y="1573190"/>
                    <a:pt x="237349" y="1574650"/>
                  </a:cubicBezTo>
                  <a:cubicBezTo>
                    <a:pt x="267441" y="1575892"/>
                    <a:pt x="297677" y="1580055"/>
                    <a:pt x="326964" y="1583926"/>
                  </a:cubicBezTo>
                  <a:cubicBezTo>
                    <a:pt x="356251" y="1587797"/>
                    <a:pt x="386487" y="1592105"/>
                    <a:pt x="416139" y="1593201"/>
                  </a:cubicBezTo>
                  <a:lnTo>
                    <a:pt x="429725" y="1593712"/>
                  </a:lnTo>
                  <a:cubicBezTo>
                    <a:pt x="483989" y="1596123"/>
                    <a:pt x="539716" y="1598460"/>
                    <a:pt x="591862" y="1571802"/>
                  </a:cubicBezTo>
                  <a:cubicBezTo>
                    <a:pt x="649779" y="1542003"/>
                    <a:pt x="678847" y="1491463"/>
                    <a:pt x="680892" y="1416748"/>
                  </a:cubicBezTo>
                  <a:cubicBezTo>
                    <a:pt x="682864" y="1338162"/>
                    <a:pt x="679870" y="1258043"/>
                    <a:pt x="676874" y="1180041"/>
                  </a:cubicBezTo>
                  <a:lnTo>
                    <a:pt x="675195" y="1136220"/>
                  </a:lnTo>
                  <a:cubicBezTo>
                    <a:pt x="671835" y="1043392"/>
                    <a:pt x="711712" y="970577"/>
                    <a:pt x="790079" y="925660"/>
                  </a:cubicBezTo>
                  <a:cubicBezTo>
                    <a:pt x="888603" y="870737"/>
                    <a:pt x="983695" y="809972"/>
                    <a:pt x="1074916" y="743656"/>
                  </a:cubicBezTo>
                  <a:cubicBezTo>
                    <a:pt x="1076378" y="742560"/>
                    <a:pt x="1078204" y="742122"/>
                    <a:pt x="1079957" y="742488"/>
                  </a:cubicBezTo>
                  <a:cubicBezTo>
                    <a:pt x="1081783" y="742853"/>
                    <a:pt x="1083316" y="743875"/>
                    <a:pt x="1084338" y="745409"/>
                  </a:cubicBezTo>
                  <a:cubicBezTo>
                    <a:pt x="1085361" y="746943"/>
                    <a:pt x="1085798" y="748915"/>
                    <a:pt x="1085434" y="750741"/>
                  </a:cubicBezTo>
                  <a:cubicBezTo>
                    <a:pt x="1085142" y="752567"/>
                    <a:pt x="1084119" y="754247"/>
                    <a:pt x="1082658" y="755341"/>
                  </a:cubicBezTo>
                  <a:cubicBezTo>
                    <a:pt x="991072" y="821804"/>
                    <a:pt x="895616" y="882788"/>
                    <a:pt x="796799" y="937929"/>
                  </a:cubicBezTo>
                  <a:cubicBezTo>
                    <a:pt x="723033" y="980217"/>
                    <a:pt x="685858" y="1048431"/>
                    <a:pt x="688999" y="1135124"/>
                  </a:cubicBezTo>
                  <a:lnTo>
                    <a:pt x="690606" y="1178945"/>
                  </a:lnTo>
                  <a:cubicBezTo>
                    <a:pt x="693600" y="1256655"/>
                    <a:pt x="696668" y="1337066"/>
                    <a:pt x="694623" y="1416164"/>
                  </a:cubicBezTo>
                  <a:cubicBezTo>
                    <a:pt x="692578" y="1495261"/>
                    <a:pt x="660005" y="1552009"/>
                    <a:pt x="598071" y="1584145"/>
                  </a:cubicBezTo>
                  <a:cubicBezTo>
                    <a:pt x="558119" y="1605179"/>
                    <a:pt x="516928" y="1609926"/>
                    <a:pt x="476466" y="1609926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24">
              <a:extLst>
                <a:ext uri="{FF2B5EF4-FFF2-40B4-BE49-F238E27FC236}">
                  <a16:creationId xmlns:a16="http://schemas.microsoft.com/office/drawing/2014/main" id="{2CDB0025-5445-4D23-3ADA-F34932FAC046}"/>
                </a:ext>
              </a:extLst>
            </p:cNvPr>
            <p:cNvSpPr/>
            <p:nvPr/>
          </p:nvSpPr>
          <p:spPr>
            <a:xfrm>
              <a:off x="7274994" y="565"/>
              <a:ext cx="846269" cy="1641273"/>
            </a:xfrm>
            <a:custGeom>
              <a:avLst/>
              <a:gdLst>
                <a:gd name="connsiteX0" fmla="*/ 245458 w 846269"/>
                <a:gd name="connsiteY0" fmla="*/ 1640644 h 1641273"/>
                <a:gd name="connsiteX1" fmla="*/ 157816 w 846269"/>
                <a:gd name="connsiteY1" fmla="*/ 1623262 h 1641273"/>
                <a:gd name="connsiteX2" fmla="*/ 46145 w 846269"/>
                <a:gd name="connsiteY2" fmla="*/ 1481355 h 1641273"/>
                <a:gd name="connsiteX3" fmla="*/ 12257 w 846269"/>
                <a:gd name="connsiteY3" fmla="*/ 1290076 h 1641273"/>
                <a:gd name="connsiteX4" fmla="*/ 10066 w 846269"/>
                <a:gd name="connsiteY4" fmla="*/ 1266632 h 1641273"/>
                <a:gd name="connsiteX5" fmla="*/ -597 w 846269"/>
                <a:gd name="connsiteY5" fmla="*/ 1038105 h 1641273"/>
                <a:gd name="connsiteX6" fmla="*/ 39499 w 846269"/>
                <a:gd name="connsiteY6" fmla="*/ 907591 h 1641273"/>
                <a:gd name="connsiteX7" fmla="*/ 143648 w 846269"/>
                <a:gd name="connsiteY7" fmla="*/ 776127 h 1641273"/>
                <a:gd name="connsiteX8" fmla="*/ 204413 w 846269"/>
                <a:gd name="connsiteY8" fmla="*/ 701266 h 1641273"/>
                <a:gd name="connsiteX9" fmla="*/ 327476 w 846269"/>
                <a:gd name="connsiteY9" fmla="*/ 467992 h 1641273"/>
                <a:gd name="connsiteX10" fmla="*/ 339675 w 846269"/>
                <a:gd name="connsiteY10" fmla="*/ 274157 h 1641273"/>
                <a:gd name="connsiteX11" fmla="*/ 332371 w 846269"/>
                <a:gd name="connsiteY11" fmla="*/ 91569 h 1641273"/>
                <a:gd name="connsiteX12" fmla="*/ 331348 w 846269"/>
                <a:gd name="connsiteY12" fmla="*/ 13422 h 1641273"/>
                <a:gd name="connsiteX13" fmla="*/ 335219 w 846269"/>
                <a:gd name="connsiteY13" fmla="*/ 3489 h 1641273"/>
                <a:gd name="connsiteX14" fmla="*/ 353404 w 846269"/>
                <a:gd name="connsiteY14" fmla="*/ 2809 h 1641273"/>
                <a:gd name="connsiteX15" fmla="*/ 354062 w 846269"/>
                <a:gd name="connsiteY15" fmla="*/ 3489 h 1641273"/>
                <a:gd name="connsiteX16" fmla="*/ 358153 w 846269"/>
                <a:gd name="connsiteY16" fmla="*/ 13348 h 1641273"/>
                <a:gd name="connsiteX17" fmla="*/ 359174 w 846269"/>
                <a:gd name="connsiteY17" fmla="*/ 92154 h 1641273"/>
                <a:gd name="connsiteX18" fmla="*/ 366478 w 846269"/>
                <a:gd name="connsiteY18" fmla="*/ 271674 h 1641273"/>
                <a:gd name="connsiteX19" fmla="*/ 353916 w 846269"/>
                <a:gd name="connsiteY19" fmla="*/ 474566 h 1641273"/>
                <a:gd name="connsiteX20" fmla="*/ 225154 w 846269"/>
                <a:gd name="connsiteY20" fmla="*/ 720256 h 1641273"/>
                <a:gd name="connsiteX21" fmla="*/ 164025 w 846269"/>
                <a:gd name="connsiteY21" fmla="*/ 795482 h 1641273"/>
                <a:gd name="connsiteX22" fmla="*/ 60752 w 846269"/>
                <a:gd name="connsiteY22" fmla="*/ 926069 h 1641273"/>
                <a:gd name="connsiteX23" fmla="*/ 26353 w 846269"/>
                <a:gd name="connsiteY23" fmla="*/ 1040296 h 1641273"/>
                <a:gd name="connsiteX24" fmla="*/ 36871 w 846269"/>
                <a:gd name="connsiteY24" fmla="*/ 1264587 h 1641273"/>
                <a:gd name="connsiteX25" fmla="*/ 39061 w 846269"/>
                <a:gd name="connsiteY25" fmla="*/ 1288104 h 1641273"/>
                <a:gd name="connsiteX26" fmla="*/ 71634 w 846269"/>
                <a:gd name="connsiteY26" fmla="*/ 1472956 h 1641273"/>
                <a:gd name="connsiteX27" fmla="*/ 168042 w 846269"/>
                <a:gd name="connsiteY27" fmla="*/ 1597627 h 1641273"/>
                <a:gd name="connsiteX28" fmla="*/ 287307 w 846269"/>
                <a:gd name="connsiteY28" fmla="*/ 1609313 h 1641273"/>
                <a:gd name="connsiteX29" fmla="*/ 601358 w 846269"/>
                <a:gd name="connsiteY29" fmla="*/ 1499760 h 1641273"/>
                <a:gd name="connsiteX30" fmla="*/ 719967 w 846269"/>
                <a:gd name="connsiteY30" fmla="*/ 1387724 h 1641273"/>
                <a:gd name="connsiteX31" fmla="*/ 719092 w 846269"/>
                <a:gd name="connsiteY31" fmla="*/ 1209153 h 1641273"/>
                <a:gd name="connsiteX32" fmla="*/ 632983 w 846269"/>
                <a:gd name="connsiteY32" fmla="*/ 1093685 h 1641273"/>
                <a:gd name="connsiteX33" fmla="*/ 616623 w 846269"/>
                <a:gd name="connsiteY33" fmla="*/ 1073162 h 1641273"/>
                <a:gd name="connsiteX34" fmla="*/ 572437 w 846269"/>
                <a:gd name="connsiteY34" fmla="*/ 702800 h 1641273"/>
                <a:gd name="connsiteX35" fmla="*/ 688710 w 846269"/>
                <a:gd name="connsiteY35" fmla="*/ 527516 h 1641273"/>
                <a:gd name="connsiteX36" fmla="*/ 689805 w 846269"/>
                <a:gd name="connsiteY36" fmla="*/ 526275 h 1641273"/>
                <a:gd name="connsiteX37" fmla="*/ 799357 w 846269"/>
                <a:gd name="connsiteY37" fmla="*/ 354934 h 1641273"/>
                <a:gd name="connsiteX38" fmla="*/ 817689 w 846269"/>
                <a:gd name="connsiteY38" fmla="*/ 256994 h 1641273"/>
                <a:gd name="connsiteX39" fmla="*/ 809947 w 846269"/>
                <a:gd name="connsiteY39" fmla="*/ 85580 h 1641273"/>
                <a:gd name="connsiteX40" fmla="*/ 805857 w 846269"/>
                <a:gd name="connsiteY40" fmla="*/ 15174 h 1641273"/>
                <a:gd name="connsiteX41" fmla="*/ 806588 w 846269"/>
                <a:gd name="connsiteY41" fmla="*/ 9697 h 1641273"/>
                <a:gd name="connsiteX42" fmla="*/ 809289 w 846269"/>
                <a:gd name="connsiteY42" fmla="*/ 4877 h 1641273"/>
                <a:gd name="connsiteX43" fmla="*/ 813526 w 846269"/>
                <a:gd name="connsiteY43" fmla="*/ 1590 h 1641273"/>
                <a:gd name="connsiteX44" fmla="*/ 818638 w 846269"/>
                <a:gd name="connsiteY44" fmla="*/ 202 h 1641273"/>
                <a:gd name="connsiteX45" fmla="*/ 828352 w 846269"/>
                <a:gd name="connsiteY45" fmla="*/ 3781 h 1641273"/>
                <a:gd name="connsiteX46" fmla="*/ 832808 w 846269"/>
                <a:gd name="connsiteY46" fmla="*/ 13641 h 1641273"/>
                <a:gd name="connsiteX47" fmla="*/ 837043 w 846269"/>
                <a:gd name="connsiteY47" fmla="*/ 83754 h 1641273"/>
                <a:gd name="connsiteX48" fmla="*/ 844785 w 846269"/>
                <a:gd name="connsiteY48" fmla="*/ 257067 h 1641273"/>
                <a:gd name="connsiteX49" fmla="*/ 825066 w 846269"/>
                <a:gd name="connsiteY49" fmla="*/ 363990 h 1641273"/>
                <a:gd name="connsiteX50" fmla="*/ 709889 w 846269"/>
                <a:gd name="connsiteY50" fmla="*/ 545190 h 1641273"/>
                <a:gd name="connsiteX51" fmla="*/ 708794 w 846269"/>
                <a:gd name="connsiteY51" fmla="*/ 546505 h 1641273"/>
                <a:gd name="connsiteX52" fmla="*/ 597560 w 846269"/>
                <a:gd name="connsiteY52" fmla="*/ 713536 h 1641273"/>
                <a:gd name="connsiteX53" fmla="*/ 637439 w 846269"/>
                <a:gd name="connsiteY53" fmla="*/ 1054684 h 1641273"/>
                <a:gd name="connsiteX54" fmla="*/ 653799 w 846269"/>
                <a:gd name="connsiteY54" fmla="*/ 1075060 h 1641273"/>
                <a:gd name="connsiteX55" fmla="*/ 741441 w 846269"/>
                <a:gd name="connsiteY55" fmla="*/ 1193158 h 1641273"/>
                <a:gd name="connsiteX56" fmla="*/ 742316 w 846269"/>
                <a:gd name="connsiteY56" fmla="*/ 1403353 h 1641273"/>
                <a:gd name="connsiteX57" fmla="*/ 614797 w 846269"/>
                <a:gd name="connsiteY57" fmla="*/ 1523788 h 1641273"/>
                <a:gd name="connsiteX58" fmla="*/ 291617 w 846269"/>
                <a:gd name="connsiteY58" fmla="*/ 1636701 h 1641273"/>
                <a:gd name="connsiteX59" fmla="*/ 245458 w 846269"/>
                <a:gd name="connsiteY59" fmla="*/ 1640644 h 164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846269" h="1641273">
                  <a:moveTo>
                    <a:pt x="245458" y="1640644"/>
                  </a:moveTo>
                  <a:cubicBezTo>
                    <a:pt x="215369" y="1640907"/>
                    <a:pt x="185497" y="1634992"/>
                    <a:pt x="157816" y="1623262"/>
                  </a:cubicBezTo>
                  <a:cubicBezTo>
                    <a:pt x="89893" y="1594048"/>
                    <a:pt x="62433" y="1531895"/>
                    <a:pt x="46145" y="1481355"/>
                  </a:cubicBezTo>
                  <a:cubicBezTo>
                    <a:pt x="27157" y="1422197"/>
                    <a:pt x="18830" y="1362089"/>
                    <a:pt x="12257" y="1290076"/>
                  </a:cubicBezTo>
                  <a:lnTo>
                    <a:pt x="10066" y="1266632"/>
                  </a:lnTo>
                  <a:cubicBezTo>
                    <a:pt x="3128" y="1192282"/>
                    <a:pt x="-4029" y="1115303"/>
                    <a:pt x="-597" y="1038105"/>
                  </a:cubicBezTo>
                  <a:cubicBezTo>
                    <a:pt x="1814" y="983694"/>
                    <a:pt x="14887" y="941041"/>
                    <a:pt x="39499" y="907591"/>
                  </a:cubicBezTo>
                  <a:cubicBezTo>
                    <a:pt x="72804" y="862382"/>
                    <a:pt x="109248" y="818415"/>
                    <a:pt x="143648" y="776127"/>
                  </a:cubicBezTo>
                  <a:cubicBezTo>
                    <a:pt x="164025" y="751661"/>
                    <a:pt x="184475" y="726464"/>
                    <a:pt x="204413" y="701266"/>
                  </a:cubicBezTo>
                  <a:cubicBezTo>
                    <a:pt x="257510" y="634074"/>
                    <a:pt x="309218" y="559432"/>
                    <a:pt x="327476" y="467992"/>
                  </a:cubicBezTo>
                  <a:cubicBezTo>
                    <a:pt x="342083" y="393935"/>
                    <a:pt x="346101" y="332366"/>
                    <a:pt x="339675" y="274157"/>
                  </a:cubicBezTo>
                  <a:cubicBezTo>
                    <a:pt x="334124" y="213458"/>
                    <a:pt x="331640" y="152517"/>
                    <a:pt x="332371" y="91569"/>
                  </a:cubicBezTo>
                  <a:cubicBezTo>
                    <a:pt x="332371" y="65569"/>
                    <a:pt x="332371" y="39495"/>
                    <a:pt x="331348" y="13422"/>
                  </a:cubicBezTo>
                  <a:cubicBezTo>
                    <a:pt x="331348" y="9741"/>
                    <a:pt x="332735" y="6191"/>
                    <a:pt x="335219" y="3489"/>
                  </a:cubicBezTo>
                  <a:cubicBezTo>
                    <a:pt x="340038" y="-1711"/>
                    <a:pt x="348146" y="-2018"/>
                    <a:pt x="353404" y="2809"/>
                  </a:cubicBezTo>
                  <a:cubicBezTo>
                    <a:pt x="353624" y="3029"/>
                    <a:pt x="353843" y="3255"/>
                    <a:pt x="354062" y="3489"/>
                  </a:cubicBezTo>
                  <a:cubicBezTo>
                    <a:pt x="356617" y="6140"/>
                    <a:pt x="358080" y="9660"/>
                    <a:pt x="358153" y="13348"/>
                  </a:cubicBezTo>
                  <a:cubicBezTo>
                    <a:pt x="358882" y="39568"/>
                    <a:pt x="359028" y="65861"/>
                    <a:pt x="359174" y="92154"/>
                  </a:cubicBezTo>
                  <a:cubicBezTo>
                    <a:pt x="358516" y="152079"/>
                    <a:pt x="361000" y="211997"/>
                    <a:pt x="366478" y="271674"/>
                  </a:cubicBezTo>
                  <a:cubicBezTo>
                    <a:pt x="373197" y="332950"/>
                    <a:pt x="369181" y="397440"/>
                    <a:pt x="353916" y="474566"/>
                  </a:cubicBezTo>
                  <a:cubicBezTo>
                    <a:pt x="334416" y="572505"/>
                    <a:pt x="280881" y="649850"/>
                    <a:pt x="225154" y="720256"/>
                  </a:cubicBezTo>
                  <a:cubicBezTo>
                    <a:pt x="205069" y="745599"/>
                    <a:pt x="184621" y="770504"/>
                    <a:pt x="164025" y="795482"/>
                  </a:cubicBezTo>
                  <a:cubicBezTo>
                    <a:pt x="129479" y="837696"/>
                    <a:pt x="93618" y="881371"/>
                    <a:pt x="60752" y="926069"/>
                  </a:cubicBezTo>
                  <a:cubicBezTo>
                    <a:pt x="39792" y="954552"/>
                    <a:pt x="28471" y="991800"/>
                    <a:pt x="26353" y="1040296"/>
                  </a:cubicBezTo>
                  <a:cubicBezTo>
                    <a:pt x="23066" y="1115303"/>
                    <a:pt x="30078" y="1191186"/>
                    <a:pt x="36871" y="1264587"/>
                  </a:cubicBezTo>
                  <a:lnTo>
                    <a:pt x="39061" y="1288104"/>
                  </a:lnTo>
                  <a:cubicBezTo>
                    <a:pt x="45489" y="1358071"/>
                    <a:pt x="53668" y="1416354"/>
                    <a:pt x="71634" y="1472956"/>
                  </a:cubicBezTo>
                  <a:cubicBezTo>
                    <a:pt x="93181" y="1539564"/>
                    <a:pt x="122759" y="1578054"/>
                    <a:pt x="168042" y="1597627"/>
                  </a:cubicBezTo>
                  <a:cubicBezTo>
                    <a:pt x="205874" y="1612921"/>
                    <a:pt x="247284" y="1616981"/>
                    <a:pt x="287307" y="1609313"/>
                  </a:cubicBezTo>
                  <a:cubicBezTo>
                    <a:pt x="397810" y="1592171"/>
                    <a:pt x="504223" y="1555048"/>
                    <a:pt x="601358" y="1499760"/>
                  </a:cubicBezTo>
                  <a:cubicBezTo>
                    <a:pt x="649562" y="1472788"/>
                    <a:pt x="690316" y="1434291"/>
                    <a:pt x="719967" y="1387724"/>
                  </a:cubicBezTo>
                  <a:cubicBezTo>
                    <a:pt x="757289" y="1328785"/>
                    <a:pt x="756923" y="1268750"/>
                    <a:pt x="719092" y="1209153"/>
                  </a:cubicBezTo>
                  <a:cubicBezTo>
                    <a:pt x="692579" y="1169086"/>
                    <a:pt x="663804" y="1130531"/>
                    <a:pt x="632983" y="1093685"/>
                  </a:cubicBezTo>
                  <a:lnTo>
                    <a:pt x="616623" y="1073162"/>
                  </a:lnTo>
                  <a:cubicBezTo>
                    <a:pt x="531392" y="965946"/>
                    <a:pt x="516639" y="844708"/>
                    <a:pt x="572437" y="702800"/>
                  </a:cubicBezTo>
                  <a:cubicBezTo>
                    <a:pt x="598438" y="637069"/>
                    <a:pt x="640360" y="584410"/>
                    <a:pt x="688710" y="527516"/>
                  </a:cubicBezTo>
                  <a:lnTo>
                    <a:pt x="689805" y="526275"/>
                  </a:lnTo>
                  <a:cubicBezTo>
                    <a:pt x="733626" y="474712"/>
                    <a:pt x="778761" y="421396"/>
                    <a:pt x="799357" y="354934"/>
                  </a:cubicBezTo>
                  <a:cubicBezTo>
                    <a:pt x="808998" y="323164"/>
                    <a:pt x="817909" y="289640"/>
                    <a:pt x="817689" y="256994"/>
                  </a:cubicBezTo>
                  <a:cubicBezTo>
                    <a:pt x="817104" y="199880"/>
                    <a:pt x="813526" y="141598"/>
                    <a:pt x="809947" y="85580"/>
                  </a:cubicBezTo>
                  <a:cubicBezTo>
                    <a:pt x="808560" y="62209"/>
                    <a:pt x="807099" y="38692"/>
                    <a:pt x="805857" y="15174"/>
                  </a:cubicBezTo>
                  <a:cubicBezTo>
                    <a:pt x="805784" y="13319"/>
                    <a:pt x="806003" y="11464"/>
                    <a:pt x="806588" y="9697"/>
                  </a:cubicBezTo>
                  <a:cubicBezTo>
                    <a:pt x="807173" y="7929"/>
                    <a:pt x="808121" y="6293"/>
                    <a:pt x="809289" y="4877"/>
                  </a:cubicBezTo>
                  <a:cubicBezTo>
                    <a:pt x="810459" y="3504"/>
                    <a:pt x="811919" y="2386"/>
                    <a:pt x="813526" y="1590"/>
                  </a:cubicBezTo>
                  <a:cubicBezTo>
                    <a:pt x="815132" y="765"/>
                    <a:pt x="816885" y="290"/>
                    <a:pt x="818638" y="202"/>
                  </a:cubicBezTo>
                  <a:cubicBezTo>
                    <a:pt x="822216" y="20"/>
                    <a:pt x="825722" y="1313"/>
                    <a:pt x="828352" y="3781"/>
                  </a:cubicBezTo>
                  <a:cubicBezTo>
                    <a:pt x="831055" y="6374"/>
                    <a:pt x="832662" y="9901"/>
                    <a:pt x="832808" y="13641"/>
                  </a:cubicBezTo>
                  <a:cubicBezTo>
                    <a:pt x="834049" y="36939"/>
                    <a:pt x="835509" y="60383"/>
                    <a:pt x="837043" y="83754"/>
                  </a:cubicBezTo>
                  <a:cubicBezTo>
                    <a:pt x="840475" y="140868"/>
                    <a:pt x="844346" y="199077"/>
                    <a:pt x="844785" y="257067"/>
                  </a:cubicBezTo>
                  <a:cubicBezTo>
                    <a:pt x="843471" y="293482"/>
                    <a:pt x="836823" y="329510"/>
                    <a:pt x="825066" y="363990"/>
                  </a:cubicBezTo>
                  <a:cubicBezTo>
                    <a:pt x="803155" y="435930"/>
                    <a:pt x="755756" y="491510"/>
                    <a:pt x="709889" y="545190"/>
                  </a:cubicBezTo>
                  <a:lnTo>
                    <a:pt x="708794" y="546505"/>
                  </a:lnTo>
                  <a:cubicBezTo>
                    <a:pt x="662270" y="601281"/>
                    <a:pt x="621955" y="651676"/>
                    <a:pt x="597560" y="713536"/>
                  </a:cubicBezTo>
                  <a:cubicBezTo>
                    <a:pt x="545999" y="845000"/>
                    <a:pt x="558780" y="956451"/>
                    <a:pt x="637439" y="1054684"/>
                  </a:cubicBezTo>
                  <a:lnTo>
                    <a:pt x="653799" y="1075060"/>
                  </a:lnTo>
                  <a:cubicBezTo>
                    <a:pt x="685202" y="1112776"/>
                    <a:pt x="714417" y="1152200"/>
                    <a:pt x="741441" y="1193158"/>
                  </a:cubicBezTo>
                  <a:cubicBezTo>
                    <a:pt x="785262" y="1262177"/>
                    <a:pt x="785626" y="1334919"/>
                    <a:pt x="742316" y="1403353"/>
                  </a:cubicBezTo>
                  <a:cubicBezTo>
                    <a:pt x="710328" y="1453375"/>
                    <a:pt x="666580" y="1494742"/>
                    <a:pt x="614797" y="1523788"/>
                  </a:cubicBezTo>
                  <a:cubicBezTo>
                    <a:pt x="514813" y="1580770"/>
                    <a:pt x="405333" y="1619033"/>
                    <a:pt x="291617" y="1636701"/>
                  </a:cubicBezTo>
                  <a:cubicBezTo>
                    <a:pt x="276352" y="1639272"/>
                    <a:pt x="260942" y="1640594"/>
                    <a:pt x="245458" y="164064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25">
              <a:extLst>
                <a:ext uri="{FF2B5EF4-FFF2-40B4-BE49-F238E27FC236}">
                  <a16:creationId xmlns:a16="http://schemas.microsoft.com/office/drawing/2014/main" id="{CFA7AAAB-01AE-6629-79B4-21BFEF707F14}"/>
                </a:ext>
              </a:extLst>
            </p:cNvPr>
            <p:cNvSpPr/>
            <p:nvPr/>
          </p:nvSpPr>
          <p:spPr>
            <a:xfrm>
              <a:off x="8330770" y="845087"/>
              <a:ext cx="1023112" cy="1309303"/>
            </a:xfrm>
            <a:custGeom>
              <a:avLst/>
              <a:gdLst>
                <a:gd name="connsiteX0" fmla="*/ 383660 w 1023112"/>
                <a:gd name="connsiteY0" fmla="*/ 1308683 h 1309303"/>
                <a:gd name="connsiteX1" fmla="*/ 246646 w 1023112"/>
                <a:gd name="connsiteY1" fmla="*/ 1242951 h 1309303"/>
                <a:gd name="connsiteX2" fmla="*/ 197130 w 1023112"/>
                <a:gd name="connsiteY2" fmla="*/ 1176124 h 1309303"/>
                <a:gd name="connsiteX3" fmla="*/ 155572 w 1023112"/>
                <a:gd name="connsiteY3" fmla="*/ 1119887 h 1309303"/>
                <a:gd name="connsiteX4" fmla="*/ 114308 w 1023112"/>
                <a:gd name="connsiteY4" fmla="*/ 1065475 h 1309303"/>
                <a:gd name="connsiteX5" fmla="*/ 32362 w 1023112"/>
                <a:gd name="connsiteY5" fmla="*/ 954901 h 1309303"/>
                <a:gd name="connsiteX6" fmla="*/ 22063 w 1023112"/>
                <a:gd name="connsiteY6" fmla="*/ 768880 h 1309303"/>
                <a:gd name="connsiteX7" fmla="*/ 61723 w 1023112"/>
                <a:gd name="connsiteY7" fmla="*/ 710452 h 1309303"/>
                <a:gd name="connsiteX8" fmla="*/ 98896 w 1023112"/>
                <a:gd name="connsiteY8" fmla="*/ 655529 h 1309303"/>
                <a:gd name="connsiteX9" fmla="*/ 157836 w 1023112"/>
                <a:gd name="connsiteY9" fmla="*/ 548825 h 1309303"/>
                <a:gd name="connsiteX10" fmla="*/ 223568 w 1023112"/>
                <a:gd name="connsiteY10" fmla="*/ 430435 h 1309303"/>
                <a:gd name="connsiteX11" fmla="*/ 423903 w 1023112"/>
                <a:gd name="connsiteY11" fmla="*/ 328186 h 1309303"/>
                <a:gd name="connsiteX12" fmla="*/ 522354 w 1023112"/>
                <a:gd name="connsiteY12" fmla="*/ 342793 h 1309303"/>
                <a:gd name="connsiteX13" fmla="*/ 574356 w 1023112"/>
                <a:gd name="connsiteY13" fmla="*/ 351703 h 1309303"/>
                <a:gd name="connsiteX14" fmla="*/ 698516 w 1023112"/>
                <a:gd name="connsiteY14" fmla="*/ 274213 h 1309303"/>
                <a:gd name="connsiteX15" fmla="*/ 709471 w 1023112"/>
                <a:gd name="connsiteY15" fmla="*/ 213009 h 1309303"/>
                <a:gd name="connsiteX16" fmla="*/ 718089 w 1023112"/>
                <a:gd name="connsiteY16" fmla="*/ 164879 h 1309303"/>
                <a:gd name="connsiteX17" fmla="*/ 852838 w 1023112"/>
                <a:gd name="connsiteY17" fmla="*/ 13915 h 1309303"/>
                <a:gd name="connsiteX18" fmla="*/ 959251 w 1023112"/>
                <a:gd name="connsiteY18" fmla="*/ 3033 h 1309303"/>
                <a:gd name="connsiteX19" fmla="*/ 1006285 w 1023112"/>
                <a:gd name="connsiteY19" fmla="*/ -618 h 1309303"/>
                <a:gd name="connsiteX20" fmla="*/ 1015634 w 1023112"/>
                <a:gd name="connsiteY20" fmla="*/ 3033 h 1309303"/>
                <a:gd name="connsiteX21" fmla="*/ 1020090 w 1023112"/>
                <a:gd name="connsiteY21" fmla="*/ 12455 h 1309303"/>
                <a:gd name="connsiteX22" fmla="*/ 1017240 w 1023112"/>
                <a:gd name="connsiteY22" fmla="*/ 22460 h 1309303"/>
                <a:gd name="connsiteX23" fmla="*/ 1008623 w 1023112"/>
                <a:gd name="connsiteY23" fmla="*/ 27792 h 1309303"/>
                <a:gd name="connsiteX24" fmla="*/ 961077 w 1023112"/>
                <a:gd name="connsiteY24" fmla="*/ 31444 h 1309303"/>
                <a:gd name="connsiteX25" fmla="*/ 857002 w 1023112"/>
                <a:gd name="connsiteY25" fmla="*/ 42034 h 1309303"/>
                <a:gd name="connsiteX26" fmla="*/ 744674 w 1023112"/>
                <a:gd name="connsiteY26" fmla="*/ 170211 h 1309303"/>
                <a:gd name="connsiteX27" fmla="*/ 736055 w 1023112"/>
                <a:gd name="connsiteY27" fmla="*/ 218268 h 1309303"/>
                <a:gd name="connsiteX28" fmla="*/ 725100 w 1023112"/>
                <a:gd name="connsiteY28" fmla="*/ 279617 h 1309303"/>
                <a:gd name="connsiteX29" fmla="*/ 570119 w 1023112"/>
                <a:gd name="connsiteY29" fmla="*/ 379821 h 1309303"/>
                <a:gd name="connsiteX30" fmla="*/ 517388 w 1023112"/>
                <a:gd name="connsiteY30" fmla="*/ 370838 h 1309303"/>
                <a:gd name="connsiteX31" fmla="*/ 421567 w 1023112"/>
                <a:gd name="connsiteY31" fmla="*/ 356889 h 1309303"/>
                <a:gd name="connsiteX32" fmla="*/ 246283 w 1023112"/>
                <a:gd name="connsiteY32" fmla="*/ 445480 h 1309303"/>
                <a:gd name="connsiteX33" fmla="*/ 181134 w 1023112"/>
                <a:gd name="connsiteY33" fmla="*/ 562921 h 1309303"/>
                <a:gd name="connsiteX34" fmla="*/ 121757 w 1023112"/>
                <a:gd name="connsiteY34" fmla="*/ 670429 h 1309303"/>
                <a:gd name="connsiteX35" fmla="*/ 83048 w 1023112"/>
                <a:gd name="connsiteY35" fmla="*/ 727542 h 1309303"/>
                <a:gd name="connsiteX36" fmla="*/ 45070 w 1023112"/>
                <a:gd name="connsiteY36" fmla="*/ 783633 h 1309303"/>
                <a:gd name="connsiteX37" fmla="*/ 54054 w 1023112"/>
                <a:gd name="connsiteY37" fmla="*/ 938102 h 1309303"/>
                <a:gd name="connsiteX38" fmla="*/ 135195 w 1023112"/>
                <a:gd name="connsiteY38" fmla="*/ 1047655 h 1309303"/>
                <a:gd name="connsiteX39" fmla="*/ 176680 w 1023112"/>
                <a:gd name="connsiteY39" fmla="*/ 1102359 h 1309303"/>
                <a:gd name="connsiteX40" fmla="*/ 218383 w 1023112"/>
                <a:gd name="connsiteY40" fmla="*/ 1158815 h 1309303"/>
                <a:gd name="connsiteX41" fmla="*/ 267681 w 1023112"/>
                <a:gd name="connsiteY41" fmla="*/ 1225349 h 1309303"/>
                <a:gd name="connsiteX42" fmla="*/ 426825 w 1023112"/>
                <a:gd name="connsiteY42" fmla="*/ 1276474 h 1309303"/>
                <a:gd name="connsiteX43" fmla="*/ 649290 w 1023112"/>
                <a:gd name="connsiteY43" fmla="*/ 1219361 h 1309303"/>
                <a:gd name="connsiteX44" fmla="*/ 782872 w 1023112"/>
                <a:gd name="connsiteY44" fmla="*/ 1148005 h 1309303"/>
                <a:gd name="connsiteX45" fmla="*/ 847653 w 1023112"/>
                <a:gd name="connsiteY45" fmla="*/ 985721 h 1309303"/>
                <a:gd name="connsiteX46" fmla="*/ 839911 w 1023112"/>
                <a:gd name="connsiteY46" fmla="*/ 909399 h 1309303"/>
                <a:gd name="connsiteX47" fmla="*/ 829029 w 1023112"/>
                <a:gd name="connsiteY47" fmla="*/ 800796 h 1309303"/>
                <a:gd name="connsiteX48" fmla="*/ 848530 w 1023112"/>
                <a:gd name="connsiteY48" fmla="*/ 563286 h 1309303"/>
                <a:gd name="connsiteX49" fmla="*/ 1005994 w 1023112"/>
                <a:gd name="connsiteY49" fmla="*/ 429851 h 1309303"/>
                <a:gd name="connsiteX50" fmla="*/ 1011326 w 1023112"/>
                <a:gd name="connsiteY50" fmla="*/ 429851 h 1309303"/>
                <a:gd name="connsiteX51" fmla="*/ 1016219 w 1023112"/>
                <a:gd name="connsiteY51" fmla="*/ 432261 h 1309303"/>
                <a:gd name="connsiteX52" fmla="*/ 1019797 w 1023112"/>
                <a:gd name="connsiteY52" fmla="*/ 436497 h 1309303"/>
                <a:gd name="connsiteX53" fmla="*/ 1021258 w 1023112"/>
                <a:gd name="connsiteY53" fmla="*/ 447452 h 1309303"/>
                <a:gd name="connsiteX54" fmla="*/ 1018993 w 1023112"/>
                <a:gd name="connsiteY54" fmla="*/ 452491 h 1309303"/>
                <a:gd name="connsiteX55" fmla="*/ 1014978 w 1023112"/>
                <a:gd name="connsiteY55" fmla="*/ 456289 h 1309303"/>
                <a:gd name="connsiteX56" fmla="*/ 1009937 w 1023112"/>
                <a:gd name="connsiteY56" fmla="*/ 458115 h 1309303"/>
                <a:gd name="connsiteX57" fmla="*/ 874895 w 1023112"/>
                <a:gd name="connsiteY57" fmla="*/ 570808 h 1309303"/>
                <a:gd name="connsiteX58" fmla="*/ 856272 w 1023112"/>
                <a:gd name="connsiteY58" fmla="*/ 798532 h 1309303"/>
                <a:gd name="connsiteX59" fmla="*/ 867081 w 1023112"/>
                <a:gd name="connsiteY59" fmla="*/ 906040 h 1309303"/>
                <a:gd name="connsiteX60" fmla="*/ 875187 w 1023112"/>
                <a:gd name="connsiteY60" fmla="*/ 982946 h 1309303"/>
                <a:gd name="connsiteX61" fmla="*/ 798793 w 1023112"/>
                <a:gd name="connsiteY61" fmla="*/ 1171596 h 1309303"/>
                <a:gd name="connsiteX62" fmla="*/ 657615 w 1023112"/>
                <a:gd name="connsiteY62" fmla="*/ 1246676 h 1309303"/>
                <a:gd name="connsiteX63" fmla="*/ 431791 w 1023112"/>
                <a:gd name="connsiteY63" fmla="*/ 1304666 h 1309303"/>
                <a:gd name="connsiteX64" fmla="*/ 383660 w 1023112"/>
                <a:gd name="connsiteY64" fmla="*/ 1308683 h 130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23112" h="1309303">
                  <a:moveTo>
                    <a:pt x="383660" y="1308683"/>
                  </a:moveTo>
                  <a:cubicBezTo>
                    <a:pt x="325232" y="1308683"/>
                    <a:pt x="280024" y="1286772"/>
                    <a:pt x="246646" y="1242951"/>
                  </a:cubicBezTo>
                  <a:cubicBezTo>
                    <a:pt x="229996" y="1221041"/>
                    <a:pt x="213563" y="1198473"/>
                    <a:pt x="197130" y="1176124"/>
                  </a:cubicBezTo>
                  <a:cubicBezTo>
                    <a:pt x="183326" y="1157332"/>
                    <a:pt x="169450" y="1138584"/>
                    <a:pt x="155572" y="1119887"/>
                  </a:cubicBezTo>
                  <a:cubicBezTo>
                    <a:pt x="141915" y="1101628"/>
                    <a:pt x="128037" y="1083369"/>
                    <a:pt x="114308" y="1065475"/>
                  </a:cubicBezTo>
                  <a:cubicBezTo>
                    <a:pt x="86846" y="1029688"/>
                    <a:pt x="58508" y="992440"/>
                    <a:pt x="32362" y="954901"/>
                  </a:cubicBezTo>
                  <a:cubicBezTo>
                    <a:pt x="-8903" y="895230"/>
                    <a:pt x="-12555" y="829207"/>
                    <a:pt x="22063" y="768880"/>
                  </a:cubicBezTo>
                  <a:cubicBezTo>
                    <a:pt x="34188" y="748693"/>
                    <a:pt x="47479" y="729192"/>
                    <a:pt x="61723" y="710452"/>
                  </a:cubicBezTo>
                  <a:cubicBezTo>
                    <a:pt x="75014" y="692777"/>
                    <a:pt x="87431" y="674467"/>
                    <a:pt x="98896" y="655529"/>
                  </a:cubicBezTo>
                  <a:cubicBezTo>
                    <a:pt x="119347" y="620472"/>
                    <a:pt x="138846" y="584028"/>
                    <a:pt x="157836" y="548825"/>
                  </a:cubicBezTo>
                  <a:cubicBezTo>
                    <a:pt x="178871" y="509751"/>
                    <a:pt x="200563" y="469289"/>
                    <a:pt x="223568" y="430435"/>
                  </a:cubicBezTo>
                  <a:cubicBezTo>
                    <a:pt x="267389" y="356961"/>
                    <a:pt x="336334" y="321539"/>
                    <a:pt x="423903" y="328186"/>
                  </a:cubicBezTo>
                  <a:cubicBezTo>
                    <a:pt x="456988" y="331224"/>
                    <a:pt x="489854" y="336103"/>
                    <a:pt x="522354" y="342793"/>
                  </a:cubicBezTo>
                  <a:cubicBezTo>
                    <a:pt x="539664" y="345860"/>
                    <a:pt x="556973" y="349074"/>
                    <a:pt x="574356" y="351703"/>
                  </a:cubicBezTo>
                  <a:cubicBezTo>
                    <a:pt x="623874" y="359007"/>
                    <a:pt x="686100" y="343523"/>
                    <a:pt x="698516" y="274213"/>
                  </a:cubicBezTo>
                  <a:cubicBezTo>
                    <a:pt x="702241" y="253836"/>
                    <a:pt x="705819" y="233386"/>
                    <a:pt x="709471" y="213009"/>
                  </a:cubicBezTo>
                  <a:cubicBezTo>
                    <a:pt x="712319" y="196723"/>
                    <a:pt x="715095" y="180874"/>
                    <a:pt x="718089" y="164879"/>
                  </a:cubicBezTo>
                  <a:cubicBezTo>
                    <a:pt x="733573" y="80524"/>
                    <a:pt x="782433" y="25455"/>
                    <a:pt x="852838" y="13915"/>
                  </a:cubicBezTo>
                  <a:cubicBezTo>
                    <a:pt x="888188" y="8073"/>
                    <a:pt x="924267" y="5736"/>
                    <a:pt x="959251" y="3033"/>
                  </a:cubicBezTo>
                  <a:cubicBezTo>
                    <a:pt x="974735" y="1865"/>
                    <a:pt x="990656" y="842"/>
                    <a:pt x="1006285" y="-618"/>
                  </a:cubicBezTo>
                  <a:cubicBezTo>
                    <a:pt x="1009791" y="-677"/>
                    <a:pt x="1013152" y="638"/>
                    <a:pt x="1015634" y="3033"/>
                  </a:cubicBezTo>
                  <a:cubicBezTo>
                    <a:pt x="1018264" y="5494"/>
                    <a:pt x="1019870" y="8861"/>
                    <a:pt x="1020090" y="12455"/>
                  </a:cubicBezTo>
                  <a:cubicBezTo>
                    <a:pt x="1020382" y="16026"/>
                    <a:pt x="1019359" y="19590"/>
                    <a:pt x="1017240" y="22460"/>
                  </a:cubicBezTo>
                  <a:cubicBezTo>
                    <a:pt x="1015195" y="25280"/>
                    <a:pt x="1012055" y="27193"/>
                    <a:pt x="1008623" y="27792"/>
                  </a:cubicBezTo>
                  <a:cubicBezTo>
                    <a:pt x="993140" y="29253"/>
                    <a:pt x="976925" y="30348"/>
                    <a:pt x="961077" y="31444"/>
                  </a:cubicBezTo>
                  <a:cubicBezTo>
                    <a:pt x="926677" y="33927"/>
                    <a:pt x="891328" y="36484"/>
                    <a:pt x="857002" y="42034"/>
                  </a:cubicBezTo>
                  <a:cubicBezTo>
                    <a:pt x="774035" y="55691"/>
                    <a:pt x="750808" y="136249"/>
                    <a:pt x="744674" y="170211"/>
                  </a:cubicBezTo>
                  <a:lnTo>
                    <a:pt x="736055" y="218268"/>
                  </a:lnTo>
                  <a:cubicBezTo>
                    <a:pt x="732476" y="238718"/>
                    <a:pt x="728825" y="259168"/>
                    <a:pt x="725100" y="279617"/>
                  </a:cubicBezTo>
                  <a:cubicBezTo>
                    <a:pt x="711955" y="351484"/>
                    <a:pt x="649802" y="391726"/>
                    <a:pt x="570119" y="379821"/>
                  </a:cubicBezTo>
                  <a:cubicBezTo>
                    <a:pt x="552519" y="377192"/>
                    <a:pt x="534918" y="374052"/>
                    <a:pt x="517388" y="370838"/>
                  </a:cubicBezTo>
                  <a:cubicBezTo>
                    <a:pt x="485910" y="365214"/>
                    <a:pt x="453409" y="359372"/>
                    <a:pt x="421567" y="356889"/>
                  </a:cubicBezTo>
                  <a:cubicBezTo>
                    <a:pt x="343564" y="350827"/>
                    <a:pt x="284480" y="380625"/>
                    <a:pt x="246283" y="445480"/>
                  </a:cubicBezTo>
                  <a:cubicBezTo>
                    <a:pt x="223568" y="483970"/>
                    <a:pt x="202023" y="524139"/>
                    <a:pt x="181134" y="562921"/>
                  </a:cubicBezTo>
                  <a:cubicBezTo>
                    <a:pt x="162073" y="598343"/>
                    <a:pt x="142425" y="635006"/>
                    <a:pt x="121757" y="670429"/>
                  </a:cubicBezTo>
                  <a:cubicBezTo>
                    <a:pt x="109852" y="690141"/>
                    <a:pt x="96924" y="709203"/>
                    <a:pt x="83048" y="727542"/>
                  </a:cubicBezTo>
                  <a:cubicBezTo>
                    <a:pt x="69390" y="745538"/>
                    <a:pt x="56682" y="764264"/>
                    <a:pt x="45070" y="783633"/>
                  </a:cubicBezTo>
                  <a:cubicBezTo>
                    <a:pt x="15856" y="834246"/>
                    <a:pt x="19143" y="887635"/>
                    <a:pt x="54054" y="938102"/>
                  </a:cubicBezTo>
                  <a:cubicBezTo>
                    <a:pt x="79835" y="975423"/>
                    <a:pt x="108318" y="1012087"/>
                    <a:pt x="135195" y="1047655"/>
                  </a:cubicBezTo>
                  <a:cubicBezTo>
                    <a:pt x="149072" y="1065914"/>
                    <a:pt x="163022" y="1084172"/>
                    <a:pt x="176680" y="1102359"/>
                  </a:cubicBezTo>
                  <a:cubicBezTo>
                    <a:pt x="190337" y="1120544"/>
                    <a:pt x="204578" y="1139898"/>
                    <a:pt x="218383" y="1158815"/>
                  </a:cubicBezTo>
                  <a:cubicBezTo>
                    <a:pt x="234743" y="1180725"/>
                    <a:pt x="251102" y="1203293"/>
                    <a:pt x="267681" y="1225349"/>
                  </a:cubicBezTo>
                  <a:cubicBezTo>
                    <a:pt x="302958" y="1272165"/>
                    <a:pt x="355324" y="1288963"/>
                    <a:pt x="426825" y="1276474"/>
                  </a:cubicBezTo>
                  <a:cubicBezTo>
                    <a:pt x="502123" y="1262283"/>
                    <a:pt x="576474" y="1243207"/>
                    <a:pt x="649290" y="1219361"/>
                  </a:cubicBezTo>
                  <a:cubicBezTo>
                    <a:pt x="690993" y="1206434"/>
                    <a:pt x="732184" y="1184523"/>
                    <a:pt x="782872" y="1148005"/>
                  </a:cubicBezTo>
                  <a:cubicBezTo>
                    <a:pt x="834726" y="1110757"/>
                    <a:pt x="854737" y="1060363"/>
                    <a:pt x="847653" y="985721"/>
                  </a:cubicBezTo>
                  <a:cubicBezTo>
                    <a:pt x="845317" y="960232"/>
                    <a:pt x="842395" y="934597"/>
                    <a:pt x="839911" y="909399"/>
                  </a:cubicBezTo>
                  <a:cubicBezTo>
                    <a:pt x="835968" y="873904"/>
                    <a:pt x="832170" y="837095"/>
                    <a:pt x="829029" y="800796"/>
                  </a:cubicBezTo>
                  <a:cubicBezTo>
                    <a:pt x="822383" y="721093"/>
                    <a:pt x="828956" y="640842"/>
                    <a:pt x="848530" y="563286"/>
                  </a:cubicBezTo>
                  <a:cubicBezTo>
                    <a:pt x="868542" y="486088"/>
                    <a:pt x="920032" y="442413"/>
                    <a:pt x="1005994" y="429851"/>
                  </a:cubicBezTo>
                  <a:cubicBezTo>
                    <a:pt x="1007747" y="429486"/>
                    <a:pt x="1009573" y="429486"/>
                    <a:pt x="1011326" y="429851"/>
                  </a:cubicBezTo>
                  <a:cubicBezTo>
                    <a:pt x="1013079" y="430289"/>
                    <a:pt x="1014758" y="431114"/>
                    <a:pt x="1016219" y="432261"/>
                  </a:cubicBezTo>
                  <a:cubicBezTo>
                    <a:pt x="1017679" y="433429"/>
                    <a:pt x="1018920" y="434868"/>
                    <a:pt x="1019797" y="436497"/>
                  </a:cubicBezTo>
                  <a:cubicBezTo>
                    <a:pt x="1021550" y="439871"/>
                    <a:pt x="1022062" y="443742"/>
                    <a:pt x="1021258" y="447452"/>
                  </a:cubicBezTo>
                  <a:cubicBezTo>
                    <a:pt x="1020819" y="449256"/>
                    <a:pt x="1020017" y="450965"/>
                    <a:pt x="1018993" y="452491"/>
                  </a:cubicBezTo>
                  <a:cubicBezTo>
                    <a:pt x="1017898" y="454011"/>
                    <a:pt x="1016584" y="455303"/>
                    <a:pt x="1014978" y="456289"/>
                  </a:cubicBezTo>
                  <a:cubicBezTo>
                    <a:pt x="1013442" y="457254"/>
                    <a:pt x="1011763" y="457874"/>
                    <a:pt x="1009937" y="458115"/>
                  </a:cubicBezTo>
                  <a:cubicBezTo>
                    <a:pt x="934930" y="469071"/>
                    <a:pt x="891986" y="504931"/>
                    <a:pt x="874895" y="570808"/>
                  </a:cubicBezTo>
                  <a:cubicBezTo>
                    <a:pt x="856126" y="645166"/>
                    <a:pt x="849844" y="722115"/>
                    <a:pt x="856272" y="798532"/>
                  </a:cubicBezTo>
                  <a:cubicBezTo>
                    <a:pt x="858974" y="834319"/>
                    <a:pt x="863137" y="870837"/>
                    <a:pt x="867081" y="906040"/>
                  </a:cubicBezTo>
                  <a:cubicBezTo>
                    <a:pt x="869929" y="931675"/>
                    <a:pt x="872777" y="957165"/>
                    <a:pt x="875187" y="982946"/>
                  </a:cubicBezTo>
                  <a:cubicBezTo>
                    <a:pt x="882929" y="1068397"/>
                    <a:pt x="858974" y="1128286"/>
                    <a:pt x="798793" y="1171596"/>
                  </a:cubicBezTo>
                  <a:cubicBezTo>
                    <a:pt x="745623" y="1209793"/>
                    <a:pt x="702094" y="1232945"/>
                    <a:pt x="657615" y="1246676"/>
                  </a:cubicBezTo>
                  <a:cubicBezTo>
                    <a:pt x="583705" y="1270880"/>
                    <a:pt x="508259" y="1290256"/>
                    <a:pt x="431791" y="1304666"/>
                  </a:cubicBezTo>
                  <a:cubicBezTo>
                    <a:pt x="415870" y="1307368"/>
                    <a:pt x="399803" y="1308712"/>
                    <a:pt x="383660" y="1308683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126">
              <a:extLst>
                <a:ext uri="{FF2B5EF4-FFF2-40B4-BE49-F238E27FC236}">
                  <a16:creationId xmlns:a16="http://schemas.microsoft.com/office/drawing/2014/main" id="{7448EE42-3563-A23F-2FC3-92D8449B9096}"/>
                </a:ext>
              </a:extLst>
            </p:cNvPr>
            <p:cNvSpPr/>
            <p:nvPr/>
          </p:nvSpPr>
          <p:spPr>
            <a:xfrm>
              <a:off x="8254181" y="2205947"/>
              <a:ext cx="1092162" cy="1758472"/>
            </a:xfrm>
            <a:custGeom>
              <a:avLst/>
              <a:gdLst>
                <a:gd name="connsiteX0" fmla="*/ 1084264 w 1092162"/>
                <a:gd name="connsiteY0" fmla="*/ 1757853 h 1758472"/>
                <a:gd name="connsiteX1" fmla="*/ 1083606 w 1092162"/>
                <a:gd name="connsiteY1" fmla="*/ 1757853 h 1758472"/>
                <a:gd name="connsiteX2" fmla="*/ 994065 w 1092162"/>
                <a:gd name="connsiteY2" fmla="*/ 1749746 h 1758472"/>
                <a:gd name="connsiteX3" fmla="*/ 791173 w 1092162"/>
                <a:gd name="connsiteY3" fmla="*/ 1729954 h 1758472"/>
                <a:gd name="connsiteX4" fmla="*/ 668473 w 1092162"/>
                <a:gd name="connsiteY4" fmla="*/ 1713009 h 1758472"/>
                <a:gd name="connsiteX5" fmla="*/ 492460 w 1092162"/>
                <a:gd name="connsiteY5" fmla="*/ 1691098 h 1758472"/>
                <a:gd name="connsiteX6" fmla="*/ 243263 w 1092162"/>
                <a:gd name="connsiteY6" fmla="*/ 1691098 h 1758472"/>
                <a:gd name="connsiteX7" fmla="*/ 116402 w 1092162"/>
                <a:gd name="connsiteY7" fmla="*/ 1668165 h 1758472"/>
                <a:gd name="connsiteX8" fmla="*/ 7871 w 1092162"/>
                <a:gd name="connsiteY8" fmla="*/ 1351924 h 1758472"/>
                <a:gd name="connsiteX9" fmla="*/ 100844 w 1092162"/>
                <a:gd name="connsiteY9" fmla="*/ 1132306 h 1758472"/>
                <a:gd name="connsiteX10" fmla="*/ 290153 w 1092162"/>
                <a:gd name="connsiteY10" fmla="*/ 567088 h 1758472"/>
                <a:gd name="connsiteX11" fmla="*/ 377795 w 1092162"/>
                <a:gd name="connsiteY11" fmla="*/ 357477 h 1758472"/>
                <a:gd name="connsiteX12" fmla="*/ 399194 w 1092162"/>
                <a:gd name="connsiteY12" fmla="*/ 336369 h 1758472"/>
                <a:gd name="connsiteX13" fmla="*/ 498813 w 1092162"/>
                <a:gd name="connsiteY13" fmla="*/ 244637 h 1758472"/>
                <a:gd name="connsiteX14" fmla="*/ 525399 w 1092162"/>
                <a:gd name="connsiteY14" fmla="*/ 222727 h 1758472"/>
                <a:gd name="connsiteX15" fmla="*/ 682132 w 1092162"/>
                <a:gd name="connsiteY15" fmla="*/ 111348 h 1758472"/>
                <a:gd name="connsiteX16" fmla="*/ 1083094 w 1092162"/>
                <a:gd name="connsiteY16" fmla="*/ -614 h 1758472"/>
                <a:gd name="connsiteX17" fmla="*/ 1087769 w 1092162"/>
                <a:gd name="connsiteY17" fmla="*/ 1065 h 1758472"/>
                <a:gd name="connsiteX18" fmla="*/ 1090105 w 1092162"/>
                <a:gd name="connsiteY18" fmla="*/ 5667 h 1758472"/>
                <a:gd name="connsiteX19" fmla="*/ 1088937 w 1092162"/>
                <a:gd name="connsiteY19" fmla="*/ 10706 h 1758472"/>
                <a:gd name="connsiteX20" fmla="*/ 1084774 w 1092162"/>
                <a:gd name="connsiteY20" fmla="*/ 13627 h 1758472"/>
                <a:gd name="connsiteX21" fmla="*/ 688266 w 1092162"/>
                <a:gd name="connsiteY21" fmla="*/ 124056 h 1758472"/>
                <a:gd name="connsiteX22" fmla="*/ 533651 w 1092162"/>
                <a:gd name="connsiteY22" fmla="*/ 234120 h 1758472"/>
                <a:gd name="connsiteX23" fmla="*/ 506994 w 1092162"/>
                <a:gd name="connsiteY23" fmla="*/ 255666 h 1758472"/>
                <a:gd name="connsiteX24" fmla="*/ 408469 w 1092162"/>
                <a:gd name="connsiteY24" fmla="*/ 346448 h 1758472"/>
                <a:gd name="connsiteX25" fmla="*/ 386559 w 1092162"/>
                <a:gd name="connsiteY25" fmla="*/ 367629 h 1758472"/>
                <a:gd name="connsiteX26" fmla="*/ 302934 w 1092162"/>
                <a:gd name="connsiteY26" fmla="*/ 568548 h 1758472"/>
                <a:gd name="connsiteX27" fmla="*/ 112165 w 1092162"/>
                <a:gd name="connsiteY27" fmla="*/ 1138660 h 1758472"/>
                <a:gd name="connsiteX28" fmla="*/ 20433 w 1092162"/>
                <a:gd name="connsiteY28" fmla="*/ 1355795 h 1758472"/>
                <a:gd name="connsiteX29" fmla="*/ 122026 w 1092162"/>
                <a:gd name="connsiteY29" fmla="*/ 1655239 h 1758472"/>
                <a:gd name="connsiteX30" fmla="*/ 241949 w 1092162"/>
                <a:gd name="connsiteY30" fmla="*/ 1676637 h 1758472"/>
                <a:gd name="connsiteX31" fmla="*/ 492752 w 1092162"/>
                <a:gd name="connsiteY31" fmla="*/ 1676637 h 1758472"/>
                <a:gd name="connsiteX32" fmla="*/ 669789 w 1092162"/>
                <a:gd name="connsiteY32" fmla="*/ 1698548 h 1758472"/>
                <a:gd name="connsiteX33" fmla="*/ 791977 w 1092162"/>
                <a:gd name="connsiteY33" fmla="*/ 1715565 h 1758472"/>
                <a:gd name="connsiteX34" fmla="*/ 994576 w 1092162"/>
                <a:gd name="connsiteY34" fmla="*/ 1735285 h 1758472"/>
                <a:gd name="connsiteX35" fmla="*/ 1084191 w 1092162"/>
                <a:gd name="connsiteY35" fmla="*/ 1743465 h 1758472"/>
                <a:gd name="connsiteX36" fmla="*/ 1088864 w 1092162"/>
                <a:gd name="connsiteY36" fmla="*/ 1745728 h 1758472"/>
                <a:gd name="connsiteX37" fmla="*/ 1088425 w 1092162"/>
                <a:gd name="connsiteY37" fmla="*/ 1755807 h 1758472"/>
                <a:gd name="connsiteX38" fmla="*/ 1084264 w 1092162"/>
                <a:gd name="connsiteY38" fmla="*/ 1757853 h 17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92162" h="1758472">
                  <a:moveTo>
                    <a:pt x="1084264" y="1757853"/>
                  </a:moveTo>
                  <a:lnTo>
                    <a:pt x="1083606" y="1757853"/>
                  </a:lnTo>
                  <a:lnTo>
                    <a:pt x="994065" y="1749746"/>
                  </a:lnTo>
                  <a:cubicBezTo>
                    <a:pt x="927529" y="1743903"/>
                    <a:pt x="858730" y="1737768"/>
                    <a:pt x="791173" y="1729954"/>
                  </a:cubicBezTo>
                  <a:cubicBezTo>
                    <a:pt x="750201" y="1725206"/>
                    <a:pt x="708643" y="1718998"/>
                    <a:pt x="668473" y="1713009"/>
                  </a:cubicBezTo>
                  <a:cubicBezTo>
                    <a:pt x="610849" y="1704391"/>
                    <a:pt x="551180" y="1695408"/>
                    <a:pt x="492460" y="1691098"/>
                  </a:cubicBezTo>
                  <a:cubicBezTo>
                    <a:pt x="409491" y="1685329"/>
                    <a:pt x="326232" y="1685329"/>
                    <a:pt x="243263" y="1691098"/>
                  </a:cubicBezTo>
                  <a:cubicBezTo>
                    <a:pt x="190239" y="1694166"/>
                    <a:pt x="151167" y="1687155"/>
                    <a:pt x="116402" y="1668165"/>
                  </a:cubicBezTo>
                  <a:cubicBezTo>
                    <a:pt x="30220" y="1621204"/>
                    <a:pt x="-24337" y="1461622"/>
                    <a:pt x="7871" y="1351924"/>
                  </a:cubicBezTo>
                  <a:cubicBezTo>
                    <a:pt x="31680" y="1271585"/>
                    <a:pt x="68125" y="1196870"/>
                    <a:pt x="100844" y="1132306"/>
                  </a:cubicBezTo>
                  <a:cubicBezTo>
                    <a:pt x="179576" y="976157"/>
                    <a:pt x="263640" y="786924"/>
                    <a:pt x="290153" y="567088"/>
                  </a:cubicBezTo>
                  <a:cubicBezTo>
                    <a:pt x="297456" y="506761"/>
                    <a:pt x="314545" y="419410"/>
                    <a:pt x="377795" y="357477"/>
                  </a:cubicBezTo>
                  <a:lnTo>
                    <a:pt x="399194" y="336369"/>
                  </a:lnTo>
                  <a:cubicBezTo>
                    <a:pt x="430963" y="305184"/>
                    <a:pt x="463756" y="272902"/>
                    <a:pt x="498813" y="244637"/>
                  </a:cubicBezTo>
                  <a:cubicBezTo>
                    <a:pt x="507723" y="237334"/>
                    <a:pt x="516633" y="230030"/>
                    <a:pt x="525399" y="222727"/>
                  </a:cubicBezTo>
                  <a:cubicBezTo>
                    <a:pt x="574917" y="182557"/>
                    <a:pt x="626186" y="141147"/>
                    <a:pt x="682132" y="111348"/>
                  </a:cubicBezTo>
                  <a:cubicBezTo>
                    <a:pt x="811696" y="42987"/>
                    <a:pt x="951484" y="17133"/>
                    <a:pt x="1083094" y="-614"/>
                  </a:cubicBezTo>
                  <a:cubicBezTo>
                    <a:pt x="1084847" y="-687"/>
                    <a:pt x="1086453" y="-81"/>
                    <a:pt x="1087769" y="1065"/>
                  </a:cubicBezTo>
                  <a:cubicBezTo>
                    <a:pt x="1089083" y="2263"/>
                    <a:pt x="1089888" y="3899"/>
                    <a:pt x="1090105" y="5667"/>
                  </a:cubicBezTo>
                  <a:cubicBezTo>
                    <a:pt x="1090324" y="7434"/>
                    <a:pt x="1089959" y="9223"/>
                    <a:pt x="1088937" y="10706"/>
                  </a:cubicBezTo>
                  <a:cubicBezTo>
                    <a:pt x="1087915" y="12144"/>
                    <a:pt x="1086453" y="13182"/>
                    <a:pt x="1084774" y="13627"/>
                  </a:cubicBezTo>
                  <a:cubicBezTo>
                    <a:pt x="954334" y="31156"/>
                    <a:pt x="815933" y="56718"/>
                    <a:pt x="688266" y="124056"/>
                  </a:cubicBezTo>
                  <a:cubicBezTo>
                    <a:pt x="633345" y="153270"/>
                    <a:pt x="582657" y="194243"/>
                    <a:pt x="533651" y="234120"/>
                  </a:cubicBezTo>
                  <a:lnTo>
                    <a:pt x="506994" y="255666"/>
                  </a:lnTo>
                  <a:cubicBezTo>
                    <a:pt x="472667" y="284252"/>
                    <a:pt x="439728" y="314547"/>
                    <a:pt x="408469" y="346448"/>
                  </a:cubicBezTo>
                  <a:lnTo>
                    <a:pt x="386559" y="367629"/>
                  </a:lnTo>
                  <a:cubicBezTo>
                    <a:pt x="326232" y="426057"/>
                    <a:pt x="309945" y="510412"/>
                    <a:pt x="302934" y="568548"/>
                  </a:cubicBezTo>
                  <a:cubicBezTo>
                    <a:pt x="276202" y="790575"/>
                    <a:pt x="191482" y="981343"/>
                    <a:pt x="112165" y="1138660"/>
                  </a:cubicBezTo>
                  <a:cubicBezTo>
                    <a:pt x="80103" y="1202201"/>
                    <a:pt x="44023" y="1276551"/>
                    <a:pt x="20433" y="1355795"/>
                  </a:cubicBezTo>
                  <a:cubicBezTo>
                    <a:pt x="-9803" y="1458044"/>
                    <a:pt x="42343" y="1611418"/>
                    <a:pt x="122026" y="1655239"/>
                  </a:cubicBezTo>
                  <a:cubicBezTo>
                    <a:pt x="154453" y="1672986"/>
                    <a:pt x="191773" y="1679778"/>
                    <a:pt x="241949" y="1676637"/>
                  </a:cubicBezTo>
                  <a:cubicBezTo>
                    <a:pt x="325427" y="1670867"/>
                    <a:pt x="409272" y="1670867"/>
                    <a:pt x="492752" y="1676637"/>
                  </a:cubicBezTo>
                  <a:cubicBezTo>
                    <a:pt x="551983" y="1681385"/>
                    <a:pt x="611871" y="1690295"/>
                    <a:pt x="669789" y="1698548"/>
                  </a:cubicBezTo>
                  <a:cubicBezTo>
                    <a:pt x="709812" y="1704610"/>
                    <a:pt x="751223" y="1710818"/>
                    <a:pt x="791977" y="1715565"/>
                  </a:cubicBezTo>
                  <a:cubicBezTo>
                    <a:pt x="859388" y="1723673"/>
                    <a:pt x="928114" y="1729442"/>
                    <a:pt x="994576" y="1735285"/>
                  </a:cubicBezTo>
                  <a:cubicBezTo>
                    <a:pt x="1024447" y="1737914"/>
                    <a:pt x="1054319" y="1740543"/>
                    <a:pt x="1084191" y="1743465"/>
                  </a:cubicBezTo>
                  <a:cubicBezTo>
                    <a:pt x="1086016" y="1743538"/>
                    <a:pt x="1087696" y="1744341"/>
                    <a:pt x="1088864" y="1745728"/>
                  </a:cubicBezTo>
                  <a:cubicBezTo>
                    <a:pt x="1091421" y="1748650"/>
                    <a:pt x="1091275" y="1753105"/>
                    <a:pt x="1088425" y="1755807"/>
                  </a:cubicBezTo>
                  <a:cubicBezTo>
                    <a:pt x="1087331" y="1756976"/>
                    <a:pt x="1085870" y="1757706"/>
                    <a:pt x="1084264" y="1757853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127">
              <a:extLst>
                <a:ext uri="{FF2B5EF4-FFF2-40B4-BE49-F238E27FC236}">
                  <a16:creationId xmlns:a16="http://schemas.microsoft.com/office/drawing/2014/main" id="{C844F1BA-AA2B-9630-5D75-4AB2D73ACC6E}"/>
                </a:ext>
              </a:extLst>
            </p:cNvPr>
            <p:cNvSpPr/>
            <p:nvPr/>
          </p:nvSpPr>
          <p:spPr>
            <a:xfrm>
              <a:off x="8385909" y="2358282"/>
              <a:ext cx="960116" cy="1473871"/>
            </a:xfrm>
            <a:custGeom>
              <a:avLst/>
              <a:gdLst>
                <a:gd name="connsiteX0" fmla="*/ 605692 w 960116"/>
                <a:gd name="connsiteY0" fmla="*/ 1473251 h 1473871"/>
                <a:gd name="connsiteX1" fmla="*/ 447423 w 960116"/>
                <a:gd name="connsiteY1" fmla="*/ 1455358 h 1473871"/>
                <a:gd name="connsiteX2" fmla="*/ 242925 w 960116"/>
                <a:gd name="connsiteY2" fmla="*/ 1414531 h 1473871"/>
                <a:gd name="connsiteX3" fmla="*/ 199104 w 960116"/>
                <a:gd name="connsiteY3" fmla="*/ 1408762 h 1473871"/>
                <a:gd name="connsiteX4" fmla="*/ 138850 w 960116"/>
                <a:gd name="connsiteY4" fmla="*/ 1399486 h 1473871"/>
                <a:gd name="connsiteX5" fmla="*/ 58511 w 960116"/>
                <a:gd name="connsiteY5" fmla="*/ 1364064 h 1473871"/>
                <a:gd name="connsiteX6" fmla="*/ 3662 w 960116"/>
                <a:gd name="connsiteY6" fmla="*/ 1173515 h 1473871"/>
                <a:gd name="connsiteX7" fmla="*/ 103575 w 960116"/>
                <a:gd name="connsiteY7" fmla="*/ 883127 h 1473871"/>
                <a:gd name="connsiteX8" fmla="*/ 107664 w 960116"/>
                <a:gd name="connsiteY8" fmla="*/ 873997 h 1473871"/>
                <a:gd name="connsiteX9" fmla="*/ 222330 w 960116"/>
                <a:gd name="connsiteY9" fmla="*/ 530733 h 1473871"/>
                <a:gd name="connsiteX10" fmla="*/ 372928 w 960116"/>
                <a:gd name="connsiteY10" fmla="*/ 281829 h 1473871"/>
                <a:gd name="connsiteX11" fmla="*/ 458963 w 960116"/>
                <a:gd name="connsiteY11" fmla="*/ 207260 h 1473871"/>
                <a:gd name="connsiteX12" fmla="*/ 479194 w 960116"/>
                <a:gd name="connsiteY12" fmla="*/ 187541 h 1473871"/>
                <a:gd name="connsiteX13" fmla="*/ 525207 w 960116"/>
                <a:gd name="connsiteY13" fmla="*/ 140360 h 1473871"/>
                <a:gd name="connsiteX14" fmla="*/ 590573 w 960116"/>
                <a:gd name="connsiteY14" fmla="*/ 75066 h 1473871"/>
                <a:gd name="connsiteX15" fmla="*/ 805369 w 960116"/>
                <a:gd name="connsiteY15" fmla="*/ -525 h 1473871"/>
                <a:gd name="connsiteX16" fmla="*/ 955164 w 960116"/>
                <a:gd name="connsiteY16" fmla="*/ 39571 h 1473871"/>
                <a:gd name="connsiteX17" fmla="*/ 958304 w 960116"/>
                <a:gd name="connsiteY17" fmla="*/ 43880 h 1473871"/>
                <a:gd name="connsiteX18" fmla="*/ 957647 w 960116"/>
                <a:gd name="connsiteY18" fmla="*/ 49285 h 1473871"/>
                <a:gd name="connsiteX19" fmla="*/ 953484 w 960116"/>
                <a:gd name="connsiteY19" fmla="*/ 52571 h 1473871"/>
                <a:gd name="connsiteX20" fmla="*/ 948372 w 960116"/>
                <a:gd name="connsiteY20" fmla="*/ 51987 h 1473871"/>
                <a:gd name="connsiteX21" fmla="*/ 805880 w 960116"/>
                <a:gd name="connsiteY21" fmla="*/ 13717 h 1473871"/>
                <a:gd name="connsiteX22" fmla="*/ 599190 w 960116"/>
                <a:gd name="connsiteY22" fmla="*/ 86022 h 1473871"/>
                <a:gd name="connsiteX23" fmla="*/ 534846 w 960116"/>
                <a:gd name="connsiteY23" fmla="*/ 150147 h 1473871"/>
                <a:gd name="connsiteX24" fmla="*/ 488324 w 960116"/>
                <a:gd name="connsiteY24" fmla="*/ 197765 h 1473871"/>
                <a:gd name="connsiteX25" fmla="*/ 468678 w 960116"/>
                <a:gd name="connsiteY25" fmla="*/ 217047 h 1473871"/>
                <a:gd name="connsiteX26" fmla="*/ 380304 w 960116"/>
                <a:gd name="connsiteY26" fmla="*/ 293295 h 1473871"/>
                <a:gd name="connsiteX27" fmla="*/ 236060 w 960116"/>
                <a:gd name="connsiteY27" fmla="*/ 532632 h 1473871"/>
                <a:gd name="connsiteX28" fmla="*/ 120298 w 960116"/>
                <a:gd name="connsiteY28" fmla="*/ 879402 h 1473871"/>
                <a:gd name="connsiteX29" fmla="*/ 116210 w 960116"/>
                <a:gd name="connsiteY29" fmla="*/ 888531 h 1473871"/>
                <a:gd name="connsiteX30" fmla="*/ 17393 w 960116"/>
                <a:gd name="connsiteY30" fmla="*/ 1175341 h 1473871"/>
                <a:gd name="connsiteX31" fmla="*/ 66984 w 960116"/>
                <a:gd name="connsiteY31" fmla="*/ 1352013 h 1473871"/>
                <a:gd name="connsiteX32" fmla="*/ 141991 w 960116"/>
                <a:gd name="connsiteY32" fmla="*/ 1385025 h 1473871"/>
                <a:gd name="connsiteX33" fmla="*/ 200420 w 960116"/>
                <a:gd name="connsiteY33" fmla="*/ 1393935 h 1473871"/>
                <a:gd name="connsiteX34" fmla="*/ 245262 w 960116"/>
                <a:gd name="connsiteY34" fmla="*/ 1399924 h 1473871"/>
                <a:gd name="connsiteX35" fmla="*/ 450199 w 960116"/>
                <a:gd name="connsiteY35" fmla="*/ 1440678 h 1473871"/>
                <a:gd name="connsiteX36" fmla="*/ 800768 w 960116"/>
                <a:gd name="connsiteY36" fmla="*/ 1429869 h 1473871"/>
                <a:gd name="connsiteX37" fmla="*/ 903893 w 960116"/>
                <a:gd name="connsiteY37" fmla="*/ 1395249 h 1473871"/>
                <a:gd name="connsiteX38" fmla="*/ 949978 w 960116"/>
                <a:gd name="connsiteY38" fmla="*/ 1378889 h 1473871"/>
                <a:gd name="connsiteX39" fmla="*/ 955164 w 960116"/>
                <a:gd name="connsiteY39" fmla="*/ 1379328 h 1473871"/>
                <a:gd name="connsiteX40" fmla="*/ 957209 w 960116"/>
                <a:gd name="connsiteY40" fmla="*/ 1381081 h 1473871"/>
                <a:gd name="connsiteX41" fmla="*/ 958523 w 960116"/>
                <a:gd name="connsiteY41" fmla="*/ 1383491 h 1473871"/>
                <a:gd name="connsiteX42" fmla="*/ 958523 w 960116"/>
                <a:gd name="connsiteY42" fmla="*/ 1386266 h 1473871"/>
                <a:gd name="connsiteX43" fmla="*/ 957794 w 960116"/>
                <a:gd name="connsiteY43" fmla="*/ 1388895 h 1473871"/>
                <a:gd name="connsiteX44" fmla="*/ 956187 w 960116"/>
                <a:gd name="connsiteY44" fmla="*/ 1391087 h 1473871"/>
                <a:gd name="connsiteX45" fmla="*/ 953850 w 960116"/>
                <a:gd name="connsiteY45" fmla="*/ 1392474 h 1473871"/>
                <a:gd name="connsiteX46" fmla="*/ 907983 w 960116"/>
                <a:gd name="connsiteY46" fmla="*/ 1408762 h 1473871"/>
                <a:gd name="connsiteX47" fmla="*/ 804054 w 960116"/>
                <a:gd name="connsiteY47" fmla="*/ 1443599 h 1473871"/>
                <a:gd name="connsiteX48" fmla="*/ 605692 w 960116"/>
                <a:gd name="connsiteY48" fmla="*/ 1473251 h 147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60116" h="1473871">
                  <a:moveTo>
                    <a:pt x="605692" y="1473251"/>
                  </a:moveTo>
                  <a:cubicBezTo>
                    <a:pt x="552449" y="1473178"/>
                    <a:pt x="499352" y="1467190"/>
                    <a:pt x="447423" y="1455358"/>
                  </a:cubicBezTo>
                  <a:cubicBezTo>
                    <a:pt x="378990" y="1439875"/>
                    <a:pt x="308656" y="1426144"/>
                    <a:pt x="242925" y="1414531"/>
                  </a:cubicBezTo>
                  <a:cubicBezTo>
                    <a:pt x="228318" y="1411902"/>
                    <a:pt x="213711" y="1410295"/>
                    <a:pt x="199104" y="1408762"/>
                  </a:cubicBezTo>
                  <a:cubicBezTo>
                    <a:pt x="178800" y="1407081"/>
                    <a:pt x="158715" y="1403941"/>
                    <a:pt x="138850" y="1399486"/>
                  </a:cubicBezTo>
                  <a:cubicBezTo>
                    <a:pt x="109855" y="1393423"/>
                    <a:pt x="82540" y="1381373"/>
                    <a:pt x="58511" y="1364064"/>
                  </a:cubicBezTo>
                  <a:cubicBezTo>
                    <a:pt x="-9922" y="1310529"/>
                    <a:pt x="-5541" y="1229606"/>
                    <a:pt x="3662" y="1173515"/>
                  </a:cubicBezTo>
                  <a:cubicBezTo>
                    <a:pt x="20606" y="1070316"/>
                    <a:pt x="62821" y="975152"/>
                    <a:pt x="103575" y="883127"/>
                  </a:cubicBezTo>
                  <a:lnTo>
                    <a:pt x="107664" y="873997"/>
                  </a:lnTo>
                  <a:cubicBezTo>
                    <a:pt x="154188" y="769192"/>
                    <a:pt x="200127" y="654892"/>
                    <a:pt x="222330" y="530733"/>
                  </a:cubicBezTo>
                  <a:cubicBezTo>
                    <a:pt x="242998" y="415410"/>
                    <a:pt x="292150" y="333976"/>
                    <a:pt x="372928" y="281829"/>
                  </a:cubicBezTo>
                  <a:cubicBezTo>
                    <a:pt x="403968" y="259860"/>
                    <a:pt x="432816" y="234882"/>
                    <a:pt x="458963" y="207260"/>
                  </a:cubicBezTo>
                  <a:lnTo>
                    <a:pt x="479194" y="187541"/>
                  </a:lnTo>
                  <a:cubicBezTo>
                    <a:pt x="494677" y="172349"/>
                    <a:pt x="510161" y="156063"/>
                    <a:pt x="525207" y="140360"/>
                  </a:cubicBezTo>
                  <a:cubicBezTo>
                    <a:pt x="546021" y="118449"/>
                    <a:pt x="567493" y="95589"/>
                    <a:pt x="590573" y="75066"/>
                  </a:cubicBezTo>
                  <a:cubicBezTo>
                    <a:pt x="644837" y="27375"/>
                    <a:pt x="714733" y="2689"/>
                    <a:pt x="805369" y="-525"/>
                  </a:cubicBezTo>
                  <a:cubicBezTo>
                    <a:pt x="858100" y="-1920"/>
                    <a:pt x="910175" y="12008"/>
                    <a:pt x="955164" y="39571"/>
                  </a:cubicBezTo>
                  <a:cubicBezTo>
                    <a:pt x="956697" y="40557"/>
                    <a:pt x="957867" y="42098"/>
                    <a:pt x="958304" y="43880"/>
                  </a:cubicBezTo>
                  <a:cubicBezTo>
                    <a:pt x="958742" y="45699"/>
                    <a:pt x="958523" y="47620"/>
                    <a:pt x="957647" y="49285"/>
                  </a:cubicBezTo>
                  <a:cubicBezTo>
                    <a:pt x="956770" y="50906"/>
                    <a:pt x="955237" y="52097"/>
                    <a:pt x="953484" y="52571"/>
                  </a:cubicBezTo>
                  <a:cubicBezTo>
                    <a:pt x="951804" y="53083"/>
                    <a:pt x="949905" y="52871"/>
                    <a:pt x="948372" y="51987"/>
                  </a:cubicBezTo>
                  <a:cubicBezTo>
                    <a:pt x="905646" y="25621"/>
                    <a:pt x="856054" y="12315"/>
                    <a:pt x="805880" y="13717"/>
                  </a:cubicBezTo>
                  <a:cubicBezTo>
                    <a:pt x="718238" y="16784"/>
                    <a:pt x="650827" y="40448"/>
                    <a:pt x="599190" y="86022"/>
                  </a:cubicBezTo>
                  <a:cubicBezTo>
                    <a:pt x="576695" y="105814"/>
                    <a:pt x="555369" y="128309"/>
                    <a:pt x="534846" y="150147"/>
                  </a:cubicBezTo>
                  <a:cubicBezTo>
                    <a:pt x="519802" y="165995"/>
                    <a:pt x="504318" y="182793"/>
                    <a:pt x="488324" y="197765"/>
                  </a:cubicBezTo>
                  <a:lnTo>
                    <a:pt x="468678" y="217047"/>
                  </a:lnTo>
                  <a:cubicBezTo>
                    <a:pt x="441872" y="245377"/>
                    <a:pt x="412222" y="270917"/>
                    <a:pt x="380304" y="293295"/>
                  </a:cubicBezTo>
                  <a:cubicBezTo>
                    <a:pt x="302813" y="343252"/>
                    <a:pt x="256145" y="421472"/>
                    <a:pt x="236060" y="532632"/>
                  </a:cubicBezTo>
                  <a:cubicBezTo>
                    <a:pt x="213491" y="658544"/>
                    <a:pt x="167042" y="773647"/>
                    <a:pt x="120298" y="879402"/>
                  </a:cubicBezTo>
                  <a:lnTo>
                    <a:pt x="116210" y="888531"/>
                  </a:lnTo>
                  <a:cubicBezTo>
                    <a:pt x="75821" y="979680"/>
                    <a:pt x="34045" y="1073968"/>
                    <a:pt x="17393" y="1175341"/>
                  </a:cubicBezTo>
                  <a:cubicBezTo>
                    <a:pt x="3515" y="1259843"/>
                    <a:pt x="18780" y="1314107"/>
                    <a:pt x="66984" y="1352013"/>
                  </a:cubicBezTo>
                  <a:cubicBezTo>
                    <a:pt x="89405" y="1368154"/>
                    <a:pt x="114967" y="1379401"/>
                    <a:pt x="141991" y="1385025"/>
                  </a:cubicBezTo>
                  <a:cubicBezTo>
                    <a:pt x="161272" y="1389334"/>
                    <a:pt x="180772" y="1392329"/>
                    <a:pt x="200420" y="1393935"/>
                  </a:cubicBezTo>
                  <a:cubicBezTo>
                    <a:pt x="215027" y="1395469"/>
                    <a:pt x="230363" y="1397148"/>
                    <a:pt x="245262" y="1399924"/>
                  </a:cubicBezTo>
                  <a:cubicBezTo>
                    <a:pt x="310994" y="1411975"/>
                    <a:pt x="381472" y="1425340"/>
                    <a:pt x="450199" y="1440678"/>
                  </a:cubicBezTo>
                  <a:cubicBezTo>
                    <a:pt x="566032" y="1467335"/>
                    <a:pt x="686833" y="1463611"/>
                    <a:pt x="800768" y="1429869"/>
                  </a:cubicBezTo>
                  <a:cubicBezTo>
                    <a:pt x="835387" y="1419644"/>
                    <a:pt x="870517" y="1407227"/>
                    <a:pt x="903893" y="1395249"/>
                  </a:cubicBezTo>
                  <a:lnTo>
                    <a:pt x="949978" y="1378889"/>
                  </a:lnTo>
                  <a:cubicBezTo>
                    <a:pt x="951731" y="1378379"/>
                    <a:pt x="953557" y="1378525"/>
                    <a:pt x="955164" y="1379328"/>
                  </a:cubicBezTo>
                  <a:cubicBezTo>
                    <a:pt x="955968" y="1379766"/>
                    <a:pt x="956624" y="1380351"/>
                    <a:pt x="957209" y="1381081"/>
                  </a:cubicBezTo>
                  <a:cubicBezTo>
                    <a:pt x="957794" y="1381811"/>
                    <a:pt x="958231" y="1382614"/>
                    <a:pt x="958523" y="1383491"/>
                  </a:cubicBezTo>
                  <a:cubicBezTo>
                    <a:pt x="958669" y="1384440"/>
                    <a:pt x="958669" y="1385317"/>
                    <a:pt x="958523" y="1386266"/>
                  </a:cubicBezTo>
                  <a:cubicBezTo>
                    <a:pt x="958450" y="1387216"/>
                    <a:pt x="958231" y="1388092"/>
                    <a:pt x="957794" y="1388895"/>
                  </a:cubicBezTo>
                  <a:cubicBezTo>
                    <a:pt x="957428" y="1389772"/>
                    <a:pt x="956843" y="1390503"/>
                    <a:pt x="956187" y="1391087"/>
                  </a:cubicBezTo>
                  <a:cubicBezTo>
                    <a:pt x="955529" y="1391744"/>
                    <a:pt x="954725" y="1392182"/>
                    <a:pt x="953850" y="1392474"/>
                  </a:cubicBezTo>
                  <a:cubicBezTo>
                    <a:pt x="938365" y="1397879"/>
                    <a:pt x="923029" y="1403357"/>
                    <a:pt x="907983" y="1408762"/>
                  </a:cubicBezTo>
                  <a:cubicBezTo>
                    <a:pt x="874096" y="1420885"/>
                    <a:pt x="839112" y="1433301"/>
                    <a:pt x="804054" y="1443599"/>
                  </a:cubicBezTo>
                  <a:cubicBezTo>
                    <a:pt x="739710" y="1462880"/>
                    <a:pt x="672884" y="1472886"/>
                    <a:pt x="605692" y="1473251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128">
              <a:extLst>
                <a:ext uri="{FF2B5EF4-FFF2-40B4-BE49-F238E27FC236}">
                  <a16:creationId xmlns:a16="http://schemas.microsoft.com/office/drawing/2014/main" id="{1FB82E7A-C31F-3A94-7B62-3BFED030D262}"/>
                </a:ext>
              </a:extLst>
            </p:cNvPr>
            <p:cNvSpPr/>
            <p:nvPr/>
          </p:nvSpPr>
          <p:spPr>
            <a:xfrm>
              <a:off x="8549977" y="2622275"/>
              <a:ext cx="796707" cy="1090830"/>
            </a:xfrm>
            <a:custGeom>
              <a:avLst/>
              <a:gdLst>
                <a:gd name="connsiteX0" fmla="*/ 398093 w 796707"/>
                <a:gd name="connsiteY0" fmla="*/ 1090210 h 1090830"/>
                <a:gd name="connsiteX1" fmla="*/ 332362 w 796707"/>
                <a:gd name="connsiteY1" fmla="*/ 1083856 h 1090830"/>
                <a:gd name="connsiteX2" fmla="*/ 132392 w 796707"/>
                <a:gd name="connsiteY2" fmla="*/ 996214 h 1090830"/>
                <a:gd name="connsiteX3" fmla="*/ 70386 w 796707"/>
                <a:gd name="connsiteY3" fmla="*/ 961449 h 1090830"/>
                <a:gd name="connsiteX4" fmla="*/ -1043 w 796707"/>
                <a:gd name="connsiteY4" fmla="*/ 821222 h 1090830"/>
                <a:gd name="connsiteX5" fmla="*/ 67829 w 796707"/>
                <a:gd name="connsiteY5" fmla="*/ 599561 h 1090830"/>
                <a:gd name="connsiteX6" fmla="*/ 103398 w 796707"/>
                <a:gd name="connsiteY6" fmla="*/ 535070 h 1090830"/>
                <a:gd name="connsiteX7" fmla="*/ 144954 w 796707"/>
                <a:gd name="connsiteY7" fmla="*/ 459041 h 1090830"/>
                <a:gd name="connsiteX8" fmla="*/ 180523 w 796707"/>
                <a:gd name="connsiteY8" fmla="*/ 380163 h 1090830"/>
                <a:gd name="connsiteX9" fmla="*/ 217404 w 796707"/>
                <a:gd name="connsiteY9" fmla="*/ 298583 h 1090830"/>
                <a:gd name="connsiteX10" fmla="*/ 337329 w 796707"/>
                <a:gd name="connsiteY10" fmla="*/ 233289 h 1090830"/>
                <a:gd name="connsiteX11" fmla="*/ 412337 w 796707"/>
                <a:gd name="connsiteY11" fmla="*/ 315819 h 1090830"/>
                <a:gd name="connsiteX12" fmla="*/ 452943 w 796707"/>
                <a:gd name="connsiteY12" fmla="*/ 388343 h 1090830"/>
                <a:gd name="connsiteX13" fmla="*/ 480770 w 796707"/>
                <a:gd name="connsiteY13" fmla="*/ 404703 h 1090830"/>
                <a:gd name="connsiteX14" fmla="*/ 493331 w 796707"/>
                <a:gd name="connsiteY14" fmla="*/ 397984 h 1090830"/>
                <a:gd name="connsiteX15" fmla="*/ 501878 w 796707"/>
                <a:gd name="connsiteY15" fmla="*/ 386079 h 1090830"/>
                <a:gd name="connsiteX16" fmla="*/ 523350 w 796707"/>
                <a:gd name="connsiteY16" fmla="*/ 311437 h 1090830"/>
                <a:gd name="connsiteX17" fmla="*/ 507792 w 796707"/>
                <a:gd name="connsiteY17" fmla="*/ 200643 h 1090830"/>
                <a:gd name="connsiteX18" fmla="*/ 522399 w 796707"/>
                <a:gd name="connsiteY18" fmla="*/ 44713 h 1090830"/>
                <a:gd name="connsiteX19" fmla="*/ 568850 w 796707"/>
                <a:gd name="connsiteY19" fmla="*/ 891 h 1090830"/>
                <a:gd name="connsiteX20" fmla="*/ 626694 w 796707"/>
                <a:gd name="connsiteY20" fmla="*/ 18128 h 1090830"/>
                <a:gd name="connsiteX21" fmla="*/ 629907 w 796707"/>
                <a:gd name="connsiteY21" fmla="*/ 20538 h 1090830"/>
                <a:gd name="connsiteX22" fmla="*/ 656639 w 796707"/>
                <a:gd name="connsiteY22" fmla="*/ 42887 h 1090830"/>
                <a:gd name="connsiteX23" fmla="*/ 789562 w 796707"/>
                <a:gd name="connsiteY23" fmla="*/ 109203 h 1090830"/>
                <a:gd name="connsiteX24" fmla="*/ 792046 w 796707"/>
                <a:gd name="connsiteY24" fmla="*/ 110152 h 1090830"/>
                <a:gd name="connsiteX25" fmla="*/ 794018 w 796707"/>
                <a:gd name="connsiteY25" fmla="*/ 112051 h 1090830"/>
                <a:gd name="connsiteX26" fmla="*/ 795113 w 796707"/>
                <a:gd name="connsiteY26" fmla="*/ 114607 h 1090830"/>
                <a:gd name="connsiteX27" fmla="*/ 795113 w 796707"/>
                <a:gd name="connsiteY27" fmla="*/ 117383 h 1090830"/>
                <a:gd name="connsiteX28" fmla="*/ 792337 w 796707"/>
                <a:gd name="connsiteY28" fmla="*/ 121984 h 1090830"/>
                <a:gd name="connsiteX29" fmla="*/ 787371 w 796707"/>
                <a:gd name="connsiteY29" fmla="*/ 123225 h 1090830"/>
                <a:gd name="connsiteX30" fmla="*/ 647144 w 796707"/>
                <a:gd name="connsiteY30" fmla="*/ 53039 h 1090830"/>
                <a:gd name="connsiteX31" fmla="*/ 621947 w 796707"/>
                <a:gd name="connsiteY31" fmla="*/ 32078 h 1090830"/>
                <a:gd name="connsiteX32" fmla="*/ 618807 w 796707"/>
                <a:gd name="connsiteY32" fmla="*/ 29740 h 1090830"/>
                <a:gd name="connsiteX33" fmla="*/ 571844 w 796707"/>
                <a:gd name="connsiteY33" fmla="*/ 15133 h 1090830"/>
                <a:gd name="connsiteX34" fmla="*/ 534451 w 796707"/>
                <a:gd name="connsiteY34" fmla="*/ 51651 h 1090830"/>
                <a:gd name="connsiteX35" fmla="*/ 521378 w 796707"/>
                <a:gd name="connsiteY35" fmla="*/ 197064 h 1090830"/>
                <a:gd name="connsiteX36" fmla="*/ 536860 w 796707"/>
                <a:gd name="connsiteY36" fmla="*/ 311291 h 1090830"/>
                <a:gd name="connsiteX37" fmla="*/ 513635 w 796707"/>
                <a:gd name="connsiteY37" fmla="*/ 392944 h 1090830"/>
                <a:gd name="connsiteX38" fmla="*/ 482011 w 796707"/>
                <a:gd name="connsiteY38" fmla="*/ 418799 h 1090830"/>
                <a:gd name="connsiteX39" fmla="*/ 442572 w 796707"/>
                <a:gd name="connsiteY39" fmla="*/ 397399 h 1090830"/>
                <a:gd name="connsiteX40" fmla="*/ 399336 w 796707"/>
                <a:gd name="connsiteY40" fmla="*/ 320055 h 1090830"/>
                <a:gd name="connsiteX41" fmla="*/ 335650 w 796707"/>
                <a:gd name="connsiteY41" fmla="*/ 247020 h 1090830"/>
                <a:gd name="connsiteX42" fmla="*/ 229237 w 796707"/>
                <a:gd name="connsiteY42" fmla="*/ 304572 h 1090830"/>
                <a:gd name="connsiteX43" fmla="*/ 192719 w 796707"/>
                <a:gd name="connsiteY43" fmla="*/ 385276 h 1090830"/>
                <a:gd name="connsiteX44" fmla="*/ 156860 w 796707"/>
                <a:gd name="connsiteY44" fmla="*/ 464738 h 1090830"/>
                <a:gd name="connsiteX45" fmla="*/ 114936 w 796707"/>
                <a:gd name="connsiteY45" fmla="*/ 541497 h 1090830"/>
                <a:gd name="connsiteX46" fmla="*/ 79588 w 796707"/>
                <a:gd name="connsiteY46" fmla="*/ 605403 h 1090830"/>
                <a:gd name="connsiteX47" fmla="*/ 12396 w 796707"/>
                <a:gd name="connsiteY47" fmla="*/ 821295 h 1090830"/>
                <a:gd name="connsiteX48" fmla="*/ 76302 w 796707"/>
                <a:gd name="connsiteY48" fmla="*/ 947865 h 1090830"/>
                <a:gd name="connsiteX49" fmla="*/ 138309 w 796707"/>
                <a:gd name="connsiteY49" fmla="*/ 982849 h 1090830"/>
                <a:gd name="connsiteX50" fmla="*/ 334407 w 796707"/>
                <a:gd name="connsiteY50" fmla="*/ 1068958 h 1090830"/>
                <a:gd name="connsiteX51" fmla="*/ 661093 w 796707"/>
                <a:gd name="connsiteY51" fmla="*/ 846711 h 1090830"/>
                <a:gd name="connsiteX52" fmla="*/ 663358 w 796707"/>
                <a:gd name="connsiteY52" fmla="*/ 833638 h 1090830"/>
                <a:gd name="connsiteX53" fmla="*/ 677965 w 796707"/>
                <a:gd name="connsiteY53" fmla="*/ 773823 h 1090830"/>
                <a:gd name="connsiteX54" fmla="*/ 786496 w 796707"/>
                <a:gd name="connsiteY54" fmla="*/ 697428 h 1090830"/>
                <a:gd name="connsiteX55" fmla="*/ 791096 w 796707"/>
                <a:gd name="connsiteY55" fmla="*/ 699181 h 1090830"/>
                <a:gd name="connsiteX56" fmla="*/ 793360 w 796707"/>
                <a:gd name="connsiteY56" fmla="*/ 703782 h 1090830"/>
                <a:gd name="connsiteX57" fmla="*/ 792193 w 796707"/>
                <a:gd name="connsiteY57" fmla="*/ 708748 h 1090830"/>
                <a:gd name="connsiteX58" fmla="*/ 788029 w 796707"/>
                <a:gd name="connsiteY58" fmla="*/ 711596 h 1090830"/>
                <a:gd name="connsiteX59" fmla="*/ 690234 w 796707"/>
                <a:gd name="connsiteY59" fmla="*/ 779373 h 1090830"/>
                <a:gd name="connsiteX60" fmla="*/ 676358 w 796707"/>
                <a:gd name="connsiteY60" fmla="*/ 836779 h 1090830"/>
                <a:gd name="connsiteX61" fmla="*/ 673947 w 796707"/>
                <a:gd name="connsiteY61" fmla="*/ 850144 h 1090830"/>
                <a:gd name="connsiteX62" fmla="*/ 398093 w 796707"/>
                <a:gd name="connsiteY62" fmla="*/ 1090210 h 109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796707" h="1090830">
                  <a:moveTo>
                    <a:pt x="398093" y="1090210"/>
                  </a:moveTo>
                  <a:cubicBezTo>
                    <a:pt x="376037" y="1090137"/>
                    <a:pt x="354055" y="1088020"/>
                    <a:pt x="332362" y="1083856"/>
                  </a:cubicBezTo>
                  <a:cubicBezTo>
                    <a:pt x="259985" y="1069688"/>
                    <a:pt x="195057" y="1032294"/>
                    <a:pt x="132392" y="996214"/>
                  </a:cubicBezTo>
                  <a:cubicBezTo>
                    <a:pt x="112161" y="984602"/>
                    <a:pt x="91200" y="972478"/>
                    <a:pt x="70386" y="961449"/>
                  </a:cubicBezTo>
                  <a:cubicBezTo>
                    <a:pt x="19261" y="934061"/>
                    <a:pt x="-5133" y="886881"/>
                    <a:pt x="-1043" y="821222"/>
                  </a:cubicBezTo>
                  <a:cubicBezTo>
                    <a:pt x="3194" y="752423"/>
                    <a:pt x="25104" y="681945"/>
                    <a:pt x="67829" y="599561"/>
                  </a:cubicBezTo>
                  <a:cubicBezTo>
                    <a:pt x="79149" y="577650"/>
                    <a:pt x="91055" y="555740"/>
                    <a:pt x="103398" y="535070"/>
                  </a:cubicBezTo>
                  <a:cubicBezTo>
                    <a:pt x="117566" y="510604"/>
                    <a:pt x="132173" y="484895"/>
                    <a:pt x="144954" y="459041"/>
                  </a:cubicBezTo>
                  <a:cubicBezTo>
                    <a:pt x="157735" y="433187"/>
                    <a:pt x="169275" y="406310"/>
                    <a:pt x="180523" y="380163"/>
                  </a:cubicBezTo>
                  <a:cubicBezTo>
                    <a:pt x="191769" y="354017"/>
                    <a:pt x="203748" y="325460"/>
                    <a:pt x="217404" y="298583"/>
                  </a:cubicBezTo>
                  <a:cubicBezTo>
                    <a:pt x="241580" y="250014"/>
                    <a:pt x="284087" y="226935"/>
                    <a:pt x="337329" y="233289"/>
                  </a:cubicBezTo>
                  <a:cubicBezTo>
                    <a:pt x="384583" y="239132"/>
                    <a:pt x="400797" y="278936"/>
                    <a:pt x="412337" y="315819"/>
                  </a:cubicBezTo>
                  <a:cubicBezTo>
                    <a:pt x="421247" y="342331"/>
                    <a:pt x="434976" y="366944"/>
                    <a:pt x="452943" y="388343"/>
                  </a:cubicBezTo>
                  <a:cubicBezTo>
                    <a:pt x="462511" y="400028"/>
                    <a:pt x="472079" y="405798"/>
                    <a:pt x="480770" y="404703"/>
                  </a:cubicBezTo>
                  <a:cubicBezTo>
                    <a:pt x="485445" y="403462"/>
                    <a:pt x="489680" y="401124"/>
                    <a:pt x="493331" y="397984"/>
                  </a:cubicBezTo>
                  <a:cubicBezTo>
                    <a:pt x="497056" y="394697"/>
                    <a:pt x="499979" y="390680"/>
                    <a:pt x="501878" y="386079"/>
                  </a:cubicBezTo>
                  <a:cubicBezTo>
                    <a:pt x="514803" y="363219"/>
                    <a:pt x="522180" y="337657"/>
                    <a:pt x="523350" y="311437"/>
                  </a:cubicBezTo>
                  <a:cubicBezTo>
                    <a:pt x="522838" y="273970"/>
                    <a:pt x="517653" y="236795"/>
                    <a:pt x="507792" y="200643"/>
                  </a:cubicBezTo>
                  <a:cubicBezTo>
                    <a:pt x="493185" y="142799"/>
                    <a:pt x="497714" y="91747"/>
                    <a:pt x="522399" y="44713"/>
                  </a:cubicBezTo>
                  <a:cubicBezTo>
                    <a:pt x="535107" y="20246"/>
                    <a:pt x="550665" y="5566"/>
                    <a:pt x="568850" y="891"/>
                  </a:cubicBezTo>
                  <a:cubicBezTo>
                    <a:pt x="587036" y="-3783"/>
                    <a:pt x="605953" y="2498"/>
                    <a:pt x="626694" y="18128"/>
                  </a:cubicBezTo>
                  <a:lnTo>
                    <a:pt x="629907" y="20538"/>
                  </a:lnTo>
                  <a:cubicBezTo>
                    <a:pt x="639329" y="27316"/>
                    <a:pt x="648312" y="34787"/>
                    <a:pt x="656639" y="42887"/>
                  </a:cubicBezTo>
                  <a:cubicBezTo>
                    <a:pt x="690819" y="77725"/>
                    <a:pt x="734128" y="99416"/>
                    <a:pt x="789562" y="109203"/>
                  </a:cubicBezTo>
                  <a:cubicBezTo>
                    <a:pt x="790440" y="109363"/>
                    <a:pt x="791315" y="109685"/>
                    <a:pt x="792046" y="110152"/>
                  </a:cubicBezTo>
                  <a:cubicBezTo>
                    <a:pt x="792849" y="110656"/>
                    <a:pt x="793507" y="111299"/>
                    <a:pt x="794018" y="112051"/>
                  </a:cubicBezTo>
                  <a:cubicBezTo>
                    <a:pt x="794528" y="112833"/>
                    <a:pt x="794894" y="113694"/>
                    <a:pt x="795113" y="114607"/>
                  </a:cubicBezTo>
                  <a:cubicBezTo>
                    <a:pt x="795259" y="115527"/>
                    <a:pt x="795259" y="116463"/>
                    <a:pt x="795113" y="117383"/>
                  </a:cubicBezTo>
                  <a:cubicBezTo>
                    <a:pt x="794821" y="119216"/>
                    <a:pt x="793799" y="120859"/>
                    <a:pt x="792337" y="121984"/>
                  </a:cubicBezTo>
                  <a:cubicBezTo>
                    <a:pt x="790950" y="123080"/>
                    <a:pt x="789124" y="123525"/>
                    <a:pt x="787371" y="123225"/>
                  </a:cubicBezTo>
                  <a:cubicBezTo>
                    <a:pt x="729308" y="113001"/>
                    <a:pt x="683369" y="90068"/>
                    <a:pt x="647144" y="53039"/>
                  </a:cubicBezTo>
                  <a:cubicBezTo>
                    <a:pt x="639256" y="45480"/>
                    <a:pt x="630784" y="38475"/>
                    <a:pt x="621947" y="32078"/>
                  </a:cubicBezTo>
                  <a:lnTo>
                    <a:pt x="618807" y="29740"/>
                  </a:lnTo>
                  <a:cubicBezTo>
                    <a:pt x="601205" y="16521"/>
                    <a:pt x="585430" y="11482"/>
                    <a:pt x="571844" y="15133"/>
                  </a:cubicBezTo>
                  <a:cubicBezTo>
                    <a:pt x="558261" y="18785"/>
                    <a:pt x="545333" y="30763"/>
                    <a:pt x="534451" y="51651"/>
                  </a:cubicBezTo>
                  <a:cubicBezTo>
                    <a:pt x="511810" y="95472"/>
                    <a:pt x="507500" y="142945"/>
                    <a:pt x="521378" y="197064"/>
                  </a:cubicBezTo>
                  <a:cubicBezTo>
                    <a:pt x="531309" y="234312"/>
                    <a:pt x="536496" y="272729"/>
                    <a:pt x="536860" y="311291"/>
                  </a:cubicBezTo>
                  <a:cubicBezTo>
                    <a:pt x="535473" y="339920"/>
                    <a:pt x="527585" y="367894"/>
                    <a:pt x="513635" y="392944"/>
                  </a:cubicBezTo>
                  <a:cubicBezTo>
                    <a:pt x="503046" y="412664"/>
                    <a:pt x="490338" y="417849"/>
                    <a:pt x="482011" y="418799"/>
                  </a:cubicBezTo>
                  <a:cubicBezTo>
                    <a:pt x="473685" y="419748"/>
                    <a:pt x="458713" y="416827"/>
                    <a:pt x="442572" y="397399"/>
                  </a:cubicBezTo>
                  <a:cubicBezTo>
                    <a:pt x="423438" y="374539"/>
                    <a:pt x="408758" y="348320"/>
                    <a:pt x="399336" y="320055"/>
                  </a:cubicBezTo>
                  <a:cubicBezTo>
                    <a:pt x="386043" y="277184"/>
                    <a:pt x="371290" y="251548"/>
                    <a:pt x="335650" y="247020"/>
                  </a:cubicBezTo>
                  <a:cubicBezTo>
                    <a:pt x="287884" y="241104"/>
                    <a:pt x="251074" y="260970"/>
                    <a:pt x="229237" y="304572"/>
                  </a:cubicBezTo>
                  <a:cubicBezTo>
                    <a:pt x="216237" y="330791"/>
                    <a:pt x="204333" y="358472"/>
                    <a:pt x="192719" y="385276"/>
                  </a:cubicBezTo>
                  <a:cubicBezTo>
                    <a:pt x="181106" y="412079"/>
                    <a:pt x="169495" y="438591"/>
                    <a:pt x="156860" y="464738"/>
                  </a:cubicBezTo>
                  <a:cubicBezTo>
                    <a:pt x="144223" y="490884"/>
                    <a:pt x="129179" y="516666"/>
                    <a:pt x="114936" y="541497"/>
                  </a:cubicBezTo>
                  <a:cubicBezTo>
                    <a:pt x="103032" y="562313"/>
                    <a:pt x="90763" y="583858"/>
                    <a:pt x="79588" y="605403"/>
                  </a:cubicBezTo>
                  <a:cubicBezTo>
                    <a:pt x="37885" y="685742"/>
                    <a:pt x="16558" y="754614"/>
                    <a:pt x="12396" y="821295"/>
                  </a:cubicBezTo>
                  <a:cubicBezTo>
                    <a:pt x="8671" y="880673"/>
                    <a:pt x="30216" y="923545"/>
                    <a:pt x="76302" y="947865"/>
                  </a:cubicBezTo>
                  <a:cubicBezTo>
                    <a:pt x="97335" y="959040"/>
                    <a:pt x="118370" y="971091"/>
                    <a:pt x="138309" y="982849"/>
                  </a:cubicBezTo>
                  <a:cubicBezTo>
                    <a:pt x="200389" y="1018417"/>
                    <a:pt x="264075" y="1055300"/>
                    <a:pt x="334407" y="1068958"/>
                  </a:cubicBezTo>
                  <a:cubicBezTo>
                    <a:pt x="471494" y="1095615"/>
                    <a:pt x="625745" y="1037333"/>
                    <a:pt x="661093" y="846711"/>
                  </a:cubicBezTo>
                  <a:lnTo>
                    <a:pt x="663358" y="833638"/>
                  </a:lnTo>
                  <a:cubicBezTo>
                    <a:pt x="666134" y="813262"/>
                    <a:pt x="671027" y="793177"/>
                    <a:pt x="677965" y="773823"/>
                  </a:cubicBezTo>
                  <a:cubicBezTo>
                    <a:pt x="696004" y="729125"/>
                    <a:pt x="731646" y="704147"/>
                    <a:pt x="786496" y="697428"/>
                  </a:cubicBezTo>
                  <a:cubicBezTo>
                    <a:pt x="788175" y="697355"/>
                    <a:pt x="789855" y="698012"/>
                    <a:pt x="791096" y="699181"/>
                  </a:cubicBezTo>
                  <a:cubicBezTo>
                    <a:pt x="792410" y="700422"/>
                    <a:pt x="793214" y="702029"/>
                    <a:pt x="793360" y="703782"/>
                  </a:cubicBezTo>
                  <a:cubicBezTo>
                    <a:pt x="793580" y="705535"/>
                    <a:pt x="793141" y="707288"/>
                    <a:pt x="792193" y="708748"/>
                  </a:cubicBezTo>
                  <a:cubicBezTo>
                    <a:pt x="791242" y="710209"/>
                    <a:pt x="789709" y="711232"/>
                    <a:pt x="788029" y="711596"/>
                  </a:cubicBezTo>
                  <a:cubicBezTo>
                    <a:pt x="738219" y="717731"/>
                    <a:pt x="706230" y="739861"/>
                    <a:pt x="690234" y="779373"/>
                  </a:cubicBezTo>
                  <a:cubicBezTo>
                    <a:pt x="683588" y="797924"/>
                    <a:pt x="678915" y="817205"/>
                    <a:pt x="676358" y="836779"/>
                  </a:cubicBezTo>
                  <a:lnTo>
                    <a:pt x="673947" y="850144"/>
                  </a:lnTo>
                  <a:cubicBezTo>
                    <a:pt x="643565" y="1020170"/>
                    <a:pt x="522036" y="1090210"/>
                    <a:pt x="398093" y="109021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29">
              <a:extLst>
                <a:ext uri="{FF2B5EF4-FFF2-40B4-BE49-F238E27FC236}">
                  <a16:creationId xmlns:a16="http://schemas.microsoft.com/office/drawing/2014/main" id="{D9DDCE4C-CF6D-04CA-8A31-C875CCFC2AA0}"/>
                </a:ext>
              </a:extLst>
            </p:cNvPr>
            <p:cNvSpPr/>
            <p:nvPr/>
          </p:nvSpPr>
          <p:spPr>
            <a:xfrm>
              <a:off x="2965868" y="7212"/>
              <a:ext cx="1335986" cy="925446"/>
            </a:xfrm>
            <a:custGeom>
              <a:avLst/>
              <a:gdLst>
                <a:gd name="connsiteX0" fmla="*/ 607546 w 1335986"/>
                <a:gd name="connsiteY0" fmla="*/ 924826 h 925446"/>
                <a:gd name="connsiteX1" fmla="*/ 392019 w 1335986"/>
                <a:gd name="connsiteY1" fmla="*/ 839375 h 925446"/>
                <a:gd name="connsiteX2" fmla="*/ 312850 w 1335986"/>
                <a:gd name="connsiteY2" fmla="*/ 619028 h 925446"/>
                <a:gd name="connsiteX3" fmla="*/ 294006 w 1335986"/>
                <a:gd name="connsiteY3" fmla="*/ 494430 h 925446"/>
                <a:gd name="connsiteX4" fmla="*/ 153486 w 1335986"/>
                <a:gd name="connsiteY4" fmla="*/ 250639 h 925446"/>
                <a:gd name="connsiteX5" fmla="*/ 22023 w 1335986"/>
                <a:gd name="connsiteY5" fmla="*/ 60747 h 925446"/>
                <a:gd name="connsiteX6" fmla="*/ 6540 w 1335986"/>
                <a:gd name="connsiteY6" fmla="*/ 28100 h 925446"/>
                <a:gd name="connsiteX7" fmla="*/ -764 w 1335986"/>
                <a:gd name="connsiteY7" fmla="*/ 13493 h 925446"/>
                <a:gd name="connsiteX8" fmla="*/ -1128 w 1335986"/>
                <a:gd name="connsiteY8" fmla="*/ 7943 h 925446"/>
                <a:gd name="connsiteX9" fmla="*/ 2304 w 1335986"/>
                <a:gd name="connsiteY9" fmla="*/ 3707 h 925446"/>
                <a:gd name="connsiteX10" fmla="*/ 7635 w 1335986"/>
                <a:gd name="connsiteY10" fmla="*/ 3342 h 925446"/>
                <a:gd name="connsiteX11" fmla="*/ 11580 w 1335986"/>
                <a:gd name="connsiteY11" fmla="*/ 6920 h 925446"/>
                <a:gd name="connsiteX12" fmla="*/ 19321 w 1335986"/>
                <a:gd name="connsiteY12" fmla="*/ 21528 h 925446"/>
                <a:gd name="connsiteX13" fmla="*/ 34877 w 1335986"/>
                <a:gd name="connsiteY13" fmla="*/ 54905 h 925446"/>
                <a:gd name="connsiteX14" fmla="*/ 163858 w 1335986"/>
                <a:gd name="connsiteY14" fmla="*/ 240779 h 925446"/>
                <a:gd name="connsiteX15" fmla="*/ 307664 w 1335986"/>
                <a:gd name="connsiteY15" fmla="*/ 490486 h 925446"/>
                <a:gd name="connsiteX16" fmla="*/ 326945 w 1335986"/>
                <a:gd name="connsiteY16" fmla="*/ 618590 h 925446"/>
                <a:gd name="connsiteX17" fmla="*/ 402098 w 1335986"/>
                <a:gd name="connsiteY17" fmla="*/ 829077 h 925446"/>
                <a:gd name="connsiteX18" fmla="*/ 616603 w 1335986"/>
                <a:gd name="connsiteY18" fmla="*/ 910657 h 925446"/>
                <a:gd name="connsiteX19" fmla="*/ 762673 w 1335986"/>
                <a:gd name="connsiteY19" fmla="*/ 867639 h 925446"/>
                <a:gd name="connsiteX20" fmla="*/ 1051527 w 1335986"/>
                <a:gd name="connsiteY20" fmla="*/ 704406 h 925446"/>
                <a:gd name="connsiteX21" fmla="*/ 1276841 w 1335986"/>
                <a:gd name="connsiteY21" fmla="*/ 488368 h 925446"/>
                <a:gd name="connsiteX22" fmla="*/ 1315038 w 1335986"/>
                <a:gd name="connsiteY22" fmla="*/ 352230 h 925446"/>
                <a:gd name="connsiteX23" fmla="*/ 1315038 w 1335986"/>
                <a:gd name="connsiteY23" fmla="*/ 102085 h 925446"/>
                <a:gd name="connsiteX24" fmla="*/ 1318909 w 1335986"/>
                <a:gd name="connsiteY24" fmla="*/ 35843 h 925446"/>
                <a:gd name="connsiteX25" fmla="*/ 1321246 w 1335986"/>
                <a:gd name="connsiteY25" fmla="*/ 5825 h 925446"/>
                <a:gd name="connsiteX26" fmla="*/ 1321904 w 1335986"/>
                <a:gd name="connsiteY26" fmla="*/ 3123 h 925446"/>
                <a:gd name="connsiteX27" fmla="*/ 1323510 w 1335986"/>
                <a:gd name="connsiteY27" fmla="*/ 932 h 925446"/>
                <a:gd name="connsiteX28" fmla="*/ 1325847 w 1335986"/>
                <a:gd name="connsiteY28" fmla="*/ -456 h 925446"/>
                <a:gd name="connsiteX29" fmla="*/ 1328476 w 1335986"/>
                <a:gd name="connsiteY29" fmla="*/ -456 h 925446"/>
                <a:gd name="connsiteX30" fmla="*/ 1331033 w 1335986"/>
                <a:gd name="connsiteY30" fmla="*/ 274 h 925446"/>
                <a:gd name="connsiteX31" fmla="*/ 1333077 w 1335986"/>
                <a:gd name="connsiteY31" fmla="*/ 1954 h 925446"/>
                <a:gd name="connsiteX32" fmla="*/ 1334392 w 1335986"/>
                <a:gd name="connsiteY32" fmla="*/ 4364 h 925446"/>
                <a:gd name="connsiteX33" fmla="*/ 1334392 w 1335986"/>
                <a:gd name="connsiteY33" fmla="*/ 7139 h 925446"/>
                <a:gd name="connsiteX34" fmla="*/ 1332055 w 1335986"/>
                <a:gd name="connsiteY34" fmla="*/ 37303 h 925446"/>
                <a:gd name="connsiteX35" fmla="*/ 1328184 w 1335986"/>
                <a:gd name="connsiteY35" fmla="*/ 102596 h 925446"/>
                <a:gd name="connsiteX36" fmla="*/ 1328184 w 1335986"/>
                <a:gd name="connsiteY36" fmla="*/ 291831 h 925446"/>
                <a:gd name="connsiteX37" fmla="*/ 1328184 w 1335986"/>
                <a:gd name="connsiteY37" fmla="*/ 352158 h 925446"/>
                <a:gd name="connsiteX38" fmla="*/ 1287723 w 1335986"/>
                <a:gd name="connsiteY38" fmla="*/ 496037 h 925446"/>
                <a:gd name="connsiteX39" fmla="*/ 1057954 w 1335986"/>
                <a:gd name="connsiteY39" fmla="*/ 716384 h 925446"/>
                <a:gd name="connsiteX40" fmla="*/ 768004 w 1335986"/>
                <a:gd name="connsiteY40" fmla="*/ 880202 h 925446"/>
                <a:gd name="connsiteX41" fmla="*/ 616383 w 1335986"/>
                <a:gd name="connsiteY41" fmla="*/ 924607 h 92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335986" h="925446">
                  <a:moveTo>
                    <a:pt x="607546" y="924826"/>
                  </a:moveTo>
                  <a:cubicBezTo>
                    <a:pt x="522972" y="924826"/>
                    <a:pt x="444751" y="893932"/>
                    <a:pt x="392019" y="839375"/>
                  </a:cubicBezTo>
                  <a:cubicBezTo>
                    <a:pt x="339288" y="784818"/>
                    <a:pt x="312411" y="708788"/>
                    <a:pt x="312850" y="619028"/>
                  </a:cubicBezTo>
                  <a:cubicBezTo>
                    <a:pt x="312850" y="578786"/>
                    <a:pt x="304085" y="537375"/>
                    <a:pt x="294006" y="494430"/>
                  </a:cubicBezTo>
                  <a:cubicBezTo>
                    <a:pt x="269686" y="390939"/>
                    <a:pt x="209285" y="313157"/>
                    <a:pt x="153486" y="250639"/>
                  </a:cubicBezTo>
                  <a:cubicBezTo>
                    <a:pt x="106963" y="198418"/>
                    <a:pt x="54232" y="136412"/>
                    <a:pt x="22023" y="60747"/>
                  </a:cubicBezTo>
                  <a:cubicBezTo>
                    <a:pt x="17277" y="49646"/>
                    <a:pt x="11944" y="38837"/>
                    <a:pt x="6540" y="28100"/>
                  </a:cubicBezTo>
                  <a:lnTo>
                    <a:pt x="-764" y="13493"/>
                  </a:lnTo>
                  <a:cubicBezTo>
                    <a:pt x="-1567" y="11755"/>
                    <a:pt x="-1713" y="9776"/>
                    <a:pt x="-1128" y="7943"/>
                  </a:cubicBezTo>
                  <a:cubicBezTo>
                    <a:pt x="-544" y="6139"/>
                    <a:pt x="624" y="4620"/>
                    <a:pt x="2304" y="3707"/>
                  </a:cubicBezTo>
                  <a:cubicBezTo>
                    <a:pt x="3911" y="2823"/>
                    <a:pt x="5883" y="2692"/>
                    <a:pt x="7635" y="3342"/>
                  </a:cubicBezTo>
                  <a:cubicBezTo>
                    <a:pt x="9388" y="3992"/>
                    <a:pt x="10776" y="5270"/>
                    <a:pt x="11580" y="6920"/>
                  </a:cubicBezTo>
                  <a:lnTo>
                    <a:pt x="19321" y="21528"/>
                  </a:lnTo>
                  <a:cubicBezTo>
                    <a:pt x="24725" y="32483"/>
                    <a:pt x="30130" y="43438"/>
                    <a:pt x="34877" y="54905"/>
                  </a:cubicBezTo>
                  <a:cubicBezTo>
                    <a:pt x="66283" y="127940"/>
                    <a:pt x="117845" y="189362"/>
                    <a:pt x="163858" y="240779"/>
                  </a:cubicBezTo>
                  <a:cubicBezTo>
                    <a:pt x="217538" y="300814"/>
                    <a:pt x="282467" y="383490"/>
                    <a:pt x="307664" y="490486"/>
                  </a:cubicBezTo>
                  <a:cubicBezTo>
                    <a:pt x="317962" y="534307"/>
                    <a:pt x="327164" y="576741"/>
                    <a:pt x="326945" y="618590"/>
                  </a:cubicBezTo>
                  <a:cubicBezTo>
                    <a:pt x="326507" y="705063"/>
                    <a:pt x="352434" y="777806"/>
                    <a:pt x="402098" y="829077"/>
                  </a:cubicBezTo>
                  <a:cubicBezTo>
                    <a:pt x="454099" y="882758"/>
                    <a:pt x="531955" y="912410"/>
                    <a:pt x="616603" y="910657"/>
                  </a:cubicBezTo>
                  <a:cubicBezTo>
                    <a:pt x="659328" y="909635"/>
                    <a:pt x="708408" y="895101"/>
                    <a:pt x="762673" y="867639"/>
                  </a:cubicBezTo>
                  <a:cubicBezTo>
                    <a:pt x="855720" y="820386"/>
                    <a:pt x="950373" y="766924"/>
                    <a:pt x="1051527" y="704406"/>
                  </a:cubicBezTo>
                  <a:cubicBezTo>
                    <a:pt x="1150928" y="642911"/>
                    <a:pt x="1224547" y="572285"/>
                    <a:pt x="1276841" y="488368"/>
                  </a:cubicBezTo>
                  <a:cubicBezTo>
                    <a:pt x="1302257" y="447534"/>
                    <a:pt x="1315476" y="400317"/>
                    <a:pt x="1315038" y="352230"/>
                  </a:cubicBezTo>
                  <a:lnTo>
                    <a:pt x="1315038" y="102085"/>
                  </a:lnTo>
                  <a:cubicBezTo>
                    <a:pt x="1315038" y="80174"/>
                    <a:pt x="1317156" y="57534"/>
                    <a:pt x="1318909" y="35843"/>
                  </a:cubicBezTo>
                  <a:cubicBezTo>
                    <a:pt x="1319712" y="25909"/>
                    <a:pt x="1320515" y="15904"/>
                    <a:pt x="1321246" y="5825"/>
                  </a:cubicBezTo>
                  <a:cubicBezTo>
                    <a:pt x="1321246" y="4883"/>
                    <a:pt x="1321465" y="3955"/>
                    <a:pt x="1321904" y="3123"/>
                  </a:cubicBezTo>
                  <a:cubicBezTo>
                    <a:pt x="1322268" y="2268"/>
                    <a:pt x="1322780" y="1508"/>
                    <a:pt x="1323510" y="932"/>
                  </a:cubicBezTo>
                  <a:cubicBezTo>
                    <a:pt x="1324167" y="289"/>
                    <a:pt x="1324970" y="-186"/>
                    <a:pt x="1325847" y="-456"/>
                  </a:cubicBezTo>
                  <a:cubicBezTo>
                    <a:pt x="1326723" y="-675"/>
                    <a:pt x="1327600" y="-675"/>
                    <a:pt x="1328476" y="-456"/>
                  </a:cubicBezTo>
                  <a:cubicBezTo>
                    <a:pt x="1329352" y="-391"/>
                    <a:pt x="1330229" y="-142"/>
                    <a:pt x="1331033" y="274"/>
                  </a:cubicBezTo>
                  <a:cubicBezTo>
                    <a:pt x="1331836" y="661"/>
                    <a:pt x="1332566" y="1238"/>
                    <a:pt x="1333077" y="1954"/>
                  </a:cubicBezTo>
                  <a:cubicBezTo>
                    <a:pt x="1333662" y="2670"/>
                    <a:pt x="1334100" y="3488"/>
                    <a:pt x="1334392" y="4364"/>
                  </a:cubicBezTo>
                  <a:cubicBezTo>
                    <a:pt x="1334538" y="5277"/>
                    <a:pt x="1334538" y="6219"/>
                    <a:pt x="1334392" y="7139"/>
                  </a:cubicBezTo>
                  <a:cubicBezTo>
                    <a:pt x="1333662" y="17145"/>
                    <a:pt x="1332786" y="27297"/>
                    <a:pt x="1332055" y="37303"/>
                  </a:cubicBezTo>
                  <a:cubicBezTo>
                    <a:pt x="1330229" y="58702"/>
                    <a:pt x="1328403" y="81124"/>
                    <a:pt x="1328184" y="102596"/>
                  </a:cubicBezTo>
                  <a:cubicBezTo>
                    <a:pt x="1327526" y="165699"/>
                    <a:pt x="1327600" y="229824"/>
                    <a:pt x="1328184" y="291831"/>
                  </a:cubicBezTo>
                  <a:lnTo>
                    <a:pt x="1328184" y="352158"/>
                  </a:lnTo>
                  <a:cubicBezTo>
                    <a:pt x="1328549" y="402983"/>
                    <a:pt x="1314527" y="452873"/>
                    <a:pt x="1287723" y="496037"/>
                  </a:cubicBezTo>
                  <a:cubicBezTo>
                    <a:pt x="1234261" y="581780"/>
                    <a:pt x="1159181" y="653939"/>
                    <a:pt x="1057954" y="716384"/>
                  </a:cubicBezTo>
                  <a:cubicBezTo>
                    <a:pt x="956728" y="778829"/>
                    <a:pt x="861490" y="833240"/>
                    <a:pt x="768004" y="880202"/>
                  </a:cubicBezTo>
                  <a:cubicBezTo>
                    <a:pt x="712060" y="908539"/>
                    <a:pt x="661008" y="923585"/>
                    <a:pt x="616383" y="924607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130">
              <a:extLst>
                <a:ext uri="{FF2B5EF4-FFF2-40B4-BE49-F238E27FC236}">
                  <a16:creationId xmlns:a16="http://schemas.microsoft.com/office/drawing/2014/main" id="{8C228F8B-4186-E622-0EA0-3173F40E803E}"/>
                </a:ext>
              </a:extLst>
            </p:cNvPr>
            <p:cNvSpPr/>
            <p:nvPr/>
          </p:nvSpPr>
          <p:spPr>
            <a:xfrm>
              <a:off x="3101941" y="6792"/>
              <a:ext cx="1088641" cy="791774"/>
            </a:xfrm>
            <a:custGeom>
              <a:avLst/>
              <a:gdLst>
                <a:gd name="connsiteX0" fmla="*/ 539688 w 1088641"/>
                <a:gd name="connsiteY0" fmla="*/ 791154 h 791774"/>
                <a:gd name="connsiteX1" fmla="*/ 360898 w 1088641"/>
                <a:gd name="connsiteY1" fmla="*/ 691753 h 791774"/>
                <a:gd name="connsiteX2" fmla="*/ 275666 w 1088641"/>
                <a:gd name="connsiteY2" fmla="*/ 522312 h 791774"/>
                <a:gd name="connsiteX3" fmla="*/ 123680 w 1088641"/>
                <a:gd name="connsiteY3" fmla="*/ 215564 h 791774"/>
                <a:gd name="connsiteX4" fmla="*/ 46190 w 1088641"/>
                <a:gd name="connsiteY4" fmla="*/ 93157 h 791774"/>
                <a:gd name="connsiteX5" fmla="*/ 22746 w 1088641"/>
                <a:gd name="connsiteY5" fmla="*/ 54667 h 791774"/>
                <a:gd name="connsiteX6" fmla="*/ 6751 w 1088641"/>
                <a:gd name="connsiteY6" fmla="*/ 26476 h 791774"/>
                <a:gd name="connsiteX7" fmla="*/ -552 w 1088641"/>
                <a:gd name="connsiteY7" fmla="*/ 13475 h 791774"/>
                <a:gd name="connsiteX8" fmla="*/ -1283 w 1088641"/>
                <a:gd name="connsiteY8" fmla="*/ 8071 h 791774"/>
                <a:gd name="connsiteX9" fmla="*/ 1857 w 1088641"/>
                <a:gd name="connsiteY9" fmla="*/ 3689 h 791774"/>
                <a:gd name="connsiteX10" fmla="*/ 6970 w 1088641"/>
                <a:gd name="connsiteY10" fmla="*/ 2958 h 791774"/>
                <a:gd name="connsiteX11" fmla="*/ 11133 w 1088641"/>
                <a:gd name="connsiteY11" fmla="*/ 6245 h 791774"/>
                <a:gd name="connsiteX12" fmla="*/ 18436 w 1088641"/>
                <a:gd name="connsiteY12" fmla="*/ 19464 h 791774"/>
                <a:gd name="connsiteX13" fmla="*/ 33920 w 1088641"/>
                <a:gd name="connsiteY13" fmla="*/ 46926 h 791774"/>
                <a:gd name="connsiteX14" fmla="*/ 57656 w 1088641"/>
                <a:gd name="connsiteY14" fmla="*/ 85415 h 791774"/>
                <a:gd name="connsiteX15" fmla="*/ 134636 w 1088641"/>
                <a:gd name="connsiteY15" fmla="*/ 207822 h 791774"/>
                <a:gd name="connsiteX16" fmla="*/ 288009 w 1088641"/>
                <a:gd name="connsiteY16" fmla="*/ 516761 h 791774"/>
                <a:gd name="connsiteX17" fmla="*/ 371343 w 1088641"/>
                <a:gd name="connsiteY17" fmla="*/ 682478 h 791774"/>
                <a:gd name="connsiteX18" fmla="*/ 611263 w 1088641"/>
                <a:gd name="connsiteY18" fmla="*/ 765299 h 791774"/>
                <a:gd name="connsiteX19" fmla="*/ 971618 w 1088641"/>
                <a:gd name="connsiteY19" fmla="*/ 541374 h 791774"/>
                <a:gd name="connsiteX20" fmla="*/ 1064008 w 1088641"/>
                <a:gd name="connsiteY20" fmla="*/ 371056 h 791774"/>
                <a:gd name="connsiteX21" fmla="*/ 1069047 w 1088641"/>
                <a:gd name="connsiteY21" fmla="*/ 181602 h 791774"/>
                <a:gd name="connsiteX22" fmla="*/ 1066345 w 1088641"/>
                <a:gd name="connsiteY22" fmla="*/ 59780 h 791774"/>
                <a:gd name="connsiteX23" fmla="*/ 1067440 w 1088641"/>
                <a:gd name="connsiteY23" fmla="*/ 6464 h 791774"/>
                <a:gd name="connsiteX24" fmla="*/ 1069412 w 1088641"/>
                <a:gd name="connsiteY24" fmla="*/ 1425 h 791774"/>
                <a:gd name="connsiteX25" fmla="*/ 1074233 w 1088641"/>
                <a:gd name="connsiteY25" fmla="*/ -620 h 791774"/>
                <a:gd name="connsiteX26" fmla="*/ 1078981 w 1088641"/>
                <a:gd name="connsiteY26" fmla="*/ 1425 h 791774"/>
                <a:gd name="connsiteX27" fmla="*/ 1080952 w 1088641"/>
                <a:gd name="connsiteY27" fmla="*/ 6464 h 791774"/>
                <a:gd name="connsiteX28" fmla="*/ 1079930 w 1088641"/>
                <a:gd name="connsiteY28" fmla="*/ 60145 h 791774"/>
                <a:gd name="connsiteX29" fmla="*/ 1082413 w 1088641"/>
                <a:gd name="connsiteY29" fmla="*/ 179850 h 791774"/>
                <a:gd name="connsiteX30" fmla="*/ 1077300 w 1088641"/>
                <a:gd name="connsiteY30" fmla="*/ 373685 h 791774"/>
                <a:gd name="connsiteX31" fmla="*/ 981259 w 1088641"/>
                <a:gd name="connsiteY31" fmla="*/ 551599 h 791774"/>
                <a:gd name="connsiteX32" fmla="*/ 614622 w 1088641"/>
                <a:gd name="connsiteY32" fmla="*/ 779176 h 791774"/>
                <a:gd name="connsiteX33" fmla="*/ 539688 w 1088641"/>
                <a:gd name="connsiteY33" fmla="*/ 791154 h 79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8641" h="791774">
                  <a:moveTo>
                    <a:pt x="539688" y="791154"/>
                  </a:moveTo>
                  <a:cubicBezTo>
                    <a:pt x="470670" y="791154"/>
                    <a:pt x="411731" y="758507"/>
                    <a:pt x="360898" y="691753"/>
                  </a:cubicBezTo>
                  <a:cubicBezTo>
                    <a:pt x="321095" y="639752"/>
                    <a:pt x="296920" y="579571"/>
                    <a:pt x="275666" y="522312"/>
                  </a:cubicBezTo>
                  <a:cubicBezTo>
                    <a:pt x="230969" y="403045"/>
                    <a:pt x="181378" y="302622"/>
                    <a:pt x="123680" y="215564"/>
                  </a:cubicBezTo>
                  <a:cubicBezTo>
                    <a:pt x="97022" y="175322"/>
                    <a:pt x="71314" y="133911"/>
                    <a:pt x="46190" y="93157"/>
                  </a:cubicBezTo>
                  <a:lnTo>
                    <a:pt x="22746" y="54667"/>
                  </a:lnTo>
                  <a:cubicBezTo>
                    <a:pt x="17049" y="45538"/>
                    <a:pt x="11936" y="35970"/>
                    <a:pt x="6751" y="26476"/>
                  </a:cubicBezTo>
                  <a:cubicBezTo>
                    <a:pt x="4414" y="22167"/>
                    <a:pt x="2077" y="17712"/>
                    <a:pt x="-552" y="13475"/>
                  </a:cubicBezTo>
                  <a:cubicBezTo>
                    <a:pt x="-1429" y="11825"/>
                    <a:pt x="-1721" y="9904"/>
                    <a:pt x="-1283" y="8071"/>
                  </a:cubicBezTo>
                  <a:cubicBezTo>
                    <a:pt x="-845" y="6260"/>
                    <a:pt x="324" y="4697"/>
                    <a:pt x="1857" y="3689"/>
                  </a:cubicBezTo>
                  <a:cubicBezTo>
                    <a:pt x="3392" y="2761"/>
                    <a:pt x="5218" y="2491"/>
                    <a:pt x="6970" y="2958"/>
                  </a:cubicBezTo>
                  <a:cubicBezTo>
                    <a:pt x="8723" y="3492"/>
                    <a:pt x="10183" y="4667"/>
                    <a:pt x="11133" y="6245"/>
                  </a:cubicBezTo>
                  <a:lnTo>
                    <a:pt x="18436" y="19464"/>
                  </a:lnTo>
                  <a:cubicBezTo>
                    <a:pt x="23403" y="28740"/>
                    <a:pt x="28369" y="38016"/>
                    <a:pt x="33920" y="46926"/>
                  </a:cubicBezTo>
                  <a:lnTo>
                    <a:pt x="57656" y="85415"/>
                  </a:lnTo>
                  <a:cubicBezTo>
                    <a:pt x="82488" y="125658"/>
                    <a:pt x="108124" y="166995"/>
                    <a:pt x="134636" y="207822"/>
                  </a:cubicBezTo>
                  <a:cubicBezTo>
                    <a:pt x="192698" y="295464"/>
                    <a:pt x="243166" y="396399"/>
                    <a:pt x="288009" y="516761"/>
                  </a:cubicBezTo>
                  <a:cubicBezTo>
                    <a:pt x="308897" y="572925"/>
                    <a:pt x="332707" y="632010"/>
                    <a:pt x="371343" y="682478"/>
                  </a:cubicBezTo>
                  <a:cubicBezTo>
                    <a:pt x="435906" y="766979"/>
                    <a:pt x="514345" y="794075"/>
                    <a:pt x="611263" y="765299"/>
                  </a:cubicBezTo>
                  <a:cubicBezTo>
                    <a:pt x="749227" y="724137"/>
                    <a:pt x="873606" y="646822"/>
                    <a:pt x="971618" y="541374"/>
                  </a:cubicBezTo>
                  <a:cubicBezTo>
                    <a:pt x="1024642" y="485356"/>
                    <a:pt x="1054002" y="431237"/>
                    <a:pt x="1064008" y="371056"/>
                  </a:cubicBezTo>
                  <a:cubicBezTo>
                    <a:pt x="1074817" y="308479"/>
                    <a:pt x="1076497" y="244668"/>
                    <a:pt x="1069047" y="181602"/>
                  </a:cubicBezTo>
                  <a:cubicBezTo>
                    <a:pt x="1065104" y="141119"/>
                    <a:pt x="1064227" y="100395"/>
                    <a:pt x="1066345" y="59780"/>
                  </a:cubicBezTo>
                  <a:cubicBezTo>
                    <a:pt x="1066930" y="41959"/>
                    <a:pt x="1067440" y="24139"/>
                    <a:pt x="1067440" y="6464"/>
                  </a:cubicBezTo>
                  <a:cubicBezTo>
                    <a:pt x="1067440" y="4594"/>
                    <a:pt x="1068097" y="2791"/>
                    <a:pt x="1069412" y="1425"/>
                  </a:cubicBezTo>
                  <a:cubicBezTo>
                    <a:pt x="1070654" y="117"/>
                    <a:pt x="1072407" y="-620"/>
                    <a:pt x="1074233" y="-620"/>
                  </a:cubicBezTo>
                  <a:cubicBezTo>
                    <a:pt x="1076059" y="-613"/>
                    <a:pt x="1077739" y="125"/>
                    <a:pt x="1078981" y="1425"/>
                  </a:cubicBezTo>
                  <a:cubicBezTo>
                    <a:pt x="1080295" y="2791"/>
                    <a:pt x="1080952" y="4594"/>
                    <a:pt x="1080952" y="6464"/>
                  </a:cubicBezTo>
                  <a:cubicBezTo>
                    <a:pt x="1080952" y="24358"/>
                    <a:pt x="1080514" y="42179"/>
                    <a:pt x="1079930" y="60145"/>
                  </a:cubicBezTo>
                  <a:cubicBezTo>
                    <a:pt x="1077739" y="100051"/>
                    <a:pt x="1078615" y="140067"/>
                    <a:pt x="1082413" y="179850"/>
                  </a:cubicBezTo>
                  <a:cubicBezTo>
                    <a:pt x="1090154" y="244369"/>
                    <a:pt x="1088401" y="309662"/>
                    <a:pt x="1077300" y="373685"/>
                  </a:cubicBezTo>
                  <a:cubicBezTo>
                    <a:pt x="1066930" y="436057"/>
                    <a:pt x="1035524" y="494266"/>
                    <a:pt x="981259" y="551599"/>
                  </a:cubicBezTo>
                  <a:cubicBezTo>
                    <a:pt x="881566" y="658843"/>
                    <a:pt x="754996" y="737429"/>
                    <a:pt x="614622" y="779176"/>
                  </a:cubicBezTo>
                  <a:cubicBezTo>
                    <a:pt x="590375" y="786779"/>
                    <a:pt x="565104" y="790818"/>
                    <a:pt x="539688" y="79115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131">
              <a:extLst>
                <a:ext uri="{FF2B5EF4-FFF2-40B4-BE49-F238E27FC236}">
                  <a16:creationId xmlns:a16="http://schemas.microsoft.com/office/drawing/2014/main" id="{9905355B-6319-6650-446E-9EC12ED12B5B}"/>
                </a:ext>
              </a:extLst>
            </p:cNvPr>
            <p:cNvSpPr/>
            <p:nvPr/>
          </p:nvSpPr>
          <p:spPr>
            <a:xfrm>
              <a:off x="8591122" y="4389512"/>
              <a:ext cx="752277" cy="629316"/>
            </a:xfrm>
            <a:custGeom>
              <a:avLst/>
              <a:gdLst>
                <a:gd name="connsiteX0" fmla="*/ 354905 w 752277"/>
                <a:gd name="connsiteY0" fmla="*/ 628696 h 629316"/>
                <a:gd name="connsiteX1" fmla="*/ 337814 w 752277"/>
                <a:gd name="connsiteY1" fmla="*/ 628258 h 629316"/>
                <a:gd name="connsiteX2" fmla="*/ 154568 w 752277"/>
                <a:gd name="connsiteY2" fmla="*/ 539740 h 629316"/>
                <a:gd name="connsiteX3" fmla="*/ 27415 w 752277"/>
                <a:gd name="connsiteY3" fmla="*/ 315375 h 629316"/>
                <a:gd name="connsiteX4" fmla="*/ 2728 w 752277"/>
                <a:gd name="connsiteY4" fmla="*/ 140529 h 629316"/>
                <a:gd name="connsiteX5" fmla="*/ 196564 w 752277"/>
                <a:gd name="connsiteY5" fmla="*/ 1763 h 629316"/>
                <a:gd name="connsiteX6" fmla="*/ 328027 w 752277"/>
                <a:gd name="connsiteY6" fmla="*/ 61651 h 629316"/>
                <a:gd name="connsiteX7" fmla="*/ 566851 w 752277"/>
                <a:gd name="connsiteY7" fmla="*/ 173542 h 629316"/>
                <a:gd name="connsiteX8" fmla="*/ 691011 w 752277"/>
                <a:gd name="connsiteY8" fmla="*/ 215317 h 629316"/>
                <a:gd name="connsiteX9" fmla="*/ 746153 w 752277"/>
                <a:gd name="connsiteY9" fmla="*/ 234745 h 629316"/>
                <a:gd name="connsiteX10" fmla="*/ 750024 w 752277"/>
                <a:gd name="connsiteY10" fmla="*/ 238324 h 629316"/>
                <a:gd name="connsiteX11" fmla="*/ 750463 w 752277"/>
                <a:gd name="connsiteY11" fmla="*/ 243728 h 629316"/>
                <a:gd name="connsiteX12" fmla="*/ 747103 w 752277"/>
                <a:gd name="connsiteY12" fmla="*/ 247891 h 629316"/>
                <a:gd name="connsiteX13" fmla="*/ 741918 w 752277"/>
                <a:gd name="connsiteY13" fmla="*/ 248329 h 629316"/>
                <a:gd name="connsiteX14" fmla="*/ 686630 w 752277"/>
                <a:gd name="connsiteY14" fmla="*/ 228829 h 629316"/>
                <a:gd name="connsiteX15" fmla="*/ 563419 w 752277"/>
                <a:gd name="connsiteY15" fmla="*/ 187272 h 629316"/>
                <a:gd name="connsiteX16" fmla="*/ 321016 w 752277"/>
                <a:gd name="connsiteY16" fmla="*/ 73556 h 629316"/>
                <a:gd name="connsiteX17" fmla="*/ 193862 w 752277"/>
                <a:gd name="connsiteY17" fmla="*/ 15713 h 629316"/>
                <a:gd name="connsiteX18" fmla="*/ 15582 w 752277"/>
                <a:gd name="connsiteY18" fmla="*/ 143597 h 629316"/>
                <a:gd name="connsiteX19" fmla="*/ 39319 w 752277"/>
                <a:gd name="connsiteY19" fmla="*/ 310190 h 629316"/>
                <a:gd name="connsiteX20" fmla="*/ 164210 w 752277"/>
                <a:gd name="connsiteY20" fmla="*/ 530464 h 629316"/>
                <a:gd name="connsiteX21" fmla="*/ 337814 w 752277"/>
                <a:gd name="connsiteY21" fmla="*/ 614162 h 629316"/>
                <a:gd name="connsiteX22" fmla="*/ 622651 w 752277"/>
                <a:gd name="connsiteY22" fmla="*/ 515419 h 629316"/>
                <a:gd name="connsiteX23" fmla="*/ 703575 w 752277"/>
                <a:gd name="connsiteY23" fmla="*/ 446035 h 629316"/>
                <a:gd name="connsiteX24" fmla="*/ 739508 w 752277"/>
                <a:gd name="connsiteY24" fmla="*/ 413389 h 629316"/>
                <a:gd name="connsiteX25" fmla="*/ 741845 w 752277"/>
                <a:gd name="connsiteY25" fmla="*/ 412074 h 629316"/>
                <a:gd name="connsiteX26" fmla="*/ 744473 w 752277"/>
                <a:gd name="connsiteY26" fmla="*/ 412074 h 629316"/>
                <a:gd name="connsiteX27" fmla="*/ 747030 w 752277"/>
                <a:gd name="connsiteY27" fmla="*/ 412805 h 629316"/>
                <a:gd name="connsiteX28" fmla="*/ 749076 w 752277"/>
                <a:gd name="connsiteY28" fmla="*/ 414557 h 629316"/>
                <a:gd name="connsiteX29" fmla="*/ 750317 w 752277"/>
                <a:gd name="connsiteY29" fmla="*/ 417040 h 629316"/>
                <a:gd name="connsiteX30" fmla="*/ 750317 w 752277"/>
                <a:gd name="connsiteY30" fmla="*/ 419816 h 629316"/>
                <a:gd name="connsiteX31" fmla="*/ 747906 w 752277"/>
                <a:gd name="connsiteY31" fmla="*/ 424636 h 629316"/>
                <a:gd name="connsiteX32" fmla="*/ 712119 w 752277"/>
                <a:gd name="connsiteY32" fmla="*/ 456844 h 629316"/>
                <a:gd name="connsiteX33" fmla="*/ 630247 w 752277"/>
                <a:gd name="connsiteY33" fmla="*/ 526959 h 629316"/>
                <a:gd name="connsiteX34" fmla="*/ 354905 w 752277"/>
                <a:gd name="connsiteY34" fmla="*/ 628696 h 62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52277" h="629316">
                  <a:moveTo>
                    <a:pt x="354905" y="628696"/>
                  </a:moveTo>
                  <a:cubicBezTo>
                    <a:pt x="349281" y="628696"/>
                    <a:pt x="343511" y="628696"/>
                    <a:pt x="337814" y="628258"/>
                  </a:cubicBezTo>
                  <a:cubicBezTo>
                    <a:pt x="261857" y="625191"/>
                    <a:pt x="200215" y="595611"/>
                    <a:pt x="154568" y="539740"/>
                  </a:cubicBezTo>
                  <a:cubicBezTo>
                    <a:pt x="105855" y="480435"/>
                    <a:pt x="64298" y="407108"/>
                    <a:pt x="27415" y="315375"/>
                  </a:cubicBezTo>
                  <a:cubicBezTo>
                    <a:pt x="9083" y="269728"/>
                    <a:pt x="-10199" y="208744"/>
                    <a:pt x="2728" y="140529"/>
                  </a:cubicBezTo>
                  <a:cubicBezTo>
                    <a:pt x="21791" y="40471"/>
                    <a:pt x="120023" y="-12844"/>
                    <a:pt x="196564" y="1763"/>
                  </a:cubicBezTo>
                  <a:cubicBezTo>
                    <a:pt x="238632" y="9943"/>
                    <a:pt x="279459" y="28201"/>
                    <a:pt x="328027" y="61651"/>
                  </a:cubicBezTo>
                  <a:cubicBezTo>
                    <a:pt x="401354" y="111096"/>
                    <a:pt x="481912" y="148856"/>
                    <a:pt x="566851" y="173542"/>
                  </a:cubicBezTo>
                  <a:cubicBezTo>
                    <a:pt x="608556" y="186103"/>
                    <a:pt x="650332" y="200930"/>
                    <a:pt x="691011" y="215317"/>
                  </a:cubicBezTo>
                  <a:cubicBezTo>
                    <a:pt x="709343" y="221891"/>
                    <a:pt x="727748" y="228391"/>
                    <a:pt x="746153" y="234745"/>
                  </a:cubicBezTo>
                  <a:cubicBezTo>
                    <a:pt x="747833" y="235402"/>
                    <a:pt x="749295" y="236644"/>
                    <a:pt x="750024" y="238324"/>
                  </a:cubicBezTo>
                  <a:cubicBezTo>
                    <a:pt x="750828" y="240003"/>
                    <a:pt x="751048" y="241902"/>
                    <a:pt x="750463" y="243728"/>
                  </a:cubicBezTo>
                  <a:cubicBezTo>
                    <a:pt x="749878" y="245481"/>
                    <a:pt x="748710" y="247014"/>
                    <a:pt x="747103" y="247891"/>
                  </a:cubicBezTo>
                  <a:cubicBezTo>
                    <a:pt x="745497" y="248694"/>
                    <a:pt x="743671" y="248913"/>
                    <a:pt x="741918" y="248329"/>
                  </a:cubicBezTo>
                  <a:lnTo>
                    <a:pt x="686630" y="228829"/>
                  </a:lnTo>
                  <a:cubicBezTo>
                    <a:pt x="646461" y="214222"/>
                    <a:pt x="604831" y="199615"/>
                    <a:pt x="563419" y="187272"/>
                  </a:cubicBezTo>
                  <a:cubicBezTo>
                    <a:pt x="477166" y="162221"/>
                    <a:pt x="395365" y="123877"/>
                    <a:pt x="321016" y="73556"/>
                  </a:cubicBezTo>
                  <a:cubicBezTo>
                    <a:pt x="273324" y="40909"/>
                    <a:pt x="234105" y="23381"/>
                    <a:pt x="193862" y="15713"/>
                  </a:cubicBezTo>
                  <a:cubicBezTo>
                    <a:pt x="124113" y="2420"/>
                    <a:pt x="33185" y="54348"/>
                    <a:pt x="15582" y="143597"/>
                  </a:cubicBezTo>
                  <a:cubicBezTo>
                    <a:pt x="3240" y="208014"/>
                    <a:pt x="21864" y="266003"/>
                    <a:pt x="39319" y="310190"/>
                  </a:cubicBezTo>
                  <a:cubicBezTo>
                    <a:pt x="75836" y="400461"/>
                    <a:pt x="116517" y="472620"/>
                    <a:pt x="164210" y="530464"/>
                  </a:cubicBezTo>
                  <a:cubicBezTo>
                    <a:pt x="208031" y="583779"/>
                    <a:pt x="264998" y="610803"/>
                    <a:pt x="337814" y="614162"/>
                  </a:cubicBezTo>
                  <a:cubicBezTo>
                    <a:pt x="436997" y="618253"/>
                    <a:pt x="529751" y="585898"/>
                    <a:pt x="622651" y="515419"/>
                  </a:cubicBezTo>
                  <a:cubicBezTo>
                    <a:pt x="650697" y="494020"/>
                    <a:pt x="677574" y="469625"/>
                    <a:pt x="703575" y="446035"/>
                  </a:cubicBezTo>
                  <a:lnTo>
                    <a:pt x="739508" y="413389"/>
                  </a:lnTo>
                  <a:cubicBezTo>
                    <a:pt x="740166" y="412805"/>
                    <a:pt x="740968" y="412366"/>
                    <a:pt x="741845" y="412074"/>
                  </a:cubicBezTo>
                  <a:cubicBezTo>
                    <a:pt x="742721" y="411928"/>
                    <a:pt x="743598" y="411928"/>
                    <a:pt x="744473" y="412074"/>
                  </a:cubicBezTo>
                  <a:cubicBezTo>
                    <a:pt x="745351" y="412147"/>
                    <a:pt x="746226" y="412366"/>
                    <a:pt x="747030" y="412805"/>
                  </a:cubicBezTo>
                  <a:cubicBezTo>
                    <a:pt x="747833" y="413242"/>
                    <a:pt x="748491" y="413827"/>
                    <a:pt x="749076" y="414557"/>
                  </a:cubicBezTo>
                  <a:cubicBezTo>
                    <a:pt x="749659" y="415288"/>
                    <a:pt x="750097" y="416164"/>
                    <a:pt x="750317" y="417040"/>
                  </a:cubicBezTo>
                  <a:cubicBezTo>
                    <a:pt x="750463" y="417990"/>
                    <a:pt x="750463" y="418866"/>
                    <a:pt x="750317" y="419816"/>
                  </a:cubicBezTo>
                  <a:cubicBezTo>
                    <a:pt x="750170" y="421642"/>
                    <a:pt x="749295" y="423394"/>
                    <a:pt x="747906" y="424636"/>
                  </a:cubicBezTo>
                  <a:cubicBezTo>
                    <a:pt x="735783" y="435226"/>
                    <a:pt x="723950" y="445962"/>
                    <a:pt x="712119" y="456844"/>
                  </a:cubicBezTo>
                  <a:cubicBezTo>
                    <a:pt x="685899" y="480654"/>
                    <a:pt x="658803" y="505340"/>
                    <a:pt x="630247" y="526959"/>
                  </a:cubicBezTo>
                  <a:cubicBezTo>
                    <a:pt x="540999" y="594881"/>
                    <a:pt x="450434" y="628696"/>
                    <a:pt x="354905" y="628696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132">
              <a:extLst>
                <a:ext uri="{FF2B5EF4-FFF2-40B4-BE49-F238E27FC236}">
                  <a16:creationId xmlns:a16="http://schemas.microsoft.com/office/drawing/2014/main" id="{62CB14CE-1519-D7B5-A7B7-36C8085D8BBD}"/>
                </a:ext>
              </a:extLst>
            </p:cNvPr>
            <p:cNvSpPr/>
            <p:nvPr/>
          </p:nvSpPr>
          <p:spPr>
            <a:xfrm>
              <a:off x="6412582" y="6964"/>
              <a:ext cx="1020562" cy="717909"/>
            </a:xfrm>
            <a:custGeom>
              <a:avLst/>
              <a:gdLst>
                <a:gd name="connsiteX0" fmla="*/ 525634 w 1020562"/>
                <a:gd name="connsiteY0" fmla="*/ 717289 h 717909"/>
                <a:gd name="connsiteX1" fmla="*/ 410020 w 1020562"/>
                <a:gd name="connsiteY1" fmla="*/ 655355 h 717909"/>
                <a:gd name="connsiteX2" fmla="*/ 215016 w 1020562"/>
                <a:gd name="connsiteY2" fmla="*/ 484672 h 717909"/>
                <a:gd name="connsiteX3" fmla="*/ 166739 w 1020562"/>
                <a:gd name="connsiteY3" fmla="*/ 443188 h 717909"/>
                <a:gd name="connsiteX4" fmla="*/ 43822 w 1020562"/>
                <a:gd name="connsiteY4" fmla="*/ 243875 h 717909"/>
                <a:gd name="connsiteX5" fmla="*/ 13220 w 1020562"/>
                <a:gd name="connsiteY5" fmla="*/ 80715 h 717909"/>
                <a:gd name="connsiteX6" fmla="*/ -1387 w 1020562"/>
                <a:gd name="connsiteY6" fmla="*/ 7680 h 717909"/>
                <a:gd name="connsiteX7" fmla="*/ -292 w 1020562"/>
                <a:gd name="connsiteY7" fmla="*/ 2494 h 717909"/>
                <a:gd name="connsiteX8" fmla="*/ 3872 w 1020562"/>
                <a:gd name="connsiteY8" fmla="*/ -500 h 717909"/>
                <a:gd name="connsiteX9" fmla="*/ 8838 w 1020562"/>
                <a:gd name="connsiteY9" fmla="*/ 595 h 717909"/>
                <a:gd name="connsiteX10" fmla="*/ 11613 w 1020562"/>
                <a:gd name="connsiteY10" fmla="*/ 5050 h 717909"/>
                <a:gd name="connsiteX11" fmla="*/ 26220 w 1020562"/>
                <a:gd name="connsiteY11" fmla="*/ 78086 h 717909"/>
                <a:gd name="connsiteX12" fmla="*/ 57187 w 1020562"/>
                <a:gd name="connsiteY12" fmla="*/ 241319 h 717909"/>
                <a:gd name="connsiteX13" fmla="*/ 175431 w 1020562"/>
                <a:gd name="connsiteY13" fmla="*/ 432014 h 717909"/>
                <a:gd name="connsiteX14" fmla="*/ 223342 w 1020562"/>
                <a:gd name="connsiteY14" fmla="*/ 473936 h 717909"/>
                <a:gd name="connsiteX15" fmla="*/ 418711 w 1020562"/>
                <a:gd name="connsiteY15" fmla="*/ 645349 h 717909"/>
                <a:gd name="connsiteX16" fmla="*/ 615249 w 1020562"/>
                <a:gd name="connsiteY16" fmla="*/ 669816 h 717909"/>
                <a:gd name="connsiteX17" fmla="*/ 857944 w 1020562"/>
                <a:gd name="connsiteY17" fmla="*/ 509869 h 717909"/>
                <a:gd name="connsiteX18" fmla="*/ 1005184 w 1020562"/>
                <a:gd name="connsiteY18" fmla="*/ 216049 h 717909"/>
                <a:gd name="connsiteX19" fmla="*/ 1005913 w 1020562"/>
                <a:gd name="connsiteY19" fmla="*/ 72169 h 717909"/>
                <a:gd name="connsiteX20" fmla="*/ 1005913 w 1020562"/>
                <a:gd name="connsiteY20" fmla="*/ 7753 h 717909"/>
                <a:gd name="connsiteX21" fmla="*/ 1005913 w 1020562"/>
                <a:gd name="connsiteY21" fmla="*/ 4758 h 717909"/>
                <a:gd name="connsiteX22" fmla="*/ 1007301 w 1020562"/>
                <a:gd name="connsiteY22" fmla="*/ 2129 h 717909"/>
                <a:gd name="connsiteX23" fmla="*/ 1009638 w 1020562"/>
                <a:gd name="connsiteY23" fmla="*/ 376 h 717909"/>
                <a:gd name="connsiteX24" fmla="*/ 1015189 w 1020562"/>
                <a:gd name="connsiteY24" fmla="*/ 376 h 717909"/>
                <a:gd name="connsiteX25" fmla="*/ 1017454 w 1020562"/>
                <a:gd name="connsiteY25" fmla="*/ 2129 h 717909"/>
                <a:gd name="connsiteX26" fmla="*/ 1018914 w 1020562"/>
                <a:gd name="connsiteY26" fmla="*/ 4758 h 717909"/>
                <a:gd name="connsiteX27" fmla="*/ 1018914 w 1020562"/>
                <a:gd name="connsiteY27" fmla="*/ 7753 h 717909"/>
                <a:gd name="connsiteX28" fmla="*/ 1018914 w 1020562"/>
                <a:gd name="connsiteY28" fmla="*/ 72097 h 717909"/>
                <a:gd name="connsiteX29" fmla="*/ 1018110 w 1020562"/>
                <a:gd name="connsiteY29" fmla="*/ 216560 h 717909"/>
                <a:gd name="connsiteX30" fmla="*/ 865467 w 1020562"/>
                <a:gd name="connsiteY30" fmla="*/ 521701 h 717909"/>
                <a:gd name="connsiteX31" fmla="*/ 621092 w 1020562"/>
                <a:gd name="connsiteY31" fmla="*/ 682817 h 717909"/>
                <a:gd name="connsiteX32" fmla="*/ 525634 w 1020562"/>
                <a:gd name="connsiteY32" fmla="*/ 717289 h 71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20562" h="717909">
                  <a:moveTo>
                    <a:pt x="525634" y="717289"/>
                  </a:moveTo>
                  <a:cubicBezTo>
                    <a:pt x="493207" y="717289"/>
                    <a:pt x="459099" y="700126"/>
                    <a:pt x="410020" y="655355"/>
                  </a:cubicBezTo>
                  <a:cubicBezTo>
                    <a:pt x="346114" y="596927"/>
                    <a:pt x="279433" y="539887"/>
                    <a:pt x="215016" y="484672"/>
                  </a:cubicBezTo>
                  <a:lnTo>
                    <a:pt x="166739" y="443188"/>
                  </a:lnTo>
                  <a:cubicBezTo>
                    <a:pt x="93704" y="380597"/>
                    <a:pt x="56165" y="319028"/>
                    <a:pt x="43822" y="243875"/>
                  </a:cubicBezTo>
                  <a:cubicBezTo>
                    <a:pt x="34838" y="189464"/>
                    <a:pt x="23883" y="134322"/>
                    <a:pt x="13220" y="80715"/>
                  </a:cubicBezTo>
                  <a:cubicBezTo>
                    <a:pt x="8327" y="56248"/>
                    <a:pt x="3506" y="31708"/>
                    <a:pt x="-1387" y="7680"/>
                  </a:cubicBezTo>
                  <a:cubicBezTo>
                    <a:pt x="-1679" y="5876"/>
                    <a:pt x="-1314" y="4028"/>
                    <a:pt x="-292" y="2494"/>
                  </a:cubicBezTo>
                  <a:cubicBezTo>
                    <a:pt x="658" y="982"/>
                    <a:pt x="2119" y="-99"/>
                    <a:pt x="3872" y="-500"/>
                  </a:cubicBezTo>
                  <a:cubicBezTo>
                    <a:pt x="5624" y="-844"/>
                    <a:pt x="7377" y="-442"/>
                    <a:pt x="8838" y="595"/>
                  </a:cubicBezTo>
                  <a:cubicBezTo>
                    <a:pt x="10299" y="1639"/>
                    <a:pt x="11321" y="3254"/>
                    <a:pt x="11613" y="5050"/>
                  </a:cubicBezTo>
                  <a:cubicBezTo>
                    <a:pt x="16360" y="29371"/>
                    <a:pt x="21108" y="53692"/>
                    <a:pt x="26220" y="78086"/>
                  </a:cubicBezTo>
                  <a:cubicBezTo>
                    <a:pt x="36884" y="131547"/>
                    <a:pt x="48130" y="186761"/>
                    <a:pt x="57187" y="241319"/>
                  </a:cubicBezTo>
                  <a:cubicBezTo>
                    <a:pt x="68946" y="312966"/>
                    <a:pt x="105391" y="371833"/>
                    <a:pt x="175431" y="432014"/>
                  </a:cubicBezTo>
                  <a:lnTo>
                    <a:pt x="223342" y="473936"/>
                  </a:lnTo>
                  <a:cubicBezTo>
                    <a:pt x="287905" y="529370"/>
                    <a:pt x="354805" y="586629"/>
                    <a:pt x="418711" y="645349"/>
                  </a:cubicBezTo>
                  <a:cubicBezTo>
                    <a:pt x="509859" y="728463"/>
                    <a:pt x="542871" y="710132"/>
                    <a:pt x="615249" y="669816"/>
                  </a:cubicBezTo>
                  <a:cubicBezTo>
                    <a:pt x="700116" y="622826"/>
                    <a:pt x="781257" y="569349"/>
                    <a:pt x="857944" y="509869"/>
                  </a:cubicBezTo>
                  <a:cubicBezTo>
                    <a:pt x="950918" y="437345"/>
                    <a:pt x="1001604" y="335607"/>
                    <a:pt x="1005184" y="216049"/>
                  </a:cubicBezTo>
                  <a:cubicBezTo>
                    <a:pt x="1006718" y="168284"/>
                    <a:pt x="1006279" y="119423"/>
                    <a:pt x="1005913" y="72169"/>
                  </a:cubicBezTo>
                  <a:lnTo>
                    <a:pt x="1005913" y="7753"/>
                  </a:lnTo>
                  <a:cubicBezTo>
                    <a:pt x="1005694" y="6767"/>
                    <a:pt x="1005694" y="5751"/>
                    <a:pt x="1005913" y="4758"/>
                  </a:cubicBezTo>
                  <a:cubicBezTo>
                    <a:pt x="1006206" y="3809"/>
                    <a:pt x="1006718" y="2925"/>
                    <a:pt x="1007301" y="2129"/>
                  </a:cubicBezTo>
                  <a:cubicBezTo>
                    <a:pt x="1007959" y="1406"/>
                    <a:pt x="1008763" y="807"/>
                    <a:pt x="1009638" y="376"/>
                  </a:cubicBezTo>
                  <a:cubicBezTo>
                    <a:pt x="1011391" y="-405"/>
                    <a:pt x="1013436" y="-405"/>
                    <a:pt x="1015189" y="376"/>
                  </a:cubicBezTo>
                  <a:cubicBezTo>
                    <a:pt x="1016066" y="792"/>
                    <a:pt x="1016869" y="1391"/>
                    <a:pt x="1017454" y="2129"/>
                  </a:cubicBezTo>
                  <a:cubicBezTo>
                    <a:pt x="1018110" y="2903"/>
                    <a:pt x="1018622" y="3794"/>
                    <a:pt x="1018914" y="4758"/>
                  </a:cubicBezTo>
                  <a:cubicBezTo>
                    <a:pt x="1019133" y="5751"/>
                    <a:pt x="1019133" y="6767"/>
                    <a:pt x="1018914" y="7753"/>
                  </a:cubicBezTo>
                  <a:lnTo>
                    <a:pt x="1018914" y="72097"/>
                  </a:lnTo>
                  <a:cubicBezTo>
                    <a:pt x="1018914" y="119423"/>
                    <a:pt x="1019572" y="168430"/>
                    <a:pt x="1018110" y="216560"/>
                  </a:cubicBezTo>
                  <a:cubicBezTo>
                    <a:pt x="1014385" y="340720"/>
                    <a:pt x="961581" y="446474"/>
                    <a:pt x="865467" y="521701"/>
                  </a:cubicBezTo>
                  <a:cubicBezTo>
                    <a:pt x="788268" y="581612"/>
                    <a:pt x="706543" y="635475"/>
                    <a:pt x="621092" y="682817"/>
                  </a:cubicBezTo>
                  <a:cubicBezTo>
                    <a:pt x="583989" y="702390"/>
                    <a:pt x="555360" y="717289"/>
                    <a:pt x="525634" y="717289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133">
              <a:extLst>
                <a:ext uri="{FF2B5EF4-FFF2-40B4-BE49-F238E27FC236}">
                  <a16:creationId xmlns:a16="http://schemas.microsoft.com/office/drawing/2014/main" id="{D64857AB-6D12-0E65-8CE5-42C76BD0B7E7}"/>
                </a:ext>
              </a:extLst>
            </p:cNvPr>
            <p:cNvSpPr/>
            <p:nvPr/>
          </p:nvSpPr>
          <p:spPr>
            <a:xfrm>
              <a:off x="3268188" y="6936"/>
              <a:ext cx="813245" cy="660825"/>
            </a:xfrm>
            <a:custGeom>
              <a:avLst/>
              <a:gdLst>
                <a:gd name="connsiteX0" fmla="*/ 433549 w 813245"/>
                <a:gd name="connsiteY0" fmla="*/ 660203 h 660825"/>
                <a:gd name="connsiteX1" fmla="*/ 346565 w 813245"/>
                <a:gd name="connsiteY1" fmla="*/ 638293 h 660825"/>
                <a:gd name="connsiteX2" fmla="*/ 233652 w 813245"/>
                <a:gd name="connsiteY2" fmla="*/ 534072 h 660825"/>
                <a:gd name="connsiteX3" fmla="*/ 64576 w 813245"/>
                <a:gd name="connsiteY3" fmla="*/ 207605 h 660825"/>
                <a:gd name="connsiteX4" fmla="*/ 18125 w 813245"/>
                <a:gd name="connsiteY4" fmla="*/ 71029 h 660825"/>
                <a:gd name="connsiteX5" fmla="*/ -1375 w 813245"/>
                <a:gd name="connsiteY5" fmla="*/ 8657 h 660825"/>
                <a:gd name="connsiteX6" fmla="*/ -1375 w 813245"/>
                <a:gd name="connsiteY6" fmla="*/ 5882 h 660825"/>
                <a:gd name="connsiteX7" fmla="*/ -717 w 813245"/>
                <a:gd name="connsiteY7" fmla="*/ 3179 h 660825"/>
                <a:gd name="connsiteX8" fmla="*/ 889 w 813245"/>
                <a:gd name="connsiteY8" fmla="*/ 988 h 660825"/>
                <a:gd name="connsiteX9" fmla="*/ 3154 w 813245"/>
                <a:gd name="connsiteY9" fmla="*/ -399 h 660825"/>
                <a:gd name="connsiteX10" fmla="*/ 5783 w 813245"/>
                <a:gd name="connsiteY10" fmla="*/ -399 h 660825"/>
                <a:gd name="connsiteX11" fmla="*/ 8339 w 813245"/>
                <a:gd name="connsiteY11" fmla="*/ 258 h 660825"/>
                <a:gd name="connsiteX12" fmla="*/ 10457 w 813245"/>
                <a:gd name="connsiteY12" fmla="*/ 1937 h 660825"/>
                <a:gd name="connsiteX13" fmla="*/ 11771 w 813245"/>
                <a:gd name="connsiteY13" fmla="*/ 4348 h 660825"/>
                <a:gd name="connsiteX14" fmla="*/ 31272 w 813245"/>
                <a:gd name="connsiteY14" fmla="*/ 66501 h 660825"/>
                <a:gd name="connsiteX15" fmla="*/ 77795 w 813245"/>
                <a:gd name="connsiteY15" fmla="*/ 201835 h 660825"/>
                <a:gd name="connsiteX16" fmla="*/ 244827 w 813245"/>
                <a:gd name="connsiteY16" fmla="*/ 525746 h 660825"/>
                <a:gd name="connsiteX17" fmla="*/ 353138 w 813245"/>
                <a:gd name="connsiteY17" fmla="*/ 625950 h 660825"/>
                <a:gd name="connsiteX18" fmla="*/ 519293 w 813245"/>
                <a:gd name="connsiteY18" fmla="*/ 628798 h 660825"/>
                <a:gd name="connsiteX19" fmla="*/ 767613 w 813245"/>
                <a:gd name="connsiteY19" fmla="*/ 406260 h 660825"/>
                <a:gd name="connsiteX20" fmla="*/ 796388 w 813245"/>
                <a:gd name="connsiteY20" fmla="*/ 273263 h 660825"/>
                <a:gd name="connsiteX21" fmla="*/ 798214 w 813245"/>
                <a:gd name="connsiteY21" fmla="*/ 85563 h 660825"/>
                <a:gd name="connsiteX22" fmla="*/ 797703 w 813245"/>
                <a:gd name="connsiteY22" fmla="*/ 7342 h 660825"/>
                <a:gd name="connsiteX23" fmla="*/ 797703 w 813245"/>
                <a:gd name="connsiteY23" fmla="*/ 4348 h 660825"/>
                <a:gd name="connsiteX24" fmla="*/ 799091 w 813245"/>
                <a:gd name="connsiteY24" fmla="*/ 1719 h 660825"/>
                <a:gd name="connsiteX25" fmla="*/ 801427 w 813245"/>
                <a:gd name="connsiteY25" fmla="*/ -34 h 660825"/>
                <a:gd name="connsiteX26" fmla="*/ 806978 w 813245"/>
                <a:gd name="connsiteY26" fmla="*/ -34 h 660825"/>
                <a:gd name="connsiteX27" fmla="*/ 809243 w 813245"/>
                <a:gd name="connsiteY27" fmla="*/ 1719 h 660825"/>
                <a:gd name="connsiteX28" fmla="*/ 810703 w 813245"/>
                <a:gd name="connsiteY28" fmla="*/ 4348 h 660825"/>
                <a:gd name="connsiteX29" fmla="*/ 810703 w 813245"/>
                <a:gd name="connsiteY29" fmla="*/ 7342 h 660825"/>
                <a:gd name="connsiteX30" fmla="*/ 811215 w 813245"/>
                <a:gd name="connsiteY30" fmla="*/ 85417 h 660825"/>
                <a:gd name="connsiteX31" fmla="*/ 809389 w 813245"/>
                <a:gd name="connsiteY31" fmla="*/ 274359 h 660825"/>
                <a:gd name="connsiteX32" fmla="*/ 779079 w 813245"/>
                <a:gd name="connsiteY32" fmla="*/ 413126 h 660825"/>
                <a:gd name="connsiteX33" fmla="*/ 523456 w 813245"/>
                <a:gd name="connsiteY33" fmla="*/ 642456 h 660825"/>
                <a:gd name="connsiteX34" fmla="*/ 433549 w 813245"/>
                <a:gd name="connsiteY34" fmla="*/ 660203 h 6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13245" h="660825">
                  <a:moveTo>
                    <a:pt x="433549" y="660203"/>
                  </a:moveTo>
                  <a:cubicBezTo>
                    <a:pt x="403167" y="660349"/>
                    <a:pt x="373223" y="652812"/>
                    <a:pt x="346565" y="638293"/>
                  </a:cubicBezTo>
                  <a:cubicBezTo>
                    <a:pt x="305592" y="615871"/>
                    <a:pt x="268490" y="581764"/>
                    <a:pt x="233652" y="534072"/>
                  </a:cubicBezTo>
                  <a:cubicBezTo>
                    <a:pt x="159960" y="432918"/>
                    <a:pt x="109492" y="317230"/>
                    <a:pt x="64576" y="207605"/>
                  </a:cubicBezTo>
                  <a:cubicBezTo>
                    <a:pt x="46391" y="163199"/>
                    <a:pt x="32002" y="116311"/>
                    <a:pt x="18125" y="71029"/>
                  </a:cubicBezTo>
                  <a:cubicBezTo>
                    <a:pt x="11626" y="50068"/>
                    <a:pt x="5272" y="29399"/>
                    <a:pt x="-1375" y="8657"/>
                  </a:cubicBezTo>
                  <a:cubicBezTo>
                    <a:pt x="-1521" y="7744"/>
                    <a:pt x="-1521" y="6802"/>
                    <a:pt x="-1375" y="5882"/>
                  </a:cubicBezTo>
                  <a:cubicBezTo>
                    <a:pt x="-1301" y="4954"/>
                    <a:pt x="-1082" y="4041"/>
                    <a:pt x="-717" y="3179"/>
                  </a:cubicBezTo>
                  <a:cubicBezTo>
                    <a:pt x="-279" y="2376"/>
                    <a:pt x="232" y="1638"/>
                    <a:pt x="889" y="988"/>
                  </a:cubicBezTo>
                  <a:cubicBezTo>
                    <a:pt x="1547" y="389"/>
                    <a:pt x="2350" y="-78"/>
                    <a:pt x="3154" y="-399"/>
                  </a:cubicBezTo>
                  <a:cubicBezTo>
                    <a:pt x="4030" y="-575"/>
                    <a:pt x="4906" y="-575"/>
                    <a:pt x="5783" y="-399"/>
                  </a:cubicBezTo>
                  <a:cubicBezTo>
                    <a:pt x="6659" y="-327"/>
                    <a:pt x="7536" y="-107"/>
                    <a:pt x="8339" y="258"/>
                  </a:cubicBezTo>
                  <a:cubicBezTo>
                    <a:pt x="9142" y="696"/>
                    <a:pt x="9873" y="1259"/>
                    <a:pt x="10457" y="1937"/>
                  </a:cubicBezTo>
                  <a:cubicBezTo>
                    <a:pt x="11041" y="2653"/>
                    <a:pt x="11480" y="3471"/>
                    <a:pt x="11771" y="4348"/>
                  </a:cubicBezTo>
                  <a:cubicBezTo>
                    <a:pt x="18564" y="24944"/>
                    <a:pt x="24918" y="45759"/>
                    <a:pt x="31272" y="66501"/>
                  </a:cubicBezTo>
                  <a:cubicBezTo>
                    <a:pt x="45149" y="111417"/>
                    <a:pt x="59390" y="158013"/>
                    <a:pt x="77795" y="201835"/>
                  </a:cubicBezTo>
                  <a:cubicBezTo>
                    <a:pt x="122200" y="310949"/>
                    <a:pt x="172011" y="425979"/>
                    <a:pt x="244827" y="525746"/>
                  </a:cubicBezTo>
                  <a:cubicBezTo>
                    <a:pt x="278423" y="572123"/>
                    <a:pt x="313772" y="604770"/>
                    <a:pt x="353138" y="625950"/>
                  </a:cubicBezTo>
                  <a:cubicBezTo>
                    <a:pt x="400903" y="651950"/>
                    <a:pt x="456848" y="652900"/>
                    <a:pt x="519293" y="628798"/>
                  </a:cubicBezTo>
                  <a:cubicBezTo>
                    <a:pt x="632570" y="584977"/>
                    <a:pt x="716488" y="510335"/>
                    <a:pt x="767613" y="406260"/>
                  </a:cubicBezTo>
                  <a:cubicBezTo>
                    <a:pt x="784118" y="372883"/>
                    <a:pt x="793613" y="329427"/>
                    <a:pt x="796388" y="273263"/>
                  </a:cubicBezTo>
                  <a:cubicBezTo>
                    <a:pt x="799529" y="210818"/>
                    <a:pt x="798871" y="146912"/>
                    <a:pt x="798214" y="85563"/>
                  </a:cubicBezTo>
                  <a:cubicBezTo>
                    <a:pt x="798214" y="59489"/>
                    <a:pt x="797703" y="33343"/>
                    <a:pt x="797703" y="7342"/>
                  </a:cubicBezTo>
                  <a:cubicBezTo>
                    <a:pt x="797484" y="6356"/>
                    <a:pt x="797484" y="5334"/>
                    <a:pt x="797703" y="4348"/>
                  </a:cubicBezTo>
                  <a:cubicBezTo>
                    <a:pt x="797995" y="3384"/>
                    <a:pt x="798433" y="2493"/>
                    <a:pt x="799091" y="1719"/>
                  </a:cubicBezTo>
                  <a:cubicBezTo>
                    <a:pt x="799748" y="996"/>
                    <a:pt x="800551" y="396"/>
                    <a:pt x="801427" y="-34"/>
                  </a:cubicBezTo>
                  <a:cubicBezTo>
                    <a:pt x="803181" y="-816"/>
                    <a:pt x="805225" y="-816"/>
                    <a:pt x="806978" y="-34"/>
                  </a:cubicBezTo>
                  <a:cubicBezTo>
                    <a:pt x="807854" y="396"/>
                    <a:pt x="808585" y="988"/>
                    <a:pt x="809243" y="1719"/>
                  </a:cubicBezTo>
                  <a:cubicBezTo>
                    <a:pt x="809900" y="2493"/>
                    <a:pt x="810411" y="3384"/>
                    <a:pt x="810703" y="4348"/>
                  </a:cubicBezTo>
                  <a:cubicBezTo>
                    <a:pt x="810922" y="5341"/>
                    <a:pt x="810922" y="6356"/>
                    <a:pt x="810703" y="7342"/>
                  </a:cubicBezTo>
                  <a:cubicBezTo>
                    <a:pt x="810703" y="33343"/>
                    <a:pt x="810703" y="59343"/>
                    <a:pt x="811215" y="85417"/>
                  </a:cubicBezTo>
                  <a:cubicBezTo>
                    <a:pt x="811872" y="147351"/>
                    <a:pt x="812529" y="211403"/>
                    <a:pt x="809389" y="274359"/>
                  </a:cubicBezTo>
                  <a:cubicBezTo>
                    <a:pt x="806394" y="332787"/>
                    <a:pt x="796461" y="377996"/>
                    <a:pt x="779079" y="413126"/>
                  </a:cubicBezTo>
                  <a:cubicBezTo>
                    <a:pt x="725836" y="520341"/>
                    <a:pt x="639509" y="597539"/>
                    <a:pt x="523456" y="642456"/>
                  </a:cubicBezTo>
                  <a:cubicBezTo>
                    <a:pt x="494826" y="653798"/>
                    <a:pt x="464371" y="659816"/>
                    <a:pt x="433549" y="660203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134">
              <a:extLst>
                <a:ext uri="{FF2B5EF4-FFF2-40B4-BE49-F238E27FC236}">
                  <a16:creationId xmlns:a16="http://schemas.microsoft.com/office/drawing/2014/main" id="{B6C6420B-48E0-71B1-7165-D325075A2EFA}"/>
                </a:ext>
              </a:extLst>
            </p:cNvPr>
            <p:cNvSpPr/>
            <p:nvPr/>
          </p:nvSpPr>
          <p:spPr>
            <a:xfrm>
              <a:off x="6555256" y="6132"/>
              <a:ext cx="806085" cy="522349"/>
            </a:xfrm>
            <a:custGeom>
              <a:avLst/>
              <a:gdLst>
                <a:gd name="connsiteX0" fmla="*/ 460013 w 806085"/>
                <a:gd name="connsiteY0" fmla="*/ 521729 h 522349"/>
                <a:gd name="connsiteX1" fmla="*/ 329719 w 806085"/>
                <a:gd name="connsiteY1" fmla="*/ 478857 h 522349"/>
                <a:gd name="connsiteX2" fmla="*/ 254858 w 806085"/>
                <a:gd name="connsiteY2" fmla="*/ 430362 h 522349"/>
                <a:gd name="connsiteX3" fmla="*/ 180727 w 806085"/>
                <a:gd name="connsiteY3" fmla="*/ 382378 h 522349"/>
                <a:gd name="connsiteX4" fmla="*/ 31005 w 806085"/>
                <a:gd name="connsiteY4" fmla="*/ 155969 h 522349"/>
                <a:gd name="connsiteX5" fmla="*/ 9094 w 806085"/>
                <a:gd name="connsiteY5" fmla="*/ 55400 h 522349"/>
                <a:gd name="connsiteX6" fmla="*/ -1423 w 806085"/>
                <a:gd name="connsiteY6" fmla="*/ 9023 h 522349"/>
                <a:gd name="connsiteX7" fmla="*/ -254 w 806085"/>
                <a:gd name="connsiteY7" fmla="*/ 3983 h 522349"/>
                <a:gd name="connsiteX8" fmla="*/ 8729 w 806085"/>
                <a:gd name="connsiteY8" fmla="*/ 1792 h 522349"/>
                <a:gd name="connsiteX9" fmla="*/ 11870 w 806085"/>
                <a:gd name="connsiteY9" fmla="*/ 5882 h 522349"/>
                <a:gd name="connsiteX10" fmla="*/ 22313 w 806085"/>
                <a:gd name="connsiteY10" fmla="*/ 52040 h 522349"/>
                <a:gd name="connsiteX11" fmla="*/ 44224 w 806085"/>
                <a:gd name="connsiteY11" fmla="*/ 153267 h 522349"/>
                <a:gd name="connsiteX12" fmla="*/ 188030 w 806085"/>
                <a:gd name="connsiteY12" fmla="*/ 370473 h 522349"/>
                <a:gd name="connsiteX13" fmla="*/ 261576 w 806085"/>
                <a:gd name="connsiteY13" fmla="*/ 418165 h 522349"/>
                <a:gd name="connsiteX14" fmla="*/ 337022 w 806085"/>
                <a:gd name="connsiteY14" fmla="*/ 467099 h 522349"/>
                <a:gd name="connsiteX15" fmla="*/ 578037 w 806085"/>
                <a:gd name="connsiteY15" fmla="*/ 479807 h 522349"/>
                <a:gd name="connsiteX16" fmla="*/ 771800 w 806085"/>
                <a:gd name="connsiteY16" fmla="*/ 262089 h 522349"/>
                <a:gd name="connsiteX17" fmla="*/ 786407 w 806085"/>
                <a:gd name="connsiteY17" fmla="*/ 90749 h 522349"/>
                <a:gd name="connsiteX18" fmla="*/ 784362 w 806085"/>
                <a:gd name="connsiteY18" fmla="*/ 32759 h 522349"/>
                <a:gd name="connsiteX19" fmla="*/ 785239 w 806085"/>
                <a:gd name="connsiteY19" fmla="*/ 7342 h 522349"/>
                <a:gd name="connsiteX20" fmla="*/ 785239 w 806085"/>
                <a:gd name="connsiteY20" fmla="*/ 4348 h 522349"/>
                <a:gd name="connsiteX21" fmla="*/ 786626 w 806085"/>
                <a:gd name="connsiteY21" fmla="*/ 1792 h 522349"/>
                <a:gd name="connsiteX22" fmla="*/ 788964 w 806085"/>
                <a:gd name="connsiteY22" fmla="*/ -34 h 522349"/>
                <a:gd name="connsiteX23" fmla="*/ 794514 w 806085"/>
                <a:gd name="connsiteY23" fmla="*/ -34 h 522349"/>
                <a:gd name="connsiteX24" fmla="*/ 796779 w 806085"/>
                <a:gd name="connsiteY24" fmla="*/ 1792 h 522349"/>
                <a:gd name="connsiteX25" fmla="*/ 798239 w 806085"/>
                <a:gd name="connsiteY25" fmla="*/ 4348 h 522349"/>
                <a:gd name="connsiteX26" fmla="*/ 798239 w 806085"/>
                <a:gd name="connsiteY26" fmla="*/ 7342 h 522349"/>
                <a:gd name="connsiteX27" fmla="*/ 797289 w 806085"/>
                <a:gd name="connsiteY27" fmla="*/ 33635 h 522349"/>
                <a:gd name="connsiteX28" fmla="*/ 798969 w 806085"/>
                <a:gd name="connsiteY28" fmla="*/ 87535 h 522349"/>
                <a:gd name="connsiteX29" fmla="*/ 784362 w 806085"/>
                <a:gd name="connsiteY29" fmla="*/ 265449 h 522349"/>
                <a:gd name="connsiteX30" fmla="*/ 582786 w 806085"/>
                <a:gd name="connsiteY30" fmla="*/ 492661 h 522349"/>
                <a:gd name="connsiteX31" fmla="*/ 460013 w 806085"/>
                <a:gd name="connsiteY31" fmla="*/ 521729 h 5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06085" h="522349">
                  <a:moveTo>
                    <a:pt x="460013" y="521729"/>
                  </a:moveTo>
                  <a:cubicBezTo>
                    <a:pt x="413125" y="521466"/>
                    <a:pt x="367550" y="506465"/>
                    <a:pt x="329719" y="478857"/>
                  </a:cubicBezTo>
                  <a:cubicBezTo>
                    <a:pt x="305324" y="461913"/>
                    <a:pt x="279617" y="446211"/>
                    <a:pt x="254858" y="430362"/>
                  </a:cubicBezTo>
                  <a:cubicBezTo>
                    <a:pt x="230099" y="414513"/>
                    <a:pt x="204974" y="399176"/>
                    <a:pt x="180727" y="382378"/>
                  </a:cubicBezTo>
                  <a:cubicBezTo>
                    <a:pt x="97101" y="324388"/>
                    <a:pt x="48168" y="250257"/>
                    <a:pt x="31005" y="155969"/>
                  </a:cubicBezTo>
                  <a:cubicBezTo>
                    <a:pt x="25015" y="122227"/>
                    <a:pt x="17128" y="88265"/>
                    <a:pt x="9094" y="55400"/>
                  </a:cubicBezTo>
                  <a:cubicBezTo>
                    <a:pt x="5662" y="39989"/>
                    <a:pt x="1791" y="24579"/>
                    <a:pt x="-1423" y="9023"/>
                  </a:cubicBezTo>
                  <a:cubicBezTo>
                    <a:pt x="-1642" y="7255"/>
                    <a:pt x="-1277" y="5466"/>
                    <a:pt x="-254" y="3983"/>
                  </a:cubicBezTo>
                  <a:cubicBezTo>
                    <a:pt x="1644" y="945"/>
                    <a:pt x="5662" y="-20"/>
                    <a:pt x="8729" y="1792"/>
                  </a:cubicBezTo>
                  <a:cubicBezTo>
                    <a:pt x="10263" y="2727"/>
                    <a:pt x="11358" y="4180"/>
                    <a:pt x="11870" y="5882"/>
                  </a:cubicBezTo>
                  <a:cubicBezTo>
                    <a:pt x="15156" y="21292"/>
                    <a:pt x="18734" y="36630"/>
                    <a:pt x="22313" y="52040"/>
                  </a:cubicBezTo>
                  <a:cubicBezTo>
                    <a:pt x="30055" y="85125"/>
                    <a:pt x="37797" y="119232"/>
                    <a:pt x="44224" y="153267"/>
                  </a:cubicBezTo>
                  <a:cubicBezTo>
                    <a:pt x="60583" y="243684"/>
                    <a:pt x="107619" y="314748"/>
                    <a:pt x="188030" y="370473"/>
                  </a:cubicBezTo>
                  <a:cubicBezTo>
                    <a:pt x="211986" y="386833"/>
                    <a:pt x="237256" y="403120"/>
                    <a:pt x="261576" y="418165"/>
                  </a:cubicBezTo>
                  <a:cubicBezTo>
                    <a:pt x="285898" y="433210"/>
                    <a:pt x="312701" y="449789"/>
                    <a:pt x="337022" y="467099"/>
                  </a:cubicBezTo>
                  <a:cubicBezTo>
                    <a:pt x="407794" y="516032"/>
                    <a:pt x="484334" y="520414"/>
                    <a:pt x="578037" y="479807"/>
                  </a:cubicBezTo>
                  <a:cubicBezTo>
                    <a:pt x="683063" y="434306"/>
                    <a:pt x="746384" y="362951"/>
                    <a:pt x="771800" y="262089"/>
                  </a:cubicBezTo>
                  <a:cubicBezTo>
                    <a:pt x="784873" y="210453"/>
                    <a:pt x="799553" y="151806"/>
                    <a:pt x="786407" y="90749"/>
                  </a:cubicBezTo>
                  <a:cubicBezTo>
                    <a:pt x="783121" y="71599"/>
                    <a:pt x="782463" y="52091"/>
                    <a:pt x="784362" y="32759"/>
                  </a:cubicBezTo>
                  <a:cubicBezTo>
                    <a:pt x="784362" y="24213"/>
                    <a:pt x="785239" y="15742"/>
                    <a:pt x="785239" y="7342"/>
                  </a:cubicBezTo>
                  <a:cubicBezTo>
                    <a:pt x="785020" y="6349"/>
                    <a:pt x="785020" y="5341"/>
                    <a:pt x="785239" y="4348"/>
                  </a:cubicBezTo>
                  <a:cubicBezTo>
                    <a:pt x="785531" y="3421"/>
                    <a:pt x="786041" y="2551"/>
                    <a:pt x="786626" y="1792"/>
                  </a:cubicBezTo>
                  <a:cubicBezTo>
                    <a:pt x="787284" y="1033"/>
                    <a:pt x="788086" y="412"/>
                    <a:pt x="788964" y="-34"/>
                  </a:cubicBezTo>
                  <a:cubicBezTo>
                    <a:pt x="790717" y="-816"/>
                    <a:pt x="792762" y="-816"/>
                    <a:pt x="794514" y="-34"/>
                  </a:cubicBezTo>
                  <a:cubicBezTo>
                    <a:pt x="795390" y="382"/>
                    <a:pt x="796194" y="1010"/>
                    <a:pt x="796779" y="1792"/>
                  </a:cubicBezTo>
                  <a:cubicBezTo>
                    <a:pt x="797435" y="2529"/>
                    <a:pt x="797947" y="3399"/>
                    <a:pt x="798239" y="4348"/>
                  </a:cubicBezTo>
                  <a:cubicBezTo>
                    <a:pt x="798459" y="5341"/>
                    <a:pt x="798459" y="6349"/>
                    <a:pt x="798239" y="7342"/>
                  </a:cubicBezTo>
                  <a:cubicBezTo>
                    <a:pt x="798239" y="15960"/>
                    <a:pt x="797728" y="24798"/>
                    <a:pt x="797289" y="33635"/>
                  </a:cubicBezTo>
                  <a:cubicBezTo>
                    <a:pt x="795463" y="51595"/>
                    <a:pt x="796048" y="69722"/>
                    <a:pt x="798969" y="87535"/>
                  </a:cubicBezTo>
                  <a:cubicBezTo>
                    <a:pt x="813066" y="151660"/>
                    <a:pt x="797874" y="211695"/>
                    <a:pt x="784362" y="265449"/>
                  </a:cubicBezTo>
                  <a:cubicBezTo>
                    <a:pt x="757851" y="370985"/>
                    <a:pt x="691900" y="444969"/>
                    <a:pt x="582786" y="492661"/>
                  </a:cubicBezTo>
                  <a:cubicBezTo>
                    <a:pt x="544296" y="510650"/>
                    <a:pt x="502520" y="520539"/>
                    <a:pt x="460013" y="521729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135">
              <a:extLst>
                <a:ext uri="{FF2B5EF4-FFF2-40B4-BE49-F238E27FC236}">
                  <a16:creationId xmlns:a16="http://schemas.microsoft.com/office/drawing/2014/main" id="{C9239D93-D538-CB22-6DAD-E83A9F33F66C}"/>
                </a:ext>
              </a:extLst>
            </p:cNvPr>
            <p:cNvSpPr/>
            <p:nvPr/>
          </p:nvSpPr>
          <p:spPr>
            <a:xfrm>
              <a:off x="3136903" y="2487357"/>
              <a:ext cx="1002343" cy="561859"/>
            </a:xfrm>
            <a:custGeom>
              <a:avLst/>
              <a:gdLst>
                <a:gd name="connsiteX0" fmla="*/ 434832 w 1002343"/>
                <a:gd name="connsiteY0" fmla="*/ 561239 h 561859"/>
                <a:gd name="connsiteX1" fmla="*/ 363476 w 1002343"/>
                <a:gd name="connsiteY1" fmla="*/ 559705 h 561859"/>
                <a:gd name="connsiteX2" fmla="*/ 191917 w 1002343"/>
                <a:gd name="connsiteY2" fmla="*/ 426124 h 561859"/>
                <a:gd name="connsiteX3" fmla="*/ 173219 w 1002343"/>
                <a:gd name="connsiteY3" fmla="*/ 386539 h 561859"/>
                <a:gd name="connsiteX4" fmla="*/ 89011 w 1002343"/>
                <a:gd name="connsiteY4" fmla="*/ 239592 h 561859"/>
                <a:gd name="connsiteX5" fmla="*/ 14368 w 1002343"/>
                <a:gd name="connsiteY5" fmla="*/ 143186 h 561859"/>
                <a:gd name="connsiteX6" fmla="*/ 7065 w 1002343"/>
                <a:gd name="connsiteY6" fmla="*/ 64016 h 561859"/>
                <a:gd name="connsiteX7" fmla="*/ 74477 w 1002343"/>
                <a:gd name="connsiteY7" fmla="*/ 25380 h 561859"/>
                <a:gd name="connsiteX8" fmla="*/ 165332 w 1002343"/>
                <a:gd name="connsiteY8" fmla="*/ 54594 h 561859"/>
                <a:gd name="connsiteX9" fmla="*/ 324183 w 1002343"/>
                <a:gd name="connsiteY9" fmla="*/ 94764 h 561859"/>
                <a:gd name="connsiteX10" fmla="*/ 361431 w 1002343"/>
                <a:gd name="connsiteY10" fmla="*/ 92061 h 561859"/>
                <a:gd name="connsiteX11" fmla="*/ 462877 w 1002343"/>
                <a:gd name="connsiteY11" fmla="*/ 80449 h 561859"/>
                <a:gd name="connsiteX12" fmla="*/ 709078 w 1002343"/>
                <a:gd name="connsiteY12" fmla="*/ 23335 h 561859"/>
                <a:gd name="connsiteX13" fmla="*/ 807311 w 1002343"/>
                <a:gd name="connsiteY13" fmla="*/ -401 h 561859"/>
                <a:gd name="connsiteX14" fmla="*/ 810378 w 1002343"/>
                <a:gd name="connsiteY14" fmla="*/ -401 h 561859"/>
                <a:gd name="connsiteX15" fmla="*/ 854199 w 1002343"/>
                <a:gd name="connsiteY15" fmla="*/ -401 h 561859"/>
                <a:gd name="connsiteX16" fmla="*/ 969522 w 1002343"/>
                <a:gd name="connsiteY16" fmla="*/ 55179 h 561859"/>
                <a:gd name="connsiteX17" fmla="*/ 995741 w 1002343"/>
                <a:gd name="connsiteY17" fmla="*/ 108275 h 561859"/>
                <a:gd name="connsiteX18" fmla="*/ 999539 w 1002343"/>
                <a:gd name="connsiteY18" fmla="*/ 168018 h 561859"/>
                <a:gd name="connsiteX19" fmla="*/ 916425 w 1002343"/>
                <a:gd name="connsiteY19" fmla="*/ 309779 h 561859"/>
                <a:gd name="connsiteX20" fmla="*/ 865301 w 1002343"/>
                <a:gd name="connsiteY20" fmla="*/ 350606 h 561859"/>
                <a:gd name="connsiteX21" fmla="*/ 779557 w 1002343"/>
                <a:gd name="connsiteY21" fmla="*/ 419113 h 561859"/>
                <a:gd name="connsiteX22" fmla="*/ 777221 w 1002343"/>
                <a:gd name="connsiteY22" fmla="*/ 420939 h 561859"/>
                <a:gd name="connsiteX23" fmla="*/ 674972 w 1002343"/>
                <a:gd name="connsiteY23" fmla="*/ 497845 h 561859"/>
                <a:gd name="connsiteX24" fmla="*/ 493260 w 1002343"/>
                <a:gd name="connsiteY24" fmla="*/ 560217 h 561859"/>
                <a:gd name="connsiteX25" fmla="*/ 434832 w 1002343"/>
                <a:gd name="connsiteY25" fmla="*/ 561239 h 561859"/>
                <a:gd name="connsiteX26" fmla="*/ 76229 w 1002343"/>
                <a:gd name="connsiteY26" fmla="*/ 39330 h 561859"/>
                <a:gd name="connsiteX27" fmla="*/ 74622 w 1002343"/>
                <a:gd name="connsiteY27" fmla="*/ 39330 h 561859"/>
                <a:gd name="connsiteX28" fmla="*/ 18824 w 1002343"/>
                <a:gd name="connsiteY28" fmla="*/ 70881 h 561859"/>
                <a:gd name="connsiteX29" fmla="*/ 25323 w 1002343"/>
                <a:gd name="connsiteY29" fmla="*/ 134422 h 561859"/>
                <a:gd name="connsiteX30" fmla="*/ 99308 w 1002343"/>
                <a:gd name="connsiteY30" fmla="*/ 230025 h 561859"/>
                <a:gd name="connsiteX31" fmla="*/ 185417 w 1002343"/>
                <a:gd name="connsiteY31" fmla="*/ 380258 h 561859"/>
                <a:gd name="connsiteX32" fmla="*/ 204041 w 1002343"/>
                <a:gd name="connsiteY32" fmla="*/ 419624 h 561859"/>
                <a:gd name="connsiteX33" fmla="*/ 363915 w 1002343"/>
                <a:gd name="connsiteY33" fmla="*/ 545391 h 561859"/>
                <a:gd name="connsiteX34" fmla="*/ 493187 w 1002343"/>
                <a:gd name="connsiteY34" fmla="*/ 545391 h 561859"/>
                <a:gd name="connsiteX35" fmla="*/ 668471 w 1002343"/>
                <a:gd name="connsiteY35" fmla="*/ 485356 h 561859"/>
                <a:gd name="connsiteX36" fmla="*/ 769844 w 1002343"/>
                <a:gd name="connsiteY36" fmla="*/ 408888 h 561859"/>
                <a:gd name="connsiteX37" fmla="*/ 772254 w 1002343"/>
                <a:gd name="connsiteY37" fmla="*/ 407062 h 561859"/>
                <a:gd name="connsiteX38" fmla="*/ 857486 w 1002343"/>
                <a:gd name="connsiteY38" fmla="*/ 338701 h 561859"/>
                <a:gd name="connsiteX39" fmla="*/ 908611 w 1002343"/>
                <a:gd name="connsiteY39" fmla="*/ 297874 h 561859"/>
                <a:gd name="connsiteX40" fmla="*/ 986467 w 1002343"/>
                <a:gd name="connsiteY40" fmla="*/ 165827 h 561859"/>
                <a:gd name="connsiteX41" fmla="*/ 983106 w 1002343"/>
                <a:gd name="connsiteY41" fmla="*/ 111854 h 561859"/>
                <a:gd name="connsiteX42" fmla="*/ 959516 w 1002343"/>
                <a:gd name="connsiteY42" fmla="*/ 63797 h 561859"/>
                <a:gd name="connsiteX43" fmla="*/ 853761 w 1002343"/>
                <a:gd name="connsiteY43" fmla="*/ 13257 h 561859"/>
                <a:gd name="connsiteX44" fmla="*/ 825497 w 1002343"/>
                <a:gd name="connsiteY44" fmla="*/ 13257 h 561859"/>
                <a:gd name="connsiteX45" fmla="*/ 810378 w 1002343"/>
                <a:gd name="connsiteY45" fmla="*/ 13257 h 561859"/>
                <a:gd name="connsiteX46" fmla="*/ 712219 w 1002343"/>
                <a:gd name="connsiteY46" fmla="*/ 36920 h 561859"/>
                <a:gd name="connsiteX47" fmla="*/ 465653 w 1002343"/>
                <a:gd name="connsiteY47" fmla="*/ 94472 h 561859"/>
                <a:gd name="connsiteX48" fmla="*/ 362381 w 1002343"/>
                <a:gd name="connsiteY48" fmla="*/ 106376 h 561859"/>
                <a:gd name="connsiteX49" fmla="*/ 325279 w 1002343"/>
                <a:gd name="connsiteY49" fmla="*/ 109079 h 561859"/>
                <a:gd name="connsiteX50" fmla="*/ 159344 w 1002343"/>
                <a:gd name="connsiteY50" fmla="*/ 67375 h 561859"/>
                <a:gd name="connsiteX51" fmla="*/ 76229 w 1002343"/>
                <a:gd name="connsiteY51" fmla="*/ 39330 h 56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02343" h="561859">
                  <a:moveTo>
                    <a:pt x="434832" y="561239"/>
                  </a:moveTo>
                  <a:cubicBezTo>
                    <a:pt x="411606" y="561239"/>
                    <a:pt x="387578" y="560508"/>
                    <a:pt x="363476" y="559705"/>
                  </a:cubicBezTo>
                  <a:cubicBezTo>
                    <a:pt x="266339" y="555907"/>
                    <a:pt x="218866" y="481777"/>
                    <a:pt x="191917" y="426124"/>
                  </a:cubicBezTo>
                  <a:cubicBezTo>
                    <a:pt x="185563" y="412978"/>
                    <a:pt x="179428" y="399758"/>
                    <a:pt x="173219" y="386539"/>
                  </a:cubicBezTo>
                  <a:cubicBezTo>
                    <a:pt x="149556" y="335414"/>
                    <a:pt x="125163" y="283194"/>
                    <a:pt x="89011" y="239592"/>
                  </a:cubicBezTo>
                  <a:cubicBezTo>
                    <a:pt x="61696" y="206362"/>
                    <a:pt x="37155" y="176052"/>
                    <a:pt x="14368" y="143186"/>
                  </a:cubicBezTo>
                  <a:cubicBezTo>
                    <a:pt x="-3891" y="116820"/>
                    <a:pt x="-6447" y="88702"/>
                    <a:pt x="7065" y="64016"/>
                  </a:cubicBezTo>
                  <a:cubicBezTo>
                    <a:pt x="20577" y="39330"/>
                    <a:pt x="42779" y="25891"/>
                    <a:pt x="74477" y="25380"/>
                  </a:cubicBezTo>
                  <a:cubicBezTo>
                    <a:pt x="109752" y="24358"/>
                    <a:pt x="137944" y="39987"/>
                    <a:pt x="165332" y="54594"/>
                  </a:cubicBezTo>
                  <a:cubicBezTo>
                    <a:pt x="225878" y="86584"/>
                    <a:pt x="274885" y="99000"/>
                    <a:pt x="324183" y="94764"/>
                  </a:cubicBezTo>
                  <a:cubicBezTo>
                    <a:pt x="336599" y="93741"/>
                    <a:pt x="348942" y="92938"/>
                    <a:pt x="361431" y="92061"/>
                  </a:cubicBezTo>
                  <a:cubicBezTo>
                    <a:pt x="395466" y="90674"/>
                    <a:pt x="429427" y="86795"/>
                    <a:pt x="462877" y="80449"/>
                  </a:cubicBezTo>
                  <a:cubicBezTo>
                    <a:pt x="545188" y="62774"/>
                    <a:pt x="628521" y="42616"/>
                    <a:pt x="709078" y="23335"/>
                  </a:cubicBezTo>
                  <a:cubicBezTo>
                    <a:pt x="741799" y="15301"/>
                    <a:pt x="774518" y="7392"/>
                    <a:pt x="807311" y="-401"/>
                  </a:cubicBezTo>
                  <a:cubicBezTo>
                    <a:pt x="808334" y="-693"/>
                    <a:pt x="809356" y="-693"/>
                    <a:pt x="810378" y="-401"/>
                  </a:cubicBezTo>
                  <a:lnTo>
                    <a:pt x="854199" y="-401"/>
                  </a:lnTo>
                  <a:cubicBezTo>
                    <a:pt x="902476" y="2593"/>
                    <a:pt x="943449" y="22386"/>
                    <a:pt x="969522" y="55179"/>
                  </a:cubicBezTo>
                  <a:cubicBezTo>
                    <a:pt x="981719" y="70962"/>
                    <a:pt x="990629" y="89009"/>
                    <a:pt x="995741" y="108275"/>
                  </a:cubicBezTo>
                  <a:cubicBezTo>
                    <a:pt x="1000854" y="127754"/>
                    <a:pt x="1002168" y="148043"/>
                    <a:pt x="999539" y="168018"/>
                  </a:cubicBezTo>
                  <a:cubicBezTo>
                    <a:pt x="993478" y="222940"/>
                    <a:pt x="965578" y="270632"/>
                    <a:pt x="916425" y="309779"/>
                  </a:cubicBezTo>
                  <a:lnTo>
                    <a:pt x="865301" y="350606"/>
                  </a:lnTo>
                  <a:cubicBezTo>
                    <a:pt x="836890" y="373612"/>
                    <a:pt x="808334" y="396472"/>
                    <a:pt x="779557" y="419113"/>
                  </a:cubicBezTo>
                  <a:lnTo>
                    <a:pt x="777221" y="420939"/>
                  </a:lnTo>
                  <a:cubicBezTo>
                    <a:pt x="744209" y="446866"/>
                    <a:pt x="710174" y="473670"/>
                    <a:pt x="674972" y="497845"/>
                  </a:cubicBezTo>
                  <a:cubicBezTo>
                    <a:pt x="621218" y="534801"/>
                    <a:pt x="558407" y="556346"/>
                    <a:pt x="493260" y="560217"/>
                  </a:cubicBezTo>
                  <a:cubicBezTo>
                    <a:pt x="474489" y="560728"/>
                    <a:pt x="454770" y="561239"/>
                    <a:pt x="434832" y="561239"/>
                  </a:cubicBezTo>
                  <a:close/>
                  <a:moveTo>
                    <a:pt x="76229" y="39330"/>
                  </a:moveTo>
                  <a:lnTo>
                    <a:pt x="74622" y="39330"/>
                  </a:lnTo>
                  <a:cubicBezTo>
                    <a:pt x="47819" y="39768"/>
                    <a:pt x="30801" y="49482"/>
                    <a:pt x="18824" y="70881"/>
                  </a:cubicBezTo>
                  <a:cubicBezTo>
                    <a:pt x="5020" y="95859"/>
                    <a:pt x="14734" y="119158"/>
                    <a:pt x="25323" y="134422"/>
                  </a:cubicBezTo>
                  <a:cubicBezTo>
                    <a:pt x="47819" y="167069"/>
                    <a:pt x="71847" y="196940"/>
                    <a:pt x="99308" y="230025"/>
                  </a:cubicBezTo>
                  <a:cubicBezTo>
                    <a:pt x="136557" y="275307"/>
                    <a:pt x="161315" y="328695"/>
                    <a:pt x="185417" y="380258"/>
                  </a:cubicBezTo>
                  <a:cubicBezTo>
                    <a:pt x="191551" y="393478"/>
                    <a:pt x="197614" y="406624"/>
                    <a:pt x="204041" y="419624"/>
                  </a:cubicBezTo>
                  <a:cubicBezTo>
                    <a:pt x="244941" y="504125"/>
                    <a:pt x="294239" y="542908"/>
                    <a:pt x="363915" y="545391"/>
                  </a:cubicBezTo>
                  <a:cubicBezTo>
                    <a:pt x="407005" y="547727"/>
                    <a:pt x="450096" y="547727"/>
                    <a:pt x="493187" y="545391"/>
                  </a:cubicBezTo>
                  <a:cubicBezTo>
                    <a:pt x="555997" y="541666"/>
                    <a:pt x="616543" y="520924"/>
                    <a:pt x="668471" y="485356"/>
                  </a:cubicBezTo>
                  <a:cubicBezTo>
                    <a:pt x="703090" y="461327"/>
                    <a:pt x="737051" y="434669"/>
                    <a:pt x="769844" y="408888"/>
                  </a:cubicBezTo>
                  <a:lnTo>
                    <a:pt x="772254" y="407062"/>
                  </a:lnTo>
                  <a:cubicBezTo>
                    <a:pt x="800884" y="384567"/>
                    <a:pt x="829368" y="361634"/>
                    <a:pt x="857486" y="338701"/>
                  </a:cubicBezTo>
                  <a:cubicBezTo>
                    <a:pt x="874503" y="324971"/>
                    <a:pt x="891375" y="311386"/>
                    <a:pt x="908611" y="297874"/>
                  </a:cubicBezTo>
                  <a:cubicBezTo>
                    <a:pt x="954622" y="261357"/>
                    <a:pt x="980843" y="216659"/>
                    <a:pt x="986467" y="165827"/>
                  </a:cubicBezTo>
                  <a:cubicBezTo>
                    <a:pt x="988876" y="147787"/>
                    <a:pt x="987708" y="129455"/>
                    <a:pt x="983106" y="111854"/>
                  </a:cubicBezTo>
                  <a:cubicBezTo>
                    <a:pt x="978505" y="94427"/>
                    <a:pt x="970471" y="78097"/>
                    <a:pt x="959516" y="63797"/>
                  </a:cubicBezTo>
                  <a:cubicBezTo>
                    <a:pt x="935487" y="33560"/>
                    <a:pt x="898898" y="16105"/>
                    <a:pt x="853761" y="13257"/>
                  </a:cubicBezTo>
                  <a:cubicBezTo>
                    <a:pt x="844340" y="12745"/>
                    <a:pt x="834919" y="12745"/>
                    <a:pt x="825497" y="13257"/>
                  </a:cubicBezTo>
                  <a:cubicBezTo>
                    <a:pt x="820457" y="13914"/>
                    <a:pt x="815418" y="13914"/>
                    <a:pt x="810378" y="13257"/>
                  </a:cubicBezTo>
                  <a:cubicBezTo>
                    <a:pt x="777585" y="20998"/>
                    <a:pt x="744646" y="29032"/>
                    <a:pt x="712219" y="36920"/>
                  </a:cubicBezTo>
                  <a:cubicBezTo>
                    <a:pt x="631881" y="56493"/>
                    <a:pt x="548109" y="76724"/>
                    <a:pt x="465653" y="94472"/>
                  </a:cubicBezTo>
                  <a:cubicBezTo>
                    <a:pt x="431545" y="100913"/>
                    <a:pt x="397072" y="104886"/>
                    <a:pt x="362381" y="106376"/>
                  </a:cubicBezTo>
                  <a:cubicBezTo>
                    <a:pt x="349965" y="107180"/>
                    <a:pt x="337622" y="107983"/>
                    <a:pt x="325279" y="109079"/>
                  </a:cubicBezTo>
                  <a:cubicBezTo>
                    <a:pt x="273424" y="113387"/>
                    <a:pt x="222227" y="100899"/>
                    <a:pt x="159344" y="67375"/>
                  </a:cubicBezTo>
                  <a:cubicBezTo>
                    <a:pt x="133781" y="53207"/>
                    <a:pt x="107415" y="39330"/>
                    <a:pt x="76229" y="3933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136">
              <a:extLst>
                <a:ext uri="{FF2B5EF4-FFF2-40B4-BE49-F238E27FC236}">
                  <a16:creationId xmlns:a16="http://schemas.microsoft.com/office/drawing/2014/main" id="{EA65BC6A-C5C1-BA6F-0236-9A3BA1E81319}"/>
                </a:ext>
              </a:extLst>
            </p:cNvPr>
            <p:cNvSpPr/>
            <p:nvPr/>
          </p:nvSpPr>
          <p:spPr>
            <a:xfrm>
              <a:off x="7707380" y="2417846"/>
              <a:ext cx="546252" cy="706961"/>
            </a:xfrm>
            <a:custGeom>
              <a:avLst/>
              <a:gdLst>
                <a:gd name="connsiteX0" fmla="*/ 245732 w 546252"/>
                <a:gd name="connsiteY0" fmla="*/ 706342 h 706961"/>
                <a:gd name="connsiteX1" fmla="*/ 197823 w 546252"/>
                <a:gd name="connsiteY1" fmla="*/ 703786 h 706961"/>
                <a:gd name="connsiteX2" fmla="*/ 72420 w 546252"/>
                <a:gd name="connsiteY2" fmla="*/ 610446 h 706961"/>
                <a:gd name="connsiteX3" fmla="*/ 29915 w 546252"/>
                <a:gd name="connsiteY3" fmla="*/ 425156 h 706961"/>
                <a:gd name="connsiteX4" fmla="*/ 15745 w 546252"/>
                <a:gd name="connsiteY4" fmla="*/ 328896 h 706961"/>
                <a:gd name="connsiteX5" fmla="*/ 2891 w 546252"/>
                <a:gd name="connsiteY5" fmla="*/ 240669 h 706961"/>
                <a:gd name="connsiteX6" fmla="*/ 134354 w 546252"/>
                <a:gd name="connsiteY6" fmla="*/ -346 h 706961"/>
                <a:gd name="connsiteX7" fmla="*/ 138079 w 546252"/>
                <a:gd name="connsiteY7" fmla="*/ -346 h 706961"/>
                <a:gd name="connsiteX8" fmla="*/ 141147 w 546252"/>
                <a:gd name="connsiteY8" fmla="*/ -346 h 706961"/>
                <a:gd name="connsiteX9" fmla="*/ 173136 w 546252"/>
                <a:gd name="connsiteY9" fmla="*/ 5642 h 706961"/>
                <a:gd name="connsiteX10" fmla="*/ 242885 w 546252"/>
                <a:gd name="connsiteY10" fmla="*/ 25581 h 706961"/>
                <a:gd name="connsiteX11" fmla="*/ 478643 w 546252"/>
                <a:gd name="connsiteY11" fmla="*/ 214377 h 706961"/>
                <a:gd name="connsiteX12" fmla="*/ 528744 w 546252"/>
                <a:gd name="connsiteY12" fmla="*/ 302019 h 706961"/>
                <a:gd name="connsiteX13" fmla="*/ 436794 w 546252"/>
                <a:gd name="connsiteY13" fmla="*/ 634183 h 706961"/>
                <a:gd name="connsiteX14" fmla="*/ 245732 w 546252"/>
                <a:gd name="connsiteY14" fmla="*/ 706342 h 706961"/>
                <a:gd name="connsiteX15" fmla="*/ 138590 w 546252"/>
                <a:gd name="connsiteY15" fmla="*/ 13384 h 706961"/>
                <a:gd name="connsiteX16" fmla="*/ 16549 w 546252"/>
                <a:gd name="connsiteY16" fmla="*/ 237821 h 706961"/>
                <a:gd name="connsiteX17" fmla="*/ 29403 w 546252"/>
                <a:gd name="connsiteY17" fmla="*/ 326705 h 706961"/>
                <a:gd name="connsiteX18" fmla="*/ 43425 w 546252"/>
                <a:gd name="connsiteY18" fmla="*/ 422235 h 706961"/>
                <a:gd name="connsiteX19" fmla="*/ 85640 w 546252"/>
                <a:gd name="connsiteY19" fmla="*/ 606138 h 706961"/>
                <a:gd name="connsiteX20" fmla="*/ 199429 w 546252"/>
                <a:gd name="connsiteY20" fmla="*/ 689324 h 706961"/>
                <a:gd name="connsiteX21" fmla="*/ 427810 w 546252"/>
                <a:gd name="connsiteY21" fmla="*/ 623592 h 706961"/>
                <a:gd name="connsiteX22" fmla="*/ 516474 w 546252"/>
                <a:gd name="connsiteY22" fmla="*/ 306839 h 706961"/>
                <a:gd name="connsiteX23" fmla="*/ 469148 w 546252"/>
                <a:gd name="connsiteY23" fmla="*/ 224237 h 706961"/>
                <a:gd name="connsiteX24" fmla="*/ 237115 w 546252"/>
                <a:gd name="connsiteY24" fmla="*/ 38070 h 706961"/>
                <a:gd name="connsiteX25" fmla="*/ 171383 w 546252"/>
                <a:gd name="connsiteY25" fmla="*/ 19665 h 706961"/>
                <a:gd name="connsiteX26" fmla="*/ 138664 w 546252"/>
                <a:gd name="connsiteY26" fmla="*/ 13384 h 70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252" h="706961">
                  <a:moveTo>
                    <a:pt x="245732" y="706342"/>
                  </a:moveTo>
                  <a:cubicBezTo>
                    <a:pt x="230250" y="706342"/>
                    <a:pt x="214693" y="705392"/>
                    <a:pt x="197823" y="703786"/>
                  </a:cubicBezTo>
                  <a:cubicBezTo>
                    <a:pt x="130192" y="696993"/>
                    <a:pt x="88270" y="665587"/>
                    <a:pt x="72420" y="610446"/>
                  </a:cubicBezTo>
                  <a:cubicBezTo>
                    <a:pt x="56353" y="553333"/>
                    <a:pt x="42477" y="493006"/>
                    <a:pt x="29915" y="425156"/>
                  </a:cubicBezTo>
                  <a:cubicBezTo>
                    <a:pt x="23999" y="393240"/>
                    <a:pt x="19762" y="360520"/>
                    <a:pt x="15745" y="328896"/>
                  </a:cubicBezTo>
                  <a:cubicBezTo>
                    <a:pt x="12020" y="299682"/>
                    <a:pt x="7931" y="269810"/>
                    <a:pt x="2891" y="240669"/>
                  </a:cubicBezTo>
                  <a:cubicBezTo>
                    <a:pt x="-17267" y="126442"/>
                    <a:pt x="33201" y="34345"/>
                    <a:pt x="134354" y="-346"/>
                  </a:cubicBezTo>
                  <a:cubicBezTo>
                    <a:pt x="135597" y="-712"/>
                    <a:pt x="136838" y="-712"/>
                    <a:pt x="138079" y="-346"/>
                  </a:cubicBezTo>
                  <a:cubicBezTo>
                    <a:pt x="139102" y="-639"/>
                    <a:pt x="140124" y="-639"/>
                    <a:pt x="141147" y="-346"/>
                  </a:cubicBezTo>
                  <a:cubicBezTo>
                    <a:pt x="151445" y="2063"/>
                    <a:pt x="162473" y="3962"/>
                    <a:pt x="173136" y="5642"/>
                  </a:cubicBezTo>
                  <a:cubicBezTo>
                    <a:pt x="197092" y="9659"/>
                    <a:pt x="221777" y="13822"/>
                    <a:pt x="242885" y="25581"/>
                  </a:cubicBezTo>
                  <a:cubicBezTo>
                    <a:pt x="331112" y="75442"/>
                    <a:pt x="410720" y="139187"/>
                    <a:pt x="478643" y="214377"/>
                  </a:cubicBezTo>
                  <a:cubicBezTo>
                    <a:pt x="500699" y="240209"/>
                    <a:pt x="517642" y="269934"/>
                    <a:pt x="528744" y="302019"/>
                  </a:cubicBezTo>
                  <a:cubicBezTo>
                    <a:pt x="576509" y="432606"/>
                    <a:pt x="509098" y="562462"/>
                    <a:pt x="436794" y="634183"/>
                  </a:cubicBezTo>
                  <a:cubicBezTo>
                    <a:pt x="387641" y="682605"/>
                    <a:pt x="326217" y="706342"/>
                    <a:pt x="245732" y="706342"/>
                  </a:cubicBezTo>
                  <a:close/>
                  <a:moveTo>
                    <a:pt x="138590" y="13384"/>
                  </a:moveTo>
                  <a:cubicBezTo>
                    <a:pt x="44522" y="45519"/>
                    <a:pt x="-2295" y="131482"/>
                    <a:pt x="16549" y="237821"/>
                  </a:cubicBezTo>
                  <a:cubicBezTo>
                    <a:pt x="21734" y="267035"/>
                    <a:pt x="25605" y="297564"/>
                    <a:pt x="29403" y="326705"/>
                  </a:cubicBezTo>
                  <a:cubicBezTo>
                    <a:pt x="33421" y="358183"/>
                    <a:pt x="37655" y="390684"/>
                    <a:pt x="43425" y="422235"/>
                  </a:cubicBezTo>
                  <a:cubicBezTo>
                    <a:pt x="55914" y="489573"/>
                    <a:pt x="69719" y="549827"/>
                    <a:pt x="85640" y="606138"/>
                  </a:cubicBezTo>
                  <a:cubicBezTo>
                    <a:pt x="99516" y="655071"/>
                    <a:pt x="137786" y="683189"/>
                    <a:pt x="199429" y="689324"/>
                  </a:cubicBezTo>
                  <a:cubicBezTo>
                    <a:pt x="300216" y="699403"/>
                    <a:pt x="372376" y="678515"/>
                    <a:pt x="427810" y="623592"/>
                  </a:cubicBezTo>
                  <a:cubicBezTo>
                    <a:pt x="497048" y="554867"/>
                    <a:pt x="561829" y="430707"/>
                    <a:pt x="516474" y="306839"/>
                  </a:cubicBezTo>
                  <a:cubicBezTo>
                    <a:pt x="505958" y="276603"/>
                    <a:pt x="489890" y="248586"/>
                    <a:pt x="469148" y="224237"/>
                  </a:cubicBezTo>
                  <a:cubicBezTo>
                    <a:pt x="402321" y="150099"/>
                    <a:pt x="323953" y="87230"/>
                    <a:pt x="237115" y="38070"/>
                  </a:cubicBezTo>
                  <a:cubicBezTo>
                    <a:pt x="217981" y="27334"/>
                    <a:pt x="195412" y="23463"/>
                    <a:pt x="171383" y="19665"/>
                  </a:cubicBezTo>
                  <a:cubicBezTo>
                    <a:pt x="160574" y="17912"/>
                    <a:pt x="149473" y="16013"/>
                    <a:pt x="138664" y="1338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137">
              <a:extLst>
                <a:ext uri="{FF2B5EF4-FFF2-40B4-BE49-F238E27FC236}">
                  <a16:creationId xmlns:a16="http://schemas.microsoft.com/office/drawing/2014/main" id="{61904699-F020-21C5-9C16-C0C2CF96DF56}"/>
                </a:ext>
              </a:extLst>
            </p:cNvPr>
            <p:cNvSpPr/>
            <p:nvPr/>
          </p:nvSpPr>
          <p:spPr>
            <a:xfrm>
              <a:off x="6397287" y="2773726"/>
              <a:ext cx="201723" cy="214729"/>
            </a:xfrm>
            <a:custGeom>
              <a:avLst/>
              <a:gdLst>
                <a:gd name="connsiteX0" fmla="*/ 112141 w 201723"/>
                <a:gd name="connsiteY0" fmla="*/ 214105 h 214729"/>
                <a:gd name="connsiteX1" fmla="*/ 4852 w 201723"/>
                <a:gd name="connsiteY1" fmla="*/ 142165 h 214729"/>
                <a:gd name="connsiteX2" fmla="*/ 10695 w 201723"/>
                <a:gd name="connsiteY2" fmla="*/ 46197 h 214729"/>
                <a:gd name="connsiteX3" fmla="*/ 34577 w 201723"/>
                <a:gd name="connsiteY3" fmla="*/ 16545 h 214729"/>
                <a:gd name="connsiteX4" fmla="*/ 67881 w 201723"/>
                <a:gd name="connsiteY4" fmla="*/ -400 h 214729"/>
                <a:gd name="connsiteX5" fmla="*/ 71314 w 201723"/>
                <a:gd name="connsiteY5" fmla="*/ -400 h 214729"/>
                <a:gd name="connsiteX6" fmla="*/ 72555 w 201723"/>
                <a:gd name="connsiteY6" fmla="*/ -400 h 214729"/>
                <a:gd name="connsiteX7" fmla="*/ 191968 w 201723"/>
                <a:gd name="connsiteY7" fmla="*/ 82422 h 214729"/>
                <a:gd name="connsiteX8" fmla="*/ 168086 w 201723"/>
                <a:gd name="connsiteY8" fmla="*/ 193582 h 214729"/>
                <a:gd name="connsiteX9" fmla="*/ 133029 w 201723"/>
                <a:gd name="connsiteY9" fmla="*/ 212059 h 214729"/>
                <a:gd name="connsiteX10" fmla="*/ 112141 w 201723"/>
                <a:gd name="connsiteY10" fmla="*/ 214105 h 214729"/>
                <a:gd name="connsiteX11" fmla="*/ 71314 w 201723"/>
                <a:gd name="connsiteY11" fmla="*/ 13477 h 214729"/>
                <a:gd name="connsiteX12" fmla="*/ 42977 w 201723"/>
                <a:gd name="connsiteY12" fmla="*/ 28084 h 214729"/>
                <a:gd name="connsiteX13" fmla="*/ 22599 w 201723"/>
                <a:gd name="connsiteY13" fmla="*/ 53282 h 214729"/>
                <a:gd name="connsiteX14" fmla="*/ 17706 w 201723"/>
                <a:gd name="connsiteY14" fmla="*/ 138002 h 214729"/>
                <a:gd name="connsiteX15" fmla="*/ 129961 w 201723"/>
                <a:gd name="connsiteY15" fmla="*/ 198257 h 214729"/>
                <a:gd name="connsiteX16" fmla="*/ 159175 w 201723"/>
                <a:gd name="connsiteY16" fmla="*/ 182554 h 214729"/>
                <a:gd name="connsiteX17" fmla="*/ 186636 w 201723"/>
                <a:gd name="connsiteY17" fmla="*/ 122227 h 214729"/>
                <a:gd name="connsiteX18" fmla="*/ 179333 w 201723"/>
                <a:gd name="connsiteY18" fmla="*/ 89507 h 214729"/>
                <a:gd name="connsiteX19" fmla="*/ 72628 w 201723"/>
                <a:gd name="connsiteY19" fmla="*/ 14354 h 214729"/>
                <a:gd name="connsiteX20" fmla="*/ 70949 w 201723"/>
                <a:gd name="connsiteY20" fmla="*/ 13404 h 21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723" h="214729">
                  <a:moveTo>
                    <a:pt x="112141" y="214105"/>
                  </a:moveTo>
                  <a:cubicBezTo>
                    <a:pt x="66567" y="214105"/>
                    <a:pt x="18071" y="183138"/>
                    <a:pt x="4852" y="142165"/>
                  </a:cubicBezTo>
                  <a:cubicBezTo>
                    <a:pt x="-5300" y="110541"/>
                    <a:pt x="-3182" y="76360"/>
                    <a:pt x="10695" y="46197"/>
                  </a:cubicBezTo>
                  <a:cubicBezTo>
                    <a:pt x="16538" y="34730"/>
                    <a:pt x="24645" y="24651"/>
                    <a:pt x="34577" y="16545"/>
                  </a:cubicBezTo>
                  <a:cubicBezTo>
                    <a:pt x="44364" y="8584"/>
                    <a:pt x="55685" y="2814"/>
                    <a:pt x="67881" y="-400"/>
                  </a:cubicBezTo>
                  <a:cubicBezTo>
                    <a:pt x="68977" y="-692"/>
                    <a:pt x="70218" y="-692"/>
                    <a:pt x="71314" y="-400"/>
                  </a:cubicBezTo>
                  <a:lnTo>
                    <a:pt x="72555" y="-400"/>
                  </a:lnTo>
                  <a:cubicBezTo>
                    <a:pt x="124265" y="-3394"/>
                    <a:pt x="163338" y="24067"/>
                    <a:pt x="191968" y="82422"/>
                  </a:cubicBezTo>
                  <a:cubicBezTo>
                    <a:pt x="208912" y="120766"/>
                    <a:pt x="199272" y="165610"/>
                    <a:pt x="168086" y="193582"/>
                  </a:cubicBezTo>
                  <a:cubicBezTo>
                    <a:pt x="158007" y="202419"/>
                    <a:pt x="146029" y="208700"/>
                    <a:pt x="133029" y="212059"/>
                  </a:cubicBezTo>
                  <a:cubicBezTo>
                    <a:pt x="126164" y="213448"/>
                    <a:pt x="119152" y="214178"/>
                    <a:pt x="112141" y="214105"/>
                  </a:cubicBezTo>
                  <a:close/>
                  <a:moveTo>
                    <a:pt x="71314" y="13477"/>
                  </a:moveTo>
                  <a:cubicBezTo>
                    <a:pt x="60943" y="16180"/>
                    <a:pt x="51230" y="21219"/>
                    <a:pt x="42977" y="28084"/>
                  </a:cubicBezTo>
                  <a:cubicBezTo>
                    <a:pt x="34504" y="34950"/>
                    <a:pt x="27566" y="43568"/>
                    <a:pt x="22599" y="53282"/>
                  </a:cubicBezTo>
                  <a:cubicBezTo>
                    <a:pt x="10402" y="79939"/>
                    <a:pt x="8649" y="110176"/>
                    <a:pt x="17706" y="138002"/>
                  </a:cubicBezTo>
                  <a:cubicBezTo>
                    <a:pt x="30706" y="178317"/>
                    <a:pt x="86359" y="208262"/>
                    <a:pt x="129961" y="198257"/>
                  </a:cubicBezTo>
                  <a:cubicBezTo>
                    <a:pt x="140771" y="195335"/>
                    <a:pt x="150776" y="190004"/>
                    <a:pt x="159175" y="182554"/>
                  </a:cubicBezTo>
                  <a:cubicBezTo>
                    <a:pt x="176119" y="166997"/>
                    <a:pt x="185979" y="145233"/>
                    <a:pt x="186636" y="122227"/>
                  </a:cubicBezTo>
                  <a:cubicBezTo>
                    <a:pt x="186636" y="110906"/>
                    <a:pt x="184153" y="99732"/>
                    <a:pt x="179333" y="89507"/>
                  </a:cubicBezTo>
                  <a:cubicBezTo>
                    <a:pt x="153333" y="36410"/>
                    <a:pt x="118568" y="11725"/>
                    <a:pt x="72628" y="14354"/>
                  </a:cubicBezTo>
                  <a:cubicBezTo>
                    <a:pt x="72044" y="14134"/>
                    <a:pt x="71460" y="13842"/>
                    <a:pt x="70949" y="1340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138">
              <a:extLst>
                <a:ext uri="{FF2B5EF4-FFF2-40B4-BE49-F238E27FC236}">
                  <a16:creationId xmlns:a16="http://schemas.microsoft.com/office/drawing/2014/main" id="{18E91C79-F432-E54D-3750-43BC9A956099}"/>
                </a:ext>
              </a:extLst>
            </p:cNvPr>
            <p:cNvSpPr/>
            <p:nvPr/>
          </p:nvSpPr>
          <p:spPr>
            <a:xfrm>
              <a:off x="6740227" y="4115264"/>
              <a:ext cx="386464" cy="430370"/>
            </a:xfrm>
            <a:custGeom>
              <a:avLst/>
              <a:gdLst>
                <a:gd name="connsiteX0" fmla="*/ 329160 w 386464"/>
                <a:gd name="connsiteY0" fmla="*/ 429603 h 430370"/>
                <a:gd name="connsiteX1" fmla="*/ 323756 w 386464"/>
                <a:gd name="connsiteY1" fmla="*/ 429603 h 430370"/>
                <a:gd name="connsiteX2" fmla="*/ 250211 w 386464"/>
                <a:gd name="connsiteY2" fmla="*/ 412002 h 430370"/>
                <a:gd name="connsiteX3" fmla="*/ 88510 w 386464"/>
                <a:gd name="connsiteY3" fmla="*/ 281415 h 430370"/>
                <a:gd name="connsiteX4" fmla="*/ 2913 w 386464"/>
                <a:gd name="connsiteY4" fmla="*/ 110659 h 430370"/>
                <a:gd name="connsiteX5" fmla="*/ 42060 w 386464"/>
                <a:gd name="connsiteY5" fmla="*/ 83 h 430370"/>
                <a:gd name="connsiteX6" fmla="*/ 46515 w 386464"/>
                <a:gd name="connsiteY6" fmla="*/ -428 h 430370"/>
                <a:gd name="connsiteX7" fmla="*/ 48049 w 386464"/>
                <a:gd name="connsiteY7" fmla="*/ -428 h 430370"/>
                <a:gd name="connsiteX8" fmla="*/ 136568 w 386464"/>
                <a:gd name="connsiteY8" fmla="*/ 36090 h 430370"/>
                <a:gd name="connsiteX9" fmla="*/ 156287 w 386464"/>
                <a:gd name="connsiteY9" fmla="*/ 52450 h 430370"/>
                <a:gd name="connsiteX10" fmla="*/ 286070 w 386464"/>
                <a:gd name="connsiteY10" fmla="*/ 169890 h 430370"/>
                <a:gd name="connsiteX11" fmla="*/ 383354 w 386464"/>
                <a:gd name="connsiteY11" fmla="*/ 350798 h 430370"/>
                <a:gd name="connsiteX12" fmla="*/ 371155 w 386464"/>
                <a:gd name="connsiteY12" fmla="*/ 412878 h 430370"/>
                <a:gd name="connsiteX13" fmla="*/ 352021 w 386464"/>
                <a:gd name="connsiteY13" fmla="*/ 426243 h 430370"/>
                <a:gd name="connsiteX14" fmla="*/ 329160 w 386464"/>
                <a:gd name="connsiteY14" fmla="*/ 429603 h 430370"/>
                <a:gd name="connsiteX15" fmla="*/ 46734 w 386464"/>
                <a:gd name="connsiteY15" fmla="*/ 12864 h 430370"/>
                <a:gd name="connsiteX16" fmla="*/ 15694 w 386464"/>
                <a:gd name="connsiteY16" fmla="*/ 106787 h 430370"/>
                <a:gd name="connsiteX17" fmla="*/ 97859 w 386464"/>
                <a:gd name="connsiteY17" fmla="*/ 271336 h 430370"/>
                <a:gd name="connsiteX18" fmla="*/ 255103 w 386464"/>
                <a:gd name="connsiteY18" fmla="*/ 398855 h 430370"/>
                <a:gd name="connsiteX19" fmla="*/ 324048 w 386464"/>
                <a:gd name="connsiteY19" fmla="*/ 415142 h 430370"/>
                <a:gd name="connsiteX20" fmla="*/ 343548 w 386464"/>
                <a:gd name="connsiteY20" fmla="*/ 413316 h 430370"/>
                <a:gd name="connsiteX21" fmla="*/ 360785 w 386464"/>
                <a:gd name="connsiteY21" fmla="*/ 402799 h 430370"/>
                <a:gd name="connsiteX22" fmla="*/ 369768 w 386464"/>
                <a:gd name="connsiteY22" fmla="*/ 352551 h 430370"/>
                <a:gd name="connsiteX23" fmla="*/ 276795 w 386464"/>
                <a:gd name="connsiteY23" fmla="*/ 179458 h 430370"/>
                <a:gd name="connsiteX24" fmla="*/ 147961 w 386464"/>
                <a:gd name="connsiteY24" fmla="*/ 62602 h 430370"/>
                <a:gd name="connsiteX25" fmla="*/ 128460 w 386464"/>
                <a:gd name="connsiteY25" fmla="*/ 46023 h 430370"/>
                <a:gd name="connsiteX26" fmla="*/ 48706 w 386464"/>
                <a:gd name="connsiteY26" fmla="*/ 13376 h 430370"/>
                <a:gd name="connsiteX27" fmla="*/ 46880 w 386464"/>
                <a:gd name="connsiteY27" fmla="*/ 12500 h 43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86464" h="430370">
                  <a:moveTo>
                    <a:pt x="329160" y="429603"/>
                  </a:moveTo>
                  <a:lnTo>
                    <a:pt x="323756" y="429603"/>
                  </a:lnTo>
                  <a:cubicBezTo>
                    <a:pt x="298340" y="428215"/>
                    <a:pt x="273435" y="422300"/>
                    <a:pt x="250211" y="412002"/>
                  </a:cubicBezTo>
                  <a:cubicBezTo>
                    <a:pt x="194923" y="386293"/>
                    <a:pt x="143506" y="344663"/>
                    <a:pt x="88510" y="281415"/>
                  </a:cubicBezTo>
                  <a:cubicBezTo>
                    <a:pt x="46223" y="232554"/>
                    <a:pt x="16790" y="173834"/>
                    <a:pt x="2913" y="110659"/>
                  </a:cubicBezTo>
                  <a:cubicBezTo>
                    <a:pt x="-9284" y="56028"/>
                    <a:pt x="3935" y="18781"/>
                    <a:pt x="42060" y="83"/>
                  </a:cubicBezTo>
                  <a:cubicBezTo>
                    <a:pt x="43448" y="-647"/>
                    <a:pt x="45054" y="-793"/>
                    <a:pt x="46515" y="-428"/>
                  </a:cubicBezTo>
                  <a:lnTo>
                    <a:pt x="48049" y="-428"/>
                  </a:lnTo>
                  <a:cubicBezTo>
                    <a:pt x="78431" y="-1086"/>
                    <a:pt x="107207" y="10601"/>
                    <a:pt x="136568" y="36090"/>
                  </a:cubicBezTo>
                  <a:lnTo>
                    <a:pt x="156287" y="52450"/>
                  </a:lnTo>
                  <a:cubicBezTo>
                    <a:pt x="200108" y="89551"/>
                    <a:pt x="245316" y="127895"/>
                    <a:pt x="286070" y="169890"/>
                  </a:cubicBezTo>
                  <a:cubicBezTo>
                    <a:pt x="340993" y="226200"/>
                    <a:pt x="372762" y="285359"/>
                    <a:pt x="383354" y="350798"/>
                  </a:cubicBezTo>
                  <a:cubicBezTo>
                    <a:pt x="387662" y="376653"/>
                    <a:pt x="383354" y="398782"/>
                    <a:pt x="371155" y="412878"/>
                  </a:cubicBezTo>
                  <a:cubicBezTo>
                    <a:pt x="365824" y="418648"/>
                    <a:pt x="359252" y="423176"/>
                    <a:pt x="352021" y="426243"/>
                  </a:cubicBezTo>
                  <a:cubicBezTo>
                    <a:pt x="344718" y="429018"/>
                    <a:pt x="336902" y="430187"/>
                    <a:pt x="329160" y="429603"/>
                  </a:cubicBezTo>
                  <a:close/>
                  <a:moveTo>
                    <a:pt x="46734" y="12864"/>
                  </a:moveTo>
                  <a:cubicBezTo>
                    <a:pt x="15037" y="29151"/>
                    <a:pt x="5323" y="58804"/>
                    <a:pt x="15694" y="106787"/>
                  </a:cubicBezTo>
                  <a:cubicBezTo>
                    <a:pt x="28986" y="167626"/>
                    <a:pt x="57178" y="224155"/>
                    <a:pt x="97859" y="271336"/>
                  </a:cubicBezTo>
                  <a:cubicBezTo>
                    <a:pt x="151612" y="333489"/>
                    <a:pt x="201568" y="374024"/>
                    <a:pt x="255103" y="398855"/>
                  </a:cubicBezTo>
                  <a:cubicBezTo>
                    <a:pt x="276941" y="408423"/>
                    <a:pt x="300239" y="413974"/>
                    <a:pt x="324048" y="415142"/>
                  </a:cubicBezTo>
                  <a:cubicBezTo>
                    <a:pt x="330622" y="416091"/>
                    <a:pt x="337268" y="415507"/>
                    <a:pt x="343548" y="413316"/>
                  </a:cubicBezTo>
                  <a:cubicBezTo>
                    <a:pt x="350049" y="411271"/>
                    <a:pt x="355965" y="407620"/>
                    <a:pt x="360785" y="402799"/>
                  </a:cubicBezTo>
                  <a:cubicBezTo>
                    <a:pt x="370134" y="391844"/>
                    <a:pt x="373274" y="374096"/>
                    <a:pt x="369768" y="352551"/>
                  </a:cubicBezTo>
                  <a:cubicBezTo>
                    <a:pt x="359690" y="290179"/>
                    <a:pt x="329087" y="233649"/>
                    <a:pt x="276795" y="179458"/>
                  </a:cubicBezTo>
                  <a:cubicBezTo>
                    <a:pt x="236406" y="137974"/>
                    <a:pt x="191489" y="99776"/>
                    <a:pt x="147961" y="62602"/>
                  </a:cubicBezTo>
                  <a:lnTo>
                    <a:pt x="128460" y="46023"/>
                  </a:lnTo>
                  <a:cubicBezTo>
                    <a:pt x="101657" y="23163"/>
                    <a:pt x="75364" y="12354"/>
                    <a:pt x="48706" y="13376"/>
                  </a:cubicBezTo>
                  <a:cubicBezTo>
                    <a:pt x="48049" y="13230"/>
                    <a:pt x="47391" y="12937"/>
                    <a:pt x="46880" y="1250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139">
              <a:extLst>
                <a:ext uri="{FF2B5EF4-FFF2-40B4-BE49-F238E27FC236}">
                  <a16:creationId xmlns:a16="http://schemas.microsoft.com/office/drawing/2014/main" id="{112143B1-9BE8-5EE0-6151-5E77AD5635C3}"/>
                </a:ext>
              </a:extLst>
            </p:cNvPr>
            <p:cNvSpPr/>
            <p:nvPr/>
          </p:nvSpPr>
          <p:spPr>
            <a:xfrm>
              <a:off x="7305137" y="2299966"/>
              <a:ext cx="1037627" cy="1355077"/>
            </a:xfrm>
            <a:custGeom>
              <a:avLst/>
              <a:gdLst>
                <a:gd name="connsiteX0" fmla="*/ 250811 w 1037627"/>
                <a:gd name="connsiteY0" fmla="*/ 1354457 h 1355077"/>
                <a:gd name="connsiteX1" fmla="*/ 246428 w 1037627"/>
                <a:gd name="connsiteY1" fmla="*/ 1354457 h 1355077"/>
                <a:gd name="connsiteX2" fmla="*/ 60408 w 1037627"/>
                <a:gd name="connsiteY2" fmla="*/ 1283175 h 1355077"/>
                <a:gd name="connsiteX3" fmla="*/ 20531 w 1037627"/>
                <a:gd name="connsiteY3" fmla="*/ 1093284 h 1355077"/>
                <a:gd name="connsiteX4" fmla="*/ 86701 w 1037627"/>
                <a:gd name="connsiteY4" fmla="*/ 1012945 h 1355077"/>
                <a:gd name="connsiteX5" fmla="*/ 213855 w 1037627"/>
                <a:gd name="connsiteY5" fmla="*/ 912887 h 1355077"/>
                <a:gd name="connsiteX6" fmla="*/ 353353 w 1037627"/>
                <a:gd name="connsiteY6" fmla="*/ 624836 h 1355077"/>
                <a:gd name="connsiteX7" fmla="*/ 350576 w 1037627"/>
                <a:gd name="connsiteY7" fmla="*/ 570425 h 1355077"/>
                <a:gd name="connsiteX8" fmla="*/ 346341 w 1037627"/>
                <a:gd name="connsiteY8" fmla="*/ 498559 h 1355077"/>
                <a:gd name="connsiteX9" fmla="*/ 328812 w 1037627"/>
                <a:gd name="connsiteY9" fmla="*/ 357381 h 1355077"/>
                <a:gd name="connsiteX10" fmla="*/ 323919 w 1037627"/>
                <a:gd name="connsiteY10" fmla="*/ 320864 h 1355077"/>
                <a:gd name="connsiteX11" fmla="*/ 358026 w 1037627"/>
                <a:gd name="connsiteY11" fmla="*/ 114832 h 1355077"/>
                <a:gd name="connsiteX12" fmla="*/ 510961 w 1037627"/>
                <a:gd name="connsiteY12" fmla="*/ 1773 h 1355077"/>
                <a:gd name="connsiteX13" fmla="*/ 514249 w 1037627"/>
                <a:gd name="connsiteY13" fmla="*/ 1773 h 1355077"/>
                <a:gd name="connsiteX14" fmla="*/ 514978 w 1037627"/>
                <a:gd name="connsiteY14" fmla="*/ 1773 h 1355077"/>
                <a:gd name="connsiteX15" fmla="*/ 744454 w 1037627"/>
                <a:gd name="connsiteY15" fmla="*/ 78533 h 1355077"/>
                <a:gd name="connsiteX16" fmla="*/ 797697 w 1037627"/>
                <a:gd name="connsiteY16" fmla="*/ 124180 h 1355077"/>
                <a:gd name="connsiteX17" fmla="*/ 887019 w 1037627"/>
                <a:gd name="connsiteY17" fmla="*/ 202328 h 1355077"/>
                <a:gd name="connsiteX18" fmla="*/ 978605 w 1037627"/>
                <a:gd name="connsiteY18" fmla="*/ 302605 h 1355077"/>
                <a:gd name="connsiteX19" fmla="*/ 1029364 w 1037627"/>
                <a:gd name="connsiteY19" fmla="*/ 560785 h 1355077"/>
                <a:gd name="connsiteX20" fmla="*/ 847946 w 1037627"/>
                <a:gd name="connsiteY20" fmla="*/ 883015 h 1355077"/>
                <a:gd name="connsiteX21" fmla="*/ 661926 w 1037627"/>
                <a:gd name="connsiteY21" fmla="*/ 951522 h 1355077"/>
                <a:gd name="connsiteX22" fmla="*/ 656302 w 1037627"/>
                <a:gd name="connsiteY22" fmla="*/ 952545 h 1355077"/>
                <a:gd name="connsiteX23" fmla="*/ 466411 w 1037627"/>
                <a:gd name="connsiteY23" fmla="*/ 1098615 h 1355077"/>
                <a:gd name="connsiteX24" fmla="*/ 450926 w 1037627"/>
                <a:gd name="connsiteY24" fmla="*/ 1143459 h 1355077"/>
                <a:gd name="connsiteX25" fmla="*/ 424342 w 1037627"/>
                <a:gd name="connsiteY25" fmla="*/ 1218320 h 1355077"/>
                <a:gd name="connsiteX26" fmla="*/ 250811 w 1037627"/>
                <a:gd name="connsiteY26" fmla="*/ 1354457 h 1355077"/>
                <a:gd name="connsiteX27" fmla="*/ 514394 w 1037627"/>
                <a:gd name="connsiteY27" fmla="*/ 15285 h 1355077"/>
                <a:gd name="connsiteX28" fmla="*/ 369859 w 1037627"/>
                <a:gd name="connsiteY28" fmla="*/ 121405 h 1355077"/>
                <a:gd name="connsiteX29" fmla="*/ 337576 w 1037627"/>
                <a:gd name="connsiteY29" fmla="*/ 318162 h 1355077"/>
                <a:gd name="connsiteX30" fmla="*/ 342470 w 1037627"/>
                <a:gd name="connsiteY30" fmla="*/ 354679 h 1355077"/>
                <a:gd name="connsiteX31" fmla="*/ 359925 w 1037627"/>
                <a:gd name="connsiteY31" fmla="*/ 496441 h 1355077"/>
                <a:gd name="connsiteX32" fmla="*/ 364381 w 1037627"/>
                <a:gd name="connsiteY32" fmla="*/ 569476 h 1355077"/>
                <a:gd name="connsiteX33" fmla="*/ 367082 w 1037627"/>
                <a:gd name="connsiteY33" fmla="*/ 623303 h 1355077"/>
                <a:gd name="connsiteX34" fmla="*/ 221012 w 1037627"/>
                <a:gd name="connsiteY34" fmla="*/ 924426 h 1355077"/>
                <a:gd name="connsiteX35" fmla="*/ 95392 w 1037627"/>
                <a:gd name="connsiteY35" fmla="*/ 1023389 h 1355077"/>
                <a:gd name="connsiteX36" fmla="*/ 32217 w 1037627"/>
                <a:gd name="connsiteY36" fmla="*/ 1099930 h 1355077"/>
                <a:gd name="connsiteX37" fmla="*/ 68150 w 1037627"/>
                <a:gd name="connsiteY37" fmla="*/ 1271270 h 1355077"/>
                <a:gd name="connsiteX38" fmla="*/ 246501 w 1037627"/>
                <a:gd name="connsiteY38" fmla="*/ 1339924 h 1355077"/>
                <a:gd name="connsiteX39" fmla="*/ 412144 w 1037627"/>
                <a:gd name="connsiteY39" fmla="*/ 1212696 h 1355077"/>
                <a:gd name="connsiteX40" fmla="*/ 438657 w 1037627"/>
                <a:gd name="connsiteY40" fmla="*/ 1137908 h 1355077"/>
                <a:gd name="connsiteX41" fmla="*/ 454140 w 1037627"/>
                <a:gd name="connsiteY41" fmla="*/ 1093064 h 1355077"/>
                <a:gd name="connsiteX42" fmla="*/ 654184 w 1037627"/>
                <a:gd name="connsiteY42" fmla="*/ 938011 h 1355077"/>
                <a:gd name="connsiteX43" fmla="*/ 659735 w 1037627"/>
                <a:gd name="connsiteY43" fmla="*/ 936915 h 1355077"/>
                <a:gd name="connsiteX44" fmla="*/ 839692 w 1037627"/>
                <a:gd name="connsiteY44" fmla="*/ 871184 h 1355077"/>
                <a:gd name="connsiteX45" fmla="*/ 1015854 w 1037627"/>
                <a:gd name="connsiteY45" fmla="*/ 557571 h 1355077"/>
                <a:gd name="connsiteX46" fmla="*/ 967650 w 1037627"/>
                <a:gd name="connsiteY46" fmla="*/ 310712 h 1355077"/>
                <a:gd name="connsiteX47" fmla="*/ 877890 w 1037627"/>
                <a:gd name="connsiteY47" fmla="*/ 212772 h 1355077"/>
                <a:gd name="connsiteX48" fmla="*/ 789080 w 1037627"/>
                <a:gd name="connsiteY48" fmla="*/ 135062 h 1355077"/>
                <a:gd name="connsiteX49" fmla="*/ 735617 w 1037627"/>
                <a:gd name="connsiteY49" fmla="*/ 89270 h 1355077"/>
                <a:gd name="connsiteX50" fmla="*/ 516512 w 1037627"/>
                <a:gd name="connsiteY50" fmla="*/ 15869 h 1355077"/>
                <a:gd name="connsiteX51" fmla="*/ 514322 w 1037627"/>
                <a:gd name="connsiteY51" fmla="*/ 15869 h 135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37627" h="1355077">
                  <a:moveTo>
                    <a:pt x="250811" y="1354457"/>
                  </a:moveTo>
                  <a:lnTo>
                    <a:pt x="246428" y="1354457"/>
                  </a:lnTo>
                  <a:cubicBezTo>
                    <a:pt x="184421" y="1353727"/>
                    <a:pt x="121685" y="1329991"/>
                    <a:pt x="60408" y="1283175"/>
                  </a:cubicBezTo>
                  <a:cubicBezTo>
                    <a:pt x="-4958" y="1233365"/>
                    <a:pt x="-19054" y="1165808"/>
                    <a:pt x="20531" y="1093284"/>
                  </a:cubicBezTo>
                  <a:cubicBezTo>
                    <a:pt x="37912" y="1062974"/>
                    <a:pt x="60262" y="1035805"/>
                    <a:pt x="86701" y="1012945"/>
                  </a:cubicBezTo>
                  <a:cubicBezTo>
                    <a:pt x="126870" y="976866"/>
                    <a:pt x="169376" y="943415"/>
                    <a:pt x="213855" y="912887"/>
                  </a:cubicBezTo>
                  <a:cubicBezTo>
                    <a:pt x="316835" y="842554"/>
                    <a:pt x="362555" y="748266"/>
                    <a:pt x="353353" y="624836"/>
                  </a:cubicBezTo>
                  <a:cubicBezTo>
                    <a:pt x="351963" y="606797"/>
                    <a:pt x="351307" y="588319"/>
                    <a:pt x="350576" y="570425"/>
                  </a:cubicBezTo>
                  <a:cubicBezTo>
                    <a:pt x="349628" y="546762"/>
                    <a:pt x="348750" y="522295"/>
                    <a:pt x="346341" y="498559"/>
                  </a:cubicBezTo>
                  <a:cubicBezTo>
                    <a:pt x="341520" y="451378"/>
                    <a:pt x="335094" y="403613"/>
                    <a:pt x="328812" y="357381"/>
                  </a:cubicBezTo>
                  <a:lnTo>
                    <a:pt x="323919" y="320864"/>
                  </a:lnTo>
                  <a:cubicBezTo>
                    <a:pt x="313620" y="243374"/>
                    <a:pt x="325087" y="173917"/>
                    <a:pt x="358026" y="114832"/>
                  </a:cubicBezTo>
                  <a:cubicBezTo>
                    <a:pt x="389870" y="57718"/>
                    <a:pt x="441358" y="19448"/>
                    <a:pt x="510961" y="1773"/>
                  </a:cubicBezTo>
                  <a:cubicBezTo>
                    <a:pt x="512058" y="1481"/>
                    <a:pt x="513153" y="1481"/>
                    <a:pt x="514249" y="1773"/>
                  </a:cubicBezTo>
                  <a:lnTo>
                    <a:pt x="514978" y="1773"/>
                  </a:lnTo>
                  <a:cubicBezTo>
                    <a:pt x="598313" y="-8963"/>
                    <a:pt x="673391" y="16380"/>
                    <a:pt x="744454" y="78533"/>
                  </a:cubicBezTo>
                  <a:cubicBezTo>
                    <a:pt x="761984" y="93944"/>
                    <a:pt x="779804" y="109062"/>
                    <a:pt x="797697" y="124180"/>
                  </a:cubicBezTo>
                  <a:cubicBezTo>
                    <a:pt x="827350" y="149231"/>
                    <a:pt x="858024" y="175305"/>
                    <a:pt x="887019" y="202328"/>
                  </a:cubicBezTo>
                  <a:cubicBezTo>
                    <a:pt x="920689" y="232740"/>
                    <a:pt x="951363" y="266314"/>
                    <a:pt x="978605" y="302605"/>
                  </a:cubicBezTo>
                  <a:cubicBezTo>
                    <a:pt x="1029730" y="374107"/>
                    <a:pt x="1047186" y="461018"/>
                    <a:pt x="1029364" y="560785"/>
                  </a:cubicBezTo>
                  <a:cubicBezTo>
                    <a:pt x="1004241" y="701012"/>
                    <a:pt x="944937" y="806474"/>
                    <a:pt x="847946" y="883015"/>
                  </a:cubicBezTo>
                  <a:cubicBezTo>
                    <a:pt x="792585" y="926836"/>
                    <a:pt x="726342" y="939326"/>
                    <a:pt x="661926" y="951522"/>
                  </a:cubicBezTo>
                  <a:lnTo>
                    <a:pt x="656302" y="952545"/>
                  </a:lnTo>
                  <a:cubicBezTo>
                    <a:pt x="554053" y="972045"/>
                    <a:pt x="495625" y="1017181"/>
                    <a:pt x="466411" y="1098615"/>
                  </a:cubicBezTo>
                  <a:cubicBezTo>
                    <a:pt x="461079" y="1113515"/>
                    <a:pt x="455894" y="1128487"/>
                    <a:pt x="450926" y="1143459"/>
                  </a:cubicBezTo>
                  <a:cubicBezTo>
                    <a:pt x="442163" y="1168437"/>
                    <a:pt x="433472" y="1193488"/>
                    <a:pt x="424342" y="1218320"/>
                  </a:cubicBezTo>
                  <a:cubicBezTo>
                    <a:pt x="383881" y="1330355"/>
                    <a:pt x="325599" y="1354457"/>
                    <a:pt x="250811" y="1354457"/>
                  </a:cubicBezTo>
                  <a:close/>
                  <a:moveTo>
                    <a:pt x="514394" y="15285"/>
                  </a:moveTo>
                  <a:cubicBezTo>
                    <a:pt x="448662" y="31645"/>
                    <a:pt x="399802" y="67870"/>
                    <a:pt x="369859" y="121405"/>
                  </a:cubicBezTo>
                  <a:cubicBezTo>
                    <a:pt x="338892" y="177788"/>
                    <a:pt x="327644" y="243812"/>
                    <a:pt x="337576" y="318162"/>
                  </a:cubicBezTo>
                  <a:lnTo>
                    <a:pt x="342470" y="354679"/>
                  </a:lnTo>
                  <a:cubicBezTo>
                    <a:pt x="348750" y="401057"/>
                    <a:pt x="355252" y="449041"/>
                    <a:pt x="359925" y="496441"/>
                  </a:cubicBezTo>
                  <a:cubicBezTo>
                    <a:pt x="362409" y="520907"/>
                    <a:pt x="363357" y="545447"/>
                    <a:pt x="364381" y="569476"/>
                  </a:cubicBezTo>
                  <a:cubicBezTo>
                    <a:pt x="365037" y="587442"/>
                    <a:pt x="365768" y="605409"/>
                    <a:pt x="367082" y="623303"/>
                  </a:cubicBezTo>
                  <a:cubicBezTo>
                    <a:pt x="376431" y="752428"/>
                    <a:pt x="328812" y="850954"/>
                    <a:pt x="221012" y="924426"/>
                  </a:cubicBezTo>
                  <a:cubicBezTo>
                    <a:pt x="177045" y="954663"/>
                    <a:pt x="135049" y="987675"/>
                    <a:pt x="95392" y="1023389"/>
                  </a:cubicBezTo>
                  <a:cubicBezTo>
                    <a:pt x="70122" y="1045081"/>
                    <a:pt x="48723" y="1071008"/>
                    <a:pt x="32217" y="1099930"/>
                  </a:cubicBezTo>
                  <a:cubicBezTo>
                    <a:pt x="-4300" y="1166611"/>
                    <a:pt x="8408" y="1225916"/>
                    <a:pt x="68150" y="1271270"/>
                  </a:cubicBezTo>
                  <a:cubicBezTo>
                    <a:pt x="127892" y="1316625"/>
                    <a:pt x="186978" y="1339193"/>
                    <a:pt x="246501" y="1339924"/>
                  </a:cubicBezTo>
                  <a:cubicBezTo>
                    <a:pt x="319536" y="1340946"/>
                    <a:pt x="373072" y="1319839"/>
                    <a:pt x="412144" y="1212696"/>
                  </a:cubicBezTo>
                  <a:cubicBezTo>
                    <a:pt x="421202" y="1188229"/>
                    <a:pt x="429966" y="1162886"/>
                    <a:pt x="438657" y="1137908"/>
                  </a:cubicBezTo>
                  <a:lnTo>
                    <a:pt x="454140" y="1093064"/>
                  </a:lnTo>
                  <a:cubicBezTo>
                    <a:pt x="484670" y="1007394"/>
                    <a:pt x="548210" y="958022"/>
                    <a:pt x="654184" y="938011"/>
                  </a:cubicBezTo>
                  <a:lnTo>
                    <a:pt x="659735" y="936915"/>
                  </a:lnTo>
                  <a:cubicBezTo>
                    <a:pt x="722253" y="925084"/>
                    <a:pt x="786888" y="912449"/>
                    <a:pt x="839692" y="871184"/>
                  </a:cubicBezTo>
                  <a:cubicBezTo>
                    <a:pt x="933836" y="796761"/>
                    <a:pt x="991460" y="694146"/>
                    <a:pt x="1015854" y="557571"/>
                  </a:cubicBezTo>
                  <a:cubicBezTo>
                    <a:pt x="1032943" y="461968"/>
                    <a:pt x="1016730" y="378927"/>
                    <a:pt x="967650" y="310712"/>
                  </a:cubicBezTo>
                  <a:cubicBezTo>
                    <a:pt x="940920" y="275298"/>
                    <a:pt x="910829" y="242504"/>
                    <a:pt x="877890" y="212772"/>
                  </a:cubicBezTo>
                  <a:cubicBezTo>
                    <a:pt x="849114" y="185895"/>
                    <a:pt x="818586" y="160041"/>
                    <a:pt x="789080" y="135062"/>
                  </a:cubicBezTo>
                  <a:cubicBezTo>
                    <a:pt x="771113" y="119871"/>
                    <a:pt x="753220" y="104680"/>
                    <a:pt x="735617" y="89270"/>
                  </a:cubicBezTo>
                  <a:cubicBezTo>
                    <a:pt x="667550" y="29527"/>
                    <a:pt x="596121" y="5571"/>
                    <a:pt x="516512" y="15869"/>
                  </a:cubicBezTo>
                  <a:lnTo>
                    <a:pt x="514322" y="15869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140">
              <a:extLst>
                <a:ext uri="{FF2B5EF4-FFF2-40B4-BE49-F238E27FC236}">
                  <a16:creationId xmlns:a16="http://schemas.microsoft.com/office/drawing/2014/main" id="{ADA77B2F-EBD0-CCE4-292F-C7936DDE0BE9}"/>
                </a:ext>
              </a:extLst>
            </p:cNvPr>
            <p:cNvSpPr/>
            <p:nvPr/>
          </p:nvSpPr>
          <p:spPr>
            <a:xfrm>
              <a:off x="6800695" y="2288118"/>
              <a:ext cx="652345" cy="809307"/>
            </a:xfrm>
            <a:custGeom>
              <a:avLst/>
              <a:gdLst>
                <a:gd name="connsiteX0" fmla="*/ 244956 w 652345"/>
                <a:gd name="connsiteY0" fmla="*/ 808682 h 809307"/>
                <a:gd name="connsiteX1" fmla="*/ 109257 w 652345"/>
                <a:gd name="connsiteY1" fmla="*/ 703001 h 809307"/>
                <a:gd name="connsiteX2" fmla="*/ 28335 w 652345"/>
                <a:gd name="connsiteY2" fmla="*/ 467754 h 809307"/>
                <a:gd name="connsiteX3" fmla="*/ 13727 w 652345"/>
                <a:gd name="connsiteY3" fmla="*/ 422472 h 809307"/>
                <a:gd name="connsiteX4" fmla="*/ 6424 w 652345"/>
                <a:gd name="connsiteY4" fmla="*/ 257778 h 809307"/>
                <a:gd name="connsiteX5" fmla="*/ 145921 w 652345"/>
                <a:gd name="connsiteY5" fmla="*/ 79353 h 809307"/>
                <a:gd name="connsiteX6" fmla="*/ 339756 w 652345"/>
                <a:gd name="connsiteY6" fmla="*/ -401 h 809307"/>
                <a:gd name="connsiteX7" fmla="*/ 342824 w 652345"/>
                <a:gd name="connsiteY7" fmla="*/ -401 h 809307"/>
                <a:gd name="connsiteX8" fmla="*/ 409870 w 652345"/>
                <a:gd name="connsiteY8" fmla="*/ -401 h 809307"/>
                <a:gd name="connsiteX9" fmla="*/ 578655 w 652345"/>
                <a:gd name="connsiteY9" fmla="*/ 127775 h 809307"/>
                <a:gd name="connsiteX10" fmla="*/ 592385 w 652345"/>
                <a:gd name="connsiteY10" fmla="*/ 173860 h 809307"/>
                <a:gd name="connsiteX11" fmla="*/ 616852 w 652345"/>
                <a:gd name="connsiteY11" fmla="*/ 265520 h 809307"/>
                <a:gd name="connsiteX12" fmla="*/ 625982 w 652345"/>
                <a:gd name="connsiteY12" fmla="*/ 311970 h 809307"/>
                <a:gd name="connsiteX13" fmla="*/ 650813 w 652345"/>
                <a:gd name="connsiteY13" fmla="*/ 509676 h 809307"/>
                <a:gd name="connsiteX14" fmla="*/ 520300 w 652345"/>
                <a:gd name="connsiteY14" fmla="*/ 734990 h 809307"/>
                <a:gd name="connsiteX15" fmla="*/ 283665 w 652345"/>
                <a:gd name="connsiteY15" fmla="*/ 806272 h 809307"/>
                <a:gd name="connsiteX16" fmla="*/ 244956 w 652345"/>
                <a:gd name="connsiteY16" fmla="*/ 808682 h 809307"/>
                <a:gd name="connsiteX17" fmla="*/ 343190 w 652345"/>
                <a:gd name="connsiteY17" fmla="*/ 13476 h 809307"/>
                <a:gd name="connsiteX18" fmla="*/ 153882 w 652345"/>
                <a:gd name="connsiteY18" fmla="*/ 91112 h 809307"/>
                <a:gd name="connsiteX19" fmla="*/ 19935 w 652345"/>
                <a:gd name="connsiteY19" fmla="*/ 261211 h 809307"/>
                <a:gd name="connsiteX20" fmla="*/ 27239 w 652345"/>
                <a:gd name="connsiteY20" fmla="*/ 417871 h 809307"/>
                <a:gd name="connsiteX21" fmla="*/ 41846 w 652345"/>
                <a:gd name="connsiteY21" fmla="*/ 463372 h 809307"/>
                <a:gd name="connsiteX22" fmla="*/ 122184 w 652345"/>
                <a:gd name="connsiteY22" fmla="*/ 697084 h 809307"/>
                <a:gd name="connsiteX23" fmla="*/ 282863 w 652345"/>
                <a:gd name="connsiteY23" fmla="*/ 791519 h 809307"/>
                <a:gd name="connsiteX24" fmla="*/ 514676 w 652345"/>
                <a:gd name="connsiteY24" fmla="*/ 721916 h 809307"/>
                <a:gd name="connsiteX25" fmla="*/ 638178 w 652345"/>
                <a:gd name="connsiteY25" fmla="*/ 508800 h 809307"/>
                <a:gd name="connsiteX26" fmla="*/ 613564 w 652345"/>
                <a:gd name="connsiteY26" fmla="*/ 314307 h 809307"/>
                <a:gd name="connsiteX27" fmla="*/ 604508 w 652345"/>
                <a:gd name="connsiteY27" fmla="*/ 267638 h 809307"/>
                <a:gd name="connsiteX28" fmla="*/ 580408 w 652345"/>
                <a:gd name="connsiteY28" fmla="*/ 177805 h 809307"/>
                <a:gd name="connsiteX29" fmla="*/ 566530 w 652345"/>
                <a:gd name="connsiteY29" fmla="*/ 131354 h 809307"/>
                <a:gd name="connsiteX30" fmla="*/ 410747 w 652345"/>
                <a:gd name="connsiteY30" fmla="*/ 13329 h 809307"/>
                <a:gd name="connsiteX31" fmla="*/ 345526 w 652345"/>
                <a:gd name="connsiteY31" fmla="*/ 13329 h 80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2345" h="809307">
                  <a:moveTo>
                    <a:pt x="244956" y="808682"/>
                  </a:moveTo>
                  <a:cubicBezTo>
                    <a:pt x="177179" y="808682"/>
                    <a:pt x="139567" y="778007"/>
                    <a:pt x="109257" y="703001"/>
                  </a:cubicBezTo>
                  <a:cubicBezTo>
                    <a:pt x="78217" y="626313"/>
                    <a:pt x="52801" y="545683"/>
                    <a:pt x="28335" y="467754"/>
                  </a:cubicBezTo>
                  <a:lnTo>
                    <a:pt x="13727" y="422472"/>
                  </a:lnTo>
                  <a:cubicBezTo>
                    <a:pt x="-3655" y="369266"/>
                    <a:pt x="-6211" y="312313"/>
                    <a:pt x="6424" y="257778"/>
                  </a:cubicBezTo>
                  <a:cubicBezTo>
                    <a:pt x="26655" y="171377"/>
                    <a:pt x="89026" y="120326"/>
                    <a:pt x="145921" y="79353"/>
                  </a:cubicBezTo>
                  <a:cubicBezTo>
                    <a:pt x="205225" y="36701"/>
                    <a:pt x="274170" y="15813"/>
                    <a:pt x="339756" y="-401"/>
                  </a:cubicBezTo>
                  <a:cubicBezTo>
                    <a:pt x="340779" y="-693"/>
                    <a:pt x="341801" y="-693"/>
                    <a:pt x="342824" y="-401"/>
                  </a:cubicBezTo>
                  <a:lnTo>
                    <a:pt x="409870" y="-401"/>
                  </a:lnTo>
                  <a:cubicBezTo>
                    <a:pt x="493422" y="-401"/>
                    <a:pt x="556452" y="47510"/>
                    <a:pt x="578655" y="127775"/>
                  </a:cubicBezTo>
                  <a:cubicBezTo>
                    <a:pt x="582963" y="143186"/>
                    <a:pt x="587638" y="158523"/>
                    <a:pt x="592385" y="173860"/>
                  </a:cubicBezTo>
                  <a:cubicBezTo>
                    <a:pt x="602318" y="203907"/>
                    <a:pt x="610497" y="234516"/>
                    <a:pt x="616852" y="265520"/>
                  </a:cubicBezTo>
                  <a:cubicBezTo>
                    <a:pt x="619846" y="281003"/>
                    <a:pt x="622840" y="296487"/>
                    <a:pt x="625982" y="311970"/>
                  </a:cubicBezTo>
                  <a:cubicBezTo>
                    <a:pt x="638690" y="375876"/>
                    <a:pt x="651763" y="441900"/>
                    <a:pt x="650813" y="509676"/>
                  </a:cubicBezTo>
                  <a:cubicBezTo>
                    <a:pt x="649426" y="611122"/>
                    <a:pt x="606992" y="684960"/>
                    <a:pt x="520300" y="734990"/>
                  </a:cubicBezTo>
                  <a:cubicBezTo>
                    <a:pt x="441787" y="780637"/>
                    <a:pt x="356627" y="796631"/>
                    <a:pt x="283665" y="806272"/>
                  </a:cubicBezTo>
                  <a:cubicBezTo>
                    <a:pt x="270811" y="807952"/>
                    <a:pt x="257883" y="808755"/>
                    <a:pt x="244956" y="808682"/>
                  </a:cubicBezTo>
                  <a:close/>
                  <a:moveTo>
                    <a:pt x="343190" y="13476"/>
                  </a:moveTo>
                  <a:cubicBezTo>
                    <a:pt x="268766" y="31807"/>
                    <a:pt x="208146" y="52038"/>
                    <a:pt x="153882" y="91112"/>
                  </a:cubicBezTo>
                  <a:cubicBezTo>
                    <a:pt x="96549" y="132450"/>
                    <a:pt x="38997" y="179631"/>
                    <a:pt x="19935" y="261211"/>
                  </a:cubicBezTo>
                  <a:cubicBezTo>
                    <a:pt x="8031" y="313117"/>
                    <a:pt x="10513" y="367301"/>
                    <a:pt x="27239" y="417871"/>
                  </a:cubicBezTo>
                  <a:lnTo>
                    <a:pt x="41846" y="463372"/>
                  </a:lnTo>
                  <a:cubicBezTo>
                    <a:pt x="66239" y="540935"/>
                    <a:pt x="91510" y="621274"/>
                    <a:pt x="122184" y="697084"/>
                  </a:cubicBezTo>
                  <a:cubicBezTo>
                    <a:pt x="155415" y="779103"/>
                    <a:pt x="195950" y="803205"/>
                    <a:pt x="282863" y="791519"/>
                  </a:cubicBezTo>
                  <a:cubicBezTo>
                    <a:pt x="354509" y="782024"/>
                    <a:pt x="437916" y="766322"/>
                    <a:pt x="514676" y="721916"/>
                  </a:cubicBezTo>
                  <a:cubicBezTo>
                    <a:pt x="596475" y="674444"/>
                    <a:pt x="636864" y="605060"/>
                    <a:pt x="638178" y="508800"/>
                  </a:cubicBezTo>
                  <a:cubicBezTo>
                    <a:pt x="639053" y="442557"/>
                    <a:pt x="626128" y="377337"/>
                    <a:pt x="613564" y="314307"/>
                  </a:cubicBezTo>
                  <a:cubicBezTo>
                    <a:pt x="610497" y="298751"/>
                    <a:pt x="607357" y="283194"/>
                    <a:pt x="604508" y="267638"/>
                  </a:cubicBezTo>
                  <a:cubicBezTo>
                    <a:pt x="598155" y="237262"/>
                    <a:pt x="590120" y="207267"/>
                    <a:pt x="580408" y="177805"/>
                  </a:cubicBezTo>
                  <a:cubicBezTo>
                    <a:pt x="575659" y="162394"/>
                    <a:pt x="570840" y="146910"/>
                    <a:pt x="566530" y="131354"/>
                  </a:cubicBezTo>
                  <a:cubicBezTo>
                    <a:pt x="546153" y="57881"/>
                    <a:pt x="487944" y="13329"/>
                    <a:pt x="410747" y="13329"/>
                  </a:cubicBezTo>
                  <a:lnTo>
                    <a:pt x="345526" y="13329"/>
                  </a:ln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141">
              <a:extLst>
                <a:ext uri="{FF2B5EF4-FFF2-40B4-BE49-F238E27FC236}">
                  <a16:creationId xmlns:a16="http://schemas.microsoft.com/office/drawing/2014/main" id="{818FFABB-E750-208A-1CAE-5BAA35132741}"/>
                </a:ext>
              </a:extLst>
            </p:cNvPr>
            <p:cNvSpPr/>
            <p:nvPr/>
          </p:nvSpPr>
          <p:spPr>
            <a:xfrm>
              <a:off x="3417501" y="4380720"/>
              <a:ext cx="366009" cy="341366"/>
            </a:xfrm>
            <a:custGeom>
              <a:avLst/>
              <a:gdLst>
                <a:gd name="connsiteX0" fmla="*/ 189072 w 366009"/>
                <a:gd name="connsiteY0" fmla="*/ 340746 h 341366"/>
                <a:gd name="connsiteX1" fmla="*/ 140211 w 366009"/>
                <a:gd name="connsiteY1" fmla="*/ 335634 h 341366"/>
                <a:gd name="connsiteX2" fmla="*/ 12400 w 366009"/>
                <a:gd name="connsiteY2" fmla="*/ 234918 h 341366"/>
                <a:gd name="connsiteX3" fmla="*/ 35113 w 366009"/>
                <a:gd name="connsiteY3" fmla="*/ 56712 h 341366"/>
                <a:gd name="connsiteX4" fmla="*/ 130059 w 366009"/>
                <a:gd name="connsiteY4" fmla="*/ -401 h 341366"/>
                <a:gd name="connsiteX5" fmla="*/ 133200 w 366009"/>
                <a:gd name="connsiteY5" fmla="*/ -401 h 341366"/>
                <a:gd name="connsiteX6" fmla="*/ 135318 w 366009"/>
                <a:gd name="connsiteY6" fmla="*/ -401 h 341366"/>
                <a:gd name="connsiteX7" fmla="*/ 150802 w 366009"/>
                <a:gd name="connsiteY7" fmla="*/ 256 h 341366"/>
                <a:gd name="connsiteX8" fmla="*/ 185128 w 366009"/>
                <a:gd name="connsiteY8" fmla="*/ 3615 h 341366"/>
                <a:gd name="connsiteX9" fmla="*/ 360996 w 366009"/>
                <a:gd name="connsiteY9" fmla="*/ 207603 h 341366"/>
                <a:gd name="connsiteX10" fmla="*/ 289349 w 366009"/>
                <a:gd name="connsiteY10" fmla="*/ 325409 h 341366"/>
                <a:gd name="connsiteX11" fmla="*/ 189072 w 366009"/>
                <a:gd name="connsiteY11" fmla="*/ 340746 h 341366"/>
                <a:gd name="connsiteX12" fmla="*/ 133419 w 366009"/>
                <a:gd name="connsiteY12" fmla="*/ 13694 h 341366"/>
                <a:gd name="connsiteX13" fmla="*/ 45777 w 366009"/>
                <a:gd name="connsiteY13" fmla="*/ 65695 h 341366"/>
                <a:gd name="connsiteX14" fmla="*/ 25108 w 366009"/>
                <a:gd name="connsiteY14" fmla="*/ 229733 h 341366"/>
                <a:gd name="connsiteX15" fmla="*/ 142987 w 366009"/>
                <a:gd name="connsiteY15" fmla="*/ 321684 h 341366"/>
                <a:gd name="connsiteX16" fmla="*/ 286208 w 366009"/>
                <a:gd name="connsiteY16" fmla="*/ 311313 h 341366"/>
                <a:gd name="connsiteX17" fmla="*/ 348215 w 366009"/>
                <a:gd name="connsiteY17" fmla="*/ 210598 h 341366"/>
                <a:gd name="connsiteX18" fmla="*/ 182499 w 366009"/>
                <a:gd name="connsiteY18" fmla="*/ 17565 h 341366"/>
                <a:gd name="connsiteX19" fmla="*/ 150947 w 366009"/>
                <a:gd name="connsiteY19" fmla="*/ 14644 h 341366"/>
                <a:gd name="connsiteX20" fmla="*/ 134880 w 366009"/>
                <a:gd name="connsiteY20" fmla="*/ 13914 h 34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6009" h="341366">
                  <a:moveTo>
                    <a:pt x="189072" y="340746"/>
                  </a:moveTo>
                  <a:cubicBezTo>
                    <a:pt x="172639" y="340746"/>
                    <a:pt x="156279" y="339066"/>
                    <a:pt x="140211" y="335634"/>
                  </a:cubicBezTo>
                  <a:cubicBezTo>
                    <a:pt x="73749" y="321027"/>
                    <a:pt x="31681" y="288380"/>
                    <a:pt x="12400" y="234918"/>
                  </a:cubicBezTo>
                  <a:cubicBezTo>
                    <a:pt x="-11921" y="168018"/>
                    <a:pt x="-4253" y="108129"/>
                    <a:pt x="35113" y="56712"/>
                  </a:cubicBezTo>
                  <a:cubicBezTo>
                    <a:pt x="62721" y="20779"/>
                    <a:pt x="98728" y="7779"/>
                    <a:pt x="130059" y="-401"/>
                  </a:cubicBezTo>
                  <a:cubicBezTo>
                    <a:pt x="131082" y="-693"/>
                    <a:pt x="132177" y="-693"/>
                    <a:pt x="133200" y="-401"/>
                  </a:cubicBezTo>
                  <a:lnTo>
                    <a:pt x="135318" y="-401"/>
                  </a:lnTo>
                  <a:cubicBezTo>
                    <a:pt x="140430" y="-401"/>
                    <a:pt x="145543" y="110"/>
                    <a:pt x="150802" y="256"/>
                  </a:cubicBezTo>
                  <a:cubicBezTo>
                    <a:pt x="162341" y="183"/>
                    <a:pt x="173807" y="1279"/>
                    <a:pt x="185128" y="3615"/>
                  </a:cubicBezTo>
                  <a:cubicBezTo>
                    <a:pt x="277225" y="26111"/>
                    <a:pt x="336383" y="94691"/>
                    <a:pt x="360996" y="207603"/>
                  </a:cubicBezTo>
                  <a:cubicBezTo>
                    <a:pt x="374362" y="268733"/>
                    <a:pt x="349603" y="309852"/>
                    <a:pt x="289349" y="325409"/>
                  </a:cubicBezTo>
                  <a:cubicBezTo>
                    <a:pt x="256703" y="334757"/>
                    <a:pt x="223033" y="339943"/>
                    <a:pt x="189072" y="340746"/>
                  </a:cubicBezTo>
                  <a:close/>
                  <a:moveTo>
                    <a:pt x="133419" y="13694"/>
                  </a:moveTo>
                  <a:cubicBezTo>
                    <a:pt x="104205" y="20998"/>
                    <a:pt x="70682" y="33049"/>
                    <a:pt x="45777" y="65695"/>
                  </a:cubicBezTo>
                  <a:cubicBezTo>
                    <a:pt x="9260" y="113534"/>
                    <a:pt x="1956" y="167214"/>
                    <a:pt x="25108" y="229733"/>
                  </a:cubicBezTo>
                  <a:cubicBezTo>
                    <a:pt x="43148" y="278739"/>
                    <a:pt x="80542" y="308246"/>
                    <a:pt x="142987" y="321684"/>
                  </a:cubicBezTo>
                  <a:cubicBezTo>
                    <a:pt x="193381" y="332493"/>
                    <a:pt x="241584" y="323072"/>
                    <a:pt x="286208" y="311313"/>
                  </a:cubicBezTo>
                  <a:cubicBezTo>
                    <a:pt x="339524" y="297217"/>
                    <a:pt x="359828" y="264278"/>
                    <a:pt x="348215" y="210598"/>
                  </a:cubicBezTo>
                  <a:cubicBezTo>
                    <a:pt x="324990" y="102213"/>
                    <a:pt x="270725" y="39184"/>
                    <a:pt x="182499" y="17565"/>
                  </a:cubicBezTo>
                  <a:cubicBezTo>
                    <a:pt x="172127" y="15448"/>
                    <a:pt x="161538" y="14425"/>
                    <a:pt x="150947" y="14644"/>
                  </a:cubicBezTo>
                  <a:cubicBezTo>
                    <a:pt x="145616" y="14790"/>
                    <a:pt x="140211" y="14498"/>
                    <a:pt x="134880" y="1391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142">
              <a:extLst>
                <a:ext uri="{FF2B5EF4-FFF2-40B4-BE49-F238E27FC236}">
                  <a16:creationId xmlns:a16="http://schemas.microsoft.com/office/drawing/2014/main" id="{8A35D7B8-01A1-51C9-44D5-3173968C6F7D}"/>
                </a:ext>
              </a:extLst>
            </p:cNvPr>
            <p:cNvSpPr/>
            <p:nvPr/>
          </p:nvSpPr>
          <p:spPr>
            <a:xfrm>
              <a:off x="7093486" y="2175713"/>
              <a:ext cx="1321392" cy="1619922"/>
            </a:xfrm>
            <a:custGeom>
              <a:avLst/>
              <a:gdLst>
                <a:gd name="connsiteX0" fmla="*/ 537689 w 1321392"/>
                <a:gd name="connsiteY0" fmla="*/ 1619302 h 1619922"/>
                <a:gd name="connsiteX1" fmla="*/ 418422 w 1321392"/>
                <a:gd name="connsiteY1" fmla="*/ 1605499 h 1619922"/>
                <a:gd name="connsiteX2" fmla="*/ 248835 w 1321392"/>
                <a:gd name="connsiteY2" fmla="*/ 1557442 h 1619922"/>
                <a:gd name="connsiteX3" fmla="*/ 229335 w 1321392"/>
                <a:gd name="connsiteY3" fmla="*/ 1551234 h 1619922"/>
                <a:gd name="connsiteX4" fmla="*/ 64714 w 1321392"/>
                <a:gd name="connsiteY4" fmla="*/ 1475350 h 1619922"/>
                <a:gd name="connsiteX5" fmla="*/ 10886 w 1321392"/>
                <a:gd name="connsiteY5" fmla="*/ 1292763 h 1619922"/>
                <a:gd name="connsiteX6" fmla="*/ 172367 w 1321392"/>
                <a:gd name="connsiteY6" fmla="*/ 1080522 h 1619922"/>
                <a:gd name="connsiteX7" fmla="*/ 248104 w 1321392"/>
                <a:gd name="connsiteY7" fmla="*/ 1030859 h 1619922"/>
                <a:gd name="connsiteX8" fmla="*/ 372849 w 1321392"/>
                <a:gd name="connsiteY8" fmla="*/ 946283 h 1619922"/>
                <a:gd name="connsiteX9" fmla="*/ 487075 w 1321392"/>
                <a:gd name="connsiteY9" fmla="*/ 743830 h 1619922"/>
                <a:gd name="connsiteX10" fmla="*/ 487075 w 1321392"/>
                <a:gd name="connsiteY10" fmla="*/ 601192 h 1619922"/>
                <a:gd name="connsiteX11" fmla="*/ 467648 w 1321392"/>
                <a:gd name="connsiteY11" fmla="*/ 420796 h 1619922"/>
                <a:gd name="connsiteX12" fmla="*/ 554559 w 1321392"/>
                <a:gd name="connsiteY12" fmla="*/ 103823 h 1619922"/>
                <a:gd name="connsiteX13" fmla="*/ 740653 w 1321392"/>
                <a:gd name="connsiteY13" fmla="*/ 1574 h 1619922"/>
                <a:gd name="connsiteX14" fmla="*/ 1026148 w 1321392"/>
                <a:gd name="connsiteY14" fmla="*/ 122666 h 1619922"/>
                <a:gd name="connsiteX15" fmla="*/ 1193690 w 1321392"/>
                <a:gd name="connsiteY15" fmla="*/ 279108 h 1619922"/>
                <a:gd name="connsiteX16" fmla="*/ 1318873 w 1321392"/>
                <a:gd name="connsiteY16" fmla="*/ 555180 h 1619922"/>
                <a:gd name="connsiteX17" fmla="*/ 1255550 w 1321392"/>
                <a:gd name="connsiteY17" fmla="*/ 876170 h 1619922"/>
                <a:gd name="connsiteX18" fmla="*/ 1092245 w 1321392"/>
                <a:gd name="connsiteY18" fmla="*/ 1108422 h 1619922"/>
                <a:gd name="connsiteX19" fmla="*/ 937191 w 1321392"/>
                <a:gd name="connsiteY19" fmla="*/ 1184670 h 1619922"/>
                <a:gd name="connsiteX20" fmla="*/ 792216 w 1321392"/>
                <a:gd name="connsiteY20" fmla="*/ 1350168 h 1619922"/>
                <a:gd name="connsiteX21" fmla="*/ 783598 w 1321392"/>
                <a:gd name="connsiteY21" fmla="*/ 1393989 h 1619922"/>
                <a:gd name="connsiteX22" fmla="*/ 773301 w 1321392"/>
                <a:gd name="connsiteY22" fmla="*/ 1448839 h 1619922"/>
                <a:gd name="connsiteX23" fmla="*/ 651185 w 1321392"/>
                <a:gd name="connsiteY23" fmla="*/ 1601482 h 1619922"/>
                <a:gd name="connsiteX24" fmla="*/ 537689 w 1321392"/>
                <a:gd name="connsiteY24" fmla="*/ 1619302 h 1619922"/>
                <a:gd name="connsiteX25" fmla="*/ 564273 w 1321392"/>
                <a:gd name="connsiteY25" fmla="*/ 113464 h 1619922"/>
                <a:gd name="connsiteX26" fmla="*/ 480429 w 1321392"/>
                <a:gd name="connsiteY26" fmla="*/ 418532 h 1619922"/>
                <a:gd name="connsiteX27" fmla="*/ 500002 w 1321392"/>
                <a:gd name="connsiteY27" fmla="*/ 600535 h 1619922"/>
                <a:gd name="connsiteX28" fmla="*/ 500002 w 1321392"/>
                <a:gd name="connsiteY28" fmla="*/ 744926 h 1619922"/>
                <a:gd name="connsiteX29" fmla="*/ 380152 w 1321392"/>
                <a:gd name="connsiteY29" fmla="*/ 958115 h 1619922"/>
                <a:gd name="connsiteX30" fmla="*/ 254605 w 1321392"/>
                <a:gd name="connsiteY30" fmla="*/ 1043201 h 1619922"/>
                <a:gd name="connsiteX31" fmla="*/ 179232 w 1321392"/>
                <a:gd name="connsiteY31" fmla="*/ 1092646 h 1619922"/>
                <a:gd name="connsiteX32" fmla="*/ 23082 w 1321392"/>
                <a:gd name="connsiteY32" fmla="*/ 1297655 h 1619922"/>
                <a:gd name="connsiteX33" fmla="*/ 72090 w 1321392"/>
                <a:gd name="connsiteY33" fmla="*/ 1463883 h 1619922"/>
                <a:gd name="connsiteX34" fmla="*/ 232768 w 1321392"/>
                <a:gd name="connsiteY34" fmla="*/ 1537357 h 1619922"/>
                <a:gd name="connsiteX35" fmla="*/ 252267 w 1321392"/>
                <a:gd name="connsiteY35" fmla="*/ 1543565 h 1619922"/>
                <a:gd name="connsiteX36" fmla="*/ 420687 w 1321392"/>
                <a:gd name="connsiteY36" fmla="*/ 1591330 h 1619922"/>
                <a:gd name="connsiteX37" fmla="*/ 647752 w 1321392"/>
                <a:gd name="connsiteY37" fmla="*/ 1588773 h 1619922"/>
                <a:gd name="connsiteX38" fmla="*/ 760373 w 1321392"/>
                <a:gd name="connsiteY38" fmla="*/ 1447889 h 1619922"/>
                <a:gd name="connsiteX39" fmla="*/ 770744 w 1321392"/>
                <a:gd name="connsiteY39" fmla="*/ 1391871 h 1619922"/>
                <a:gd name="connsiteX40" fmla="*/ 779362 w 1321392"/>
                <a:gd name="connsiteY40" fmla="*/ 1348050 h 1619922"/>
                <a:gd name="connsiteX41" fmla="*/ 933466 w 1321392"/>
                <a:gd name="connsiteY41" fmla="*/ 1171378 h 1619922"/>
                <a:gd name="connsiteX42" fmla="*/ 1084283 w 1321392"/>
                <a:gd name="connsiteY42" fmla="*/ 1097320 h 1619922"/>
                <a:gd name="connsiteX43" fmla="*/ 1243500 w 1321392"/>
                <a:gd name="connsiteY43" fmla="*/ 870181 h 1619922"/>
                <a:gd name="connsiteX44" fmla="*/ 1305507 w 1321392"/>
                <a:gd name="connsiteY44" fmla="*/ 556130 h 1619922"/>
                <a:gd name="connsiteX45" fmla="*/ 1185438 w 1321392"/>
                <a:gd name="connsiteY45" fmla="*/ 290355 h 1619922"/>
                <a:gd name="connsiteX46" fmla="*/ 1016070 w 1321392"/>
                <a:gd name="connsiteY46" fmla="*/ 132453 h 1619922"/>
                <a:gd name="connsiteX47" fmla="*/ 741530 w 1321392"/>
                <a:gd name="connsiteY47" fmla="*/ 15597 h 1619922"/>
                <a:gd name="connsiteX48" fmla="*/ 564273 w 1321392"/>
                <a:gd name="connsiteY48" fmla="*/ 113683 h 161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21392" h="1619922">
                  <a:moveTo>
                    <a:pt x="537689" y="1619302"/>
                  </a:moveTo>
                  <a:cubicBezTo>
                    <a:pt x="497593" y="1618864"/>
                    <a:pt x="457570" y="1614263"/>
                    <a:pt x="418422" y="1605499"/>
                  </a:cubicBezTo>
                  <a:cubicBezTo>
                    <a:pt x="361089" y="1593229"/>
                    <a:pt x="304050" y="1575043"/>
                    <a:pt x="248835" y="1557442"/>
                  </a:cubicBezTo>
                  <a:lnTo>
                    <a:pt x="229335" y="1551234"/>
                  </a:lnTo>
                  <a:cubicBezTo>
                    <a:pt x="176019" y="1534289"/>
                    <a:pt x="115546" y="1514717"/>
                    <a:pt x="64714" y="1475350"/>
                  </a:cubicBezTo>
                  <a:cubicBezTo>
                    <a:pt x="8987" y="1431529"/>
                    <a:pt x="-19496" y="1386247"/>
                    <a:pt x="10886" y="1292763"/>
                  </a:cubicBezTo>
                  <a:cubicBezTo>
                    <a:pt x="39078" y="1205704"/>
                    <a:pt x="95973" y="1130916"/>
                    <a:pt x="172367" y="1080522"/>
                  </a:cubicBezTo>
                  <a:cubicBezTo>
                    <a:pt x="197345" y="1063505"/>
                    <a:pt x="223127" y="1046926"/>
                    <a:pt x="248104" y="1030859"/>
                  </a:cubicBezTo>
                  <a:cubicBezTo>
                    <a:pt x="289661" y="1004054"/>
                    <a:pt x="332679" y="976447"/>
                    <a:pt x="372849" y="946283"/>
                  </a:cubicBezTo>
                  <a:cubicBezTo>
                    <a:pt x="443839" y="892968"/>
                    <a:pt x="482401" y="824826"/>
                    <a:pt x="487075" y="743830"/>
                  </a:cubicBezTo>
                  <a:cubicBezTo>
                    <a:pt x="489924" y="696357"/>
                    <a:pt x="489924" y="648665"/>
                    <a:pt x="487075" y="601192"/>
                  </a:cubicBezTo>
                  <a:cubicBezTo>
                    <a:pt x="483496" y="540719"/>
                    <a:pt x="477070" y="480589"/>
                    <a:pt x="467648" y="420796"/>
                  </a:cubicBezTo>
                  <a:cubicBezTo>
                    <a:pt x="448294" y="301676"/>
                    <a:pt x="477508" y="195044"/>
                    <a:pt x="554559" y="103823"/>
                  </a:cubicBezTo>
                  <a:cubicBezTo>
                    <a:pt x="607802" y="40721"/>
                    <a:pt x="740653" y="2012"/>
                    <a:pt x="740653" y="1574"/>
                  </a:cubicBezTo>
                  <a:cubicBezTo>
                    <a:pt x="844874" y="-10623"/>
                    <a:pt x="935804" y="27794"/>
                    <a:pt x="1026148" y="122666"/>
                  </a:cubicBezTo>
                  <a:cubicBezTo>
                    <a:pt x="1078879" y="178078"/>
                    <a:pt x="1134825" y="230320"/>
                    <a:pt x="1193690" y="279108"/>
                  </a:cubicBezTo>
                  <a:cubicBezTo>
                    <a:pt x="1271181" y="343598"/>
                    <a:pt x="1311204" y="431313"/>
                    <a:pt x="1318873" y="555180"/>
                  </a:cubicBezTo>
                  <a:cubicBezTo>
                    <a:pt x="1325080" y="665829"/>
                    <a:pt x="1303316" y="776185"/>
                    <a:pt x="1255550" y="876170"/>
                  </a:cubicBezTo>
                  <a:cubicBezTo>
                    <a:pt x="1218596" y="955851"/>
                    <a:pt x="1172583" y="1046050"/>
                    <a:pt x="1092245" y="1108422"/>
                  </a:cubicBezTo>
                  <a:cubicBezTo>
                    <a:pt x="1048058" y="1142675"/>
                    <a:pt x="998540" y="1163709"/>
                    <a:pt x="937191" y="1184670"/>
                  </a:cubicBezTo>
                  <a:cubicBezTo>
                    <a:pt x="852762" y="1213884"/>
                    <a:pt x="805728" y="1267784"/>
                    <a:pt x="792216" y="1350168"/>
                  </a:cubicBezTo>
                  <a:cubicBezTo>
                    <a:pt x="789880" y="1364775"/>
                    <a:pt x="786665" y="1380039"/>
                    <a:pt x="783598" y="1393989"/>
                  </a:cubicBezTo>
                  <a:cubicBezTo>
                    <a:pt x="779654" y="1411956"/>
                    <a:pt x="775783" y="1430507"/>
                    <a:pt x="773301" y="1448839"/>
                  </a:cubicBezTo>
                  <a:cubicBezTo>
                    <a:pt x="763367" y="1528155"/>
                    <a:pt x="722176" y="1579426"/>
                    <a:pt x="651185" y="1601482"/>
                  </a:cubicBezTo>
                  <a:cubicBezTo>
                    <a:pt x="614449" y="1613095"/>
                    <a:pt x="576179" y="1619083"/>
                    <a:pt x="537689" y="1619302"/>
                  </a:cubicBezTo>
                  <a:close/>
                  <a:moveTo>
                    <a:pt x="564273" y="113464"/>
                  </a:moveTo>
                  <a:cubicBezTo>
                    <a:pt x="489997" y="201106"/>
                    <a:pt x="462024" y="304305"/>
                    <a:pt x="480429" y="418532"/>
                  </a:cubicBezTo>
                  <a:cubicBezTo>
                    <a:pt x="490143" y="478808"/>
                    <a:pt x="496716" y="539478"/>
                    <a:pt x="500002" y="600535"/>
                  </a:cubicBezTo>
                  <a:cubicBezTo>
                    <a:pt x="502998" y="648593"/>
                    <a:pt x="502998" y="696869"/>
                    <a:pt x="500002" y="744926"/>
                  </a:cubicBezTo>
                  <a:cubicBezTo>
                    <a:pt x="494963" y="830377"/>
                    <a:pt x="454648" y="902098"/>
                    <a:pt x="380152" y="958115"/>
                  </a:cubicBezTo>
                  <a:cubicBezTo>
                    <a:pt x="339617" y="988571"/>
                    <a:pt x="296454" y="1016543"/>
                    <a:pt x="254605" y="1043201"/>
                  </a:cubicBezTo>
                  <a:cubicBezTo>
                    <a:pt x="229772" y="1059561"/>
                    <a:pt x="203990" y="1075848"/>
                    <a:pt x="179232" y="1092646"/>
                  </a:cubicBezTo>
                  <a:cubicBezTo>
                    <a:pt x="105612" y="1141506"/>
                    <a:pt x="50617" y="1213738"/>
                    <a:pt x="23082" y="1297655"/>
                  </a:cubicBezTo>
                  <a:cubicBezTo>
                    <a:pt x="-4597" y="1382011"/>
                    <a:pt x="19942" y="1423203"/>
                    <a:pt x="72090" y="1463883"/>
                  </a:cubicBezTo>
                  <a:cubicBezTo>
                    <a:pt x="121170" y="1502081"/>
                    <a:pt x="180620" y="1521071"/>
                    <a:pt x="232768" y="1537357"/>
                  </a:cubicBezTo>
                  <a:lnTo>
                    <a:pt x="252267" y="1543565"/>
                  </a:lnTo>
                  <a:cubicBezTo>
                    <a:pt x="307190" y="1561094"/>
                    <a:pt x="363938" y="1579206"/>
                    <a:pt x="420687" y="1591330"/>
                  </a:cubicBezTo>
                  <a:cubicBezTo>
                    <a:pt x="508985" y="1610173"/>
                    <a:pt x="581364" y="1609370"/>
                    <a:pt x="647752" y="1588773"/>
                  </a:cubicBezTo>
                  <a:cubicBezTo>
                    <a:pt x="714142" y="1568178"/>
                    <a:pt x="751025" y="1522165"/>
                    <a:pt x="760373" y="1447889"/>
                  </a:cubicBezTo>
                  <a:cubicBezTo>
                    <a:pt x="762782" y="1428900"/>
                    <a:pt x="766873" y="1410057"/>
                    <a:pt x="770744" y="1391871"/>
                  </a:cubicBezTo>
                  <a:cubicBezTo>
                    <a:pt x="773884" y="1377264"/>
                    <a:pt x="777026" y="1362657"/>
                    <a:pt x="779362" y="1348050"/>
                  </a:cubicBezTo>
                  <a:cubicBezTo>
                    <a:pt x="793386" y="1260408"/>
                    <a:pt x="843852" y="1201980"/>
                    <a:pt x="933466" y="1171378"/>
                  </a:cubicBezTo>
                  <a:cubicBezTo>
                    <a:pt x="993062" y="1150928"/>
                    <a:pt x="1041559" y="1130551"/>
                    <a:pt x="1084283" y="1097320"/>
                  </a:cubicBezTo>
                  <a:cubicBezTo>
                    <a:pt x="1161774" y="1036847"/>
                    <a:pt x="1207275" y="948329"/>
                    <a:pt x="1243500" y="870181"/>
                  </a:cubicBezTo>
                  <a:cubicBezTo>
                    <a:pt x="1290315" y="772387"/>
                    <a:pt x="1311643" y="664368"/>
                    <a:pt x="1305507" y="556130"/>
                  </a:cubicBezTo>
                  <a:cubicBezTo>
                    <a:pt x="1298204" y="436571"/>
                    <a:pt x="1259933" y="352070"/>
                    <a:pt x="1185438" y="290355"/>
                  </a:cubicBezTo>
                  <a:cubicBezTo>
                    <a:pt x="1125913" y="241114"/>
                    <a:pt x="1069384" y="188390"/>
                    <a:pt x="1016070" y="132453"/>
                  </a:cubicBezTo>
                  <a:cubicBezTo>
                    <a:pt x="928864" y="40940"/>
                    <a:pt x="841588" y="3838"/>
                    <a:pt x="741530" y="15597"/>
                  </a:cubicBezTo>
                  <a:cubicBezTo>
                    <a:pt x="740872" y="16692"/>
                    <a:pt x="603785" y="66794"/>
                    <a:pt x="564273" y="113683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143">
              <a:extLst>
                <a:ext uri="{FF2B5EF4-FFF2-40B4-BE49-F238E27FC236}">
                  <a16:creationId xmlns:a16="http://schemas.microsoft.com/office/drawing/2014/main" id="{C9740A13-F09D-D15D-9EC6-CB6B8FAEEA95}"/>
                </a:ext>
              </a:extLst>
            </p:cNvPr>
            <p:cNvSpPr/>
            <p:nvPr/>
          </p:nvSpPr>
          <p:spPr>
            <a:xfrm>
              <a:off x="6099620" y="2164898"/>
              <a:ext cx="89663" cy="76481"/>
            </a:xfrm>
            <a:custGeom>
              <a:avLst/>
              <a:gdLst>
                <a:gd name="connsiteX0" fmla="*/ 44193 w 89663"/>
                <a:gd name="connsiteY0" fmla="*/ 75857 h 76481"/>
                <a:gd name="connsiteX1" fmla="*/ 33604 w 89663"/>
                <a:gd name="connsiteY1" fmla="*/ 73958 h 76481"/>
                <a:gd name="connsiteX2" fmla="*/ -1381 w 89663"/>
                <a:gd name="connsiteY2" fmla="*/ 41311 h 76481"/>
                <a:gd name="connsiteX3" fmla="*/ 14979 w 89663"/>
                <a:gd name="connsiteY3" fmla="*/ 12097 h 76481"/>
                <a:gd name="connsiteX4" fmla="*/ 23890 w 89663"/>
                <a:gd name="connsiteY4" fmla="*/ 2018 h 76481"/>
                <a:gd name="connsiteX5" fmla="*/ 26957 w 89663"/>
                <a:gd name="connsiteY5" fmla="*/ -319 h 76481"/>
                <a:gd name="connsiteX6" fmla="*/ 30755 w 89663"/>
                <a:gd name="connsiteY6" fmla="*/ -319 h 76481"/>
                <a:gd name="connsiteX7" fmla="*/ 32800 w 89663"/>
                <a:gd name="connsiteY7" fmla="*/ -319 h 76481"/>
                <a:gd name="connsiteX8" fmla="*/ 82537 w 89663"/>
                <a:gd name="connsiteY8" fmla="*/ 19692 h 76481"/>
                <a:gd name="connsiteX9" fmla="*/ 87577 w 89663"/>
                <a:gd name="connsiteY9" fmla="*/ 30428 h 76481"/>
                <a:gd name="connsiteX10" fmla="*/ 87577 w 89663"/>
                <a:gd name="connsiteY10" fmla="*/ 42333 h 76481"/>
                <a:gd name="connsiteX11" fmla="*/ 79762 w 89663"/>
                <a:gd name="connsiteY11" fmla="*/ 58109 h 76481"/>
                <a:gd name="connsiteX12" fmla="*/ 66542 w 89663"/>
                <a:gd name="connsiteY12" fmla="*/ 69211 h 76481"/>
                <a:gd name="connsiteX13" fmla="*/ 44193 w 89663"/>
                <a:gd name="connsiteY13" fmla="*/ 75857 h 76481"/>
                <a:gd name="connsiteX14" fmla="*/ 32435 w 89663"/>
                <a:gd name="connsiteY14" fmla="*/ 13777 h 76481"/>
                <a:gd name="connsiteX15" fmla="*/ 24693 w 89663"/>
                <a:gd name="connsiteY15" fmla="*/ 21883 h 76481"/>
                <a:gd name="connsiteX16" fmla="*/ 12059 w 89663"/>
                <a:gd name="connsiteY16" fmla="*/ 39485 h 76481"/>
                <a:gd name="connsiteX17" fmla="*/ 38205 w 89663"/>
                <a:gd name="connsiteY17" fmla="*/ 60300 h 76481"/>
                <a:gd name="connsiteX18" fmla="*/ 49526 w 89663"/>
                <a:gd name="connsiteY18" fmla="*/ 60738 h 76481"/>
                <a:gd name="connsiteX19" fmla="*/ 60042 w 89663"/>
                <a:gd name="connsiteY19" fmla="*/ 56356 h 76481"/>
                <a:gd name="connsiteX20" fmla="*/ 74649 w 89663"/>
                <a:gd name="connsiteY20" fmla="*/ 39120 h 76481"/>
                <a:gd name="connsiteX21" fmla="*/ 74649 w 89663"/>
                <a:gd name="connsiteY21" fmla="*/ 33277 h 76481"/>
                <a:gd name="connsiteX22" fmla="*/ 72166 w 89663"/>
                <a:gd name="connsiteY22" fmla="*/ 28019 h 76481"/>
                <a:gd name="connsiteX23" fmla="*/ 32435 w 89663"/>
                <a:gd name="connsiteY23" fmla="*/ 13777 h 7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63" h="76481">
                  <a:moveTo>
                    <a:pt x="44193" y="75857"/>
                  </a:moveTo>
                  <a:cubicBezTo>
                    <a:pt x="40542" y="75922"/>
                    <a:pt x="36963" y="75272"/>
                    <a:pt x="33604" y="73958"/>
                  </a:cubicBezTo>
                  <a:cubicBezTo>
                    <a:pt x="20896" y="69137"/>
                    <a:pt x="154" y="56064"/>
                    <a:pt x="-1381" y="41311"/>
                  </a:cubicBezTo>
                  <a:cubicBezTo>
                    <a:pt x="-2548" y="30794"/>
                    <a:pt x="6362" y="21372"/>
                    <a:pt x="14979" y="12097"/>
                  </a:cubicBezTo>
                  <a:cubicBezTo>
                    <a:pt x="18120" y="8664"/>
                    <a:pt x="21334" y="5305"/>
                    <a:pt x="23890" y="2018"/>
                  </a:cubicBezTo>
                  <a:cubicBezTo>
                    <a:pt x="24620" y="944"/>
                    <a:pt x="25716" y="126"/>
                    <a:pt x="26957" y="-319"/>
                  </a:cubicBezTo>
                  <a:cubicBezTo>
                    <a:pt x="28199" y="-721"/>
                    <a:pt x="29514" y="-721"/>
                    <a:pt x="30755" y="-319"/>
                  </a:cubicBezTo>
                  <a:cubicBezTo>
                    <a:pt x="31412" y="-465"/>
                    <a:pt x="32143" y="-465"/>
                    <a:pt x="32800" y="-319"/>
                  </a:cubicBezTo>
                  <a:cubicBezTo>
                    <a:pt x="56026" y="1142"/>
                    <a:pt x="74065" y="8299"/>
                    <a:pt x="82537" y="19692"/>
                  </a:cubicBezTo>
                  <a:cubicBezTo>
                    <a:pt x="84947" y="22877"/>
                    <a:pt x="86700" y="26536"/>
                    <a:pt x="87577" y="30428"/>
                  </a:cubicBezTo>
                  <a:cubicBezTo>
                    <a:pt x="88380" y="34358"/>
                    <a:pt x="88380" y="38404"/>
                    <a:pt x="87577" y="42333"/>
                  </a:cubicBezTo>
                  <a:cubicBezTo>
                    <a:pt x="86043" y="48052"/>
                    <a:pt x="83414" y="53413"/>
                    <a:pt x="79762" y="58109"/>
                  </a:cubicBezTo>
                  <a:cubicBezTo>
                    <a:pt x="76183" y="62688"/>
                    <a:pt x="71655" y="66464"/>
                    <a:pt x="66542" y="69211"/>
                  </a:cubicBezTo>
                  <a:cubicBezTo>
                    <a:pt x="59823" y="73381"/>
                    <a:pt x="52082" y="75674"/>
                    <a:pt x="44193" y="75857"/>
                  </a:cubicBezTo>
                  <a:close/>
                  <a:moveTo>
                    <a:pt x="32435" y="13777"/>
                  </a:moveTo>
                  <a:cubicBezTo>
                    <a:pt x="30025" y="16654"/>
                    <a:pt x="27469" y="19364"/>
                    <a:pt x="24693" y="21883"/>
                  </a:cubicBezTo>
                  <a:cubicBezTo>
                    <a:pt x="19435" y="27361"/>
                    <a:pt x="11620" y="35687"/>
                    <a:pt x="12059" y="39485"/>
                  </a:cubicBezTo>
                  <a:cubicBezTo>
                    <a:pt x="12569" y="44525"/>
                    <a:pt x="24767" y="55114"/>
                    <a:pt x="38205" y="60300"/>
                  </a:cubicBezTo>
                  <a:cubicBezTo>
                    <a:pt x="41930" y="61250"/>
                    <a:pt x="45728" y="61396"/>
                    <a:pt x="49526" y="60738"/>
                  </a:cubicBezTo>
                  <a:cubicBezTo>
                    <a:pt x="53323" y="60008"/>
                    <a:pt x="56902" y="58518"/>
                    <a:pt x="60042" y="56356"/>
                  </a:cubicBezTo>
                  <a:cubicBezTo>
                    <a:pt x="66981" y="52748"/>
                    <a:pt x="72239" y="46562"/>
                    <a:pt x="74649" y="39120"/>
                  </a:cubicBezTo>
                  <a:cubicBezTo>
                    <a:pt x="75088" y="37199"/>
                    <a:pt x="75088" y="35198"/>
                    <a:pt x="74649" y="33277"/>
                  </a:cubicBezTo>
                  <a:cubicBezTo>
                    <a:pt x="74212" y="31371"/>
                    <a:pt x="73335" y="29581"/>
                    <a:pt x="72166" y="28019"/>
                  </a:cubicBezTo>
                  <a:cubicBezTo>
                    <a:pt x="65885" y="20277"/>
                    <a:pt x="51497" y="14945"/>
                    <a:pt x="32435" y="13777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144">
              <a:extLst>
                <a:ext uri="{FF2B5EF4-FFF2-40B4-BE49-F238E27FC236}">
                  <a16:creationId xmlns:a16="http://schemas.microsoft.com/office/drawing/2014/main" id="{A6D237BD-A4BB-193C-679F-AB35B6110B60}"/>
                </a:ext>
              </a:extLst>
            </p:cNvPr>
            <p:cNvSpPr/>
            <p:nvPr/>
          </p:nvSpPr>
          <p:spPr>
            <a:xfrm>
              <a:off x="7296005" y="4695630"/>
              <a:ext cx="774899" cy="719268"/>
            </a:xfrm>
            <a:custGeom>
              <a:avLst/>
              <a:gdLst>
                <a:gd name="connsiteX0" fmla="*/ 274623 w 774899"/>
                <a:gd name="connsiteY0" fmla="*/ 718648 h 719268"/>
                <a:gd name="connsiteX1" fmla="*/ 132351 w 774899"/>
                <a:gd name="connsiteY1" fmla="*/ 615304 h 719268"/>
                <a:gd name="connsiteX2" fmla="*/ 39304 w 774899"/>
                <a:gd name="connsiteY2" fmla="*/ 344197 h 719268"/>
                <a:gd name="connsiteX3" fmla="*/ 31562 w 774899"/>
                <a:gd name="connsiteY3" fmla="*/ 316151 h 719268"/>
                <a:gd name="connsiteX4" fmla="*/ -1450 w 774899"/>
                <a:gd name="connsiteY4" fmla="*/ 112165 h 719268"/>
                <a:gd name="connsiteX5" fmla="*/ 95614 w 774899"/>
                <a:gd name="connsiteY5" fmla="*/ 6044 h 719268"/>
                <a:gd name="connsiteX6" fmla="*/ 118839 w 774899"/>
                <a:gd name="connsiteY6" fmla="*/ 2027 h 719268"/>
                <a:gd name="connsiteX7" fmla="*/ 130306 w 774899"/>
                <a:gd name="connsiteY7" fmla="*/ -456 h 719268"/>
                <a:gd name="connsiteX8" fmla="*/ 133080 w 774899"/>
                <a:gd name="connsiteY8" fmla="*/ -456 h 719268"/>
                <a:gd name="connsiteX9" fmla="*/ 135198 w 774899"/>
                <a:gd name="connsiteY9" fmla="*/ -456 h 719268"/>
                <a:gd name="connsiteX10" fmla="*/ 396665 w 774899"/>
                <a:gd name="connsiteY10" fmla="*/ 39860 h 719268"/>
                <a:gd name="connsiteX11" fmla="*/ 574140 w 774899"/>
                <a:gd name="connsiteY11" fmla="*/ 120929 h 719268"/>
                <a:gd name="connsiteX12" fmla="*/ 741025 w 774899"/>
                <a:gd name="connsiteY12" fmla="*/ 331635 h 719268"/>
                <a:gd name="connsiteX13" fmla="*/ 767172 w 774899"/>
                <a:gd name="connsiteY13" fmla="*/ 483402 h 719268"/>
                <a:gd name="connsiteX14" fmla="*/ 663243 w 774899"/>
                <a:gd name="connsiteY14" fmla="*/ 592955 h 719268"/>
                <a:gd name="connsiteX15" fmla="*/ 429530 w 774899"/>
                <a:gd name="connsiteY15" fmla="*/ 684468 h 719268"/>
                <a:gd name="connsiteX16" fmla="*/ 376872 w 774899"/>
                <a:gd name="connsiteY16" fmla="*/ 703238 h 719268"/>
                <a:gd name="connsiteX17" fmla="*/ 299966 w 774899"/>
                <a:gd name="connsiteY17" fmla="*/ 716968 h 719268"/>
                <a:gd name="connsiteX18" fmla="*/ 291056 w 774899"/>
                <a:gd name="connsiteY18" fmla="*/ 717772 h 719268"/>
                <a:gd name="connsiteX19" fmla="*/ 274623 w 774899"/>
                <a:gd name="connsiteY19" fmla="*/ 718648 h 719268"/>
                <a:gd name="connsiteX20" fmla="*/ 133665 w 774899"/>
                <a:gd name="connsiteY20" fmla="*/ 13494 h 719268"/>
                <a:gd name="connsiteX21" fmla="*/ 122636 w 774899"/>
                <a:gd name="connsiteY21" fmla="*/ 15904 h 719268"/>
                <a:gd name="connsiteX22" fmla="*/ 97147 w 774899"/>
                <a:gd name="connsiteY22" fmla="*/ 20213 h 719268"/>
                <a:gd name="connsiteX23" fmla="*/ 12645 w 774899"/>
                <a:gd name="connsiteY23" fmla="*/ 112602 h 719268"/>
                <a:gd name="connsiteX24" fmla="*/ 45145 w 774899"/>
                <a:gd name="connsiteY24" fmla="*/ 312208 h 719268"/>
                <a:gd name="connsiteX25" fmla="*/ 52888 w 774899"/>
                <a:gd name="connsiteY25" fmla="*/ 340180 h 719268"/>
                <a:gd name="connsiteX26" fmla="*/ 144620 w 774899"/>
                <a:gd name="connsiteY26" fmla="*/ 608731 h 719268"/>
                <a:gd name="connsiteX27" fmla="*/ 291056 w 774899"/>
                <a:gd name="connsiteY27" fmla="*/ 703676 h 719268"/>
                <a:gd name="connsiteX28" fmla="*/ 299966 w 774899"/>
                <a:gd name="connsiteY28" fmla="*/ 702800 h 719268"/>
                <a:gd name="connsiteX29" fmla="*/ 373659 w 774899"/>
                <a:gd name="connsiteY29" fmla="*/ 689873 h 719268"/>
                <a:gd name="connsiteX30" fmla="*/ 426317 w 774899"/>
                <a:gd name="connsiteY30" fmla="*/ 671102 h 719268"/>
                <a:gd name="connsiteX31" fmla="*/ 658860 w 774899"/>
                <a:gd name="connsiteY31" fmla="*/ 579954 h 719268"/>
                <a:gd name="connsiteX32" fmla="*/ 755558 w 774899"/>
                <a:gd name="connsiteY32" fmla="*/ 479093 h 719268"/>
                <a:gd name="connsiteX33" fmla="*/ 730727 w 774899"/>
                <a:gd name="connsiteY33" fmla="*/ 338865 h 719268"/>
                <a:gd name="connsiteX34" fmla="*/ 566983 w 774899"/>
                <a:gd name="connsiteY34" fmla="*/ 132103 h 719268"/>
                <a:gd name="connsiteX35" fmla="*/ 394034 w 774899"/>
                <a:gd name="connsiteY35" fmla="*/ 53298 h 719268"/>
                <a:gd name="connsiteX36" fmla="*/ 135198 w 774899"/>
                <a:gd name="connsiteY36" fmla="*/ 13494 h 71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74899" h="719268">
                  <a:moveTo>
                    <a:pt x="274623" y="718648"/>
                  </a:moveTo>
                  <a:cubicBezTo>
                    <a:pt x="212543" y="718648"/>
                    <a:pt x="166092" y="684760"/>
                    <a:pt x="132351" y="615304"/>
                  </a:cubicBezTo>
                  <a:cubicBezTo>
                    <a:pt x="90356" y="528683"/>
                    <a:pt x="64501" y="434907"/>
                    <a:pt x="39304" y="344197"/>
                  </a:cubicBezTo>
                  <a:lnTo>
                    <a:pt x="31562" y="316151"/>
                  </a:lnTo>
                  <a:cubicBezTo>
                    <a:pt x="13888" y="252465"/>
                    <a:pt x="-2327" y="183666"/>
                    <a:pt x="-1450" y="112165"/>
                  </a:cubicBezTo>
                  <a:cubicBezTo>
                    <a:pt x="-792" y="48916"/>
                    <a:pt x="34629" y="9916"/>
                    <a:pt x="95614" y="6044"/>
                  </a:cubicBezTo>
                  <a:cubicBezTo>
                    <a:pt x="103429" y="5241"/>
                    <a:pt x="111169" y="3926"/>
                    <a:pt x="118839" y="2027"/>
                  </a:cubicBezTo>
                  <a:cubicBezTo>
                    <a:pt x="122636" y="1078"/>
                    <a:pt x="126581" y="274"/>
                    <a:pt x="130306" y="-456"/>
                  </a:cubicBezTo>
                  <a:cubicBezTo>
                    <a:pt x="131181" y="-675"/>
                    <a:pt x="132205" y="-675"/>
                    <a:pt x="133080" y="-456"/>
                  </a:cubicBezTo>
                  <a:cubicBezTo>
                    <a:pt x="133811" y="-602"/>
                    <a:pt x="134469" y="-602"/>
                    <a:pt x="135198" y="-456"/>
                  </a:cubicBezTo>
                  <a:cubicBezTo>
                    <a:pt x="213711" y="5022"/>
                    <a:pt x="306175" y="14151"/>
                    <a:pt x="396665" y="39860"/>
                  </a:cubicBezTo>
                  <a:cubicBezTo>
                    <a:pt x="460132" y="57972"/>
                    <a:pt x="521336" y="77838"/>
                    <a:pt x="574140" y="120929"/>
                  </a:cubicBezTo>
                  <a:cubicBezTo>
                    <a:pt x="650096" y="183008"/>
                    <a:pt x="703266" y="266196"/>
                    <a:pt x="741025" y="331635"/>
                  </a:cubicBezTo>
                  <a:cubicBezTo>
                    <a:pt x="772064" y="384878"/>
                    <a:pt x="780830" y="437682"/>
                    <a:pt x="767172" y="483402"/>
                  </a:cubicBezTo>
                  <a:cubicBezTo>
                    <a:pt x="753515" y="529122"/>
                    <a:pt x="717581" y="567539"/>
                    <a:pt x="663243" y="592955"/>
                  </a:cubicBezTo>
                  <a:cubicBezTo>
                    <a:pt x="587360" y="628596"/>
                    <a:pt x="507239" y="657007"/>
                    <a:pt x="429530" y="684468"/>
                  </a:cubicBezTo>
                  <a:lnTo>
                    <a:pt x="376872" y="703238"/>
                  </a:lnTo>
                  <a:cubicBezTo>
                    <a:pt x="351966" y="711126"/>
                    <a:pt x="326113" y="715727"/>
                    <a:pt x="299966" y="716968"/>
                  </a:cubicBezTo>
                  <a:lnTo>
                    <a:pt x="291056" y="717772"/>
                  </a:lnTo>
                  <a:cubicBezTo>
                    <a:pt x="286090" y="718430"/>
                    <a:pt x="280247" y="718648"/>
                    <a:pt x="274623" y="718648"/>
                  </a:cubicBezTo>
                  <a:close/>
                  <a:moveTo>
                    <a:pt x="133665" y="13494"/>
                  </a:moveTo>
                  <a:lnTo>
                    <a:pt x="122636" y="15904"/>
                  </a:lnTo>
                  <a:cubicBezTo>
                    <a:pt x="114238" y="17876"/>
                    <a:pt x="105692" y="19336"/>
                    <a:pt x="97147" y="20213"/>
                  </a:cubicBezTo>
                  <a:cubicBezTo>
                    <a:pt x="43320" y="24084"/>
                    <a:pt x="13376" y="56730"/>
                    <a:pt x="12645" y="112602"/>
                  </a:cubicBezTo>
                  <a:cubicBezTo>
                    <a:pt x="11916" y="181840"/>
                    <a:pt x="28129" y="249397"/>
                    <a:pt x="45145" y="312208"/>
                  </a:cubicBezTo>
                  <a:lnTo>
                    <a:pt x="52888" y="340180"/>
                  </a:lnTo>
                  <a:cubicBezTo>
                    <a:pt x="77647" y="429941"/>
                    <a:pt x="103210" y="523352"/>
                    <a:pt x="144620" y="608731"/>
                  </a:cubicBezTo>
                  <a:cubicBezTo>
                    <a:pt x="179093" y="679721"/>
                    <a:pt x="225690" y="709884"/>
                    <a:pt x="291056" y="703676"/>
                  </a:cubicBezTo>
                  <a:lnTo>
                    <a:pt x="299966" y="702800"/>
                  </a:lnTo>
                  <a:cubicBezTo>
                    <a:pt x="324944" y="701631"/>
                    <a:pt x="349703" y="697249"/>
                    <a:pt x="373659" y="689873"/>
                  </a:cubicBezTo>
                  <a:lnTo>
                    <a:pt x="426317" y="671102"/>
                  </a:lnTo>
                  <a:cubicBezTo>
                    <a:pt x="503807" y="643641"/>
                    <a:pt x="583343" y="615376"/>
                    <a:pt x="658860" y="579954"/>
                  </a:cubicBezTo>
                  <a:cubicBezTo>
                    <a:pt x="709985" y="556072"/>
                    <a:pt x="743070" y="521526"/>
                    <a:pt x="755558" y="479093"/>
                  </a:cubicBezTo>
                  <a:cubicBezTo>
                    <a:pt x="768049" y="436659"/>
                    <a:pt x="759430" y="388529"/>
                    <a:pt x="730727" y="338865"/>
                  </a:cubicBezTo>
                  <a:cubicBezTo>
                    <a:pt x="693552" y="274449"/>
                    <a:pt x="641332" y="192795"/>
                    <a:pt x="566983" y="132103"/>
                  </a:cubicBezTo>
                  <a:cubicBezTo>
                    <a:pt x="515858" y="90692"/>
                    <a:pt x="456114" y="71337"/>
                    <a:pt x="394034" y="53298"/>
                  </a:cubicBezTo>
                  <a:cubicBezTo>
                    <a:pt x="304786" y="27882"/>
                    <a:pt x="213126" y="18972"/>
                    <a:pt x="135198" y="1349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145">
              <a:extLst>
                <a:ext uri="{FF2B5EF4-FFF2-40B4-BE49-F238E27FC236}">
                  <a16:creationId xmlns:a16="http://schemas.microsoft.com/office/drawing/2014/main" id="{89A55019-E9B6-A71A-173F-A69BD9852AF7}"/>
                </a:ext>
              </a:extLst>
            </p:cNvPr>
            <p:cNvSpPr/>
            <p:nvPr/>
          </p:nvSpPr>
          <p:spPr>
            <a:xfrm>
              <a:off x="7848200" y="2628898"/>
              <a:ext cx="240834" cy="305691"/>
            </a:xfrm>
            <a:custGeom>
              <a:avLst/>
              <a:gdLst>
                <a:gd name="connsiteX0" fmla="*/ 127627 w 240834"/>
                <a:gd name="connsiteY0" fmla="*/ 305034 h 305691"/>
                <a:gd name="connsiteX1" fmla="*/ 74165 w 240834"/>
                <a:gd name="connsiteY1" fmla="*/ 291303 h 305691"/>
                <a:gd name="connsiteX2" fmla="*/ 34580 w 240834"/>
                <a:gd name="connsiteY2" fmla="*/ 251134 h 305691"/>
                <a:gd name="connsiteX3" fmla="*/ -111 w 240834"/>
                <a:gd name="connsiteY3" fmla="*/ 78990 h 305691"/>
                <a:gd name="connsiteX4" fmla="*/ 45609 w 240834"/>
                <a:gd name="connsiteY4" fmla="*/ 988 h 305691"/>
                <a:gd name="connsiteX5" fmla="*/ 49480 w 240834"/>
                <a:gd name="connsiteY5" fmla="*/ 988 h 305691"/>
                <a:gd name="connsiteX6" fmla="*/ 149026 w 240834"/>
                <a:gd name="connsiteY6" fmla="*/ 30641 h 305691"/>
                <a:gd name="connsiteX7" fmla="*/ 237399 w 240834"/>
                <a:gd name="connsiteY7" fmla="*/ 153267 h 305691"/>
                <a:gd name="connsiteX8" fmla="*/ 167577 w 240834"/>
                <a:gd name="connsiteY8" fmla="*/ 297292 h 305691"/>
                <a:gd name="connsiteX9" fmla="*/ 127627 w 240834"/>
                <a:gd name="connsiteY9" fmla="*/ 305034 h 305691"/>
                <a:gd name="connsiteX10" fmla="*/ 49480 w 240834"/>
                <a:gd name="connsiteY10" fmla="*/ 14500 h 305691"/>
                <a:gd name="connsiteX11" fmla="*/ 13399 w 240834"/>
                <a:gd name="connsiteY11" fmla="*/ 79793 h 305691"/>
                <a:gd name="connsiteX12" fmla="*/ 46338 w 240834"/>
                <a:gd name="connsiteY12" fmla="*/ 243611 h 305691"/>
                <a:gd name="connsiteX13" fmla="*/ 161880 w 240834"/>
                <a:gd name="connsiteY13" fmla="*/ 283634 h 305691"/>
                <a:gd name="connsiteX14" fmla="*/ 223887 w 240834"/>
                <a:gd name="connsiteY14" fmla="*/ 155458 h 305691"/>
                <a:gd name="connsiteX15" fmla="*/ 141869 w 240834"/>
                <a:gd name="connsiteY15" fmla="*/ 41742 h 305691"/>
                <a:gd name="connsiteX16" fmla="*/ 52474 w 240834"/>
                <a:gd name="connsiteY16" fmla="*/ 14208 h 305691"/>
                <a:gd name="connsiteX17" fmla="*/ 49480 w 240834"/>
                <a:gd name="connsiteY17" fmla="*/ 14500 h 30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834" h="305691">
                  <a:moveTo>
                    <a:pt x="127627" y="305034"/>
                  </a:moveTo>
                  <a:cubicBezTo>
                    <a:pt x="108857" y="305545"/>
                    <a:pt x="90378" y="300798"/>
                    <a:pt x="74165" y="291303"/>
                  </a:cubicBezTo>
                  <a:cubicBezTo>
                    <a:pt x="57659" y="281663"/>
                    <a:pt x="44002" y="267786"/>
                    <a:pt x="34580" y="251134"/>
                  </a:cubicBezTo>
                  <a:cubicBezTo>
                    <a:pt x="6315" y="198402"/>
                    <a:pt x="-5808" y="138535"/>
                    <a:pt x="-111" y="78990"/>
                  </a:cubicBezTo>
                  <a:cubicBezTo>
                    <a:pt x="2663" y="47585"/>
                    <a:pt x="10186" y="13697"/>
                    <a:pt x="45609" y="988"/>
                  </a:cubicBezTo>
                  <a:cubicBezTo>
                    <a:pt x="46850" y="550"/>
                    <a:pt x="48237" y="550"/>
                    <a:pt x="49480" y="988"/>
                  </a:cubicBezTo>
                  <a:cubicBezTo>
                    <a:pt x="78694" y="-4928"/>
                    <a:pt x="113896" y="5589"/>
                    <a:pt x="149026" y="30641"/>
                  </a:cubicBezTo>
                  <a:cubicBezTo>
                    <a:pt x="194380" y="62703"/>
                    <a:pt x="229365" y="112440"/>
                    <a:pt x="237399" y="153267"/>
                  </a:cubicBezTo>
                  <a:cubicBezTo>
                    <a:pt x="246675" y="205414"/>
                    <a:pt x="222792" y="273555"/>
                    <a:pt x="167577" y="297292"/>
                  </a:cubicBezTo>
                  <a:cubicBezTo>
                    <a:pt x="154942" y="302551"/>
                    <a:pt x="141357" y="305180"/>
                    <a:pt x="127627" y="305034"/>
                  </a:cubicBezTo>
                  <a:close/>
                  <a:moveTo>
                    <a:pt x="49480" y="14500"/>
                  </a:moveTo>
                  <a:cubicBezTo>
                    <a:pt x="23406" y="24141"/>
                    <a:pt x="16175" y="47731"/>
                    <a:pt x="13399" y="79793"/>
                  </a:cubicBezTo>
                  <a:cubicBezTo>
                    <a:pt x="7777" y="136461"/>
                    <a:pt x="19242" y="193509"/>
                    <a:pt x="46338" y="243611"/>
                  </a:cubicBezTo>
                  <a:cubicBezTo>
                    <a:pt x="70367" y="288455"/>
                    <a:pt x="125070" y="299337"/>
                    <a:pt x="161880" y="283634"/>
                  </a:cubicBezTo>
                  <a:cubicBezTo>
                    <a:pt x="210521" y="262966"/>
                    <a:pt x="231629" y="200958"/>
                    <a:pt x="223887" y="155458"/>
                  </a:cubicBezTo>
                  <a:cubicBezTo>
                    <a:pt x="217095" y="117699"/>
                    <a:pt x="184083" y="71979"/>
                    <a:pt x="141869" y="41742"/>
                  </a:cubicBezTo>
                  <a:cubicBezTo>
                    <a:pt x="109661" y="18809"/>
                    <a:pt x="77963" y="9169"/>
                    <a:pt x="52474" y="14208"/>
                  </a:cubicBezTo>
                  <a:cubicBezTo>
                    <a:pt x="51525" y="14595"/>
                    <a:pt x="50502" y="14697"/>
                    <a:pt x="49480" y="1450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46">
              <a:extLst>
                <a:ext uri="{FF2B5EF4-FFF2-40B4-BE49-F238E27FC236}">
                  <a16:creationId xmlns:a16="http://schemas.microsoft.com/office/drawing/2014/main" id="{6FFFF253-77C7-F19F-B871-E88A4049EE5B}"/>
                </a:ext>
              </a:extLst>
            </p:cNvPr>
            <p:cNvSpPr/>
            <p:nvPr/>
          </p:nvSpPr>
          <p:spPr>
            <a:xfrm>
              <a:off x="5725981" y="1944702"/>
              <a:ext cx="695507" cy="544846"/>
            </a:xfrm>
            <a:custGeom>
              <a:avLst/>
              <a:gdLst>
                <a:gd name="connsiteX0" fmla="*/ 386355 w 695507"/>
                <a:gd name="connsiteY0" fmla="*/ 544226 h 544846"/>
                <a:gd name="connsiteX1" fmla="*/ 343337 w 695507"/>
                <a:gd name="connsiteY1" fmla="*/ 540136 h 544846"/>
                <a:gd name="connsiteX2" fmla="*/ 35348 w 695507"/>
                <a:gd name="connsiteY2" fmla="*/ 388588 h 544846"/>
                <a:gd name="connsiteX3" fmla="*/ -1170 w 695507"/>
                <a:gd name="connsiteY3" fmla="*/ 322856 h 544846"/>
                <a:gd name="connsiteX4" fmla="*/ 27606 w 695507"/>
                <a:gd name="connsiteY4" fmla="*/ 243029 h 544846"/>
                <a:gd name="connsiteX5" fmla="*/ 355753 w 695507"/>
                <a:gd name="connsiteY5" fmla="*/ 844 h 544846"/>
                <a:gd name="connsiteX6" fmla="*/ 358821 w 695507"/>
                <a:gd name="connsiteY6" fmla="*/ 844 h 544846"/>
                <a:gd name="connsiteX7" fmla="*/ 359843 w 695507"/>
                <a:gd name="connsiteY7" fmla="*/ 844 h 544846"/>
                <a:gd name="connsiteX8" fmla="*/ 598303 w 695507"/>
                <a:gd name="connsiteY8" fmla="*/ 77677 h 544846"/>
                <a:gd name="connsiteX9" fmla="*/ 661843 w 695507"/>
                <a:gd name="connsiteY9" fmla="*/ 360323 h 544846"/>
                <a:gd name="connsiteX10" fmla="*/ 543600 w 695507"/>
                <a:gd name="connsiteY10" fmla="*/ 486163 h 544846"/>
                <a:gd name="connsiteX11" fmla="*/ 386355 w 695507"/>
                <a:gd name="connsiteY11" fmla="*/ 544226 h 544846"/>
                <a:gd name="connsiteX12" fmla="*/ 358894 w 695507"/>
                <a:gd name="connsiteY12" fmla="*/ 14867 h 544846"/>
                <a:gd name="connsiteX13" fmla="*/ 38196 w 695507"/>
                <a:gd name="connsiteY13" fmla="*/ 252158 h 544846"/>
                <a:gd name="connsiteX14" fmla="*/ 12561 w 695507"/>
                <a:gd name="connsiteY14" fmla="*/ 321688 h 544846"/>
                <a:gd name="connsiteX15" fmla="*/ 44185 w 695507"/>
                <a:gd name="connsiteY15" fmla="*/ 377706 h 544846"/>
                <a:gd name="connsiteX16" fmla="*/ 345966 w 695507"/>
                <a:gd name="connsiteY16" fmla="*/ 526040 h 544846"/>
                <a:gd name="connsiteX17" fmla="*/ 535858 w 695507"/>
                <a:gd name="connsiteY17" fmla="*/ 474915 h 544846"/>
                <a:gd name="connsiteX18" fmla="*/ 650523 w 695507"/>
                <a:gd name="connsiteY18" fmla="*/ 353312 h 544846"/>
                <a:gd name="connsiteX19" fmla="*/ 590561 w 695507"/>
                <a:gd name="connsiteY19" fmla="*/ 89363 h 544846"/>
                <a:gd name="connsiteX20" fmla="*/ 361450 w 695507"/>
                <a:gd name="connsiteY20" fmla="*/ 15232 h 544846"/>
                <a:gd name="connsiteX21" fmla="*/ 358894 w 695507"/>
                <a:gd name="connsiteY21" fmla="*/ 14867 h 54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5507" h="544846">
                  <a:moveTo>
                    <a:pt x="386355" y="544226"/>
                  </a:moveTo>
                  <a:cubicBezTo>
                    <a:pt x="371894" y="544255"/>
                    <a:pt x="357506" y="542882"/>
                    <a:pt x="343337" y="540136"/>
                  </a:cubicBezTo>
                  <a:cubicBezTo>
                    <a:pt x="228964" y="518130"/>
                    <a:pt x="122552" y="465786"/>
                    <a:pt x="35348" y="388588"/>
                  </a:cubicBezTo>
                  <a:cubicBezTo>
                    <a:pt x="14898" y="372411"/>
                    <a:pt x="1752" y="348755"/>
                    <a:pt x="-1170" y="322856"/>
                  </a:cubicBezTo>
                  <a:cubicBezTo>
                    <a:pt x="-3434" y="296710"/>
                    <a:pt x="6572" y="269906"/>
                    <a:pt x="27606" y="243029"/>
                  </a:cubicBezTo>
                  <a:cubicBezTo>
                    <a:pt x="106849" y="143263"/>
                    <a:pt x="207784" y="36486"/>
                    <a:pt x="355753" y="844"/>
                  </a:cubicBezTo>
                  <a:cubicBezTo>
                    <a:pt x="356775" y="552"/>
                    <a:pt x="357798" y="552"/>
                    <a:pt x="358821" y="844"/>
                  </a:cubicBezTo>
                  <a:lnTo>
                    <a:pt x="359843" y="844"/>
                  </a:lnTo>
                  <a:cubicBezTo>
                    <a:pt x="443541" y="-7336"/>
                    <a:pt x="523807" y="18811"/>
                    <a:pt x="598303" y="77677"/>
                  </a:cubicBezTo>
                  <a:cubicBezTo>
                    <a:pt x="698653" y="156994"/>
                    <a:pt x="720564" y="254787"/>
                    <a:pt x="661843" y="360323"/>
                  </a:cubicBezTo>
                  <a:cubicBezTo>
                    <a:pt x="630876" y="415538"/>
                    <a:pt x="584353" y="454246"/>
                    <a:pt x="543600" y="486163"/>
                  </a:cubicBezTo>
                  <a:cubicBezTo>
                    <a:pt x="499194" y="522673"/>
                    <a:pt x="443834" y="543130"/>
                    <a:pt x="386355" y="544226"/>
                  </a:cubicBezTo>
                  <a:close/>
                  <a:moveTo>
                    <a:pt x="358894" y="14867"/>
                  </a:moveTo>
                  <a:cubicBezTo>
                    <a:pt x="214869" y="49486"/>
                    <a:pt x="115979" y="154218"/>
                    <a:pt x="38196" y="252158"/>
                  </a:cubicBezTo>
                  <a:cubicBezTo>
                    <a:pt x="19280" y="276114"/>
                    <a:pt x="10589" y="299412"/>
                    <a:pt x="12561" y="321688"/>
                  </a:cubicBezTo>
                  <a:cubicBezTo>
                    <a:pt x="14313" y="341918"/>
                    <a:pt x="24977" y="360761"/>
                    <a:pt x="44185" y="377706"/>
                  </a:cubicBezTo>
                  <a:cubicBezTo>
                    <a:pt x="129636" y="453319"/>
                    <a:pt x="233858" y="504553"/>
                    <a:pt x="345966" y="526040"/>
                  </a:cubicBezTo>
                  <a:cubicBezTo>
                    <a:pt x="410675" y="538529"/>
                    <a:pt x="476407" y="520708"/>
                    <a:pt x="535858" y="474915"/>
                  </a:cubicBezTo>
                  <a:cubicBezTo>
                    <a:pt x="575954" y="443802"/>
                    <a:pt x="621163" y="406189"/>
                    <a:pt x="650523" y="353312"/>
                  </a:cubicBezTo>
                  <a:cubicBezTo>
                    <a:pt x="719687" y="229152"/>
                    <a:pt x="656146" y="141510"/>
                    <a:pt x="590561" y="89363"/>
                  </a:cubicBezTo>
                  <a:cubicBezTo>
                    <a:pt x="517526" y="31811"/>
                    <a:pt x="443250" y="7710"/>
                    <a:pt x="361450" y="15232"/>
                  </a:cubicBezTo>
                  <a:cubicBezTo>
                    <a:pt x="360573" y="15320"/>
                    <a:pt x="359697" y="15196"/>
                    <a:pt x="358894" y="14867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47">
              <a:extLst>
                <a:ext uri="{FF2B5EF4-FFF2-40B4-BE49-F238E27FC236}">
                  <a16:creationId xmlns:a16="http://schemas.microsoft.com/office/drawing/2014/main" id="{EBA106A4-4837-01AE-8660-601637056C9A}"/>
                </a:ext>
              </a:extLst>
            </p:cNvPr>
            <p:cNvSpPr/>
            <p:nvPr/>
          </p:nvSpPr>
          <p:spPr>
            <a:xfrm>
              <a:off x="5072109" y="1807515"/>
              <a:ext cx="1460525" cy="877987"/>
            </a:xfrm>
            <a:custGeom>
              <a:avLst/>
              <a:gdLst>
                <a:gd name="connsiteX0" fmla="*/ 599313 w 1460525"/>
                <a:gd name="connsiteY0" fmla="*/ 877367 h 877987"/>
                <a:gd name="connsiteX1" fmla="*/ 466535 w 1460525"/>
                <a:gd name="connsiteY1" fmla="*/ 822517 h 877987"/>
                <a:gd name="connsiteX2" fmla="*/ 309218 w 1460525"/>
                <a:gd name="connsiteY2" fmla="*/ 716398 h 877987"/>
                <a:gd name="connsiteX3" fmla="*/ 30662 w 1460525"/>
                <a:gd name="connsiteY3" fmla="*/ 446168 h 877987"/>
                <a:gd name="connsiteX4" fmla="*/ 12622 w 1460525"/>
                <a:gd name="connsiteY4" fmla="*/ 289142 h 877987"/>
                <a:gd name="connsiteX5" fmla="*/ 253638 w 1460525"/>
                <a:gd name="connsiteY5" fmla="*/ 130656 h 877987"/>
                <a:gd name="connsiteX6" fmla="*/ 411832 w 1460525"/>
                <a:gd name="connsiteY6" fmla="*/ 159358 h 877987"/>
                <a:gd name="connsiteX7" fmla="*/ 734939 w 1460525"/>
                <a:gd name="connsiteY7" fmla="*/ 122111 h 877987"/>
                <a:gd name="connsiteX8" fmla="*/ 739833 w 1460525"/>
                <a:gd name="connsiteY8" fmla="*/ 118970 h 877987"/>
                <a:gd name="connsiteX9" fmla="*/ 990344 w 1460525"/>
                <a:gd name="connsiteY9" fmla="*/ 1018 h 877987"/>
                <a:gd name="connsiteX10" fmla="*/ 993191 w 1460525"/>
                <a:gd name="connsiteY10" fmla="*/ 1018 h 877987"/>
                <a:gd name="connsiteX11" fmla="*/ 994214 w 1460525"/>
                <a:gd name="connsiteY11" fmla="*/ 1018 h 877987"/>
                <a:gd name="connsiteX12" fmla="*/ 1219016 w 1460525"/>
                <a:gd name="connsiteY12" fmla="*/ 53969 h 877987"/>
                <a:gd name="connsiteX13" fmla="*/ 1223837 w 1460525"/>
                <a:gd name="connsiteY13" fmla="*/ 57328 h 877987"/>
                <a:gd name="connsiteX14" fmla="*/ 1381155 w 1460525"/>
                <a:gd name="connsiteY14" fmla="*/ 179005 h 877987"/>
                <a:gd name="connsiteX15" fmla="*/ 1447835 w 1460525"/>
                <a:gd name="connsiteY15" fmla="*/ 293743 h 877987"/>
                <a:gd name="connsiteX16" fmla="*/ 1412486 w 1460525"/>
                <a:gd name="connsiteY16" fmla="*/ 531107 h 877987"/>
                <a:gd name="connsiteX17" fmla="*/ 1220258 w 1460525"/>
                <a:gd name="connsiteY17" fmla="*/ 749702 h 877987"/>
                <a:gd name="connsiteX18" fmla="*/ 936005 w 1460525"/>
                <a:gd name="connsiteY18" fmla="*/ 849979 h 877987"/>
                <a:gd name="connsiteX19" fmla="*/ 648758 w 1460525"/>
                <a:gd name="connsiteY19" fmla="*/ 870502 h 877987"/>
                <a:gd name="connsiteX20" fmla="*/ 599313 w 1460525"/>
                <a:gd name="connsiteY20" fmla="*/ 877367 h 877987"/>
                <a:gd name="connsiteX21" fmla="*/ 270655 w 1460525"/>
                <a:gd name="connsiteY21" fmla="*/ 144970 h 877987"/>
                <a:gd name="connsiteX22" fmla="*/ 255172 w 1460525"/>
                <a:gd name="connsiteY22" fmla="*/ 145482 h 877987"/>
                <a:gd name="connsiteX23" fmla="*/ 24892 w 1460525"/>
                <a:gd name="connsiteY23" fmla="*/ 296664 h 877987"/>
                <a:gd name="connsiteX24" fmla="*/ 42713 w 1460525"/>
                <a:gd name="connsiteY24" fmla="*/ 439302 h 877987"/>
                <a:gd name="connsiteX25" fmla="*/ 316010 w 1460525"/>
                <a:gd name="connsiteY25" fmla="*/ 704055 h 877987"/>
                <a:gd name="connsiteX26" fmla="*/ 475153 w 1460525"/>
                <a:gd name="connsiteY26" fmla="*/ 811635 h 877987"/>
                <a:gd name="connsiteX27" fmla="*/ 645690 w 1460525"/>
                <a:gd name="connsiteY27" fmla="*/ 857282 h 877987"/>
                <a:gd name="connsiteX28" fmla="*/ 936589 w 1460525"/>
                <a:gd name="connsiteY28" fmla="*/ 836321 h 877987"/>
                <a:gd name="connsiteX29" fmla="*/ 1212078 w 1460525"/>
                <a:gd name="connsiteY29" fmla="*/ 739038 h 877987"/>
                <a:gd name="connsiteX30" fmla="*/ 1400947 w 1460525"/>
                <a:gd name="connsiteY30" fmla="*/ 524534 h 877987"/>
                <a:gd name="connsiteX31" fmla="*/ 1435054 w 1460525"/>
                <a:gd name="connsiteY31" fmla="*/ 298710 h 877987"/>
                <a:gd name="connsiteX32" fmla="*/ 1372098 w 1460525"/>
                <a:gd name="connsiteY32" fmla="*/ 190033 h 877987"/>
                <a:gd name="connsiteX33" fmla="*/ 1216533 w 1460525"/>
                <a:gd name="connsiteY33" fmla="*/ 69817 h 877987"/>
                <a:gd name="connsiteX34" fmla="*/ 1211640 w 1460525"/>
                <a:gd name="connsiteY34" fmla="*/ 66457 h 877987"/>
                <a:gd name="connsiteX35" fmla="*/ 995309 w 1460525"/>
                <a:gd name="connsiteY35" fmla="*/ 15844 h 877987"/>
                <a:gd name="connsiteX36" fmla="*/ 992753 w 1460525"/>
                <a:gd name="connsiteY36" fmla="*/ 15844 h 877987"/>
                <a:gd name="connsiteX37" fmla="*/ 746698 w 1460525"/>
                <a:gd name="connsiteY37" fmla="*/ 132043 h 877987"/>
                <a:gd name="connsiteX38" fmla="*/ 741951 w 1460525"/>
                <a:gd name="connsiteY38" fmla="*/ 135111 h 877987"/>
                <a:gd name="connsiteX39" fmla="*/ 407669 w 1460525"/>
                <a:gd name="connsiteY39" fmla="*/ 173746 h 877987"/>
                <a:gd name="connsiteX40" fmla="*/ 270436 w 1460525"/>
                <a:gd name="connsiteY40" fmla="*/ 144751 h 87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60525" h="877987">
                  <a:moveTo>
                    <a:pt x="599313" y="877367"/>
                  </a:moveTo>
                  <a:cubicBezTo>
                    <a:pt x="552790" y="877367"/>
                    <a:pt x="509406" y="859400"/>
                    <a:pt x="466535" y="822517"/>
                  </a:cubicBezTo>
                  <a:cubicBezTo>
                    <a:pt x="417748" y="782020"/>
                    <a:pt x="365017" y="746473"/>
                    <a:pt x="309218" y="716398"/>
                  </a:cubicBezTo>
                  <a:cubicBezTo>
                    <a:pt x="187906" y="648767"/>
                    <a:pt x="96758" y="560394"/>
                    <a:pt x="30662" y="446168"/>
                  </a:cubicBezTo>
                  <a:cubicBezTo>
                    <a:pt x="-4980" y="384526"/>
                    <a:pt x="-10969" y="333182"/>
                    <a:pt x="12622" y="289142"/>
                  </a:cubicBezTo>
                  <a:cubicBezTo>
                    <a:pt x="64258" y="192370"/>
                    <a:pt x="147664" y="137594"/>
                    <a:pt x="253638" y="130656"/>
                  </a:cubicBezTo>
                  <a:cubicBezTo>
                    <a:pt x="311554" y="127004"/>
                    <a:pt x="365601" y="143583"/>
                    <a:pt x="411832" y="159358"/>
                  </a:cubicBezTo>
                  <a:cubicBezTo>
                    <a:pt x="527374" y="198798"/>
                    <a:pt x="632982" y="186600"/>
                    <a:pt x="734939" y="122111"/>
                  </a:cubicBezTo>
                  <a:lnTo>
                    <a:pt x="739833" y="118970"/>
                  </a:lnTo>
                  <a:cubicBezTo>
                    <a:pt x="817396" y="70037"/>
                    <a:pt x="897369" y="19350"/>
                    <a:pt x="990344" y="1018"/>
                  </a:cubicBezTo>
                  <a:cubicBezTo>
                    <a:pt x="991293" y="799"/>
                    <a:pt x="992243" y="799"/>
                    <a:pt x="993191" y="1018"/>
                  </a:cubicBezTo>
                  <a:lnTo>
                    <a:pt x="994214" y="1018"/>
                  </a:lnTo>
                  <a:cubicBezTo>
                    <a:pt x="1082732" y="-6285"/>
                    <a:pt x="1156206" y="10732"/>
                    <a:pt x="1219016" y="53969"/>
                  </a:cubicBezTo>
                  <a:lnTo>
                    <a:pt x="1223837" y="57328"/>
                  </a:lnTo>
                  <a:cubicBezTo>
                    <a:pt x="1277664" y="94357"/>
                    <a:pt x="1333390" y="132700"/>
                    <a:pt x="1381155" y="179005"/>
                  </a:cubicBezTo>
                  <a:cubicBezTo>
                    <a:pt x="1412486" y="211206"/>
                    <a:pt x="1435346" y="250609"/>
                    <a:pt x="1447835" y="293743"/>
                  </a:cubicBezTo>
                  <a:cubicBezTo>
                    <a:pt x="1470550" y="368239"/>
                    <a:pt x="1458718" y="448139"/>
                    <a:pt x="1412486" y="531107"/>
                  </a:cubicBezTo>
                  <a:cubicBezTo>
                    <a:pt x="1368665" y="609620"/>
                    <a:pt x="1306001" y="681122"/>
                    <a:pt x="1220258" y="749702"/>
                  </a:cubicBezTo>
                  <a:cubicBezTo>
                    <a:pt x="1130863" y="821203"/>
                    <a:pt x="1037670" y="853850"/>
                    <a:pt x="936005" y="849979"/>
                  </a:cubicBezTo>
                  <a:cubicBezTo>
                    <a:pt x="849532" y="846546"/>
                    <a:pt x="747720" y="846181"/>
                    <a:pt x="648758" y="870502"/>
                  </a:cubicBezTo>
                  <a:cubicBezTo>
                    <a:pt x="632617" y="874811"/>
                    <a:pt x="616038" y="877119"/>
                    <a:pt x="599313" y="877367"/>
                  </a:cubicBezTo>
                  <a:close/>
                  <a:moveTo>
                    <a:pt x="270655" y="144970"/>
                  </a:moveTo>
                  <a:cubicBezTo>
                    <a:pt x="265470" y="144883"/>
                    <a:pt x="260357" y="145051"/>
                    <a:pt x="255172" y="145482"/>
                  </a:cubicBezTo>
                  <a:cubicBezTo>
                    <a:pt x="152338" y="152201"/>
                    <a:pt x="74920" y="202595"/>
                    <a:pt x="24892" y="296664"/>
                  </a:cubicBezTo>
                  <a:cubicBezTo>
                    <a:pt x="4004" y="335884"/>
                    <a:pt x="9847" y="382481"/>
                    <a:pt x="42713" y="439302"/>
                  </a:cubicBezTo>
                  <a:cubicBezTo>
                    <a:pt x="107568" y="550973"/>
                    <a:pt x="196963" y="637592"/>
                    <a:pt x="316010" y="704055"/>
                  </a:cubicBezTo>
                  <a:cubicBezTo>
                    <a:pt x="372539" y="734532"/>
                    <a:pt x="425782" y="770575"/>
                    <a:pt x="475153" y="811635"/>
                  </a:cubicBezTo>
                  <a:cubicBezTo>
                    <a:pt x="529930" y="858743"/>
                    <a:pt x="582515" y="872839"/>
                    <a:pt x="645690" y="857282"/>
                  </a:cubicBezTo>
                  <a:cubicBezTo>
                    <a:pt x="746479" y="832743"/>
                    <a:pt x="849239" y="832743"/>
                    <a:pt x="936589" y="836321"/>
                  </a:cubicBezTo>
                  <a:cubicBezTo>
                    <a:pt x="1035114" y="840338"/>
                    <a:pt x="1125239" y="808495"/>
                    <a:pt x="1212078" y="739038"/>
                  </a:cubicBezTo>
                  <a:cubicBezTo>
                    <a:pt x="1296433" y="671554"/>
                    <a:pt x="1358149" y="601440"/>
                    <a:pt x="1400947" y="524534"/>
                  </a:cubicBezTo>
                  <a:cubicBezTo>
                    <a:pt x="1444768" y="445218"/>
                    <a:pt x="1456527" y="369481"/>
                    <a:pt x="1435054" y="298710"/>
                  </a:cubicBezTo>
                  <a:cubicBezTo>
                    <a:pt x="1423222" y="257897"/>
                    <a:pt x="1401604" y="220598"/>
                    <a:pt x="1372098" y="190033"/>
                  </a:cubicBezTo>
                  <a:cubicBezTo>
                    <a:pt x="1325136" y="144678"/>
                    <a:pt x="1269848" y="106627"/>
                    <a:pt x="1216533" y="69817"/>
                  </a:cubicBezTo>
                  <a:lnTo>
                    <a:pt x="1211640" y="66457"/>
                  </a:lnTo>
                  <a:cubicBezTo>
                    <a:pt x="1151386" y="25047"/>
                    <a:pt x="1080615" y="8029"/>
                    <a:pt x="995309" y="15844"/>
                  </a:cubicBezTo>
                  <a:lnTo>
                    <a:pt x="992753" y="15844"/>
                  </a:lnTo>
                  <a:cubicBezTo>
                    <a:pt x="902336" y="33665"/>
                    <a:pt x="823239" y="83621"/>
                    <a:pt x="746698" y="132043"/>
                  </a:cubicBezTo>
                  <a:lnTo>
                    <a:pt x="741951" y="135111"/>
                  </a:lnTo>
                  <a:cubicBezTo>
                    <a:pt x="636415" y="201865"/>
                    <a:pt x="527008" y="214427"/>
                    <a:pt x="407669" y="173746"/>
                  </a:cubicBezTo>
                  <a:cubicBezTo>
                    <a:pt x="367061" y="159285"/>
                    <a:pt x="319881" y="144751"/>
                    <a:pt x="270436" y="144751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48">
              <a:extLst>
                <a:ext uri="{FF2B5EF4-FFF2-40B4-BE49-F238E27FC236}">
                  <a16:creationId xmlns:a16="http://schemas.microsoft.com/office/drawing/2014/main" id="{F3D56EBF-F187-F862-4431-D23B600B4FEB}"/>
                </a:ext>
              </a:extLst>
            </p:cNvPr>
            <p:cNvSpPr/>
            <p:nvPr/>
          </p:nvSpPr>
          <p:spPr>
            <a:xfrm>
              <a:off x="8646595" y="1383666"/>
              <a:ext cx="308997" cy="388896"/>
            </a:xfrm>
            <a:custGeom>
              <a:avLst/>
              <a:gdLst>
                <a:gd name="connsiteX0" fmla="*/ 215368 w 308997"/>
                <a:gd name="connsiteY0" fmla="*/ 388276 h 388896"/>
                <a:gd name="connsiteX1" fmla="*/ 192653 w 308997"/>
                <a:gd name="connsiteY1" fmla="*/ 383967 h 388896"/>
                <a:gd name="connsiteX2" fmla="*/ 186081 w 308997"/>
                <a:gd name="connsiteY2" fmla="*/ 381557 h 388896"/>
                <a:gd name="connsiteX3" fmla="*/ 117134 w 308997"/>
                <a:gd name="connsiteY3" fmla="*/ 352343 h 388896"/>
                <a:gd name="connsiteX4" fmla="*/ 278 w 308997"/>
                <a:gd name="connsiteY4" fmla="*/ 137035 h 388896"/>
                <a:gd name="connsiteX5" fmla="*/ 85584 w 308997"/>
                <a:gd name="connsiteY5" fmla="*/ 1043 h 388896"/>
                <a:gd name="connsiteX6" fmla="*/ 89163 w 308997"/>
                <a:gd name="connsiteY6" fmla="*/ 1043 h 388896"/>
                <a:gd name="connsiteX7" fmla="*/ 90770 w 308997"/>
                <a:gd name="connsiteY7" fmla="*/ 1043 h 388896"/>
                <a:gd name="connsiteX8" fmla="*/ 105011 w 308997"/>
                <a:gd name="connsiteY8" fmla="*/ 240 h 388896"/>
                <a:gd name="connsiteX9" fmla="*/ 138023 w 308997"/>
                <a:gd name="connsiteY9" fmla="*/ 1920 h 388896"/>
                <a:gd name="connsiteX10" fmla="*/ 294683 w 308997"/>
                <a:gd name="connsiteY10" fmla="*/ 135647 h 388896"/>
                <a:gd name="connsiteX11" fmla="*/ 268755 w 308997"/>
                <a:gd name="connsiteY11" fmla="*/ 350224 h 388896"/>
                <a:gd name="connsiteX12" fmla="*/ 215368 w 308997"/>
                <a:gd name="connsiteY12" fmla="*/ 388276 h 388896"/>
                <a:gd name="connsiteX13" fmla="*/ 89236 w 308997"/>
                <a:gd name="connsiteY13" fmla="*/ 15067 h 388896"/>
                <a:gd name="connsiteX14" fmla="*/ 13644 w 308997"/>
                <a:gd name="connsiteY14" fmla="*/ 139226 h 388896"/>
                <a:gd name="connsiteX15" fmla="*/ 123197 w 308997"/>
                <a:gd name="connsiteY15" fmla="*/ 340219 h 388896"/>
                <a:gd name="connsiteX16" fmla="*/ 190316 w 308997"/>
                <a:gd name="connsiteY16" fmla="*/ 368411 h 388896"/>
                <a:gd name="connsiteX17" fmla="*/ 196890 w 308997"/>
                <a:gd name="connsiteY17" fmla="*/ 370747 h 388896"/>
                <a:gd name="connsiteX18" fmla="*/ 256851 w 308997"/>
                <a:gd name="connsiteY18" fmla="*/ 343432 h 388896"/>
                <a:gd name="connsiteX19" fmla="*/ 281975 w 308997"/>
                <a:gd name="connsiteY19" fmla="*/ 141198 h 388896"/>
                <a:gd name="connsiteX20" fmla="*/ 133933 w 308997"/>
                <a:gd name="connsiteY20" fmla="*/ 15797 h 388896"/>
                <a:gd name="connsiteX21" fmla="*/ 105888 w 308997"/>
                <a:gd name="connsiteY21" fmla="*/ 14701 h 388896"/>
                <a:gd name="connsiteX22" fmla="*/ 90404 w 308997"/>
                <a:gd name="connsiteY22" fmla="*/ 15505 h 388896"/>
                <a:gd name="connsiteX23" fmla="*/ 89236 w 308997"/>
                <a:gd name="connsiteY23" fmla="*/ 15067 h 38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997" h="388896">
                  <a:moveTo>
                    <a:pt x="215368" y="388276"/>
                  </a:moveTo>
                  <a:cubicBezTo>
                    <a:pt x="207626" y="388203"/>
                    <a:pt x="199884" y="386742"/>
                    <a:pt x="192653" y="383967"/>
                  </a:cubicBezTo>
                  <a:lnTo>
                    <a:pt x="186081" y="381557"/>
                  </a:lnTo>
                  <a:cubicBezTo>
                    <a:pt x="162417" y="373574"/>
                    <a:pt x="139337" y="363809"/>
                    <a:pt x="117134" y="352343"/>
                  </a:cubicBezTo>
                  <a:cubicBezTo>
                    <a:pt x="28982" y="304651"/>
                    <a:pt x="-10604" y="232054"/>
                    <a:pt x="278" y="137035"/>
                  </a:cubicBezTo>
                  <a:cubicBezTo>
                    <a:pt x="6706" y="78607"/>
                    <a:pt x="21606" y="21421"/>
                    <a:pt x="85584" y="1043"/>
                  </a:cubicBezTo>
                  <a:cubicBezTo>
                    <a:pt x="86752" y="744"/>
                    <a:pt x="87993" y="744"/>
                    <a:pt x="89163" y="1043"/>
                  </a:cubicBezTo>
                  <a:lnTo>
                    <a:pt x="90770" y="1043"/>
                  </a:lnTo>
                  <a:cubicBezTo>
                    <a:pt x="95516" y="1175"/>
                    <a:pt x="100265" y="905"/>
                    <a:pt x="105011" y="240"/>
                  </a:cubicBezTo>
                  <a:cubicBezTo>
                    <a:pt x="116039" y="-1323"/>
                    <a:pt x="127214" y="-753"/>
                    <a:pt x="138023" y="1920"/>
                  </a:cubicBezTo>
                  <a:cubicBezTo>
                    <a:pt x="217048" y="27263"/>
                    <a:pt x="271166" y="73567"/>
                    <a:pt x="294683" y="135647"/>
                  </a:cubicBezTo>
                  <a:cubicBezTo>
                    <a:pt x="318200" y="197727"/>
                    <a:pt x="309290" y="274852"/>
                    <a:pt x="268755" y="350224"/>
                  </a:cubicBezTo>
                  <a:cubicBezTo>
                    <a:pt x="255172" y="375349"/>
                    <a:pt x="236986" y="388276"/>
                    <a:pt x="215368" y="388276"/>
                  </a:cubicBezTo>
                  <a:close/>
                  <a:moveTo>
                    <a:pt x="89236" y="15067"/>
                  </a:moveTo>
                  <a:cubicBezTo>
                    <a:pt x="30077" y="34055"/>
                    <a:pt x="19487" y="88978"/>
                    <a:pt x="13644" y="139226"/>
                  </a:cubicBezTo>
                  <a:cubicBezTo>
                    <a:pt x="3784" y="227745"/>
                    <a:pt x="40740" y="295375"/>
                    <a:pt x="123197" y="340219"/>
                  </a:cubicBezTo>
                  <a:cubicBezTo>
                    <a:pt x="144815" y="351298"/>
                    <a:pt x="167237" y="360720"/>
                    <a:pt x="190316" y="368411"/>
                  </a:cubicBezTo>
                  <a:lnTo>
                    <a:pt x="196890" y="370747"/>
                  </a:lnTo>
                  <a:cubicBezTo>
                    <a:pt x="222306" y="380096"/>
                    <a:pt x="241952" y="370747"/>
                    <a:pt x="256851" y="343432"/>
                  </a:cubicBezTo>
                  <a:cubicBezTo>
                    <a:pt x="295560" y="271931"/>
                    <a:pt x="304251" y="200137"/>
                    <a:pt x="281975" y="141198"/>
                  </a:cubicBezTo>
                  <a:cubicBezTo>
                    <a:pt x="259699" y="82259"/>
                    <a:pt x="208940" y="39825"/>
                    <a:pt x="133933" y="15797"/>
                  </a:cubicBezTo>
                  <a:cubicBezTo>
                    <a:pt x="124730" y="13686"/>
                    <a:pt x="115235" y="13313"/>
                    <a:pt x="105888" y="14701"/>
                  </a:cubicBezTo>
                  <a:cubicBezTo>
                    <a:pt x="100774" y="14701"/>
                    <a:pt x="95662" y="15505"/>
                    <a:pt x="90404" y="15505"/>
                  </a:cubicBezTo>
                  <a:cubicBezTo>
                    <a:pt x="89965" y="15417"/>
                    <a:pt x="89600" y="15271"/>
                    <a:pt x="89236" y="15067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49">
              <a:extLst>
                <a:ext uri="{FF2B5EF4-FFF2-40B4-BE49-F238E27FC236}">
                  <a16:creationId xmlns:a16="http://schemas.microsoft.com/office/drawing/2014/main" id="{1E9FEE23-E43F-7FCE-5885-2B7B4DCE76D8}"/>
                </a:ext>
              </a:extLst>
            </p:cNvPr>
            <p:cNvSpPr/>
            <p:nvPr/>
          </p:nvSpPr>
          <p:spPr>
            <a:xfrm>
              <a:off x="7515202" y="1146206"/>
              <a:ext cx="375805" cy="314642"/>
            </a:xfrm>
            <a:custGeom>
              <a:avLst/>
              <a:gdLst>
                <a:gd name="connsiteX0" fmla="*/ 116556 w 375805"/>
                <a:gd name="connsiteY0" fmla="*/ 313876 h 314642"/>
                <a:gd name="connsiteX1" fmla="*/ 8027 w 375805"/>
                <a:gd name="connsiteY1" fmla="*/ 248145 h 314642"/>
                <a:gd name="connsiteX2" fmla="*/ 37897 w 375805"/>
                <a:gd name="connsiteY2" fmla="*/ 97473 h 314642"/>
                <a:gd name="connsiteX3" fmla="*/ 197479 w 375805"/>
                <a:gd name="connsiteY3" fmla="*/ -467 h 314642"/>
                <a:gd name="connsiteX4" fmla="*/ 200473 w 375805"/>
                <a:gd name="connsiteY4" fmla="*/ -467 h 314642"/>
                <a:gd name="connsiteX5" fmla="*/ 202445 w 375805"/>
                <a:gd name="connsiteY5" fmla="*/ -467 h 314642"/>
                <a:gd name="connsiteX6" fmla="*/ 290088 w 375805"/>
                <a:gd name="connsiteY6" fmla="*/ 25899 h 314642"/>
                <a:gd name="connsiteX7" fmla="*/ 356331 w 375805"/>
                <a:gd name="connsiteY7" fmla="*/ 92069 h 314642"/>
                <a:gd name="connsiteX8" fmla="*/ 319813 w 375805"/>
                <a:gd name="connsiteY8" fmla="*/ 248729 h 314642"/>
                <a:gd name="connsiteX9" fmla="*/ 130944 w 375805"/>
                <a:gd name="connsiteY9" fmla="*/ 314022 h 314642"/>
                <a:gd name="connsiteX10" fmla="*/ 200546 w 375805"/>
                <a:gd name="connsiteY10" fmla="*/ 13118 h 314642"/>
                <a:gd name="connsiteX11" fmla="*/ 48415 w 375805"/>
                <a:gd name="connsiteY11" fmla="*/ 106602 h 314642"/>
                <a:gd name="connsiteX12" fmla="*/ 20954 w 375805"/>
                <a:gd name="connsiteY12" fmla="*/ 242667 h 314642"/>
                <a:gd name="connsiteX13" fmla="*/ 130507 w 375805"/>
                <a:gd name="connsiteY13" fmla="*/ 299123 h 314642"/>
                <a:gd name="connsiteX14" fmla="*/ 312583 w 375805"/>
                <a:gd name="connsiteY14" fmla="*/ 236532 h 314642"/>
                <a:gd name="connsiteX15" fmla="*/ 345741 w 375805"/>
                <a:gd name="connsiteY15" fmla="*/ 99372 h 314642"/>
                <a:gd name="connsiteX16" fmla="*/ 284100 w 375805"/>
                <a:gd name="connsiteY16" fmla="*/ 37438 h 314642"/>
                <a:gd name="connsiteX17" fmla="*/ 202080 w 375805"/>
                <a:gd name="connsiteY17" fmla="*/ 13264 h 3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5805" h="314642">
                  <a:moveTo>
                    <a:pt x="116556" y="313876"/>
                  </a:moveTo>
                  <a:cubicBezTo>
                    <a:pt x="60246" y="313876"/>
                    <a:pt x="24679" y="291966"/>
                    <a:pt x="8027" y="248145"/>
                  </a:cubicBezTo>
                  <a:cubicBezTo>
                    <a:pt x="-11329" y="196144"/>
                    <a:pt x="-1030" y="144070"/>
                    <a:pt x="37897" y="97473"/>
                  </a:cubicBezTo>
                  <a:cubicBezTo>
                    <a:pt x="78212" y="47371"/>
                    <a:pt x="134595" y="12760"/>
                    <a:pt x="197479" y="-467"/>
                  </a:cubicBezTo>
                  <a:cubicBezTo>
                    <a:pt x="198501" y="-671"/>
                    <a:pt x="199452" y="-671"/>
                    <a:pt x="200473" y="-467"/>
                  </a:cubicBezTo>
                  <a:lnTo>
                    <a:pt x="202445" y="-467"/>
                  </a:lnTo>
                  <a:cubicBezTo>
                    <a:pt x="233412" y="789"/>
                    <a:pt x="263577" y="9853"/>
                    <a:pt x="290088" y="25899"/>
                  </a:cubicBezTo>
                  <a:cubicBezTo>
                    <a:pt x="317256" y="42237"/>
                    <a:pt x="339971" y="64951"/>
                    <a:pt x="356331" y="92069"/>
                  </a:cubicBezTo>
                  <a:cubicBezTo>
                    <a:pt x="395113" y="153345"/>
                    <a:pt x="365753" y="214987"/>
                    <a:pt x="319813" y="248729"/>
                  </a:cubicBezTo>
                  <a:cubicBezTo>
                    <a:pt x="266278" y="288168"/>
                    <a:pt x="204491" y="309494"/>
                    <a:pt x="130944" y="314022"/>
                  </a:cubicBezTo>
                  <a:close/>
                  <a:moveTo>
                    <a:pt x="200546" y="13118"/>
                  </a:moveTo>
                  <a:cubicBezTo>
                    <a:pt x="140512" y="25738"/>
                    <a:pt x="86759" y="58779"/>
                    <a:pt x="48415" y="106602"/>
                  </a:cubicBezTo>
                  <a:cubicBezTo>
                    <a:pt x="12554" y="149547"/>
                    <a:pt x="3278" y="195340"/>
                    <a:pt x="20954" y="242667"/>
                  </a:cubicBezTo>
                  <a:cubicBezTo>
                    <a:pt x="36510" y="284662"/>
                    <a:pt x="71640" y="302629"/>
                    <a:pt x="130507" y="299123"/>
                  </a:cubicBezTo>
                  <a:cubicBezTo>
                    <a:pt x="201570" y="294887"/>
                    <a:pt x="261020" y="274656"/>
                    <a:pt x="312583" y="236532"/>
                  </a:cubicBezTo>
                  <a:cubicBezTo>
                    <a:pt x="353191" y="206661"/>
                    <a:pt x="379190" y="152761"/>
                    <a:pt x="345741" y="99372"/>
                  </a:cubicBezTo>
                  <a:cubicBezTo>
                    <a:pt x="330549" y="73993"/>
                    <a:pt x="309370" y="52725"/>
                    <a:pt x="284100" y="37438"/>
                  </a:cubicBezTo>
                  <a:cubicBezTo>
                    <a:pt x="259267" y="22525"/>
                    <a:pt x="231003" y="14199"/>
                    <a:pt x="202080" y="1326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50">
              <a:extLst>
                <a:ext uri="{FF2B5EF4-FFF2-40B4-BE49-F238E27FC236}">
                  <a16:creationId xmlns:a16="http://schemas.microsoft.com/office/drawing/2014/main" id="{18012DF2-2205-FFC7-0DD0-09470B0461B4}"/>
                </a:ext>
              </a:extLst>
            </p:cNvPr>
            <p:cNvSpPr/>
            <p:nvPr/>
          </p:nvSpPr>
          <p:spPr>
            <a:xfrm>
              <a:off x="3653296" y="1118514"/>
              <a:ext cx="505783" cy="387105"/>
            </a:xfrm>
            <a:custGeom>
              <a:avLst/>
              <a:gdLst>
                <a:gd name="connsiteX0" fmla="*/ 123230 w 505783"/>
                <a:gd name="connsiteY0" fmla="*/ 386484 h 387105"/>
                <a:gd name="connsiteX1" fmla="*/ 61222 w 505783"/>
                <a:gd name="connsiteY1" fmla="*/ 381591 h 387105"/>
                <a:gd name="connsiteX2" fmla="*/ 3525 w 505783"/>
                <a:gd name="connsiteY2" fmla="*/ 340764 h 387105"/>
                <a:gd name="connsiteX3" fmla="*/ 14188 w 505783"/>
                <a:gd name="connsiteY3" fmla="*/ 262325 h 387105"/>
                <a:gd name="connsiteX4" fmla="*/ 31059 w 505783"/>
                <a:gd name="connsiteY4" fmla="*/ 237858 h 387105"/>
                <a:gd name="connsiteX5" fmla="*/ 362565 w 505783"/>
                <a:gd name="connsiteY5" fmla="*/ -456 h 387105"/>
                <a:gd name="connsiteX6" fmla="*/ 365779 w 505783"/>
                <a:gd name="connsiteY6" fmla="*/ -456 h 387105"/>
                <a:gd name="connsiteX7" fmla="*/ 419606 w 505783"/>
                <a:gd name="connsiteY7" fmla="*/ -456 h 387105"/>
                <a:gd name="connsiteX8" fmla="*/ 502940 w 505783"/>
                <a:gd name="connsiteY8" fmla="*/ 67686 h 387105"/>
                <a:gd name="connsiteX9" fmla="*/ 492641 w 505783"/>
                <a:gd name="connsiteY9" fmla="*/ 169351 h 387105"/>
                <a:gd name="connsiteX10" fmla="*/ 380679 w 505783"/>
                <a:gd name="connsiteY10" fmla="*/ 307314 h 387105"/>
                <a:gd name="connsiteX11" fmla="*/ 189399 w 505783"/>
                <a:gd name="connsiteY11" fmla="*/ 381956 h 387105"/>
                <a:gd name="connsiteX12" fmla="*/ 123230 w 505783"/>
                <a:gd name="connsiteY12" fmla="*/ 386484 h 387105"/>
                <a:gd name="connsiteX13" fmla="*/ 365633 w 505783"/>
                <a:gd name="connsiteY13" fmla="*/ 13421 h 387105"/>
                <a:gd name="connsiteX14" fmla="*/ 41138 w 505783"/>
                <a:gd name="connsiteY14" fmla="*/ 247133 h 387105"/>
                <a:gd name="connsiteX15" fmla="*/ 25581 w 505783"/>
                <a:gd name="connsiteY15" fmla="*/ 270139 h 387105"/>
                <a:gd name="connsiteX16" fmla="*/ 15941 w 505783"/>
                <a:gd name="connsiteY16" fmla="*/ 335433 h 387105"/>
                <a:gd name="connsiteX17" fmla="*/ 63341 w 505783"/>
                <a:gd name="connsiteY17" fmla="*/ 367641 h 387105"/>
                <a:gd name="connsiteX18" fmla="*/ 187500 w 505783"/>
                <a:gd name="connsiteY18" fmla="*/ 367641 h 387105"/>
                <a:gd name="connsiteX19" fmla="*/ 373521 w 505783"/>
                <a:gd name="connsiteY19" fmla="*/ 294606 h 387105"/>
                <a:gd name="connsiteX20" fmla="*/ 479568 w 505783"/>
                <a:gd name="connsiteY20" fmla="*/ 164092 h 387105"/>
                <a:gd name="connsiteX21" fmla="*/ 489063 w 505783"/>
                <a:gd name="connsiteY21" fmla="*/ 68635 h 387105"/>
                <a:gd name="connsiteX22" fmla="*/ 418803 w 505783"/>
                <a:gd name="connsiteY22" fmla="*/ 13713 h 387105"/>
                <a:gd name="connsiteX23" fmla="*/ 383453 w 505783"/>
                <a:gd name="connsiteY23" fmla="*/ 13713 h 387105"/>
                <a:gd name="connsiteX24" fmla="*/ 367093 w 505783"/>
                <a:gd name="connsiteY24" fmla="*/ 13713 h 387105"/>
                <a:gd name="connsiteX25" fmla="*/ 365633 w 505783"/>
                <a:gd name="connsiteY25" fmla="*/ 13421 h 38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5783" h="387105">
                  <a:moveTo>
                    <a:pt x="123230" y="386484"/>
                  </a:moveTo>
                  <a:cubicBezTo>
                    <a:pt x="102487" y="386535"/>
                    <a:pt x="81746" y="384899"/>
                    <a:pt x="61222" y="381591"/>
                  </a:cubicBezTo>
                  <a:cubicBezTo>
                    <a:pt x="33250" y="376917"/>
                    <a:pt x="12728" y="362602"/>
                    <a:pt x="3525" y="340764"/>
                  </a:cubicBezTo>
                  <a:cubicBezTo>
                    <a:pt x="-5677" y="318927"/>
                    <a:pt x="-2245" y="289640"/>
                    <a:pt x="14188" y="262325"/>
                  </a:cubicBezTo>
                  <a:cubicBezTo>
                    <a:pt x="19155" y="253750"/>
                    <a:pt x="24851" y="245570"/>
                    <a:pt x="31059" y="237858"/>
                  </a:cubicBezTo>
                  <a:cubicBezTo>
                    <a:pt x="111397" y="141378"/>
                    <a:pt x="212989" y="37595"/>
                    <a:pt x="362565" y="-456"/>
                  </a:cubicBezTo>
                  <a:cubicBezTo>
                    <a:pt x="363661" y="-675"/>
                    <a:pt x="364684" y="-675"/>
                    <a:pt x="365779" y="-456"/>
                  </a:cubicBezTo>
                  <a:lnTo>
                    <a:pt x="419606" y="-456"/>
                  </a:lnTo>
                  <a:cubicBezTo>
                    <a:pt x="457584" y="1078"/>
                    <a:pt x="499945" y="28758"/>
                    <a:pt x="502940" y="67686"/>
                  </a:cubicBezTo>
                  <a:cubicBezTo>
                    <a:pt x="506518" y="101925"/>
                    <a:pt x="503013" y="136521"/>
                    <a:pt x="492641" y="169351"/>
                  </a:cubicBezTo>
                  <a:cubicBezTo>
                    <a:pt x="472703" y="227085"/>
                    <a:pt x="433044" y="275946"/>
                    <a:pt x="380679" y="307314"/>
                  </a:cubicBezTo>
                  <a:cubicBezTo>
                    <a:pt x="331307" y="336528"/>
                    <a:pt x="264917" y="371877"/>
                    <a:pt x="189399" y="381956"/>
                  </a:cubicBezTo>
                  <a:cubicBezTo>
                    <a:pt x="167489" y="384929"/>
                    <a:pt x="145359" y="386440"/>
                    <a:pt x="123230" y="386484"/>
                  </a:cubicBezTo>
                  <a:close/>
                  <a:moveTo>
                    <a:pt x="365633" y="13421"/>
                  </a:moveTo>
                  <a:cubicBezTo>
                    <a:pt x="219563" y="50596"/>
                    <a:pt x="119723" y="152187"/>
                    <a:pt x="41138" y="247133"/>
                  </a:cubicBezTo>
                  <a:cubicBezTo>
                    <a:pt x="35442" y="254415"/>
                    <a:pt x="30182" y="262105"/>
                    <a:pt x="25581" y="270139"/>
                  </a:cubicBezTo>
                  <a:cubicBezTo>
                    <a:pt x="11705" y="293291"/>
                    <a:pt x="8200" y="316955"/>
                    <a:pt x="15941" y="335433"/>
                  </a:cubicBezTo>
                  <a:cubicBezTo>
                    <a:pt x="23683" y="353911"/>
                    <a:pt x="40116" y="363771"/>
                    <a:pt x="63341" y="367641"/>
                  </a:cubicBezTo>
                  <a:cubicBezTo>
                    <a:pt x="104532" y="373820"/>
                    <a:pt x="146308" y="373820"/>
                    <a:pt x="187500" y="367641"/>
                  </a:cubicBezTo>
                  <a:cubicBezTo>
                    <a:pt x="260535" y="357782"/>
                    <a:pt x="325464" y="323820"/>
                    <a:pt x="373521" y="294606"/>
                  </a:cubicBezTo>
                  <a:cubicBezTo>
                    <a:pt x="423185" y="265019"/>
                    <a:pt x="460798" y="218774"/>
                    <a:pt x="479568" y="164092"/>
                  </a:cubicBezTo>
                  <a:cubicBezTo>
                    <a:pt x="489282" y="133272"/>
                    <a:pt x="492495" y="100771"/>
                    <a:pt x="489063" y="68635"/>
                  </a:cubicBezTo>
                  <a:cubicBezTo>
                    <a:pt x="486871" y="37815"/>
                    <a:pt x="450281" y="14955"/>
                    <a:pt x="418803" y="13713"/>
                  </a:cubicBezTo>
                  <a:cubicBezTo>
                    <a:pt x="407044" y="13202"/>
                    <a:pt x="395577" y="13713"/>
                    <a:pt x="383453" y="13713"/>
                  </a:cubicBezTo>
                  <a:lnTo>
                    <a:pt x="367093" y="13713"/>
                  </a:lnTo>
                  <a:cubicBezTo>
                    <a:pt x="366583" y="13669"/>
                    <a:pt x="366072" y="13574"/>
                    <a:pt x="365633" y="13421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51">
              <a:extLst>
                <a:ext uri="{FF2B5EF4-FFF2-40B4-BE49-F238E27FC236}">
                  <a16:creationId xmlns:a16="http://schemas.microsoft.com/office/drawing/2014/main" id="{5C26124E-02B1-91D3-FFE5-26514AA48B44}"/>
                </a:ext>
              </a:extLst>
            </p:cNvPr>
            <p:cNvSpPr/>
            <p:nvPr/>
          </p:nvSpPr>
          <p:spPr>
            <a:xfrm>
              <a:off x="5039774" y="907217"/>
              <a:ext cx="666682" cy="574519"/>
            </a:xfrm>
            <a:custGeom>
              <a:avLst/>
              <a:gdLst>
                <a:gd name="connsiteX0" fmla="*/ 279692 w 666682"/>
                <a:gd name="connsiteY0" fmla="*/ 573899 h 574519"/>
                <a:gd name="connsiteX1" fmla="*/ 260265 w 666682"/>
                <a:gd name="connsiteY1" fmla="*/ 573899 h 574519"/>
                <a:gd name="connsiteX2" fmla="*/ 24507 w 666682"/>
                <a:gd name="connsiteY2" fmla="*/ 441121 h 574519"/>
                <a:gd name="connsiteX3" fmla="*/ 24507 w 666682"/>
                <a:gd name="connsiteY3" fmla="*/ 282635 h 574519"/>
                <a:gd name="connsiteX4" fmla="*/ 157869 w 666682"/>
                <a:gd name="connsiteY4" fmla="*/ 184695 h 574519"/>
                <a:gd name="connsiteX5" fmla="*/ 367992 w 666682"/>
                <a:gd name="connsiteY5" fmla="*/ 69665 h 574519"/>
                <a:gd name="connsiteX6" fmla="*/ 446139 w 666682"/>
                <a:gd name="connsiteY6" fmla="*/ 20731 h 574519"/>
                <a:gd name="connsiteX7" fmla="*/ 481780 w 666682"/>
                <a:gd name="connsiteY7" fmla="*/ 354 h 574519"/>
                <a:gd name="connsiteX8" fmla="*/ 486747 w 666682"/>
                <a:gd name="connsiteY8" fmla="*/ -376 h 574519"/>
                <a:gd name="connsiteX9" fmla="*/ 489011 w 666682"/>
                <a:gd name="connsiteY9" fmla="*/ -376 h 574519"/>
                <a:gd name="connsiteX10" fmla="*/ 511360 w 666682"/>
                <a:gd name="connsiteY10" fmla="*/ 646 h 574519"/>
                <a:gd name="connsiteX11" fmla="*/ 561899 w 666682"/>
                <a:gd name="connsiteY11" fmla="*/ 7950 h 574519"/>
                <a:gd name="connsiteX12" fmla="*/ 664149 w 666682"/>
                <a:gd name="connsiteY12" fmla="*/ 173667 h 574519"/>
                <a:gd name="connsiteX13" fmla="*/ 601339 w 666682"/>
                <a:gd name="connsiteY13" fmla="*/ 380356 h 574519"/>
                <a:gd name="connsiteX14" fmla="*/ 279692 w 666682"/>
                <a:gd name="connsiteY14" fmla="*/ 573899 h 574519"/>
                <a:gd name="connsiteX15" fmla="*/ 486747 w 666682"/>
                <a:gd name="connsiteY15" fmla="*/ 12843 h 574519"/>
                <a:gd name="connsiteX16" fmla="*/ 452055 w 666682"/>
                <a:gd name="connsiteY16" fmla="*/ 32563 h 574519"/>
                <a:gd name="connsiteX17" fmla="*/ 375733 w 666682"/>
                <a:gd name="connsiteY17" fmla="*/ 80693 h 574519"/>
                <a:gd name="connsiteX18" fmla="*/ 162617 w 666682"/>
                <a:gd name="connsiteY18" fmla="*/ 197549 h 574519"/>
                <a:gd name="connsiteX19" fmla="*/ 35462 w 666682"/>
                <a:gd name="connsiteY19" fmla="*/ 290085 h 574519"/>
                <a:gd name="connsiteX20" fmla="*/ 35462 w 666682"/>
                <a:gd name="connsiteY20" fmla="*/ 432503 h 574519"/>
                <a:gd name="connsiteX21" fmla="*/ 260776 w 666682"/>
                <a:gd name="connsiteY21" fmla="*/ 559219 h 574519"/>
                <a:gd name="connsiteX22" fmla="*/ 589434 w 666682"/>
                <a:gd name="connsiteY22" fmla="*/ 371153 h 574519"/>
                <a:gd name="connsiteX23" fmla="*/ 649615 w 666682"/>
                <a:gd name="connsiteY23" fmla="*/ 173959 h 574519"/>
                <a:gd name="connsiteX24" fmla="*/ 556568 w 666682"/>
                <a:gd name="connsiteY24" fmla="*/ 20147 h 574519"/>
                <a:gd name="connsiteX25" fmla="*/ 510556 w 666682"/>
                <a:gd name="connsiteY25" fmla="*/ 14158 h 574519"/>
                <a:gd name="connsiteX26" fmla="*/ 487258 w 666682"/>
                <a:gd name="connsiteY26" fmla="*/ 13062 h 57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6682" h="574519">
                  <a:moveTo>
                    <a:pt x="279692" y="573899"/>
                  </a:moveTo>
                  <a:lnTo>
                    <a:pt x="260265" y="573899"/>
                  </a:lnTo>
                  <a:cubicBezTo>
                    <a:pt x="159476" y="568860"/>
                    <a:pt x="80379" y="524235"/>
                    <a:pt x="24507" y="441121"/>
                  </a:cubicBezTo>
                  <a:cubicBezTo>
                    <a:pt x="-10111" y="389412"/>
                    <a:pt x="-10185" y="337631"/>
                    <a:pt x="24507" y="282635"/>
                  </a:cubicBezTo>
                  <a:cubicBezTo>
                    <a:pt x="56862" y="230853"/>
                    <a:pt x="106015" y="206824"/>
                    <a:pt x="157869" y="184695"/>
                  </a:cubicBezTo>
                  <a:cubicBezTo>
                    <a:pt x="235433" y="151537"/>
                    <a:pt x="304816" y="119986"/>
                    <a:pt x="367992" y="69665"/>
                  </a:cubicBezTo>
                  <a:cubicBezTo>
                    <a:pt x="392678" y="51274"/>
                    <a:pt x="418824" y="34907"/>
                    <a:pt x="446139" y="20731"/>
                  </a:cubicBezTo>
                  <a:cubicBezTo>
                    <a:pt x="458044" y="14012"/>
                    <a:pt x="470095" y="7365"/>
                    <a:pt x="481780" y="354"/>
                  </a:cubicBezTo>
                  <a:cubicBezTo>
                    <a:pt x="483240" y="-603"/>
                    <a:pt x="485066" y="-873"/>
                    <a:pt x="486747" y="-376"/>
                  </a:cubicBezTo>
                  <a:cubicBezTo>
                    <a:pt x="487477" y="-522"/>
                    <a:pt x="488280" y="-522"/>
                    <a:pt x="489011" y="-376"/>
                  </a:cubicBezTo>
                  <a:cubicBezTo>
                    <a:pt x="496314" y="354"/>
                    <a:pt x="503618" y="500"/>
                    <a:pt x="511360" y="646"/>
                  </a:cubicBezTo>
                  <a:cubicBezTo>
                    <a:pt x="528523" y="-77"/>
                    <a:pt x="545686" y="2399"/>
                    <a:pt x="561899" y="7950"/>
                  </a:cubicBezTo>
                  <a:cubicBezTo>
                    <a:pt x="623176" y="33074"/>
                    <a:pt x="656845" y="87339"/>
                    <a:pt x="664149" y="173667"/>
                  </a:cubicBezTo>
                  <a:cubicBezTo>
                    <a:pt x="670284" y="243780"/>
                    <a:pt x="649542" y="311411"/>
                    <a:pt x="601339" y="380356"/>
                  </a:cubicBezTo>
                  <a:cubicBezTo>
                    <a:pt x="508146" y="512111"/>
                    <a:pt x="405605" y="573899"/>
                    <a:pt x="279692" y="573899"/>
                  </a:cubicBezTo>
                  <a:close/>
                  <a:moveTo>
                    <a:pt x="486747" y="12843"/>
                  </a:moveTo>
                  <a:cubicBezTo>
                    <a:pt x="475353" y="19563"/>
                    <a:pt x="463448" y="26135"/>
                    <a:pt x="452055" y="32563"/>
                  </a:cubicBezTo>
                  <a:cubicBezTo>
                    <a:pt x="425397" y="46549"/>
                    <a:pt x="399835" y="62638"/>
                    <a:pt x="375733" y="80693"/>
                  </a:cubicBezTo>
                  <a:cubicBezTo>
                    <a:pt x="311316" y="131818"/>
                    <a:pt x="238135" y="165194"/>
                    <a:pt x="162617" y="197549"/>
                  </a:cubicBezTo>
                  <a:cubicBezTo>
                    <a:pt x="112806" y="218802"/>
                    <a:pt x="65626" y="241808"/>
                    <a:pt x="35462" y="290085"/>
                  </a:cubicBezTo>
                  <a:cubicBezTo>
                    <a:pt x="4496" y="339675"/>
                    <a:pt x="4496" y="386272"/>
                    <a:pt x="35462" y="432503"/>
                  </a:cubicBezTo>
                  <a:cubicBezTo>
                    <a:pt x="88705" y="511892"/>
                    <a:pt x="164516" y="554545"/>
                    <a:pt x="260776" y="559219"/>
                  </a:cubicBezTo>
                  <a:cubicBezTo>
                    <a:pt x="390852" y="565865"/>
                    <a:pt x="495365" y="505903"/>
                    <a:pt x="589434" y="371153"/>
                  </a:cubicBezTo>
                  <a:cubicBezTo>
                    <a:pt x="636396" y="304180"/>
                    <a:pt x="655166" y="241589"/>
                    <a:pt x="649615" y="173959"/>
                  </a:cubicBezTo>
                  <a:cubicBezTo>
                    <a:pt x="642311" y="92305"/>
                    <a:pt x="613097" y="43372"/>
                    <a:pt x="556568" y="20147"/>
                  </a:cubicBezTo>
                  <a:cubicBezTo>
                    <a:pt x="541742" y="15392"/>
                    <a:pt x="526113" y="13369"/>
                    <a:pt x="510556" y="14158"/>
                  </a:cubicBezTo>
                  <a:cubicBezTo>
                    <a:pt x="502741" y="14340"/>
                    <a:pt x="495000" y="13975"/>
                    <a:pt x="487258" y="13062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52">
              <a:extLst>
                <a:ext uri="{FF2B5EF4-FFF2-40B4-BE49-F238E27FC236}">
                  <a16:creationId xmlns:a16="http://schemas.microsoft.com/office/drawing/2014/main" id="{828BA295-0876-8D73-E264-826CDAEED919}"/>
                </a:ext>
              </a:extLst>
            </p:cNvPr>
            <p:cNvSpPr/>
            <p:nvPr/>
          </p:nvSpPr>
          <p:spPr>
            <a:xfrm>
              <a:off x="3244099" y="851735"/>
              <a:ext cx="1321686" cy="1034323"/>
            </a:xfrm>
            <a:custGeom>
              <a:avLst/>
              <a:gdLst>
                <a:gd name="connsiteX0" fmla="*/ 1150085 w 1321686"/>
                <a:gd name="connsiteY0" fmla="*/ 1033703 h 1034323"/>
                <a:gd name="connsiteX1" fmla="*/ 987289 w 1321686"/>
                <a:gd name="connsiteY1" fmla="*/ 980534 h 1034323"/>
                <a:gd name="connsiteX2" fmla="*/ 937553 w 1321686"/>
                <a:gd name="connsiteY2" fmla="*/ 951320 h 1034323"/>
                <a:gd name="connsiteX3" fmla="*/ 863641 w 1321686"/>
                <a:gd name="connsiteY3" fmla="*/ 909763 h 1034323"/>
                <a:gd name="connsiteX4" fmla="*/ 767161 w 1321686"/>
                <a:gd name="connsiteY4" fmla="*/ 894353 h 1034323"/>
                <a:gd name="connsiteX5" fmla="*/ 670536 w 1321686"/>
                <a:gd name="connsiteY5" fmla="*/ 935106 h 1034323"/>
                <a:gd name="connsiteX6" fmla="*/ 642637 w 1321686"/>
                <a:gd name="connsiteY6" fmla="*/ 950224 h 1034323"/>
                <a:gd name="connsiteX7" fmla="*/ 463481 w 1321686"/>
                <a:gd name="connsiteY7" fmla="*/ 984113 h 1034323"/>
                <a:gd name="connsiteX8" fmla="*/ 382047 w 1321686"/>
                <a:gd name="connsiteY8" fmla="*/ 973742 h 1034323"/>
                <a:gd name="connsiteX9" fmla="*/ 310691 w 1321686"/>
                <a:gd name="connsiteY9" fmla="*/ 964466 h 1034323"/>
                <a:gd name="connsiteX10" fmla="*/ 216550 w 1321686"/>
                <a:gd name="connsiteY10" fmla="*/ 957163 h 1034323"/>
                <a:gd name="connsiteX11" fmla="*/ 125547 w 1321686"/>
                <a:gd name="connsiteY11" fmla="*/ 949859 h 1034323"/>
                <a:gd name="connsiteX12" fmla="*/ 2776 w 1321686"/>
                <a:gd name="connsiteY12" fmla="*/ 848851 h 1034323"/>
                <a:gd name="connsiteX13" fmla="*/ 5551 w 1321686"/>
                <a:gd name="connsiteY13" fmla="*/ 743170 h 1034323"/>
                <a:gd name="connsiteX14" fmla="*/ 77564 w 1321686"/>
                <a:gd name="connsiteY14" fmla="*/ 564964 h 1034323"/>
                <a:gd name="connsiteX15" fmla="*/ 273079 w 1321686"/>
                <a:gd name="connsiteY15" fmla="*/ 378651 h 1034323"/>
                <a:gd name="connsiteX16" fmla="*/ 541556 w 1321686"/>
                <a:gd name="connsiteY16" fmla="*/ 222868 h 1034323"/>
                <a:gd name="connsiteX17" fmla="*/ 855607 w 1321686"/>
                <a:gd name="connsiteY17" fmla="*/ 54302 h 1034323"/>
                <a:gd name="connsiteX18" fmla="*/ 989627 w 1321686"/>
                <a:gd name="connsiteY18" fmla="*/ 16324 h 1034323"/>
                <a:gd name="connsiteX19" fmla="*/ 1050538 w 1321686"/>
                <a:gd name="connsiteY19" fmla="*/ -620 h 1034323"/>
                <a:gd name="connsiteX20" fmla="*/ 1056672 w 1321686"/>
                <a:gd name="connsiteY20" fmla="*/ -620 h 1034323"/>
                <a:gd name="connsiteX21" fmla="*/ 1152057 w 1321686"/>
                <a:gd name="connsiteY21" fmla="*/ 87826 h 1034323"/>
                <a:gd name="connsiteX22" fmla="*/ 1148989 w 1321686"/>
                <a:gd name="connsiteY22" fmla="*/ 229587 h 1034323"/>
                <a:gd name="connsiteX23" fmla="*/ 1107213 w 1321686"/>
                <a:gd name="connsiteY23" fmla="*/ 459282 h 1034323"/>
                <a:gd name="connsiteX24" fmla="*/ 1164181 w 1321686"/>
                <a:gd name="connsiteY24" fmla="*/ 668455 h 1034323"/>
                <a:gd name="connsiteX25" fmla="*/ 1284323 w 1321686"/>
                <a:gd name="connsiteY25" fmla="*/ 802474 h 1034323"/>
                <a:gd name="connsiteX26" fmla="*/ 1318431 w 1321686"/>
                <a:gd name="connsiteY26" fmla="*/ 907134 h 1034323"/>
                <a:gd name="connsiteX27" fmla="*/ 1169950 w 1321686"/>
                <a:gd name="connsiteY27" fmla="*/ 1032608 h 1034323"/>
                <a:gd name="connsiteX28" fmla="*/ 1150085 w 1321686"/>
                <a:gd name="connsiteY28" fmla="*/ 1033703 h 1034323"/>
                <a:gd name="connsiteX29" fmla="*/ 794184 w 1321686"/>
                <a:gd name="connsiteY29" fmla="*/ 877700 h 1034323"/>
                <a:gd name="connsiteX30" fmla="*/ 869703 w 1321686"/>
                <a:gd name="connsiteY30" fmla="*/ 897201 h 1034323"/>
                <a:gd name="connsiteX31" fmla="*/ 944637 w 1321686"/>
                <a:gd name="connsiteY31" fmla="*/ 939342 h 1034323"/>
                <a:gd name="connsiteX32" fmla="*/ 993862 w 1321686"/>
                <a:gd name="connsiteY32" fmla="*/ 968556 h 1034323"/>
                <a:gd name="connsiteX33" fmla="*/ 1168709 w 1321686"/>
                <a:gd name="connsiteY33" fmla="*/ 1019243 h 1034323"/>
                <a:gd name="connsiteX34" fmla="*/ 1305138 w 1321686"/>
                <a:gd name="connsiteY34" fmla="*/ 904942 h 1034323"/>
                <a:gd name="connsiteX35" fmla="*/ 1274171 w 1321686"/>
                <a:gd name="connsiteY35" fmla="*/ 812480 h 1034323"/>
                <a:gd name="connsiteX36" fmla="*/ 1154613 w 1321686"/>
                <a:gd name="connsiteY36" fmla="*/ 679191 h 1034323"/>
                <a:gd name="connsiteX37" fmla="*/ 1093993 w 1321686"/>
                <a:gd name="connsiteY37" fmla="*/ 456872 h 1034323"/>
                <a:gd name="connsiteX38" fmla="*/ 1135624 w 1321686"/>
                <a:gd name="connsiteY38" fmla="*/ 228345 h 1034323"/>
                <a:gd name="connsiteX39" fmla="*/ 1138545 w 1321686"/>
                <a:gd name="connsiteY39" fmla="*/ 90235 h 1034323"/>
                <a:gd name="connsiteX40" fmla="*/ 1054482 w 1321686"/>
                <a:gd name="connsiteY40" fmla="*/ 14279 h 1034323"/>
                <a:gd name="connsiteX41" fmla="*/ 1053970 w 1321686"/>
                <a:gd name="connsiteY41" fmla="*/ 14279 h 1034323"/>
                <a:gd name="connsiteX42" fmla="*/ 993059 w 1321686"/>
                <a:gd name="connsiteY42" fmla="*/ 31223 h 1034323"/>
                <a:gd name="connsiteX43" fmla="*/ 859331 w 1321686"/>
                <a:gd name="connsiteY43" fmla="*/ 69128 h 1034323"/>
                <a:gd name="connsiteX44" fmla="*/ 549663 w 1321686"/>
                <a:gd name="connsiteY44" fmla="*/ 235356 h 1034323"/>
                <a:gd name="connsiteX45" fmla="*/ 278337 w 1321686"/>
                <a:gd name="connsiteY45" fmla="*/ 392966 h 1034323"/>
                <a:gd name="connsiteX46" fmla="*/ 90636 w 1321686"/>
                <a:gd name="connsiteY46" fmla="*/ 571829 h 1034323"/>
                <a:gd name="connsiteX47" fmla="*/ 19136 w 1321686"/>
                <a:gd name="connsiteY47" fmla="*/ 747552 h 1034323"/>
                <a:gd name="connsiteX48" fmla="*/ 16360 w 1321686"/>
                <a:gd name="connsiteY48" fmla="*/ 847099 h 1034323"/>
                <a:gd name="connsiteX49" fmla="*/ 127227 w 1321686"/>
                <a:gd name="connsiteY49" fmla="*/ 936859 h 1034323"/>
                <a:gd name="connsiteX50" fmla="*/ 217791 w 1321686"/>
                <a:gd name="connsiteY50" fmla="*/ 944163 h 1034323"/>
                <a:gd name="connsiteX51" fmla="*/ 312299 w 1321686"/>
                <a:gd name="connsiteY51" fmla="*/ 951466 h 1034323"/>
                <a:gd name="connsiteX52" fmla="*/ 384311 w 1321686"/>
                <a:gd name="connsiteY52" fmla="*/ 960814 h 1034323"/>
                <a:gd name="connsiteX53" fmla="*/ 464650 w 1321686"/>
                <a:gd name="connsiteY53" fmla="*/ 971112 h 1034323"/>
                <a:gd name="connsiteX54" fmla="*/ 636793 w 1321686"/>
                <a:gd name="connsiteY54" fmla="*/ 938466 h 1034323"/>
                <a:gd name="connsiteX55" fmla="*/ 664401 w 1321686"/>
                <a:gd name="connsiteY55" fmla="*/ 923859 h 1034323"/>
                <a:gd name="connsiteX56" fmla="*/ 764678 w 1321686"/>
                <a:gd name="connsiteY56" fmla="*/ 881425 h 1034323"/>
                <a:gd name="connsiteX57" fmla="*/ 794184 w 1321686"/>
                <a:gd name="connsiteY57" fmla="*/ 877700 h 103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321686" h="1034323">
                  <a:moveTo>
                    <a:pt x="1150085" y="1033703"/>
                  </a:moveTo>
                  <a:cubicBezTo>
                    <a:pt x="1090341" y="1033703"/>
                    <a:pt x="1037246" y="1007557"/>
                    <a:pt x="987289" y="980534"/>
                  </a:cubicBezTo>
                  <a:cubicBezTo>
                    <a:pt x="970418" y="971258"/>
                    <a:pt x="953766" y="961180"/>
                    <a:pt x="937553" y="951320"/>
                  </a:cubicBezTo>
                  <a:cubicBezTo>
                    <a:pt x="913597" y="936713"/>
                    <a:pt x="888838" y="922106"/>
                    <a:pt x="863641" y="909763"/>
                  </a:cubicBezTo>
                  <a:cubicBezTo>
                    <a:pt x="828219" y="892599"/>
                    <a:pt x="798566" y="887852"/>
                    <a:pt x="767161" y="894353"/>
                  </a:cubicBezTo>
                  <a:cubicBezTo>
                    <a:pt x="731958" y="901656"/>
                    <a:pt x="700772" y="918819"/>
                    <a:pt x="670536" y="935106"/>
                  </a:cubicBezTo>
                  <a:cubicBezTo>
                    <a:pt x="661333" y="940292"/>
                    <a:pt x="652057" y="945331"/>
                    <a:pt x="642637" y="950224"/>
                  </a:cubicBezTo>
                  <a:cubicBezTo>
                    <a:pt x="587422" y="978438"/>
                    <a:pt x="525195" y="990197"/>
                    <a:pt x="463481" y="984113"/>
                  </a:cubicBezTo>
                  <a:cubicBezTo>
                    <a:pt x="436166" y="981702"/>
                    <a:pt x="408705" y="977686"/>
                    <a:pt x="382047" y="973742"/>
                  </a:cubicBezTo>
                  <a:cubicBezTo>
                    <a:pt x="358749" y="970309"/>
                    <a:pt x="334501" y="966438"/>
                    <a:pt x="310691" y="964466"/>
                  </a:cubicBezTo>
                  <a:cubicBezTo>
                    <a:pt x="279651" y="961326"/>
                    <a:pt x="247443" y="959135"/>
                    <a:pt x="216550" y="957163"/>
                  </a:cubicBezTo>
                  <a:cubicBezTo>
                    <a:pt x="185655" y="955191"/>
                    <a:pt x="155857" y="953073"/>
                    <a:pt x="125547" y="949859"/>
                  </a:cubicBezTo>
                  <a:cubicBezTo>
                    <a:pt x="66243" y="944090"/>
                    <a:pt x="13439" y="900852"/>
                    <a:pt x="2776" y="848851"/>
                  </a:cubicBezTo>
                  <a:cubicBezTo>
                    <a:pt x="-3725" y="813817"/>
                    <a:pt x="-2775" y="777810"/>
                    <a:pt x="5551" y="743170"/>
                  </a:cubicBezTo>
                  <a:cubicBezTo>
                    <a:pt x="19062" y="678533"/>
                    <a:pt x="48860" y="620763"/>
                    <a:pt x="77564" y="564964"/>
                  </a:cubicBezTo>
                  <a:cubicBezTo>
                    <a:pt x="119120" y="482033"/>
                    <a:pt x="188212" y="416162"/>
                    <a:pt x="273079" y="378651"/>
                  </a:cubicBezTo>
                  <a:cubicBezTo>
                    <a:pt x="356631" y="341038"/>
                    <a:pt x="453841" y="293054"/>
                    <a:pt x="541556" y="222868"/>
                  </a:cubicBezTo>
                  <a:cubicBezTo>
                    <a:pt x="642344" y="142529"/>
                    <a:pt x="745032" y="87168"/>
                    <a:pt x="855607" y="54302"/>
                  </a:cubicBezTo>
                  <a:cubicBezTo>
                    <a:pt x="900159" y="41083"/>
                    <a:pt x="945659" y="28521"/>
                    <a:pt x="989627" y="16324"/>
                  </a:cubicBezTo>
                  <a:lnTo>
                    <a:pt x="1050538" y="-620"/>
                  </a:lnTo>
                  <a:cubicBezTo>
                    <a:pt x="1052583" y="-474"/>
                    <a:pt x="1054628" y="-474"/>
                    <a:pt x="1056672" y="-620"/>
                  </a:cubicBezTo>
                  <a:cubicBezTo>
                    <a:pt x="1113494" y="9093"/>
                    <a:pt x="1145630" y="26038"/>
                    <a:pt x="1152057" y="87826"/>
                  </a:cubicBezTo>
                  <a:cubicBezTo>
                    <a:pt x="1156731" y="135028"/>
                    <a:pt x="1155708" y="182625"/>
                    <a:pt x="1148989" y="229587"/>
                  </a:cubicBezTo>
                  <a:cubicBezTo>
                    <a:pt x="1137669" y="312116"/>
                    <a:pt x="1121528" y="392017"/>
                    <a:pt x="1107213" y="459282"/>
                  </a:cubicBezTo>
                  <a:cubicBezTo>
                    <a:pt x="1089977" y="540936"/>
                    <a:pt x="1108527" y="609077"/>
                    <a:pt x="1164181" y="668455"/>
                  </a:cubicBezTo>
                  <a:cubicBezTo>
                    <a:pt x="1206030" y="713079"/>
                    <a:pt x="1246710" y="756900"/>
                    <a:pt x="1284323" y="802474"/>
                  </a:cubicBezTo>
                  <a:cubicBezTo>
                    <a:pt x="1313537" y="838116"/>
                    <a:pt x="1324930" y="872369"/>
                    <a:pt x="1318431" y="907134"/>
                  </a:cubicBezTo>
                  <a:cubicBezTo>
                    <a:pt x="1303824" y="984770"/>
                    <a:pt x="1230789" y="1026619"/>
                    <a:pt x="1169950" y="1032608"/>
                  </a:cubicBezTo>
                  <a:cubicBezTo>
                    <a:pt x="1163304" y="1033411"/>
                    <a:pt x="1156585" y="1033703"/>
                    <a:pt x="1150085" y="1033703"/>
                  </a:cubicBezTo>
                  <a:close/>
                  <a:moveTo>
                    <a:pt x="794184" y="877700"/>
                  </a:moveTo>
                  <a:cubicBezTo>
                    <a:pt x="820550" y="878307"/>
                    <a:pt x="846332" y="884982"/>
                    <a:pt x="869703" y="897201"/>
                  </a:cubicBezTo>
                  <a:cubicBezTo>
                    <a:pt x="895484" y="909763"/>
                    <a:pt x="920827" y="924735"/>
                    <a:pt x="944637" y="939342"/>
                  </a:cubicBezTo>
                  <a:cubicBezTo>
                    <a:pt x="960704" y="949056"/>
                    <a:pt x="977283" y="959062"/>
                    <a:pt x="993862" y="968556"/>
                  </a:cubicBezTo>
                  <a:cubicBezTo>
                    <a:pt x="1047178" y="997770"/>
                    <a:pt x="1104511" y="1025670"/>
                    <a:pt x="1168709" y="1019243"/>
                  </a:cubicBezTo>
                  <a:cubicBezTo>
                    <a:pt x="1225165" y="1013765"/>
                    <a:pt x="1291919" y="975421"/>
                    <a:pt x="1305138" y="904942"/>
                  </a:cubicBezTo>
                  <a:cubicBezTo>
                    <a:pt x="1310908" y="874852"/>
                    <a:pt x="1300756" y="844616"/>
                    <a:pt x="1274171" y="812480"/>
                  </a:cubicBezTo>
                  <a:cubicBezTo>
                    <a:pt x="1236704" y="766833"/>
                    <a:pt x="1196242" y="723012"/>
                    <a:pt x="1154613" y="679191"/>
                  </a:cubicBezTo>
                  <a:cubicBezTo>
                    <a:pt x="1095454" y="616015"/>
                    <a:pt x="1075661" y="543273"/>
                    <a:pt x="1093993" y="456872"/>
                  </a:cubicBezTo>
                  <a:cubicBezTo>
                    <a:pt x="1108600" y="389753"/>
                    <a:pt x="1124376" y="309998"/>
                    <a:pt x="1135624" y="228345"/>
                  </a:cubicBezTo>
                  <a:cubicBezTo>
                    <a:pt x="1142051" y="182589"/>
                    <a:pt x="1143074" y="136226"/>
                    <a:pt x="1138545" y="90235"/>
                  </a:cubicBezTo>
                  <a:cubicBezTo>
                    <a:pt x="1133579" y="42106"/>
                    <a:pt x="1113933" y="24504"/>
                    <a:pt x="1054482" y="14279"/>
                  </a:cubicBezTo>
                  <a:lnTo>
                    <a:pt x="1053970" y="14279"/>
                  </a:lnTo>
                  <a:lnTo>
                    <a:pt x="993059" y="31223"/>
                  </a:lnTo>
                  <a:cubicBezTo>
                    <a:pt x="949238" y="43347"/>
                    <a:pt x="903737" y="55690"/>
                    <a:pt x="859331" y="69128"/>
                  </a:cubicBezTo>
                  <a:cubicBezTo>
                    <a:pt x="746200" y="103718"/>
                    <a:pt x="641030" y="160196"/>
                    <a:pt x="549663" y="235356"/>
                  </a:cubicBezTo>
                  <a:cubicBezTo>
                    <a:pt x="460852" y="306492"/>
                    <a:pt x="362620" y="354915"/>
                    <a:pt x="278337" y="392966"/>
                  </a:cubicBezTo>
                  <a:cubicBezTo>
                    <a:pt x="196757" y="428724"/>
                    <a:pt x="130295" y="492038"/>
                    <a:pt x="90636" y="571829"/>
                  </a:cubicBezTo>
                  <a:cubicBezTo>
                    <a:pt x="61422" y="628139"/>
                    <a:pt x="32208" y="684961"/>
                    <a:pt x="19136" y="747552"/>
                  </a:cubicBezTo>
                  <a:cubicBezTo>
                    <a:pt x="11247" y="780169"/>
                    <a:pt x="10298" y="814087"/>
                    <a:pt x="16360" y="847099"/>
                  </a:cubicBezTo>
                  <a:cubicBezTo>
                    <a:pt x="25854" y="893184"/>
                    <a:pt x="73546" y="931820"/>
                    <a:pt x="127227" y="936859"/>
                  </a:cubicBezTo>
                  <a:cubicBezTo>
                    <a:pt x="157391" y="939780"/>
                    <a:pt x="188066" y="941826"/>
                    <a:pt x="217791" y="944163"/>
                  </a:cubicBezTo>
                  <a:cubicBezTo>
                    <a:pt x="248831" y="946207"/>
                    <a:pt x="280820" y="948398"/>
                    <a:pt x="312299" y="951466"/>
                  </a:cubicBezTo>
                  <a:cubicBezTo>
                    <a:pt x="336400" y="953803"/>
                    <a:pt x="360794" y="957382"/>
                    <a:pt x="384311" y="960814"/>
                  </a:cubicBezTo>
                  <a:cubicBezTo>
                    <a:pt x="410750" y="964758"/>
                    <a:pt x="438065" y="968994"/>
                    <a:pt x="464650" y="971112"/>
                  </a:cubicBezTo>
                  <a:cubicBezTo>
                    <a:pt x="523954" y="977196"/>
                    <a:pt x="583843" y="965854"/>
                    <a:pt x="636793" y="938466"/>
                  </a:cubicBezTo>
                  <a:cubicBezTo>
                    <a:pt x="646069" y="933646"/>
                    <a:pt x="655198" y="928606"/>
                    <a:pt x="664401" y="923859"/>
                  </a:cubicBezTo>
                  <a:cubicBezTo>
                    <a:pt x="695368" y="906768"/>
                    <a:pt x="727576" y="889094"/>
                    <a:pt x="764678" y="881425"/>
                  </a:cubicBezTo>
                  <a:cubicBezTo>
                    <a:pt x="774319" y="879147"/>
                    <a:pt x="784252" y="877897"/>
                    <a:pt x="794184" y="87770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53">
              <a:extLst>
                <a:ext uri="{FF2B5EF4-FFF2-40B4-BE49-F238E27FC236}">
                  <a16:creationId xmlns:a16="http://schemas.microsoft.com/office/drawing/2014/main" id="{2B078CD9-0058-AD99-8EA4-46FFA8FA6F51}"/>
                </a:ext>
              </a:extLst>
            </p:cNvPr>
            <p:cNvSpPr/>
            <p:nvPr/>
          </p:nvSpPr>
          <p:spPr>
            <a:xfrm>
              <a:off x="6206729" y="768806"/>
              <a:ext cx="301037" cy="350826"/>
            </a:xfrm>
            <a:custGeom>
              <a:avLst/>
              <a:gdLst>
                <a:gd name="connsiteX0" fmla="*/ 231855 w 301037"/>
                <a:gd name="connsiteY0" fmla="*/ 350202 h 350826"/>
                <a:gd name="connsiteX1" fmla="*/ 182191 w 301037"/>
                <a:gd name="connsiteY1" fmla="*/ 335011 h 350826"/>
                <a:gd name="connsiteX2" fmla="*/ 8002 w 301037"/>
                <a:gd name="connsiteY2" fmla="*/ 143367 h 350826"/>
                <a:gd name="connsiteX3" fmla="*/ 699 w 301037"/>
                <a:gd name="connsiteY3" fmla="*/ 71427 h 350826"/>
                <a:gd name="connsiteX4" fmla="*/ 69352 w 301037"/>
                <a:gd name="connsiteY4" fmla="*/ 583 h 350826"/>
                <a:gd name="connsiteX5" fmla="*/ 72857 w 301037"/>
                <a:gd name="connsiteY5" fmla="*/ 583 h 350826"/>
                <a:gd name="connsiteX6" fmla="*/ 73953 w 301037"/>
                <a:gd name="connsiteY6" fmla="*/ 583 h 350826"/>
                <a:gd name="connsiteX7" fmla="*/ 265743 w 301037"/>
                <a:gd name="connsiteY7" fmla="*/ 99546 h 350826"/>
                <a:gd name="connsiteX8" fmla="*/ 295688 w 301037"/>
                <a:gd name="connsiteY8" fmla="*/ 268768 h 350826"/>
                <a:gd name="connsiteX9" fmla="*/ 256029 w 301037"/>
                <a:gd name="connsiteY9" fmla="*/ 344652 h 350826"/>
                <a:gd name="connsiteX10" fmla="*/ 231855 w 301037"/>
                <a:gd name="connsiteY10" fmla="*/ 350202 h 350826"/>
                <a:gd name="connsiteX11" fmla="*/ 73149 w 301037"/>
                <a:gd name="connsiteY11" fmla="*/ 14240 h 350826"/>
                <a:gd name="connsiteX12" fmla="*/ 14210 w 301037"/>
                <a:gd name="connsiteY12" fmla="*/ 73691 h 350826"/>
                <a:gd name="connsiteX13" fmla="*/ 20126 w 301037"/>
                <a:gd name="connsiteY13" fmla="*/ 137012 h 350826"/>
                <a:gd name="connsiteX14" fmla="*/ 188107 w 301037"/>
                <a:gd name="connsiteY14" fmla="*/ 322303 h 350826"/>
                <a:gd name="connsiteX15" fmla="*/ 250114 w 301037"/>
                <a:gd name="connsiteY15" fmla="*/ 331651 h 350826"/>
                <a:gd name="connsiteX16" fmla="*/ 282541 w 301037"/>
                <a:gd name="connsiteY16" fmla="*/ 266358 h 350826"/>
                <a:gd name="connsiteX17" fmla="*/ 254203 w 301037"/>
                <a:gd name="connsiteY17" fmla="*/ 106849 h 350826"/>
                <a:gd name="connsiteX18" fmla="*/ 75267 w 301037"/>
                <a:gd name="connsiteY18" fmla="*/ 14678 h 350826"/>
                <a:gd name="connsiteX19" fmla="*/ 73149 w 301037"/>
                <a:gd name="connsiteY19" fmla="*/ 13948 h 35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1037" h="350826">
                  <a:moveTo>
                    <a:pt x="231855" y="350202"/>
                  </a:moveTo>
                  <a:cubicBezTo>
                    <a:pt x="214326" y="349238"/>
                    <a:pt x="197236" y="344023"/>
                    <a:pt x="182191" y="335011"/>
                  </a:cubicBezTo>
                  <a:cubicBezTo>
                    <a:pt x="108352" y="295280"/>
                    <a:pt x="49705" y="230863"/>
                    <a:pt x="8002" y="143367"/>
                  </a:cubicBezTo>
                  <a:cubicBezTo>
                    <a:pt x="-1273" y="120587"/>
                    <a:pt x="-3830" y="95609"/>
                    <a:pt x="699" y="71427"/>
                  </a:cubicBezTo>
                  <a:cubicBezTo>
                    <a:pt x="5957" y="36881"/>
                    <a:pt x="29036" y="12999"/>
                    <a:pt x="69352" y="583"/>
                  </a:cubicBezTo>
                  <a:cubicBezTo>
                    <a:pt x="70520" y="218"/>
                    <a:pt x="71689" y="218"/>
                    <a:pt x="72857" y="583"/>
                  </a:cubicBezTo>
                  <a:lnTo>
                    <a:pt x="73953" y="583"/>
                  </a:lnTo>
                  <a:cubicBezTo>
                    <a:pt x="159185" y="-7597"/>
                    <a:pt x="223602" y="25999"/>
                    <a:pt x="265743" y="99546"/>
                  </a:cubicBezTo>
                  <a:cubicBezTo>
                    <a:pt x="295395" y="150641"/>
                    <a:pt x="306058" y="210595"/>
                    <a:pt x="295688" y="268768"/>
                  </a:cubicBezTo>
                  <a:cubicBezTo>
                    <a:pt x="289334" y="309010"/>
                    <a:pt x="276406" y="334061"/>
                    <a:pt x="256029" y="344652"/>
                  </a:cubicBezTo>
                  <a:cubicBezTo>
                    <a:pt x="248506" y="348405"/>
                    <a:pt x="240253" y="350304"/>
                    <a:pt x="231855" y="350202"/>
                  </a:cubicBezTo>
                  <a:close/>
                  <a:moveTo>
                    <a:pt x="73149" y="14240"/>
                  </a:moveTo>
                  <a:cubicBezTo>
                    <a:pt x="37946" y="25269"/>
                    <a:pt x="18884" y="44696"/>
                    <a:pt x="14210" y="73691"/>
                  </a:cubicBezTo>
                  <a:cubicBezTo>
                    <a:pt x="10120" y="94930"/>
                    <a:pt x="12165" y="116899"/>
                    <a:pt x="20126" y="137012"/>
                  </a:cubicBezTo>
                  <a:cubicBezTo>
                    <a:pt x="60514" y="221660"/>
                    <a:pt x="117116" y="283886"/>
                    <a:pt x="188107" y="322303"/>
                  </a:cubicBezTo>
                  <a:cubicBezTo>
                    <a:pt x="214253" y="336399"/>
                    <a:pt x="234995" y="339466"/>
                    <a:pt x="250114" y="331651"/>
                  </a:cubicBezTo>
                  <a:cubicBezTo>
                    <a:pt x="265232" y="323836"/>
                    <a:pt x="277063" y="301122"/>
                    <a:pt x="282541" y="266358"/>
                  </a:cubicBezTo>
                  <a:cubicBezTo>
                    <a:pt x="292182" y="211508"/>
                    <a:pt x="282175" y="155008"/>
                    <a:pt x="254203" y="106849"/>
                  </a:cubicBezTo>
                  <a:cubicBezTo>
                    <a:pt x="214473" y="37246"/>
                    <a:pt x="156045" y="7083"/>
                    <a:pt x="75267" y="14678"/>
                  </a:cubicBezTo>
                  <a:cubicBezTo>
                    <a:pt x="74537" y="14562"/>
                    <a:pt x="73807" y="14313"/>
                    <a:pt x="73149" y="13948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54">
              <a:extLst>
                <a:ext uri="{FF2B5EF4-FFF2-40B4-BE49-F238E27FC236}">
                  <a16:creationId xmlns:a16="http://schemas.microsoft.com/office/drawing/2014/main" id="{2F115F57-6892-47FB-CC51-10A26BF102FA}"/>
                </a:ext>
              </a:extLst>
            </p:cNvPr>
            <p:cNvSpPr/>
            <p:nvPr/>
          </p:nvSpPr>
          <p:spPr>
            <a:xfrm>
              <a:off x="4912180" y="742329"/>
              <a:ext cx="899203" cy="906877"/>
            </a:xfrm>
            <a:custGeom>
              <a:avLst/>
              <a:gdLst>
                <a:gd name="connsiteX0" fmla="*/ 442197 w 899203"/>
                <a:gd name="connsiteY0" fmla="*/ 906257 h 906877"/>
                <a:gd name="connsiteX1" fmla="*/ 355796 w 899203"/>
                <a:gd name="connsiteY1" fmla="*/ 886319 h 906877"/>
                <a:gd name="connsiteX2" fmla="*/ 65701 w 899203"/>
                <a:gd name="connsiteY2" fmla="*/ 663415 h 906877"/>
                <a:gd name="connsiteX3" fmla="*/ 55549 w 899203"/>
                <a:gd name="connsiteY3" fmla="*/ 355061 h 906877"/>
                <a:gd name="connsiteX4" fmla="*/ 167365 w 899203"/>
                <a:gd name="connsiteY4" fmla="*/ 238205 h 906877"/>
                <a:gd name="connsiteX5" fmla="*/ 278598 w 899203"/>
                <a:gd name="connsiteY5" fmla="*/ 160495 h 906877"/>
                <a:gd name="connsiteX6" fmla="*/ 377195 w 899203"/>
                <a:gd name="connsiteY6" fmla="*/ 92427 h 906877"/>
                <a:gd name="connsiteX7" fmla="*/ 559345 w 899203"/>
                <a:gd name="connsiteY7" fmla="*/ -401 h 906877"/>
                <a:gd name="connsiteX8" fmla="*/ 561975 w 899203"/>
                <a:gd name="connsiteY8" fmla="*/ -401 h 906877"/>
                <a:gd name="connsiteX9" fmla="*/ 565261 w 899203"/>
                <a:gd name="connsiteY9" fmla="*/ -401 h 906877"/>
                <a:gd name="connsiteX10" fmla="*/ 600902 w 899203"/>
                <a:gd name="connsiteY10" fmla="*/ 8509 h 906877"/>
                <a:gd name="connsiteX11" fmla="*/ 679415 w 899203"/>
                <a:gd name="connsiteY11" fmla="*/ 31296 h 906877"/>
                <a:gd name="connsiteX12" fmla="*/ 874419 w 899203"/>
                <a:gd name="connsiteY12" fmla="*/ 264497 h 906877"/>
                <a:gd name="connsiteX13" fmla="*/ 835637 w 899203"/>
                <a:gd name="connsiteY13" fmla="*/ 615066 h 906877"/>
                <a:gd name="connsiteX14" fmla="*/ 560149 w 899203"/>
                <a:gd name="connsiteY14" fmla="*/ 870251 h 906877"/>
                <a:gd name="connsiteX15" fmla="*/ 442197 w 899203"/>
                <a:gd name="connsiteY15" fmla="*/ 906257 h 906877"/>
                <a:gd name="connsiteX16" fmla="*/ 561975 w 899203"/>
                <a:gd name="connsiteY16" fmla="*/ 13476 h 906877"/>
                <a:gd name="connsiteX17" fmla="*/ 561391 w 899203"/>
                <a:gd name="connsiteY17" fmla="*/ 13476 h 906877"/>
                <a:gd name="connsiteX18" fmla="*/ 385084 w 899203"/>
                <a:gd name="connsiteY18" fmla="*/ 103674 h 906877"/>
                <a:gd name="connsiteX19" fmla="*/ 285683 w 899203"/>
                <a:gd name="connsiteY19" fmla="*/ 172254 h 906877"/>
                <a:gd name="connsiteX20" fmla="*/ 175399 w 899203"/>
                <a:gd name="connsiteY20" fmla="*/ 249306 h 906877"/>
                <a:gd name="connsiteX21" fmla="*/ 65846 w 899203"/>
                <a:gd name="connsiteY21" fmla="*/ 363533 h 906877"/>
                <a:gd name="connsiteX22" fmla="*/ 75634 w 899203"/>
                <a:gd name="connsiteY22" fmla="*/ 653775 h 906877"/>
                <a:gd name="connsiteX23" fmla="*/ 360471 w 899203"/>
                <a:gd name="connsiteY23" fmla="*/ 872880 h 906877"/>
                <a:gd name="connsiteX24" fmla="*/ 552991 w 899203"/>
                <a:gd name="connsiteY24" fmla="*/ 857835 h 906877"/>
                <a:gd name="connsiteX25" fmla="*/ 823805 w 899203"/>
                <a:gd name="connsiteY25" fmla="*/ 607544 h 906877"/>
                <a:gd name="connsiteX26" fmla="*/ 861126 w 899203"/>
                <a:gd name="connsiteY26" fmla="*/ 268880 h 906877"/>
                <a:gd name="connsiteX27" fmla="*/ 674230 w 899203"/>
                <a:gd name="connsiteY27" fmla="*/ 44589 h 906877"/>
                <a:gd name="connsiteX28" fmla="*/ 597543 w 899203"/>
                <a:gd name="connsiteY28" fmla="*/ 22678 h 906877"/>
                <a:gd name="connsiteX29" fmla="*/ 561975 w 899203"/>
                <a:gd name="connsiteY29" fmla="*/ 13476 h 90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99203" h="906877">
                  <a:moveTo>
                    <a:pt x="442197" y="906257"/>
                  </a:moveTo>
                  <a:cubicBezTo>
                    <a:pt x="412326" y="905943"/>
                    <a:pt x="382819" y="899136"/>
                    <a:pt x="355796" y="886319"/>
                  </a:cubicBezTo>
                  <a:cubicBezTo>
                    <a:pt x="243322" y="835216"/>
                    <a:pt x="144068" y="758952"/>
                    <a:pt x="65701" y="663415"/>
                  </a:cubicBezTo>
                  <a:cubicBezTo>
                    <a:pt x="-20408" y="558902"/>
                    <a:pt x="-23694" y="460889"/>
                    <a:pt x="55549" y="355061"/>
                  </a:cubicBezTo>
                  <a:cubicBezTo>
                    <a:pt x="87465" y="311298"/>
                    <a:pt x="125079" y="271998"/>
                    <a:pt x="167365" y="238205"/>
                  </a:cubicBezTo>
                  <a:cubicBezTo>
                    <a:pt x="203153" y="210232"/>
                    <a:pt x="241423" y="184962"/>
                    <a:pt x="278598" y="160495"/>
                  </a:cubicBezTo>
                  <a:cubicBezTo>
                    <a:pt x="311391" y="138585"/>
                    <a:pt x="345352" y="116674"/>
                    <a:pt x="377195" y="92427"/>
                  </a:cubicBezTo>
                  <a:cubicBezTo>
                    <a:pt x="435623" y="48094"/>
                    <a:pt x="490254" y="10846"/>
                    <a:pt x="559345" y="-401"/>
                  </a:cubicBezTo>
                  <a:cubicBezTo>
                    <a:pt x="560222" y="-547"/>
                    <a:pt x="561098" y="-547"/>
                    <a:pt x="561975" y="-401"/>
                  </a:cubicBezTo>
                  <a:cubicBezTo>
                    <a:pt x="563070" y="-693"/>
                    <a:pt x="564166" y="-693"/>
                    <a:pt x="565261" y="-401"/>
                  </a:cubicBezTo>
                  <a:cubicBezTo>
                    <a:pt x="577092" y="2812"/>
                    <a:pt x="589070" y="5661"/>
                    <a:pt x="600902" y="8509"/>
                  </a:cubicBezTo>
                  <a:cubicBezTo>
                    <a:pt x="627560" y="14242"/>
                    <a:pt x="653779" y="21853"/>
                    <a:pt x="679415" y="31296"/>
                  </a:cubicBezTo>
                  <a:cubicBezTo>
                    <a:pt x="772461" y="68179"/>
                    <a:pt x="838048" y="146618"/>
                    <a:pt x="874419" y="264497"/>
                  </a:cubicBezTo>
                  <a:cubicBezTo>
                    <a:pt x="915392" y="397568"/>
                    <a:pt x="902245" y="515738"/>
                    <a:pt x="835637" y="615066"/>
                  </a:cubicBezTo>
                  <a:cubicBezTo>
                    <a:pt x="764720" y="720215"/>
                    <a:pt x="670432" y="807543"/>
                    <a:pt x="560149" y="870251"/>
                  </a:cubicBezTo>
                  <a:cubicBezTo>
                    <a:pt x="524800" y="892600"/>
                    <a:pt x="484046" y="905030"/>
                    <a:pt x="442197" y="906257"/>
                  </a:cubicBezTo>
                  <a:close/>
                  <a:moveTo>
                    <a:pt x="561975" y="13476"/>
                  </a:moveTo>
                  <a:lnTo>
                    <a:pt x="561391" y="13476"/>
                  </a:lnTo>
                  <a:cubicBezTo>
                    <a:pt x="495293" y="23920"/>
                    <a:pt x="442489" y="60510"/>
                    <a:pt x="385084" y="103674"/>
                  </a:cubicBezTo>
                  <a:cubicBezTo>
                    <a:pt x="352875" y="128214"/>
                    <a:pt x="318694" y="150490"/>
                    <a:pt x="285683" y="172254"/>
                  </a:cubicBezTo>
                  <a:cubicBezTo>
                    <a:pt x="249165" y="196721"/>
                    <a:pt x="210749" y="221699"/>
                    <a:pt x="175399" y="249306"/>
                  </a:cubicBezTo>
                  <a:cubicBezTo>
                    <a:pt x="133989" y="282362"/>
                    <a:pt x="97179" y="320771"/>
                    <a:pt x="65846" y="363533"/>
                  </a:cubicBezTo>
                  <a:cubicBezTo>
                    <a:pt x="-9672" y="464468"/>
                    <a:pt x="-6604" y="554009"/>
                    <a:pt x="75634" y="653775"/>
                  </a:cubicBezTo>
                  <a:cubicBezTo>
                    <a:pt x="152612" y="747625"/>
                    <a:pt x="250042" y="822581"/>
                    <a:pt x="360471" y="872880"/>
                  </a:cubicBezTo>
                  <a:cubicBezTo>
                    <a:pt x="424157" y="902094"/>
                    <a:pt x="485288" y="897347"/>
                    <a:pt x="552991" y="857835"/>
                  </a:cubicBezTo>
                  <a:cubicBezTo>
                    <a:pt x="661302" y="796383"/>
                    <a:pt x="753984" y="710720"/>
                    <a:pt x="823805" y="607544"/>
                  </a:cubicBezTo>
                  <a:cubicBezTo>
                    <a:pt x="888150" y="511283"/>
                    <a:pt x="900712" y="397348"/>
                    <a:pt x="861126" y="268880"/>
                  </a:cubicBezTo>
                  <a:cubicBezTo>
                    <a:pt x="825631" y="153703"/>
                    <a:pt x="764428" y="80303"/>
                    <a:pt x="674230" y="44589"/>
                  </a:cubicBezTo>
                  <a:cubicBezTo>
                    <a:pt x="649178" y="35518"/>
                    <a:pt x="623616" y="28199"/>
                    <a:pt x="597543" y="22678"/>
                  </a:cubicBezTo>
                  <a:cubicBezTo>
                    <a:pt x="585857" y="19538"/>
                    <a:pt x="573879" y="16689"/>
                    <a:pt x="561975" y="13476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55">
              <a:extLst>
                <a:ext uri="{FF2B5EF4-FFF2-40B4-BE49-F238E27FC236}">
                  <a16:creationId xmlns:a16="http://schemas.microsoft.com/office/drawing/2014/main" id="{8974348A-442C-45E7-3878-07C7378AF00D}"/>
                </a:ext>
              </a:extLst>
            </p:cNvPr>
            <p:cNvSpPr/>
            <p:nvPr/>
          </p:nvSpPr>
          <p:spPr>
            <a:xfrm>
              <a:off x="6071295" y="632940"/>
              <a:ext cx="640788" cy="761825"/>
            </a:xfrm>
            <a:custGeom>
              <a:avLst/>
              <a:gdLst>
                <a:gd name="connsiteX0" fmla="*/ 518471 w 640788"/>
                <a:gd name="connsiteY0" fmla="*/ 761191 h 761825"/>
                <a:gd name="connsiteX1" fmla="*/ 449234 w 640788"/>
                <a:gd name="connsiteY1" fmla="*/ 747752 h 761825"/>
                <a:gd name="connsiteX2" fmla="*/ 313607 w 640788"/>
                <a:gd name="connsiteY2" fmla="*/ 653829 h 761825"/>
                <a:gd name="connsiteX3" fmla="*/ 102463 w 640788"/>
                <a:gd name="connsiteY3" fmla="*/ 410476 h 761825"/>
                <a:gd name="connsiteX4" fmla="*/ 5910 w 640788"/>
                <a:gd name="connsiteY4" fmla="*/ 223652 h 761825"/>
                <a:gd name="connsiteX5" fmla="*/ 71642 w 640788"/>
                <a:gd name="connsiteY5" fmla="*/ 25143 h 761825"/>
                <a:gd name="connsiteX6" fmla="*/ 123278 w 640788"/>
                <a:gd name="connsiteY6" fmla="*/ 6227 h 761825"/>
                <a:gd name="connsiteX7" fmla="*/ 146503 w 640788"/>
                <a:gd name="connsiteY7" fmla="*/ -346 h 761825"/>
                <a:gd name="connsiteX8" fmla="*/ 150082 w 640788"/>
                <a:gd name="connsiteY8" fmla="*/ -346 h 761825"/>
                <a:gd name="connsiteX9" fmla="*/ 151543 w 640788"/>
                <a:gd name="connsiteY9" fmla="*/ -346 h 761825"/>
                <a:gd name="connsiteX10" fmla="*/ 429076 w 640788"/>
                <a:gd name="connsiteY10" fmla="*/ 96790 h 761825"/>
                <a:gd name="connsiteX11" fmla="*/ 550534 w 640788"/>
                <a:gd name="connsiteY11" fmla="*/ 292013 h 761825"/>
                <a:gd name="connsiteX12" fmla="*/ 622181 w 640788"/>
                <a:gd name="connsiteY12" fmla="*/ 542013 h 761825"/>
                <a:gd name="connsiteX13" fmla="*/ 624883 w 640788"/>
                <a:gd name="connsiteY13" fmla="*/ 552675 h 761825"/>
                <a:gd name="connsiteX14" fmla="*/ 637153 w 640788"/>
                <a:gd name="connsiteY14" fmla="*/ 657627 h 761825"/>
                <a:gd name="connsiteX15" fmla="*/ 580917 w 640788"/>
                <a:gd name="connsiteY15" fmla="*/ 745270 h 761825"/>
                <a:gd name="connsiteX16" fmla="*/ 518471 w 640788"/>
                <a:gd name="connsiteY16" fmla="*/ 761191 h 761825"/>
                <a:gd name="connsiteX17" fmla="*/ 150374 w 640788"/>
                <a:gd name="connsiteY17" fmla="*/ 13384 h 761825"/>
                <a:gd name="connsiteX18" fmla="*/ 126491 w 640788"/>
                <a:gd name="connsiteY18" fmla="*/ 20030 h 761825"/>
                <a:gd name="connsiteX19" fmla="*/ 77924 w 640788"/>
                <a:gd name="connsiteY19" fmla="*/ 37486 h 761825"/>
                <a:gd name="connsiteX20" fmla="*/ 18764 w 640788"/>
                <a:gd name="connsiteY20" fmla="*/ 220074 h 761825"/>
                <a:gd name="connsiteX21" fmla="*/ 112469 w 640788"/>
                <a:gd name="connsiteY21" fmla="*/ 401055 h 761825"/>
                <a:gd name="connsiteX22" fmla="*/ 323102 w 640788"/>
                <a:gd name="connsiteY22" fmla="*/ 643750 h 761825"/>
                <a:gd name="connsiteX23" fmla="*/ 452740 w 640788"/>
                <a:gd name="connsiteY23" fmla="*/ 734314 h 761825"/>
                <a:gd name="connsiteX24" fmla="*/ 573978 w 640788"/>
                <a:gd name="connsiteY24" fmla="*/ 732707 h 761825"/>
                <a:gd name="connsiteX25" fmla="*/ 623642 w 640788"/>
                <a:gd name="connsiteY25" fmla="*/ 654341 h 761825"/>
                <a:gd name="connsiteX26" fmla="*/ 611591 w 640788"/>
                <a:gd name="connsiteY26" fmla="*/ 556400 h 761825"/>
                <a:gd name="connsiteX27" fmla="*/ 608816 w 640788"/>
                <a:gd name="connsiteY27" fmla="*/ 545737 h 761825"/>
                <a:gd name="connsiteX28" fmla="*/ 537387 w 640788"/>
                <a:gd name="connsiteY28" fmla="*/ 296542 h 761825"/>
                <a:gd name="connsiteX29" fmla="*/ 420531 w 640788"/>
                <a:gd name="connsiteY29" fmla="*/ 107745 h 761825"/>
                <a:gd name="connsiteX30" fmla="*/ 151835 w 640788"/>
                <a:gd name="connsiteY30" fmla="*/ 13895 h 76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40788" h="761825">
                  <a:moveTo>
                    <a:pt x="518471" y="761191"/>
                  </a:moveTo>
                  <a:cubicBezTo>
                    <a:pt x="494808" y="760782"/>
                    <a:pt x="471364" y="756232"/>
                    <a:pt x="449234" y="747752"/>
                  </a:cubicBezTo>
                  <a:cubicBezTo>
                    <a:pt x="397087" y="727829"/>
                    <a:pt x="350563" y="695605"/>
                    <a:pt x="313607" y="653829"/>
                  </a:cubicBezTo>
                  <a:cubicBezTo>
                    <a:pt x="233269" y="565311"/>
                    <a:pt x="166296" y="490085"/>
                    <a:pt x="102463" y="410476"/>
                  </a:cubicBezTo>
                  <a:cubicBezTo>
                    <a:pt x="50535" y="346132"/>
                    <a:pt x="19860" y="286755"/>
                    <a:pt x="5910" y="223652"/>
                  </a:cubicBezTo>
                  <a:cubicBezTo>
                    <a:pt x="-14539" y="130897"/>
                    <a:pt x="7444" y="64144"/>
                    <a:pt x="71642" y="25143"/>
                  </a:cubicBezTo>
                  <a:cubicBezTo>
                    <a:pt x="87783" y="16306"/>
                    <a:pt x="105239" y="9929"/>
                    <a:pt x="123278" y="6227"/>
                  </a:cubicBezTo>
                  <a:cubicBezTo>
                    <a:pt x="131019" y="4182"/>
                    <a:pt x="138761" y="2137"/>
                    <a:pt x="146503" y="-346"/>
                  </a:cubicBezTo>
                  <a:cubicBezTo>
                    <a:pt x="147672" y="-712"/>
                    <a:pt x="148913" y="-712"/>
                    <a:pt x="150082" y="-346"/>
                  </a:cubicBezTo>
                  <a:lnTo>
                    <a:pt x="151543" y="-346"/>
                  </a:lnTo>
                  <a:cubicBezTo>
                    <a:pt x="260073" y="-2611"/>
                    <a:pt x="350929" y="29379"/>
                    <a:pt x="429076" y="96790"/>
                  </a:cubicBezTo>
                  <a:cubicBezTo>
                    <a:pt x="483341" y="143387"/>
                    <a:pt x="522853" y="207292"/>
                    <a:pt x="550534" y="292013"/>
                  </a:cubicBezTo>
                  <a:cubicBezTo>
                    <a:pt x="579748" y="382431"/>
                    <a:pt x="604287" y="473140"/>
                    <a:pt x="622181" y="542013"/>
                  </a:cubicBezTo>
                  <a:lnTo>
                    <a:pt x="624883" y="552675"/>
                  </a:lnTo>
                  <a:cubicBezTo>
                    <a:pt x="633721" y="586272"/>
                    <a:pt x="643800" y="624396"/>
                    <a:pt x="637153" y="657627"/>
                  </a:cubicBezTo>
                  <a:cubicBezTo>
                    <a:pt x="628973" y="698381"/>
                    <a:pt x="609619" y="728471"/>
                    <a:pt x="580917" y="745270"/>
                  </a:cubicBezTo>
                  <a:cubicBezTo>
                    <a:pt x="561854" y="756035"/>
                    <a:pt x="540309" y="761527"/>
                    <a:pt x="518471" y="761191"/>
                  </a:cubicBezTo>
                  <a:close/>
                  <a:moveTo>
                    <a:pt x="150374" y="13384"/>
                  </a:moveTo>
                  <a:cubicBezTo>
                    <a:pt x="142633" y="15940"/>
                    <a:pt x="134890" y="17985"/>
                    <a:pt x="126491" y="20030"/>
                  </a:cubicBezTo>
                  <a:cubicBezTo>
                    <a:pt x="109547" y="23405"/>
                    <a:pt x="93188" y="29291"/>
                    <a:pt x="77924" y="37486"/>
                  </a:cubicBezTo>
                  <a:cubicBezTo>
                    <a:pt x="18837" y="73492"/>
                    <a:pt x="-444" y="133308"/>
                    <a:pt x="18764" y="220074"/>
                  </a:cubicBezTo>
                  <a:cubicBezTo>
                    <a:pt x="32277" y="280912"/>
                    <a:pt x="62001" y="338391"/>
                    <a:pt x="112469" y="401055"/>
                  </a:cubicBezTo>
                  <a:cubicBezTo>
                    <a:pt x="176448" y="480298"/>
                    <a:pt x="242910" y="555378"/>
                    <a:pt x="323102" y="643750"/>
                  </a:cubicBezTo>
                  <a:cubicBezTo>
                    <a:pt x="358451" y="683861"/>
                    <a:pt x="402930" y="714916"/>
                    <a:pt x="452740" y="734314"/>
                  </a:cubicBezTo>
                  <a:cubicBezTo>
                    <a:pt x="499993" y="751696"/>
                    <a:pt x="543084" y="751112"/>
                    <a:pt x="573978" y="732707"/>
                  </a:cubicBezTo>
                  <a:cubicBezTo>
                    <a:pt x="599613" y="717516"/>
                    <a:pt x="616265" y="691150"/>
                    <a:pt x="623642" y="654341"/>
                  </a:cubicBezTo>
                  <a:cubicBezTo>
                    <a:pt x="629630" y="624542"/>
                    <a:pt x="620428" y="589777"/>
                    <a:pt x="611591" y="556400"/>
                  </a:cubicBezTo>
                  <a:lnTo>
                    <a:pt x="608816" y="545737"/>
                  </a:lnTo>
                  <a:cubicBezTo>
                    <a:pt x="591068" y="477011"/>
                    <a:pt x="566820" y="386594"/>
                    <a:pt x="537387" y="296542"/>
                  </a:cubicBezTo>
                  <a:cubicBezTo>
                    <a:pt x="510657" y="214377"/>
                    <a:pt x="472313" y="152589"/>
                    <a:pt x="420531" y="107745"/>
                  </a:cubicBezTo>
                  <a:cubicBezTo>
                    <a:pt x="344940" y="42452"/>
                    <a:pt x="256787" y="11923"/>
                    <a:pt x="151835" y="13895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156">
              <a:extLst>
                <a:ext uri="{FF2B5EF4-FFF2-40B4-BE49-F238E27FC236}">
                  <a16:creationId xmlns:a16="http://schemas.microsoft.com/office/drawing/2014/main" id="{67773CFA-4B9C-0428-FF5A-4C8DC350C6A0}"/>
                </a:ext>
              </a:extLst>
            </p:cNvPr>
            <p:cNvSpPr/>
            <p:nvPr/>
          </p:nvSpPr>
          <p:spPr>
            <a:xfrm>
              <a:off x="2949882" y="523534"/>
              <a:ext cx="1813770" cy="1711086"/>
            </a:xfrm>
            <a:custGeom>
              <a:avLst/>
              <a:gdLst>
                <a:gd name="connsiteX0" fmla="*/ 846582 w 1813770"/>
                <a:gd name="connsiteY0" fmla="*/ 1710429 h 1711086"/>
                <a:gd name="connsiteX1" fmla="*/ 713731 w 1813770"/>
                <a:gd name="connsiteY1" fmla="*/ 1626877 h 1711086"/>
                <a:gd name="connsiteX2" fmla="*/ 692989 w 1813770"/>
                <a:gd name="connsiteY2" fmla="*/ 1588314 h 1711086"/>
                <a:gd name="connsiteX3" fmla="*/ 678382 w 1813770"/>
                <a:gd name="connsiteY3" fmla="*/ 1562533 h 1711086"/>
                <a:gd name="connsiteX4" fmla="*/ 576133 w 1813770"/>
                <a:gd name="connsiteY4" fmla="*/ 1477228 h 1711086"/>
                <a:gd name="connsiteX5" fmla="*/ 325257 w 1813770"/>
                <a:gd name="connsiteY5" fmla="*/ 1481683 h 1711086"/>
                <a:gd name="connsiteX6" fmla="*/ 228924 w 1813770"/>
                <a:gd name="connsiteY6" fmla="*/ 1506807 h 1711086"/>
                <a:gd name="connsiteX7" fmla="*/ 153332 w 1813770"/>
                <a:gd name="connsiteY7" fmla="*/ 1527768 h 1711086"/>
                <a:gd name="connsiteX8" fmla="*/ 71168 w 1813770"/>
                <a:gd name="connsiteY8" fmla="*/ 1531420 h 1711086"/>
                <a:gd name="connsiteX9" fmla="*/ 41150 w 1813770"/>
                <a:gd name="connsiteY9" fmla="*/ 1520245 h 1711086"/>
                <a:gd name="connsiteX10" fmla="*/ 18071 w 1813770"/>
                <a:gd name="connsiteY10" fmla="*/ 1497239 h 1711086"/>
                <a:gd name="connsiteX11" fmla="*/ 762 w 1813770"/>
                <a:gd name="connsiteY11" fmla="*/ 1455098 h 1711086"/>
                <a:gd name="connsiteX12" fmla="*/ 762 w 1813770"/>
                <a:gd name="connsiteY12" fmla="*/ 1409159 h 1711086"/>
                <a:gd name="connsiteX13" fmla="*/ 20700 w 1813770"/>
                <a:gd name="connsiteY13" fmla="*/ 1298803 h 1711086"/>
                <a:gd name="connsiteX14" fmla="*/ 30122 w 1813770"/>
                <a:gd name="connsiteY14" fmla="*/ 1245195 h 1711086"/>
                <a:gd name="connsiteX15" fmla="*/ 138652 w 1813770"/>
                <a:gd name="connsiteY15" fmla="*/ 951448 h 1711086"/>
                <a:gd name="connsiteX16" fmla="*/ 280633 w 1813770"/>
                <a:gd name="connsiteY16" fmla="*/ 723505 h 1711086"/>
                <a:gd name="connsiteX17" fmla="*/ 528953 w 1813770"/>
                <a:gd name="connsiteY17" fmla="*/ 551434 h 1711086"/>
                <a:gd name="connsiteX18" fmla="*/ 761569 w 1813770"/>
                <a:gd name="connsiteY18" fmla="*/ 463792 h 1711086"/>
                <a:gd name="connsiteX19" fmla="*/ 1019091 w 1813770"/>
                <a:gd name="connsiteY19" fmla="*/ 309542 h 1711086"/>
                <a:gd name="connsiteX20" fmla="*/ 1370463 w 1813770"/>
                <a:gd name="connsiteY20" fmla="*/ 78167 h 1711086"/>
                <a:gd name="connsiteX21" fmla="*/ 1378863 w 1813770"/>
                <a:gd name="connsiteY21" fmla="*/ 70863 h 1711086"/>
                <a:gd name="connsiteX22" fmla="*/ 1492505 w 1813770"/>
                <a:gd name="connsiteY22" fmla="*/ -346 h 1711086"/>
                <a:gd name="connsiteX23" fmla="*/ 1497398 w 1813770"/>
                <a:gd name="connsiteY23" fmla="*/ -346 h 1711086"/>
                <a:gd name="connsiteX24" fmla="*/ 1502949 w 1813770"/>
                <a:gd name="connsiteY24" fmla="*/ 92 h 1711086"/>
                <a:gd name="connsiteX25" fmla="*/ 1547720 w 1813770"/>
                <a:gd name="connsiteY25" fmla="*/ 26166 h 1711086"/>
                <a:gd name="connsiteX26" fmla="*/ 1579051 w 1813770"/>
                <a:gd name="connsiteY26" fmla="*/ 68818 h 1711086"/>
                <a:gd name="connsiteX27" fmla="*/ 1625501 w 1813770"/>
                <a:gd name="connsiteY27" fmla="*/ 423111 h 1711086"/>
                <a:gd name="connsiteX28" fmla="*/ 1586793 w 1813770"/>
                <a:gd name="connsiteY28" fmla="*/ 617093 h 1711086"/>
                <a:gd name="connsiteX29" fmla="*/ 1570580 w 1813770"/>
                <a:gd name="connsiteY29" fmla="*/ 693926 h 1711086"/>
                <a:gd name="connsiteX30" fmla="*/ 1617103 w 1813770"/>
                <a:gd name="connsiteY30" fmla="*/ 913688 h 1711086"/>
                <a:gd name="connsiteX31" fmla="*/ 1699852 w 1813770"/>
                <a:gd name="connsiteY31" fmla="*/ 1007466 h 1711086"/>
                <a:gd name="connsiteX32" fmla="*/ 1748931 w 1813770"/>
                <a:gd name="connsiteY32" fmla="*/ 1060928 h 1711086"/>
                <a:gd name="connsiteX33" fmla="*/ 1786252 w 1813770"/>
                <a:gd name="connsiteY33" fmla="*/ 1309247 h 1711086"/>
                <a:gd name="connsiteX34" fmla="*/ 1594900 w 1813770"/>
                <a:gd name="connsiteY34" fmla="*/ 1534122 h 1711086"/>
                <a:gd name="connsiteX35" fmla="*/ 1374699 w 1813770"/>
                <a:gd name="connsiteY35" fmla="*/ 1565600 h 1711086"/>
                <a:gd name="connsiteX36" fmla="*/ 1299035 w 1813770"/>
                <a:gd name="connsiteY36" fmla="*/ 1533684 h 1711086"/>
                <a:gd name="connsiteX37" fmla="*/ 1247399 w 1813770"/>
                <a:gd name="connsiteY37" fmla="*/ 1511262 h 1711086"/>
                <a:gd name="connsiteX38" fmla="*/ 1102352 w 1813770"/>
                <a:gd name="connsiteY38" fmla="*/ 1529521 h 1711086"/>
                <a:gd name="connsiteX39" fmla="*/ 1048524 w 1813770"/>
                <a:gd name="connsiteY39" fmla="*/ 1589264 h 1711086"/>
                <a:gd name="connsiteX40" fmla="*/ 923707 w 1813770"/>
                <a:gd name="connsiteY40" fmla="*/ 1692974 h 1711086"/>
                <a:gd name="connsiteX41" fmla="*/ 846582 w 1813770"/>
                <a:gd name="connsiteY41" fmla="*/ 1710429 h 1711086"/>
                <a:gd name="connsiteX42" fmla="*/ 474833 w 1813770"/>
                <a:gd name="connsiteY42" fmla="*/ 1436474 h 1711086"/>
                <a:gd name="connsiteX43" fmla="*/ 583363 w 1813770"/>
                <a:gd name="connsiteY43" fmla="*/ 1449475 h 1711086"/>
                <a:gd name="connsiteX44" fmla="*/ 702556 w 1813770"/>
                <a:gd name="connsiteY44" fmla="*/ 1548729 h 1711086"/>
                <a:gd name="connsiteX45" fmla="*/ 716433 w 1813770"/>
                <a:gd name="connsiteY45" fmla="*/ 1573196 h 1711086"/>
                <a:gd name="connsiteX46" fmla="*/ 738344 w 1813770"/>
                <a:gd name="connsiteY46" fmla="*/ 1614023 h 1711086"/>
                <a:gd name="connsiteX47" fmla="*/ 912971 w 1813770"/>
                <a:gd name="connsiteY47" fmla="*/ 1666024 h 1711086"/>
                <a:gd name="connsiteX48" fmla="*/ 1028148 w 1813770"/>
                <a:gd name="connsiteY48" fmla="*/ 1569910 h 1711086"/>
                <a:gd name="connsiteX49" fmla="*/ 1084969 w 1813770"/>
                <a:gd name="connsiteY49" fmla="*/ 1507026 h 1711086"/>
                <a:gd name="connsiteX50" fmla="*/ 1257551 w 1813770"/>
                <a:gd name="connsiteY50" fmla="*/ 1483801 h 1711086"/>
                <a:gd name="connsiteX51" fmla="*/ 1309844 w 1813770"/>
                <a:gd name="connsiteY51" fmla="*/ 1506515 h 1711086"/>
                <a:gd name="connsiteX52" fmla="*/ 1384048 w 1813770"/>
                <a:gd name="connsiteY52" fmla="*/ 1537774 h 1711086"/>
                <a:gd name="connsiteX53" fmla="*/ 1580074 w 1813770"/>
                <a:gd name="connsiteY53" fmla="*/ 1509509 h 1711086"/>
                <a:gd name="connsiteX54" fmla="*/ 1762662 w 1813770"/>
                <a:gd name="connsiteY54" fmla="*/ 1295662 h 1711086"/>
                <a:gd name="connsiteX55" fmla="*/ 1729358 w 1813770"/>
                <a:gd name="connsiteY55" fmla="*/ 1080063 h 1711086"/>
                <a:gd name="connsiteX56" fmla="*/ 1680790 w 1813770"/>
                <a:gd name="connsiteY56" fmla="*/ 1027258 h 1711086"/>
                <a:gd name="connsiteX57" fmla="*/ 1596434 w 1813770"/>
                <a:gd name="connsiteY57" fmla="*/ 931509 h 1711086"/>
                <a:gd name="connsiteX58" fmla="*/ 1544214 w 1813770"/>
                <a:gd name="connsiteY58" fmla="*/ 687499 h 1711086"/>
                <a:gd name="connsiteX59" fmla="*/ 1560501 w 1813770"/>
                <a:gd name="connsiteY59" fmla="*/ 610447 h 1711086"/>
                <a:gd name="connsiteX60" fmla="*/ 1598698 w 1813770"/>
                <a:gd name="connsiteY60" fmla="*/ 417780 h 1711086"/>
                <a:gd name="connsiteX61" fmla="*/ 1554877 w 1813770"/>
                <a:gd name="connsiteY61" fmla="*/ 81818 h 1711086"/>
                <a:gd name="connsiteX62" fmla="*/ 1531068 w 1813770"/>
                <a:gd name="connsiteY62" fmla="*/ 48660 h 1711086"/>
                <a:gd name="connsiteX63" fmla="*/ 1496960 w 1813770"/>
                <a:gd name="connsiteY63" fmla="*/ 27845 h 1711086"/>
                <a:gd name="connsiteX64" fmla="*/ 1396172 w 1813770"/>
                <a:gd name="connsiteY64" fmla="*/ 93139 h 1711086"/>
                <a:gd name="connsiteX65" fmla="*/ 1387773 w 1813770"/>
                <a:gd name="connsiteY65" fmla="*/ 100442 h 1711086"/>
                <a:gd name="connsiteX66" fmla="*/ 1031214 w 1813770"/>
                <a:gd name="connsiteY66" fmla="*/ 335323 h 1711086"/>
                <a:gd name="connsiteX67" fmla="*/ 775591 w 1813770"/>
                <a:gd name="connsiteY67" fmla="*/ 487747 h 1711086"/>
                <a:gd name="connsiteX68" fmla="*/ 532239 w 1813770"/>
                <a:gd name="connsiteY68" fmla="*/ 579772 h 1711086"/>
                <a:gd name="connsiteX69" fmla="*/ 304369 w 1813770"/>
                <a:gd name="connsiteY69" fmla="*/ 737747 h 1711086"/>
                <a:gd name="connsiteX70" fmla="*/ 160928 w 1813770"/>
                <a:gd name="connsiteY70" fmla="*/ 968246 h 1711086"/>
                <a:gd name="connsiteX71" fmla="*/ 56634 w 1813770"/>
                <a:gd name="connsiteY71" fmla="*/ 1250235 h 1711086"/>
                <a:gd name="connsiteX72" fmla="*/ 47285 w 1813770"/>
                <a:gd name="connsiteY72" fmla="*/ 1303696 h 1711086"/>
                <a:gd name="connsiteX73" fmla="*/ 27201 w 1813770"/>
                <a:gd name="connsiteY73" fmla="*/ 1414564 h 1711086"/>
                <a:gd name="connsiteX74" fmla="*/ 27201 w 1813770"/>
                <a:gd name="connsiteY74" fmla="*/ 1448598 h 1711086"/>
                <a:gd name="connsiteX75" fmla="*/ 39982 w 1813770"/>
                <a:gd name="connsiteY75" fmla="*/ 1479857 h 1711086"/>
                <a:gd name="connsiteX76" fmla="*/ 54589 w 1813770"/>
                <a:gd name="connsiteY76" fmla="*/ 1494975 h 1711086"/>
                <a:gd name="connsiteX77" fmla="*/ 74016 w 1813770"/>
                <a:gd name="connsiteY77" fmla="*/ 1502279 h 1711086"/>
                <a:gd name="connsiteX78" fmla="*/ 147051 w 1813770"/>
                <a:gd name="connsiteY78" fmla="*/ 1499138 h 1711086"/>
                <a:gd name="connsiteX79" fmla="*/ 221182 w 1813770"/>
                <a:gd name="connsiteY79" fmla="*/ 1478616 h 1711086"/>
                <a:gd name="connsiteX80" fmla="*/ 321167 w 1813770"/>
                <a:gd name="connsiteY80" fmla="*/ 1452907 h 1711086"/>
                <a:gd name="connsiteX81" fmla="*/ 474833 w 1813770"/>
                <a:gd name="connsiteY81" fmla="*/ 1436474 h 171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13770" h="1711086">
                  <a:moveTo>
                    <a:pt x="846582" y="1710429"/>
                  </a:moveTo>
                  <a:cubicBezTo>
                    <a:pt x="789541" y="1711729"/>
                    <a:pt x="737248" y="1678841"/>
                    <a:pt x="713731" y="1626877"/>
                  </a:cubicBezTo>
                  <a:cubicBezTo>
                    <a:pt x="707742" y="1613804"/>
                    <a:pt x="700585" y="1601388"/>
                    <a:pt x="692989" y="1588314"/>
                  </a:cubicBezTo>
                  <a:cubicBezTo>
                    <a:pt x="688096" y="1579696"/>
                    <a:pt x="683276" y="1571224"/>
                    <a:pt x="678382" y="1562533"/>
                  </a:cubicBezTo>
                  <a:cubicBezTo>
                    <a:pt x="654280" y="1516521"/>
                    <a:pt x="620904" y="1489060"/>
                    <a:pt x="576133" y="1477228"/>
                  </a:cubicBezTo>
                  <a:cubicBezTo>
                    <a:pt x="492143" y="1455317"/>
                    <a:pt x="405596" y="1466491"/>
                    <a:pt x="325257" y="1481683"/>
                  </a:cubicBezTo>
                  <a:cubicBezTo>
                    <a:pt x="293049" y="1487818"/>
                    <a:pt x="260475" y="1497458"/>
                    <a:pt x="228924" y="1506807"/>
                  </a:cubicBezTo>
                  <a:cubicBezTo>
                    <a:pt x="204311" y="1514111"/>
                    <a:pt x="178822" y="1521414"/>
                    <a:pt x="153332" y="1527768"/>
                  </a:cubicBezTo>
                  <a:cubicBezTo>
                    <a:pt x="126383" y="1533684"/>
                    <a:pt x="98556" y="1534918"/>
                    <a:pt x="71168" y="1531420"/>
                  </a:cubicBezTo>
                  <a:cubicBezTo>
                    <a:pt x="60505" y="1529872"/>
                    <a:pt x="50280" y="1526059"/>
                    <a:pt x="41150" y="1520245"/>
                  </a:cubicBezTo>
                  <a:cubicBezTo>
                    <a:pt x="31948" y="1514271"/>
                    <a:pt x="24061" y="1506434"/>
                    <a:pt x="18071" y="1497239"/>
                  </a:cubicBezTo>
                  <a:cubicBezTo>
                    <a:pt x="9599" y="1484465"/>
                    <a:pt x="3683" y="1470143"/>
                    <a:pt x="762" y="1455098"/>
                  </a:cubicBezTo>
                  <a:cubicBezTo>
                    <a:pt x="-2233" y="1439929"/>
                    <a:pt x="-2233" y="1424328"/>
                    <a:pt x="762" y="1409159"/>
                  </a:cubicBezTo>
                  <a:cubicBezTo>
                    <a:pt x="8065" y="1372642"/>
                    <a:pt x="14273" y="1335686"/>
                    <a:pt x="20700" y="1298803"/>
                  </a:cubicBezTo>
                  <a:cubicBezTo>
                    <a:pt x="23768" y="1280982"/>
                    <a:pt x="26909" y="1263111"/>
                    <a:pt x="30122" y="1245195"/>
                  </a:cubicBezTo>
                  <a:cubicBezTo>
                    <a:pt x="52617" y="1119429"/>
                    <a:pt x="86213" y="1028938"/>
                    <a:pt x="138652" y="951448"/>
                  </a:cubicBezTo>
                  <a:cubicBezTo>
                    <a:pt x="189850" y="877930"/>
                    <a:pt x="237177" y="801850"/>
                    <a:pt x="280633" y="723505"/>
                  </a:cubicBezTo>
                  <a:cubicBezTo>
                    <a:pt x="335482" y="623228"/>
                    <a:pt x="416624" y="566991"/>
                    <a:pt x="528953" y="551434"/>
                  </a:cubicBezTo>
                  <a:cubicBezTo>
                    <a:pt x="612139" y="540318"/>
                    <a:pt x="691747" y="510337"/>
                    <a:pt x="761569" y="463792"/>
                  </a:cubicBezTo>
                  <a:cubicBezTo>
                    <a:pt x="844683" y="407957"/>
                    <a:pt x="930646" y="356467"/>
                    <a:pt x="1019091" y="309542"/>
                  </a:cubicBezTo>
                  <a:cubicBezTo>
                    <a:pt x="1169032" y="230664"/>
                    <a:pt x="1277417" y="159309"/>
                    <a:pt x="1370463" y="78167"/>
                  </a:cubicBezTo>
                  <a:lnTo>
                    <a:pt x="1378863" y="70863"/>
                  </a:lnTo>
                  <a:cubicBezTo>
                    <a:pt x="1412093" y="41649"/>
                    <a:pt x="1446638" y="11486"/>
                    <a:pt x="1492505" y="-346"/>
                  </a:cubicBezTo>
                  <a:cubicBezTo>
                    <a:pt x="1494111" y="-712"/>
                    <a:pt x="1495792" y="-712"/>
                    <a:pt x="1497398" y="-346"/>
                  </a:cubicBezTo>
                  <a:cubicBezTo>
                    <a:pt x="1499224" y="-609"/>
                    <a:pt x="1501123" y="-456"/>
                    <a:pt x="1502949" y="92"/>
                  </a:cubicBezTo>
                  <a:cubicBezTo>
                    <a:pt x="1519528" y="5570"/>
                    <a:pt x="1534792" y="14451"/>
                    <a:pt x="1547720" y="26166"/>
                  </a:cubicBezTo>
                  <a:cubicBezTo>
                    <a:pt x="1560866" y="38151"/>
                    <a:pt x="1571529" y="52655"/>
                    <a:pt x="1579051" y="68818"/>
                  </a:cubicBezTo>
                  <a:cubicBezTo>
                    <a:pt x="1631564" y="174281"/>
                    <a:pt x="1647194" y="293401"/>
                    <a:pt x="1625501" y="423111"/>
                  </a:cubicBezTo>
                  <a:cubicBezTo>
                    <a:pt x="1614619" y="488405"/>
                    <a:pt x="1600597" y="553625"/>
                    <a:pt x="1586793" y="617093"/>
                  </a:cubicBezTo>
                  <a:cubicBezTo>
                    <a:pt x="1581316" y="642655"/>
                    <a:pt x="1575838" y="668217"/>
                    <a:pt x="1570580" y="693926"/>
                  </a:cubicBezTo>
                  <a:cubicBezTo>
                    <a:pt x="1553197" y="777916"/>
                    <a:pt x="1568972" y="851828"/>
                    <a:pt x="1617103" y="913688"/>
                  </a:cubicBezTo>
                  <a:cubicBezTo>
                    <a:pt x="1642665" y="946335"/>
                    <a:pt x="1671733" y="977521"/>
                    <a:pt x="1699852" y="1007466"/>
                  </a:cubicBezTo>
                  <a:cubicBezTo>
                    <a:pt x="1716358" y="1025213"/>
                    <a:pt x="1732864" y="1042815"/>
                    <a:pt x="1748931" y="1060928"/>
                  </a:cubicBezTo>
                  <a:cubicBezTo>
                    <a:pt x="1818168" y="1139148"/>
                    <a:pt x="1830731" y="1222846"/>
                    <a:pt x="1786252" y="1309247"/>
                  </a:cubicBezTo>
                  <a:cubicBezTo>
                    <a:pt x="1741774" y="1398686"/>
                    <a:pt x="1676042" y="1475884"/>
                    <a:pt x="1594900" y="1534122"/>
                  </a:cubicBezTo>
                  <a:cubicBezTo>
                    <a:pt x="1525078" y="1583056"/>
                    <a:pt x="1450875" y="1593938"/>
                    <a:pt x="1374699" y="1565600"/>
                  </a:cubicBezTo>
                  <a:cubicBezTo>
                    <a:pt x="1348991" y="1555960"/>
                    <a:pt x="1323574" y="1544639"/>
                    <a:pt x="1299035" y="1533684"/>
                  </a:cubicBezTo>
                  <a:cubicBezTo>
                    <a:pt x="1281945" y="1526380"/>
                    <a:pt x="1264782" y="1518347"/>
                    <a:pt x="1247399" y="1511262"/>
                  </a:cubicBezTo>
                  <a:cubicBezTo>
                    <a:pt x="1189555" y="1487599"/>
                    <a:pt x="1142155" y="1493515"/>
                    <a:pt x="1102352" y="1529521"/>
                  </a:cubicBezTo>
                  <a:cubicBezTo>
                    <a:pt x="1082924" y="1548028"/>
                    <a:pt x="1064884" y="1567996"/>
                    <a:pt x="1048524" y="1589264"/>
                  </a:cubicBezTo>
                  <a:cubicBezTo>
                    <a:pt x="1007844" y="1639731"/>
                    <a:pt x="969354" y="1671721"/>
                    <a:pt x="923707" y="1692974"/>
                  </a:cubicBezTo>
                  <a:cubicBezTo>
                    <a:pt x="899606" y="1704404"/>
                    <a:pt x="873239" y="1710363"/>
                    <a:pt x="846582" y="1710429"/>
                  </a:cubicBezTo>
                  <a:close/>
                  <a:moveTo>
                    <a:pt x="474833" y="1436474"/>
                  </a:moveTo>
                  <a:cubicBezTo>
                    <a:pt x="511424" y="1436189"/>
                    <a:pt x="547868" y="1440557"/>
                    <a:pt x="583363" y="1449475"/>
                  </a:cubicBezTo>
                  <a:cubicBezTo>
                    <a:pt x="634927" y="1462767"/>
                    <a:pt x="675023" y="1496144"/>
                    <a:pt x="702556" y="1548729"/>
                  </a:cubicBezTo>
                  <a:cubicBezTo>
                    <a:pt x="706939" y="1556836"/>
                    <a:pt x="711686" y="1565016"/>
                    <a:pt x="716433" y="1573196"/>
                  </a:cubicBezTo>
                  <a:cubicBezTo>
                    <a:pt x="724467" y="1586416"/>
                    <a:pt x="731770" y="1600044"/>
                    <a:pt x="738344" y="1614023"/>
                  </a:cubicBezTo>
                  <a:cubicBezTo>
                    <a:pt x="770990" y="1685597"/>
                    <a:pt x="852717" y="1694361"/>
                    <a:pt x="912971" y="1666024"/>
                  </a:cubicBezTo>
                  <a:cubicBezTo>
                    <a:pt x="954747" y="1646523"/>
                    <a:pt x="990461" y="1617090"/>
                    <a:pt x="1028148" y="1569910"/>
                  </a:cubicBezTo>
                  <a:cubicBezTo>
                    <a:pt x="1045384" y="1547473"/>
                    <a:pt x="1064373" y="1526446"/>
                    <a:pt x="1084969" y="1507026"/>
                  </a:cubicBezTo>
                  <a:cubicBezTo>
                    <a:pt x="1132369" y="1464082"/>
                    <a:pt x="1190431" y="1456339"/>
                    <a:pt x="1257551" y="1483801"/>
                  </a:cubicBezTo>
                  <a:cubicBezTo>
                    <a:pt x="1275152" y="1491104"/>
                    <a:pt x="1292461" y="1498408"/>
                    <a:pt x="1309844" y="1506515"/>
                  </a:cubicBezTo>
                  <a:cubicBezTo>
                    <a:pt x="1334019" y="1517397"/>
                    <a:pt x="1359069" y="1528426"/>
                    <a:pt x="1384048" y="1537774"/>
                  </a:cubicBezTo>
                  <a:cubicBezTo>
                    <a:pt x="1452555" y="1563409"/>
                    <a:pt x="1516753" y="1554061"/>
                    <a:pt x="1580074" y="1509509"/>
                  </a:cubicBezTo>
                  <a:cubicBezTo>
                    <a:pt x="1657419" y="1454156"/>
                    <a:pt x="1720083" y="1380748"/>
                    <a:pt x="1762662" y="1295662"/>
                  </a:cubicBezTo>
                  <a:cubicBezTo>
                    <a:pt x="1801444" y="1219852"/>
                    <a:pt x="1790635" y="1149592"/>
                    <a:pt x="1729358" y="1080063"/>
                  </a:cubicBezTo>
                  <a:cubicBezTo>
                    <a:pt x="1713875" y="1062096"/>
                    <a:pt x="1697149" y="1044640"/>
                    <a:pt x="1680790" y="1027258"/>
                  </a:cubicBezTo>
                  <a:cubicBezTo>
                    <a:pt x="1652306" y="996729"/>
                    <a:pt x="1622361" y="965324"/>
                    <a:pt x="1596434" y="931509"/>
                  </a:cubicBezTo>
                  <a:cubicBezTo>
                    <a:pt x="1542607" y="862564"/>
                    <a:pt x="1525006" y="780472"/>
                    <a:pt x="1544214" y="687499"/>
                  </a:cubicBezTo>
                  <a:cubicBezTo>
                    <a:pt x="1549473" y="661790"/>
                    <a:pt x="1555023" y="636374"/>
                    <a:pt x="1560501" y="610447"/>
                  </a:cubicBezTo>
                  <a:cubicBezTo>
                    <a:pt x="1573939" y="547491"/>
                    <a:pt x="1587889" y="482270"/>
                    <a:pt x="1598698" y="417780"/>
                  </a:cubicBezTo>
                  <a:cubicBezTo>
                    <a:pt x="1619440" y="294497"/>
                    <a:pt x="1604760" y="181146"/>
                    <a:pt x="1554877" y="81818"/>
                  </a:cubicBezTo>
                  <a:cubicBezTo>
                    <a:pt x="1549180" y="69315"/>
                    <a:pt x="1541073" y="58053"/>
                    <a:pt x="1531068" y="48660"/>
                  </a:cubicBezTo>
                  <a:cubicBezTo>
                    <a:pt x="1521208" y="39502"/>
                    <a:pt x="1509595" y="32425"/>
                    <a:pt x="1496960" y="27845"/>
                  </a:cubicBezTo>
                  <a:cubicBezTo>
                    <a:pt x="1458179" y="38509"/>
                    <a:pt x="1427869" y="64947"/>
                    <a:pt x="1396172" y="93139"/>
                  </a:cubicBezTo>
                  <a:lnTo>
                    <a:pt x="1387773" y="100442"/>
                  </a:lnTo>
                  <a:cubicBezTo>
                    <a:pt x="1292827" y="183045"/>
                    <a:pt x="1183274" y="255496"/>
                    <a:pt x="1031214" y="335323"/>
                  </a:cubicBezTo>
                  <a:cubicBezTo>
                    <a:pt x="943427" y="381649"/>
                    <a:pt x="858122" y="432526"/>
                    <a:pt x="775591" y="487747"/>
                  </a:cubicBezTo>
                  <a:cubicBezTo>
                    <a:pt x="702556" y="536528"/>
                    <a:pt x="619297" y="567999"/>
                    <a:pt x="532239" y="579772"/>
                  </a:cubicBezTo>
                  <a:cubicBezTo>
                    <a:pt x="427871" y="594379"/>
                    <a:pt x="355421" y="644481"/>
                    <a:pt x="304369" y="737747"/>
                  </a:cubicBezTo>
                  <a:cubicBezTo>
                    <a:pt x="260475" y="816939"/>
                    <a:pt x="212564" y="893874"/>
                    <a:pt x="160928" y="968246"/>
                  </a:cubicBezTo>
                  <a:cubicBezTo>
                    <a:pt x="110534" y="1041646"/>
                    <a:pt x="78398" y="1128923"/>
                    <a:pt x="56634" y="1250235"/>
                  </a:cubicBezTo>
                  <a:cubicBezTo>
                    <a:pt x="53493" y="1268055"/>
                    <a:pt x="50426" y="1285876"/>
                    <a:pt x="47285" y="1303696"/>
                  </a:cubicBezTo>
                  <a:cubicBezTo>
                    <a:pt x="40785" y="1340725"/>
                    <a:pt x="34358" y="1377754"/>
                    <a:pt x="27201" y="1414564"/>
                  </a:cubicBezTo>
                  <a:cubicBezTo>
                    <a:pt x="25010" y="1425804"/>
                    <a:pt x="25010" y="1437358"/>
                    <a:pt x="27201" y="1448598"/>
                  </a:cubicBezTo>
                  <a:cubicBezTo>
                    <a:pt x="29392" y="1459751"/>
                    <a:pt x="33701" y="1470363"/>
                    <a:pt x="39982" y="1479857"/>
                  </a:cubicBezTo>
                  <a:cubicBezTo>
                    <a:pt x="43780" y="1485853"/>
                    <a:pt x="48746" y="1491002"/>
                    <a:pt x="54589" y="1494975"/>
                  </a:cubicBezTo>
                  <a:cubicBezTo>
                    <a:pt x="60432" y="1498802"/>
                    <a:pt x="67078" y="1501300"/>
                    <a:pt x="74016" y="1502279"/>
                  </a:cubicBezTo>
                  <a:cubicBezTo>
                    <a:pt x="98337" y="1505456"/>
                    <a:pt x="123096" y="1504397"/>
                    <a:pt x="147051" y="1499138"/>
                  </a:cubicBezTo>
                  <a:cubicBezTo>
                    <a:pt x="171884" y="1493296"/>
                    <a:pt x="196934" y="1485919"/>
                    <a:pt x="221182" y="1478616"/>
                  </a:cubicBezTo>
                  <a:cubicBezTo>
                    <a:pt x="254048" y="1468339"/>
                    <a:pt x="287425" y="1459758"/>
                    <a:pt x="321167" y="1452907"/>
                  </a:cubicBezTo>
                  <a:cubicBezTo>
                    <a:pt x="371781" y="1442697"/>
                    <a:pt x="423197" y="1437197"/>
                    <a:pt x="474833" y="143647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157">
              <a:extLst>
                <a:ext uri="{FF2B5EF4-FFF2-40B4-BE49-F238E27FC236}">
                  <a16:creationId xmlns:a16="http://schemas.microsoft.com/office/drawing/2014/main" id="{F68202F3-33DC-8AD5-382A-F59D4458FAA1}"/>
                </a:ext>
              </a:extLst>
            </p:cNvPr>
            <p:cNvSpPr/>
            <p:nvPr/>
          </p:nvSpPr>
          <p:spPr>
            <a:xfrm>
              <a:off x="5295317" y="2158535"/>
              <a:ext cx="208955" cy="157847"/>
            </a:xfrm>
            <a:custGeom>
              <a:avLst/>
              <a:gdLst>
                <a:gd name="connsiteX0" fmla="*/ 114858 w 208955"/>
                <a:gd name="connsiteY0" fmla="*/ 157227 h 157847"/>
                <a:gd name="connsiteX1" fmla="*/ 43503 w 208955"/>
                <a:gd name="connsiteY1" fmla="*/ 131737 h 157847"/>
                <a:gd name="connsiteX2" fmla="*/ -1414 w 208955"/>
                <a:gd name="connsiteY2" fmla="*/ 53663 h 157847"/>
                <a:gd name="connsiteX3" fmla="*/ 50806 w 208955"/>
                <a:gd name="connsiteY3" fmla="*/ -383 h 157847"/>
                <a:gd name="connsiteX4" fmla="*/ 54677 w 208955"/>
                <a:gd name="connsiteY4" fmla="*/ -383 h 157847"/>
                <a:gd name="connsiteX5" fmla="*/ 56649 w 208955"/>
                <a:gd name="connsiteY5" fmla="*/ -383 h 157847"/>
                <a:gd name="connsiteX6" fmla="*/ 188113 w 208955"/>
                <a:gd name="connsiteY6" fmla="*/ 53152 h 157847"/>
                <a:gd name="connsiteX7" fmla="*/ 207248 w 208955"/>
                <a:gd name="connsiteY7" fmla="*/ 96973 h 157847"/>
                <a:gd name="connsiteX8" fmla="*/ 174309 w 208955"/>
                <a:gd name="connsiteY8" fmla="*/ 139845 h 157847"/>
                <a:gd name="connsiteX9" fmla="*/ 114858 w 208955"/>
                <a:gd name="connsiteY9" fmla="*/ 157227 h 157847"/>
                <a:gd name="connsiteX10" fmla="*/ 55407 w 208955"/>
                <a:gd name="connsiteY10" fmla="*/ 13055 h 157847"/>
                <a:gd name="connsiteX11" fmla="*/ 12390 w 208955"/>
                <a:gd name="connsiteY11" fmla="*/ 54320 h 157847"/>
                <a:gd name="connsiteX12" fmla="*/ 51172 w 208955"/>
                <a:gd name="connsiteY12" fmla="*/ 119614 h 157847"/>
                <a:gd name="connsiteX13" fmla="*/ 167443 w 208955"/>
                <a:gd name="connsiteY13" fmla="*/ 126479 h 157847"/>
                <a:gd name="connsiteX14" fmla="*/ 193736 w 208955"/>
                <a:gd name="connsiteY14" fmla="*/ 94343 h 157847"/>
                <a:gd name="connsiteX15" fmla="*/ 179129 w 208955"/>
                <a:gd name="connsiteY15" fmla="*/ 62646 h 157847"/>
                <a:gd name="connsiteX16" fmla="*/ 57672 w 208955"/>
                <a:gd name="connsiteY16" fmla="*/ 12983 h 15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8955" h="157847">
                  <a:moveTo>
                    <a:pt x="114858" y="157227"/>
                  </a:moveTo>
                  <a:cubicBezTo>
                    <a:pt x="89003" y="156372"/>
                    <a:pt x="64026" y="147462"/>
                    <a:pt x="43503" y="131737"/>
                  </a:cubicBezTo>
                  <a:cubicBezTo>
                    <a:pt x="23345" y="117569"/>
                    <a:pt x="-3021" y="94051"/>
                    <a:pt x="-1414" y="53663"/>
                  </a:cubicBezTo>
                  <a:cubicBezTo>
                    <a:pt x="340" y="18314"/>
                    <a:pt x="28239" y="7943"/>
                    <a:pt x="50806" y="-383"/>
                  </a:cubicBezTo>
                  <a:cubicBezTo>
                    <a:pt x="52048" y="-675"/>
                    <a:pt x="53435" y="-675"/>
                    <a:pt x="54677" y="-383"/>
                  </a:cubicBezTo>
                  <a:lnTo>
                    <a:pt x="56649" y="-383"/>
                  </a:lnTo>
                  <a:cubicBezTo>
                    <a:pt x="105363" y="-2939"/>
                    <a:pt x="149696" y="15173"/>
                    <a:pt x="188113" y="53152"/>
                  </a:cubicBezTo>
                  <a:cubicBezTo>
                    <a:pt x="205933" y="70607"/>
                    <a:pt x="208343" y="86602"/>
                    <a:pt x="207248" y="96973"/>
                  </a:cubicBezTo>
                  <a:cubicBezTo>
                    <a:pt x="205422" y="113260"/>
                    <a:pt x="194028" y="127867"/>
                    <a:pt x="174309" y="139845"/>
                  </a:cubicBezTo>
                  <a:cubicBezTo>
                    <a:pt x="156488" y="151012"/>
                    <a:pt x="135892" y="157029"/>
                    <a:pt x="114858" y="157227"/>
                  </a:cubicBezTo>
                  <a:close/>
                  <a:moveTo>
                    <a:pt x="55407" y="13055"/>
                  </a:moveTo>
                  <a:cubicBezTo>
                    <a:pt x="33059" y="21162"/>
                    <a:pt x="13558" y="28539"/>
                    <a:pt x="12390" y="54320"/>
                  </a:cubicBezTo>
                  <a:cubicBezTo>
                    <a:pt x="11222" y="80102"/>
                    <a:pt x="23199" y="100113"/>
                    <a:pt x="51172" y="119614"/>
                  </a:cubicBezTo>
                  <a:cubicBezTo>
                    <a:pt x="91049" y="147586"/>
                    <a:pt x="129100" y="149777"/>
                    <a:pt x="167443" y="126479"/>
                  </a:cubicBezTo>
                  <a:cubicBezTo>
                    <a:pt x="183438" y="116838"/>
                    <a:pt x="192495" y="105737"/>
                    <a:pt x="193736" y="94343"/>
                  </a:cubicBezTo>
                  <a:cubicBezTo>
                    <a:pt x="194977" y="82950"/>
                    <a:pt x="189865" y="73382"/>
                    <a:pt x="179129" y="62646"/>
                  </a:cubicBezTo>
                  <a:cubicBezTo>
                    <a:pt x="143269" y="27370"/>
                    <a:pt x="102589" y="10718"/>
                    <a:pt x="57672" y="12983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158">
              <a:extLst>
                <a:ext uri="{FF2B5EF4-FFF2-40B4-BE49-F238E27FC236}">
                  <a16:creationId xmlns:a16="http://schemas.microsoft.com/office/drawing/2014/main" id="{EE2EBAFD-7C22-D438-5881-B360752750E8}"/>
                </a:ext>
              </a:extLst>
            </p:cNvPr>
            <p:cNvSpPr/>
            <p:nvPr/>
          </p:nvSpPr>
          <p:spPr>
            <a:xfrm>
              <a:off x="5957380" y="467745"/>
              <a:ext cx="979307" cy="1075268"/>
            </a:xfrm>
            <a:custGeom>
              <a:avLst/>
              <a:gdLst>
                <a:gd name="connsiteX0" fmla="*/ 694027 w 979307"/>
                <a:gd name="connsiteY0" fmla="*/ 1074648 h 1075268"/>
                <a:gd name="connsiteX1" fmla="*/ 604194 w 979307"/>
                <a:gd name="connsiteY1" fmla="*/ 1058288 h 1075268"/>
                <a:gd name="connsiteX2" fmla="*/ 385089 w 979307"/>
                <a:gd name="connsiteY2" fmla="*/ 904914 h 1075268"/>
                <a:gd name="connsiteX3" fmla="*/ 133848 w 979307"/>
                <a:gd name="connsiteY3" fmla="*/ 589914 h 1075268"/>
                <a:gd name="connsiteX4" fmla="*/ 32475 w 979307"/>
                <a:gd name="connsiteY4" fmla="*/ 389505 h 1075268"/>
                <a:gd name="connsiteX5" fmla="*/ -464 w 979307"/>
                <a:gd name="connsiteY5" fmla="*/ 62162 h 1075268"/>
                <a:gd name="connsiteX6" fmla="*/ 33205 w 979307"/>
                <a:gd name="connsiteY6" fmla="*/ 885 h 1075268"/>
                <a:gd name="connsiteX7" fmla="*/ 36857 w 979307"/>
                <a:gd name="connsiteY7" fmla="*/ 885 h 1075268"/>
                <a:gd name="connsiteX8" fmla="*/ 38464 w 979307"/>
                <a:gd name="connsiteY8" fmla="*/ 885 h 1075268"/>
                <a:gd name="connsiteX9" fmla="*/ 57745 w 979307"/>
                <a:gd name="connsiteY9" fmla="*/ 155 h 1075268"/>
                <a:gd name="connsiteX10" fmla="*/ 101566 w 979307"/>
                <a:gd name="connsiteY10" fmla="*/ 1616 h 1075268"/>
                <a:gd name="connsiteX11" fmla="*/ 405100 w 979307"/>
                <a:gd name="connsiteY11" fmla="*/ 82538 h 1075268"/>
                <a:gd name="connsiteX12" fmla="*/ 735658 w 979307"/>
                <a:gd name="connsiteY12" fmla="*/ 370808 h 1075268"/>
                <a:gd name="connsiteX13" fmla="*/ 747562 w 979307"/>
                <a:gd name="connsiteY13" fmla="*/ 392719 h 1075268"/>
                <a:gd name="connsiteX14" fmla="*/ 923284 w 979307"/>
                <a:gd name="connsiteY14" fmla="*/ 674634 h 1075268"/>
                <a:gd name="connsiteX15" fmla="*/ 943369 w 979307"/>
                <a:gd name="connsiteY15" fmla="*/ 920836 h 1075268"/>
                <a:gd name="connsiteX16" fmla="*/ 867267 w 979307"/>
                <a:gd name="connsiteY16" fmla="*/ 1008040 h 1075268"/>
                <a:gd name="connsiteX17" fmla="*/ 694027 w 979307"/>
                <a:gd name="connsiteY17" fmla="*/ 1074648 h 1075268"/>
                <a:gd name="connsiteX18" fmla="*/ 36711 w 979307"/>
                <a:gd name="connsiteY18" fmla="*/ 14469 h 1075268"/>
                <a:gd name="connsiteX19" fmla="*/ 12902 w 979307"/>
                <a:gd name="connsiteY19" fmla="*/ 62527 h 1075268"/>
                <a:gd name="connsiteX20" fmla="*/ 45256 w 979307"/>
                <a:gd name="connsiteY20" fmla="*/ 384831 h 1075268"/>
                <a:gd name="connsiteX21" fmla="*/ 144730 w 979307"/>
                <a:gd name="connsiteY21" fmla="*/ 580638 h 1075268"/>
                <a:gd name="connsiteX22" fmla="*/ 394511 w 979307"/>
                <a:gd name="connsiteY22" fmla="*/ 894032 h 1075268"/>
                <a:gd name="connsiteX23" fmla="*/ 608722 w 979307"/>
                <a:gd name="connsiteY23" fmla="*/ 1044192 h 1075268"/>
                <a:gd name="connsiteX24" fmla="*/ 858795 w 979307"/>
                <a:gd name="connsiteY24" fmla="*/ 995697 h 1075268"/>
                <a:gd name="connsiteX25" fmla="*/ 931830 w 979307"/>
                <a:gd name="connsiteY25" fmla="*/ 912437 h 1075268"/>
                <a:gd name="connsiteX26" fmla="*/ 912914 w 979307"/>
                <a:gd name="connsiteY26" fmla="*/ 682814 h 1075268"/>
                <a:gd name="connsiteX27" fmla="*/ 735877 w 979307"/>
                <a:gd name="connsiteY27" fmla="*/ 398853 h 1075268"/>
                <a:gd name="connsiteX28" fmla="*/ 723899 w 979307"/>
                <a:gd name="connsiteY28" fmla="*/ 376943 h 1075268"/>
                <a:gd name="connsiteX29" fmla="*/ 400572 w 979307"/>
                <a:gd name="connsiteY29" fmla="*/ 94808 h 1075268"/>
                <a:gd name="connsiteX30" fmla="*/ 99010 w 979307"/>
                <a:gd name="connsiteY30" fmla="*/ 14469 h 1075268"/>
                <a:gd name="connsiteX31" fmla="*/ 58621 w 979307"/>
                <a:gd name="connsiteY31" fmla="*/ 13374 h 1075268"/>
                <a:gd name="connsiteX32" fmla="*/ 38683 w 979307"/>
                <a:gd name="connsiteY32" fmla="*/ 14031 h 107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79307" h="1075268">
                  <a:moveTo>
                    <a:pt x="694027" y="1074648"/>
                  </a:moveTo>
                  <a:cubicBezTo>
                    <a:pt x="663353" y="1074473"/>
                    <a:pt x="632970" y="1068937"/>
                    <a:pt x="604194" y="1058288"/>
                  </a:cubicBezTo>
                  <a:cubicBezTo>
                    <a:pt x="528749" y="1031046"/>
                    <a:pt x="461119" y="983719"/>
                    <a:pt x="385089" y="904914"/>
                  </a:cubicBezTo>
                  <a:cubicBezTo>
                    <a:pt x="286491" y="803030"/>
                    <a:pt x="202501" y="688438"/>
                    <a:pt x="133848" y="589914"/>
                  </a:cubicBezTo>
                  <a:cubicBezTo>
                    <a:pt x="85791" y="521115"/>
                    <a:pt x="52633" y="455602"/>
                    <a:pt x="32475" y="389505"/>
                  </a:cubicBezTo>
                  <a:cubicBezTo>
                    <a:pt x="-2144" y="276008"/>
                    <a:pt x="-3386" y="160101"/>
                    <a:pt x="-464" y="62162"/>
                  </a:cubicBezTo>
                  <a:cubicBezTo>
                    <a:pt x="121" y="43173"/>
                    <a:pt x="1216" y="11475"/>
                    <a:pt x="33205" y="885"/>
                  </a:cubicBezTo>
                  <a:cubicBezTo>
                    <a:pt x="34374" y="520"/>
                    <a:pt x="35689" y="520"/>
                    <a:pt x="36857" y="885"/>
                  </a:cubicBezTo>
                  <a:lnTo>
                    <a:pt x="38464" y="885"/>
                  </a:lnTo>
                  <a:cubicBezTo>
                    <a:pt x="44818" y="885"/>
                    <a:pt x="51318" y="885"/>
                    <a:pt x="57745" y="155"/>
                  </a:cubicBezTo>
                  <a:cubicBezTo>
                    <a:pt x="72352" y="-1240"/>
                    <a:pt x="87105" y="-751"/>
                    <a:pt x="101566" y="1616"/>
                  </a:cubicBezTo>
                  <a:cubicBezTo>
                    <a:pt x="200018" y="21773"/>
                    <a:pt x="304604" y="44706"/>
                    <a:pt x="405100" y="82538"/>
                  </a:cubicBezTo>
                  <a:cubicBezTo>
                    <a:pt x="547008" y="134612"/>
                    <a:pt x="664741" y="237271"/>
                    <a:pt x="735658" y="370808"/>
                  </a:cubicBezTo>
                  <a:lnTo>
                    <a:pt x="747562" y="392719"/>
                  </a:lnTo>
                  <a:cubicBezTo>
                    <a:pt x="799928" y="488468"/>
                    <a:pt x="854047" y="587576"/>
                    <a:pt x="923284" y="674634"/>
                  </a:cubicBezTo>
                  <a:cubicBezTo>
                    <a:pt x="989016" y="756653"/>
                    <a:pt x="994859" y="832609"/>
                    <a:pt x="943369" y="920836"/>
                  </a:cubicBezTo>
                  <a:cubicBezTo>
                    <a:pt x="923504" y="954293"/>
                    <a:pt x="897722" y="983843"/>
                    <a:pt x="867267" y="1008040"/>
                  </a:cubicBezTo>
                  <a:cubicBezTo>
                    <a:pt x="810299" y="1052372"/>
                    <a:pt x="753113" y="1074648"/>
                    <a:pt x="694027" y="1074648"/>
                  </a:cubicBezTo>
                  <a:close/>
                  <a:moveTo>
                    <a:pt x="36711" y="14469"/>
                  </a:moveTo>
                  <a:cubicBezTo>
                    <a:pt x="15896" y="21773"/>
                    <a:pt x="13486" y="39593"/>
                    <a:pt x="12902" y="62527"/>
                  </a:cubicBezTo>
                  <a:cubicBezTo>
                    <a:pt x="9834" y="159518"/>
                    <a:pt x="11221" y="273598"/>
                    <a:pt x="45256" y="384831"/>
                  </a:cubicBezTo>
                  <a:cubicBezTo>
                    <a:pt x="67824" y="454967"/>
                    <a:pt x="101421" y="521063"/>
                    <a:pt x="144730" y="580638"/>
                  </a:cubicBezTo>
                  <a:cubicBezTo>
                    <a:pt x="213310" y="678578"/>
                    <a:pt x="296570" y="792805"/>
                    <a:pt x="394511" y="894032"/>
                  </a:cubicBezTo>
                  <a:cubicBezTo>
                    <a:pt x="469299" y="971303"/>
                    <a:pt x="535395" y="1017680"/>
                    <a:pt x="608722" y="1044192"/>
                  </a:cubicBezTo>
                  <a:cubicBezTo>
                    <a:pt x="696365" y="1075670"/>
                    <a:pt x="777799" y="1059821"/>
                    <a:pt x="858795" y="995697"/>
                  </a:cubicBezTo>
                  <a:cubicBezTo>
                    <a:pt x="888009" y="972617"/>
                    <a:pt x="912768" y="944397"/>
                    <a:pt x="931830" y="912437"/>
                  </a:cubicBezTo>
                  <a:cubicBezTo>
                    <a:pt x="980472" y="829177"/>
                    <a:pt x="974775" y="760524"/>
                    <a:pt x="912914" y="682814"/>
                  </a:cubicBezTo>
                  <a:cubicBezTo>
                    <a:pt x="843165" y="595172"/>
                    <a:pt x="788754" y="495114"/>
                    <a:pt x="735877" y="398853"/>
                  </a:cubicBezTo>
                  <a:lnTo>
                    <a:pt x="723899" y="376943"/>
                  </a:lnTo>
                  <a:cubicBezTo>
                    <a:pt x="650864" y="242777"/>
                    <a:pt x="541311" y="147832"/>
                    <a:pt x="400572" y="94808"/>
                  </a:cubicBezTo>
                  <a:cubicBezTo>
                    <a:pt x="300879" y="57341"/>
                    <a:pt x="196950" y="34554"/>
                    <a:pt x="99010" y="14469"/>
                  </a:cubicBezTo>
                  <a:cubicBezTo>
                    <a:pt x="85645" y="12352"/>
                    <a:pt x="72060" y="11986"/>
                    <a:pt x="58621" y="13374"/>
                  </a:cubicBezTo>
                  <a:cubicBezTo>
                    <a:pt x="51976" y="13374"/>
                    <a:pt x="45329" y="14031"/>
                    <a:pt x="38683" y="14031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59">
              <a:extLst>
                <a:ext uri="{FF2B5EF4-FFF2-40B4-BE49-F238E27FC236}">
                  <a16:creationId xmlns:a16="http://schemas.microsoft.com/office/drawing/2014/main" id="{16D079B5-CD93-9ECA-4A17-25488EA77385}"/>
                </a:ext>
              </a:extLst>
            </p:cNvPr>
            <p:cNvSpPr/>
            <p:nvPr/>
          </p:nvSpPr>
          <p:spPr>
            <a:xfrm>
              <a:off x="8432884" y="99291"/>
              <a:ext cx="380387" cy="506462"/>
            </a:xfrm>
            <a:custGeom>
              <a:avLst/>
              <a:gdLst>
                <a:gd name="connsiteX0" fmla="*/ 133797 w 380387"/>
                <a:gd name="connsiteY0" fmla="*/ 505842 h 506462"/>
                <a:gd name="connsiteX1" fmla="*/ 32352 w 380387"/>
                <a:gd name="connsiteY1" fmla="*/ 470566 h 506462"/>
                <a:gd name="connsiteX2" fmla="*/ -953 w 380387"/>
                <a:gd name="connsiteY2" fmla="*/ 348159 h 506462"/>
                <a:gd name="connsiteX3" fmla="*/ 53750 w 380387"/>
                <a:gd name="connsiteY3" fmla="*/ 102834 h 506462"/>
                <a:gd name="connsiteX4" fmla="*/ 157314 w 380387"/>
                <a:gd name="connsiteY4" fmla="*/ -511 h 506462"/>
                <a:gd name="connsiteX5" fmla="*/ 160017 w 380387"/>
                <a:gd name="connsiteY5" fmla="*/ -511 h 506462"/>
                <a:gd name="connsiteX6" fmla="*/ 162208 w 380387"/>
                <a:gd name="connsiteY6" fmla="*/ -511 h 506462"/>
                <a:gd name="connsiteX7" fmla="*/ 333183 w 380387"/>
                <a:gd name="connsiteY7" fmla="*/ 119413 h 506462"/>
                <a:gd name="connsiteX8" fmla="*/ 378903 w 380387"/>
                <a:gd name="connsiteY8" fmla="*/ 297400 h 506462"/>
                <a:gd name="connsiteX9" fmla="*/ 305868 w 380387"/>
                <a:gd name="connsiteY9" fmla="*/ 454717 h 506462"/>
                <a:gd name="connsiteX10" fmla="*/ 155853 w 380387"/>
                <a:gd name="connsiteY10" fmla="*/ 504965 h 506462"/>
                <a:gd name="connsiteX11" fmla="*/ 133797 w 380387"/>
                <a:gd name="connsiteY11" fmla="*/ 505842 h 506462"/>
                <a:gd name="connsiteX12" fmla="*/ 160017 w 380387"/>
                <a:gd name="connsiteY12" fmla="*/ 13585 h 506462"/>
                <a:gd name="connsiteX13" fmla="*/ 159359 w 380387"/>
                <a:gd name="connsiteY13" fmla="*/ 13585 h 506462"/>
                <a:gd name="connsiteX14" fmla="*/ 66385 w 380387"/>
                <a:gd name="connsiteY14" fmla="*/ 107873 h 506462"/>
                <a:gd name="connsiteX15" fmla="*/ 12632 w 380387"/>
                <a:gd name="connsiteY15" fmla="*/ 348889 h 506462"/>
                <a:gd name="connsiteX16" fmla="*/ 41846 w 380387"/>
                <a:gd name="connsiteY16" fmla="*/ 460195 h 506462"/>
                <a:gd name="connsiteX17" fmla="*/ 154685 w 380387"/>
                <a:gd name="connsiteY17" fmla="*/ 490650 h 506462"/>
                <a:gd name="connsiteX18" fmla="*/ 298272 w 380387"/>
                <a:gd name="connsiteY18" fmla="*/ 442594 h 506462"/>
                <a:gd name="connsiteX19" fmla="*/ 365537 w 380387"/>
                <a:gd name="connsiteY19" fmla="*/ 297107 h 506462"/>
                <a:gd name="connsiteX20" fmla="*/ 321716 w 380387"/>
                <a:gd name="connsiteY20" fmla="*/ 126278 h 506462"/>
                <a:gd name="connsiteX21" fmla="*/ 161404 w 380387"/>
                <a:gd name="connsiteY21" fmla="*/ 13585 h 50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0387" h="506462">
                  <a:moveTo>
                    <a:pt x="133797" y="505842"/>
                  </a:moveTo>
                  <a:cubicBezTo>
                    <a:pt x="88369" y="505842"/>
                    <a:pt x="55064" y="494229"/>
                    <a:pt x="32352" y="470566"/>
                  </a:cubicBezTo>
                  <a:cubicBezTo>
                    <a:pt x="7228" y="444419"/>
                    <a:pt x="-4166" y="403228"/>
                    <a:pt x="-953" y="348159"/>
                  </a:cubicBezTo>
                  <a:cubicBezTo>
                    <a:pt x="3211" y="273371"/>
                    <a:pt x="20519" y="195442"/>
                    <a:pt x="53750" y="102834"/>
                  </a:cubicBezTo>
                  <a:cubicBezTo>
                    <a:pt x="69891" y="57479"/>
                    <a:pt x="94943" y="9641"/>
                    <a:pt x="157314" y="-511"/>
                  </a:cubicBezTo>
                  <a:cubicBezTo>
                    <a:pt x="158191" y="-657"/>
                    <a:pt x="159140" y="-657"/>
                    <a:pt x="160017" y="-511"/>
                  </a:cubicBezTo>
                  <a:lnTo>
                    <a:pt x="162208" y="-511"/>
                  </a:lnTo>
                  <a:cubicBezTo>
                    <a:pt x="236338" y="5916"/>
                    <a:pt x="293672" y="46232"/>
                    <a:pt x="333183" y="119413"/>
                  </a:cubicBezTo>
                  <a:cubicBezTo>
                    <a:pt x="363274" y="173912"/>
                    <a:pt x="378976" y="235159"/>
                    <a:pt x="378903" y="297400"/>
                  </a:cubicBezTo>
                  <a:cubicBezTo>
                    <a:pt x="378391" y="370873"/>
                    <a:pt x="355020" y="421194"/>
                    <a:pt x="305868" y="454717"/>
                  </a:cubicBezTo>
                  <a:cubicBezTo>
                    <a:pt x="261243" y="484508"/>
                    <a:pt x="209462" y="501854"/>
                    <a:pt x="155853" y="504965"/>
                  </a:cubicBezTo>
                  <a:cubicBezTo>
                    <a:pt x="147967" y="505550"/>
                    <a:pt x="141100" y="505842"/>
                    <a:pt x="133797" y="505842"/>
                  </a:cubicBezTo>
                  <a:close/>
                  <a:moveTo>
                    <a:pt x="160017" y="13585"/>
                  </a:moveTo>
                  <a:lnTo>
                    <a:pt x="159359" y="13585"/>
                  </a:lnTo>
                  <a:cubicBezTo>
                    <a:pt x="104146" y="22641"/>
                    <a:pt x="81870" y="64272"/>
                    <a:pt x="66385" y="107873"/>
                  </a:cubicBezTo>
                  <a:cubicBezTo>
                    <a:pt x="33666" y="199167"/>
                    <a:pt x="16575" y="275854"/>
                    <a:pt x="12632" y="348889"/>
                  </a:cubicBezTo>
                  <a:cubicBezTo>
                    <a:pt x="9783" y="400014"/>
                    <a:pt x="19936" y="437116"/>
                    <a:pt x="41846" y="460195"/>
                  </a:cubicBezTo>
                  <a:cubicBezTo>
                    <a:pt x="63757" y="483274"/>
                    <a:pt x="102174" y="494375"/>
                    <a:pt x="154685" y="490650"/>
                  </a:cubicBezTo>
                  <a:cubicBezTo>
                    <a:pt x="205956" y="487649"/>
                    <a:pt x="255547" y="471063"/>
                    <a:pt x="298272" y="442594"/>
                  </a:cubicBezTo>
                  <a:cubicBezTo>
                    <a:pt x="344211" y="411481"/>
                    <a:pt x="364881" y="366637"/>
                    <a:pt x="365537" y="297107"/>
                  </a:cubicBezTo>
                  <a:cubicBezTo>
                    <a:pt x="365537" y="237386"/>
                    <a:pt x="350493" y="178630"/>
                    <a:pt x="321716" y="126278"/>
                  </a:cubicBezTo>
                  <a:cubicBezTo>
                    <a:pt x="284250" y="56384"/>
                    <a:pt x="231884" y="19574"/>
                    <a:pt x="161404" y="13585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160">
              <a:extLst>
                <a:ext uri="{FF2B5EF4-FFF2-40B4-BE49-F238E27FC236}">
                  <a16:creationId xmlns:a16="http://schemas.microsoft.com/office/drawing/2014/main" id="{71D2CDF9-BC4E-969E-B713-452AC15A7FE7}"/>
                </a:ext>
              </a:extLst>
            </p:cNvPr>
            <p:cNvSpPr/>
            <p:nvPr/>
          </p:nvSpPr>
          <p:spPr>
            <a:xfrm>
              <a:off x="4897776" y="2787751"/>
              <a:ext cx="1035329" cy="1197777"/>
            </a:xfrm>
            <a:custGeom>
              <a:avLst/>
              <a:gdLst>
                <a:gd name="connsiteX0" fmla="*/ 903867 w 1035329"/>
                <a:gd name="connsiteY0" fmla="*/ 1197156 h 1197777"/>
                <a:gd name="connsiteX1" fmla="*/ 861726 w 1035329"/>
                <a:gd name="connsiteY1" fmla="*/ 1188976 h 1197777"/>
                <a:gd name="connsiteX2" fmla="*/ 763275 w 1035329"/>
                <a:gd name="connsiteY2" fmla="*/ 1140554 h 1197777"/>
                <a:gd name="connsiteX3" fmla="*/ 684544 w 1035329"/>
                <a:gd name="connsiteY3" fmla="*/ 1089429 h 1197777"/>
                <a:gd name="connsiteX4" fmla="*/ 574333 w 1035329"/>
                <a:gd name="connsiteY4" fmla="*/ 1019316 h 1197777"/>
                <a:gd name="connsiteX5" fmla="*/ 398172 w 1035329"/>
                <a:gd name="connsiteY5" fmla="*/ 932404 h 1197777"/>
                <a:gd name="connsiteX6" fmla="*/ 370492 w 1035329"/>
                <a:gd name="connsiteY6" fmla="*/ 919696 h 1197777"/>
                <a:gd name="connsiteX7" fmla="*/ 115673 w 1035329"/>
                <a:gd name="connsiteY7" fmla="*/ 708405 h 1197777"/>
                <a:gd name="connsiteX8" fmla="*/ 12620 w 1035329"/>
                <a:gd name="connsiteY8" fmla="*/ 514861 h 1197777"/>
                <a:gd name="connsiteX9" fmla="*/ 69879 w 1035329"/>
                <a:gd name="connsiteY9" fmla="*/ 254637 h 1197777"/>
                <a:gd name="connsiteX10" fmla="*/ 86385 w 1035329"/>
                <a:gd name="connsiteY10" fmla="*/ 237913 h 1197777"/>
                <a:gd name="connsiteX11" fmla="*/ 145471 w 1035329"/>
                <a:gd name="connsiteY11" fmla="*/ 182698 h 1197777"/>
                <a:gd name="connsiteX12" fmla="*/ 420302 w 1035329"/>
                <a:gd name="connsiteY12" fmla="*/ 20487 h 1197777"/>
                <a:gd name="connsiteX13" fmla="*/ 476174 w 1035329"/>
                <a:gd name="connsiteY13" fmla="*/ 5880 h 1197777"/>
                <a:gd name="connsiteX14" fmla="*/ 501590 w 1035329"/>
                <a:gd name="connsiteY14" fmla="*/ -401 h 1197777"/>
                <a:gd name="connsiteX15" fmla="*/ 504876 w 1035329"/>
                <a:gd name="connsiteY15" fmla="*/ -401 h 1197777"/>
                <a:gd name="connsiteX16" fmla="*/ 581199 w 1035329"/>
                <a:gd name="connsiteY16" fmla="*/ -401 h 1197777"/>
                <a:gd name="connsiteX17" fmla="*/ 671543 w 1035329"/>
                <a:gd name="connsiteY17" fmla="*/ 51892 h 1197777"/>
                <a:gd name="connsiteX18" fmla="*/ 684470 w 1035329"/>
                <a:gd name="connsiteY18" fmla="*/ 82202 h 1197777"/>
                <a:gd name="connsiteX19" fmla="*/ 729679 w 1035329"/>
                <a:gd name="connsiteY19" fmla="*/ 203439 h 1197777"/>
                <a:gd name="connsiteX20" fmla="*/ 877648 w 1035329"/>
                <a:gd name="connsiteY20" fmla="*/ 466805 h 1197777"/>
                <a:gd name="connsiteX21" fmla="*/ 977122 w 1035329"/>
                <a:gd name="connsiteY21" fmla="*/ 651072 h 1197777"/>
                <a:gd name="connsiteX22" fmla="*/ 1012690 w 1035329"/>
                <a:gd name="connsiteY22" fmla="*/ 832930 h 1197777"/>
                <a:gd name="connsiteX23" fmla="*/ 1019993 w 1035329"/>
                <a:gd name="connsiteY23" fmla="*/ 877262 h 1197777"/>
                <a:gd name="connsiteX24" fmla="*/ 1027297 w 1035329"/>
                <a:gd name="connsiteY24" fmla="*/ 1074895 h 1197777"/>
                <a:gd name="connsiteX25" fmla="*/ 956015 w 1035329"/>
                <a:gd name="connsiteY25" fmla="*/ 1182988 h 1197777"/>
                <a:gd name="connsiteX26" fmla="*/ 903867 w 1035329"/>
                <a:gd name="connsiteY26" fmla="*/ 1197156 h 1197777"/>
                <a:gd name="connsiteX27" fmla="*/ 504949 w 1035329"/>
                <a:gd name="connsiteY27" fmla="*/ 13402 h 1197777"/>
                <a:gd name="connsiteX28" fmla="*/ 479387 w 1035329"/>
                <a:gd name="connsiteY28" fmla="*/ 19756 h 1197777"/>
                <a:gd name="connsiteX29" fmla="*/ 424027 w 1035329"/>
                <a:gd name="connsiteY29" fmla="*/ 34363 h 1197777"/>
                <a:gd name="connsiteX30" fmla="*/ 153797 w 1035329"/>
                <a:gd name="connsiteY30" fmla="*/ 194165 h 1197777"/>
                <a:gd name="connsiteX31" fmla="*/ 96026 w 1035329"/>
                <a:gd name="connsiteY31" fmla="*/ 248356 h 1197777"/>
                <a:gd name="connsiteX32" fmla="*/ 79447 w 1035329"/>
                <a:gd name="connsiteY32" fmla="*/ 265155 h 1197777"/>
                <a:gd name="connsiteX33" fmla="*/ 25839 w 1035329"/>
                <a:gd name="connsiteY33" fmla="*/ 510991 h 1197777"/>
                <a:gd name="connsiteX34" fmla="*/ 126043 w 1035329"/>
                <a:gd name="connsiteY34" fmla="*/ 698691 h 1197777"/>
                <a:gd name="connsiteX35" fmla="*/ 376262 w 1035329"/>
                <a:gd name="connsiteY35" fmla="*/ 906403 h 1197777"/>
                <a:gd name="connsiteX36" fmla="*/ 403869 w 1035329"/>
                <a:gd name="connsiteY36" fmla="*/ 919184 h 1197777"/>
                <a:gd name="connsiteX37" fmla="*/ 581052 w 1035329"/>
                <a:gd name="connsiteY37" fmla="*/ 1006826 h 1197777"/>
                <a:gd name="connsiteX38" fmla="*/ 692139 w 1035329"/>
                <a:gd name="connsiteY38" fmla="*/ 1077525 h 1197777"/>
                <a:gd name="connsiteX39" fmla="*/ 770432 w 1035329"/>
                <a:gd name="connsiteY39" fmla="*/ 1128649 h 1197777"/>
                <a:gd name="connsiteX40" fmla="*/ 866693 w 1035329"/>
                <a:gd name="connsiteY40" fmla="*/ 1175246 h 1197777"/>
                <a:gd name="connsiteX41" fmla="*/ 949296 w 1035329"/>
                <a:gd name="connsiteY41" fmla="*/ 1170207 h 1197777"/>
                <a:gd name="connsiteX42" fmla="*/ 1013932 w 1035329"/>
                <a:gd name="connsiteY42" fmla="*/ 1071609 h 1197777"/>
                <a:gd name="connsiteX43" fmla="*/ 1006628 w 1035329"/>
                <a:gd name="connsiteY43" fmla="*/ 879380 h 1197777"/>
                <a:gd name="connsiteX44" fmla="*/ 999325 w 1035329"/>
                <a:gd name="connsiteY44" fmla="*/ 834829 h 1197777"/>
                <a:gd name="connsiteX45" fmla="*/ 963903 w 1035329"/>
                <a:gd name="connsiteY45" fmla="*/ 654140 h 1197777"/>
                <a:gd name="connsiteX46" fmla="*/ 868299 w 1035329"/>
                <a:gd name="connsiteY46" fmla="*/ 476810 h 1197777"/>
                <a:gd name="connsiteX47" fmla="*/ 716387 w 1035329"/>
                <a:gd name="connsiteY47" fmla="*/ 206580 h 1197777"/>
                <a:gd name="connsiteX48" fmla="*/ 671981 w 1035329"/>
                <a:gd name="connsiteY48" fmla="*/ 87387 h 1197777"/>
                <a:gd name="connsiteX49" fmla="*/ 658981 w 1035329"/>
                <a:gd name="connsiteY49" fmla="*/ 56858 h 1197777"/>
                <a:gd name="connsiteX50" fmla="*/ 580979 w 1035329"/>
                <a:gd name="connsiteY50" fmla="*/ 13037 h 1197777"/>
                <a:gd name="connsiteX51" fmla="*/ 506629 w 1035329"/>
                <a:gd name="connsiteY51" fmla="*/ 13037 h 1197777"/>
                <a:gd name="connsiteX52" fmla="*/ 504949 w 1035329"/>
                <a:gd name="connsiteY52" fmla="*/ 13110 h 119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5329" h="1197777">
                  <a:moveTo>
                    <a:pt x="903867" y="1197156"/>
                  </a:moveTo>
                  <a:cubicBezTo>
                    <a:pt x="889407" y="1197010"/>
                    <a:pt x="875165" y="1194235"/>
                    <a:pt x="861726" y="1188976"/>
                  </a:cubicBezTo>
                  <a:cubicBezTo>
                    <a:pt x="827473" y="1175976"/>
                    <a:pt x="794461" y="1159762"/>
                    <a:pt x="763275" y="1140554"/>
                  </a:cubicBezTo>
                  <a:cubicBezTo>
                    <a:pt x="736617" y="1124194"/>
                    <a:pt x="710106" y="1106301"/>
                    <a:pt x="684544" y="1089429"/>
                  </a:cubicBezTo>
                  <a:cubicBezTo>
                    <a:pt x="648902" y="1065400"/>
                    <a:pt x="612092" y="1040423"/>
                    <a:pt x="574333" y="1019316"/>
                  </a:cubicBezTo>
                  <a:cubicBezTo>
                    <a:pt x="517293" y="987180"/>
                    <a:pt x="456820" y="959353"/>
                    <a:pt x="398172" y="932404"/>
                  </a:cubicBezTo>
                  <a:lnTo>
                    <a:pt x="370492" y="919696"/>
                  </a:lnTo>
                  <a:cubicBezTo>
                    <a:pt x="262327" y="869813"/>
                    <a:pt x="181039" y="784873"/>
                    <a:pt x="115673" y="708405"/>
                  </a:cubicBezTo>
                  <a:cubicBezTo>
                    <a:pt x="67688" y="652095"/>
                    <a:pt x="32559" y="586071"/>
                    <a:pt x="12620" y="514861"/>
                  </a:cubicBezTo>
                  <a:cubicBezTo>
                    <a:pt x="-17836" y="408815"/>
                    <a:pt x="934" y="323364"/>
                    <a:pt x="69879" y="254637"/>
                  </a:cubicBezTo>
                  <a:cubicBezTo>
                    <a:pt x="75430" y="249086"/>
                    <a:pt x="80908" y="243537"/>
                    <a:pt x="86385" y="237913"/>
                  </a:cubicBezTo>
                  <a:cubicBezTo>
                    <a:pt x="104936" y="218266"/>
                    <a:pt x="124656" y="199861"/>
                    <a:pt x="145471" y="182698"/>
                  </a:cubicBezTo>
                  <a:cubicBezTo>
                    <a:pt x="239613" y="108421"/>
                    <a:pt x="319513" y="49263"/>
                    <a:pt x="420302" y="20487"/>
                  </a:cubicBezTo>
                  <a:cubicBezTo>
                    <a:pt x="438780" y="15228"/>
                    <a:pt x="457477" y="10627"/>
                    <a:pt x="476174" y="5880"/>
                  </a:cubicBezTo>
                  <a:cubicBezTo>
                    <a:pt x="484719" y="3835"/>
                    <a:pt x="493118" y="1790"/>
                    <a:pt x="501590" y="-401"/>
                  </a:cubicBezTo>
                  <a:cubicBezTo>
                    <a:pt x="502686" y="-693"/>
                    <a:pt x="503782" y="-693"/>
                    <a:pt x="504876" y="-401"/>
                  </a:cubicBezTo>
                  <a:lnTo>
                    <a:pt x="581199" y="-401"/>
                  </a:lnTo>
                  <a:cubicBezTo>
                    <a:pt x="610413" y="-401"/>
                    <a:pt x="652042" y="5296"/>
                    <a:pt x="671543" y="51892"/>
                  </a:cubicBezTo>
                  <a:cubicBezTo>
                    <a:pt x="675779" y="61971"/>
                    <a:pt x="680088" y="72123"/>
                    <a:pt x="684470" y="82202"/>
                  </a:cubicBezTo>
                  <a:cubicBezTo>
                    <a:pt x="702510" y="121422"/>
                    <a:pt x="717628" y="161956"/>
                    <a:pt x="729679" y="203439"/>
                  </a:cubicBezTo>
                  <a:cubicBezTo>
                    <a:pt x="753999" y="303133"/>
                    <a:pt x="805197" y="394208"/>
                    <a:pt x="877648" y="466805"/>
                  </a:cubicBezTo>
                  <a:cubicBezTo>
                    <a:pt x="927677" y="517491"/>
                    <a:pt x="962222" y="581396"/>
                    <a:pt x="977122" y="651072"/>
                  </a:cubicBezTo>
                  <a:cubicBezTo>
                    <a:pt x="989537" y="704461"/>
                    <a:pt x="1003414" y="767928"/>
                    <a:pt x="1012690" y="832930"/>
                  </a:cubicBezTo>
                  <a:cubicBezTo>
                    <a:pt x="1014881" y="847537"/>
                    <a:pt x="1017291" y="862509"/>
                    <a:pt x="1019993" y="877262"/>
                  </a:cubicBezTo>
                  <a:cubicBezTo>
                    <a:pt x="1030365" y="941168"/>
                    <a:pt x="1041101" y="1007265"/>
                    <a:pt x="1027297" y="1074895"/>
                  </a:cubicBezTo>
                  <a:cubicBezTo>
                    <a:pt x="1017511" y="1121711"/>
                    <a:pt x="990195" y="1163048"/>
                    <a:pt x="956015" y="1182988"/>
                  </a:cubicBezTo>
                  <a:cubicBezTo>
                    <a:pt x="940239" y="1192336"/>
                    <a:pt x="922199" y="1197229"/>
                    <a:pt x="903867" y="1197156"/>
                  </a:cubicBezTo>
                  <a:close/>
                  <a:moveTo>
                    <a:pt x="504949" y="13402"/>
                  </a:moveTo>
                  <a:lnTo>
                    <a:pt x="479387" y="19756"/>
                  </a:lnTo>
                  <a:cubicBezTo>
                    <a:pt x="460909" y="24212"/>
                    <a:pt x="442286" y="28740"/>
                    <a:pt x="424027" y="34363"/>
                  </a:cubicBezTo>
                  <a:cubicBezTo>
                    <a:pt x="325649" y="62336"/>
                    <a:pt x="246624" y="120837"/>
                    <a:pt x="153797" y="194165"/>
                  </a:cubicBezTo>
                  <a:cubicBezTo>
                    <a:pt x="133493" y="211035"/>
                    <a:pt x="114211" y="229148"/>
                    <a:pt x="96026" y="248356"/>
                  </a:cubicBezTo>
                  <a:cubicBezTo>
                    <a:pt x="90548" y="253980"/>
                    <a:pt x="85070" y="259604"/>
                    <a:pt x="79447" y="265155"/>
                  </a:cubicBezTo>
                  <a:cubicBezTo>
                    <a:pt x="14591" y="329791"/>
                    <a:pt x="-2936" y="410202"/>
                    <a:pt x="25839" y="510991"/>
                  </a:cubicBezTo>
                  <a:cubicBezTo>
                    <a:pt x="45267" y="580082"/>
                    <a:pt x="79447" y="644134"/>
                    <a:pt x="126043" y="698691"/>
                  </a:cubicBezTo>
                  <a:cubicBezTo>
                    <a:pt x="190387" y="774063"/>
                    <a:pt x="270507" y="857616"/>
                    <a:pt x="376262" y="906403"/>
                  </a:cubicBezTo>
                  <a:lnTo>
                    <a:pt x="403869" y="919184"/>
                  </a:lnTo>
                  <a:cubicBezTo>
                    <a:pt x="462735" y="946207"/>
                    <a:pt x="523574" y="974180"/>
                    <a:pt x="581052" y="1006826"/>
                  </a:cubicBezTo>
                  <a:cubicBezTo>
                    <a:pt x="619177" y="1028737"/>
                    <a:pt x="656278" y="1053350"/>
                    <a:pt x="692139" y="1077525"/>
                  </a:cubicBezTo>
                  <a:cubicBezTo>
                    <a:pt x="717628" y="1094688"/>
                    <a:pt x="743993" y="1112362"/>
                    <a:pt x="770432" y="1128649"/>
                  </a:cubicBezTo>
                  <a:cubicBezTo>
                    <a:pt x="801034" y="1147127"/>
                    <a:pt x="833243" y="1162757"/>
                    <a:pt x="866693" y="1175246"/>
                  </a:cubicBezTo>
                  <a:cubicBezTo>
                    <a:pt x="893497" y="1186639"/>
                    <a:pt x="924098" y="1184814"/>
                    <a:pt x="949296" y="1170207"/>
                  </a:cubicBezTo>
                  <a:cubicBezTo>
                    <a:pt x="980263" y="1152312"/>
                    <a:pt x="1004949" y="1114481"/>
                    <a:pt x="1013932" y="1071609"/>
                  </a:cubicBezTo>
                  <a:cubicBezTo>
                    <a:pt x="1027516" y="1006681"/>
                    <a:pt x="1016926" y="941972"/>
                    <a:pt x="1006628" y="879380"/>
                  </a:cubicBezTo>
                  <a:cubicBezTo>
                    <a:pt x="1004145" y="864773"/>
                    <a:pt x="1001735" y="849655"/>
                    <a:pt x="999325" y="834829"/>
                  </a:cubicBezTo>
                  <a:cubicBezTo>
                    <a:pt x="990049" y="770193"/>
                    <a:pt x="976026" y="707310"/>
                    <a:pt x="963903" y="654140"/>
                  </a:cubicBezTo>
                  <a:cubicBezTo>
                    <a:pt x="949587" y="587166"/>
                    <a:pt x="916430" y="525598"/>
                    <a:pt x="868299" y="476810"/>
                  </a:cubicBezTo>
                  <a:cubicBezTo>
                    <a:pt x="794753" y="403775"/>
                    <a:pt x="745089" y="315476"/>
                    <a:pt x="716387" y="206580"/>
                  </a:cubicBezTo>
                  <a:cubicBezTo>
                    <a:pt x="704628" y="165827"/>
                    <a:pt x="689729" y="125950"/>
                    <a:pt x="671981" y="87387"/>
                  </a:cubicBezTo>
                  <a:cubicBezTo>
                    <a:pt x="667672" y="77235"/>
                    <a:pt x="663217" y="67083"/>
                    <a:pt x="658981" y="56858"/>
                  </a:cubicBezTo>
                  <a:cubicBezTo>
                    <a:pt x="646419" y="26768"/>
                    <a:pt x="622464" y="13037"/>
                    <a:pt x="580979" y="13037"/>
                  </a:cubicBezTo>
                  <a:lnTo>
                    <a:pt x="506629" y="13037"/>
                  </a:lnTo>
                  <a:cubicBezTo>
                    <a:pt x="506045" y="13110"/>
                    <a:pt x="505534" y="13183"/>
                    <a:pt x="504949" y="1311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61">
              <a:extLst>
                <a:ext uri="{FF2B5EF4-FFF2-40B4-BE49-F238E27FC236}">
                  <a16:creationId xmlns:a16="http://schemas.microsoft.com/office/drawing/2014/main" id="{7F423C74-1E54-E18C-7124-E5B2FD6FB220}"/>
                </a:ext>
              </a:extLst>
            </p:cNvPr>
            <p:cNvSpPr/>
            <p:nvPr/>
          </p:nvSpPr>
          <p:spPr>
            <a:xfrm>
              <a:off x="4988286" y="2944226"/>
              <a:ext cx="809149" cy="827351"/>
            </a:xfrm>
            <a:custGeom>
              <a:avLst/>
              <a:gdLst>
                <a:gd name="connsiteX0" fmla="*/ 720019 w 809149"/>
                <a:gd name="connsiteY0" fmla="*/ 826687 h 827351"/>
                <a:gd name="connsiteX1" fmla="*/ 680799 w 809149"/>
                <a:gd name="connsiteY1" fmla="*/ 821064 h 827351"/>
                <a:gd name="connsiteX2" fmla="*/ 668602 w 809149"/>
                <a:gd name="connsiteY2" fmla="*/ 818727 h 827351"/>
                <a:gd name="connsiteX3" fmla="*/ 647422 w 809149"/>
                <a:gd name="connsiteY3" fmla="*/ 813615 h 827351"/>
                <a:gd name="connsiteX4" fmla="*/ 631500 w 809149"/>
                <a:gd name="connsiteY4" fmla="*/ 806311 h 827351"/>
                <a:gd name="connsiteX5" fmla="*/ 217025 w 809149"/>
                <a:gd name="connsiteY5" fmla="*/ 598234 h 827351"/>
                <a:gd name="connsiteX6" fmla="*/ 37141 w 809149"/>
                <a:gd name="connsiteY6" fmla="*/ 427405 h 827351"/>
                <a:gd name="connsiteX7" fmla="*/ 86804 w 809149"/>
                <a:gd name="connsiteY7" fmla="*/ 124017 h 827351"/>
                <a:gd name="connsiteX8" fmla="*/ 320516 w 809149"/>
                <a:gd name="connsiteY8" fmla="*/ -143 h 827351"/>
                <a:gd name="connsiteX9" fmla="*/ 323365 w 809149"/>
                <a:gd name="connsiteY9" fmla="*/ -143 h 827351"/>
                <a:gd name="connsiteX10" fmla="*/ 324607 w 809149"/>
                <a:gd name="connsiteY10" fmla="*/ -143 h 827351"/>
                <a:gd name="connsiteX11" fmla="*/ 522239 w 809149"/>
                <a:gd name="connsiteY11" fmla="*/ 120072 h 827351"/>
                <a:gd name="connsiteX12" fmla="*/ 564965 w 809149"/>
                <a:gd name="connsiteY12" fmla="*/ 219839 h 827351"/>
                <a:gd name="connsiteX13" fmla="*/ 661445 w 809149"/>
                <a:gd name="connsiteY13" fmla="*/ 365909 h 827351"/>
                <a:gd name="connsiteX14" fmla="*/ 805689 w 809149"/>
                <a:gd name="connsiteY14" fmla="*/ 732618 h 827351"/>
                <a:gd name="connsiteX15" fmla="*/ 770121 w 809149"/>
                <a:gd name="connsiteY15" fmla="*/ 811423 h 827351"/>
                <a:gd name="connsiteX16" fmla="*/ 720019 w 809149"/>
                <a:gd name="connsiteY16" fmla="*/ 826687 h 827351"/>
                <a:gd name="connsiteX17" fmla="*/ 323365 w 809149"/>
                <a:gd name="connsiteY17" fmla="*/ 13953 h 827351"/>
                <a:gd name="connsiteX18" fmla="*/ 323365 w 809149"/>
                <a:gd name="connsiteY18" fmla="*/ 13953 h 827351"/>
                <a:gd name="connsiteX19" fmla="*/ 95569 w 809149"/>
                <a:gd name="connsiteY19" fmla="*/ 135484 h 827351"/>
                <a:gd name="connsiteX20" fmla="*/ 49044 w 809149"/>
                <a:gd name="connsiteY20" fmla="*/ 420321 h 827351"/>
                <a:gd name="connsiteX21" fmla="*/ 224329 w 809149"/>
                <a:gd name="connsiteY21" fmla="*/ 586621 h 827351"/>
                <a:gd name="connsiteX22" fmla="*/ 636613 w 809149"/>
                <a:gd name="connsiteY22" fmla="*/ 793676 h 827351"/>
                <a:gd name="connsiteX23" fmla="*/ 652607 w 809149"/>
                <a:gd name="connsiteY23" fmla="*/ 800541 h 827351"/>
                <a:gd name="connsiteX24" fmla="*/ 670647 w 809149"/>
                <a:gd name="connsiteY24" fmla="*/ 804777 h 827351"/>
                <a:gd name="connsiteX25" fmla="*/ 684086 w 809149"/>
                <a:gd name="connsiteY25" fmla="*/ 807407 h 827351"/>
                <a:gd name="connsiteX26" fmla="*/ 762379 w 809149"/>
                <a:gd name="connsiteY26" fmla="*/ 800103 h 827351"/>
                <a:gd name="connsiteX27" fmla="*/ 792323 w 809149"/>
                <a:gd name="connsiteY27" fmla="*/ 731669 h 827351"/>
                <a:gd name="connsiteX28" fmla="*/ 653557 w 809149"/>
                <a:gd name="connsiteY28" fmla="*/ 377521 h 827351"/>
                <a:gd name="connsiteX29" fmla="*/ 552769 w 809149"/>
                <a:gd name="connsiteY29" fmla="*/ 225609 h 827351"/>
                <a:gd name="connsiteX30" fmla="*/ 510700 w 809149"/>
                <a:gd name="connsiteY30" fmla="*/ 127668 h 827351"/>
                <a:gd name="connsiteX31" fmla="*/ 325629 w 809149"/>
                <a:gd name="connsiteY31" fmla="*/ 14537 h 827351"/>
                <a:gd name="connsiteX32" fmla="*/ 323365 w 809149"/>
                <a:gd name="connsiteY32" fmla="*/ 13953 h 82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9149" h="827351">
                  <a:moveTo>
                    <a:pt x="720019" y="826687"/>
                  </a:moveTo>
                  <a:cubicBezTo>
                    <a:pt x="706726" y="826469"/>
                    <a:pt x="693580" y="824570"/>
                    <a:pt x="680799" y="821064"/>
                  </a:cubicBezTo>
                  <a:cubicBezTo>
                    <a:pt x="676782" y="820042"/>
                    <a:pt x="672692" y="819311"/>
                    <a:pt x="668602" y="818727"/>
                  </a:cubicBezTo>
                  <a:cubicBezTo>
                    <a:pt x="661372" y="817924"/>
                    <a:pt x="654215" y="816244"/>
                    <a:pt x="647422" y="813615"/>
                  </a:cubicBezTo>
                  <a:lnTo>
                    <a:pt x="631500" y="806311"/>
                  </a:lnTo>
                  <a:cubicBezTo>
                    <a:pt x="491930" y="746641"/>
                    <a:pt x="347905" y="684854"/>
                    <a:pt x="217025" y="598234"/>
                  </a:cubicBezTo>
                  <a:cubicBezTo>
                    <a:pt x="154361" y="556677"/>
                    <a:pt x="83664" y="505845"/>
                    <a:pt x="37141" y="427405"/>
                  </a:cubicBezTo>
                  <a:cubicBezTo>
                    <a:pt x="-28591" y="317414"/>
                    <a:pt x="-9384" y="203990"/>
                    <a:pt x="86804" y="124017"/>
                  </a:cubicBezTo>
                  <a:cubicBezTo>
                    <a:pt x="148811" y="72381"/>
                    <a:pt x="225571" y="17385"/>
                    <a:pt x="320516" y="-143"/>
                  </a:cubicBezTo>
                  <a:cubicBezTo>
                    <a:pt x="321466" y="-362"/>
                    <a:pt x="322415" y="-362"/>
                    <a:pt x="323365" y="-143"/>
                  </a:cubicBezTo>
                  <a:lnTo>
                    <a:pt x="324607" y="-143"/>
                  </a:lnTo>
                  <a:cubicBezTo>
                    <a:pt x="412249" y="-5548"/>
                    <a:pt x="478784" y="34987"/>
                    <a:pt x="522239" y="120072"/>
                  </a:cubicBezTo>
                  <a:cubicBezTo>
                    <a:pt x="538308" y="152500"/>
                    <a:pt x="552549" y="185804"/>
                    <a:pt x="564965" y="219839"/>
                  </a:cubicBezTo>
                  <a:cubicBezTo>
                    <a:pt x="589578" y="285133"/>
                    <a:pt x="622079" y="334066"/>
                    <a:pt x="661445" y="365909"/>
                  </a:cubicBezTo>
                  <a:cubicBezTo>
                    <a:pt x="770998" y="453551"/>
                    <a:pt x="818251" y="573694"/>
                    <a:pt x="805689" y="732618"/>
                  </a:cubicBezTo>
                  <a:cubicBezTo>
                    <a:pt x="802768" y="769136"/>
                    <a:pt x="791082" y="795867"/>
                    <a:pt x="770121" y="811423"/>
                  </a:cubicBezTo>
                  <a:cubicBezTo>
                    <a:pt x="755587" y="821941"/>
                    <a:pt x="737986" y="827272"/>
                    <a:pt x="720019" y="826687"/>
                  </a:cubicBezTo>
                  <a:close/>
                  <a:moveTo>
                    <a:pt x="323365" y="13953"/>
                  </a:moveTo>
                  <a:lnTo>
                    <a:pt x="323365" y="13953"/>
                  </a:lnTo>
                  <a:cubicBezTo>
                    <a:pt x="231195" y="31189"/>
                    <a:pt x="156480" y="85016"/>
                    <a:pt x="95569" y="135484"/>
                  </a:cubicBezTo>
                  <a:cubicBezTo>
                    <a:pt x="3617" y="211586"/>
                    <a:pt x="-13400" y="315004"/>
                    <a:pt x="49044" y="420321"/>
                  </a:cubicBezTo>
                  <a:cubicBezTo>
                    <a:pt x="89579" y="488608"/>
                    <a:pt x="148591" y="536227"/>
                    <a:pt x="224329" y="586621"/>
                  </a:cubicBezTo>
                  <a:cubicBezTo>
                    <a:pt x="354186" y="672657"/>
                    <a:pt x="497773" y="734152"/>
                    <a:pt x="636613" y="793676"/>
                  </a:cubicBezTo>
                  <a:lnTo>
                    <a:pt x="652607" y="800541"/>
                  </a:lnTo>
                  <a:cubicBezTo>
                    <a:pt x="658450" y="802659"/>
                    <a:pt x="664512" y="804120"/>
                    <a:pt x="670647" y="804777"/>
                  </a:cubicBezTo>
                  <a:cubicBezTo>
                    <a:pt x="675176" y="805435"/>
                    <a:pt x="679631" y="806311"/>
                    <a:pt x="684086" y="807407"/>
                  </a:cubicBezTo>
                  <a:cubicBezTo>
                    <a:pt x="717682" y="816244"/>
                    <a:pt x="744047" y="813761"/>
                    <a:pt x="762379" y="800103"/>
                  </a:cubicBezTo>
                  <a:cubicBezTo>
                    <a:pt x="780711" y="786445"/>
                    <a:pt x="789767" y="764097"/>
                    <a:pt x="792323" y="731669"/>
                  </a:cubicBezTo>
                  <a:cubicBezTo>
                    <a:pt x="804521" y="578295"/>
                    <a:pt x="759093" y="462388"/>
                    <a:pt x="653557" y="377521"/>
                  </a:cubicBezTo>
                  <a:cubicBezTo>
                    <a:pt x="612219" y="344510"/>
                    <a:pt x="578258" y="293312"/>
                    <a:pt x="552769" y="225609"/>
                  </a:cubicBezTo>
                  <a:cubicBezTo>
                    <a:pt x="540571" y="192231"/>
                    <a:pt x="526476" y="159512"/>
                    <a:pt x="510700" y="127668"/>
                  </a:cubicBezTo>
                  <a:cubicBezTo>
                    <a:pt x="469435" y="47330"/>
                    <a:pt x="407428" y="9716"/>
                    <a:pt x="325629" y="14537"/>
                  </a:cubicBezTo>
                  <a:cubicBezTo>
                    <a:pt x="324825" y="14464"/>
                    <a:pt x="324095" y="14318"/>
                    <a:pt x="323365" y="13953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62">
              <a:extLst>
                <a:ext uri="{FF2B5EF4-FFF2-40B4-BE49-F238E27FC236}">
                  <a16:creationId xmlns:a16="http://schemas.microsoft.com/office/drawing/2014/main" id="{63389804-8A0D-7B4E-4A20-3134B574C1EB}"/>
                </a:ext>
              </a:extLst>
            </p:cNvPr>
            <p:cNvSpPr/>
            <p:nvPr/>
          </p:nvSpPr>
          <p:spPr>
            <a:xfrm>
              <a:off x="6942820" y="2485031"/>
              <a:ext cx="414900" cy="466945"/>
            </a:xfrm>
            <a:custGeom>
              <a:avLst/>
              <a:gdLst>
                <a:gd name="connsiteX0" fmla="*/ 229693 w 414900"/>
                <a:gd name="connsiteY0" fmla="*/ 466283 h 466945"/>
                <a:gd name="connsiteX1" fmla="*/ 128100 w 414900"/>
                <a:gd name="connsiteY1" fmla="*/ 437799 h 466945"/>
                <a:gd name="connsiteX2" fmla="*/ 2262 w 414900"/>
                <a:gd name="connsiteY2" fmla="*/ 227896 h 466945"/>
                <a:gd name="connsiteX3" fmla="*/ 69745 w 414900"/>
                <a:gd name="connsiteY3" fmla="*/ 47426 h 466945"/>
                <a:gd name="connsiteX4" fmla="*/ 139567 w 414900"/>
                <a:gd name="connsiteY4" fmla="*/ 14195 h 466945"/>
                <a:gd name="connsiteX5" fmla="*/ 171119 w 414900"/>
                <a:gd name="connsiteY5" fmla="*/ 1341 h 466945"/>
                <a:gd name="connsiteX6" fmla="*/ 175356 w 414900"/>
                <a:gd name="connsiteY6" fmla="*/ 1341 h 466945"/>
                <a:gd name="connsiteX7" fmla="*/ 176231 w 414900"/>
                <a:gd name="connsiteY7" fmla="*/ 1341 h 466945"/>
                <a:gd name="connsiteX8" fmla="*/ 380730 w 414900"/>
                <a:gd name="connsiteY8" fmla="*/ 132804 h 466945"/>
                <a:gd name="connsiteX9" fmla="*/ 410382 w 414900"/>
                <a:gd name="connsiteY9" fmla="*/ 253969 h 466945"/>
                <a:gd name="connsiteX10" fmla="*/ 316385 w 414900"/>
                <a:gd name="connsiteY10" fmla="*/ 445833 h 466945"/>
                <a:gd name="connsiteX11" fmla="*/ 229693 w 414900"/>
                <a:gd name="connsiteY11" fmla="*/ 466283 h 466945"/>
                <a:gd name="connsiteX12" fmla="*/ 175429 w 414900"/>
                <a:gd name="connsiteY12" fmla="*/ 14926 h 466945"/>
                <a:gd name="connsiteX13" fmla="*/ 144389 w 414900"/>
                <a:gd name="connsiteY13" fmla="*/ 27561 h 466945"/>
                <a:gd name="connsiteX14" fmla="*/ 77561 w 414900"/>
                <a:gd name="connsiteY14" fmla="*/ 59404 h 466945"/>
                <a:gd name="connsiteX15" fmla="*/ 16066 w 414900"/>
                <a:gd name="connsiteY15" fmla="*/ 225267 h 466945"/>
                <a:gd name="connsiteX16" fmla="*/ 135333 w 414900"/>
                <a:gd name="connsiteY16" fmla="*/ 425383 h 466945"/>
                <a:gd name="connsiteX17" fmla="*/ 372768 w 414900"/>
                <a:gd name="connsiteY17" fmla="*/ 376450 h 466945"/>
                <a:gd name="connsiteX18" fmla="*/ 397089 w 414900"/>
                <a:gd name="connsiteY18" fmla="*/ 255357 h 466945"/>
                <a:gd name="connsiteX19" fmla="*/ 367510 w 414900"/>
                <a:gd name="connsiteY19" fmla="*/ 137625 h 466945"/>
                <a:gd name="connsiteX20" fmla="*/ 177618 w 414900"/>
                <a:gd name="connsiteY20" fmla="*/ 15218 h 466945"/>
                <a:gd name="connsiteX21" fmla="*/ 175646 w 414900"/>
                <a:gd name="connsiteY21" fmla="*/ 15218 h 46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4900" h="466945">
                  <a:moveTo>
                    <a:pt x="229693" y="466283"/>
                  </a:moveTo>
                  <a:cubicBezTo>
                    <a:pt x="193905" y="466210"/>
                    <a:pt x="158777" y="456350"/>
                    <a:pt x="128100" y="437799"/>
                  </a:cubicBezTo>
                  <a:cubicBezTo>
                    <a:pt x="61201" y="397630"/>
                    <a:pt x="20083" y="329050"/>
                    <a:pt x="2262" y="227896"/>
                  </a:cubicBezTo>
                  <a:cubicBezTo>
                    <a:pt x="-11396" y="150625"/>
                    <a:pt x="12560" y="86500"/>
                    <a:pt x="69745" y="47426"/>
                  </a:cubicBezTo>
                  <a:cubicBezTo>
                    <a:pt x="91656" y="33696"/>
                    <a:pt x="115102" y="22550"/>
                    <a:pt x="139567" y="14195"/>
                  </a:cubicBezTo>
                  <a:cubicBezTo>
                    <a:pt x="150157" y="10032"/>
                    <a:pt x="160749" y="6016"/>
                    <a:pt x="171119" y="1341"/>
                  </a:cubicBezTo>
                  <a:cubicBezTo>
                    <a:pt x="172506" y="830"/>
                    <a:pt x="173967" y="830"/>
                    <a:pt x="175356" y="1341"/>
                  </a:cubicBezTo>
                  <a:lnTo>
                    <a:pt x="176231" y="1341"/>
                  </a:lnTo>
                  <a:cubicBezTo>
                    <a:pt x="272127" y="-10783"/>
                    <a:pt x="340853" y="33331"/>
                    <a:pt x="380730" y="132804"/>
                  </a:cubicBezTo>
                  <a:cubicBezTo>
                    <a:pt x="395483" y="171849"/>
                    <a:pt x="405416" y="212537"/>
                    <a:pt x="410382" y="253969"/>
                  </a:cubicBezTo>
                  <a:cubicBezTo>
                    <a:pt x="424843" y="331679"/>
                    <a:pt x="386646" y="409680"/>
                    <a:pt x="316385" y="445833"/>
                  </a:cubicBezTo>
                  <a:cubicBezTo>
                    <a:pt x="289655" y="459929"/>
                    <a:pt x="259856" y="466940"/>
                    <a:pt x="229693" y="466283"/>
                  </a:cubicBezTo>
                  <a:close/>
                  <a:moveTo>
                    <a:pt x="175429" y="14926"/>
                  </a:moveTo>
                  <a:cubicBezTo>
                    <a:pt x="165130" y="19381"/>
                    <a:pt x="154686" y="23471"/>
                    <a:pt x="144389" y="27561"/>
                  </a:cubicBezTo>
                  <a:cubicBezTo>
                    <a:pt x="121016" y="35631"/>
                    <a:pt x="98596" y="46316"/>
                    <a:pt x="77561" y="59404"/>
                  </a:cubicBezTo>
                  <a:cubicBezTo>
                    <a:pt x="25341" y="95118"/>
                    <a:pt x="3431" y="154350"/>
                    <a:pt x="16066" y="225267"/>
                  </a:cubicBezTo>
                  <a:cubicBezTo>
                    <a:pt x="33083" y="322111"/>
                    <a:pt x="72083" y="387551"/>
                    <a:pt x="135333" y="425383"/>
                  </a:cubicBezTo>
                  <a:cubicBezTo>
                    <a:pt x="217934" y="475047"/>
                    <a:pt x="322155" y="453502"/>
                    <a:pt x="372768" y="376450"/>
                  </a:cubicBezTo>
                  <a:cubicBezTo>
                    <a:pt x="395337" y="340370"/>
                    <a:pt x="403954" y="297352"/>
                    <a:pt x="397089" y="255357"/>
                  </a:cubicBezTo>
                  <a:cubicBezTo>
                    <a:pt x="392050" y="215056"/>
                    <a:pt x="382117" y="175523"/>
                    <a:pt x="367510" y="137625"/>
                  </a:cubicBezTo>
                  <a:cubicBezTo>
                    <a:pt x="330482" y="44943"/>
                    <a:pt x="266723" y="3751"/>
                    <a:pt x="177618" y="15218"/>
                  </a:cubicBezTo>
                  <a:cubicBezTo>
                    <a:pt x="176962" y="15327"/>
                    <a:pt x="176304" y="15327"/>
                    <a:pt x="175646" y="15218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63">
              <a:extLst>
                <a:ext uri="{FF2B5EF4-FFF2-40B4-BE49-F238E27FC236}">
                  <a16:creationId xmlns:a16="http://schemas.microsoft.com/office/drawing/2014/main" id="{DEA37AA9-471E-3E68-B9B9-2FFD75A8B57A}"/>
                </a:ext>
              </a:extLst>
            </p:cNvPr>
            <p:cNvSpPr/>
            <p:nvPr/>
          </p:nvSpPr>
          <p:spPr>
            <a:xfrm>
              <a:off x="3509504" y="3080419"/>
              <a:ext cx="1792168" cy="1699240"/>
            </a:xfrm>
            <a:custGeom>
              <a:avLst/>
              <a:gdLst>
                <a:gd name="connsiteX0" fmla="*/ 1653521 w 1792168"/>
                <a:gd name="connsiteY0" fmla="*/ 1698599 h 1699240"/>
                <a:gd name="connsiteX1" fmla="*/ 1597429 w 1792168"/>
                <a:gd name="connsiteY1" fmla="*/ 1689909 h 1699240"/>
                <a:gd name="connsiteX2" fmla="*/ 1428426 w 1792168"/>
                <a:gd name="connsiteY2" fmla="*/ 1564434 h 1699240"/>
                <a:gd name="connsiteX3" fmla="*/ 1337278 w 1792168"/>
                <a:gd name="connsiteY3" fmla="*/ 1433847 h 1699240"/>
                <a:gd name="connsiteX4" fmla="*/ 1171635 w 1792168"/>
                <a:gd name="connsiteY4" fmla="*/ 1372279 h 1699240"/>
                <a:gd name="connsiteX5" fmla="*/ 886067 w 1792168"/>
                <a:gd name="connsiteY5" fmla="*/ 1382358 h 1699240"/>
                <a:gd name="connsiteX6" fmla="*/ 596774 w 1792168"/>
                <a:gd name="connsiteY6" fmla="*/ 1226646 h 1699240"/>
                <a:gd name="connsiteX7" fmla="*/ 463778 w 1792168"/>
                <a:gd name="connsiteY7" fmla="*/ 1090582 h 1699240"/>
                <a:gd name="connsiteX8" fmla="*/ 330635 w 1792168"/>
                <a:gd name="connsiteY8" fmla="*/ 1005131 h 1699240"/>
                <a:gd name="connsiteX9" fmla="*/ 260886 w 1792168"/>
                <a:gd name="connsiteY9" fmla="*/ 966714 h 1699240"/>
                <a:gd name="connsiteX10" fmla="*/ 139648 w 1792168"/>
                <a:gd name="connsiteY10" fmla="*/ 869650 h 1699240"/>
                <a:gd name="connsiteX11" fmla="*/ 26809 w 1792168"/>
                <a:gd name="connsiteY11" fmla="*/ 656315 h 1699240"/>
                <a:gd name="connsiteX12" fmla="*/ 4460 w 1792168"/>
                <a:gd name="connsiteY12" fmla="*/ 447362 h 1699240"/>
                <a:gd name="connsiteX13" fmla="*/ 155204 w 1792168"/>
                <a:gd name="connsiteY13" fmla="*/ 295302 h 1699240"/>
                <a:gd name="connsiteX14" fmla="*/ 354152 w 1792168"/>
                <a:gd name="connsiteY14" fmla="*/ 261268 h 1699240"/>
                <a:gd name="connsiteX15" fmla="*/ 554706 w 1792168"/>
                <a:gd name="connsiteY15" fmla="*/ 143536 h 1699240"/>
                <a:gd name="connsiteX16" fmla="*/ 560769 w 1792168"/>
                <a:gd name="connsiteY16" fmla="*/ 136232 h 1699240"/>
                <a:gd name="connsiteX17" fmla="*/ 726412 w 1792168"/>
                <a:gd name="connsiteY17" fmla="*/ 678 h 1699240"/>
                <a:gd name="connsiteX18" fmla="*/ 729917 w 1792168"/>
                <a:gd name="connsiteY18" fmla="*/ 678 h 1699240"/>
                <a:gd name="connsiteX19" fmla="*/ 730648 w 1792168"/>
                <a:gd name="connsiteY19" fmla="*/ 678 h 1699240"/>
                <a:gd name="connsiteX20" fmla="*/ 802369 w 1792168"/>
                <a:gd name="connsiteY20" fmla="*/ 7179 h 1699240"/>
                <a:gd name="connsiteX21" fmla="*/ 865764 w 1792168"/>
                <a:gd name="connsiteY21" fmla="*/ 43039 h 1699240"/>
                <a:gd name="connsiteX22" fmla="*/ 899140 w 1792168"/>
                <a:gd name="connsiteY22" fmla="*/ 69769 h 1699240"/>
                <a:gd name="connsiteX23" fmla="*/ 946832 w 1792168"/>
                <a:gd name="connsiteY23" fmla="*/ 108698 h 1699240"/>
                <a:gd name="connsiteX24" fmla="*/ 973417 w 1792168"/>
                <a:gd name="connsiteY24" fmla="*/ 132215 h 1699240"/>
                <a:gd name="connsiteX25" fmla="*/ 1070335 w 1792168"/>
                <a:gd name="connsiteY25" fmla="*/ 226065 h 1699240"/>
                <a:gd name="connsiteX26" fmla="*/ 1241895 w 1792168"/>
                <a:gd name="connsiteY26" fmla="*/ 513823 h 1699240"/>
                <a:gd name="connsiteX27" fmla="*/ 1309817 w 1792168"/>
                <a:gd name="connsiteY27" fmla="*/ 814436 h 1699240"/>
                <a:gd name="connsiteX28" fmla="*/ 1314126 w 1792168"/>
                <a:gd name="connsiteY28" fmla="*/ 913837 h 1699240"/>
                <a:gd name="connsiteX29" fmla="*/ 1323986 w 1792168"/>
                <a:gd name="connsiteY29" fmla="*/ 1091094 h 1699240"/>
                <a:gd name="connsiteX30" fmla="*/ 1434342 w 1792168"/>
                <a:gd name="connsiteY30" fmla="*/ 1219123 h 1699240"/>
                <a:gd name="connsiteX31" fmla="*/ 1641616 w 1792168"/>
                <a:gd name="connsiteY31" fmla="*/ 1290114 h 1699240"/>
                <a:gd name="connsiteX32" fmla="*/ 1790388 w 1792168"/>
                <a:gd name="connsiteY32" fmla="*/ 1543107 h 1699240"/>
                <a:gd name="connsiteX33" fmla="*/ 1733567 w 1792168"/>
                <a:gd name="connsiteY33" fmla="*/ 1672818 h 1699240"/>
                <a:gd name="connsiteX34" fmla="*/ 1653521 w 1792168"/>
                <a:gd name="connsiteY34" fmla="*/ 1698599 h 1699240"/>
                <a:gd name="connsiteX35" fmla="*/ 1219399 w 1792168"/>
                <a:gd name="connsiteY35" fmla="*/ 1353144 h 1699240"/>
                <a:gd name="connsiteX36" fmla="*/ 1348890 w 1792168"/>
                <a:gd name="connsiteY36" fmla="*/ 1426179 h 1699240"/>
                <a:gd name="connsiteX37" fmla="*/ 1439454 w 1792168"/>
                <a:gd name="connsiteY37" fmla="*/ 1555743 h 1699240"/>
                <a:gd name="connsiteX38" fmla="*/ 1601520 w 1792168"/>
                <a:gd name="connsiteY38" fmla="*/ 1676324 h 1699240"/>
                <a:gd name="connsiteX39" fmla="*/ 1726409 w 1792168"/>
                <a:gd name="connsiteY39" fmla="*/ 1661717 h 1699240"/>
                <a:gd name="connsiteX40" fmla="*/ 1777534 w 1792168"/>
                <a:gd name="connsiteY40" fmla="*/ 1542962 h 1699240"/>
                <a:gd name="connsiteX41" fmla="*/ 1635553 w 1792168"/>
                <a:gd name="connsiteY41" fmla="*/ 1302457 h 1699240"/>
                <a:gd name="connsiteX42" fmla="*/ 1432370 w 1792168"/>
                <a:gd name="connsiteY42" fmla="*/ 1233073 h 1699240"/>
                <a:gd name="connsiteX43" fmla="*/ 1311132 w 1792168"/>
                <a:gd name="connsiteY43" fmla="*/ 1092481 h 1699240"/>
                <a:gd name="connsiteX44" fmla="*/ 1301272 w 1792168"/>
                <a:gd name="connsiteY44" fmla="*/ 914421 h 1699240"/>
                <a:gd name="connsiteX45" fmla="*/ 1296962 w 1792168"/>
                <a:gd name="connsiteY45" fmla="*/ 815240 h 1699240"/>
                <a:gd name="connsiteX46" fmla="*/ 1230208 w 1792168"/>
                <a:gd name="connsiteY46" fmla="*/ 519958 h 1699240"/>
                <a:gd name="connsiteX47" fmla="*/ 1060840 w 1792168"/>
                <a:gd name="connsiteY47" fmla="*/ 235560 h 1699240"/>
                <a:gd name="connsiteX48" fmla="*/ 965384 w 1792168"/>
                <a:gd name="connsiteY48" fmla="*/ 143097 h 1699240"/>
                <a:gd name="connsiteX49" fmla="*/ 938652 w 1792168"/>
                <a:gd name="connsiteY49" fmla="*/ 119434 h 1699240"/>
                <a:gd name="connsiteX50" fmla="*/ 891690 w 1792168"/>
                <a:gd name="connsiteY50" fmla="*/ 81163 h 1699240"/>
                <a:gd name="connsiteX51" fmla="*/ 857875 w 1792168"/>
                <a:gd name="connsiteY51" fmla="*/ 54213 h 1699240"/>
                <a:gd name="connsiteX52" fmla="*/ 799447 w 1792168"/>
                <a:gd name="connsiteY52" fmla="*/ 20690 h 1699240"/>
                <a:gd name="connsiteX53" fmla="*/ 732985 w 1792168"/>
                <a:gd name="connsiteY53" fmla="*/ 14847 h 1699240"/>
                <a:gd name="connsiteX54" fmla="*/ 730575 w 1792168"/>
                <a:gd name="connsiteY54" fmla="*/ 14847 h 1699240"/>
                <a:gd name="connsiteX55" fmla="*/ 571797 w 1792168"/>
                <a:gd name="connsiteY55" fmla="*/ 145799 h 1699240"/>
                <a:gd name="connsiteX56" fmla="*/ 565808 w 1792168"/>
                <a:gd name="connsiteY56" fmla="*/ 153103 h 1699240"/>
                <a:gd name="connsiteX57" fmla="*/ 356051 w 1792168"/>
                <a:gd name="connsiteY57" fmla="*/ 275510 h 1699240"/>
                <a:gd name="connsiteX58" fmla="*/ 158856 w 1792168"/>
                <a:gd name="connsiteY58" fmla="*/ 309252 h 1699240"/>
                <a:gd name="connsiteX59" fmla="*/ 18483 w 1792168"/>
                <a:gd name="connsiteY59" fmla="*/ 450210 h 1699240"/>
                <a:gd name="connsiteX60" fmla="*/ 40393 w 1792168"/>
                <a:gd name="connsiteY60" fmla="*/ 651202 h 1699240"/>
                <a:gd name="connsiteX61" fmla="*/ 149946 w 1792168"/>
                <a:gd name="connsiteY61" fmla="*/ 859791 h 1699240"/>
                <a:gd name="connsiteX62" fmla="*/ 268189 w 1792168"/>
                <a:gd name="connsiteY62" fmla="*/ 954371 h 1699240"/>
                <a:gd name="connsiteX63" fmla="*/ 336989 w 1792168"/>
                <a:gd name="connsiteY63" fmla="*/ 992350 h 1699240"/>
                <a:gd name="connsiteX64" fmla="*/ 472907 w 1792168"/>
                <a:gd name="connsiteY64" fmla="*/ 1079992 h 1699240"/>
                <a:gd name="connsiteX65" fmla="*/ 606707 w 1792168"/>
                <a:gd name="connsiteY65" fmla="*/ 1216933 h 1699240"/>
                <a:gd name="connsiteX66" fmla="*/ 889646 w 1792168"/>
                <a:gd name="connsiteY66" fmla="*/ 1368627 h 1699240"/>
                <a:gd name="connsiteX67" fmla="*/ 1169370 w 1792168"/>
                <a:gd name="connsiteY67" fmla="*/ 1358402 h 1699240"/>
                <a:gd name="connsiteX68" fmla="*/ 1219399 w 1792168"/>
                <a:gd name="connsiteY68" fmla="*/ 1353144 h 16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792168" h="1699240">
                  <a:moveTo>
                    <a:pt x="1653521" y="1698599"/>
                  </a:moveTo>
                  <a:cubicBezTo>
                    <a:pt x="1634532" y="1698380"/>
                    <a:pt x="1615615" y="1695459"/>
                    <a:pt x="1597429" y="1689909"/>
                  </a:cubicBezTo>
                  <a:cubicBezTo>
                    <a:pt x="1532574" y="1670627"/>
                    <a:pt x="1477287" y="1629582"/>
                    <a:pt x="1428426" y="1564434"/>
                  </a:cubicBezTo>
                  <a:cubicBezTo>
                    <a:pt x="1391908" y="1515428"/>
                    <a:pt x="1362694" y="1474089"/>
                    <a:pt x="1337278" y="1433847"/>
                  </a:cubicBezTo>
                  <a:cubicBezTo>
                    <a:pt x="1300760" y="1376734"/>
                    <a:pt x="1248175" y="1356941"/>
                    <a:pt x="1171635" y="1372279"/>
                  </a:cubicBezTo>
                  <a:cubicBezTo>
                    <a:pt x="1070846" y="1392509"/>
                    <a:pt x="980136" y="1407262"/>
                    <a:pt x="886067" y="1382358"/>
                  </a:cubicBezTo>
                  <a:cubicBezTo>
                    <a:pt x="791997" y="1357453"/>
                    <a:pt x="682007" y="1318963"/>
                    <a:pt x="596774" y="1226646"/>
                  </a:cubicBezTo>
                  <a:cubicBezTo>
                    <a:pt x="550981" y="1177128"/>
                    <a:pt x="509132" y="1132650"/>
                    <a:pt x="463778" y="1090582"/>
                  </a:cubicBezTo>
                  <a:cubicBezTo>
                    <a:pt x="424339" y="1054064"/>
                    <a:pt x="376720" y="1029305"/>
                    <a:pt x="330635" y="1005131"/>
                  </a:cubicBezTo>
                  <a:cubicBezTo>
                    <a:pt x="307409" y="993007"/>
                    <a:pt x="284185" y="980664"/>
                    <a:pt x="260886" y="966714"/>
                  </a:cubicBezTo>
                  <a:cubicBezTo>
                    <a:pt x="216115" y="940276"/>
                    <a:pt x="175289" y="907556"/>
                    <a:pt x="139648" y="869650"/>
                  </a:cubicBezTo>
                  <a:cubicBezTo>
                    <a:pt x="84798" y="809323"/>
                    <a:pt x="53831" y="730884"/>
                    <a:pt x="26809" y="656315"/>
                  </a:cubicBezTo>
                  <a:cubicBezTo>
                    <a:pt x="-799" y="579555"/>
                    <a:pt x="-8102" y="511267"/>
                    <a:pt x="4460" y="447362"/>
                  </a:cubicBezTo>
                  <a:cubicBezTo>
                    <a:pt x="19943" y="367023"/>
                    <a:pt x="72383" y="314437"/>
                    <a:pt x="155204" y="295302"/>
                  </a:cubicBezTo>
                  <a:cubicBezTo>
                    <a:pt x="220643" y="279454"/>
                    <a:pt x="287106" y="268060"/>
                    <a:pt x="354152" y="261268"/>
                  </a:cubicBezTo>
                  <a:cubicBezTo>
                    <a:pt x="431715" y="253965"/>
                    <a:pt x="495621" y="216862"/>
                    <a:pt x="554706" y="143536"/>
                  </a:cubicBezTo>
                  <a:lnTo>
                    <a:pt x="560769" y="136232"/>
                  </a:lnTo>
                  <a:cubicBezTo>
                    <a:pt x="605904" y="80214"/>
                    <a:pt x="652647" y="22005"/>
                    <a:pt x="726412" y="678"/>
                  </a:cubicBezTo>
                  <a:cubicBezTo>
                    <a:pt x="727581" y="459"/>
                    <a:pt x="728750" y="459"/>
                    <a:pt x="729917" y="678"/>
                  </a:cubicBezTo>
                  <a:lnTo>
                    <a:pt x="730648" y="678"/>
                  </a:lnTo>
                  <a:cubicBezTo>
                    <a:pt x="754750" y="-2316"/>
                    <a:pt x="779216" y="-125"/>
                    <a:pt x="802369" y="7179"/>
                  </a:cubicBezTo>
                  <a:cubicBezTo>
                    <a:pt x="825740" y="14555"/>
                    <a:pt x="847359" y="26825"/>
                    <a:pt x="865764" y="43039"/>
                  </a:cubicBezTo>
                  <a:cubicBezTo>
                    <a:pt x="876646" y="52242"/>
                    <a:pt x="887674" y="60932"/>
                    <a:pt x="899140" y="69769"/>
                  </a:cubicBezTo>
                  <a:cubicBezTo>
                    <a:pt x="915062" y="82040"/>
                    <a:pt x="931495" y="94894"/>
                    <a:pt x="946832" y="108698"/>
                  </a:cubicBezTo>
                  <a:cubicBezTo>
                    <a:pt x="955596" y="116805"/>
                    <a:pt x="964507" y="124327"/>
                    <a:pt x="973417" y="132215"/>
                  </a:cubicBezTo>
                  <a:cubicBezTo>
                    <a:pt x="1007963" y="161136"/>
                    <a:pt x="1040317" y="192469"/>
                    <a:pt x="1070335" y="226065"/>
                  </a:cubicBezTo>
                  <a:cubicBezTo>
                    <a:pt x="1147387" y="316336"/>
                    <a:pt x="1200264" y="421872"/>
                    <a:pt x="1241895" y="513823"/>
                  </a:cubicBezTo>
                  <a:cubicBezTo>
                    <a:pt x="1281406" y="601027"/>
                    <a:pt x="1303901" y="699333"/>
                    <a:pt x="1309817" y="814436"/>
                  </a:cubicBezTo>
                  <a:cubicBezTo>
                    <a:pt x="1311643" y="847521"/>
                    <a:pt x="1312884" y="880679"/>
                    <a:pt x="1314126" y="913837"/>
                  </a:cubicBezTo>
                  <a:cubicBezTo>
                    <a:pt x="1316390" y="972265"/>
                    <a:pt x="1318581" y="1032227"/>
                    <a:pt x="1323986" y="1091094"/>
                  </a:cubicBezTo>
                  <a:cubicBezTo>
                    <a:pt x="1330486" y="1162084"/>
                    <a:pt x="1367807" y="1205320"/>
                    <a:pt x="1434342" y="1219123"/>
                  </a:cubicBezTo>
                  <a:cubicBezTo>
                    <a:pt x="1506720" y="1234315"/>
                    <a:pt x="1577125" y="1251113"/>
                    <a:pt x="1641616" y="1290114"/>
                  </a:cubicBezTo>
                  <a:cubicBezTo>
                    <a:pt x="1746055" y="1352997"/>
                    <a:pt x="1794990" y="1436185"/>
                    <a:pt x="1790388" y="1543107"/>
                  </a:cubicBezTo>
                  <a:cubicBezTo>
                    <a:pt x="1788051" y="1601535"/>
                    <a:pt x="1768478" y="1646234"/>
                    <a:pt x="1733567" y="1672818"/>
                  </a:cubicBezTo>
                  <a:cubicBezTo>
                    <a:pt x="1710487" y="1690055"/>
                    <a:pt x="1682296" y="1699111"/>
                    <a:pt x="1653521" y="1698599"/>
                  </a:cubicBezTo>
                  <a:close/>
                  <a:moveTo>
                    <a:pt x="1219399" y="1353144"/>
                  </a:moveTo>
                  <a:cubicBezTo>
                    <a:pt x="1275710" y="1353144"/>
                    <a:pt x="1317632" y="1376880"/>
                    <a:pt x="1348890" y="1426179"/>
                  </a:cubicBezTo>
                  <a:cubicBezTo>
                    <a:pt x="1374307" y="1465983"/>
                    <a:pt x="1403156" y="1507101"/>
                    <a:pt x="1439454" y="1555743"/>
                  </a:cubicBezTo>
                  <a:cubicBezTo>
                    <a:pt x="1486489" y="1618480"/>
                    <a:pt x="1539513" y="1657992"/>
                    <a:pt x="1601520" y="1676324"/>
                  </a:cubicBezTo>
                  <a:cubicBezTo>
                    <a:pt x="1650526" y="1690931"/>
                    <a:pt x="1694931" y="1685745"/>
                    <a:pt x="1726409" y="1661717"/>
                  </a:cubicBezTo>
                  <a:cubicBezTo>
                    <a:pt x="1757887" y="1637688"/>
                    <a:pt x="1775416" y="1596423"/>
                    <a:pt x="1777534" y="1542962"/>
                  </a:cubicBezTo>
                  <a:cubicBezTo>
                    <a:pt x="1781624" y="1439763"/>
                    <a:pt x="1736561" y="1363368"/>
                    <a:pt x="1635553" y="1302457"/>
                  </a:cubicBezTo>
                  <a:cubicBezTo>
                    <a:pt x="1572816" y="1264552"/>
                    <a:pt x="1504090" y="1247973"/>
                    <a:pt x="1432370" y="1233073"/>
                  </a:cubicBezTo>
                  <a:cubicBezTo>
                    <a:pt x="1359335" y="1217736"/>
                    <a:pt x="1318289" y="1170483"/>
                    <a:pt x="1311132" y="1092481"/>
                  </a:cubicBezTo>
                  <a:cubicBezTo>
                    <a:pt x="1305654" y="1033176"/>
                    <a:pt x="1303316" y="972849"/>
                    <a:pt x="1301272" y="914421"/>
                  </a:cubicBezTo>
                  <a:cubicBezTo>
                    <a:pt x="1300030" y="881336"/>
                    <a:pt x="1298788" y="848252"/>
                    <a:pt x="1296962" y="815240"/>
                  </a:cubicBezTo>
                  <a:cubicBezTo>
                    <a:pt x="1290828" y="702035"/>
                    <a:pt x="1268990" y="605410"/>
                    <a:pt x="1230208" y="519958"/>
                  </a:cubicBezTo>
                  <a:cubicBezTo>
                    <a:pt x="1189090" y="429321"/>
                    <a:pt x="1136724" y="324516"/>
                    <a:pt x="1060840" y="235560"/>
                  </a:cubicBezTo>
                  <a:cubicBezTo>
                    <a:pt x="1031261" y="202475"/>
                    <a:pt x="999344" y="171581"/>
                    <a:pt x="965384" y="143097"/>
                  </a:cubicBezTo>
                  <a:cubicBezTo>
                    <a:pt x="956399" y="134990"/>
                    <a:pt x="947489" y="127467"/>
                    <a:pt x="938652" y="119434"/>
                  </a:cubicBezTo>
                  <a:cubicBezTo>
                    <a:pt x="923607" y="105995"/>
                    <a:pt x="907686" y="93433"/>
                    <a:pt x="891690" y="81163"/>
                  </a:cubicBezTo>
                  <a:cubicBezTo>
                    <a:pt x="880371" y="72399"/>
                    <a:pt x="868977" y="63488"/>
                    <a:pt x="857875" y="54213"/>
                  </a:cubicBezTo>
                  <a:cubicBezTo>
                    <a:pt x="841004" y="39022"/>
                    <a:pt x="821066" y="27556"/>
                    <a:pt x="799447" y="20690"/>
                  </a:cubicBezTo>
                  <a:cubicBezTo>
                    <a:pt x="777975" y="13898"/>
                    <a:pt x="755334" y="11926"/>
                    <a:pt x="732985" y="14847"/>
                  </a:cubicBezTo>
                  <a:lnTo>
                    <a:pt x="730575" y="14847"/>
                  </a:lnTo>
                  <a:cubicBezTo>
                    <a:pt x="660826" y="35151"/>
                    <a:pt x="615545" y="91388"/>
                    <a:pt x="571797" y="145799"/>
                  </a:cubicBezTo>
                  <a:lnTo>
                    <a:pt x="565808" y="153103"/>
                  </a:lnTo>
                  <a:cubicBezTo>
                    <a:pt x="504166" y="229424"/>
                    <a:pt x="437485" y="268426"/>
                    <a:pt x="356051" y="275510"/>
                  </a:cubicBezTo>
                  <a:cubicBezTo>
                    <a:pt x="289662" y="282302"/>
                    <a:pt x="223711" y="293549"/>
                    <a:pt x="158856" y="309252"/>
                  </a:cubicBezTo>
                  <a:cubicBezTo>
                    <a:pt x="81366" y="327072"/>
                    <a:pt x="33163" y="375787"/>
                    <a:pt x="18483" y="450210"/>
                  </a:cubicBezTo>
                  <a:cubicBezTo>
                    <a:pt x="6359" y="511414"/>
                    <a:pt x="13516" y="577145"/>
                    <a:pt x="40393" y="651202"/>
                  </a:cubicBezTo>
                  <a:cubicBezTo>
                    <a:pt x="67270" y="725260"/>
                    <a:pt x="97142" y="801363"/>
                    <a:pt x="149946" y="859791"/>
                  </a:cubicBezTo>
                  <a:cubicBezTo>
                    <a:pt x="184711" y="896746"/>
                    <a:pt x="224515" y="928590"/>
                    <a:pt x="268189" y="954371"/>
                  </a:cubicBezTo>
                  <a:cubicBezTo>
                    <a:pt x="290539" y="967955"/>
                    <a:pt x="314202" y="980372"/>
                    <a:pt x="336989" y="992350"/>
                  </a:cubicBezTo>
                  <a:cubicBezTo>
                    <a:pt x="383439" y="1016816"/>
                    <a:pt x="431935" y="1042379"/>
                    <a:pt x="472907" y="1079992"/>
                  </a:cubicBezTo>
                  <a:cubicBezTo>
                    <a:pt x="518920" y="1122352"/>
                    <a:pt x="560549" y="1167049"/>
                    <a:pt x="606707" y="1216933"/>
                  </a:cubicBezTo>
                  <a:cubicBezTo>
                    <a:pt x="689603" y="1306693"/>
                    <a:pt x="796599" y="1343941"/>
                    <a:pt x="889646" y="1368627"/>
                  </a:cubicBezTo>
                  <a:cubicBezTo>
                    <a:pt x="981012" y="1393094"/>
                    <a:pt x="1070408" y="1378340"/>
                    <a:pt x="1169370" y="1358402"/>
                  </a:cubicBezTo>
                  <a:cubicBezTo>
                    <a:pt x="1185803" y="1355042"/>
                    <a:pt x="1202602" y="1353289"/>
                    <a:pt x="1219399" y="1353144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164">
              <a:extLst>
                <a:ext uri="{FF2B5EF4-FFF2-40B4-BE49-F238E27FC236}">
                  <a16:creationId xmlns:a16="http://schemas.microsoft.com/office/drawing/2014/main" id="{56C147E1-E59F-2BE7-9781-1951F4E61311}"/>
                </a:ext>
              </a:extLst>
            </p:cNvPr>
            <p:cNvSpPr/>
            <p:nvPr/>
          </p:nvSpPr>
          <p:spPr>
            <a:xfrm>
              <a:off x="5121580" y="3101583"/>
              <a:ext cx="310632" cy="328877"/>
            </a:xfrm>
            <a:custGeom>
              <a:avLst/>
              <a:gdLst>
                <a:gd name="connsiteX0" fmla="*/ 254634 w 310632"/>
                <a:gd name="connsiteY0" fmla="*/ 328257 h 328877"/>
                <a:gd name="connsiteX1" fmla="*/ 31219 w 310632"/>
                <a:gd name="connsiteY1" fmla="*/ 233311 h 328877"/>
                <a:gd name="connsiteX2" fmla="*/ 30562 w 310632"/>
                <a:gd name="connsiteY2" fmla="*/ 73657 h 328877"/>
                <a:gd name="connsiteX3" fmla="*/ 154722 w 310632"/>
                <a:gd name="connsiteY3" fmla="*/ -401 h 328877"/>
                <a:gd name="connsiteX4" fmla="*/ 157935 w 310632"/>
                <a:gd name="connsiteY4" fmla="*/ -401 h 328877"/>
                <a:gd name="connsiteX5" fmla="*/ 159323 w 310632"/>
                <a:gd name="connsiteY5" fmla="*/ -401 h 328877"/>
                <a:gd name="connsiteX6" fmla="*/ 271943 w 310632"/>
                <a:gd name="connsiteY6" fmla="*/ 79938 h 328877"/>
                <a:gd name="connsiteX7" fmla="*/ 308460 w 310632"/>
                <a:gd name="connsiteY7" fmla="*/ 261942 h 328877"/>
                <a:gd name="connsiteX8" fmla="*/ 307146 w 310632"/>
                <a:gd name="connsiteY8" fmla="*/ 286554 h 328877"/>
                <a:gd name="connsiteX9" fmla="*/ 296191 w 310632"/>
                <a:gd name="connsiteY9" fmla="*/ 308465 h 328877"/>
                <a:gd name="connsiteX10" fmla="*/ 278882 w 310632"/>
                <a:gd name="connsiteY10" fmla="*/ 322633 h 328877"/>
                <a:gd name="connsiteX11" fmla="*/ 257482 w 310632"/>
                <a:gd name="connsiteY11" fmla="*/ 327965 h 328877"/>
                <a:gd name="connsiteX12" fmla="*/ 157716 w 310632"/>
                <a:gd name="connsiteY12" fmla="*/ 14206 h 328877"/>
                <a:gd name="connsiteX13" fmla="*/ 40859 w 310632"/>
                <a:gd name="connsiteY13" fmla="*/ 83663 h 328877"/>
                <a:gd name="connsiteX14" fmla="*/ 40859 w 310632"/>
                <a:gd name="connsiteY14" fmla="*/ 224328 h 328877"/>
                <a:gd name="connsiteX15" fmla="*/ 254415 w 310632"/>
                <a:gd name="connsiteY15" fmla="*/ 314600 h 328877"/>
                <a:gd name="connsiteX16" fmla="*/ 256459 w 310632"/>
                <a:gd name="connsiteY16" fmla="*/ 314600 h 328877"/>
                <a:gd name="connsiteX17" fmla="*/ 272381 w 310632"/>
                <a:gd name="connsiteY17" fmla="*/ 310655 h 328877"/>
                <a:gd name="connsiteX18" fmla="*/ 285309 w 310632"/>
                <a:gd name="connsiteY18" fmla="*/ 300066 h 328877"/>
                <a:gd name="connsiteX19" fmla="*/ 293562 w 310632"/>
                <a:gd name="connsiteY19" fmla="*/ 283633 h 328877"/>
                <a:gd name="connsiteX20" fmla="*/ 294511 w 310632"/>
                <a:gd name="connsiteY20" fmla="*/ 265082 h 328877"/>
                <a:gd name="connsiteX21" fmla="*/ 257994 w 310632"/>
                <a:gd name="connsiteY21" fmla="*/ 85123 h 328877"/>
                <a:gd name="connsiteX22" fmla="*/ 158885 w 310632"/>
                <a:gd name="connsiteY22" fmla="*/ 14425 h 328877"/>
                <a:gd name="connsiteX23" fmla="*/ 157716 w 310632"/>
                <a:gd name="connsiteY23" fmla="*/ 14206 h 328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0632" h="328877">
                  <a:moveTo>
                    <a:pt x="254634" y="328257"/>
                  </a:moveTo>
                  <a:cubicBezTo>
                    <a:pt x="162390" y="328257"/>
                    <a:pt x="87311" y="296341"/>
                    <a:pt x="31219" y="233311"/>
                  </a:cubicBezTo>
                  <a:cubicBezTo>
                    <a:pt x="-11945" y="184889"/>
                    <a:pt x="-12602" y="126680"/>
                    <a:pt x="30562" y="73657"/>
                  </a:cubicBezTo>
                  <a:cubicBezTo>
                    <a:pt x="59776" y="37139"/>
                    <a:pt x="99215" y="13841"/>
                    <a:pt x="154722" y="-401"/>
                  </a:cubicBezTo>
                  <a:cubicBezTo>
                    <a:pt x="155745" y="-693"/>
                    <a:pt x="156912" y="-693"/>
                    <a:pt x="157935" y="-401"/>
                  </a:cubicBezTo>
                  <a:lnTo>
                    <a:pt x="159323" y="-401"/>
                  </a:lnTo>
                  <a:cubicBezTo>
                    <a:pt x="214903" y="-2446"/>
                    <a:pt x="256168" y="26841"/>
                    <a:pt x="271943" y="79938"/>
                  </a:cubicBezTo>
                  <a:cubicBezTo>
                    <a:pt x="288303" y="139681"/>
                    <a:pt x="300500" y="200519"/>
                    <a:pt x="308460" y="261942"/>
                  </a:cubicBezTo>
                  <a:cubicBezTo>
                    <a:pt x="309702" y="270121"/>
                    <a:pt x="309264" y="278520"/>
                    <a:pt x="307146" y="286554"/>
                  </a:cubicBezTo>
                  <a:cubicBezTo>
                    <a:pt x="305101" y="294515"/>
                    <a:pt x="301376" y="302038"/>
                    <a:pt x="296191" y="308465"/>
                  </a:cubicBezTo>
                  <a:cubicBezTo>
                    <a:pt x="291517" y="314380"/>
                    <a:pt x="285600" y="319201"/>
                    <a:pt x="278882" y="322633"/>
                  </a:cubicBezTo>
                  <a:cubicBezTo>
                    <a:pt x="272235" y="325993"/>
                    <a:pt x="264932" y="327819"/>
                    <a:pt x="257482" y="327965"/>
                  </a:cubicBezTo>
                  <a:close/>
                  <a:moveTo>
                    <a:pt x="157716" y="14206"/>
                  </a:moveTo>
                  <a:cubicBezTo>
                    <a:pt x="105423" y="27644"/>
                    <a:pt x="68321" y="49774"/>
                    <a:pt x="40859" y="83663"/>
                  </a:cubicBezTo>
                  <a:cubicBezTo>
                    <a:pt x="2516" y="131208"/>
                    <a:pt x="2589" y="181603"/>
                    <a:pt x="40859" y="224328"/>
                  </a:cubicBezTo>
                  <a:cubicBezTo>
                    <a:pt x="94249" y="284290"/>
                    <a:pt x="166115" y="314600"/>
                    <a:pt x="254415" y="314600"/>
                  </a:cubicBezTo>
                  <a:lnTo>
                    <a:pt x="256459" y="314600"/>
                  </a:lnTo>
                  <a:cubicBezTo>
                    <a:pt x="262010" y="314453"/>
                    <a:pt x="267415" y="313139"/>
                    <a:pt x="272381" y="310655"/>
                  </a:cubicBezTo>
                  <a:cubicBezTo>
                    <a:pt x="277420" y="308099"/>
                    <a:pt x="281803" y="304448"/>
                    <a:pt x="285309" y="300066"/>
                  </a:cubicBezTo>
                  <a:cubicBezTo>
                    <a:pt x="289179" y="295245"/>
                    <a:pt x="292027" y="289621"/>
                    <a:pt x="293562" y="283633"/>
                  </a:cubicBezTo>
                  <a:cubicBezTo>
                    <a:pt x="295168" y="277571"/>
                    <a:pt x="295461" y="271289"/>
                    <a:pt x="294511" y="265082"/>
                  </a:cubicBezTo>
                  <a:cubicBezTo>
                    <a:pt x="286550" y="204317"/>
                    <a:pt x="274354" y="144209"/>
                    <a:pt x="257994" y="85123"/>
                  </a:cubicBezTo>
                  <a:cubicBezTo>
                    <a:pt x="243971" y="37650"/>
                    <a:pt x="208768" y="12088"/>
                    <a:pt x="158885" y="14425"/>
                  </a:cubicBezTo>
                  <a:cubicBezTo>
                    <a:pt x="158520" y="14425"/>
                    <a:pt x="158081" y="14352"/>
                    <a:pt x="157716" y="14206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165">
              <a:extLst>
                <a:ext uri="{FF2B5EF4-FFF2-40B4-BE49-F238E27FC236}">
                  <a16:creationId xmlns:a16="http://schemas.microsoft.com/office/drawing/2014/main" id="{35EAAE6B-9CF5-95D0-A995-993B625E0C42}"/>
                </a:ext>
              </a:extLst>
            </p:cNvPr>
            <p:cNvSpPr/>
            <p:nvPr/>
          </p:nvSpPr>
          <p:spPr>
            <a:xfrm>
              <a:off x="6137915" y="3306374"/>
              <a:ext cx="2166465" cy="3079964"/>
            </a:xfrm>
            <a:custGeom>
              <a:avLst/>
              <a:gdLst>
                <a:gd name="connsiteX0" fmla="*/ 587039 w 2166465"/>
                <a:gd name="connsiteY0" fmla="*/ 3079345 h 3079964"/>
                <a:gd name="connsiteX1" fmla="*/ 430598 w 2166465"/>
                <a:gd name="connsiteY1" fmla="*/ 3042827 h 3079964"/>
                <a:gd name="connsiteX2" fmla="*/ 309871 w 2166465"/>
                <a:gd name="connsiteY2" fmla="*/ 2914212 h 3079964"/>
                <a:gd name="connsiteX3" fmla="*/ 318635 w 2166465"/>
                <a:gd name="connsiteY3" fmla="*/ 2779974 h 3079964"/>
                <a:gd name="connsiteX4" fmla="*/ 454334 w 2166465"/>
                <a:gd name="connsiteY4" fmla="*/ 2518873 h 3079964"/>
                <a:gd name="connsiteX5" fmla="*/ 768385 w 2166465"/>
                <a:gd name="connsiteY5" fmla="*/ 2245576 h 3079964"/>
                <a:gd name="connsiteX6" fmla="*/ 900213 w 2166465"/>
                <a:gd name="connsiteY6" fmla="*/ 2192406 h 3079964"/>
                <a:gd name="connsiteX7" fmla="*/ 944034 w 2166465"/>
                <a:gd name="connsiteY7" fmla="*/ 2176120 h 3079964"/>
                <a:gd name="connsiteX8" fmla="*/ 1083532 w 2166465"/>
                <a:gd name="connsiteY8" fmla="*/ 1971036 h 3079964"/>
                <a:gd name="connsiteX9" fmla="*/ 1064325 w 2166465"/>
                <a:gd name="connsiteY9" fmla="*/ 1813280 h 3079964"/>
                <a:gd name="connsiteX10" fmla="*/ 886045 w 2166465"/>
                <a:gd name="connsiteY10" fmla="*/ 1521140 h 3079964"/>
                <a:gd name="connsiteX11" fmla="*/ 682423 w 2166465"/>
                <a:gd name="connsiteY11" fmla="*/ 1367766 h 3079964"/>
                <a:gd name="connsiteX12" fmla="*/ 629108 w 2166465"/>
                <a:gd name="connsiteY12" fmla="*/ 1312990 h 3079964"/>
                <a:gd name="connsiteX13" fmla="*/ 458571 w 2166465"/>
                <a:gd name="connsiteY13" fmla="*/ 1122441 h 3079964"/>
                <a:gd name="connsiteX14" fmla="*/ 157738 w 2166465"/>
                <a:gd name="connsiteY14" fmla="*/ 790351 h 3079964"/>
                <a:gd name="connsiteX15" fmla="*/ 52130 w 2166465"/>
                <a:gd name="connsiteY15" fmla="*/ 622370 h 3079964"/>
                <a:gd name="connsiteX16" fmla="*/ 34309 w 2166465"/>
                <a:gd name="connsiteY16" fmla="*/ 519171 h 3079964"/>
                <a:gd name="connsiteX17" fmla="*/ 25253 w 2166465"/>
                <a:gd name="connsiteY17" fmla="*/ 460743 h 3079964"/>
                <a:gd name="connsiteX18" fmla="*/ 22186 w 2166465"/>
                <a:gd name="connsiteY18" fmla="*/ 443214 h 3079964"/>
                <a:gd name="connsiteX19" fmla="*/ -1040 w 2166465"/>
                <a:gd name="connsiteY19" fmla="*/ 214687 h 3079964"/>
                <a:gd name="connsiteX20" fmla="*/ 132249 w 2166465"/>
                <a:gd name="connsiteY20" fmla="*/ 20487 h 3079964"/>
                <a:gd name="connsiteX21" fmla="*/ 188341 w 2166465"/>
                <a:gd name="connsiteY21" fmla="*/ 5880 h 3079964"/>
                <a:gd name="connsiteX22" fmla="*/ 213830 w 2166465"/>
                <a:gd name="connsiteY22" fmla="*/ -401 h 3079964"/>
                <a:gd name="connsiteX23" fmla="*/ 218650 w 2166465"/>
                <a:gd name="connsiteY23" fmla="*/ -401 h 3079964"/>
                <a:gd name="connsiteX24" fmla="*/ 221060 w 2166465"/>
                <a:gd name="connsiteY24" fmla="*/ -401 h 3079964"/>
                <a:gd name="connsiteX25" fmla="*/ 256555 w 2166465"/>
                <a:gd name="connsiteY25" fmla="*/ 986 h 3079964"/>
                <a:gd name="connsiteX26" fmla="*/ 336091 w 2166465"/>
                <a:gd name="connsiteY26" fmla="*/ 7194 h 3079964"/>
                <a:gd name="connsiteX27" fmla="*/ 623484 w 2166465"/>
                <a:gd name="connsiteY27" fmla="*/ 251424 h 3079964"/>
                <a:gd name="connsiteX28" fmla="*/ 801763 w 2166465"/>
                <a:gd name="connsiteY28" fmla="*/ 490760 h 3079964"/>
                <a:gd name="connsiteX29" fmla="*/ 914018 w 2166465"/>
                <a:gd name="connsiteY29" fmla="*/ 563357 h 3079964"/>
                <a:gd name="connsiteX30" fmla="*/ 1100915 w 2166465"/>
                <a:gd name="connsiteY30" fmla="*/ 680213 h 3079964"/>
                <a:gd name="connsiteX31" fmla="*/ 1397291 w 2166465"/>
                <a:gd name="connsiteY31" fmla="*/ 773187 h 3079964"/>
                <a:gd name="connsiteX32" fmla="*/ 1568704 w 2166465"/>
                <a:gd name="connsiteY32" fmla="*/ 811457 h 3079964"/>
                <a:gd name="connsiteX33" fmla="*/ 1709589 w 2166465"/>
                <a:gd name="connsiteY33" fmla="*/ 866015 h 3079964"/>
                <a:gd name="connsiteX34" fmla="*/ 1800298 w 2166465"/>
                <a:gd name="connsiteY34" fmla="*/ 902533 h 3079964"/>
                <a:gd name="connsiteX35" fmla="*/ 1923583 w 2166465"/>
                <a:gd name="connsiteY35" fmla="*/ 994557 h 3079964"/>
                <a:gd name="connsiteX36" fmla="*/ 2084260 w 2166465"/>
                <a:gd name="connsiteY36" fmla="*/ 1317883 h 3079964"/>
                <a:gd name="connsiteX37" fmla="*/ 2163431 w 2166465"/>
                <a:gd name="connsiteY37" fmla="*/ 1782314 h 3079964"/>
                <a:gd name="connsiteX38" fmla="*/ 2112306 w 2166465"/>
                <a:gd name="connsiteY38" fmla="*/ 1979509 h 3079964"/>
                <a:gd name="connsiteX39" fmla="*/ 1855003 w 2166465"/>
                <a:gd name="connsiteY39" fmla="*/ 2191676 h 3079964"/>
                <a:gd name="connsiteX40" fmla="*/ 1761955 w 2166465"/>
                <a:gd name="connsiteY40" fmla="*/ 2224760 h 3079964"/>
                <a:gd name="connsiteX41" fmla="*/ 1449073 w 2166465"/>
                <a:gd name="connsiteY41" fmla="*/ 2338987 h 3079964"/>
                <a:gd name="connsiteX42" fmla="*/ 1257941 w 2166465"/>
                <a:gd name="connsiteY42" fmla="*/ 2487030 h 3079964"/>
                <a:gd name="connsiteX43" fmla="*/ 1144590 w 2166465"/>
                <a:gd name="connsiteY43" fmla="*/ 2687584 h 3079964"/>
                <a:gd name="connsiteX44" fmla="*/ 993479 w 2166465"/>
                <a:gd name="connsiteY44" fmla="*/ 2877038 h 3079964"/>
                <a:gd name="connsiteX45" fmla="*/ 933371 w 2166465"/>
                <a:gd name="connsiteY45" fmla="*/ 2919106 h 3079964"/>
                <a:gd name="connsiteX46" fmla="*/ 787813 w 2166465"/>
                <a:gd name="connsiteY46" fmla="*/ 3017045 h 3079964"/>
                <a:gd name="connsiteX47" fmla="*/ 587039 w 2166465"/>
                <a:gd name="connsiteY47" fmla="*/ 3079345 h 3079964"/>
                <a:gd name="connsiteX48" fmla="*/ 220111 w 2166465"/>
                <a:gd name="connsiteY48" fmla="*/ 28521 h 3079964"/>
                <a:gd name="connsiteX49" fmla="*/ 195644 w 2166465"/>
                <a:gd name="connsiteY49" fmla="*/ 34509 h 3079964"/>
                <a:gd name="connsiteX50" fmla="*/ 140649 w 2166465"/>
                <a:gd name="connsiteY50" fmla="*/ 48678 h 3079964"/>
                <a:gd name="connsiteX51" fmla="*/ 27225 w 2166465"/>
                <a:gd name="connsiteY51" fmla="*/ 216659 h 3079964"/>
                <a:gd name="connsiteX52" fmla="*/ 49792 w 2166465"/>
                <a:gd name="connsiteY52" fmla="*/ 438759 h 3079964"/>
                <a:gd name="connsiteX53" fmla="*/ 52787 w 2166465"/>
                <a:gd name="connsiteY53" fmla="*/ 456360 h 3079964"/>
                <a:gd name="connsiteX54" fmla="*/ 61916 w 2166465"/>
                <a:gd name="connsiteY54" fmla="*/ 515227 h 3079964"/>
                <a:gd name="connsiteX55" fmla="*/ 79372 w 2166465"/>
                <a:gd name="connsiteY55" fmla="*/ 616161 h 3079964"/>
                <a:gd name="connsiteX56" fmla="*/ 175267 w 2166465"/>
                <a:gd name="connsiteY56" fmla="*/ 768148 h 3079964"/>
                <a:gd name="connsiteX57" fmla="*/ 480846 w 2166465"/>
                <a:gd name="connsiteY57" fmla="*/ 1105205 h 3079964"/>
                <a:gd name="connsiteX58" fmla="*/ 648827 w 2166465"/>
                <a:gd name="connsiteY58" fmla="*/ 1292905 h 3079964"/>
                <a:gd name="connsiteX59" fmla="*/ 702435 w 2166465"/>
                <a:gd name="connsiteY59" fmla="*/ 1347901 h 3079964"/>
                <a:gd name="connsiteX60" fmla="*/ 900725 w 2166465"/>
                <a:gd name="connsiteY60" fmla="*/ 1496820 h 3079964"/>
                <a:gd name="connsiteX61" fmla="*/ 1091420 w 2166465"/>
                <a:gd name="connsiteY61" fmla="*/ 1806926 h 3079964"/>
                <a:gd name="connsiteX62" fmla="*/ 1111359 w 2166465"/>
                <a:gd name="connsiteY62" fmla="*/ 1970160 h 3079964"/>
                <a:gd name="connsiteX63" fmla="*/ 953822 w 2166465"/>
                <a:gd name="connsiteY63" fmla="*/ 2203069 h 3079964"/>
                <a:gd name="connsiteX64" fmla="*/ 909416 w 2166465"/>
                <a:gd name="connsiteY64" fmla="*/ 2219429 h 3079964"/>
                <a:gd name="connsiteX65" fmla="*/ 779633 w 2166465"/>
                <a:gd name="connsiteY65" fmla="*/ 2271576 h 3079964"/>
                <a:gd name="connsiteX66" fmla="*/ 475441 w 2166465"/>
                <a:gd name="connsiteY66" fmla="*/ 2536767 h 3079964"/>
                <a:gd name="connsiteX67" fmla="*/ 344563 w 2166465"/>
                <a:gd name="connsiteY67" fmla="*/ 2788373 h 3079964"/>
                <a:gd name="connsiteX68" fmla="*/ 335944 w 2166465"/>
                <a:gd name="connsiteY68" fmla="*/ 2907055 h 3079964"/>
                <a:gd name="connsiteX69" fmla="*/ 441626 w 2166465"/>
                <a:gd name="connsiteY69" fmla="*/ 3017119 h 3079964"/>
                <a:gd name="connsiteX70" fmla="*/ 776347 w 2166465"/>
                <a:gd name="connsiteY70" fmla="*/ 2993675 h 3079964"/>
                <a:gd name="connsiteX71" fmla="*/ 920444 w 2166465"/>
                <a:gd name="connsiteY71" fmla="*/ 2896903 h 3079964"/>
                <a:gd name="connsiteX72" fmla="*/ 980698 w 2166465"/>
                <a:gd name="connsiteY72" fmla="*/ 2854615 h 3079964"/>
                <a:gd name="connsiteX73" fmla="*/ 1122970 w 2166465"/>
                <a:gd name="connsiteY73" fmla="*/ 2675095 h 3079964"/>
                <a:gd name="connsiteX74" fmla="*/ 1237418 w 2166465"/>
                <a:gd name="connsiteY74" fmla="*/ 2472496 h 3079964"/>
                <a:gd name="connsiteX75" fmla="*/ 1441916 w 2166465"/>
                <a:gd name="connsiteY75" fmla="*/ 2313425 h 3079964"/>
                <a:gd name="connsiteX76" fmla="*/ 1755382 w 2166465"/>
                <a:gd name="connsiteY76" fmla="*/ 2198687 h 3079964"/>
                <a:gd name="connsiteX77" fmla="*/ 1848064 w 2166465"/>
                <a:gd name="connsiteY77" fmla="*/ 2165529 h 3079964"/>
                <a:gd name="connsiteX78" fmla="*/ 2090395 w 2166465"/>
                <a:gd name="connsiteY78" fmla="*/ 1966727 h 3079964"/>
                <a:gd name="connsiteX79" fmla="*/ 2137868 w 2166465"/>
                <a:gd name="connsiteY79" fmla="*/ 1781510 h 3079964"/>
                <a:gd name="connsiteX80" fmla="*/ 2060743 w 2166465"/>
                <a:gd name="connsiteY80" fmla="*/ 1329423 h 3079964"/>
                <a:gd name="connsiteX81" fmla="*/ 1902257 w 2166465"/>
                <a:gd name="connsiteY81" fmla="*/ 1010040 h 3079964"/>
                <a:gd name="connsiteX82" fmla="*/ 1792704 w 2166465"/>
                <a:gd name="connsiteY82" fmla="*/ 929701 h 3079964"/>
                <a:gd name="connsiteX83" fmla="*/ 1701264 w 2166465"/>
                <a:gd name="connsiteY83" fmla="*/ 893184 h 3079964"/>
                <a:gd name="connsiteX84" fmla="*/ 1561766 w 2166465"/>
                <a:gd name="connsiteY84" fmla="*/ 839284 h 3079964"/>
                <a:gd name="connsiteX85" fmla="*/ 1395684 w 2166465"/>
                <a:gd name="connsiteY85" fmla="*/ 802182 h 3079964"/>
                <a:gd name="connsiteX86" fmla="*/ 1089302 w 2166465"/>
                <a:gd name="connsiteY86" fmla="*/ 705922 h 3079964"/>
                <a:gd name="connsiteX87" fmla="*/ 901017 w 2166465"/>
                <a:gd name="connsiteY87" fmla="*/ 587750 h 3079964"/>
                <a:gd name="connsiteX88" fmla="*/ 789273 w 2166465"/>
                <a:gd name="connsiteY88" fmla="*/ 515592 h 3079964"/>
                <a:gd name="connsiteX89" fmla="*/ 599382 w 2166465"/>
                <a:gd name="connsiteY89" fmla="*/ 261576 h 3079964"/>
                <a:gd name="connsiteX90" fmla="*/ 333023 w 2166465"/>
                <a:gd name="connsiteY90" fmla="*/ 35605 h 3079964"/>
                <a:gd name="connsiteX91" fmla="*/ 257139 w 2166465"/>
                <a:gd name="connsiteY91" fmla="*/ 29689 h 3079964"/>
                <a:gd name="connsiteX92" fmla="*/ 220622 w 2166465"/>
                <a:gd name="connsiteY92" fmla="*/ 28228 h 307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66465" h="3079964">
                  <a:moveTo>
                    <a:pt x="587039" y="3079345"/>
                  </a:moveTo>
                  <a:cubicBezTo>
                    <a:pt x="532847" y="3078834"/>
                    <a:pt x="479386" y="3066344"/>
                    <a:pt x="430598" y="3042827"/>
                  </a:cubicBezTo>
                  <a:cubicBezTo>
                    <a:pt x="388019" y="3022962"/>
                    <a:pt x="329079" y="2987904"/>
                    <a:pt x="309871" y="2914212"/>
                  </a:cubicBezTo>
                  <a:cubicBezTo>
                    <a:pt x="297674" y="2867689"/>
                    <a:pt x="306803" y="2822261"/>
                    <a:pt x="318635" y="2779974"/>
                  </a:cubicBezTo>
                  <a:cubicBezTo>
                    <a:pt x="343175" y="2691528"/>
                    <a:pt x="387580" y="2606004"/>
                    <a:pt x="454334" y="2518873"/>
                  </a:cubicBezTo>
                  <a:cubicBezTo>
                    <a:pt x="555123" y="2386387"/>
                    <a:pt x="655181" y="2299768"/>
                    <a:pt x="768385" y="2245576"/>
                  </a:cubicBezTo>
                  <a:cubicBezTo>
                    <a:pt x="811403" y="2225053"/>
                    <a:pt x="856684" y="2208474"/>
                    <a:pt x="900213" y="2192406"/>
                  </a:cubicBezTo>
                  <a:cubicBezTo>
                    <a:pt x="914820" y="2187002"/>
                    <a:pt x="929427" y="2181670"/>
                    <a:pt x="944034" y="2176120"/>
                  </a:cubicBezTo>
                  <a:cubicBezTo>
                    <a:pt x="1052565" y="2135292"/>
                    <a:pt x="1087403" y="2083437"/>
                    <a:pt x="1083532" y="1971036"/>
                  </a:cubicBezTo>
                  <a:cubicBezTo>
                    <a:pt x="1082072" y="1917940"/>
                    <a:pt x="1075644" y="1865135"/>
                    <a:pt x="1064325" y="1813280"/>
                  </a:cubicBezTo>
                  <a:cubicBezTo>
                    <a:pt x="1031896" y="1668013"/>
                    <a:pt x="976683" y="1578035"/>
                    <a:pt x="886045" y="1521140"/>
                  </a:cubicBezTo>
                  <a:cubicBezTo>
                    <a:pt x="808993" y="1473156"/>
                    <a:pt x="740486" y="1428531"/>
                    <a:pt x="682423" y="1367766"/>
                  </a:cubicBezTo>
                  <a:cubicBezTo>
                    <a:pt x="664895" y="1349434"/>
                    <a:pt x="647147" y="1331175"/>
                    <a:pt x="629108" y="1312990"/>
                  </a:cubicBezTo>
                  <a:cubicBezTo>
                    <a:pt x="570680" y="1253101"/>
                    <a:pt x="509476" y="1191240"/>
                    <a:pt x="458571" y="1122441"/>
                  </a:cubicBezTo>
                  <a:cubicBezTo>
                    <a:pt x="379182" y="1015152"/>
                    <a:pt x="281460" y="891723"/>
                    <a:pt x="157738" y="790351"/>
                  </a:cubicBezTo>
                  <a:cubicBezTo>
                    <a:pt x="104715" y="747771"/>
                    <a:pt x="67467" y="688612"/>
                    <a:pt x="52130" y="622370"/>
                  </a:cubicBezTo>
                  <a:cubicBezTo>
                    <a:pt x="44388" y="588189"/>
                    <a:pt x="39276" y="553059"/>
                    <a:pt x="34309" y="519171"/>
                  </a:cubicBezTo>
                  <a:cubicBezTo>
                    <a:pt x="31388" y="499817"/>
                    <a:pt x="28540" y="480389"/>
                    <a:pt x="25253" y="460743"/>
                  </a:cubicBezTo>
                  <a:lnTo>
                    <a:pt x="22186" y="443214"/>
                  </a:lnTo>
                  <a:cubicBezTo>
                    <a:pt x="9258" y="369157"/>
                    <a:pt x="-4108" y="292616"/>
                    <a:pt x="-1040" y="214687"/>
                  </a:cubicBezTo>
                  <a:cubicBezTo>
                    <a:pt x="3124" y="118719"/>
                    <a:pt x="55489" y="42471"/>
                    <a:pt x="132249" y="20487"/>
                  </a:cubicBezTo>
                  <a:cubicBezTo>
                    <a:pt x="150874" y="15156"/>
                    <a:pt x="169936" y="10481"/>
                    <a:pt x="188341" y="5880"/>
                  </a:cubicBezTo>
                  <a:lnTo>
                    <a:pt x="213830" y="-401"/>
                  </a:lnTo>
                  <a:cubicBezTo>
                    <a:pt x="215436" y="-693"/>
                    <a:pt x="217043" y="-693"/>
                    <a:pt x="218650" y="-401"/>
                  </a:cubicBezTo>
                  <a:lnTo>
                    <a:pt x="221060" y="-401"/>
                  </a:lnTo>
                  <a:cubicBezTo>
                    <a:pt x="232819" y="256"/>
                    <a:pt x="244650" y="622"/>
                    <a:pt x="256555" y="986"/>
                  </a:cubicBezTo>
                  <a:cubicBezTo>
                    <a:pt x="283213" y="1206"/>
                    <a:pt x="309725" y="3251"/>
                    <a:pt x="336091" y="7194"/>
                  </a:cubicBezTo>
                  <a:cubicBezTo>
                    <a:pt x="478582" y="32319"/>
                    <a:pt x="575208" y="114483"/>
                    <a:pt x="623484" y="251424"/>
                  </a:cubicBezTo>
                  <a:cubicBezTo>
                    <a:pt x="662193" y="361561"/>
                    <a:pt x="720621" y="439927"/>
                    <a:pt x="801763" y="490760"/>
                  </a:cubicBezTo>
                  <a:cubicBezTo>
                    <a:pt x="839522" y="514424"/>
                    <a:pt x="877427" y="539256"/>
                    <a:pt x="914018" y="563357"/>
                  </a:cubicBezTo>
                  <a:cubicBezTo>
                    <a:pt x="974637" y="603162"/>
                    <a:pt x="1037373" y="644280"/>
                    <a:pt x="1100915" y="680213"/>
                  </a:cubicBezTo>
                  <a:cubicBezTo>
                    <a:pt x="1192354" y="731045"/>
                    <a:pt x="1293216" y="762670"/>
                    <a:pt x="1397291" y="773187"/>
                  </a:cubicBezTo>
                  <a:cubicBezTo>
                    <a:pt x="1455646" y="779906"/>
                    <a:pt x="1513052" y="792687"/>
                    <a:pt x="1568704" y="811457"/>
                  </a:cubicBezTo>
                  <a:cubicBezTo>
                    <a:pt x="1616469" y="827745"/>
                    <a:pt x="1663650" y="847098"/>
                    <a:pt x="1709589" y="866015"/>
                  </a:cubicBezTo>
                  <a:cubicBezTo>
                    <a:pt x="1739242" y="878284"/>
                    <a:pt x="1769916" y="890919"/>
                    <a:pt x="1800298" y="902533"/>
                  </a:cubicBezTo>
                  <a:cubicBezTo>
                    <a:pt x="1844119" y="919257"/>
                    <a:pt x="1893347" y="943286"/>
                    <a:pt x="1923583" y="994557"/>
                  </a:cubicBezTo>
                  <a:cubicBezTo>
                    <a:pt x="1985882" y="1097755"/>
                    <a:pt x="2039635" y="1205920"/>
                    <a:pt x="2084260" y="1317883"/>
                  </a:cubicBezTo>
                  <a:cubicBezTo>
                    <a:pt x="2145682" y="1475566"/>
                    <a:pt x="2171902" y="1627552"/>
                    <a:pt x="2163431" y="1782314"/>
                  </a:cubicBezTo>
                  <a:cubicBezTo>
                    <a:pt x="2160947" y="1850967"/>
                    <a:pt x="2143492" y="1918305"/>
                    <a:pt x="2112306" y="1979509"/>
                  </a:cubicBezTo>
                  <a:cubicBezTo>
                    <a:pt x="2060450" y="2078763"/>
                    <a:pt x="1976241" y="2148147"/>
                    <a:pt x="1855003" y="2191676"/>
                  </a:cubicBezTo>
                  <a:lnTo>
                    <a:pt x="1761955" y="2224760"/>
                  </a:lnTo>
                  <a:cubicBezTo>
                    <a:pt x="1659049" y="2261278"/>
                    <a:pt x="1552637" y="2299330"/>
                    <a:pt x="1449073" y="2338987"/>
                  </a:cubicBezTo>
                  <a:cubicBezTo>
                    <a:pt x="1361943" y="2372583"/>
                    <a:pt x="1299351" y="2421079"/>
                    <a:pt x="1257941" y="2487030"/>
                  </a:cubicBezTo>
                  <a:cubicBezTo>
                    <a:pt x="1214484" y="2556048"/>
                    <a:pt x="1176286" y="2627185"/>
                    <a:pt x="1144590" y="2687584"/>
                  </a:cubicBezTo>
                  <a:cubicBezTo>
                    <a:pt x="1108073" y="2757040"/>
                    <a:pt x="1064688" y="2828031"/>
                    <a:pt x="993479" y="2877038"/>
                  </a:cubicBezTo>
                  <a:cubicBezTo>
                    <a:pt x="973395" y="2890914"/>
                    <a:pt x="953383" y="2905010"/>
                    <a:pt x="933371" y="2919106"/>
                  </a:cubicBezTo>
                  <a:cubicBezTo>
                    <a:pt x="886410" y="2952336"/>
                    <a:pt x="837843" y="2986663"/>
                    <a:pt x="787813" y="3017045"/>
                  </a:cubicBezTo>
                  <a:cubicBezTo>
                    <a:pt x="722811" y="3058895"/>
                    <a:pt x="654816" y="3079345"/>
                    <a:pt x="587039" y="3079345"/>
                  </a:cubicBezTo>
                  <a:close/>
                  <a:moveTo>
                    <a:pt x="220111" y="28521"/>
                  </a:moveTo>
                  <a:lnTo>
                    <a:pt x="195644" y="34509"/>
                  </a:lnTo>
                  <a:cubicBezTo>
                    <a:pt x="177531" y="38965"/>
                    <a:pt x="158761" y="43493"/>
                    <a:pt x="140649" y="48678"/>
                  </a:cubicBezTo>
                  <a:cubicBezTo>
                    <a:pt x="74333" y="67667"/>
                    <a:pt x="31096" y="131939"/>
                    <a:pt x="27225" y="216659"/>
                  </a:cubicBezTo>
                  <a:cubicBezTo>
                    <a:pt x="24012" y="291374"/>
                    <a:pt x="37084" y="366235"/>
                    <a:pt x="49792" y="438759"/>
                  </a:cubicBezTo>
                  <a:lnTo>
                    <a:pt x="52787" y="456360"/>
                  </a:lnTo>
                  <a:cubicBezTo>
                    <a:pt x="56146" y="475861"/>
                    <a:pt x="59068" y="495507"/>
                    <a:pt x="61916" y="515227"/>
                  </a:cubicBezTo>
                  <a:cubicBezTo>
                    <a:pt x="66810" y="548604"/>
                    <a:pt x="71849" y="583077"/>
                    <a:pt x="79372" y="616161"/>
                  </a:cubicBezTo>
                  <a:cubicBezTo>
                    <a:pt x="93395" y="676124"/>
                    <a:pt x="127137" y="729658"/>
                    <a:pt x="175267" y="768148"/>
                  </a:cubicBezTo>
                  <a:cubicBezTo>
                    <a:pt x="301253" y="871493"/>
                    <a:pt x="400507" y="996675"/>
                    <a:pt x="480846" y="1105205"/>
                  </a:cubicBezTo>
                  <a:cubicBezTo>
                    <a:pt x="530583" y="1172470"/>
                    <a:pt x="590399" y="1233674"/>
                    <a:pt x="648827" y="1292905"/>
                  </a:cubicBezTo>
                  <a:cubicBezTo>
                    <a:pt x="666866" y="1311164"/>
                    <a:pt x="684760" y="1329423"/>
                    <a:pt x="702435" y="1347901"/>
                  </a:cubicBezTo>
                  <a:cubicBezTo>
                    <a:pt x="758233" y="1406329"/>
                    <a:pt x="825279" y="1450150"/>
                    <a:pt x="900725" y="1496820"/>
                  </a:cubicBezTo>
                  <a:cubicBezTo>
                    <a:pt x="1027222" y="1575697"/>
                    <a:pt x="1070166" y="1711470"/>
                    <a:pt x="1091420" y="1806926"/>
                  </a:cubicBezTo>
                  <a:cubicBezTo>
                    <a:pt x="1103105" y="1860607"/>
                    <a:pt x="1109752" y="1915237"/>
                    <a:pt x="1111359" y="1970160"/>
                  </a:cubicBezTo>
                  <a:cubicBezTo>
                    <a:pt x="1116179" y="2112652"/>
                    <a:pt x="1054610" y="2164945"/>
                    <a:pt x="953822" y="2203069"/>
                  </a:cubicBezTo>
                  <a:lnTo>
                    <a:pt x="909416" y="2219429"/>
                  </a:lnTo>
                  <a:cubicBezTo>
                    <a:pt x="866253" y="2235205"/>
                    <a:pt x="821773" y="2251565"/>
                    <a:pt x="779633" y="2271576"/>
                  </a:cubicBezTo>
                  <a:cubicBezTo>
                    <a:pt x="670080" y="2323650"/>
                    <a:pt x="573674" y="2407933"/>
                    <a:pt x="475441" y="2536767"/>
                  </a:cubicBezTo>
                  <a:cubicBezTo>
                    <a:pt x="410952" y="2621268"/>
                    <a:pt x="368153" y="2703579"/>
                    <a:pt x="344563" y="2788373"/>
                  </a:cubicBezTo>
                  <a:cubicBezTo>
                    <a:pt x="333972" y="2826570"/>
                    <a:pt x="325573" y="2867396"/>
                    <a:pt x="335944" y="2907055"/>
                  </a:cubicBezTo>
                  <a:cubicBezTo>
                    <a:pt x="348287" y="2954308"/>
                    <a:pt x="381884" y="2989293"/>
                    <a:pt x="441626" y="3017119"/>
                  </a:cubicBezTo>
                  <a:cubicBezTo>
                    <a:pt x="552640" y="3069047"/>
                    <a:pt x="665260" y="3060940"/>
                    <a:pt x="776347" y="2993675"/>
                  </a:cubicBezTo>
                  <a:cubicBezTo>
                    <a:pt x="825498" y="2963876"/>
                    <a:pt x="873775" y="2929769"/>
                    <a:pt x="920444" y="2896903"/>
                  </a:cubicBezTo>
                  <a:cubicBezTo>
                    <a:pt x="940529" y="2882735"/>
                    <a:pt x="960467" y="2868492"/>
                    <a:pt x="980698" y="2854615"/>
                  </a:cubicBezTo>
                  <a:cubicBezTo>
                    <a:pt x="1047015" y="2809041"/>
                    <a:pt x="1088279" y="2741557"/>
                    <a:pt x="1122970" y="2675095"/>
                  </a:cubicBezTo>
                  <a:cubicBezTo>
                    <a:pt x="1154888" y="2614038"/>
                    <a:pt x="1193523" y="2542317"/>
                    <a:pt x="1237418" y="2472496"/>
                  </a:cubicBezTo>
                  <a:cubicBezTo>
                    <a:pt x="1282187" y="2401287"/>
                    <a:pt x="1349016" y="2349212"/>
                    <a:pt x="1441916" y="2313425"/>
                  </a:cubicBezTo>
                  <a:cubicBezTo>
                    <a:pt x="1545845" y="2273256"/>
                    <a:pt x="1652402" y="2235351"/>
                    <a:pt x="1755382" y="2198687"/>
                  </a:cubicBezTo>
                  <a:lnTo>
                    <a:pt x="1848064" y="2165529"/>
                  </a:lnTo>
                  <a:cubicBezTo>
                    <a:pt x="1962657" y="2124776"/>
                    <a:pt x="2041826" y="2059482"/>
                    <a:pt x="2090395" y="1966727"/>
                  </a:cubicBezTo>
                  <a:cubicBezTo>
                    <a:pt x="2119536" y="1909176"/>
                    <a:pt x="2135750" y="1846000"/>
                    <a:pt x="2137868" y="1781510"/>
                  </a:cubicBezTo>
                  <a:cubicBezTo>
                    <a:pt x="2145609" y="1630912"/>
                    <a:pt x="2120631" y="1483089"/>
                    <a:pt x="2060743" y="1329423"/>
                  </a:cubicBezTo>
                  <a:cubicBezTo>
                    <a:pt x="2016702" y="1218774"/>
                    <a:pt x="1963752" y="1111997"/>
                    <a:pt x="1902257" y="1010040"/>
                  </a:cubicBezTo>
                  <a:cubicBezTo>
                    <a:pt x="1876256" y="966219"/>
                    <a:pt x="1832435" y="944746"/>
                    <a:pt x="1792704" y="929701"/>
                  </a:cubicBezTo>
                  <a:cubicBezTo>
                    <a:pt x="1761664" y="918016"/>
                    <a:pt x="1731134" y="905235"/>
                    <a:pt x="1701264" y="893184"/>
                  </a:cubicBezTo>
                  <a:cubicBezTo>
                    <a:pt x="1655909" y="874413"/>
                    <a:pt x="1608947" y="854987"/>
                    <a:pt x="1561766" y="839284"/>
                  </a:cubicBezTo>
                  <a:cubicBezTo>
                    <a:pt x="1507867" y="821098"/>
                    <a:pt x="1452213" y="808609"/>
                    <a:pt x="1395684" y="802182"/>
                  </a:cubicBezTo>
                  <a:cubicBezTo>
                    <a:pt x="1281677" y="789255"/>
                    <a:pt x="1178624" y="756827"/>
                    <a:pt x="1089302" y="705922"/>
                  </a:cubicBezTo>
                  <a:cubicBezTo>
                    <a:pt x="1024958" y="669404"/>
                    <a:pt x="961929" y="627848"/>
                    <a:pt x="901017" y="587750"/>
                  </a:cubicBezTo>
                  <a:cubicBezTo>
                    <a:pt x="864500" y="563796"/>
                    <a:pt x="826741" y="538744"/>
                    <a:pt x="789273" y="515592"/>
                  </a:cubicBezTo>
                  <a:cubicBezTo>
                    <a:pt x="702216" y="461254"/>
                    <a:pt x="639990" y="378067"/>
                    <a:pt x="599382" y="261576"/>
                  </a:cubicBezTo>
                  <a:cubicBezTo>
                    <a:pt x="554173" y="133107"/>
                    <a:pt x="467042" y="59195"/>
                    <a:pt x="333023" y="35605"/>
                  </a:cubicBezTo>
                  <a:cubicBezTo>
                    <a:pt x="307899" y="31807"/>
                    <a:pt x="282555" y="29836"/>
                    <a:pt x="257139" y="29689"/>
                  </a:cubicBezTo>
                  <a:cubicBezTo>
                    <a:pt x="245016" y="29689"/>
                    <a:pt x="232892" y="28959"/>
                    <a:pt x="220622" y="28228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166">
              <a:extLst>
                <a:ext uri="{FF2B5EF4-FFF2-40B4-BE49-F238E27FC236}">
                  <a16:creationId xmlns:a16="http://schemas.microsoft.com/office/drawing/2014/main" id="{43247655-5678-2F2A-7112-80E1733809AC}"/>
                </a:ext>
              </a:extLst>
            </p:cNvPr>
            <p:cNvSpPr/>
            <p:nvPr/>
          </p:nvSpPr>
          <p:spPr>
            <a:xfrm>
              <a:off x="3651002" y="3341026"/>
              <a:ext cx="1051372" cy="1005659"/>
            </a:xfrm>
            <a:custGeom>
              <a:avLst/>
              <a:gdLst>
                <a:gd name="connsiteX0" fmla="*/ 782182 w 1051372"/>
                <a:gd name="connsiteY0" fmla="*/ 1005039 h 1005659"/>
                <a:gd name="connsiteX1" fmla="*/ 725361 w 1051372"/>
                <a:gd name="connsiteY1" fmla="*/ 998759 h 1005659"/>
                <a:gd name="connsiteX2" fmla="*/ 465795 w 1051372"/>
                <a:gd name="connsiteY2" fmla="*/ 831508 h 1005659"/>
                <a:gd name="connsiteX3" fmla="*/ 307454 w 1051372"/>
                <a:gd name="connsiteY3" fmla="*/ 693983 h 1005659"/>
                <a:gd name="connsiteX4" fmla="*/ 244498 w 1051372"/>
                <a:gd name="connsiteY4" fmla="*/ 659511 h 1005659"/>
                <a:gd name="connsiteX5" fmla="*/ 158317 w 1051372"/>
                <a:gd name="connsiteY5" fmla="*/ 610577 h 1005659"/>
                <a:gd name="connsiteX6" fmla="*/ -1484 w 1051372"/>
                <a:gd name="connsiteY6" fmla="*/ 334869 h 1005659"/>
                <a:gd name="connsiteX7" fmla="*/ 58039 w 1051372"/>
                <a:gd name="connsiteY7" fmla="*/ 236053 h 1005659"/>
                <a:gd name="connsiteX8" fmla="*/ 209806 w 1051372"/>
                <a:gd name="connsiteY8" fmla="*/ 250660 h 1005659"/>
                <a:gd name="connsiteX9" fmla="*/ 265239 w 1051372"/>
                <a:gd name="connsiteY9" fmla="*/ 284110 h 1005659"/>
                <a:gd name="connsiteX10" fmla="*/ 327247 w 1051372"/>
                <a:gd name="connsiteY10" fmla="*/ 320627 h 1005659"/>
                <a:gd name="connsiteX11" fmla="*/ 420294 w 1051372"/>
                <a:gd name="connsiteY11" fmla="*/ 338375 h 1005659"/>
                <a:gd name="connsiteX12" fmla="*/ 478064 w 1051372"/>
                <a:gd name="connsiteY12" fmla="*/ 310695 h 1005659"/>
                <a:gd name="connsiteX13" fmla="*/ 515531 w 1051372"/>
                <a:gd name="connsiteY13" fmla="*/ 256795 h 1005659"/>
                <a:gd name="connsiteX14" fmla="*/ 540656 w 1051372"/>
                <a:gd name="connsiteY14" fmla="*/ 183760 h 1005659"/>
                <a:gd name="connsiteX15" fmla="*/ 558330 w 1051372"/>
                <a:gd name="connsiteY15" fmla="*/ 130736 h 1005659"/>
                <a:gd name="connsiteX16" fmla="*/ 676793 w 1051372"/>
                <a:gd name="connsiteY16" fmla="*/ -289 h 1005659"/>
                <a:gd name="connsiteX17" fmla="*/ 679787 w 1051372"/>
                <a:gd name="connsiteY17" fmla="*/ -289 h 1005659"/>
                <a:gd name="connsiteX18" fmla="*/ 681029 w 1051372"/>
                <a:gd name="connsiteY18" fmla="*/ -289 h 1005659"/>
                <a:gd name="connsiteX19" fmla="*/ 838638 w 1051372"/>
                <a:gd name="connsiteY19" fmla="*/ 55364 h 1005659"/>
                <a:gd name="connsiteX20" fmla="*/ 989310 w 1051372"/>
                <a:gd name="connsiteY20" fmla="*/ 267166 h 1005659"/>
                <a:gd name="connsiteX21" fmla="*/ 1046862 w 1051372"/>
                <a:gd name="connsiteY21" fmla="*/ 575301 h 1005659"/>
                <a:gd name="connsiteX22" fmla="*/ 999535 w 1051372"/>
                <a:gd name="connsiteY22" fmla="*/ 819458 h 1005659"/>
                <a:gd name="connsiteX23" fmla="*/ 782182 w 1051372"/>
                <a:gd name="connsiteY23" fmla="*/ 1005039 h 1005659"/>
                <a:gd name="connsiteX24" fmla="*/ 115956 w 1051372"/>
                <a:gd name="connsiteY24" fmla="*/ 237440 h 1005659"/>
                <a:gd name="connsiteX25" fmla="*/ 63516 w 1051372"/>
                <a:gd name="connsiteY25" fmla="*/ 249418 h 1005659"/>
                <a:gd name="connsiteX26" fmla="*/ 12392 w 1051372"/>
                <a:gd name="connsiteY26" fmla="*/ 335234 h 1005659"/>
                <a:gd name="connsiteX27" fmla="*/ 165766 w 1051372"/>
                <a:gd name="connsiteY27" fmla="*/ 598745 h 1005659"/>
                <a:gd name="connsiteX28" fmla="*/ 250998 w 1051372"/>
                <a:gd name="connsiteY28" fmla="*/ 646803 h 1005659"/>
                <a:gd name="connsiteX29" fmla="*/ 314466 w 1051372"/>
                <a:gd name="connsiteY29" fmla="*/ 681567 h 1005659"/>
                <a:gd name="connsiteX30" fmla="*/ 476530 w 1051372"/>
                <a:gd name="connsiteY30" fmla="*/ 822306 h 1005659"/>
                <a:gd name="connsiteX31" fmla="*/ 728575 w 1051372"/>
                <a:gd name="connsiteY31" fmla="*/ 984736 h 1005659"/>
                <a:gd name="connsiteX32" fmla="*/ 986973 w 1051372"/>
                <a:gd name="connsiteY32" fmla="*/ 815003 h 1005659"/>
                <a:gd name="connsiteX33" fmla="*/ 1033497 w 1051372"/>
                <a:gd name="connsiteY33" fmla="*/ 573987 h 1005659"/>
                <a:gd name="connsiteX34" fmla="*/ 977405 w 1051372"/>
                <a:gd name="connsiteY34" fmla="*/ 273666 h 1005659"/>
                <a:gd name="connsiteX35" fmla="*/ 830459 w 1051372"/>
                <a:gd name="connsiteY35" fmla="*/ 66757 h 1005659"/>
                <a:gd name="connsiteX36" fmla="*/ 681905 w 1051372"/>
                <a:gd name="connsiteY36" fmla="*/ 14026 h 1005659"/>
                <a:gd name="connsiteX37" fmla="*/ 679933 w 1051372"/>
                <a:gd name="connsiteY37" fmla="*/ 14026 h 1005659"/>
                <a:gd name="connsiteX38" fmla="*/ 571403 w 1051372"/>
                <a:gd name="connsiteY38" fmla="*/ 136433 h 1005659"/>
                <a:gd name="connsiteX39" fmla="*/ 553948 w 1051372"/>
                <a:gd name="connsiteY39" fmla="*/ 189018 h 1005659"/>
                <a:gd name="connsiteX40" fmla="*/ 528385 w 1051372"/>
                <a:gd name="connsiteY40" fmla="*/ 262492 h 1005659"/>
                <a:gd name="connsiteX41" fmla="*/ 487120 w 1051372"/>
                <a:gd name="connsiteY41" fmla="*/ 322161 h 1005659"/>
                <a:gd name="connsiteX42" fmla="*/ 423434 w 1051372"/>
                <a:gd name="connsiteY42" fmla="*/ 352836 h 1005659"/>
                <a:gd name="connsiteX43" fmla="*/ 321988 w 1051372"/>
                <a:gd name="connsiteY43" fmla="*/ 333920 h 1005659"/>
                <a:gd name="connsiteX44" fmla="*/ 258740 w 1051372"/>
                <a:gd name="connsiteY44" fmla="*/ 296453 h 1005659"/>
                <a:gd name="connsiteX45" fmla="*/ 204475 w 1051372"/>
                <a:gd name="connsiteY45" fmla="*/ 263806 h 1005659"/>
                <a:gd name="connsiteX46" fmla="*/ 115956 w 1051372"/>
                <a:gd name="connsiteY46" fmla="*/ 237440 h 100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51372" h="1005659">
                  <a:moveTo>
                    <a:pt x="782182" y="1005039"/>
                  </a:moveTo>
                  <a:cubicBezTo>
                    <a:pt x="763047" y="1004894"/>
                    <a:pt x="744058" y="1002849"/>
                    <a:pt x="725361" y="998759"/>
                  </a:cubicBezTo>
                  <a:cubicBezTo>
                    <a:pt x="624646" y="976848"/>
                    <a:pt x="537442" y="920831"/>
                    <a:pt x="465795" y="831508"/>
                  </a:cubicBezTo>
                  <a:cubicBezTo>
                    <a:pt x="421973" y="776294"/>
                    <a:pt x="368293" y="729624"/>
                    <a:pt x="307454" y="693983"/>
                  </a:cubicBezTo>
                  <a:cubicBezTo>
                    <a:pt x="286858" y="681859"/>
                    <a:pt x="265313" y="670539"/>
                    <a:pt x="244498" y="659511"/>
                  </a:cubicBezTo>
                  <a:cubicBezTo>
                    <a:pt x="215868" y="644392"/>
                    <a:pt x="186070" y="628763"/>
                    <a:pt x="158317" y="610577"/>
                  </a:cubicBezTo>
                  <a:cubicBezTo>
                    <a:pt x="50881" y="541778"/>
                    <a:pt x="-1411" y="451653"/>
                    <a:pt x="-1484" y="334869"/>
                  </a:cubicBezTo>
                  <a:cubicBezTo>
                    <a:pt x="-1484" y="287031"/>
                    <a:pt x="17943" y="254530"/>
                    <a:pt x="58039" y="236053"/>
                  </a:cubicBezTo>
                  <a:cubicBezTo>
                    <a:pt x="117782" y="208226"/>
                    <a:pt x="173288" y="230940"/>
                    <a:pt x="209806" y="250660"/>
                  </a:cubicBezTo>
                  <a:cubicBezTo>
                    <a:pt x="228868" y="260739"/>
                    <a:pt x="247346" y="272571"/>
                    <a:pt x="265239" y="284110"/>
                  </a:cubicBezTo>
                  <a:cubicBezTo>
                    <a:pt x="285252" y="297330"/>
                    <a:pt x="305994" y="309526"/>
                    <a:pt x="327247" y="320627"/>
                  </a:cubicBezTo>
                  <a:cubicBezTo>
                    <a:pt x="353320" y="333774"/>
                    <a:pt x="384653" y="346117"/>
                    <a:pt x="420294" y="338375"/>
                  </a:cubicBezTo>
                  <a:cubicBezTo>
                    <a:pt x="441693" y="334431"/>
                    <a:pt x="461631" y="324936"/>
                    <a:pt x="478064" y="310695"/>
                  </a:cubicBezTo>
                  <a:cubicBezTo>
                    <a:pt x="494935" y="296161"/>
                    <a:pt x="507790" y="277610"/>
                    <a:pt x="515531" y="256795"/>
                  </a:cubicBezTo>
                  <a:cubicBezTo>
                    <a:pt x="525026" y="233131"/>
                    <a:pt x="532987" y="207862"/>
                    <a:pt x="540656" y="183760"/>
                  </a:cubicBezTo>
                  <a:cubicBezTo>
                    <a:pt x="546279" y="166012"/>
                    <a:pt x="552049" y="148192"/>
                    <a:pt x="558330" y="130736"/>
                  </a:cubicBezTo>
                  <a:cubicBezTo>
                    <a:pt x="578269" y="75376"/>
                    <a:pt x="605438" y="15195"/>
                    <a:pt x="676793" y="-289"/>
                  </a:cubicBezTo>
                  <a:cubicBezTo>
                    <a:pt x="677743" y="-581"/>
                    <a:pt x="678838" y="-581"/>
                    <a:pt x="679787" y="-289"/>
                  </a:cubicBezTo>
                  <a:lnTo>
                    <a:pt x="681029" y="-289"/>
                  </a:lnTo>
                  <a:cubicBezTo>
                    <a:pt x="737704" y="-3356"/>
                    <a:pt x="789559" y="14829"/>
                    <a:pt x="838638" y="55364"/>
                  </a:cubicBezTo>
                  <a:cubicBezTo>
                    <a:pt x="911090" y="114669"/>
                    <a:pt x="954400" y="195664"/>
                    <a:pt x="989310" y="267166"/>
                  </a:cubicBezTo>
                  <a:cubicBezTo>
                    <a:pt x="1039120" y="368904"/>
                    <a:pt x="1057817" y="469912"/>
                    <a:pt x="1046862" y="575301"/>
                  </a:cubicBezTo>
                  <a:cubicBezTo>
                    <a:pt x="1038609" y="653668"/>
                    <a:pt x="1027069" y="737439"/>
                    <a:pt x="999535" y="819458"/>
                  </a:cubicBezTo>
                  <a:cubicBezTo>
                    <a:pt x="958562" y="940915"/>
                    <a:pt x="882606" y="1005039"/>
                    <a:pt x="782182" y="1005039"/>
                  </a:cubicBezTo>
                  <a:close/>
                  <a:moveTo>
                    <a:pt x="115956" y="237440"/>
                  </a:moveTo>
                  <a:cubicBezTo>
                    <a:pt x="97770" y="237440"/>
                    <a:pt x="79877" y="241531"/>
                    <a:pt x="63516" y="249418"/>
                  </a:cubicBezTo>
                  <a:cubicBezTo>
                    <a:pt x="28387" y="265778"/>
                    <a:pt x="12392" y="293239"/>
                    <a:pt x="12392" y="335234"/>
                  </a:cubicBezTo>
                  <a:cubicBezTo>
                    <a:pt x="12392" y="446540"/>
                    <a:pt x="62640" y="532429"/>
                    <a:pt x="165766" y="598745"/>
                  </a:cubicBezTo>
                  <a:cubicBezTo>
                    <a:pt x="193154" y="616274"/>
                    <a:pt x="222587" y="631392"/>
                    <a:pt x="250998" y="646803"/>
                  </a:cubicBezTo>
                  <a:cubicBezTo>
                    <a:pt x="271959" y="657831"/>
                    <a:pt x="293650" y="669297"/>
                    <a:pt x="314466" y="681567"/>
                  </a:cubicBezTo>
                  <a:cubicBezTo>
                    <a:pt x="376764" y="718012"/>
                    <a:pt x="431687" y="765776"/>
                    <a:pt x="476530" y="822306"/>
                  </a:cubicBezTo>
                  <a:cubicBezTo>
                    <a:pt x="546279" y="909072"/>
                    <a:pt x="631000" y="963775"/>
                    <a:pt x="728575" y="984736"/>
                  </a:cubicBezTo>
                  <a:cubicBezTo>
                    <a:pt x="851346" y="1011248"/>
                    <a:pt x="940815" y="952455"/>
                    <a:pt x="986973" y="815003"/>
                  </a:cubicBezTo>
                  <a:cubicBezTo>
                    <a:pt x="1014142" y="734664"/>
                    <a:pt x="1025754" y="651769"/>
                    <a:pt x="1033497" y="573987"/>
                  </a:cubicBezTo>
                  <a:cubicBezTo>
                    <a:pt x="1044379" y="471226"/>
                    <a:pt x="1025754" y="373067"/>
                    <a:pt x="977405" y="273666"/>
                  </a:cubicBezTo>
                  <a:cubicBezTo>
                    <a:pt x="943152" y="203771"/>
                    <a:pt x="900718" y="124236"/>
                    <a:pt x="830459" y="66757"/>
                  </a:cubicBezTo>
                  <a:cubicBezTo>
                    <a:pt x="783935" y="28414"/>
                    <a:pt x="735513" y="11251"/>
                    <a:pt x="681905" y="14026"/>
                  </a:cubicBezTo>
                  <a:lnTo>
                    <a:pt x="679933" y="14026"/>
                  </a:lnTo>
                  <a:cubicBezTo>
                    <a:pt x="615224" y="28049"/>
                    <a:pt x="590758" y="81949"/>
                    <a:pt x="571403" y="136433"/>
                  </a:cubicBezTo>
                  <a:cubicBezTo>
                    <a:pt x="565195" y="153815"/>
                    <a:pt x="559571" y="171417"/>
                    <a:pt x="553948" y="189018"/>
                  </a:cubicBezTo>
                  <a:cubicBezTo>
                    <a:pt x="546206" y="213558"/>
                    <a:pt x="538100" y="238755"/>
                    <a:pt x="528385" y="262492"/>
                  </a:cubicBezTo>
                  <a:cubicBezTo>
                    <a:pt x="519914" y="285570"/>
                    <a:pt x="505671" y="306093"/>
                    <a:pt x="487120" y="322161"/>
                  </a:cubicBezTo>
                  <a:cubicBezTo>
                    <a:pt x="469008" y="337864"/>
                    <a:pt x="447024" y="348454"/>
                    <a:pt x="423434" y="352836"/>
                  </a:cubicBezTo>
                  <a:cubicBezTo>
                    <a:pt x="383776" y="361016"/>
                    <a:pt x="348427" y="347285"/>
                    <a:pt x="321988" y="333920"/>
                  </a:cubicBezTo>
                  <a:cubicBezTo>
                    <a:pt x="300297" y="322526"/>
                    <a:pt x="279189" y="309965"/>
                    <a:pt x="258740" y="296453"/>
                  </a:cubicBezTo>
                  <a:cubicBezTo>
                    <a:pt x="241138" y="285132"/>
                    <a:pt x="222880" y="273374"/>
                    <a:pt x="204475" y="263806"/>
                  </a:cubicBezTo>
                  <a:cubicBezTo>
                    <a:pt x="170732" y="245986"/>
                    <a:pt x="142614" y="237440"/>
                    <a:pt x="115956" y="237440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167">
              <a:extLst>
                <a:ext uri="{FF2B5EF4-FFF2-40B4-BE49-F238E27FC236}">
                  <a16:creationId xmlns:a16="http://schemas.microsoft.com/office/drawing/2014/main" id="{3BA723C8-D802-74A0-4024-92D6C6AD8D4C}"/>
                </a:ext>
              </a:extLst>
            </p:cNvPr>
            <p:cNvSpPr/>
            <p:nvPr/>
          </p:nvSpPr>
          <p:spPr>
            <a:xfrm>
              <a:off x="6262990" y="3478024"/>
              <a:ext cx="1950710" cy="2087544"/>
            </a:xfrm>
            <a:custGeom>
              <a:avLst/>
              <a:gdLst>
                <a:gd name="connsiteX0" fmla="*/ 1155872 w 1950710"/>
                <a:gd name="connsiteY0" fmla="*/ 2086925 h 2087544"/>
                <a:gd name="connsiteX1" fmla="*/ 1099781 w 1950710"/>
                <a:gd name="connsiteY1" fmla="*/ 2069031 h 2087544"/>
                <a:gd name="connsiteX2" fmla="*/ 1076482 w 1950710"/>
                <a:gd name="connsiteY2" fmla="*/ 2000451 h 2087544"/>
                <a:gd name="connsiteX3" fmla="*/ 1063993 w 1950710"/>
                <a:gd name="connsiteY3" fmla="*/ 1885275 h 2087544"/>
                <a:gd name="connsiteX4" fmla="*/ 970508 w 1950710"/>
                <a:gd name="connsiteY4" fmla="*/ 1483071 h 2087544"/>
                <a:gd name="connsiteX5" fmla="*/ 775723 w 1950710"/>
                <a:gd name="connsiteY5" fmla="*/ 1232998 h 2087544"/>
                <a:gd name="connsiteX6" fmla="*/ 409964 w 1950710"/>
                <a:gd name="connsiteY6" fmla="*/ 896452 h 2087544"/>
                <a:gd name="connsiteX7" fmla="*/ 358839 w 1950710"/>
                <a:gd name="connsiteY7" fmla="*/ 814872 h 2087544"/>
                <a:gd name="connsiteX8" fmla="*/ 297782 w 1950710"/>
                <a:gd name="connsiteY8" fmla="*/ 719926 h 2087544"/>
                <a:gd name="connsiteX9" fmla="*/ 151712 w 1950710"/>
                <a:gd name="connsiteY9" fmla="*/ 553040 h 2087544"/>
                <a:gd name="connsiteX10" fmla="*/ 103800 w 1950710"/>
                <a:gd name="connsiteY10" fmla="*/ 500529 h 2087544"/>
                <a:gd name="connsiteX11" fmla="*/ 30765 w 1950710"/>
                <a:gd name="connsiteY11" fmla="*/ 374616 h 2087544"/>
                <a:gd name="connsiteX12" fmla="*/ -1078 w 1950710"/>
                <a:gd name="connsiteY12" fmla="*/ 139589 h 2087544"/>
                <a:gd name="connsiteX13" fmla="*/ 90654 w 1950710"/>
                <a:gd name="connsiteY13" fmla="*/ -346 h 2087544"/>
                <a:gd name="connsiteX14" fmla="*/ 94306 w 1950710"/>
                <a:gd name="connsiteY14" fmla="*/ -346 h 2087544"/>
                <a:gd name="connsiteX15" fmla="*/ 95840 w 1950710"/>
                <a:gd name="connsiteY15" fmla="*/ -346 h 2087544"/>
                <a:gd name="connsiteX16" fmla="*/ 209701 w 1950710"/>
                <a:gd name="connsiteY16" fmla="*/ 20103 h 2087544"/>
                <a:gd name="connsiteX17" fmla="*/ 364755 w 1950710"/>
                <a:gd name="connsiteY17" fmla="*/ 170702 h 2087544"/>
                <a:gd name="connsiteX18" fmla="*/ 615704 w 1950710"/>
                <a:gd name="connsiteY18" fmla="*/ 435162 h 2087544"/>
                <a:gd name="connsiteX19" fmla="*/ 801286 w 1950710"/>
                <a:gd name="connsiteY19" fmla="*/ 621183 h 2087544"/>
                <a:gd name="connsiteX20" fmla="*/ 817426 w 1950710"/>
                <a:gd name="connsiteY20" fmla="*/ 642071 h 2087544"/>
                <a:gd name="connsiteX21" fmla="*/ 1021049 w 1950710"/>
                <a:gd name="connsiteY21" fmla="*/ 940565 h 2087544"/>
                <a:gd name="connsiteX22" fmla="*/ 1268565 w 1950710"/>
                <a:gd name="connsiteY22" fmla="*/ 1079916 h 2087544"/>
                <a:gd name="connsiteX23" fmla="*/ 1391556 w 1950710"/>
                <a:gd name="connsiteY23" fmla="*/ 1074292 h 2087544"/>
                <a:gd name="connsiteX24" fmla="*/ 1572830 w 1950710"/>
                <a:gd name="connsiteY24" fmla="*/ 1067720 h 2087544"/>
                <a:gd name="connsiteX25" fmla="*/ 1574071 w 1950710"/>
                <a:gd name="connsiteY25" fmla="*/ 1067720 h 2087544"/>
                <a:gd name="connsiteX26" fmla="*/ 1692753 w 1950710"/>
                <a:gd name="connsiteY26" fmla="*/ 1094962 h 2087544"/>
                <a:gd name="connsiteX27" fmla="*/ 1787114 w 1950710"/>
                <a:gd name="connsiteY27" fmla="*/ 1175300 h 2087544"/>
                <a:gd name="connsiteX28" fmla="*/ 1930702 w 1950710"/>
                <a:gd name="connsiteY28" fmla="*/ 1471530 h 2087544"/>
                <a:gd name="connsiteX29" fmla="*/ 1938443 w 1950710"/>
                <a:gd name="connsiteY29" fmla="*/ 1690636 h 2087544"/>
                <a:gd name="connsiteX30" fmla="*/ 1722625 w 1950710"/>
                <a:gd name="connsiteY30" fmla="*/ 1927270 h 2087544"/>
                <a:gd name="connsiteX31" fmla="*/ 1634106 w 1950710"/>
                <a:gd name="connsiteY31" fmla="*/ 1954366 h 2087544"/>
                <a:gd name="connsiteX32" fmla="*/ 1541059 w 1950710"/>
                <a:gd name="connsiteY32" fmla="*/ 1983069 h 2087544"/>
                <a:gd name="connsiteX33" fmla="*/ 1181946 w 1950710"/>
                <a:gd name="connsiteY33" fmla="*/ 2084442 h 2087544"/>
                <a:gd name="connsiteX34" fmla="*/ 1155872 w 1950710"/>
                <a:gd name="connsiteY34" fmla="*/ 2086925 h 2087544"/>
                <a:gd name="connsiteX35" fmla="*/ 94744 w 1950710"/>
                <a:gd name="connsiteY35" fmla="*/ 13603 h 2087544"/>
                <a:gd name="connsiteX36" fmla="*/ 12799 w 1950710"/>
                <a:gd name="connsiteY36" fmla="*/ 140465 h 2087544"/>
                <a:gd name="connsiteX37" fmla="*/ 43839 w 1950710"/>
                <a:gd name="connsiteY37" fmla="*/ 370599 h 2087544"/>
                <a:gd name="connsiteX38" fmla="*/ 113587 w 1950710"/>
                <a:gd name="connsiteY38" fmla="*/ 491034 h 2087544"/>
                <a:gd name="connsiteX39" fmla="*/ 161425 w 1950710"/>
                <a:gd name="connsiteY39" fmla="*/ 543327 h 2087544"/>
                <a:gd name="connsiteX40" fmla="*/ 307861 w 1950710"/>
                <a:gd name="connsiteY40" fmla="*/ 711308 h 2087544"/>
                <a:gd name="connsiteX41" fmla="*/ 369868 w 1950710"/>
                <a:gd name="connsiteY41" fmla="*/ 807642 h 2087544"/>
                <a:gd name="connsiteX42" fmla="*/ 420116 w 1950710"/>
                <a:gd name="connsiteY42" fmla="*/ 887980 h 2087544"/>
                <a:gd name="connsiteX43" fmla="*/ 781859 w 1950710"/>
                <a:gd name="connsiteY43" fmla="*/ 1220874 h 2087544"/>
                <a:gd name="connsiteX44" fmla="*/ 982706 w 1950710"/>
                <a:gd name="connsiteY44" fmla="*/ 1478689 h 2087544"/>
                <a:gd name="connsiteX45" fmla="*/ 1077651 w 1950710"/>
                <a:gd name="connsiteY45" fmla="*/ 1883303 h 2087544"/>
                <a:gd name="connsiteX46" fmla="*/ 1090359 w 1950710"/>
                <a:gd name="connsiteY46" fmla="*/ 2000598 h 2087544"/>
                <a:gd name="connsiteX47" fmla="*/ 1109274 w 1950710"/>
                <a:gd name="connsiteY47" fmla="*/ 2059026 h 2087544"/>
                <a:gd name="connsiteX48" fmla="*/ 1180776 w 1950710"/>
                <a:gd name="connsiteY48" fmla="*/ 2071587 h 2087544"/>
                <a:gd name="connsiteX49" fmla="*/ 1537334 w 1950710"/>
                <a:gd name="connsiteY49" fmla="*/ 1970945 h 2087544"/>
                <a:gd name="connsiteX50" fmla="*/ 1631258 w 1950710"/>
                <a:gd name="connsiteY50" fmla="*/ 1941731 h 2087544"/>
                <a:gd name="connsiteX51" fmla="*/ 1718900 w 1950710"/>
                <a:gd name="connsiteY51" fmla="*/ 1914927 h 2087544"/>
                <a:gd name="connsiteX52" fmla="*/ 1925954 w 1950710"/>
                <a:gd name="connsiteY52" fmla="*/ 1687787 h 2087544"/>
                <a:gd name="connsiteX53" fmla="*/ 1918212 w 1950710"/>
                <a:gd name="connsiteY53" fmla="*/ 1476424 h 2087544"/>
                <a:gd name="connsiteX54" fmla="*/ 1777182 w 1950710"/>
                <a:gd name="connsiteY54" fmla="*/ 1184284 h 2087544"/>
                <a:gd name="connsiteX55" fmla="*/ 1687568 w 1950710"/>
                <a:gd name="connsiteY55" fmla="*/ 1107816 h 2087544"/>
                <a:gd name="connsiteX56" fmla="*/ 1574800 w 1950710"/>
                <a:gd name="connsiteY56" fmla="*/ 1082107 h 2087544"/>
                <a:gd name="connsiteX57" fmla="*/ 1573486 w 1950710"/>
                <a:gd name="connsiteY57" fmla="*/ 1082107 h 2087544"/>
                <a:gd name="connsiteX58" fmla="*/ 1393017 w 1950710"/>
                <a:gd name="connsiteY58" fmla="*/ 1088608 h 2087544"/>
                <a:gd name="connsiteX59" fmla="*/ 1269661 w 1950710"/>
                <a:gd name="connsiteY59" fmla="*/ 1094305 h 2087544"/>
                <a:gd name="connsiteX60" fmla="*/ 1009801 w 1950710"/>
                <a:gd name="connsiteY60" fmla="*/ 947430 h 2087544"/>
                <a:gd name="connsiteX61" fmla="*/ 807714 w 1950710"/>
                <a:gd name="connsiteY61" fmla="*/ 651200 h 2087544"/>
                <a:gd name="connsiteX62" fmla="*/ 791864 w 1950710"/>
                <a:gd name="connsiteY62" fmla="*/ 630312 h 2087544"/>
                <a:gd name="connsiteX63" fmla="*/ 610007 w 1950710"/>
                <a:gd name="connsiteY63" fmla="*/ 447724 h 2087544"/>
                <a:gd name="connsiteX64" fmla="*/ 354384 w 1950710"/>
                <a:gd name="connsiteY64" fmla="*/ 178444 h 2087544"/>
                <a:gd name="connsiteX65" fmla="*/ 204954 w 1950710"/>
                <a:gd name="connsiteY65" fmla="*/ 33323 h 2087544"/>
                <a:gd name="connsiteX66" fmla="*/ 97227 w 1950710"/>
                <a:gd name="connsiteY66" fmla="*/ 14261 h 208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50710" h="2087544">
                  <a:moveTo>
                    <a:pt x="1155872" y="2086925"/>
                  </a:moveTo>
                  <a:cubicBezTo>
                    <a:pt x="1131258" y="2086925"/>
                    <a:pt x="1112782" y="2081009"/>
                    <a:pt x="1099781" y="2069031"/>
                  </a:cubicBezTo>
                  <a:cubicBezTo>
                    <a:pt x="1084224" y="2054424"/>
                    <a:pt x="1076482" y="2032514"/>
                    <a:pt x="1076482" y="2000451"/>
                  </a:cubicBezTo>
                  <a:cubicBezTo>
                    <a:pt x="1075241" y="1961815"/>
                    <a:pt x="1071004" y="1923326"/>
                    <a:pt x="1063993" y="1885275"/>
                  </a:cubicBezTo>
                  <a:cubicBezTo>
                    <a:pt x="1042813" y="1749064"/>
                    <a:pt x="1011554" y="1614680"/>
                    <a:pt x="970508" y="1483071"/>
                  </a:cubicBezTo>
                  <a:cubicBezTo>
                    <a:pt x="935889" y="1373518"/>
                    <a:pt x="872130" y="1291937"/>
                    <a:pt x="775723" y="1232998"/>
                  </a:cubicBezTo>
                  <a:cubicBezTo>
                    <a:pt x="632502" y="1146451"/>
                    <a:pt x="508123" y="1032005"/>
                    <a:pt x="409964" y="896452"/>
                  </a:cubicBezTo>
                  <a:cubicBezTo>
                    <a:pt x="391266" y="870525"/>
                    <a:pt x="374907" y="842260"/>
                    <a:pt x="358839" y="814872"/>
                  </a:cubicBezTo>
                  <a:cubicBezTo>
                    <a:pt x="340727" y="781860"/>
                    <a:pt x="320276" y="750163"/>
                    <a:pt x="297782" y="719926"/>
                  </a:cubicBezTo>
                  <a:cubicBezTo>
                    <a:pt x="252062" y="661498"/>
                    <a:pt x="201230" y="606430"/>
                    <a:pt x="151712" y="553040"/>
                  </a:cubicBezTo>
                  <a:cubicBezTo>
                    <a:pt x="135643" y="535513"/>
                    <a:pt x="119649" y="517984"/>
                    <a:pt x="103800" y="500529"/>
                  </a:cubicBezTo>
                  <a:cubicBezTo>
                    <a:pt x="70350" y="464522"/>
                    <a:pt x="45372" y="421505"/>
                    <a:pt x="30765" y="374616"/>
                  </a:cubicBezTo>
                  <a:cubicBezTo>
                    <a:pt x="7029" y="298586"/>
                    <a:pt x="-3781" y="219197"/>
                    <a:pt x="-1078" y="139589"/>
                  </a:cubicBezTo>
                  <a:cubicBezTo>
                    <a:pt x="1624" y="66116"/>
                    <a:pt x="32518" y="18789"/>
                    <a:pt x="90654" y="-346"/>
                  </a:cubicBezTo>
                  <a:cubicBezTo>
                    <a:pt x="91822" y="-712"/>
                    <a:pt x="93137" y="-712"/>
                    <a:pt x="94306" y="-346"/>
                  </a:cubicBezTo>
                  <a:lnTo>
                    <a:pt x="95840" y="-346"/>
                  </a:lnTo>
                  <a:cubicBezTo>
                    <a:pt x="132357" y="-1223"/>
                    <a:pt x="171431" y="676"/>
                    <a:pt x="209701" y="20103"/>
                  </a:cubicBezTo>
                  <a:cubicBezTo>
                    <a:pt x="275068" y="53992"/>
                    <a:pt x="328968" y="106358"/>
                    <a:pt x="364755" y="170702"/>
                  </a:cubicBezTo>
                  <a:cubicBezTo>
                    <a:pt x="434503" y="289384"/>
                    <a:pt x="516522" y="376003"/>
                    <a:pt x="615704" y="435162"/>
                  </a:cubicBezTo>
                  <a:cubicBezTo>
                    <a:pt x="692537" y="481101"/>
                    <a:pt x="747167" y="552019"/>
                    <a:pt x="801286" y="621183"/>
                  </a:cubicBezTo>
                  <a:lnTo>
                    <a:pt x="817426" y="642071"/>
                  </a:lnTo>
                  <a:cubicBezTo>
                    <a:pt x="890461" y="735337"/>
                    <a:pt x="965322" y="831962"/>
                    <a:pt x="1021049" y="940565"/>
                  </a:cubicBezTo>
                  <a:cubicBezTo>
                    <a:pt x="1070787" y="1037848"/>
                    <a:pt x="1151781" y="1083568"/>
                    <a:pt x="1268565" y="1079916"/>
                  </a:cubicBezTo>
                  <a:cubicBezTo>
                    <a:pt x="1309538" y="1078821"/>
                    <a:pt x="1351168" y="1076484"/>
                    <a:pt x="1391556" y="1074292"/>
                  </a:cubicBezTo>
                  <a:cubicBezTo>
                    <a:pt x="1450860" y="1071079"/>
                    <a:pt x="1512284" y="1067720"/>
                    <a:pt x="1572830" y="1067720"/>
                  </a:cubicBezTo>
                  <a:lnTo>
                    <a:pt x="1574071" y="1067720"/>
                  </a:lnTo>
                  <a:cubicBezTo>
                    <a:pt x="1615262" y="1066989"/>
                    <a:pt x="1656016" y="1076337"/>
                    <a:pt x="1692753" y="1094962"/>
                  </a:cubicBezTo>
                  <a:cubicBezTo>
                    <a:pt x="1730073" y="1113951"/>
                    <a:pt x="1762429" y="1141485"/>
                    <a:pt x="1787114" y="1175300"/>
                  </a:cubicBezTo>
                  <a:cubicBezTo>
                    <a:pt x="1852846" y="1264330"/>
                    <a:pt x="1901488" y="1364753"/>
                    <a:pt x="1930702" y="1471530"/>
                  </a:cubicBezTo>
                  <a:cubicBezTo>
                    <a:pt x="1952613" y="1549313"/>
                    <a:pt x="1954949" y="1623005"/>
                    <a:pt x="1938443" y="1690636"/>
                  </a:cubicBezTo>
                  <a:cubicBezTo>
                    <a:pt x="1909229" y="1807492"/>
                    <a:pt x="1836851" y="1886954"/>
                    <a:pt x="1722625" y="1927270"/>
                  </a:cubicBezTo>
                  <a:cubicBezTo>
                    <a:pt x="1693411" y="1937641"/>
                    <a:pt x="1663320" y="1946114"/>
                    <a:pt x="1634106" y="1954366"/>
                  </a:cubicBezTo>
                  <a:cubicBezTo>
                    <a:pt x="1603066" y="1963057"/>
                    <a:pt x="1571514" y="1971967"/>
                    <a:pt x="1541059" y="1983069"/>
                  </a:cubicBezTo>
                  <a:cubicBezTo>
                    <a:pt x="1432528" y="2022581"/>
                    <a:pt x="1310194" y="2067352"/>
                    <a:pt x="1181946" y="2084442"/>
                  </a:cubicBezTo>
                  <a:cubicBezTo>
                    <a:pt x="1173326" y="2085902"/>
                    <a:pt x="1164636" y="2086706"/>
                    <a:pt x="1155872" y="2086925"/>
                  </a:cubicBezTo>
                  <a:close/>
                  <a:moveTo>
                    <a:pt x="94744" y="13603"/>
                  </a:moveTo>
                  <a:cubicBezTo>
                    <a:pt x="42232" y="31132"/>
                    <a:pt x="15355" y="72616"/>
                    <a:pt x="12799" y="140465"/>
                  </a:cubicBezTo>
                  <a:cubicBezTo>
                    <a:pt x="10169" y="218394"/>
                    <a:pt x="20686" y="296176"/>
                    <a:pt x="43839" y="370599"/>
                  </a:cubicBezTo>
                  <a:cubicBezTo>
                    <a:pt x="57862" y="415442"/>
                    <a:pt x="81670" y="456561"/>
                    <a:pt x="113587" y="491034"/>
                  </a:cubicBezTo>
                  <a:lnTo>
                    <a:pt x="161425" y="543327"/>
                  </a:lnTo>
                  <a:cubicBezTo>
                    <a:pt x="210797" y="597008"/>
                    <a:pt x="261848" y="652880"/>
                    <a:pt x="307861" y="711308"/>
                  </a:cubicBezTo>
                  <a:cubicBezTo>
                    <a:pt x="330794" y="741910"/>
                    <a:pt x="351463" y="774118"/>
                    <a:pt x="369868" y="807642"/>
                  </a:cubicBezTo>
                  <a:cubicBezTo>
                    <a:pt x="385351" y="835248"/>
                    <a:pt x="402076" y="862053"/>
                    <a:pt x="420116" y="887980"/>
                  </a:cubicBezTo>
                  <a:cubicBezTo>
                    <a:pt x="517179" y="1022073"/>
                    <a:pt x="640171" y="1135277"/>
                    <a:pt x="781859" y="1220874"/>
                  </a:cubicBezTo>
                  <a:cubicBezTo>
                    <a:pt x="881259" y="1281639"/>
                    <a:pt x="946991" y="1365995"/>
                    <a:pt x="982706" y="1478689"/>
                  </a:cubicBezTo>
                  <a:cubicBezTo>
                    <a:pt x="1024262" y="1611028"/>
                    <a:pt x="1056033" y="1746289"/>
                    <a:pt x="1077651" y="1883303"/>
                  </a:cubicBezTo>
                  <a:cubicBezTo>
                    <a:pt x="1084809" y="1922012"/>
                    <a:pt x="1089117" y="1961231"/>
                    <a:pt x="1090359" y="2000598"/>
                  </a:cubicBezTo>
                  <a:cubicBezTo>
                    <a:pt x="1090359" y="2028278"/>
                    <a:pt x="1096786" y="2047267"/>
                    <a:pt x="1109274" y="2059026"/>
                  </a:cubicBezTo>
                  <a:cubicBezTo>
                    <a:pt x="1123445" y="2072099"/>
                    <a:pt x="1146889" y="2076189"/>
                    <a:pt x="1180776" y="2071587"/>
                  </a:cubicBezTo>
                  <a:cubicBezTo>
                    <a:pt x="1307566" y="2054717"/>
                    <a:pt x="1429534" y="2010238"/>
                    <a:pt x="1537334" y="1970945"/>
                  </a:cubicBezTo>
                  <a:cubicBezTo>
                    <a:pt x="1568374" y="1959698"/>
                    <a:pt x="1600218" y="1950714"/>
                    <a:pt x="1631258" y="1941731"/>
                  </a:cubicBezTo>
                  <a:cubicBezTo>
                    <a:pt x="1660472" y="1933551"/>
                    <a:pt x="1690123" y="1925371"/>
                    <a:pt x="1718900" y="1914927"/>
                  </a:cubicBezTo>
                  <a:cubicBezTo>
                    <a:pt x="1828453" y="1875926"/>
                    <a:pt x="1898273" y="1799458"/>
                    <a:pt x="1925954" y="1687787"/>
                  </a:cubicBezTo>
                  <a:cubicBezTo>
                    <a:pt x="1942021" y="1622494"/>
                    <a:pt x="1939539" y="1551724"/>
                    <a:pt x="1918212" y="1476424"/>
                  </a:cubicBezTo>
                  <a:cubicBezTo>
                    <a:pt x="1889729" y="1371180"/>
                    <a:pt x="1841890" y="1272072"/>
                    <a:pt x="1777182" y="1184284"/>
                  </a:cubicBezTo>
                  <a:cubicBezTo>
                    <a:pt x="1753736" y="1152075"/>
                    <a:pt x="1723062" y="1125855"/>
                    <a:pt x="1687568" y="1107816"/>
                  </a:cubicBezTo>
                  <a:cubicBezTo>
                    <a:pt x="1652657" y="1090141"/>
                    <a:pt x="1613948" y="1081304"/>
                    <a:pt x="1574800" y="1082107"/>
                  </a:cubicBezTo>
                  <a:lnTo>
                    <a:pt x="1573486" y="1082107"/>
                  </a:lnTo>
                  <a:cubicBezTo>
                    <a:pt x="1513378" y="1082107"/>
                    <a:pt x="1452176" y="1085467"/>
                    <a:pt x="1393017" y="1088608"/>
                  </a:cubicBezTo>
                  <a:cubicBezTo>
                    <a:pt x="1352555" y="1090798"/>
                    <a:pt x="1310779" y="1093136"/>
                    <a:pt x="1269661" y="1094305"/>
                  </a:cubicBezTo>
                  <a:cubicBezTo>
                    <a:pt x="1147181" y="1097810"/>
                    <a:pt x="1062240" y="1049826"/>
                    <a:pt x="1009801" y="947430"/>
                  </a:cubicBezTo>
                  <a:cubicBezTo>
                    <a:pt x="954806" y="839776"/>
                    <a:pt x="880018" y="743881"/>
                    <a:pt x="807714" y="651200"/>
                  </a:cubicBezTo>
                  <a:lnTo>
                    <a:pt x="791864" y="630312"/>
                  </a:lnTo>
                  <a:cubicBezTo>
                    <a:pt x="736795" y="559322"/>
                    <a:pt x="684795" y="492202"/>
                    <a:pt x="610007" y="447724"/>
                  </a:cubicBezTo>
                  <a:cubicBezTo>
                    <a:pt x="508781" y="387324"/>
                    <a:pt x="425155" y="299243"/>
                    <a:pt x="354384" y="178444"/>
                  </a:cubicBezTo>
                  <a:cubicBezTo>
                    <a:pt x="319912" y="116437"/>
                    <a:pt x="267910" y="65969"/>
                    <a:pt x="204954" y="33323"/>
                  </a:cubicBezTo>
                  <a:cubicBezTo>
                    <a:pt x="171211" y="16160"/>
                    <a:pt x="137542" y="13384"/>
                    <a:pt x="97227" y="14261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168">
              <a:extLst>
                <a:ext uri="{FF2B5EF4-FFF2-40B4-BE49-F238E27FC236}">
                  <a16:creationId xmlns:a16="http://schemas.microsoft.com/office/drawing/2014/main" id="{CF2E293D-F001-B44E-BC58-00C347975DE2}"/>
                </a:ext>
              </a:extLst>
            </p:cNvPr>
            <p:cNvSpPr/>
            <p:nvPr/>
          </p:nvSpPr>
          <p:spPr>
            <a:xfrm>
              <a:off x="4228898" y="3799926"/>
              <a:ext cx="293144" cy="356137"/>
            </a:xfrm>
            <a:custGeom>
              <a:avLst/>
              <a:gdLst>
                <a:gd name="connsiteX0" fmla="*/ 142572 w 293144"/>
                <a:gd name="connsiteY0" fmla="*/ 355517 h 356137"/>
                <a:gd name="connsiteX1" fmla="*/ 117813 w 293144"/>
                <a:gd name="connsiteY1" fmla="*/ 352012 h 356137"/>
                <a:gd name="connsiteX2" fmla="*/ 2272 w 293144"/>
                <a:gd name="connsiteY2" fmla="*/ 230481 h 356137"/>
                <a:gd name="connsiteX3" fmla="*/ -431 w 293144"/>
                <a:gd name="connsiteY3" fmla="*/ 191845 h 356137"/>
                <a:gd name="connsiteX4" fmla="*/ 14176 w 293144"/>
                <a:gd name="connsiteY4" fmla="*/ 156205 h 356137"/>
                <a:gd name="connsiteX5" fmla="*/ 73553 w 293144"/>
                <a:gd name="connsiteY5" fmla="*/ 93540 h 356137"/>
                <a:gd name="connsiteX6" fmla="*/ 158055 w 293144"/>
                <a:gd name="connsiteY6" fmla="*/ 27809 h 356137"/>
                <a:gd name="connsiteX7" fmla="*/ 193624 w 293144"/>
                <a:gd name="connsiteY7" fmla="*/ 786 h 356137"/>
                <a:gd name="connsiteX8" fmla="*/ 196253 w 293144"/>
                <a:gd name="connsiteY8" fmla="*/ -456 h 356137"/>
                <a:gd name="connsiteX9" fmla="*/ 199174 w 293144"/>
                <a:gd name="connsiteY9" fmla="*/ -456 h 356137"/>
                <a:gd name="connsiteX10" fmla="*/ 200488 w 293144"/>
                <a:gd name="connsiteY10" fmla="*/ -456 h 356137"/>
                <a:gd name="connsiteX11" fmla="*/ 275349 w 293144"/>
                <a:gd name="connsiteY11" fmla="*/ 54759 h 356137"/>
                <a:gd name="connsiteX12" fmla="*/ 214292 w 293144"/>
                <a:gd name="connsiteY12" fmla="*/ 326523 h 356137"/>
                <a:gd name="connsiteX13" fmla="*/ 142572 w 293144"/>
                <a:gd name="connsiteY13" fmla="*/ 355517 h 356137"/>
                <a:gd name="connsiteX14" fmla="*/ 199904 w 293144"/>
                <a:gd name="connsiteY14" fmla="*/ 13348 h 356137"/>
                <a:gd name="connsiteX15" fmla="*/ 165943 w 293144"/>
                <a:gd name="connsiteY15" fmla="*/ 39130 h 356137"/>
                <a:gd name="connsiteX16" fmla="*/ 81879 w 293144"/>
                <a:gd name="connsiteY16" fmla="*/ 104423 h 356137"/>
                <a:gd name="connsiteX17" fmla="*/ 24839 w 293144"/>
                <a:gd name="connsiteY17" fmla="*/ 164750 h 356137"/>
                <a:gd name="connsiteX18" fmla="*/ 15344 w 293144"/>
                <a:gd name="connsiteY18" fmla="*/ 226610 h 356137"/>
                <a:gd name="connsiteX19" fmla="*/ 121245 w 293144"/>
                <a:gd name="connsiteY19" fmla="*/ 338062 h 356137"/>
                <a:gd name="connsiteX20" fmla="*/ 206478 w 293144"/>
                <a:gd name="connsiteY20" fmla="*/ 314472 h 356137"/>
                <a:gd name="connsiteX21" fmla="*/ 263518 w 293144"/>
                <a:gd name="connsiteY21" fmla="*/ 60310 h 356137"/>
                <a:gd name="connsiteX22" fmla="*/ 201511 w 293144"/>
                <a:gd name="connsiteY22" fmla="*/ 13129 h 35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144" h="356137">
                  <a:moveTo>
                    <a:pt x="142572" y="355517"/>
                  </a:moveTo>
                  <a:cubicBezTo>
                    <a:pt x="134173" y="355444"/>
                    <a:pt x="125847" y="354276"/>
                    <a:pt x="117813" y="352012"/>
                  </a:cubicBezTo>
                  <a:cubicBezTo>
                    <a:pt x="56244" y="334922"/>
                    <a:pt x="18485" y="294826"/>
                    <a:pt x="2272" y="230481"/>
                  </a:cubicBezTo>
                  <a:cubicBezTo>
                    <a:pt x="-1526" y="217993"/>
                    <a:pt x="-2476" y="204773"/>
                    <a:pt x="-431" y="191845"/>
                  </a:cubicBezTo>
                  <a:cubicBezTo>
                    <a:pt x="1614" y="178992"/>
                    <a:pt x="6654" y="166795"/>
                    <a:pt x="14176" y="156205"/>
                  </a:cubicBezTo>
                  <a:cubicBezTo>
                    <a:pt x="31486" y="133053"/>
                    <a:pt x="51424" y="112018"/>
                    <a:pt x="73553" y="93540"/>
                  </a:cubicBezTo>
                  <a:cubicBezTo>
                    <a:pt x="101088" y="70534"/>
                    <a:pt x="129937" y="48624"/>
                    <a:pt x="158055" y="27809"/>
                  </a:cubicBezTo>
                  <a:lnTo>
                    <a:pt x="193624" y="786"/>
                  </a:lnTo>
                  <a:cubicBezTo>
                    <a:pt x="194427" y="201"/>
                    <a:pt x="195303" y="-236"/>
                    <a:pt x="196253" y="-456"/>
                  </a:cubicBezTo>
                  <a:cubicBezTo>
                    <a:pt x="197202" y="-675"/>
                    <a:pt x="198225" y="-675"/>
                    <a:pt x="199174" y="-456"/>
                  </a:cubicBezTo>
                  <a:lnTo>
                    <a:pt x="200488" y="-456"/>
                  </a:lnTo>
                  <a:cubicBezTo>
                    <a:pt x="242849" y="-2135"/>
                    <a:pt x="262568" y="28174"/>
                    <a:pt x="275349" y="54759"/>
                  </a:cubicBezTo>
                  <a:cubicBezTo>
                    <a:pt x="315884" y="142401"/>
                    <a:pt x="275349" y="277370"/>
                    <a:pt x="214292" y="326523"/>
                  </a:cubicBezTo>
                  <a:cubicBezTo>
                    <a:pt x="197641" y="339450"/>
                    <a:pt x="173320" y="355517"/>
                    <a:pt x="142572" y="355517"/>
                  </a:cubicBezTo>
                  <a:close/>
                  <a:moveTo>
                    <a:pt x="199904" y="13348"/>
                  </a:moveTo>
                  <a:lnTo>
                    <a:pt x="165943" y="39130"/>
                  </a:lnTo>
                  <a:cubicBezTo>
                    <a:pt x="138044" y="60164"/>
                    <a:pt x="109194" y="81855"/>
                    <a:pt x="81879" y="104423"/>
                  </a:cubicBezTo>
                  <a:cubicBezTo>
                    <a:pt x="60627" y="122317"/>
                    <a:pt x="41492" y="142547"/>
                    <a:pt x="24839" y="164750"/>
                  </a:cubicBezTo>
                  <a:cubicBezTo>
                    <a:pt x="12204" y="182789"/>
                    <a:pt x="8698" y="205649"/>
                    <a:pt x="15344" y="226610"/>
                  </a:cubicBezTo>
                  <a:cubicBezTo>
                    <a:pt x="29951" y="285915"/>
                    <a:pt x="64863" y="322287"/>
                    <a:pt x="121245" y="338062"/>
                  </a:cubicBezTo>
                  <a:cubicBezTo>
                    <a:pt x="149291" y="345804"/>
                    <a:pt x="176241" y="338062"/>
                    <a:pt x="206478" y="314472"/>
                  </a:cubicBezTo>
                  <a:cubicBezTo>
                    <a:pt x="262714" y="269482"/>
                    <a:pt x="300839" y="140794"/>
                    <a:pt x="263518" y="60310"/>
                  </a:cubicBezTo>
                  <a:cubicBezTo>
                    <a:pt x="247450" y="25618"/>
                    <a:pt x="229484" y="11814"/>
                    <a:pt x="201511" y="13129"/>
                  </a:cubicBezTo>
                  <a:close/>
                </a:path>
              </a:pathLst>
            </a:custGeom>
            <a:grpFill/>
            <a:ln w="7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875EA1-EEAD-4D01-82F8-F68720D487B1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3686865" y="3076098"/>
            <a:ext cx="6008678" cy="20465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C0E33AA-93A8-4B7F-83F8-8A873096CB2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686865" y="1349064"/>
            <a:ext cx="6008678" cy="1491550"/>
          </a:xfrm>
        </p:spPr>
        <p:txBody>
          <a:bodyPr tIns="0" bIns="0" anchor="b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B45F001B-9597-4517-92FB-A492FA5A21B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735DF1-AF34-4689-A02A-5D53287D58A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3" name="Seismic Logo Dawn Dusk" hidden="1">
            <a:extLst>
              <a:ext uri="{FF2B5EF4-FFF2-40B4-BE49-F238E27FC236}">
                <a16:creationId xmlns:a16="http://schemas.microsoft.com/office/drawing/2014/main" id="{6CD277C5-8715-48E8-AF48-C53AA6F1B5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4248C1-A8DC-4A0A-AC5F-7A753666E4D6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3DDF05-F1E9-439F-B5EC-5EF62910D5C4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39DB7A-46B1-41D1-AA04-D5CD184D18CF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33EC055-2101-4D55-97DF-D5F63F264A2D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29F55B-6E17-4922-A6FF-2634E16B1038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23A7B34-FAB3-4472-99C0-C4BD297835E7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FEC817-C1ED-4B06-829C-9CE31A06F9F3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30CB69-BA33-47C4-9619-ADCE759F84D0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AD34F03-2B0F-4907-9D0C-71CBC138727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2F5442-1C35-4351-B122-423DE54C245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A1C5B79-F39E-4E00-8197-CB56429DAD24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24" name="Google Shape;1097;p15">
            <a:extLst>
              <a:ext uri="{FF2B5EF4-FFF2-40B4-BE49-F238E27FC236}">
                <a16:creationId xmlns:a16="http://schemas.microsoft.com/office/drawing/2014/main" id="{E5AE4799-2158-589C-5236-2A98AA60035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930;p39">
            <a:extLst>
              <a:ext uri="{FF2B5EF4-FFF2-40B4-BE49-F238E27FC236}">
                <a16:creationId xmlns:a16="http://schemas.microsoft.com/office/drawing/2014/main" id="{51E6FB47-A883-F317-A3E3-97114F3C68B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573" r="583"/>
          <a:stretch/>
        </p:blipFill>
        <p:spPr>
          <a:xfrm>
            <a:off x="646974" y="1310982"/>
            <a:ext cx="2392917" cy="4788542"/>
          </a:xfrm>
          <a:prstGeom prst="rect">
            <a:avLst/>
          </a:prstGeom>
          <a:noFill/>
          <a:ln>
            <a:noFill/>
          </a:ln>
          <a:effectLst>
            <a:outerShdw blurRad="571500" dist="295275" dir="48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39" name="Google Shape;1931;p39">
            <a:extLst>
              <a:ext uri="{FF2B5EF4-FFF2-40B4-BE49-F238E27FC236}">
                <a16:creationId xmlns:a16="http://schemas.microsoft.com/office/drawing/2014/main" id="{10D2DC33-0BD9-F05B-9CB7-87CE00F5C8D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08577" y="1451792"/>
            <a:ext cx="2071806" cy="450538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109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meline-shor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BB24A9-5DE5-6E79-7A8D-F22375173862}"/>
              </a:ext>
            </a:extLst>
          </p:cNvPr>
          <p:cNvSpPr/>
          <p:nvPr userDrawn="1"/>
        </p:nvSpPr>
        <p:spPr>
          <a:xfrm>
            <a:off x="0" y="2414426"/>
            <a:ext cx="12192000" cy="3441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Google Shape;370;p42">
            <a:extLst>
              <a:ext uri="{FF2B5EF4-FFF2-40B4-BE49-F238E27FC236}">
                <a16:creationId xmlns:a16="http://schemas.microsoft.com/office/drawing/2014/main" id="{19C36E7A-80E3-4043-BB6A-371E05F2A32E}"/>
              </a:ext>
            </a:extLst>
          </p:cNvPr>
          <p:cNvCxnSpPr>
            <a:cxnSpLocks/>
          </p:cNvCxnSpPr>
          <p:nvPr userDrawn="1"/>
        </p:nvCxnSpPr>
        <p:spPr>
          <a:xfrm>
            <a:off x="899611" y="3207145"/>
            <a:ext cx="11292389" cy="0"/>
          </a:xfrm>
          <a:prstGeom prst="straightConnector1">
            <a:avLst/>
          </a:prstGeom>
          <a:noFill/>
          <a:ln w="28575" cap="rnd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F0AEFD0-2482-44C9-B56F-B22795E1A5A8}"/>
              </a:ext>
            </a:extLst>
          </p:cNvPr>
          <p:cNvSpPr>
            <a:spLocks noGrp="1" noChangeAspect="1"/>
          </p:cNvSpPr>
          <p:nvPr userDrawn="1">
            <p:ph type="body" idx="1" hasCustomPrompt="1"/>
          </p:nvPr>
        </p:nvSpPr>
        <p:spPr>
          <a:xfrm>
            <a:off x="842460" y="2982223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6000">
                <a:schemeClr val="accent2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3E84549-F432-4D48-8C2C-F557AECBBA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6559" y="914400"/>
            <a:ext cx="10837845" cy="138524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1427AEF-94C8-4F40-B991-CA1061CC8491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842460" y="3773489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A650F773-AD5F-469E-B64B-CE2B7C9E7F6A}"/>
              </a:ext>
            </a:extLst>
          </p:cNvPr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842460" y="4111813"/>
            <a:ext cx="2286000" cy="114884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E310900-57F7-40FF-BD40-4089A136A644}"/>
              </a:ext>
            </a:extLst>
          </p:cNvPr>
          <p:cNvSpPr>
            <a:spLocks noGrp="1" noChangeAspect="1"/>
          </p:cNvSpPr>
          <p:nvPr>
            <p:ph type="body" idx="17" hasCustomPrompt="1"/>
          </p:nvPr>
        </p:nvSpPr>
        <p:spPr>
          <a:xfrm>
            <a:off x="3644566" y="2982223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6000">
                <a:schemeClr val="accent2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93AAA45-C3CE-4194-BA42-6C1DC28947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44566" y="3773489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DEA449B-FD89-495E-89DD-D7BE3D78D1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4566" y="4111813"/>
            <a:ext cx="2286000" cy="114884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48B88A0-546D-46A9-9173-C12D0D5FBD0C}"/>
              </a:ext>
            </a:extLst>
          </p:cNvPr>
          <p:cNvSpPr>
            <a:spLocks noGrp="1" noChangeAspect="1"/>
          </p:cNvSpPr>
          <p:nvPr>
            <p:ph type="body" idx="20" hasCustomPrompt="1"/>
          </p:nvPr>
        </p:nvSpPr>
        <p:spPr>
          <a:xfrm>
            <a:off x="6389521" y="2982223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6000">
                <a:schemeClr val="accent2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5F0697B-E813-4DDF-8D6B-952EB71AE4B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89521" y="3773489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555C1B0E-56BF-4B37-AFC4-E68324DB10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521" y="4111813"/>
            <a:ext cx="2286000" cy="114884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4703BAE-4C5A-41EF-AAB6-072961EE7D59}"/>
              </a:ext>
            </a:extLst>
          </p:cNvPr>
          <p:cNvSpPr>
            <a:spLocks noGrp="1" noChangeAspect="1"/>
          </p:cNvSpPr>
          <p:nvPr>
            <p:ph type="body" idx="23" hasCustomPrompt="1"/>
          </p:nvPr>
        </p:nvSpPr>
        <p:spPr>
          <a:xfrm>
            <a:off x="9134477" y="2982223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6000">
                <a:schemeClr val="accent2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E242DFD-3B8E-4F5E-9CB8-F15278C22ED0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134477" y="3773489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27D3D02D-7382-49D8-AAB7-53A1A0182E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4477" y="4111813"/>
            <a:ext cx="2286000" cy="114884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0" name="Footer Placeholder 5">
            <a:extLst>
              <a:ext uri="{FF2B5EF4-FFF2-40B4-BE49-F238E27FC236}">
                <a16:creationId xmlns:a16="http://schemas.microsoft.com/office/drawing/2014/main" id="{970BA474-47D1-4F6F-99B1-B043D766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B82EF54A-27C6-4340-BEB3-6E24D357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3" name="Seismic Logo Dawn Dusk" hidden="1">
            <a:extLst>
              <a:ext uri="{FF2B5EF4-FFF2-40B4-BE49-F238E27FC236}">
                <a16:creationId xmlns:a16="http://schemas.microsoft.com/office/drawing/2014/main" id="{4602D1F6-2A03-4C55-BAE5-7B5CA799F3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DB218EF-D88D-46DD-8EAC-0BF8FC5BD40E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A0E5B4A-9E3F-4B09-8367-7E6CB44DFFD4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346325A-D530-4946-A178-DCC489E86160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CAE3905-192E-438C-B861-5078CA61AF6C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B1CB5A9-5F77-4FBD-B7B5-1E32609BA3F3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FBA2BD0-B55D-4673-BE53-34CAF43C7D91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B974A2-D20B-47BA-8B49-62236DD8DEE9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DDD52FA-B156-4DDA-BE03-2E264898142A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B3F6E46-98CA-4C61-989E-9D0BAF1955DB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3C981F6-B251-4924-B12D-BFC9E3B8D07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7E8C4DD-C9A8-4351-BC79-F7B998F22077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62" name="Google Shape;1097;p15">
            <a:extLst>
              <a:ext uri="{FF2B5EF4-FFF2-40B4-BE49-F238E27FC236}">
                <a16:creationId xmlns:a16="http://schemas.microsoft.com/office/drawing/2014/main" id="{A8DBF136-3F67-55FB-A3FC-D3A0142A2BA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3266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meline-shor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B1FAB7-1CD6-F3BB-2295-33D14784C81A}"/>
              </a:ext>
            </a:extLst>
          </p:cNvPr>
          <p:cNvSpPr/>
          <p:nvPr userDrawn="1"/>
        </p:nvSpPr>
        <p:spPr>
          <a:xfrm>
            <a:off x="0" y="2414426"/>
            <a:ext cx="12192000" cy="3441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Google Shape;370;p42">
            <a:extLst>
              <a:ext uri="{FF2B5EF4-FFF2-40B4-BE49-F238E27FC236}">
                <a16:creationId xmlns:a16="http://schemas.microsoft.com/office/drawing/2014/main" id="{08352F4E-4E19-15CF-D94B-757A3CF349BA}"/>
              </a:ext>
            </a:extLst>
          </p:cNvPr>
          <p:cNvCxnSpPr>
            <a:cxnSpLocks/>
          </p:cNvCxnSpPr>
          <p:nvPr userDrawn="1"/>
        </p:nvCxnSpPr>
        <p:spPr>
          <a:xfrm>
            <a:off x="0" y="3207145"/>
            <a:ext cx="9400670" cy="0"/>
          </a:xfrm>
          <a:prstGeom prst="straightConnector1">
            <a:avLst/>
          </a:prstGeom>
          <a:noFill/>
          <a:ln w="28575" cap="rnd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D3E84549-F432-4D48-8C2C-F557AECBBA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6559" y="914400"/>
            <a:ext cx="10837845" cy="138524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0" name="Footer Placeholder 5">
            <a:extLst>
              <a:ext uri="{FF2B5EF4-FFF2-40B4-BE49-F238E27FC236}">
                <a16:creationId xmlns:a16="http://schemas.microsoft.com/office/drawing/2014/main" id="{970BA474-47D1-4F6F-99B1-B043D766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B82EF54A-27C6-4340-BEB3-6E24D357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3" name="Seismic Logo Dawn Dusk" hidden="1">
            <a:extLst>
              <a:ext uri="{FF2B5EF4-FFF2-40B4-BE49-F238E27FC236}">
                <a16:creationId xmlns:a16="http://schemas.microsoft.com/office/drawing/2014/main" id="{4602D1F6-2A03-4C55-BAE5-7B5CA799F3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DB218EF-D88D-46DD-8EAC-0BF8FC5BD40E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A0E5B4A-9E3F-4B09-8367-7E6CB44DFFD4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346325A-D530-4946-A178-DCC489E86160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CAE3905-192E-438C-B861-5078CA61AF6C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B1CB5A9-5F77-4FBD-B7B5-1E32609BA3F3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FBA2BD0-B55D-4673-BE53-34CAF43C7D91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B974A2-D20B-47BA-8B49-62236DD8DEE9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DDD52FA-B156-4DDA-BE03-2E264898142A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B3F6E46-98CA-4C61-989E-9D0BAF1955DB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3C981F6-B251-4924-B12D-BFC9E3B8D075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7E8C4DD-C9A8-4351-BC79-F7B998F22077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62" name="Google Shape;1097;p15">
            <a:extLst>
              <a:ext uri="{FF2B5EF4-FFF2-40B4-BE49-F238E27FC236}">
                <a16:creationId xmlns:a16="http://schemas.microsoft.com/office/drawing/2014/main" id="{FDCD32DF-807F-9327-38FB-37A2BF19758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6CF5FCD-EA46-24F1-0B5E-C5388A99003D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842460" y="2982223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6000">
                <a:schemeClr val="accent2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5063DA-3BA0-8921-368F-A7672C2F019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42460" y="3773489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8FA235E-27EF-C58A-2E13-F385700D27A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42460" y="4111813"/>
            <a:ext cx="2286000" cy="114884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F98B4E-6CA8-A785-136B-E21D66E51F80}"/>
              </a:ext>
            </a:extLst>
          </p:cNvPr>
          <p:cNvSpPr>
            <a:spLocks noGrp="1" noChangeAspect="1"/>
          </p:cNvSpPr>
          <p:nvPr>
            <p:ph type="body" idx="17" hasCustomPrompt="1"/>
          </p:nvPr>
        </p:nvSpPr>
        <p:spPr>
          <a:xfrm>
            <a:off x="3644566" y="2982223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6000">
                <a:schemeClr val="accent2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5D10FAB-5ED5-32FC-5959-83A2A957145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44566" y="3773489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C374CD4-3008-4492-C496-66071C780E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4566" y="4111813"/>
            <a:ext cx="2286000" cy="114884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0FAFDB3-A2B4-7280-D787-27247EE34AFB}"/>
              </a:ext>
            </a:extLst>
          </p:cNvPr>
          <p:cNvSpPr>
            <a:spLocks noGrp="1" noChangeAspect="1"/>
          </p:cNvSpPr>
          <p:nvPr>
            <p:ph type="body" idx="20" hasCustomPrompt="1"/>
          </p:nvPr>
        </p:nvSpPr>
        <p:spPr>
          <a:xfrm>
            <a:off x="6389521" y="2982223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6000">
                <a:schemeClr val="accent2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252A705-FA80-9155-AE1A-7D85F310FAC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89521" y="3773489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8E54A34-9BC8-19E0-6A0B-E1272F9C30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521" y="4111813"/>
            <a:ext cx="2286000" cy="114884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46D0270-100A-8E69-D298-45BBD582C92D}"/>
              </a:ext>
            </a:extLst>
          </p:cNvPr>
          <p:cNvSpPr>
            <a:spLocks noGrp="1" noChangeAspect="1"/>
          </p:cNvSpPr>
          <p:nvPr>
            <p:ph type="body" idx="23" hasCustomPrompt="1"/>
          </p:nvPr>
        </p:nvSpPr>
        <p:spPr>
          <a:xfrm>
            <a:off x="9134477" y="2982223"/>
            <a:ext cx="457200" cy="4572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6000">
                <a:schemeClr val="accent2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8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ADBD8DC-B0ED-7155-BFF9-E667E57F5E8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134477" y="3773489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FA8065C-C418-1AD6-3291-B4949BE162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4477" y="4111813"/>
            <a:ext cx="2286000" cy="114884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628145248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1_Left-Title-Long-Treatment-Mark">
    <p:bg>
      <p:bgPr>
        <a:solidFill>
          <a:schemeClr val="bg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A44802-EFE6-EC8D-709D-10B037D2057F}"/>
              </a:ext>
            </a:extLst>
          </p:cNvPr>
          <p:cNvSpPr/>
          <p:nvPr userDrawn="1"/>
        </p:nvSpPr>
        <p:spPr>
          <a:xfrm>
            <a:off x="11487807" y="294290"/>
            <a:ext cx="525517" cy="5255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1546A22-7E9D-FCEB-EB3E-8AE21892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963" b="25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486AA80E-E3D3-C4FE-3F71-02CE5CF3F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9427" y="2439573"/>
            <a:ext cx="10113817" cy="2098789"/>
          </a:xfrm>
        </p:spPr>
        <p:txBody>
          <a:bodyPr lIns="0" rIns="0" bIns="0" anchor="ctr">
            <a:normAutofit/>
          </a:bodyPr>
          <a:lstStyle>
            <a:lvl1pPr algn="l">
              <a:defRPr sz="6500" b="0" i="0">
                <a:solidFill>
                  <a:schemeClr val="tx2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A long title statement can go here.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6B19BA-10B3-287C-C325-646856E578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9427" y="1780544"/>
            <a:ext cx="2387466" cy="44589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EAD264-7E74-93B0-91D0-E8FB67FD62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9427" y="4626627"/>
            <a:ext cx="5846762" cy="91454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en-US"/>
              <a:t>Short description can go here.</a:t>
            </a:r>
          </a:p>
        </p:txBody>
      </p:sp>
    </p:spTree>
    <p:extLst>
      <p:ext uri="{BB962C8B-B14F-4D97-AF65-F5344CB8AC3E}">
        <p14:creationId xmlns:p14="http://schemas.microsoft.com/office/powerpoint/2010/main" val="1383836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meline-4-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370;p42">
            <a:extLst>
              <a:ext uri="{FF2B5EF4-FFF2-40B4-BE49-F238E27FC236}">
                <a16:creationId xmlns:a16="http://schemas.microsoft.com/office/drawing/2014/main" id="{19C36E7A-80E3-4043-BB6A-371E05F2A32E}"/>
              </a:ext>
            </a:extLst>
          </p:cNvPr>
          <p:cNvCxnSpPr>
            <a:cxnSpLocks/>
          </p:cNvCxnSpPr>
          <p:nvPr userDrawn="1"/>
        </p:nvCxnSpPr>
        <p:spPr>
          <a:xfrm>
            <a:off x="0" y="2567124"/>
            <a:ext cx="12192000" cy="0"/>
          </a:xfrm>
          <a:prstGeom prst="straightConnector1">
            <a:avLst/>
          </a:prstGeom>
          <a:noFill/>
          <a:ln w="28575" cap="rnd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1" name="Seismic Logo Dusk" hidden="1">
            <a:extLst>
              <a:ext uri="{FF2B5EF4-FFF2-40B4-BE49-F238E27FC236}">
                <a16:creationId xmlns:a16="http://schemas.microsoft.com/office/drawing/2014/main" id="{B20506DE-AA20-4B10-A619-C539089915A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C1D3498-410D-4A81-A4F5-1AE6103B3696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2B7F22B-37E6-4202-86A5-4EFB8D8FE281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30F16C-2AFD-44E9-BC27-4F9A978BBF25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64FBB8-8DC8-4D9A-B6B4-3738F780AF5A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5AE3C2F-7A3B-400D-BB67-6AA006CC091C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0C45BFE-C3E8-4337-9226-73650BED729D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BCF686-EF25-4C5B-84B3-1A042B95106D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5476A6-DC81-46F0-9BDC-A9254D7FF17A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5FB0FE6-D0B6-4862-BFFD-BF724A900552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E32AD6-7CE2-43BD-825D-5FADD3B1368F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F413B5B-5B07-44B7-87B1-7B831C2983B1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F0AEFD0-2482-44C9-B56F-B22795E1A5A8}"/>
              </a:ext>
            </a:extLst>
          </p:cNvPr>
          <p:cNvSpPr>
            <a:spLocks noGrp="1" noChangeAspect="1"/>
          </p:cNvSpPr>
          <p:nvPr userDrawn="1">
            <p:ph type="body" idx="1" hasCustomPrompt="1"/>
          </p:nvPr>
        </p:nvSpPr>
        <p:spPr>
          <a:xfrm>
            <a:off x="842460" y="2342202"/>
            <a:ext cx="457200" cy="457200"/>
          </a:xfrm>
          <a:prstGeom prst="ellipse">
            <a:avLst/>
          </a:prstGeom>
          <a:solidFill>
            <a:srgbClr val="FFAB2F"/>
          </a:soli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3E84549-F432-4D48-8C2C-F557AECBBA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6559" y="914400"/>
            <a:ext cx="10837845" cy="91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1427AEF-94C8-4F40-B991-CA1061CC8491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842460" y="3133468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5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A650F773-AD5F-469E-B64B-CE2B7C9E7F6A}"/>
              </a:ext>
            </a:extLst>
          </p:cNvPr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842460" y="3471792"/>
            <a:ext cx="2286000" cy="2776608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E310900-57F7-40FF-BD40-4089A136A644}"/>
              </a:ext>
            </a:extLst>
          </p:cNvPr>
          <p:cNvSpPr>
            <a:spLocks noGrp="1" noChangeAspect="1"/>
          </p:cNvSpPr>
          <p:nvPr>
            <p:ph type="body" idx="17" hasCustomPrompt="1"/>
          </p:nvPr>
        </p:nvSpPr>
        <p:spPr>
          <a:xfrm>
            <a:off x="3644566" y="2342202"/>
            <a:ext cx="457200" cy="457200"/>
          </a:xfrm>
          <a:prstGeom prst="ellipse">
            <a:avLst/>
          </a:prstGeom>
          <a:solidFill>
            <a:schemeClr val="accent2"/>
          </a:soli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93AAA45-C3CE-4194-BA42-6C1DC28947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44566" y="3133468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6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DEA449B-FD89-495E-89DD-D7BE3D78D1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4566" y="3471792"/>
            <a:ext cx="2286000" cy="2776608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48B88A0-546D-46A9-9173-C12D0D5FBD0C}"/>
              </a:ext>
            </a:extLst>
          </p:cNvPr>
          <p:cNvSpPr>
            <a:spLocks noGrp="1" noChangeAspect="1"/>
          </p:cNvSpPr>
          <p:nvPr>
            <p:ph type="body" idx="20" hasCustomPrompt="1"/>
          </p:nvPr>
        </p:nvSpPr>
        <p:spPr>
          <a:xfrm>
            <a:off x="6389521" y="2342202"/>
            <a:ext cx="457200" cy="457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5F0697B-E813-4DDF-8D6B-952EB71AE4B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89521" y="3133468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7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555C1B0E-56BF-4B37-AFC4-E68324DB10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9521" y="3471792"/>
            <a:ext cx="2286000" cy="2776608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4703BAE-4C5A-41EF-AAB6-072961EE7D59}"/>
              </a:ext>
            </a:extLst>
          </p:cNvPr>
          <p:cNvSpPr>
            <a:spLocks noGrp="1" noChangeAspect="1"/>
          </p:cNvSpPr>
          <p:nvPr>
            <p:ph type="body" idx="23" hasCustomPrompt="1"/>
          </p:nvPr>
        </p:nvSpPr>
        <p:spPr>
          <a:xfrm>
            <a:off x="9134477" y="2342202"/>
            <a:ext cx="457200" cy="457200"/>
          </a:xfrm>
          <a:prstGeom prst="ellipse">
            <a:avLst/>
          </a:prstGeom>
          <a:solidFill>
            <a:schemeClr val="accent3"/>
          </a:solidFill>
        </p:spPr>
        <p:txBody>
          <a:bodyPr tIns="0" bIns="0"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E242DFD-3B8E-4F5E-9CB8-F15278C22ED0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134477" y="3133468"/>
            <a:ext cx="228600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8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27D3D02D-7382-49D8-AAB7-53A1A0182E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4477" y="3471792"/>
            <a:ext cx="2286000" cy="2776608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1D2E32C1-C53B-400D-BF30-182BCC7AF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52385B8F-7569-462C-9CFC-01BC8114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8" name="Google Shape;1097;p15">
            <a:extLst>
              <a:ext uri="{FF2B5EF4-FFF2-40B4-BE49-F238E27FC236}">
                <a16:creationId xmlns:a16="http://schemas.microsoft.com/office/drawing/2014/main" id="{DDCC0E2B-8D8D-ED1C-8B06-939A896A2DB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83720"/>
      </p:ext>
    </p:extLst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meline-Lo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70;p42">
            <a:extLst>
              <a:ext uri="{FF2B5EF4-FFF2-40B4-BE49-F238E27FC236}">
                <a16:creationId xmlns:a16="http://schemas.microsoft.com/office/drawing/2014/main" id="{2197AF7B-94DA-BDAA-87F1-1BB6D8A6480A}"/>
              </a:ext>
            </a:extLst>
          </p:cNvPr>
          <p:cNvCxnSpPr>
            <a:cxnSpLocks/>
          </p:cNvCxnSpPr>
          <p:nvPr userDrawn="1"/>
        </p:nvCxnSpPr>
        <p:spPr>
          <a:xfrm>
            <a:off x="947585" y="3846512"/>
            <a:ext cx="10268716" cy="0"/>
          </a:xfrm>
          <a:prstGeom prst="straightConnector1">
            <a:avLst/>
          </a:prstGeom>
          <a:noFill/>
          <a:ln w="28575" cap="rnd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7DDFD5B-EB99-A9EF-01D8-316BCCE35135}"/>
              </a:ext>
            </a:extLst>
          </p:cNvPr>
          <p:cNvCxnSpPr>
            <a:cxnSpLocks/>
          </p:cNvCxnSpPr>
          <p:nvPr userDrawn="1"/>
        </p:nvCxnSpPr>
        <p:spPr>
          <a:xfrm flipV="1">
            <a:off x="7497468" y="3907084"/>
            <a:ext cx="0" cy="167190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Seismic Logo Dusk" hidden="1">
            <a:extLst>
              <a:ext uri="{FF2B5EF4-FFF2-40B4-BE49-F238E27FC236}">
                <a16:creationId xmlns:a16="http://schemas.microsoft.com/office/drawing/2014/main" id="{B20506DE-AA20-4B10-A619-C539089915A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C1D3498-410D-4A81-A4F5-1AE6103B3696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2B7F22B-37E6-4202-86A5-4EFB8D8FE281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30F16C-2AFD-44E9-BC27-4F9A978BBF25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64FBB8-8DC8-4D9A-B6B4-3738F780AF5A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5AE3C2F-7A3B-400D-BB67-6AA006CC091C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0C45BFE-C3E8-4337-9226-73650BED729D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BCF686-EF25-4C5B-84B3-1A042B95106D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5476A6-DC81-46F0-9BDC-A9254D7FF17A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5FB0FE6-D0B6-4862-BFFD-BF724A900552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E32AD6-7CE2-43BD-825D-5FADD3B1368F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F413B5B-5B07-44B7-87B1-7B831C2983B1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D3E84549-F432-4D48-8C2C-F557AECBBA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6559" y="914400"/>
            <a:ext cx="10837845" cy="914400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1D2E32C1-C53B-400D-BF30-182BCC7AF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52385B8F-7569-462C-9CFC-01BC8114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8" name="Google Shape;1097;p15">
            <a:extLst>
              <a:ext uri="{FF2B5EF4-FFF2-40B4-BE49-F238E27FC236}">
                <a16:creationId xmlns:a16="http://schemas.microsoft.com/office/drawing/2014/main" id="{55C89AA9-4F3D-264A-036C-85D87D1CED0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6DCAA3C8-6F5C-2B94-69A2-CEB59DC62881}"/>
              </a:ext>
            </a:extLst>
          </p:cNvPr>
          <p:cNvSpPr/>
          <p:nvPr/>
        </p:nvSpPr>
        <p:spPr>
          <a:xfrm>
            <a:off x="461212" y="3596619"/>
            <a:ext cx="466344" cy="46957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947A8D3-0EBB-FA6A-C81B-4EF6A0895BD2}"/>
              </a:ext>
            </a:extLst>
          </p:cNvPr>
          <p:cNvSpPr/>
          <p:nvPr/>
        </p:nvSpPr>
        <p:spPr>
          <a:xfrm>
            <a:off x="11216301" y="3596619"/>
            <a:ext cx="466344" cy="46634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CAF962A-F983-C5EF-61F0-658892EF556A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0405" y="2196304"/>
            <a:ext cx="14194" cy="14743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3686C0D-0F8E-0EE4-B059-86023F782765}"/>
              </a:ext>
            </a:extLst>
          </p:cNvPr>
          <p:cNvSpPr/>
          <p:nvPr userDrawn="1"/>
        </p:nvSpPr>
        <p:spPr>
          <a:xfrm>
            <a:off x="1349527" y="3660556"/>
            <a:ext cx="370144" cy="370144"/>
          </a:xfrm>
          <a:prstGeom prst="ellipse">
            <a:avLst/>
          </a:prstGeom>
          <a:solidFill>
            <a:srgbClr val="FFA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tx2"/>
              </a:solidFill>
              <a:latin typeface="Proxima Nova" panose="020B060402020202020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7B09281-2235-52DA-D8F4-BB59A52A84E9}"/>
              </a:ext>
            </a:extLst>
          </p:cNvPr>
          <p:cNvSpPr/>
          <p:nvPr userDrawn="1"/>
        </p:nvSpPr>
        <p:spPr>
          <a:xfrm>
            <a:off x="7308373" y="3660164"/>
            <a:ext cx="370144" cy="370144"/>
          </a:xfrm>
          <a:prstGeom prst="ellipse">
            <a:avLst/>
          </a:prstGeom>
          <a:solidFill>
            <a:srgbClr val="4D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74" name="Freeform 109">
            <a:extLst>
              <a:ext uri="{FF2B5EF4-FFF2-40B4-BE49-F238E27FC236}">
                <a16:creationId xmlns:a16="http://schemas.microsoft.com/office/drawing/2014/main" id="{FE697E54-FC9B-793E-A9CC-3D26C81D262E}"/>
              </a:ext>
            </a:extLst>
          </p:cNvPr>
          <p:cNvSpPr>
            <a:spLocks/>
          </p:cNvSpPr>
          <p:nvPr userDrawn="1"/>
        </p:nvSpPr>
        <p:spPr bwMode="auto">
          <a:xfrm>
            <a:off x="11993008" y="1490791"/>
            <a:ext cx="110373" cy="110375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13" y="0"/>
              </a:cxn>
              <a:cxn ang="0">
                <a:pos x="9" y="2"/>
              </a:cxn>
              <a:cxn ang="0">
                <a:pos x="4" y="4"/>
              </a:cxn>
              <a:cxn ang="0">
                <a:pos x="2" y="7"/>
              </a:cxn>
              <a:cxn ang="0">
                <a:pos x="0" y="13"/>
              </a:cxn>
              <a:cxn ang="0">
                <a:pos x="0" y="13"/>
              </a:cxn>
              <a:cxn ang="0">
                <a:pos x="2" y="18"/>
              </a:cxn>
              <a:cxn ang="0">
                <a:pos x="4" y="22"/>
              </a:cxn>
              <a:cxn ang="0">
                <a:pos x="9" y="24"/>
              </a:cxn>
              <a:cxn ang="0">
                <a:pos x="13" y="25"/>
              </a:cxn>
              <a:cxn ang="0">
                <a:pos x="13" y="25"/>
              </a:cxn>
              <a:cxn ang="0">
                <a:pos x="24" y="27"/>
              </a:cxn>
              <a:cxn ang="0">
                <a:pos x="35" y="31"/>
              </a:cxn>
              <a:cxn ang="0">
                <a:pos x="46" y="36"/>
              </a:cxn>
              <a:cxn ang="0">
                <a:pos x="57" y="44"/>
              </a:cxn>
              <a:cxn ang="0">
                <a:pos x="64" y="53"/>
              </a:cxn>
              <a:cxn ang="0">
                <a:pos x="71" y="64"/>
              </a:cxn>
              <a:cxn ang="0">
                <a:pos x="75" y="76"/>
              </a:cxn>
              <a:cxn ang="0">
                <a:pos x="77" y="89"/>
              </a:cxn>
              <a:cxn ang="0">
                <a:pos x="77" y="89"/>
              </a:cxn>
              <a:cxn ang="0">
                <a:pos x="78" y="94"/>
              </a:cxn>
              <a:cxn ang="0">
                <a:pos x="80" y="98"/>
              </a:cxn>
              <a:cxn ang="0">
                <a:pos x="84" y="102"/>
              </a:cxn>
              <a:cxn ang="0">
                <a:pos x="89" y="102"/>
              </a:cxn>
              <a:cxn ang="0">
                <a:pos x="89" y="102"/>
              </a:cxn>
              <a:cxn ang="0">
                <a:pos x="95" y="102"/>
              </a:cxn>
              <a:cxn ang="0">
                <a:pos x="98" y="98"/>
              </a:cxn>
              <a:cxn ang="0">
                <a:pos x="100" y="94"/>
              </a:cxn>
              <a:cxn ang="0">
                <a:pos x="102" y="89"/>
              </a:cxn>
              <a:cxn ang="0">
                <a:pos x="102" y="89"/>
              </a:cxn>
              <a:cxn ang="0">
                <a:pos x="100" y="69"/>
              </a:cxn>
              <a:cxn ang="0">
                <a:pos x="95" y="51"/>
              </a:cxn>
              <a:cxn ang="0">
                <a:pos x="86" y="36"/>
              </a:cxn>
              <a:cxn ang="0">
                <a:pos x="75" y="24"/>
              </a:cxn>
              <a:cxn ang="0">
                <a:pos x="60" y="13"/>
              </a:cxn>
              <a:cxn ang="0">
                <a:pos x="46" y="6"/>
              </a:cxn>
              <a:cxn ang="0">
                <a:pos x="29" y="2"/>
              </a:cxn>
              <a:cxn ang="0">
                <a:pos x="13" y="0"/>
              </a:cxn>
              <a:cxn ang="0">
                <a:pos x="13" y="0"/>
              </a:cxn>
            </a:cxnLst>
            <a:rect l="0" t="0" r="r" b="b"/>
            <a:pathLst>
              <a:path w="102" h="102">
                <a:moveTo>
                  <a:pt x="13" y="0"/>
                </a:moveTo>
                <a:lnTo>
                  <a:pt x="13" y="0"/>
                </a:lnTo>
                <a:lnTo>
                  <a:pt x="9" y="2"/>
                </a:lnTo>
                <a:lnTo>
                  <a:pt x="4" y="4"/>
                </a:lnTo>
                <a:lnTo>
                  <a:pt x="2" y="7"/>
                </a:lnTo>
                <a:lnTo>
                  <a:pt x="0" y="13"/>
                </a:lnTo>
                <a:lnTo>
                  <a:pt x="0" y="13"/>
                </a:lnTo>
                <a:lnTo>
                  <a:pt x="2" y="18"/>
                </a:lnTo>
                <a:lnTo>
                  <a:pt x="4" y="22"/>
                </a:lnTo>
                <a:lnTo>
                  <a:pt x="9" y="24"/>
                </a:lnTo>
                <a:lnTo>
                  <a:pt x="13" y="25"/>
                </a:lnTo>
                <a:lnTo>
                  <a:pt x="13" y="25"/>
                </a:lnTo>
                <a:lnTo>
                  <a:pt x="24" y="27"/>
                </a:lnTo>
                <a:lnTo>
                  <a:pt x="35" y="31"/>
                </a:lnTo>
                <a:lnTo>
                  <a:pt x="46" y="36"/>
                </a:lnTo>
                <a:lnTo>
                  <a:pt x="57" y="44"/>
                </a:lnTo>
                <a:lnTo>
                  <a:pt x="64" y="53"/>
                </a:lnTo>
                <a:lnTo>
                  <a:pt x="71" y="64"/>
                </a:lnTo>
                <a:lnTo>
                  <a:pt x="75" y="76"/>
                </a:lnTo>
                <a:lnTo>
                  <a:pt x="77" y="89"/>
                </a:lnTo>
                <a:lnTo>
                  <a:pt x="77" y="89"/>
                </a:lnTo>
                <a:lnTo>
                  <a:pt x="78" y="94"/>
                </a:lnTo>
                <a:lnTo>
                  <a:pt x="80" y="98"/>
                </a:lnTo>
                <a:lnTo>
                  <a:pt x="84" y="102"/>
                </a:lnTo>
                <a:lnTo>
                  <a:pt x="89" y="102"/>
                </a:lnTo>
                <a:lnTo>
                  <a:pt x="89" y="102"/>
                </a:lnTo>
                <a:lnTo>
                  <a:pt x="95" y="102"/>
                </a:lnTo>
                <a:lnTo>
                  <a:pt x="98" y="98"/>
                </a:lnTo>
                <a:lnTo>
                  <a:pt x="100" y="94"/>
                </a:lnTo>
                <a:lnTo>
                  <a:pt x="102" y="89"/>
                </a:lnTo>
                <a:lnTo>
                  <a:pt x="102" y="89"/>
                </a:lnTo>
                <a:lnTo>
                  <a:pt x="100" y="69"/>
                </a:lnTo>
                <a:lnTo>
                  <a:pt x="95" y="51"/>
                </a:lnTo>
                <a:lnTo>
                  <a:pt x="86" y="36"/>
                </a:lnTo>
                <a:lnTo>
                  <a:pt x="75" y="24"/>
                </a:lnTo>
                <a:lnTo>
                  <a:pt x="60" y="13"/>
                </a:lnTo>
                <a:lnTo>
                  <a:pt x="46" y="6"/>
                </a:lnTo>
                <a:lnTo>
                  <a:pt x="29" y="2"/>
                </a:lnTo>
                <a:lnTo>
                  <a:pt x="13" y="0"/>
                </a:lnTo>
                <a:lnTo>
                  <a:pt x="13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133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1E6AC11-1695-7D9F-2CA7-61280B327BE4}"/>
              </a:ext>
            </a:extLst>
          </p:cNvPr>
          <p:cNvSpPr/>
          <p:nvPr userDrawn="1"/>
        </p:nvSpPr>
        <p:spPr>
          <a:xfrm>
            <a:off x="9392695" y="3670664"/>
            <a:ext cx="370144" cy="3701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7C7DDCB-FC90-9280-E7FC-E33587901AD7}"/>
              </a:ext>
            </a:extLst>
          </p:cNvPr>
          <p:cNvCxnSpPr>
            <a:cxnSpLocks/>
          </p:cNvCxnSpPr>
          <p:nvPr userDrawn="1"/>
        </p:nvCxnSpPr>
        <p:spPr>
          <a:xfrm flipV="1">
            <a:off x="3520881" y="3907084"/>
            <a:ext cx="0" cy="167190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5FBDFF2-2EC3-BBF0-9809-A4B726695074}"/>
              </a:ext>
            </a:extLst>
          </p:cNvPr>
          <p:cNvCxnSpPr>
            <a:cxnSpLocks/>
          </p:cNvCxnSpPr>
          <p:nvPr userDrawn="1"/>
        </p:nvCxnSpPr>
        <p:spPr>
          <a:xfrm flipH="1">
            <a:off x="5501631" y="2196304"/>
            <a:ext cx="14193" cy="14743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1142D1DB-58DA-4775-AC7B-7B07E7A65967}"/>
              </a:ext>
            </a:extLst>
          </p:cNvPr>
          <p:cNvSpPr/>
          <p:nvPr userDrawn="1"/>
        </p:nvSpPr>
        <p:spPr>
          <a:xfrm>
            <a:off x="5322091" y="3672851"/>
            <a:ext cx="370144" cy="3701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FB806AC-974F-17D6-638D-B10A4119F784}"/>
              </a:ext>
            </a:extLst>
          </p:cNvPr>
          <p:cNvSpPr/>
          <p:nvPr userDrawn="1"/>
        </p:nvSpPr>
        <p:spPr>
          <a:xfrm>
            <a:off x="3335809" y="3655016"/>
            <a:ext cx="370144" cy="3701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DC5FCC8-F136-18C1-8DAC-169D83928A9B}"/>
              </a:ext>
            </a:extLst>
          </p:cNvPr>
          <p:cNvCxnSpPr>
            <a:cxnSpLocks/>
          </p:cNvCxnSpPr>
          <p:nvPr userDrawn="1"/>
        </p:nvCxnSpPr>
        <p:spPr>
          <a:xfrm flipH="1">
            <a:off x="9577767" y="2177054"/>
            <a:ext cx="14193" cy="14743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CA3C6C42-CBD0-A5D5-C179-2629CD3280B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78434" y="2158934"/>
            <a:ext cx="2950554" cy="337538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6" name="Text Placeholder 4">
            <a:extLst>
              <a:ext uri="{FF2B5EF4-FFF2-40B4-BE49-F238E27FC236}">
                <a16:creationId xmlns:a16="http://schemas.microsoft.com/office/drawing/2014/main" id="{9748288A-C3B6-990C-0E8A-8CEED4BA5E0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778434" y="2496471"/>
            <a:ext cx="2950554" cy="10388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1200" b="0"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08E2291C-B529-AF72-E6E3-0446EBC674E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778683" y="4205467"/>
            <a:ext cx="2950554" cy="337538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69130D92-E450-0EB2-39D4-3169E17377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78683" y="4543004"/>
            <a:ext cx="2950554" cy="10388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1200" b="0"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AFB77A7A-E44C-00B9-C14F-ED4038BFCA0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749063" y="2158934"/>
            <a:ext cx="2950554" cy="337538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90" name="Text Placeholder 4">
            <a:extLst>
              <a:ext uri="{FF2B5EF4-FFF2-40B4-BE49-F238E27FC236}">
                <a16:creationId xmlns:a16="http://schemas.microsoft.com/office/drawing/2014/main" id="{529B3F09-3293-2803-3A11-187BA4646D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49063" y="2496471"/>
            <a:ext cx="2950554" cy="10388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1200" b="0"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93BA0ACF-744C-73FA-E3EE-0287CD854EA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764895" y="4217015"/>
            <a:ext cx="2950554" cy="337538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60D73FE8-CCFE-E6BB-0FF7-F45DC6D625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64895" y="4554552"/>
            <a:ext cx="2950554" cy="10388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1200" b="0"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2E7D1CFF-A6B8-4C4E-8C90-A7B507206C3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793720" y="2118562"/>
            <a:ext cx="2089058" cy="337538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5</a:t>
            </a:r>
          </a:p>
        </p:txBody>
      </p: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4AFBEAAF-762C-048C-BC1F-AF6C921A74A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93720" y="2481054"/>
            <a:ext cx="2089058" cy="1038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1200" b="0"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870A27E9-E96C-031B-76AC-1489C1DCDD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2827" y="4217015"/>
            <a:ext cx="1107464" cy="10388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200" b="0"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7" name="Text Placeholder 4">
            <a:extLst>
              <a:ext uri="{FF2B5EF4-FFF2-40B4-BE49-F238E27FC236}">
                <a16:creationId xmlns:a16="http://schemas.microsoft.com/office/drawing/2014/main" id="{B9CD2188-2993-282E-F876-5E7C9F3721A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895741" y="4217015"/>
            <a:ext cx="1107464" cy="10388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200" b="0"/>
            </a:lvl1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65746917"/>
      </p:ext>
    </p:extLst>
  </p:cSld>
  <p:clrMapOvr>
    <a:masterClrMapping/>
  </p:clrMapOvr>
  <p:transition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cess-Circles-4-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7912FC01-923E-4CDF-B508-6CE195A2B258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8276642" y="3164172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52F7A872-30DF-4289-9F86-8E2A417EF21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276555" y="4447929"/>
            <a:ext cx="2155825" cy="1572747"/>
          </a:xfrm>
        </p:spPr>
        <p:txBody>
          <a:bodyPr vert="horz" lIns="137160" tIns="45720" rIns="137160" bIns="4572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B19D8E1-4C10-4236-A08F-3DA4FF27418B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8993211" y="2407216"/>
            <a:ext cx="749808" cy="747905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4A8197C-40E0-498A-B52D-70818AA8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837845" cy="9144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E7944E29-0923-4AEC-BFDD-3ADC3630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41" name="Slide Number Placeholder 6">
            <a:extLst>
              <a:ext uri="{FF2B5EF4-FFF2-40B4-BE49-F238E27FC236}">
                <a16:creationId xmlns:a16="http://schemas.microsoft.com/office/drawing/2014/main" id="{44E5D72B-2BC5-4B77-A9C7-32C01F58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033CCA-6252-45A0-B6AD-F0893ECFDE12}"/>
              </a:ext>
            </a:extLst>
          </p:cNvPr>
          <p:cNvSpPr/>
          <p:nvPr userDrawn="1"/>
        </p:nvSpPr>
        <p:spPr>
          <a:xfrm>
            <a:off x="1759965" y="2177483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611ED92-173D-4777-8FFF-952F954816D5}"/>
              </a:ext>
            </a:extLst>
          </p:cNvPr>
          <p:cNvSpPr/>
          <p:nvPr userDrawn="1"/>
        </p:nvSpPr>
        <p:spPr>
          <a:xfrm>
            <a:off x="3922888" y="2177483"/>
            <a:ext cx="2162575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A5A1F83-50D8-4354-8972-FF7C46F515B4}"/>
              </a:ext>
            </a:extLst>
          </p:cNvPr>
          <p:cNvSpPr/>
          <p:nvPr userDrawn="1"/>
        </p:nvSpPr>
        <p:spPr>
          <a:xfrm>
            <a:off x="6094329" y="2177483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5DA26B1B-673D-485F-9A01-675E434347FC}"/>
              </a:ext>
            </a:extLst>
          </p:cNvPr>
          <p:cNvSpPr/>
          <p:nvPr userDrawn="1"/>
        </p:nvSpPr>
        <p:spPr>
          <a:xfrm>
            <a:off x="1761093" y="2178611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57150" cap="rnd">
            <a:solidFill>
              <a:schemeClr val="accent3"/>
            </a:solidFill>
            <a:headEnd w="sm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8E6C9E77-AA87-40F2-ADFC-C59489C5584F}"/>
              </a:ext>
            </a:extLst>
          </p:cNvPr>
          <p:cNvSpPr/>
          <p:nvPr userDrawn="1"/>
        </p:nvSpPr>
        <p:spPr>
          <a:xfrm rot="10800000">
            <a:off x="3925184" y="2178611"/>
            <a:ext cx="2157984" cy="2157984"/>
          </a:xfrm>
          <a:prstGeom prst="arc">
            <a:avLst>
              <a:gd name="adj1" fmla="val 10766207"/>
              <a:gd name="adj2" fmla="val 21236160"/>
            </a:avLst>
          </a:prstGeom>
          <a:ln w="57150" cap="rnd">
            <a:solidFill>
              <a:schemeClr val="accent3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C3874F0-E136-41D7-8BB8-8C528ECE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2260" y="3164172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A05A2AB-7694-486E-A672-593BB106A59E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3926350" y="3164172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597A27F-E1CE-4B2A-827E-37C0ECC68E40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089268" y="3164172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6585DC4B-E4C0-4E62-83BC-0BAED21394A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62173" y="4447929"/>
            <a:ext cx="2155825" cy="1572747"/>
          </a:xfrm>
        </p:spPr>
        <p:txBody>
          <a:bodyPr vert="horz" lIns="137160" tIns="45720" rIns="137160" bIns="4572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3CDE465-4C96-49DB-B14E-ED6978E43D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926263" y="4447929"/>
            <a:ext cx="2155825" cy="1572747"/>
          </a:xfrm>
        </p:spPr>
        <p:txBody>
          <a:bodyPr vert="horz" lIns="137160" tIns="45720" rIns="137160" bIns="4572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0A1E7405-A102-4A76-96BB-8F9B7C218F1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89268" y="4447929"/>
            <a:ext cx="2155825" cy="1572747"/>
          </a:xfrm>
        </p:spPr>
        <p:txBody>
          <a:bodyPr vert="horz" lIns="137160" tIns="45720" rIns="137160" bIns="4572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B2FD459A-80F4-4173-BB18-430FE1BAB274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2465181" y="2407216"/>
            <a:ext cx="749808" cy="747905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B267912D-6A90-450B-93C9-62DEA5E989A0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4629271" y="2407216"/>
            <a:ext cx="749808" cy="747905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94AD3C61-8820-4FB3-9BC5-C66A25059FEF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799545" y="2407216"/>
            <a:ext cx="749808" cy="747905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F4C6111-2D0C-4A10-A09C-E4A757CCDA50}"/>
              </a:ext>
            </a:extLst>
          </p:cNvPr>
          <p:cNvSpPr/>
          <p:nvPr userDrawn="1"/>
        </p:nvSpPr>
        <p:spPr>
          <a:xfrm>
            <a:off x="8286828" y="2177483"/>
            <a:ext cx="2162575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E87D9358-0F1D-4E6E-97DF-407D98D80B3D}"/>
              </a:ext>
            </a:extLst>
          </p:cNvPr>
          <p:cNvSpPr/>
          <p:nvPr userDrawn="1"/>
        </p:nvSpPr>
        <p:spPr>
          <a:xfrm rot="10800000">
            <a:off x="8289124" y="2178611"/>
            <a:ext cx="2157984" cy="2157984"/>
          </a:xfrm>
          <a:prstGeom prst="arc">
            <a:avLst>
              <a:gd name="adj1" fmla="val 10766207"/>
              <a:gd name="adj2" fmla="val 21236160"/>
            </a:avLst>
          </a:prstGeom>
          <a:ln w="57150" cap="rnd">
            <a:solidFill>
              <a:schemeClr val="accent3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0D618C7A-3B39-4BA7-B7EE-CD876DAC9B9B}"/>
              </a:ext>
            </a:extLst>
          </p:cNvPr>
          <p:cNvSpPr/>
          <p:nvPr userDrawn="1"/>
        </p:nvSpPr>
        <p:spPr>
          <a:xfrm>
            <a:off x="6095457" y="2178611"/>
            <a:ext cx="2157984" cy="2157984"/>
          </a:xfrm>
          <a:prstGeom prst="arc">
            <a:avLst>
              <a:gd name="adj1" fmla="val 11089342"/>
              <a:gd name="adj2" fmla="val 0"/>
            </a:avLst>
          </a:prstGeom>
          <a:ln w="57150" cap="rnd">
            <a:solidFill>
              <a:schemeClr val="accent3"/>
            </a:solidFill>
            <a:round/>
            <a:headEnd w="sm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Google Shape;1097;p15">
            <a:extLst>
              <a:ext uri="{FF2B5EF4-FFF2-40B4-BE49-F238E27FC236}">
                <a16:creationId xmlns:a16="http://schemas.microsoft.com/office/drawing/2014/main" id="{2C8AB4DE-A7B3-FCEC-EB10-7D048D6C496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818840"/>
      </p:ext>
    </p:extLst>
  </p:cSld>
  <p:clrMapOvr>
    <a:masterClrMapping/>
  </p:clrMapOvr>
  <p:transition spd="slow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8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8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7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2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3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6" grpId="0" animBg="1"/>
          <p:bldP spid="27" grpId="0" animBg="1"/>
          <p:bldP spid="28" grpId="0" animBg="1"/>
          <p:bldP spid="33" grpId="0" animBg="1"/>
          <p:bldP spid="34" grpId="0" animBg="1"/>
          <p:bldP spid="35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5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6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7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8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9" grpId="0" animBg="1"/>
          <p:bldP spid="60" grpId="0" animBg="1"/>
          <p:bldP spid="3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7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2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3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6" grpId="0" animBg="1"/>
          <p:bldP spid="27" grpId="0" animBg="1"/>
          <p:bldP spid="28" grpId="0" animBg="1"/>
          <p:bldP spid="33" grpId="0" animBg="1"/>
          <p:bldP spid="34" grpId="0" animBg="1"/>
          <p:bldP spid="35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5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6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7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8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9" grpId="0" animBg="1"/>
          <p:bldP spid="60" grpId="0" animBg="1"/>
          <p:bldP spid="32" grpId="0" animBg="1"/>
        </p:bldLst>
      </p:timing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cess-Circles-5-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8F923EB0-18CE-4EE6-BDBA-5050DAF86387}"/>
              </a:ext>
            </a:extLst>
          </p:cNvPr>
          <p:cNvSpPr/>
          <p:nvPr userDrawn="1"/>
        </p:nvSpPr>
        <p:spPr>
          <a:xfrm>
            <a:off x="9352504" y="2177483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B6C558E-E088-4C8B-B952-3F6B9362B270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9354799" y="3164172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033E82B-B8EA-4BD6-B0A5-3C7D625F656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354712" y="4447929"/>
            <a:ext cx="2155825" cy="1572747"/>
          </a:xfrm>
        </p:spPr>
        <p:txBody>
          <a:bodyPr vert="horz" lIns="137160" tIns="45720" rIns="137160" bIns="4572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E832BA9-19FC-4D96-918C-CD4AEB884027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10057720" y="2407216"/>
            <a:ext cx="749808" cy="747905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7912FC01-923E-4CDF-B508-6CE195A2B258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196815" y="3164172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52F7A872-30DF-4289-9F86-8E2A417EF21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96728" y="4447929"/>
            <a:ext cx="2155825" cy="1572747"/>
          </a:xfrm>
        </p:spPr>
        <p:txBody>
          <a:bodyPr vert="horz" lIns="137160" tIns="45720" rIns="137160" bIns="4572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B19D8E1-4C10-4236-A08F-3DA4FF27418B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7913384" y="2407216"/>
            <a:ext cx="749808" cy="747905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4A8197C-40E0-498A-B52D-70818AA8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837845" cy="9144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E7944E29-0923-4AEC-BFDD-3ADC3630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41" name="Slide Number Placeholder 6">
            <a:extLst>
              <a:ext uri="{FF2B5EF4-FFF2-40B4-BE49-F238E27FC236}">
                <a16:creationId xmlns:a16="http://schemas.microsoft.com/office/drawing/2014/main" id="{44E5D72B-2BC5-4B77-A9C7-32C01F58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033CCA-6252-45A0-B6AD-F0893ECFDE12}"/>
              </a:ext>
            </a:extLst>
          </p:cNvPr>
          <p:cNvSpPr/>
          <p:nvPr userDrawn="1"/>
        </p:nvSpPr>
        <p:spPr>
          <a:xfrm>
            <a:off x="686962" y="2177483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611ED92-173D-4777-8FFF-952F954816D5}"/>
              </a:ext>
            </a:extLst>
          </p:cNvPr>
          <p:cNvSpPr/>
          <p:nvPr userDrawn="1"/>
        </p:nvSpPr>
        <p:spPr>
          <a:xfrm>
            <a:off x="2849885" y="2177483"/>
            <a:ext cx="2162575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A5A1F83-50D8-4354-8972-FF7C46F515B4}"/>
              </a:ext>
            </a:extLst>
          </p:cNvPr>
          <p:cNvSpPr/>
          <p:nvPr userDrawn="1"/>
        </p:nvSpPr>
        <p:spPr>
          <a:xfrm>
            <a:off x="5021326" y="2177483"/>
            <a:ext cx="2160240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5DA26B1B-673D-485F-9A01-675E434347FC}"/>
              </a:ext>
            </a:extLst>
          </p:cNvPr>
          <p:cNvSpPr/>
          <p:nvPr userDrawn="1"/>
        </p:nvSpPr>
        <p:spPr>
          <a:xfrm>
            <a:off x="688090" y="2178611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57150" cap="rnd">
            <a:solidFill>
              <a:schemeClr val="accent3"/>
            </a:solidFill>
            <a:headEnd w="sm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8E6C9E77-AA87-40F2-ADFC-C59489C5584F}"/>
              </a:ext>
            </a:extLst>
          </p:cNvPr>
          <p:cNvSpPr/>
          <p:nvPr userDrawn="1"/>
        </p:nvSpPr>
        <p:spPr>
          <a:xfrm rot="10800000">
            <a:off x="2852181" y="2178611"/>
            <a:ext cx="2157984" cy="2157984"/>
          </a:xfrm>
          <a:prstGeom prst="arc">
            <a:avLst>
              <a:gd name="adj1" fmla="val 10766207"/>
              <a:gd name="adj2" fmla="val 21236160"/>
            </a:avLst>
          </a:prstGeom>
          <a:ln w="57150" cap="rnd">
            <a:solidFill>
              <a:schemeClr val="accent3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C3874F0-E136-41D7-8BB8-8C528ECE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257" y="3164172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A05A2AB-7694-486E-A672-593BB106A59E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2853347" y="3164172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597A27F-E1CE-4B2A-827E-37C0ECC68E40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5016265" y="3164172"/>
            <a:ext cx="2155651" cy="1158028"/>
          </a:xfrm>
        </p:spPr>
        <p:txBody>
          <a:bodyPr lIns="182880" tIns="91440" rIns="182880" anchor="t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6585DC4B-E4C0-4E62-83BC-0BAED21394A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9170" y="4447929"/>
            <a:ext cx="2155825" cy="1572747"/>
          </a:xfrm>
        </p:spPr>
        <p:txBody>
          <a:bodyPr vert="horz" lIns="137160" tIns="45720" rIns="137160" bIns="4572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3CDE465-4C96-49DB-B14E-ED6978E43D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853260" y="4447929"/>
            <a:ext cx="2155825" cy="1572747"/>
          </a:xfrm>
        </p:spPr>
        <p:txBody>
          <a:bodyPr vert="horz" lIns="137160" tIns="45720" rIns="137160" bIns="4572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0A1E7405-A102-4A76-96BB-8F9B7C218F1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16265" y="4447929"/>
            <a:ext cx="2155825" cy="1572747"/>
          </a:xfrm>
        </p:spPr>
        <p:txBody>
          <a:bodyPr vert="horz" lIns="137160" tIns="45720" rIns="137160" bIns="4572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1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B2FD459A-80F4-4173-BB18-430FE1BAB274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1392178" y="2407215"/>
            <a:ext cx="749808" cy="749808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B267912D-6A90-450B-93C9-62DEA5E989A0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556268" y="2407216"/>
            <a:ext cx="749808" cy="747905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94AD3C61-8820-4FB3-9BC5-C66A25059FEF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726542" y="2407216"/>
            <a:ext cx="749808" cy="747905"/>
          </a:xfrm>
          <a:prstGeom prst="ellipse">
            <a:avLst/>
          </a:prstGeom>
          <a:solidFill>
            <a:schemeClr val="tx2"/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F4C6111-2D0C-4A10-A09C-E4A757CCDA50}"/>
              </a:ext>
            </a:extLst>
          </p:cNvPr>
          <p:cNvSpPr/>
          <p:nvPr userDrawn="1"/>
        </p:nvSpPr>
        <p:spPr>
          <a:xfrm>
            <a:off x="7207001" y="2177483"/>
            <a:ext cx="2162575" cy="2160240"/>
          </a:xfrm>
          <a:prstGeom prst="ellipse">
            <a:avLst/>
          </a:prstGeom>
          <a:noFill/>
          <a:ln w="38100" cap="rnd">
            <a:solidFill>
              <a:srgbClr val="BCBCBC"/>
            </a:solidFill>
            <a:prstDash val="sys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E87D9358-0F1D-4E6E-97DF-407D98D80B3D}"/>
              </a:ext>
            </a:extLst>
          </p:cNvPr>
          <p:cNvSpPr/>
          <p:nvPr userDrawn="1"/>
        </p:nvSpPr>
        <p:spPr>
          <a:xfrm rot="10800000">
            <a:off x="7209297" y="2178611"/>
            <a:ext cx="2157984" cy="2157984"/>
          </a:xfrm>
          <a:prstGeom prst="arc">
            <a:avLst>
              <a:gd name="adj1" fmla="val 10766207"/>
              <a:gd name="adj2" fmla="val 21236160"/>
            </a:avLst>
          </a:prstGeom>
          <a:ln w="57150" cap="rnd">
            <a:solidFill>
              <a:schemeClr val="accent3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0D618C7A-3B39-4BA7-B7EE-CD876DAC9B9B}"/>
              </a:ext>
            </a:extLst>
          </p:cNvPr>
          <p:cNvSpPr/>
          <p:nvPr userDrawn="1"/>
        </p:nvSpPr>
        <p:spPr>
          <a:xfrm>
            <a:off x="5022454" y="2178611"/>
            <a:ext cx="2157984" cy="2157984"/>
          </a:xfrm>
          <a:prstGeom prst="arc">
            <a:avLst>
              <a:gd name="adj1" fmla="val 11089342"/>
              <a:gd name="adj2" fmla="val 0"/>
            </a:avLst>
          </a:prstGeom>
          <a:ln w="57150" cap="rnd">
            <a:solidFill>
              <a:schemeClr val="accent3"/>
            </a:solidFill>
            <a:round/>
            <a:headEnd w="sm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14EE7C09-6314-479B-A1EB-8C14A9864B22}"/>
              </a:ext>
            </a:extLst>
          </p:cNvPr>
          <p:cNvSpPr/>
          <p:nvPr userDrawn="1"/>
        </p:nvSpPr>
        <p:spPr>
          <a:xfrm>
            <a:off x="9353632" y="2178611"/>
            <a:ext cx="2157984" cy="2157984"/>
          </a:xfrm>
          <a:prstGeom prst="arc">
            <a:avLst>
              <a:gd name="adj1" fmla="val 11095359"/>
              <a:gd name="adj2" fmla="val 0"/>
            </a:avLst>
          </a:prstGeom>
          <a:ln w="57150" cap="rnd">
            <a:solidFill>
              <a:schemeClr val="accent3"/>
            </a:solidFill>
            <a:headEnd w="sm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2" name="Google Shape;1097;p15">
            <a:extLst>
              <a:ext uri="{FF2B5EF4-FFF2-40B4-BE49-F238E27FC236}">
                <a16:creationId xmlns:a16="http://schemas.microsoft.com/office/drawing/2014/main" id="{FAEC1EDD-668B-A78C-BCE6-699B0023A5EA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154283"/>
      </p:ext>
    </p:extLst>
  </p:cSld>
  <p:clrMapOvr>
    <a:masterClrMapping/>
  </p:clrMapOvr>
  <p:transition spd="slow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8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8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3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4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7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8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8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8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9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1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2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3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6" grpId="0" animBg="1"/>
          <p:bldP spid="27" grpId="0" animBg="1"/>
          <p:bldP spid="28" grpId="0" animBg="1"/>
          <p:bldP spid="33" grpId="0" animBg="1"/>
          <p:bldP spid="34" grpId="0" animBg="1"/>
          <p:bldP spid="35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5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6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7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8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9" grpId="0" animBg="1"/>
          <p:bldP spid="60" grpId="0" animBg="1"/>
          <p:bldP spid="32" grpId="0" animBg="1"/>
          <p:bldP spid="3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7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8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8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8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9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1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2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3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6" grpId="0" animBg="1"/>
          <p:bldP spid="27" grpId="0" animBg="1"/>
          <p:bldP spid="28" grpId="0" animBg="1"/>
          <p:bldP spid="33" grpId="0" animBg="1"/>
          <p:bldP spid="34" grpId="0" animBg="1"/>
          <p:bldP spid="35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5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6" grpId="0" uiExpand="1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7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8" grpId="0" animBg="1">
            <p:tmplLst>
              <p:tmpl>
                <p:tnLst>
                  <p:par>
                    <p:cTn presetID="10" presetClass="entr" presetSubtype="0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9" grpId="0" animBg="1"/>
          <p:bldP spid="60" grpId="0" animBg="1"/>
          <p:bldP spid="32" grpId="0" animBg="1"/>
          <p:bldP spid="30" grpId="0" animBg="1"/>
        </p:bldLst>
      </p:timing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nnel-3-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F3E0E5-3401-4FFA-8162-EA77966A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745456" cy="5939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ADB64896-F3AE-47F1-903B-2C2BC8E1D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E5D4B115-4739-4F30-A75B-021FEDD5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Seismic Logo Dawn Dusk" hidden="1">
            <a:extLst>
              <a:ext uri="{FF2B5EF4-FFF2-40B4-BE49-F238E27FC236}">
                <a16:creationId xmlns:a16="http://schemas.microsoft.com/office/drawing/2014/main" id="{05AC5C6D-77DD-4C0D-A881-1C32D13482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B5355F-63ED-4C5B-843E-BF4E2F5C82E9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F3419D4-CFEE-4008-A6B9-47390D074860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19F219-5FDB-490C-94A5-D5F351E96A1E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F66CD1F-151D-4C4F-B65D-1D050C8B7E7F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2C8B3C-8942-4CC8-AF66-817886B2BB78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EA7D301-A89C-40A0-B92B-CC237052BD44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8D3FAF1-FE72-4EFE-99CA-5E97AD598A1A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A6887BF-1868-4E0B-8378-761256EE7E5B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E3495C-BC81-4442-A32D-7B3AC928592E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89C392-7974-4473-932C-2F8086386EB0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CF77F79-C575-42CC-912F-ED8D20CDCF02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BEA200E-5092-425A-8F7D-257DEA760FC1}"/>
              </a:ext>
            </a:extLst>
          </p:cNvPr>
          <p:cNvSpPr/>
          <p:nvPr/>
        </p:nvSpPr>
        <p:spPr>
          <a:xfrm>
            <a:off x="2596540" y="4404865"/>
            <a:ext cx="1791894" cy="1785342"/>
          </a:xfrm>
          <a:custGeom>
            <a:avLst/>
            <a:gdLst>
              <a:gd name="connsiteX0" fmla="*/ -660 w 1974742"/>
              <a:gd name="connsiteY0" fmla="*/ 390929 h 1967522"/>
              <a:gd name="connsiteX1" fmla="*/ 743311 w 1974742"/>
              <a:gd name="connsiteY1" fmla="*/ 1878423 h 1967522"/>
              <a:gd name="connsiteX2" fmla="*/ 889115 w 1974742"/>
              <a:gd name="connsiteY2" fmla="*/ 1967490 h 1967522"/>
              <a:gd name="connsiteX3" fmla="*/ 1034855 w 1974742"/>
              <a:gd name="connsiteY3" fmla="*/ 1878423 h 1967522"/>
              <a:gd name="connsiteX4" fmla="*/ 1974083 w 1974742"/>
              <a:gd name="connsiteY4" fmla="*/ -33 h 19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742" h="1967522">
                <a:moveTo>
                  <a:pt x="-660" y="390929"/>
                </a:moveTo>
                <a:lnTo>
                  <a:pt x="743311" y="1878423"/>
                </a:lnTo>
                <a:cubicBezTo>
                  <a:pt x="767654" y="1935096"/>
                  <a:pt x="824327" y="1967490"/>
                  <a:pt x="889115" y="1967490"/>
                </a:cubicBezTo>
                <a:cubicBezTo>
                  <a:pt x="953902" y="1967490"/>
                  <a:pt x="1010511" y="1935096"/>
                  <a:pt x="1034855" y="1878423"/>
                </a:cubicBezTo>
                <a:lnTo>
                  <a:pt x="1974083" y="-33"/>
                </a:lnTo>
                <a:close/>
              </a:path>
            </a:pathLst>
          </a:custGeom>
          <a:solidFill>
            <a:srgbClr val="FFAB2F"/>
          </a:solidFill>
          <a:ln w="6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EE6C283-4904-4081-85E8-D09B0FFE2C64}"/>
              </a:ext>
            </a:extLst>
          </p:cNvPr>
          <p:cNvSpPr/>
          <p:nvPr/>
        </p:nvSpPr>
        <p:spPr>
          <a:xfrm>
            <a:off x="1568898" y="2685857"/>
            <a:ext cx="3339067" cy="2022990"/>
          </a:xfrm>
          <a:custGeom>
            <a:avLst/>
            <a:gdLst>
              <a:gd name="connsiteX0" fmla="*/ 3679793 w 3679792"/>
              <a:gd name="connsiteY0" fmla="*/ 728317 h 2229420"/>
              <a:gd name="connsiteX1" fmla="*/ 0 w 3679792"/>
              <a:gd name="connsiteY1" fmla="*/ 0 h 2229420"/>
              <a:gd name="connsiteX2" fmla="*/ 1114678 w 3679792"/>
              <a:gd name="connsiteY2" fmla="*/ 2229421 h 2229420"/>
              <a:gd name="connsiteX3" fmla="*/ 3128587 w 3679792"/>
              <a:gd name="connsiteY3" fmla="*/ 1830792 h 2229420"/>
              <a:gd name="connsiteX4" fmla="*/ 3679793 w 3679792"/>
              <a:gd name="connsiteY4" fmla="*/ 728317 h 222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92" h="2229420">
                <a:moveTo>
                  <a:pt x="3679793" y="728317"/>
                </a:moveTo>
                <a:lnTo>
                  <a:pt x="0" y="0"/>
                </a:lnTo>
                <a:lnTo>
                  <a:pt x="1114678" y="2229421"/>
                </a:lnTo>
                <a:lnTo>
                  <a:pt x="3128587" y="1830792"/>
                </a:lnTo>
                <a:lnTo>
                  <a:pt x="3679793" y="728317"/>
                </a:lnTo>
                <a:close/>
              </a:path>
            </a:pathLst>
          </a:custGeom>
          <a:solidFill>
            <a:schemeClr val="accent2"/>
          </a:solidFill>
          <a:ln w="6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D69FED8-E97A-4E7D-B95E-28F9A6018E3E}"/>
              </a:ext>
            </a:extLst>
          </p:cNvPr>
          <p:cNvSpPr/>
          <p:nvPr/>
        </p:nvSpPr>
        <p:spPr>
          <a:xfrm>
            <a:off x="1346266" y="2044890"/>
            <a:ext cx="4114800" cy="1257578"/>
          </a:xfrm>
          <a:custGeom>
            <a:avLst/>
            <a:gdLst>
              <a:gd name="connsiteX0" fmla="*/ 4517857 w 4534682"/>
              <a:gd name="connsiteY0" fmla="*/ 234838 h 1385904"/>
              <a:gd name="connsiteX1" fmla="*/ 4534022 w 4534682"/>
              <a:gd name="connsiteY1" fmla="*/ 161936 h 1385904"/>
              <a:gd name="connsiteX2" fmla="*/ 4372054 w 4534682"/>
              <a:gd name="connsiteY2" fmla="*/ -33 h 1385904"/>
              <a:gd name="connsiteX3" fmla="*/ 161501 w 4534682"/>
              <a:gd name="connsiteY3" fmla="*/ -33 h 1385904"/>
              <a:gd name="connsiteX4" fmla="*/ -660 w 4534682"/>
              <a:gd name="connsiteY4" fmla="*/ 161681 h 1385904"/>
              <a:gd name="connsiteX5" fmla="*/ 15569 w 4534682"/>
              <a:gd name="connsiteY5" fmla="*/ 234583 h 1385904"/>
              <a:gd name="connsiteX6" fmla="*/ 223030 w 4534682"/>
              <a:gd name="connsiteY6" fmla="*/ 649504 h 1385904"/>
              <a:gd name="connsiteX7" fmla="*/ 3942117 w 4534682"/>
              <a:gd name="connsiteY7" fmla="*/ 1385872 h 1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4682" h="1385904">
                <a:moveTo>
                  <a:pt x="4517857" y="234838"/>
                </a:moveTo>
                <a:cubicBezTo>
                  <a:pt x="4525908" y="210559"/>
                  <a:pt x="4534022" y="186216"/>
                  <a:pt x="4534022" y="161936"/>
                </a:cubicBezTo>
                <a:cubicBezTo>
                  <a:pt x="4533767" y="72600"/>
                  <a:pt x="4461376" y="248"/>
                  <a:pt x="4372054" y="-33"/>
                </a:cubicBezTo>
                <a:lnTo>
                  <a:pt x="161501" y="-33"/>
                </a:lnTo>
                <a:cubicBezTo>
                  <a:pt x="72191" y="142"/>
                  <a:pt x="-238" y="72370"/>
                  <a:pt x="-660" y="161681"/>
                </a:cubicBezTo>
                <a:cubicBezTo>
                  <a:pt x="-660" y="185960"/>
                  <a:pt x="7455" y="210303"/>
                  <a:pt x="15569" y="234583"/>
                </a:cubicBezTo>
                <a:lnTo>
                  <a:pt x="223030" y="649504"/>
                </a:lnTo>
                <a:lnTo>
                  <a:pt x="3942117" y="138587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6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10E678D-BBD8-4A4C-900F-DC79B6A1CFE5}"/>
              </a:ext>
            </a:extLst>
          </p:cNvPr>
          <p:cNvCxnSpPr>
            <a:cxnSpLocks/>
          </p:cNvCxnSpPr>
          <p:nvPr userDrawn="1"/>
        </p:nvCxnSpPr>
        <p:spPr>
          <a:xfrm flipH="1">
            <a:off x="3910263" y="5436932"/>
            <a:ext cx="2317484" cy="0"/>
          </a:xfrm>
          <a:prstGeom prst="line">
            <a:avLst/>
          </a:prstGeom>
          <a:ln w="19050" cap="rnd">
            <a:solidFill>
              <a:srgbClr val="FFAB2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5F84FA-EA33-4713-9907-6956AA67D241}"/>
              </a:ext>
            </a:extLst>
          </p:cNvPr>
          <p:cNvCxnSpPr>
            <a:cxnSpLocks/>
          </p:cNvCxnSpPr>
          <p:nvPr userDrawn="1"/>
        </p:nvCxnSpPr>
        <p:spPr>
          <a:xfrm flipH="1">
            <a:off x="4671836" y="3984637"/>
            <a:ext cx="1555912" cy="0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C269812-204C-46C3-993A-159D29AE33B2}"/>
              </a:ext>
            </a:extLst>
          </p:cNvPr>
          <p:cNvCxnSpPr>
            <a:cxnSpLocks/>
          </p:cNvCxnSpPr>
          <p:nvPr userDrawn="1"/>
        </p:nvCxnSpPr>
        <p:spPr>
          <a:xfrm flipH="1">
            <a:off x="5321543" y="2673679"/>
            <a:ext cx="906205" cy="0"/>
          </a:xfrm>
          <a:prstGeom prst="line">
            <a:avLst/>
          </a:prstGeom>
          <a:ln w="19050" cap="rnd">
            <a:solidFill>
              <a:schemeClr val="accent5">
                <a:lumMod val="20000"/>
                <a:lumOff val="8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1A708EBE-6E47-40D6-86CA-D3391655B826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6227747" y="2202261"/>
            <a:ext cx="5214268" cy="986256"/>
          </a:xfrm>
        </p:spPr>
        <p:txBody>
          <a:bodyPr lIns="137160" rIns="137160"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buNone/>
              <a:defRPr sz="1200"/>
            </a:lvl2pPr>
            <a:lvl3pPr marL="171450" indent="-171450">
              <a:lnSpc>
                <a:spcPct val="100000"/>
              </a:lnSpc>
              <a:defRPr sz="1100"/>
            </a:lvl3pPr>
            <a:lvl4pPr marL="341313" indent="-165100">
              <a:lnSpc>
                <a:spcPct val="100000"/>
              </a:lnSpc>
              <a:defRPr sz="1100"/>
            </a:lvl4pPr>
            <a:lvl5pPr marL="512763" indent="-169863">
              <a:lnSpc>
                <a:spcPct val="10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FB2D5088-6BBE-4E10-BE62-9FF3517C505E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6227747" y="3491509"/>
            <a:ext cx="5214268" cy="986256"/>
          </a:xfrm>
        </p:spPr>
        <p:txBody>
          <a:bodyPr lIns="137160" rIns="137160"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buNone/>
              <a:defRPr sz="1200"/>
            </a:lvl2pPr>
            <a:lvl3pPr marL="171450" indent="-171450">
              <a:lnSpc>
                <a:spcPct val="100000"/>
              </a:lnSpc>
              <a:defRPr sz="1100"/>
            </a:lvl3pPr>
            <a:lvl4pPr marL="341313" indent="-165100">
              <a:lnSpc>
                <a:spcPct val="100000"/>
              </a:lnSpc>
              <a:defRPr sz="1100"/>
            </a:lvl4pPr>
            <a:lvl5pPr marL="512763" indent="-169863">
              <a:lnSpc>
                <a:spcPct val="10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A2989D4-9408-4A78-9A11-20B2F4E233C7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>
            <a:off x="6227747" y="4970893"/>
            <a:ext cx="5214268" cy="986256"/>
          </a:xfrm>
        </p:spPr>
        <p:txBody>
          <a:bodyPr lIns="137160" rIns="137160"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buNone/>
              <a:defRPr sz="1200"/>
            </a:lvl2pPr>
            <a:lvl3pPr marL="171450" indent="-171450">
              <a:lnSpc>
                <a:spcPct val="100000"/>
              </a:lnSpc>
              <a:defRPr sz="1100"/>
            </a:lvl3pPr>
            <a:lvl4pPr marL="341313" indent="-165100">
              <a:lnSpc>
                <a:spcPct val="100000"/>
              </a:lnSpc>
              <a:defRPr sz="1100"/>
            </a:lvl4pPr>
            <a:lvl5pPr marL="512763" indent="-169863">
              <a:lnSpc>
                <a:spcPct val="10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1" name="Google Shape;1097;p15">
            <a:extLst>
              <a:ext uri="{FF2B5EF4-FFF2-40B4-BE49-F238E27FC236}">
                <a16:creationId xmlns:a16="http://schemas.microsoft.com/office/drawing/2014/main" id="{F7660816-231A-02BF-169A-F26ED4A817E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1342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nnel-4-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F3E0E5-3401-4FFA-8162-EA77966A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9" y="914400"/>
            <a:ext cx="10745456" cy="5939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ADB64896-F3AE-47F1-903B-2C2BC8E1D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E5D4B115-4739-4F30-A75B-021FEDD5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Seismic Logo Dawn Dusk" hidden="1">
            <a:extLst>
              <a:ext uri="{FF2B5EF4-FFF2-40B4-BE49-F238E27FC236}">
                <a16:creationId xmlns:a16="http://schemas.microsoft.com/office/drawing/2014/main" id="{05AC5C6D-77DD-4C0D-A881-1C32D13482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B5355F-63ED-4C5B-843E-BF4E2F5C82E9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F3419D4-CFEE-4008-A6B9-47390D074860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19F219-5FDB-490C-94A5-D5F351E96A1E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F66CD1F-151D-4C4F-B65D-1D050C8B7E7F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2C8B3C-8942-4CC8-AF66-817886B2BB78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EA7D301-A89C-40A0-B92B-CC237052BD44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8D3FAF1-FE72-4EFE-99CA-5E97AD598A1A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A6887BF-1868-4E0B-8378-761256EE7E5B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E3495C-BC81-4442-A32D-7B3AC928592E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89C392-7974-4473-932C-2F8086386EB0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CF77F79-C575-42CC-912F-ED8D20CDCF02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1A708EBE-6E47-40D6-86CA-D3391655B826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6457027" y="1934485"/>
            <a:ext cx="4984988" cy="986256"/>
          </a:xfrm>
        </p:spPr>
        <p:txBody>
          <a:bodyPr lIns="137160" rIns="137160"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2pPr>
            <a:lvl3pPr marL="171450" indent="-171450">
              <a:lnSpc>
                <a:spcPct val="100000"/>
              </a:lnSpc>
              <a:defRPr sz="1100">
                <a:solidFill>
                  <a:schemeClr val="tx2"/>
                </a:solidFill>
              </a:defRPr>
            </a:lvl3pPr>
            <a:lvl4pPr marL="341313" indent="-165100">
              <a:lnSpc>
                <a:spcPct val="100000"/>
              </a:lnSpc>
              <a:defRPr sz="1100">
                <a:solidFill>
                  <a:schemeClr val="tx2"/>
                </a:solidFill>
              </a:defRPr>
            </a:lvl4pPr>
            <a:lvl5pPr marL="512763" indent="-169863">
              <a:lnSpc>
                <a:spcPct val="100000"/>
              </a:lnSpc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FB2D5088-6BBE-4E10-BE62-9FF3517C505E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6470166" y="3103771"/>
            <a:ext cx="4971849" cy="986256"/>
          </a:xfrm>
        </p:spPr>
        <p:txBody>
          <a:bodyPr lIns="137160" rIns="137160"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2pPr>
            <a:lvl3pPr marL="171450" indent="-171450">
              <a:lnSpc>
                <a:spcPct val="100000"/>
              </a:lnSpc>
              <a:defRPr sz="1100">
                <a:solidFill>
                  <a:schemeClr val="tx2"/>
                </a:solidFill>
              </a:defRPr>
            </a:lvl3pPr>
            <a:lvl4pPr marL="341313" indent="-165100">
              <a:lnSpc>
                <a:spcPct val="100000"/>
              </a:lnSpc>
              <a:defRPr sz="1100">
                <a:solidFill>
                  <a:schemeClr val="tx2"/>
                </a:solidFill>
              </a:defRPr>
            </a:lvl4pPr>
            <a:lvl5pPr marL="512763" indent="-169863">
              <a:lnSpc>
                <a:spcPct val="100000"/>
              </a:lnSpc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A2989D4-9408-4A78-9A11-20B2F4E233C7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>
            <a:off x="6457027" y="4235691"/>
            <a:ext cx="4984988" cy="986256"/>
          </a:xfrm>
        </p:spPr>
        <p:txBody>
          <a:bodyPr lIns="137160" rIns="137160"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2pPr>
            <a:lvl3pPr marL="171450" indent="-171450">
              <a:lnSpc>
                <a:spcPct val="100000"/>
              </a:lnSpc>
              <a:defRPr sz="1100">
                <a:solidFill>
                  <a:schemeClr val="tx2"/>
                </a:solidFill>
              </a:defRPr>
            </a:lvl3pPr>
            <a:lvl4pPr marL="341313" indent="-165100">
              <a:lnSpc>
                <a:spcPct val="100000"/>
              </a:lnSpc>
              <a:defRPr sz="1100">
                <a:solidFill>
                  <a:schemeClr val="tx2"/>
                </a:solidFill>
              </a:defRPr>
            </a:lvl4pPr>
            <a:lvl5pPr marL="512763" indent="-169863">
              <a:lnSpc>
                <a:spcPct val="100000"/>
              </a:lnSpc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A006F3F-112A-4D55-A7CE-2A3B2758F72B}"/>
              </a:ext>
            </a:extLst>
          </p:cNvPr>
          <p:cNvSpPr/>
          <p:nvPr userDrawn="1"/>
        </p:nvSpPr>
        <p:spPr>
          <a:xfrm>
            <a:off x="1359048" y="2272117"/>
            <a:ext cx="3785428" cy="1677279"/>
          </a:xfrm>
          <a:custGeom>
            <a:avLst/>
            <a:gdLst>
              <a:gd name="connsiteX0" fmla="*/ 3785428 w 3785428"/>
              <a:gd name="connsiteY0" fmla="*/ 749238 h 1677279"/>
              <a:gd name="connsiteX1" fmla="*/ 0 w 3785428"/>
              <a:gd name="connsiteY1" fmla="*/ 0 h 1677279"/>
              <a:gd name="connsiteX2" fmla="*/ 838609 w 3785428"/>
              <a:gd name="connsiteY2" fmla="*/ 1677279 h 1677279"/>
              <a:gd name="connsiteX3" fmla="*/ 3594092 w 3785428"/>
              <a:gd name="connsiteY3" fmla="*/ 1131911 h 1677279"/>
              <a:gd name="connsiteX4" fmla="*/ 3785428 w 3785428"/>
              <a:gd name="connsiteY4" fmla="*/ 749238 h 167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428" h="1677279">
                <a:moveTo>
                  <a:pt x="3785428" y="749238"/>
                </a:moveTo>
                <a:lnTo>
                  <a:pt x="0" y="0"/>
                </a:lnTo>
                <a:lnTo>
                  <a:pt x="838609" y="1677279"/>
                </a:lnTo>
                <a:lnTo>
                  <a:pt x="3594092" y="1131911"/>
                </a:lnTo>
                <a:lnTo>
                  <a:pt x="3785428" y="74923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F5DFD2E-8A4D-423C-8C2F-B21DDC6AC9A8}"/>
              </a:ext>
            </a:extLst>
          </p:cNvPr>
          <p:cNvSpPr/>
          <p:nvPr userDrawn="1"/>
        </p:nvSpPr>
        <p:spPr>
          <a:xfrm>
            <a:off x="2214550" y="3453687"/>
            <a:ext cx="2718002" cy="1589361"/>
          </a:xfrm>
          <a:custGeom>
            <a:avLst/>
            <a:gdLst>
              <a:gd name="connsiteX0" fmla="*/ 0 w 2718002"/>
              <a:gd name="connsiteY0" fmla="*/ 537982 h 1589361"/>
              <a:gd name="connsiteX1" fmla="*/ 372197 w 2718002"/>
              <a:gd name="connsiteY1" fmla="*/ 1282376 h 1589361"/>
              <a:gd name="connsiteX2" fmla="*/ 1923352 w 2718002"/>
              <a:gd name="connsiteY2" fmla="*/ 1589361 h 1589361"/>
              <a:gd name="connsiteX3" fmla="*/ 2718003 w 2718002"/>
              <a:gd name="connsiteY3" fmla="*/ 0 h 1589361"/>
              <a:gd name="connsiteX4" fmla="*/ 0 w 2718002"/>
              <a:gd name="connsiteY4" fmla="*/ 537982 h 158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8002" h="1589361">
                <a:moveTo>
                  <a:pt x="0" y="537982"/>
                </a:moveTo>
                <a:lnTo>
                  <a:pt x="372197" y="1282376"/>
                </a:lnTo>
                <a:lnTo>
                  <a:pt x="1923352" y="1589361"/>
                </a:lnTo>
                <a:lnTo>
                  <a:pt x="2718003" y="0"/>
                </a:lnTo>
                <a:lnTo>
                  <a:pt x="0" y="537982"/>
                </a:lnTo>
                <a:close/>
              </a:path>
            </a:pathLst>
          </a:custGeom>
          <a:solidFill>
            <a:schemeClr val="accent3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4FA3D7A-ED29-40B6-82AC-69EA2DFC8CAD}"/>
              </a:ext>
            </a:extLst>
          </p:cNvPr>
          <p:cNvSpPr/>
          <p:nvPr userDrawn="1"/>
        </p:nvSpPr>
        <p:spPr>
          <a:xfrm>
            <a:off x="2607274" y="4786933"/>
            <a:ext cx="1513735" cy="1471713"/>
          </a:xfrm>
          <a:custGeom>
            <a:avLst/>
            <a:gdLst>
              <a:gd name="connsiteX0" fmla="*/ 693495 w 1513735"/>
              <a:gd name="connsiteY0" fmla="*/ 1387081 h 1471713"/>
              <a:gd name="connsiteX1" fmla="*/ 831608 w 1513735"/>
              <a:gd name="connsiteY1" fmla="*/ 1471487 h 1471713"/>
              <a:gd name="connsiteX2" fmla="*/ 969721 w 1513735"/>
              <a:gd name="connsiteY2" fmla="*/ 1387081 h 1471713"/>
              <a:gd name="connsiteX3" fmla="*/ 1513576 w 1513735"/>
              <a:gd name="connsiteY3" fmla="*/ 299371 h 1471713"/>
              <a:gd name="connsiteX4" fmla="*/ -159 w 1513735"/>
              <a:gd name="connsiteY4" fmla="*/ -227 h 147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735" h="1471713">
                <a:moveTo>
                  <a:pt x="693495" y="1387081"/>
                </a:moveTo>
                <a:cubicBezTo>
                  <a:pt x="716504" y="1440788"/>
                  <a:pt x="770211" y="1471487"/>
                  <a:pt x="831608" y="1471487"/>
                </a:cubicBezTo>
                <a:cubicBezTo>
                  <a:pt x="893005" y="1471487"/>
                  <a:pt x="946652" y="1440788"/>
                  <a:pt x="969721" y="1387081"/>
                </a:cubicBezTo>
                <a:lnTo>
                  <a:pt x="1513576" y="299371"/>
                </a:lnTo>
                <a:lnTo>
                  <a:pt x="-159" y="-22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9DFC1A9-1205-4F3E-B678-47CB40FC1EB1}"/>
              </a:ext>
            </a:extLst>
          </p:cNvPr>
          <p:cNvSpPr/>
          <p:nvPr userDrawn="1"/>
        </p:nvSpPr>
        <p:spPr>
          <a:xfrm>
            <a:off x="1290687" y="1934485"/>
            <a:ext cx="4297070" cy="1044840"/>
          </a:xfrm>
          <a:custGeom>
            <a:avLst/>
            <a:gdLst>
              <a:gd name="connsiteX0" fmla="*/ 4281593 w 4297070"/>
              <a:gd name="connsiteY0" fmla="*/ 222292 h 1044840"/>
              <a:gd name="connsiteX1" fmla="*/ 4296912 w 4297070"/>
              <a:gd name="connsiteY1" fmla="*/ 153266 h 1044840"/>
              <a:gd name="connsiteX2" fmla="*/ 4143419 w 4297070"/>
              <a:gd name="connsiteY2" fmla="*/ -227 h 1044840"/>
              <a:gd name="connsiteX3" fmla="*/ 153213 w 4297070"/>
              <a:gd name="connsiteY3" fmla="*/ -227 h 1044840"/>
              <a:gd name="connsiteX4" fmla="*/ -159 w 4297070"/>
              <a:gd name="connsiteY4" fmla="*/ 153205 h 1044840"/>
              <a:gd name="connsiteX5" fmla="*/ 15221 w 4297070"/>
              <a:gd name="connsiteY5" fmla="*/ 222231 h 1044840"/>
              <a:gd name="connsiteX6" fmla="*/ 47978 w 4297070"/>
              <a:gd name="connsiteY6" fmla="*/ 287746 h 1044840"/>
              <a:gd name="connsiteX7" fmla="*/ 3870825 w 4297070"/>
              <a:gd name="connsiteY7" fmla="*/ 1044613 h 104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7070" h="1044840">
                <a:moveTo>
                  <a:pt x="4281593" y="222292"/>
                </a:moveTo>
                <a:cubicBezTo>
                  <a:pt x="4289222" y="199283"/>
                  <a:pt x="4296912" y="176274"/>
                  <a:pt x="4296912" y="153266"/>
                </a:cubicBezTo>
                <a:cubicBezTo>
                  <a:pt x="4296682" y="68593"/>
                  <a:pt x="4228091" y="3"/>
                  <a:pt x="4143419" y="-227"/>
                </a:cubicBezTo>
                <a:lnTo>
                  <a:pt x="153213" y="-227"/>
                </a:lnTo>
                <a:cubicBezTo>
                  <a:pt x="68625" y="106"/>
                  <a:pt x="138" y="68611"/>
                  <a:pt x="-159" y="153205"/>
                </a:cubicBezTo>
                <a:cubicBezTo>
                  <a:pt x="-159" y="176214"/>
                  <a:pt x="7531" y="199223"/>
                  <a:pt x="15221" y="222231"/>
                </a:cubicBezTo>
                <a:lnTo>
                  <a:pt x="47978" y="287746"/>
                </a:lnTo>
                <a:lnTo>
                  <a:pt x="3870825" y="1044613"/>
                </a:lnTo>
                <a:close/>
              </a:path>
            </a:pathLst>
          </a:custGeom>
          <a:solidFill>
            <a:schemeClr val="bg2"/>
          </a:solidFill>
          <a:ln w="6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5F2D5F4-19D8-496C-9757-4F8A07D0DC61}"/>
              </a:ext>
            </a:extLst>
          </p:cNvPr>
          <p:cNvCxnSpPr>
            <a:cxnSpLocks/>
          </p:cNvCxnSpPr>
          <p:nvPr userDrawn="1"/>
        </p:nvCxnSpPr>
        <p:spPr>
          <a:xfrm flipH="1">
            <a:off x="3913974" y="5664697"/>
            <a:ext cx="2532573" cy="0"/>
          </a:xfrm>
          <a:prstGeom prst="line">
            <a:avLst/>
          </a:prstGeom>
          <a:ln w="19050" cap="rnd">
            <a:solidFill>
              <a:schemeClr val="accent3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8440E2-F66C-49A3-9AB1-08EA5F89C220}"/>
              </a:ext>
            </a:extLst>
          </p:cNvPr>
          <p:cNvCxnSpPr>
            <a:cxnSpLocks/>
          </p:cNvCxnSpPr>
          <p:nvPr userDrawn="1"/>
        </p:nvCxnSpPr>
        <p:spPr>
          <a:xfrm flipH="1">
            <a:off x="4546363" y="4392974"/>
            <a:ext cx="1900184" cy="0"/>
          </a:xfrm>
          <a:prstGeom prst="line">
            <a:avLst/>
          </a:prstGeom>
          <a:ln w="1905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841301D-0B2E-48B5-878A-217775C17657}"/>
              </a:ext>
            </a:extLst>
          </p:cNvPr>
          <p:cNvCxnSpPr>
            <a:cxnSpLocks/>
          </p:cNvCxnSpPr>
          <p:nvPr userDrawn="1"/>
        </p:nvCxnSpPr>
        <p:spPr>
          <a:xfrm flipH="1">
            <a:off x="5144476" y="3249435"/>
            <a:ext cx="1325235" cy="0"/>
          </a:xfrm>
          <a:prstGeom prst="line">
            <a:avLst/>
          </a:prstGeom>
          <a:ln w="19050" cap="rnd">
            <a:solidFill>
              <a:schemeClr val="bg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7ADE6E5-10A4-4473-B324-2CA8AE93E469}"/>
              </a:ext>
            </a:extLst>
          </p:cNvPr>
          <p:cNvCxnSpPr>
            <a:cxnSpLocks/>
            <a:stCxn id="38" idx="1"/>
          </p:cNvCxnSpPr>
          <p:nvPr userDrawn="1"/>
        </p:nvCxnSpPr>
        <p:spPr>
          <a:xfrm flipH="1">
            <a:off x="5520583" y="2427613"/>
            <a:ext cx="936444" cy="0"/>
          </a:xfrm>
          <a:prstGeom prst="line">
            <a:avLst/>
          </a:prstGeom>
          <a:ln w="190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0DBC8E90-CFA9-487F-AE28-2C5629F4B78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46547" y="5404976"/>
            <a:ext cx="5005948" cy="986256"/>
          </a:xfrm>
        </p:spPr>
        <p:txBody>
          <a:bodyPr lIns="137160" rIns="137160"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2pPr>
            <a:lvl3pPr marL="171450" indent="-171450">
              <a:lnSpc>
                <a:spcPct val="100000"/>
              </a:lnSpc>
              <a:defRPr sz="1100">
                <a:solidFill>
                  <a:schemeClr val="tx2"/>
                </a:solidFill>
              </a:defRPr>
            </a:lvl3pPr>
            <a:lvl4pPr marL="341313" indent="-165100">
              <a:lnSpc>
                <a:spcPct val="100000"/>
              </a:lnSpc>
              <a:defRPr sz="1100">
                <a:solidFill>
                  <a:schemeClr val="tx2"/>
                </a:solidFill>
              </a:defRPr>
            </a:lvl4pPr>
            <a:lvl5pPr marL="512763" indent="-169863">
              <a:lnSpc>
                <a:spcPct val="100000"/>
              </a:lnSpc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1" name="Google Shape;1097;p15">
            <a:extLst>
              <a:ext uri="{FF2B5EF4-FFF2-40B4-BE49-F238E27FC236}">
                <a16:creationId xmlns:a16="http://schemas.microsoft.com/office/drawing/2014/main" id="{B156C5C8-F713-ACDB-7956-3CDDAFD0629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178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ith-Logo-M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014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Blue-Pattern-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F4DC7B6-35E8-217A-1EF2-584083E65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321" t="11999" r="1637" b="83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1F56C3E-C3B9-4C2C-AD5B-6A73913A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B6E7045-3516-4F92-A8A3-2416B518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Proxima Nova Lt" panose="02000506030000020004" pitchFamily="2" charset="0"/>
              </a:defRPr>
            </a:lvl1pPr>
          </a:lstStyle>
          <a:p>
            <a:pPr algn="l"/>
            <a:fld id="{FA3B2ADF-D0A9-4E00-9DEE-FF202C610DCC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5" name="Shape" hidden="1">
            <a:extLst>
              <a:ext uri="{FF2B5EF4-FFF2-40B4-BE49-F238E27FC236}">
                <a16:creationId xmlns:a16="http://schemas.microsoft.com/office/drawing/2014/main" id="{5A68F940-DAA9-44D9-A966-C1EC8A7E818C}"/>
              </a:ext>
            </a:extLst>
          </p:cNvPr>
          <p:cNvSpPr/>
          <p:nvPr userDrawn="1"/>
        </p:nvSpPr>
        <p:spPr>
          <a:xfrm>
            <a:off x="0" y="-1"/>
            <a:ext cx="121920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" y="0"/>
                </a:moveTo>
                <a:cubicBezTo>
                  <a:pt x="51" y="44"/>
                  <a:pt x="25" y="89"/>
                  <a:pt x="0" y="135"/>
                </a:cubicBezTo>
                <a:lnTo>
                  <a:pt x="0" y="204"/>
                </a:lnTo>
                <a:cubicBezTo>
                  <a:pt x="38" y="134"/>
                  <a:pt x="77" y="66"/>
                  <a:pt x="116" y="0"/>
                </a:cubicBezTo>
                <a:lnTo>
                  <a:pt x="77" y="0"/>
                </a:lnTo>
                <a:close/>
                <a:moveTo>
                  <a:pt x="663" y="0"/>
                </a:moveTo>
                <a:cubicBezTo>
                  <a:pt x="618" y="141"/>
                  <a:pt x="564" y="275"/>
                  <a:pt x="510" y="405"/>
                </a:cubicBezTo>
                <a:cubicBezTo>
                  <a:pt x="481" y="475"/>
                  <a:pt x="450" y="546"/>
                  <a:pt x="422" y="619"/>
                </a:cubicBezTo>
                <a:cubicBezTo>
                  <a:pt x="129" y="1374"/>
                  <a:pt x="110" y="1763"/>
                  <a:pt x="574" y="2571"/>
                </a:cubicBezTo>
                <a:cubicBezTo>
                  <a:pt x="899" y="3138"/>
                  <a:pt x="1215" y="3588"/>
                  <a:pt x="1542" y="3947"/>
                </a:cubicBezTo>
                <a:cubicBezTo>
                  <a:pt x="1748" y="4174"/>
                  <a:pt x="1990" y="4302"/>
                  <a:pt x="2223" y="4427"/>
                </a:cubicBezTo>
                <a:lnTo>
                  <a:pt x="2232" y="4432"/>
                </a:lnTo>
                <a:cubicBezTo>
                  <a:pt x="2466" y="4558"/>
                  <a:pt x="2673" y="4754"/>
                  <a:pt x="2865" y="5033"/>
                </a:cubicBezTo>
                <a:cubicBezTo>
                  <a:pt x="2930" y="5128"/>
                  <a:pt x="2995" y="5227"/>
                  <a:pt x="3057" y="5323"/>
                </a:cubicBezTo>
                <a:cubicBezTo>
                  <a:pt x="3176" y="5507"/>
                  <a:pt x="3299" y="5695"/>
                  <a:pt x="3433" y="5864"/>
                </a:cubicBezTo>
                <a:cubicBezTo>
                  <a:pt x="3729" y="6237"/>
                  <a:pt x="4069" y="6327"/>
                  <a:pt x="4474" y="6138"/>
                </a:cubicBezTo>
                <a:cubicBezTo>
                  <a:pt x="4669" y="6046"/>
                  <a:pt x="4887" y="5922"/>
                  <a:pt x="5019" y="5597"/>
                </a:cubicBezTo>
                <a:cubicBezTo>
                  <a:pt x="5080" y="5445"/>
                  <a:pt x="5140" y="5215"/>
                  <a:pt x="5079" y="4981"/>
                </a:cubicBezTo>
                <a:cubicBezTo>
                  <a:pt x="5029" y="4790"/>
                  <a:pt x="4981" y="4594"/>
                  <a:pt x="4934" y="4404"/>
                </a:cubicBezTo>
                <a:cubicBezTo>
                  <a:pt x="4784" y="3797"/>
                  <a:pt x="4630" y="3171"/>
                  <a:pt x="4406" y="2600"/>
                </a:cubicBezTo>
                <a:cubicBezTo>
                  <a:pt x="4232" y="2153"/>
                  <a:pt x="3979" y="1776"/>
                  <a:pt x="3588" y="1376"/>
                </a:cubicBezTo>
                <a:cubicBezTo>
                  <a:pt x="3319" y="1101"/>
                  <a:pt x="3014" y="789"/>
                  <a:pt x="2770" y="389"/>
                </a:cubicBezTo>
                <a:cubicBezTo>
                  <a:pt x="2689" y="256"/>
                  <a:pt x="2622" y="131"/>
                  <a:pt x="2566" y="0"/>
                </a:cubicBezTo>
                <a:lnTo>
                  <a:pt x="2531" y="0"/>
                </a:lnTo>
                <a:cubicBezTo>
                  <a:pt x="2589" y="142"/>
                  <a:pt x="2662" y="276"/>
                  <a:pt x="2749" y="419"/>
                </a:cubicBezTo>
                <a:cubicBezTo>
                  <a:pt x="2995" y="823"/>
                  <a:pt x="3301" y="1136"/>
                  <a:pt x="3572" y="1412"/>
                </a:cubicBezTo>
                <a:cubicBezTo>
                  <a:pt x="3959" y="1809"/>
                  <a:pt x="4209" y="2183"/>
                  <a:pt x="4381" y="2623"/>
                </a:cubicBezTo>
                <a:cubicBezTo>
                  <a:pt x="4603" y="3190"/>
                  <a:pt x="4757" y="3815"/>
                  <a:pt x="4907" y="4420"/>
                </a:cubicBezTo>
                <a:cubicBezTo>
                  <a:pt x="4954" y="4610"/>
                  <a:pt x="5002" y="4806"/>
                  <a:pt x="5052" y="4998"/>
                </a:cubicBezTo>
                <a:cubicBezTo>
                  <a:pt x="5108" y="5214"/>
                  <a:pt x="5051" y="5431"/>
                  <a:pt x="4993" y="5574"/>
                </a:cubicBezTo>
                <a:cubicBezTo>
                  <a:pt x="4867" y="5886"/>
                  <a:pt x="4655" y="6006"/>
                  <a:pt x="4466" y="6095"/>
                </a:cubicBezTo>
                <a:cubicBezTo>
                  <a:pt x="4072" y="6280"/>
                  <a:pt x="3740" y="6193"/>
                  <a:pt x="3452" y="5830"/>
                </a:cubicBezTo>
                <a:cubicBezTo>
                  <a:pt x="3319" y="5663"/>
                  <a:pt x="3196" y="5473"/>
                  <a:pt x="3078" y="5291"/>
                </a:cubicBezTo>
                <a:cubicBezTo>
                  <a:pt x="3015" y="5195"/>
                  <a:pt x="2951" y="5096"/>
                  <a:pt x="2885" y="5001"/>
                </a:cubicBezTo>
                <a:cubicBezTo>
                  <a:pt x="2691" y="4717"/>
                  <a:pt x="2480" y="4517"/>
                  <a:pt x="2242" y="4390"/>
                </a:cubicBezTo>
                <a:lnTo>
                  <a:pt x="2232" y="4384"/>
                </a:lnTo>
                <a:cubicBezTo>
                  <a:pt x="2001" y="4261"/>
                  <a:pt x="1762" y="4133"/>
                  <a:pt x="1559" y="3910"/>
                </a:cubicBezTo>
                <a:cubicBezTo>
                  <a:pt x="1234" y="3553"/>
                  <a:pt x="919" y="3105"/>
                  <a:pt x="595" y="2541"/>
                </a:cubicBezTo>
                <a:cubicBezTo>
                  <a:pt x="140" y="1748"/>
                  <a:pt x="158" y="1389"/>
                  <a:pt x="448" y="642"/>
                </a:cubicBezTo>
                <a:cubicBezTo>
                  <a:pt x="475" y="570"/>
                  <a:pt x="506" y="498"/>
                  <a:pt x="535" y="428"/>
                </a:cubicBezTo>
                <a:cubicBezTo>
                  <a:pt x="592" y="291"/>
                  <a:pt x="649" y="150"/>
                  <a:pt x="695" y="0"/>
                </a:cubicBezTo>
                <a:lnTo>
                  <a:pt x="663" y="0"/>
                </a:lnTo>
                <a:close/>
                <a:moveTo>
                  <a:pt x="1400" y="0"/>
                </a:moveTo>
                <a:cubicBezTo>
                  <a:pt x="1374" y="25"/>
                  <a:pt x="1348" y="55"/>
                  <a:pt x="1320" y="93"/>
                </a:cubicBezTo>
                <a:cubicBezTo>
                  <a:pt x="1188" y="274"/>
                  <a:pt x="1062" y="485"/>
                  <a:pt x="947" y="721"/>
                </a:cubicBezTo>
                <a:cubicBezTo>
                  <a:pt x="693" y="1241"/>
                  <a:pt x="657" y="1750"/>
                  <a:pt x="839" y="2235"/>
                </a:cubicBezTo>
                <a:cubicBezTo>
                  <a:pt x="1168" y="3112"/>
                  <a:pt x="1590" y="3653"/>
                  <a:pt x="2130" y="3892"/>
                </a:cubicBezTo>
                <a:cubicBezTo>
                  <a:pt x="2501" y="4056"/>
                  <a:pt x="2818" y="4336"/>
                  <a:pt x="3094" y="4749"/>
                </a:cubicBezTo>
                <a:cubicBezTo>
                  <a:pt x="3312" y="5073"/>
                  <a:pt x="3513" y="5288"/>
                  <a:pt x="3728" y="5426"/>
                </a:cubicBezTo>
                <a:cubicBezTo>
                  <a:pt x="3817" y="5484"/>
                  <a:pt x="3913" y="5512"/>
                  <a:pt x="4007" y="5512"/>
                </a:cubicBezTo>
                <a:cubicBezTo>
                  <a:pt x="4133" y="5512"/>
                  <a:pt x="4254" y="5462"/>
                  <a:pt x="4351" y="5362"/>
                </a:cubicBezTo>
                <a:cubicBezTo>
                  <a:pt x="4452" y="5258"/>
                  <a:pt x="4571" y="5055"/>
                  <a:pt x="4566" y="4676"/>
                </a:cubicBezTo>
                <a:lnTo>
                  <a:pt x="4566" y="4673"/>
                </a:lnTo>
                <a:cubicBezTo>
                  <a:pt x="4532" y="4233"/>
                  <a:pt x="4481" y="3719"/>
                  <a:pt x="4359" y="3234"/>
                </a:cubicBezTo>
                <a:cubicBezTo>
                  <a:pt x="4244" y="2780"/>
                  <a:pt x="4089" y="2433"/>
                  <a:pt x="3883" y="2173"/>
                </a:cubicBezTo>
                <a:cubicBezTo>
                  <a:pt x="3649" y="1878"/>
                  <a:pt x="3371" y="1650"/>
                  <a:pt x="3009" y="1455"/>
                </a:cubicBezTo>
                <a:cubicBezTo>
                  <a:pt x="2692" y="1284"/>
                  <a:pt x="2424" y="1071"/>
                  <a:pt x="2188" y="802"/>
                </a:cubicBezTo>
                <a:cubicBezTo>
                  <a:pt x="2079" y="676"/>
                  <a:pt x="1988" y="519"/>
                  <a:pt x="1900" y="368"/>
                </a:cubicBezTo>
                <a:cubicBezTo>
                  <a:pt x="1849" y="281"/>
                  <a:pt x="1798" y="193"/>
                  <a:pt x="1742" y="109"/>
                </a:cubicBezTo>
                <a:cubicBezTo>
                  <a:pt x="1712" y="63"/>
                  <a:pt x="1683" y="29"/>
                  <a:pt x="1656" y="0"/>
                </a:cubicBezTo>
                <a:lnTo>
                  <a:pt x="1597" y="0"/>
                </a:lnTo>
                <a:cubicBezTo>
                  <a:pt x="1635" y="26"/>
                  <a:pt x="1675" y="72"/>
                  <a:pt x="1722" y="141"/>
                </a:cubicBezTo>
                <a:cubicBezTo>
                  <a:pt x="1776" y="223"/>
                  <a:pt x="1827" y="312"/>
                  <a:pt x="1877" y="398"/>
                </a:cubicBezTo>
                <a:cubicBezTo>
                  <a:pt x="1966" y="551"/>
                  <a:pt x="2059" y="709"/>
                  <a:pt x="2171" y="838"/>
                </a:cubicBezTo>
                <a:cubicBezTo>
                  <a:pt x="2409" y="1109"/>
                  <a:pt x="2680" y="1325"/>
                  <a:pt x="2999" y="1497"/>
                </a:cubicBezTo>
                <a:cubicBezTo>
                  <a:pt x="3358" y="1690"/>
                  <a:pt x="3633" y="1916"/>
                  <a:pt x="3864" y="2208"/>
                </a:cubicBezTo>
                <a:cubicBezTo>
                  <a:pt x="4066" y="2462"/>
                  <a:pt x="4219" y="2803"/>
                  <a:pt x="4332" y="3250"/>
                </a:cubicBezTo>
                <a:cubicBezTo>
                  <a:pt x="4453" y="3731"/>
                  <a:pt x="4504" y="4241"/>
                  <a:pt x="4537" y="4678"/>
                </a:cubicBezTo>
                <a:cubicBezTo>
                  <a:pt x="4542" y="5035"/>
                  <a:pt x="4429" y="5227"/>
                  <a:pt x="4334" y="5325"/>
                </a:cubicBezTo>
                <a:cubicBezTo>
                  <a:pt x="4173" y="5491"/>
                  <a:pt x="3939" y="5514"/>
                  <a:pt x="3738" y="5385"/>
                </a:cubicBezTo>
                <a:cubicBezTo>
                  <a:pt x="3528" y="5249"/>
                  <a:pt x="3329" y="5037"/>
                  <a:pt x="3114" y="4717"/>
                </a:cubicBezTo>
                <a:cubicBezTo>
                  <a:pt x="2834" y="4299"/>
                  <a:pt x="2515" y="4016"/>
                  <a:pt x="2139" y="3849"/>
                </a:cubicBezTo>
                <a:cubicBezTo>
                  <a:pt x="1607" y="3614"/>
                  <a:pt x="1190" y="3079"/>
                  <a:pt x="865" y="2213"/>
                </a:cubicBezTo>
                <a:cubicBezTo>
                  <a:pt x="689" y="1745"/>
                  <a:pt x="725" y="1252"/>
                  <a:pt x="971" y="748"/>
                </a:cubicBezTo>
                <a:cubicBezTo>
                  <a:pt x="1085" y="514"/>
                  <a:pt x="1209" y="305"/>
                  <a:pt x="1340" y="126"/>
                </a:cubicBezTo>
                <a:cubicBezTo>
                  <a:pt x="1385" y="65"/>
                  <a:pt x="1424" y="24"/>
                  <a:pt x="1460" y="0"/>
                </a:cubicBezTo>
                <a:lnTo>
                  <a:pt x="1400" y="0"/>
                </a:lnTo>
                <a:close/>
                <a:moveTo>
                  <a:pt x="3065" y="0"/>
                </a:moveTo>
                <a:cubicBezTo>
                  <a:pt x="3087" y="52"/>
                  <a:pt x="3110" y="104"/>
                  <a:pt x="3130" y="142"/>
                </a:cubicBezTo>
                <a:cubicBezTo>
                  <a:pt x="3332" y="542"/>
                  <a:pt x="3578" y="888"/>
                  <a:pt x="3833" y="1237"/>
                </a:cubicBezTo>
                <a:cubicBezTo>
                  <a:pt x="4017" y="1489"/>
                  <a:pt x="4211" y="1762"/>
                  <a:pt x="4374" y="2072"/>
                </a:cubicBezTo>
                <a:cubicBezTo>
                  <a:pt x="4664" y="2624"/>
                  <a:pt x="4874" y="3261"/>
                  <a:pt x="5077" y="3877"/>
                </a:cubicBezTo>
                <a:cubicBezTo>
                  <a:pt x="5178" y="4182"/>
                  <a:pt x="5282" y="4498"/>
                  <a:pt x="5394" y="4799"/>
                </a:cubicBezTo>
                <a:cubicBezTo>
                  <a:pt x="5502" y="5088"/>
                  <a:pt x="5482" y="5431"/>
                  <a:pt x="5340" y="5766"/>
                </a:cubicBezTo>
                <a:cubicBezTo>
                  <a:pt x="5080" y="6376"/>
                  <a:pt x="4376" y="6835"/>
                  <a:pt x="3892" y="6709"/>
                </a:cubicBezTo>
                <a:cubicBezTo>
                  <a:pt x="3479" y="6602"/>
                  <a:pt x="3218" y="6200"/>
                  <a:pt x="2997" y="5781"/>
                </a:cubicBezTo>
                <a:cubicBezTo>
                  <a:pt x="2727" y="5267"/>
                  <a:pt x="2425" y="4918"/>
                  <a:pt x="2072" y="4717"/>
                </a:cubicBezTo>
                <a:cubicBezTo>
                  <a:pt x="1837" y="4582"/>
                  <a:pt x="1533" y="4385"/>
                  <a:pt x="1279" y="4042"/>
                </a:cubicBezTo>
                <a:cubicBezTo>
                  <a:pt x="1232" y="3980"/>
                  <a:pt x="1186" y="3917"/>
                  <a:pt x="1140" y="3854"/>
                </a:cubicBezTo>
                <a:cubicBezTo>
                  <a:pt x="993" y="3653"/>
                  <a:pt x="842" y="3445"/>
                  <a:pt x="681" y="3264"/>
                </a:cubicBezTo>
                <a:cubicBezTo>
                  <a:pt x="655" y="3235"/>
                  <a:pt x="630" y="3206"/>
                  <a:pt x="604" y="3178"/>
                </a:cubicBezTo>
                <a:cubicBezTo>
                  <a:pt x="414" y="2962"/>
                  <a:pt x="218" y="2743"/>
                  <a:pt x="0" y="2582"/>
                </a:cubicBezTo>
                <a:lnTo>
                  <a:pt x="0" y="2636"/>
                </a:lnTo>
                <a:cubicBezTo>
                  <a:pt x="210" y="2794"/>
                  <a:pt x="402" y="3004"/>
                  <a:pt x="586" y="3213"/>
                </a:cubicBezTo>
                <a:cubicBezTo>
                  <a:pt x="612" y="3242"/>
                  <a:pt x="638" y="3271"/>
                  <a:pt x="663" y="3299"/>
                </a:cubicBezTo>
                <a:cubicBezTo>
                  <a:pt x="823" y="3479"/>
                  <a:pt x="974" y="3686"/>
                  <a:pt x="1120" y="3886"/>
                </a:cubicBezTo>
                <a:cubicBezTo>
                  <a:pt x="1166" y="3949"/>
                  <a:pt x="1212" y="4013"/>
                  <a:pt x="1259" y="4076"/>
                </a:cubicBezTo>
                <a:cubicBezTo>
                  <a:pt x="1517" y="4423"/>
                  <a:pt x="1823" y="4624"/>
                  <a:pt x="2061" y="4759"/>
                </a:cubicBezTo>
                <a:cubicBezTo>
                  <a:pt x="2409" y="4958"/>
                  <a:pt x="2708" y="5301"/>
                  <a:pt x="2975" y="5808"/>
                </a:cubicBezTo>
                <a:cubicBezTo>
                  <a:pt x="3188" y="6214"/>
                  <a:pt x="3463" y="6644"/>
                  <a:pt x="3887" y="6754"/>
                </a:cubicBezTo>
                <a:cubicBezTo>
                  <a:pt x="3943" y="6768"/>
                  <a:pt x="4001" y="6776"/>
                  <a:pt x="4061" y="6776"/>
                </a:cubicBezTo>
                <a:cubicBezTo>
                  <a:pt x="4537" y="6776"/>
                  <a:pt x="5129" y="6343"/>
                  <a:pt x="5365" y="5790"/>
                </a:cubicBezTo>
                <a:cubicBezTo>
                  <a:pt x="5514" y="5440"/>
                  <a:pt x="5533" y="5081"/>
                  <a:pt x="5420" y="4778"/>
                </a:cubicBezTo>
                <a:cubicBezTo>
                  <a:pt x="5307" y="4477"/>
                  <a:pt x="5204" y="4161"/>
                  <a:pt x="5103" y="3856"/>
                </a:cubicBezTo>
                <a:cubicBezTo>
                  <a:pt x="4900" y="3238"/>
                  <a:pt x="4689" y="2599"/>
                  <a:pt x="4397" y="2043"/>
                </a:cubicBezTo>
                <a:cubicBezTo>
                  <a:pt x="4233" y="1731"/>
                  <a:pt x="4038" y="1458"/>
                  <a:pt x="3853" y="1204"/>
                </a:cubicBezTo>
                <a:cubicBezTo>
                  <a:pt x="3589" y="843"/>
                  <a:pt x="3355" y="512"/>
                  <a:pt x="3153" y="115"/>
                </a:cubicBezTo>
                <a:cubicBezTo>
                  <a:pt x="3133" y="75"/>
                  <a:pt x="3118" y="38"/>
                  <a:pt x="3101" y="0"/>
                </a:cubicBezTo>
                <a:lnTo>
                  <a:pt x="3065" y="0"/>
                </a:lnTo>
                <a:close/>
                <a:moveTo>
                  <a:pt x="3149" y="0"/>
                </a:moveTo>
                <a:cubicBezTo>
                  <a:pt x="3335" y="435"/>
                  <a:pt x="3586" y="785"/>
                  <a:pt x="3810" y="1071"/>
                </a:cubicBezTo>
                <a:cubicBezTo>
                  <a:pt x="4329" y="1736"/>
                  <a:pt x="4721" y="2516"/>
                  <a:pt x="5007" y="3457"/>
                </a:cubicBezTo>
                <a:cubicBezTo>
                  <a:pt x="5104" y="3777"/>
                  <a:pt x="5219" y="4100"/>
                  <a:pt x="5347" y="4415"/>
                </a:cubicBezTo>
                <a:cubicBezTo>
                  <a:pt x="5624" y="5094"/>
                  <a:pt x="5562" y="5711"/>
                  <a:pt x="5171" y="6198"/>
                </a:cubicBezTo>
                <a:cubicBezTo>
                  <a:pt x="4756" y="6714"/>
                  <a:pt x="4299" y="6909"/>
                  <a:pt x="3811" y="6779"/>
                </a:cubicBezTo>
                <a:cubicBezTo>
                  <a:pt x="3554" y="6711"/>
                  <a:pt x="3332" y="6505"/>
                  <a:pt x="3111" y="6131"/>
                </a:cubicBezTo>
                <a:cubicBezTo>
                  <a:pt x="3020" y="5976"/>
                  <a:pt x="2929" y="5815"/>
                  <a:pt x="2845" y="5662"/>
                </a:cubicBezTo>
                <a:cubicBezTo>
                  <a:pt x="2626" y="5269"/>
                  <a:pt x="2334" y="4971"/>
                  <a:pt x="1952" y="4752"/>
                </a:cubicBezTo>
                <a:cubicBezTo>
                  <a:pt x="1622" y="4564"/>
                  <a:pt x="1320" y="4269"/>
                  <a:pt x="1054" y="3878"/>
                </a:cubicBezTo>
                <a:cubicBezTo>
                  <a:pt x="763" y="3449"/>
                  <a:pt x="417" y="3063"/>
                  <a:pt x="0" y="2699"/>
                </a:cubicBezTo>
                <a:lnTo>
                  <a:pt x="0" y="2751"/>
                </a:lnTo>
                <a:cubicBezTo>
                  <a:pt x="408" y="3109"/>
                  <a:pt x="748" y="3490"/>
                  <a:pt x="1034" y="3911"/>
                </a:cubicBezTo>
                <a:cubicBezTo>
                  <a:pt x="1302" y="4307"/>
                  <a:pt x="1608" y="4603"/>
                  <a:pt x="1941" y="4794"/>
                </a:cubicBezTo>
                <a:cubicBezTo>
                  <a:pt x="2319" y="5010"/>
                  <a:pt x="2607" y="5304"/>
                  <a:pt x="2822" y="5691"/>
                </a:cubicBezTo>
                <a:cubicBezTo>
                  <a:pt x="2907" y="5844"/>
                  <a:pt x="2998" y="6005"/>
                  <a:pt x="3089" y="6161"/>
                </a:cubicBezTo>
                <a:cubicBezTo>
                  <a:pt x="3315" y="6543"/>
                  <a:pt x="3542" y="6754"/>
                  <a:pt x="3806" y="6824"/>
                </a:cubicBezTo>
                <a:cubicBezTo>
                  <a:pt x="3905" y="6851"/>
                  <a:pt x="4003" y="6864"/>
                  <a:pt x="4100" y="6864"/>
                </a:cubicBezTo>
                <a:cubicBezTo>
                  <a:pt x="4487" y="6864"/>
                  <a:pt x="4853" y="6652"/>
                  <a:pt x="5190" y="6232"/>
                </a:cubicBezTo>
                <a:cubicBezTo>
                  <a:pt x="5594" y="5728"/>
                  <a:pt x="5658" y="5091"/>
                  <a:pt x="5372" y="4390"/>
                </a:cubicBezTo>
                <a:cubicBezTo>
                  <a:pt x="5244" y="4077"/>
                  <a:pt x="5131" y="3757"/>
                  <a:pt x="5034" y="3439"/>
                </a:cubicBezTo>
                <a:cubicBezTo>
                  <a:pt x="4746" y="2492"/>
                  <a:pt x="4351" y="1707"/>
                  <a:pt x="3829" y="1038"/>
                </a:cubicBezTo>
                <a:cubicBezTo>
                  <a:pt x="3611" y="759"/>
                  <a:pt x="3368" y="419"/>
                  <a:pt x="3184" y="0"/>
                </a:cubicBezTo>
                <a:lnTo>
                  <a:pt x="3149" y="0"/>
                </a:lnTo>
                <a:close/>
                <a:moveTo>
                  <a:pt x="3459" y="0"/>
                </a:moveTo>
                <a:cubicBezTo>
                  <a:pt x="3569" y="305"/>
                  <a:pt x="3726" y="561"/>
                  <a:pt x="3902" y="831"/>
                </a:cubicBezTo>
                <a:cubicBezTo>
                  <a:pt x="4267" y="1391"/>
                  <a:pt x="4644" y="2010"/>
                  <a:pt x="4931" y="2740"/>
                </a:cubicBezTo>
                <a:cubicBezTo>
                  <a:pt x="5009" y="2939"/>
                  <a:pt x="5088" y="3138"/>
                  <a:pt x="5167" y="3336"/>
                </a:cubicBezTo>
                <a:cubicBezTo>
                  <a:pt x="5322" y="3725"/>
                  <a:pt x="5481" y="4127"/>
                  <a:pt x="5632" y="4527"/>
                </a:cubicBezTo>
                <a:cubicBezTo>
                  <a:pt x="5887" y="5198"/>
                  <a:pt x="5749" y="5661"/>
                  <a:pt x="5462" y="6151"/>
                </a:cubicBezTo>
                <a:cubicBezTo>
                  <a:pt x="5104" y="6765"/>
                  <a:pt x="4678" y="7102"/>
                  <a:pt x="4198" y="7154"/>
                </a:cubicBezTo>
                <a:cubicBezTo>
                  <a:pt x="3686" y="7210"/>
                  <a:pt x="3284" y="6968"/>
                  <a:pt x="3003" y="6434"/>
                </a:cubicBezTo>
                <a:cubicBezTo>
                  <a:pt x="2705" y="5867"/>
                  <a:pt x="2340" y="5241"/>
                  <a:pt x="1788" y="4995"/>
                </a:cubicBezTo>
                <a:cubicBezTo>
                  <a:pt x="1627" y="4923"/>
                  <a:pt x="1470" y="4795"/>
                  <a:pt x="1307" y="4602"/>
                </a:cubicBezTo>
                <a:cubicBezTo>
                  <a:pt x="1280" y="4571"/>
                  <a:pt x="1254" y="4540"/>
                  <a:pt x="1227" y="4509"/>
                </a:cubicBezTo>
                <a:cubicBezTo>
                  <a:pt x="1146" y="4418"/>
                  <a:pt x="1063" y="4323"/>
                  <a:pt x="994" y="4212"/>
                </a:cubicBezTo>
                <a:cubicBezTo>
                  <a:pt x="689" y="3721"/>
                  <a:pt x="362" y="3476"/>
                  <a:pt x="0" y="3469"/>
                </a:cubicBezTo>
                <a:lnTo>
                  <a:pt x="0" y="3513"/>
                </a:lnTo>
                <a:cubicBezTo>
                  <a:pt x="355" y="3518"/>
                  <a:pt x="668" y="3753"/>
                  <a:pt x="972" y="4242"/>
                </a:cubicBezTo>
                <a:cubicBezTo>
                  <a:pt x="1043" y="4356"/>
                  <a:pt x="1127" y="4452"/>
                  <a:pt x="1208" y="4545"/>
                </a:cubicBezTo>
                <a:cubicBezTo>
                  <a:pt x="1235" y="4576"/>
                  <a:pt x="1262" y="4605"/>
                  <a:pt x="1289" y="4636"/>
                </a:cubicBezTo>
                <a:cubicBezTo>
                  <a:pt x="1455" y="4832"/>
                  <a:pt x="1615" y="4964"/>
                  <a:pt x="1780" y="5038"/>
                </a:cubicBezTo>
                <a:cubicBezTo>
                  <a:pt x="2324" y="5280"/>
                  <a:pt x="2684" y="5900"/>
                  <a:pt x="2980" y="6462"/>
                </a:cubicBezTo>
                <a:cubicBezTo>
                  <a:pt x="3241" y="6957"/>
                  <a:pt x="3603" y="7208"/>
                  <a:pt x="4057" y="7208"/>
                </a:cubicBezTo>
                <a:cubicBezTo>
                  <a:pt x="4104" y="7208"/>
                  <a:pt x="4151" y="7205"/>
                  <a:pt x="4200" y="7199"/>
                </a:cubicBezTo>
                <a:cubicBezTo>
                  <a:pt x="4688" y="7146"/>
                  <a:pt x="5120" y="6804"/>
                  <a:pt x="5484" y="6181"/>
                </a:cubicBezTo>
                <a:cubicBezTo>
                  <a:pt x="5833" y="5584"/>
                  <a:pt x="5884" y="5098"/>
                  <a:pt x="5659" y="4504"/>
                </a:cubicBezTo>
                <a:cubicBezTo>
                  <a:pt x="5507" y="4104"/>
                  <a:pt x="5347" y="3702"/>
                  <a:pt x="5193" y="3313"/>
                </a:cubicBezTo>
                <a:cubicBezTo>
                  <a:pt x="5114" y="3114"/>
                  <a:pt x="5035" y="2916"/>
                  <a:pt x="4956" y="2716"/>
                </a:cubicBezTo>
                <a:cubicBezTo>
                  <a:pt x="4668" y="1982"/>
                  <a:pt x="4290" y="1362"/>
                  <a:pt x="3923" y="799"/>
                </a:cubicBezTo>
                <a:cubicBezTo>
                  <a:pt x="3753" y="539"/>
                  <a:pt x="3600" y="291"/>
                  <a:pt x="3493" y="0"/>
                </a:cubicBezTo>
                <a:lnTo>
                  <a:pt x="3459" y="0"/>
                </a:lnTo>
                <a:close/>
                <a:moveTo>
                  <a:pt x="3802" y="0"/>
                </a:moveTo>
                <a:cubicBezTo>
                  <a:pt x="3851" y="118"/>
                  <a:pt x="3906" y="236"/>
                  <a:pt x="3969" y="356"/>
                </a:cubicBezTo>
                <a:cubicBezTo>
                  <a:pt x="4101" y="604"/>
                  <a:pt x="4239" y="851"/>
                  <a:pt x="4373" y="1091"/>
                </a:cubicBezTo>
                <a:cubicBezTo>
                  <a:pt x="4465" y="1255"/>
                  <a:pt x="4560" y="1426"/>
                  <a:pt x="4653" y="1594"/>
                </a:cubicBezTo>
                <a:cubicBezTo>
                  <a:pt x="4938" y="2117"/>
                  <a:pt x="5182" y="2696"/>
                  <a:pt x="5419" y="3256"/>
                </a:cubicBezTo>
                <a:cubicBezTo>
                  <a:pt x="5562" y="3594"/>
                  <a:pt x="5710" y="3943"/>
                  <a:pt x="5865" y="4276"/>
                </a:cubicBezTo>
                <a:cubicBezTo>
                  <a:pt x="6071" y="4719"/>
                  <a:pt x="6088" y="5206"/>
                  <a:pt x="5916" y="5723"/>
                </a:cubicBezTo>
                <a:cubicBezTo>
                  <a:pt x="5757" y="6199"/>
                  <a:pt x="5509" y="6553"/>
                  <a:pt x="5248" y="6902"/>
                </a:cubicBezTo>
                <a:cubicBezTo>
                  <a:pt x="5098" y="7105"/>
                  <a:pt x="4919" y="7327"/>
                  <a:pt x="4698" y="7409"/>
                </a:cubicBezTo>
                <a:cubicBezTo>
                  <a:pt x="3806" y="7739"/>
                  <a:pt x="3038" y="7365"/>
                  <a:pt x="2535" y="6355"/>
                </a:cubicBezTo>
                <a:cubicBezTo>
                  <a:pt x="2295" y="5874"/>
                  <a:pt x="1984" y="5625"/>
                  <a:pt x="1612" y="5616"/>
                </a:cubicBezTo>
                <a:cubicBezTo>
                  <a:pt x="1502" y="5614"/>
                  <a:pt x="1421" y="5656"/>
                  <a:pt x="1372" y="5744"/>
                </a:cubicBezTo>
                <a:cubicBezTo>
                  <a:pt x="1323" y="5833"/>
                  <a:pt x="1310" y="5967"/>
                  <a:pt x="1333" y="6141"/>
                </a:cubicBezTo>
                <a:cubicBezTo>
                  <a:pt x="1341" y="6204"/>
                  <a:pt x="1351" y="6267"/>
                  <a:pt x="1361" y="6328"/>
                </a:cubicBezTo>
                <a:cubicBezTo>
                  <a:pt x="1375" y="6415"/>
                  <a:pt x="1389" y="6504"/>
                  <a:pt x="1398" y="6593"/>
                </a:cubicBezTo>
                <a:cubicBezTo>
                  <a:pt x="1452" y="7155"/>
                  <a:pt x="1368" y="7518"/>
                  <a:pt x="1125" y="7770"/>
                </a:cubicBezTo>
                <a:cubicBezTo>
                  <a:pt x="1080" y="7817"/>
                  <a:pt x="1035" y="7865"/>
                  <a:pt x="989" y="7912"/>
                </a:cubicBezTo>
                <a:cubicBezTo>
                  <a:pt x="673" y="8242"/>
                  <a:pt x="349" y="8581"/>
                  <a:pt x="0" y="8852"/>
                </a:cubicBezTo>
                <a:lnTo>
                  <a:pt x="0" y="8902"/>
                </a:lnTo>
                <a:cubicBezTo>
                  <a:pt x="355" y="8628"/>
                  <a:pt x="686" y="8284"/>
                  <a:pt x="1007" y="7949"/>
                </a:cubicBezTo>
                <a:cubicBezTo>
                  <a:pt x="1052" y="7902"/>
                  <a:pt x="1097" y="7854"/>
                  <a:pt x="1143" y="7807"/>
                </a:cubicBezTo>
                <a:cubicBezTo>
                  <a:pt x="1392" y="7547"/>
                  <a:pt x="1483" y="7160"/>
                  <a:pt x="1428" y="6586"/>
                </a:cubicBezTo>
                <a:cubicBezTo>
                  <a:pt x="1419" y="6495"/>
                  <a:pt x="1404" y="6405"/>
                  <a:pt x="1390" y="6317"/>
                </a:cubicBezTo>
                <a:cubicBezTo>
                  <a:pt x="1380" y="6256"/>
                  <a:pt x="1370" y="6193"/>
                  <a:pt x="1362" y="6131"/>
                </a:cubicBezTo>
                <a:cubicBezTo>
                  <a:pt x="1341" y="5971"/>
                  <a:pt x="1353" y="5851"/>
                  <a:pt x="1396" y="5772"/>
                </a:cubicBezTo>
                <a:cubicBezTo>
                  <a:pt x="1438" y="5696"/>
                  <a:pt x="1511" y="5658"/>
                  <a:pt x="1612" y="5660"/>
                </a:cubicBezTo>
                <a:cubicBezTo>
                  <a:pt x="1974" y="5669"/>
                  <a:pt x="2276" y="5913"/>
                  <a:pt x="2511" y="6382"/>
                </a:cubicBezTo>
                <a:cubicBezTo>
                  <a:pt x="2900" y="7165"/>
                  <a:pt x="3446" y="7572"/>
                  <a:pt x="4084" y="7572"/>
                </a:cubicBezTo>
                <a:cubicBezTo>
                  <a:pt x="4283" y="7572"/>
                  <a:pt x="4490" y="7532"/>
                  <a:pt x="4704" y="7452"/>
                </a:cubicBezTo>
                <a:cubicBezTo>
                  <a:pt x="4932" y="7368"/>
                  <a:pt x="5115" y="7142"/>
                  <a:pt x="5268" y="6937"/>
                </a:cubicBezTo>
                <a:cubicBezTo>
                  <a:pt x="5531" y="6584"/>
                  <a:pt x="5781" y="6227"/>
                  <a:pt x="5942" y="5744"/>
                </a:cubicBezTo>
                <a:cubicBezTo>
                  <a:pt x="6119" y="5211"/>
                  <a:pt x="6102" y="4708"/>
                  <a:pt x="5889" y="4251"/>
                </a:cubicBezTo>
                <a:cubicBezTo>
                  <a:pt x="5735" y="3918"/>
                  <a:pt x="5587" y="3569"/>
                  <a:pt x="5444" y="3231"/>
                </a:cubicBezTo>
                <a:cubicBezTo>
                  <a:pt x="5207" y="2670"/>
                  <a:pt x="4962" y="2090"/>
                  <a:pt x="4675" y="1566"/>
                </a:cubicBezTo>
                <a:cubicBezTo>
                  <a:pt x="4583" y="1397"/>
                  <a:pt x="4488" y="1226"/>
                  <a:pt x="4396" y="1062"/>
                </a:cubicBezTo>
                <a:cubicBezTo>
                  <a:pt x="4262" y="823"/>
                  <a:pt x="4124" y="577"/>
                  <a:pt x="3992" y="329"/>
                </a:cubicBezTo>
                <a:cubicBezTo>
                  <a:pt x="3933" y="218"/>
                  <a:pt x="3881" y="109"/>
                  <a:pt x="3836" y="0"/>
                </a:cubicBezTo>
                <a:lnTo>
                  <a:pt x="3802" y="0"/>
                </a:lnTo>
                <a:close/>
                <a:moveTo>
                  <a:pt x="4209" y="0"/>
                </a:moveTo>
                <a:cubicBezTo>
                  <a:pt x="4209" y="1"/>
                  <a:pt x="4210" y="2"/>
                  <a:pt x="4210" y="2"/>
                </a:cubicBezTo>
                <a:cubicBezTo>
                  <a:pt x="4225" y="44"/>
                  <a:pt x="4242" y="87"/>
                  <a:pt x="4260" y="126"/>
                </a:cubicBezTo>
                <a:cubicBezTo>
                  <a:pt x="4410" y="460"/>
                  <a:pt x="4581" y="777"/>
                  <a:pt x="4746" y="1084"/>
                </a:cubicBezTo>
                <a:cubicBezTo>
                  <a:pt x="4920" y="1406"/>
                  <a:pt x="5100" y="1740"/>
                  <a:pt x="5256" y="2091"/>
                </a:cubicBezTo>
                <a:cubicBezTo>
                  <a:pt x="5412" y="2444"/>
                  <a:pt x="5580" y="2791"/>
                  <a:pt x="5742" y="3128"/>
                </a:cubicBezTo>
                <a:cubicBezTo>
                  <a:pt x="5911" y="3476"/>
                  <a:pt x="6085" y="3836"/>
                  <a:pt x="6246" y="4201"/>
                </a:cubicBezTo>
                <a:cubicBezTo>
                  <a:pt x="6409" y="4573"/>
                  <a:pt x="6423" y="5003"/>
                  <a:pt x="6288" y="5518"/>
                </a:cubicBezTo>
                <a:cubicBezTo>
                  <a:pt x="6143" y="6072"/>
                  <a:pt x="5892" y="6513"/>
                  <a:pt x="5690" y="6836"/>
                </a:cubicBezTo>
                <a:cubicBezTo>
                  <a:pt x="5669" y="6869"/>
                  <a:pt x="5648" y="6903"/>
                  <a:pt x="5627" y="6937"/>
                </a:cubicBezTo>
                <a:cubicBezTo>
                  <a:pt x="5480" y="7172"/>
                  <a:pt x="5329" y="7415"/>
                  <a:pt x="5156" y="7616"/>
                </a:cubicBezTo>
                <a:cubicBezTo>
                  <a:pt x="4860" y="7957"/>
                  <a:pt x="4518" y="7974"/>
                  <a:pt x="4254" y="7951"/>
                </a:cubicBezTo>
                <a:lnTo>
                  <a:pt x="4196" y="7946"/>
                </a:lnTo>
                <a:cubicBezTo>
                  <a:pt x="3915" y="7921"/>
                  <a:pt x="3624" y="7895"/>
                  <a:pt x="3343" y="7804"/>
                </a:cubicBezTo>
                <a:cubicBezTo>
                  <a:pt x="3076" y="7718"/>
                  <a:pt x="2848" y="7603"/>
                  <a:pt x="2643" y="7450"/>
                </a:cubicBezTo>
                <a:cubicBezTo>
                  <a:pt x="2612" y="7427"/>
                  <a:pt x="2578" y="7403"/>
                  <a:pt x="2537" y="7375"/>
                </a:cubicBezTo>
                <a:cubicBezTo>
                  <a:pt x="2316" y="7227"/>
                  <a:pt x="2154" y="7277"/>
                  <a:pt x="2012" y="7535"/>
                </a:cubicBezTo>
                <a:cubicBezTo>
                  <a:pt x="1794" y="7931"/>
                  <a:pt x="1502" y="8189"/>
                  <a:pt x="1246" y="8390"/>
                </a:cubicBezTo>
                <a:cubicBezTo>
                  <a:pt x="980" y="8598"/>
                  <a:pt x="720" y="8836"/>
                  <a:pt x="469" y="9066"/>
                </a:cubicBezTo>
                <a:lnTo>
                  <a:pt x="347" y="9178"/>
                </a:lnTo>
                <a:cubicBezTo>
                  <a:pt x="242" y="9275"/>
                  <a:pt x="125" y="9352"/>
                  <a:pt x="0" y="9409"/>
                </a:cubicBezTo>
                <a:lnTo>
                  <a:pt x="0" y="9456"/>
                </a:lnTo>
                <a:cubicBezTo>
                  <a:pt x="130" y="9397"/>
                  <a:pt x="252" y="9318"/>
                  <a:pt x="363" y="9217"/>
                </a:cubicBezTo>
                <a:lnTo>
                  <a:pt x="484" y="9104"/>
                </a:lnTo>
                <a:cubicBezTo>
                  <a:pt x="735" y="8875"/>
                  <a:pt x="995" y="8638"/>
                  <a:pt x="1260" y="8430"/>
                </a:cubicBezTo>
                <a:cubicBezTo>
                  <a:pt x="1519" y="8227"/>
                  <a:pt x="1814" y="7965"/>
                  <a:pt x="2035" y="7564"/>
                </a:cubicBezTo>
                <a:cubicBezTo>
                  <a:pt x="2168" y="7323"/>
                  <a:pt x="2318" y="7277"/>
                  <a:pt x="2524" y="7416"/>
                </a:cubicBezTo>
                <a:cubicBezTo>
                  <a:pt x="2565" y="7443"/>
                  <a:pt x="2599" y="7467"/>
                  <a:pt x="2629" y="7489"/>
                </a:cubicBezTo>
                <a:cubicBezTo>
                  <a:pt x="2836" y="7644"/>
                  <a:pt x="3068" y="7762"/>
                  <a:pt x="3337" y="7849"/>
                </a:cubicBezTo>
                <a:cubicBezTo>
                  <a:pt x="3620" y="7941"/>
                  <a:pt x="3912" y="7966"/>
                  <a:pt x="4194" y="7991"/>
                </a:cubicBezTo>
                <a:lnTo>
                  <a:pt x="4252" y="7996"/>
                </a:lnTo>
                <a:cubicBezTo>
                  <a:pt x="4521" y="8020"/>
                  <a:pt x="4870" y="8002"/>
                  <a:pt x="5174" y="7651"/>
                </a:cubicBezTo>
                <a:cubicBezTo>
                  <a:pt x="5349" y="7449"/>
                  <a:pt x="5501" y="7204"/>
                  <a:pt x="5649" y="6967"/>
                </a:cubicBezTo>
                <a:cubicBezTo>
                  <a:pt x="5670" y="6933"/>
                  <a:pt x="5691" y="6900"/>
                  <a:pt x="5712" y="6867"/>
                </a:cubicBezTo>
                <a:cubicBezTo>
                  <a:pt x="5916" y="6542"/>
                  <a:pt x="6169" y="6096"/>
                  <a:pt x="6316" y="5534"/>
                </a:cubicBezTo>
                <a:cubicBezTo>
                  <a:pt x="6454" y="5005"/>
                  <a:pt x="6439" y="4561"/>
                  <a:pt x="6270" y="4177"/>
                </a:cubicBezTo>
                <a:cubicBezTo>
                  <a:pt x="6109" y="3811"/>
                  <a:pt x="5934" y="3451"/>
                  <a:pt x="5766" y="3102"/>
                </a:cubicBezTo>
                <a:cubicBezTo>
                  <a:pt x="5604" y="2766"/>
                  <a:pt x="5436" y="2418"/>
                  <a:pt x="5280" y="2066"/>
                </a:cubicBezTo>
                <a:cubicBezTo>
                  <a:pt x="5124" y="1713"/>
                  <a:pt x="4943" y="1380"/>
                  <a:pt x="4769" y="1056"/>
                </a:cubicBezTo>
                <a:cubicBezTo>
                  <a:pt x="4604" y="750"/>
                  <a:pt x="4434" y="433"/>
                  <a:pt x="4284" y="101"/>
                </a:cubicBezTo>
                <a:cubicBezTo>
                  <a:pt x="4269" y="69"/>
                  <a:pt x="4256" y="34"/>
                  <a:pt x="4243" y="0"/>
                </a:cubicBezTo>
                <a:lnTo>
                  <a:pt x="4209" y="0"/>
                </a:lnTo>
                <a:close/>
                <a:moveTo>
                  <a:pt x="4485" y="0"/>
                </a:moveTo>
                <a:cubicBezTo>
                  <a:pt x="4499" y="36"/>
                  <a:pt x="4512" y="73"/>
                  <a:pt x="4526" y="108"/>
                </a:cubicBezTo>
                <a:lnTo>
                  <a:pt x="4530" y="116"/>
                </a:lnTo>
                <a:cubicBezTo>
                  <a:pt x="4674" y="466"/>
                  <a:pt x="4844" y="793"/>
                  <a:pt x="5009" y="1110"/>
                </a:cubicBezTo>
                <a:cubicBezTo>
                  <a:pt x="5090" y="1267"/>
                  <a:pt x="5174" y="1429"/>
                  <a:pt x="5254" y="1592"/>
                </a:cubicBezTo>
                <a:cubicBezTo>
                  <a:pt x="5329" y="1745"/>
                  <a:pt x="5404" y="1902"/>
                  <a:pt x="5477" y="2054"/>
                </a:cubicBezTo>
                <a:cubicBezTo>
                  <a:pt x="5756" y="2636"/>
                  <a:pt x="6043" y="3238"/>
                  <a:pt x="6399" y="3746"/>
                </a:cubicBezTo>
                <a:cubicBezTo>
                  <a:pt x="6700" y="4175"/>
                  <a:pt x="6754" y="4587"/>
                  <a:pt x="6595" y="5212"/>
                </a:cubicBezTo>
                <a:cubicBezTo>
                  <a:pt x="6509" y="5551"/>
                  <a:pt x="6380" y="5883"/>
                  <a:pt x="6198" y="6232"/>
                </a:cubicBezTo>
                <a:cubicBezTo>
                  <a:pt x="5900" y="6802"/>
                  <a:pt x="5602" y="7345"/>
                  <a:pt x="5311" y="7844"/>
                </a:cubicBezTo>
                <a:cubicBezTo>
                  <a:pt x="5158" y="8105"/>
                  <a:pt x="4968" y="8237"/>
                  <a:pt x="4744" y="8237"/>
                </a:cubicBezTo>
                <a:cubicBezTo>
                  <a:pt x="4743" y="8237"/>
                  <a:pt x="4742" y="8237"/>
                  <a:pt x="4742" y="8237"/>
                </a:cubicBezTo>
                <a:cubicBezTo>
                  <a:pt x="4427" y="8236"/>
                  <a:pt x="4110" y="8181"/>
                  <a:pt x="3803" y="8126"/>
                </a:cubicBezTo>
                <a:cubicBezTo>
                  <a:pt x="3608" y="8092"/>
                  <a:pt x="3405" y="8056"/>
                  <a:pt x="3206" y="8034"/>
                </a:cubicBezTo>
                <a:cubicBezTo>
                  <a:pt x="3156" y="8029"/>
                  <a:pt x="3106" y="8021"/>
                  <a:pt x="3056" y="8015"/>
                </a:cubicBezTo>
                <a:cubicBezTo>
                  <a:pt x="2794" y="7981"/>
                  <a:pt x="2522" y="7946"/>
                  <a:pt x="2262" y="8086"/>
                </a:cubicBezTo>
                <a:cubicBezTo>
                  <a:pt x="1850" y="8307"/>
                  <a:pt x="1428" y="8597"/>
                  <a:pt x="931" y="8998"/>
                </a:cubicBezTo>
                <a:cubicBezTo>
                  <a:pt x="846" y="9066"/>
                  <a:pt x="760" y="9140"/>
                  <a:pt x="678" y="9211"/>
                </a:cubicBezTo>
                <a:cubicBezTo>
                  <a:pt x="462" y="9397"/>
                  <a:pt x="241" y="9586"/>
                  <a:pt x="0" y="9708"/>
                </a:cubicBezTo>
                <a:lnTo>
                  <a:pt x="0" y="9756"/>
                </a:lnTo>
                <a:cubicBezTo>
                  <a:pt x="247" y="9633"/>
                  <a:pt x="473" y="9439"/>
                  <a:pt x="693" y="9249"/>
                </a:cubicBezTo>
                <a:cubicBezTo>
                  <a:pt x="775" y="9179"/>
                  <a:pt x="860" y="9106"/>
                  <a:pt x="944" y="9038"/>
                </a:cubicBezTo>
                <a:cubicBezTo>
                  <a:pt x="1440" y="8638"/>
                  <a:pt x="1861" y="8349"/>
                  <a:pt x="2271" y="8129"/>
                </a:cubicBezTo>
                <a:cubicBezTo>
                  <a:pt x="2526" y="7992"/>
                  <a:pt x="2795" y="8027"/>
                  <a:pt x="3054" y="8061"/>
                </a:cubicBezTo>
                <a:cubicBezTo>
                  <a:pt x="3104" y="8067"/>
                  <a:pt x="3154" y="8073"/>
                  <a:pt x="3204" y="8078"/>
                </a:cubicBezTo>
                <a:cubicBezTo>
                  <a:pt x="3403" y="8099"/>
                  <a:pt x="3604" y="8135"/>
                  <a:pt x="3800" y="8170"/>
                </a:cubicBezTo>
                <a:cubicBezTo>
                  <a:pt x="4107" y="8225"/>
                  <a:pt x="4425" y="8281"/>
                  <a:pt x="4742" y="8282"/>
                </a:cubicBezTo>
                <a:cubicBezTo>
                  <a:pt x="4742" y="8282"/>
                  <a:pt x="4743" y="8282"/>
                  <a:pt x="4744" y="8282"/>
                </a:cubicBezTo>
                <a:cubicBezTo>
                  <a:pt x="4977" y="8282"/>
                  <a:pt x="5175" y="8144"/>
                  <a:pt x="5333" y="7873"/>
                </a:cubicBezTo>
                <a:cubicBezTo>
                  <a:pt x="5625" y="7373"/>
                  <a:pt x="5924" y="6831"/>
                  <a:pt x="6221" y="6261"/>
                </a:cubicBezTo>
                <a:cubicBezTo>
                  <a:pt x="6405" y="5908"/>
                  <a:pt x="6537" y="5570"/>
                  <a:pt x="6623" y="5228"/>
                </a:cubicBezTo>
                <a:cubicBezTo>
                  <a:pt x="6787" y="4581"/>
                  <a:pt x="6730" y="4157"/>
                  <a:pt x="6419" y="3712"/>
                </a:cubicBezTo>
                <a:cubicBezTo>
                  <a:pt x="6066" y="3208"/>
                  <a:pt x="5778" y="2608"/>
                  <a:pt x="5501" y="2028"/>
                </a:cubicBezTo>
                <a:cubicBezTo>
                  <a:pt x="5428" y="1876"/>
                  <a:pt x="5353" y="1718"/>
                  <a:pt x="5277" y="1564"/>
                </a:cubicBezTo>
                <a:cubicBezTo>
                  <a:pt x="5197" y="1401"/>
                  <a:pt x="5113" y="1239"/>
                  <a:pt x="5031" y="1082"/>
                </a:cubicBezTo>
                <a:cubicBezTo>
                  <a:pt x="4867" y="767"/>
                  <a:pt x="4698" y="440"/>
                  <a:pt x="4555" y="93"/>
                </a:cubicBezTo>
                <a:lnTo>
                  <a:pt x="4552" y="84"/>
                </a:lnTo>
                <a:cubicBezTo>
                  <a:pt x="4540" y="56"/>
                  <a:pt x="4530" y="28"/>
                  <a:pt x="4519" y="0"/>
                </a:cubicBezTo>
                <a:lnTo>
                  <a:pt x="4485" y="0"/>
                </a:lnTo>
                <a:close/>
                <a:moveTo>
                  <a:pt x="4856" y="0"/>
                </a:moveTo>
                <a:cubicBezTo>
                  <a:pt x="4945" y="232"/>
                  <a:pt x="5048" y="464"/>
                  <a:pt x="5164" y="691"/>
                </a:cubicBezTo>
                <a:cubicBezTo>
                  <a:pt x="5391" y="1139"/>
                  <a:pt x="5569" y="1524"/>
                  <a:pt x="5723" y="1906"/>
                </a:cubicBezTo>
                <a:cubicBezTo>
                  <a:pt x="5995" y="2582"/>
                  <a:pt x="6399" y="3038"/>
                  <a:pt x="6758" y="3394"/>
                </a:cubicBezTo>
                <a:cubicBezTo>
                  <a:pt x="6932" y="3567"/>
                  <a:pt x="7053" y="3762"/>
                  <a:pt x="7136" y="4007"/>
                </a:cubicBezTo>
                <a:cubicBezTo>
                  <a:pt x="7210" y="4227"/>
                  <a:pt x="7210" y="4430"/>
                  <a:pt x="7136" y="4684"/>
                </a:cubicBezTo>
                <a:cubicBezTo>
                  <a:pt x="7006" y="5128"/>
                  <a:pt x="6810" y="5517"/>
                  <a:pt x="6622" y="5892"/>
                </a:cubicBezTo>
                <a:lnTo>
                  <a:pt x="6606" y="5924"/>
                </a:lnTo>
                <a:cubicBezTo>
                  <a:pt x="6466" y="6204"/>
                  <a:pt x="6316" y="6478"/>
                  <a:pt x="6170" y="6744"/>
                </a:cubicBezTo>
                <a:cubicBezTo>
                  <a:pt x="5936" y="7170"/>
                  <a:pt x="5695" y="7610"/>
                  <a:pt x="5489" y="8084"/>
                </a:cubicBezTo>
                <a:cubicBezTo>
                  <a:pt x="5278" y="8571"/>
                  <a:pt x="4986" y="8741"/>
                  <a:pt x="4595" y="8606"/>
                </a:cubicBezTo>
                <a:cubicBezTo>
                  <a:pt x="4130" y="8445"/>
                  <a:pt x="3663" y="8387"/>
                  <a:pt x="3308" y="8354"/>
                </a:cubicBezTo>
                <a:cubicBezTo>
                  <a:pt x="2560" y="8285"/>
                  <a:pt x="1889" y="8660"/>
                  <a:pt x="1332" y="9036"/>
                </a:cubicBezTo>
                <a:cubicBezTo>
                  <a:pt x="1079" y="9207"/>
                  <a:pt x="837" y="9422"/>
                  <a:pt x="603" y="9629"/>
                </a:cubicBezTo>
                <a:cubicBezTo>
                  <a:pt x="546" y="9679"/>
                  <a:pt x="490" y="9728"/>
                  <a:pt x="433" y="9778"/>
                </a:cubicBezTo>
                <a:cubicBezTo>
                  <a:pt x="282" y="9909"/>
                  <a:pt x="139" y="10005"/>
                  <a:pt x="0" y="10071"/>
                </a:cubicBezTo>
                <a:lnTo>
                  <a:pt x="0" y="10118"/>
                </a:lnTo>
                <a:cubicBezTo>
                  <a:pt x="144" y="10052"/>
                  <a:pt x="291" y="9954"/>
                  <a:pt x="448" y="9818"/>
                </a:cubicBezTo>
                <a:cubicBezTo>
                  <a:pt x="504" y="9768"/>
                  <a:pt x="560" y="9717"/>
                  <a:pt x="617" y="9667"/>
                </a:cubicBezTo>
                <a:cubicBezTo>
                  <a:pt x="851" y="9460"/>
                  <a:pt x="1094" y="9247"/>
                  <a:pt x="1345" y="9077"/>
                </a:cubicBezTo>
                <a:cubicBezTo>
                  <a:pt x="1898" y="8703"/>
                  <a:pt x="2564" y="8331"/>
                  <a:pt x="3305" y="8400"/>
                </a:cubicBezTo>
                <a:cubicBezTo>
                  <a:pt x="3659" y="8433"/>
                  <a:pt x="4126" y="8490"/>
                  <a:pt x="4589" y="8650"/>
                </a:cubicBezTo>
                <a:cubicBezTo>
                  <a:pt x="4993" y="8790"/>
                  <a:pt x="5295" y="8612"/>
                  <a:pt x="5514" y="8108"/>
                </a:cubicBezTo>
                <a:cubicBezTo>
                  <a:pt x="5718" y="7637"/>
                  <a:pt x="5959" y="7198"/>
                  <a:pt x="6192" y="6772"/>
                </a:cubicBezTo>
                <a:cubicBezTo>
                  <a:pt x="6338" y="6507"/>
                  <a:pt x="6489" y="6231"/>
                  <a:pt x="6630" y="5951"/>
                </a:cubicBezTo>
                <a:lnTo>
                  <a:pt x="6645" y="5920"/>
                </a:lnTo>
                <a:cubicBezTo>
                  <a:pt x="6834" y="5542"/>
                  <a:pt x="7031" y="5152"/>
                  <a:pt x="7162" y="4704"/>
                </a:cubicBezTo>
                <a:cubicBezTo>
                  <a:pt x="7241" y="4436"/>
                  <a:pt x="7241" y="4220"/>
                  <a:pt x="7162" y="3986"/>
                </a:cubicBezTo>
                <a:cubicBezTo>
                  <a:pt x="7076" y="3734"/>
                  <a:pt x="6953" y="3535"/>
                  <a:pt x="6774" y="3357"/>
                </a:cubicBezTo>
                <a:cubicBezTo>
                  <a:pt x="6418" y="3004"/>
                  <a:pt x="6017" y="2551"/>
                  <a:pt x="5748" y="1883"/>
                </a:cubicBezTo>
                <a:cubicBezTo>
                  <a:pt x="5596" y="1505"/>
                  <a:pt x="5413" y="1106"/>
                  <a:pt x="5187" y="664"/>
                </a:cubicBezTo>
                <a:cubicBezTo>
                  <a:pt x="5076" y="445"/>
                  <a:pt x="4977" y="223"/>
                  <a:pt x="4890" y="0"/>
                </a:cubicBezTo>
                <a:lnTo>
                  <a:pt x="4856" y="0"/>
                </a:lnTo>
                <a:close/>
                <a:moveTo>
                  <a:pt x="6165" y="0"/>
                </a:moveTo>
                <a:cubicBezTo>
                  <a:pt x="6099" y="21"/>
                  <a:pt x="6033" y="40"/>
                  <a:pt x="5968" y="56"/>
                </a:cubicBezTo>
                <a:lnTo>
                  <a:pt x="5936" y="64"/>
                </a:lnTo>
                <a:cubicBezTo>
                  <a:pt x="5776" y="105"/>
                  <a:pt x="5699" y="249"/>
                  <a:pt x="5719" y="469"/>
                </a:cubicBezTo>
                <a:cubicBezTo>
                  <a:pt x="5777" y="1106"/>
                  <a:pt x="5973" y="1682"/>
                  <a:pt x="6301" y="2182"/>
                </a:cubicBezTo>
                <a:cubicBezTo>
                  <a:pt x="6434" y="2385"/>
                  <a:pt x="6602" y="2510"/>
                  <a:pt x="6765" y="2630"/>
                </a:cubicBezTo>
                <a:cubicBezTo>
                  <a:pt x="6815" y="2667"/>
                  <a:pt x="6866" y="2704"/>
                  <a:pt x="6916" y="2744"/>
                </a:cubicBezTo>
                <a:cubicBezTo>
                  <a:pt x="7199" y="2970"/>
                  <a:pt x="7418" y="3240"/>
                  <a:pt x="7586" y="3566"/>
                </a:cubicBezTo>
                <a:cubicBezTo>
                  <a:pt x="7751" y="3886"/>
                  <a:pt x="7932" y="4193"/>
                  <a:pt x="8107" y="4491"/>
                </a:cubicBezTo>
                <a:lnTo>
                  <a:pt x="8146" y="4558"/>
                </a:lnTo>
                <a:cubicBezTo>
                  <a:pt x="8229" y="4700"/>
                  <a:pt x="8331" y="4852"/>
                  <a:pt x="8474" y="4856"/>
                </a:cubicBezTo>
                <a:cubicBezTo>
                  <a:pt x="8503" y="4856"/>
                  <a:pt x="8532" y="4857"/>
                  <a:pt x="8561" y="4858"/>
                </a:cubicBezTo>
                <a:cubicBezTo>
                  <a:pt x="8710" y="4864"/>
                  <a:pt x="8864" y="4869"/>
                  <a:pt x="9016" y="4829"/>
                </a:cubicBezTo>
                <a:cubicBezTo>
                  <a:pt x="9079" y="4813"/>
                  <a:pt x="9143" y="4793"/>
                  <a:pt x="9204" y="4773"/>
                </a:cubicBezTo>
                <a:cubicBezTo>
                  <a:pt x="9329" y="4733"/>
                  <a:pt x="9458" y="4692"/>
                  <a:pt x="9589" y="4680"/>
                </a:cubicBezTo>
                <a:cubicBezTo>
                  <a:pt x="10008" y="4642"/>
                  <a:pt x="10389" y="4887"/>
                  <a:pt x="10742" y="5140"/>
                </a:cubicBezTo>
                <a:cubicBezTo>
                  <a:pt x="11047" y="5359"/>
                  <a:pt x="11354" y="5469"/>
                  <a:pt x="11670" y="5469"/>
                </a:cubicBezTo>
                <a:cubicBezTo>
                  <a:pt x="11912" y="5469"/>
                  <a:pt x="12159" y="5405"/>
                  <a:pt x="12413" y="5278"/>
                </a:cubicBezTo>
                <a:cubicBezTo>
                  <a:pt x="12955" y="5007"/>
                  <a:pt x="13461" y="4623"/>
                  <a:pt x="13842" y="4319"/>
                </a:cubicBezTo>
                <a:cubicBezTo>
                  <a:pt x="14471" y="3817"/>
                  <a:pt x="15014" y="3126"/>
                  <a:pt x="15455" y="2264"/>
                </a:cubicBezTo>
                <a:cubicBezTo>
                  <a:pt x="15550" y="2079"/>
                  <a:pt x="15642" y="1887"/>
                  <a:pt x="15732" y="1702"/>
                </a:cubicBezTo>
                <a:cubicBezTo>
                  <a:pt x="15962" y="1228"/>
                  <a:pt x="16200" y="737"/>
                  <a:pt x="16487" y="319"/>
                </a:cubicBezTo>
                <a:cubicBezTo>
                  <a:pt x="16560" y="212"/>
                  <a:pt x="16619" y="107"/>
                  <a:pt x="16667" y="0"/>
                </a:cubicBezTo>
                <a:lnTo>
                  <a:pt x="16631" y="0"/>
                </a:lnTo>
                <a:cubicBezTo>
                  <a:pt x="16587" y="95"/>
                  <a:pt x="16532" y="191"/>
                  <a:pt x="16466" y="286"/>
                </a:cubicBezTo>
                <a:cubicBezTo>
                  <a:pt x="16177" y="708"/>
                  <a:pt x="15939" y="1199"/>
                  <a:pt x="15708" y="1675"/>
                </a:cubicBezTo>
                <a:cubicBezTo>
                  <a:pt x="15618" y="1860"/>
                  <a:pt x="15526" y="2051"/>
                  <a:pt x="15432" y="2235"/>
                </a:cubicBezTo>
                <a:cubicBezTo>
                  <a:pt x="14993" y="3092"/>
                  <a:pt x="14454" y="3781"/>
                  <a:pt x="13829" y="4279"/>
                </a:cubicBezTo>
                <a:cubicBezTo>
                  <a:pt x="13449" y="4583"/>
                  <a:pt x="12944" y="4966"/>
                  <a:pt x="12403" y="5236"/>
                </a:cubicBezTo>
                <a:cubicBezTo>
                  <a:pt x="11824" y="5525"/>
                  <a:pt x="11285" y="5481"/>
                  <a:pt x="10755" y="5101"/>
                </a:cubicBezTo>
                <a:cubicBezTo>
                  <a:pt x="10423" y="4863"/>
                  <a:pt x="10067" y="4633"/>
                  <a:pt x="9676" y="4632"/>
                </a:cubicBezTo>
                <a:cubicBezTo>
                  <a:pt x="9647" y="4632"/>
                  <a:pt x="9617" y="4634"/>
                  <a:pt x="9587" y="4636"/>
                </a:cubicBezTo>
                <a:cubicBezTo>
                  <a:pt x="9454" y="4648"/>
                  <a:pt x="9324" y="4689"/>
                  <a:pt x="9198" y="4729"/>
                </a:cubicBezTo>
                <a:cubicBezTo>
                  <a:pt x="9137" y="4749"/>
                  <a:pt x="9073" y="4769"/>
                  <a:pt x="9011" y="4786"/>
                </a:cubicBezTo>
                <a:cubicBezTo>
                  <a:pt x="8861" y="4825"/>
                  <a:pt x="8708" y="4819"/>
                  <a:pt x="8561" y="4813"/>
                </a:cubicBezTo>
                <a:cubicBezTo>
                  <a:pt x="8532" y="4812"/>
                  <a:pt x="8503" y="4811"/>
                  <a:pt x="8474" y="4810"/>
                </a:cubicBezTo>
                <a:cubicBezTo>
                  <a:pt x="8343" y="4807"/>
                  <a:pt x="8247" y="4663"/>
                  <a:pt x="8169" y="4528"/>
                </a:cubicBezTo>
                <a:lnTo>
                  <a:pt x="8129" y="4462"/>
                </a:lnTo>
                <a:cubicBezTo>
                  <a:pt x="7954" y="4165"/>
                  <a:pt x="7774" y="3857"/>
                  <a:pt x="7610" y="3539"/>
                </a:cubicBezTo>
                <a:cubicBezTo>
                  <a:pt x="7438" y="3207"/>
                  <a:pt x="7216" y="2934"/>
                  <a:pt x="6929" y="2704"/>
                </a:cubicBezTo>
                <a:cubicBezTo>
                  <a:pt x="6879" y="2665"/>
                  <a:pt x="6827" y="2627"/>
                  <a:pt x="6777" y="2591"/>
                </a:cubicBezTo>
                <a:cubicBezTo>
                  <a:pt x="6617" y="2472"/>
                  <a:pt x="6451" y="2349"/>
                  <a:pt x="6322" y="2151"/>
                </a:cubicBezTo>
                <a:cubicBezTo>
                  <a:pt x="5999" y="1658"/>
                  <a:pt x="5806" y="1090"/>
                  <a:pt x="5749" y="464"/>
                </a:cubicBezTo>
                <a:cubicBezTo>
                  <a:pt x="5731" y="266"/>
                  <a:pt x="5796" y="146"/>
                  <a:pt x="5942" y="108"/>
                </a:cubicBezTo>
                <a:lnTo>
                  <a:pt x="5973" y="100"/>
                </a:lnTo>
                <a:cubicBezTo>
                  <a:pt x="6079" y="73"/>
                  <a:pt x="6187" y="44"/>
                  <a:pt x="6292" y="0"/>
                </a:cubicBezTo>
                <a:lnTo>
                  <a:pt x="6165" y="0"/>
                </a:lnTo>
                <a:close/>
                <a:moveTo>
                  <a:pt x="7321" y="0"/>
                </a:moveTo>
                <a:cubicBezTo>
                  <a:pt x="7112" y="214"/>
                  <a:pt x="6899" y="437"/>
                  <a:pt x="6706" y="698"/>
                </a:cubicBezTo>
                <a:cubicBezTo>
                  <a:pt x="6601" y="841"/>
                  <a:pt x="6547" y="1028"/>
                  <a:pt x="6554" y="1224"/>
                </a:cubicBezTo>
                <a:cubicBezTo>
                  <a:pt x="6561" y="1428"/>
                  <a:pt x="6635" y="1618"/>
                  <a:pt x="6757" y="1749"/>
                </a:cubicBezTo>
                <a:cubicBezTo>
                  <a:pt x="6820" y="1817"/>
                  <a:pt x="6887" y="1881"/>
                  <a:pt x="6951" y="1943"/>
                </a:cubicBezTo>
                <a:cubicBezTo>
                  <a:pt x="7080" y="2068"/>
                  <a:pt x="7214" y="2199"/>
                  <a:pt x="7326" y="2363"/>
                </a:cubicBezTo>
                <a:cubicBezTo>
                  <a:pt x="7421" y="2502"/>
                  <a:pt x="7515" y="2648"/>
                  <a:pt x="7606" y="2789"/>
                </a:cubicBezTo>
                <a:cubicBezTo>
                  <a:pt x="7726" y="2974"/>
                  <a:pt x="7850" y="3165"/>
                  <a:pt x="7978" y="3344"/>
                </a:cubicBezTo>
                <a:cubicBezTo>
                  <a:pt x="8209" y="3670"/>
                  <a:pt x="8530" y="4045"/>
                  <a:pt x="8966" y="4059"/>
                </a:cubicBezTo>
                <a:cubicBezTo>
                  <a:pt x="9573" y="4078"/>
                  <a:pt x="10132" y="4256"/>
                  <a:pt x="10677" y="4601"/>
                </a:cubicBezTo>
                <a:cubicBezTo>
                  <a:pt x="10977" y="4791"/>
                  <a:pt x="11331" y="4995"/>
                  <a:pt x="11723" y="4999"/>
                </a:cubicBezTo>
                <a:cubicBezTo>
                  <a:pt x="11729" y="4999"/>
                  <a:pt x="11736" y="5001"/>
                  <a:pt x="11743" y="5001"/>
                </a:cubicBezTo>
                <a:cubicBezTo>
                  <a:pt x="12255" y="5001"/>
                  <a:pt x="12729" y="4755"/>
                  <a:pt x="13171" y="4502"/>
                </a:cubicBezTo>
                <a:cubicBezTo>
                  <a:pt x="14022" y="4017"/>
                  <a:pt x="14747" y="3190"/>
                  <a:pt x="15389" y="1975"/>
                </a:cubicBezTo>
                <a:cubicBezTo>
                  <a:pt x="15497" y="1769"/>
                  <a:pt x="15599" y="1551"/>
                  <a:pt x="15698" y="1340"/>
                </a:cubicBezTo>
                <a:cubicBezTo>
                  <a:pt x="15848" y="1019"/>
                  <a:pt x="16004" y="687"/>
                  <a:pt x="16185" y="392"/>
                </a:cubicBezTo>
                <a:cubicBezTo>
                  <a:pt x="16201" y="366"/>
                  <a:pt x="16218" y="340"/>
                  <a:pt x="16234" y="313"/>
                </a:cubicBezTo>
                <a:cubicBezTo>
                  <a:pt x="16296" y="214"/>
                  <a:pt x="16358" y="112"/>
                  <a:pt x="16412" y="0"/>
                </a:cubicBezTo>
                <a:lnTo>
                  <a:pt x="16375" y="0"/>
                </a:lnTo>
                <a:cubicBezTo>
                  <a:pt x="16325" y="100"/>
                  <a:pt x="16269" y="192"/>
                  <a:pt x="16213" y="282"/>
                </a:cubicBezTo>
                <a:cubicBezTo>
                  <a:pt x="16196" y="308"/>
                  <a:pt x="16179" y="335"/>
                  <a:pt x="16163" y="361"/>
                </a:cubicBezTo>
                <a:cubicBezTo>
                  <a:pt x="15981" y="658"/>
                  <a:pt x="15824" y="991"/>
                  <a:pt x="15674" y="1314"/>
                </a:cubicBezTo>
                <a:cubicBezTo>
                  <a:pt x="15575" y="1524"/>
                  <a:pt x="15474" y="1742"/>
                  <a:pt x="15366" y="1946"/>
                </a:cubicBezTo>
                <a:cubicBezTo>
                  <a:pt x="14728" y="3155"/>
                  <a:pt x="14007" y="3977"/>
                  <a:pt x="13161" y="4460"/>
                </a:cubicBezTo>
                <a:cubicBezTo>
                  <a:pt x="12721" y="4711"/>
                  <a:pt x="12250" y="4955"/>
                  <a:pt x="11743" y="4955"/>
                </a:cubicBezTo>
                <a:cubicBezTo>
                  <a:pt x="11736" y="4955"/>
                  <a:pt x="11729" y="4955"/>
                  <a:pt x="11723" y="4955"/>
                </a:cubicBezTo>
                <a:cubicBezTo>
                  <a:pt x="11336" y="4950"/>
                  <a:pt x="10986" y="4749"/>
                  <a:pt x="10689" y="4560"/>
                </a:cubicBezTo>
                <a:cubicBezTo>
                  <a:pt x="10141" y="4213"/>
                  <a:pt x="9577" y="4033"/>
                  <a:pt x="8966" y="4014"/>
                </a:cubicBezTo>
                <a:cubicBezTo>
                  <a:pt x="8540" y="4000"/>
                  <a:pt x="8225" y="3632"/>
                  <a:pt x="7997" y="3312"/>
                </a:cubicBezTo>
                <a:cubicBezTo>
                  <a:pt x="7870" y="3133"/>
                  <a:pt x="7747" y="2942"/>
                  <a:pt x="7628" y="2758"/>
                </a:cubicBezTo>
                <a:cubicBezTo>
                  <a:pt x="7536" y="2616"/>
                  <a:pt x="7442" y="2470"/>
                  <a:pt x="7347" y="2331"/>
                </a:cubicBezTo>
                <a:cubicBezTo>
                  <a:pt x="7232" y="2163"/>
                  <a:pt x="7096" y="2033"/>
                  <a:pt x="6966" y="1906"/>
                </a:cubicBezTo>
                <a:cubicBezTo>
                  <a:pt x="6902" y="1844"/>
                  <a:pt x="6836" y="1780"/>
                  <a:pt x="6774" y="1713"/>
                </a:cubicBezTo>
                <a:cubicBezTo>
                  <a:pt x="6660" y="1590"/>
                  <a:pt x="6590" y="1411"/>
                  <a:pt x="6583" y="1221"/>
                </a:cubicBezTo>
                <a:cubicBezTo>
                  <a:pt x="6576" y="1039"/>
                  <a:pt x="6627" y="865"/>
                  <a:pt x="6726" y="731"/>
                </a:cubicBezTo>
                <a:cubicBezTo>
                  <a:pt x="6928" y="457"/>
                  <a:pt x="7154" y="224"/>
                  <a:pt x="7374" y="0"/>
                </a:cubicBezTo>
                <a:lnTo>
                  <a:pt x="7321" y="0"/>
                </a:lnTo>
                <a:close/>
                <a:moveTo>
                  <a:pt x="7420" y="0"/>
                </a:moveTo>
                <a:cubicBezTo>
                  <a:pt x="7384" y="37"/>
                  <a:pt x="7349" y="74"/>
                  <a:pt x="7314" y="109"/>
                </a:cubicBezTo>
                <a:cubicBezTo>
                  <a:pt x="7182" y="244"/>
                  <a:pt x="7045" y="383"/>
                  <a:pt x="6917" y="535"/>
                </a:cubicBezTo>
                <a:cubicBezTo>
                  <a:pt x="6847" y="619"/>
                  <a:pt x="6779" y="713"/>
                  <a:pt x="6712" y="821"/>
                </a:cubicBezTo>
                <a:cubicBezTo>
                  <a:pt x="6635" y="945"/>
                  <a:pt x="6597" y="1084"/>
                  <a:pt x="6601" y="1222"/>
                </a:cubicBezTo>
                <a:cubicBezTo>
                  <a:pt x="6605" y="1361"/>
                  <a:pt x="6652" y="1495"/>
                  <a:pt x="6738" y="1608"/>
                </a:cubicBezTo>
                <a:cubicBezTo>
                  <a:pt x="6785" y="1670"/>
                  <a:pt x="6836" y="1735"/>
                  <a:pt x="6891" y="1784"/>
                </a:cubicBezTo>
                <a:cubicBezTo>
                  <a:pt x="7200" y="2061"/>
                  <a:pt x="7486" y="2432"/>
                  <a:pt x="7794" y="2951"/>
                </a:cubicBezTo>
                <a:cubicBezTo>
                  <a:pt x="8002" y="3301"/>
                  <a:pt x="8215" y="3561"/>
                  <a:pt x="8443" y="3746"/>
                </a:cubicBezTo>
                <a:cubicBezTo>
                  <a:pt x="8645" y="3909"/>
                  <a:pt x="8859" y="3948"/>
                  <a:pt x="9024" y="3964"/>
                </a:cubicBezTo>
                <a:lnTo>
                  <a:pt x="9088" y="3971"/>
                </a:lnTo>
                <a:cubicBezTo>
                  <a:pt x="9423" y="4004"/>
                  <a:pt x="9770" y="4039"/>
                  <a:pt x="10100" y="4192"/>
                </a:cubicBezTo>
                <a:cubicBezTo>
                  <a:pt x="10363" y="4314"/>
                  <a:pt x="10616" y="4453"/>
                  <a:pt x="10853" y="4606"/>
                </a:cubicBezTo>
                <a:cubicBezTo>
                  <a:pt x="11401" y="4961"/>
                  <a:pt x="11969" y="4990"/>
                  <a:pt x="12588" y="4692"/>
                </a:cubicBezTo>
                <a:cubicBezTo>
                  <a:pt x="13113" y="4441"/>
                  <a:pt x="13499" y="4196"/>
                  <a:pt x="13841" y="3900"/>
                </a:cubicBezTo>
                <a:cubicBezTo>
                  <a:pt x="14053" y="3716"/>
                  <a:pt x="14243" y="3481"/>
                  <a:pt x="14427" y="3253"/>
                </a:cubicBezTo>
                <a:cubicBezTo>
                  <a:pt x="14496" y="3169"/>
                  <a:pt x="14566" y="3081"/>
                  <a:pt x="14637" y="2998"/>
                </a:cubicBezTo>
                <a:cubicBezTo>
                  <a:pt x="15039" y="2524"/>
                  <a:pt x="15332" y="1899"/>
                  <a:pt x="15616" y="1293"/>
                </a:cubicBezTo>
                <a:cubicBezTo>
                  <a:pt x="15674" y="1169"/>
                  <a:pt x="15733" y="1043"/>
                  <a:pt x="15793" y="919"/>
                </a:cubicBezTo>
                <a:cubicBezTo>
                  <a:pt x="15888" y="721"/>
                  <a:pt x="15997" y="533"/>
                  <a:pt x="16103" y="352"/>
                </a:cubicBezTo>
                <a:cubicBezTo>
                  <a:pt x="16169" y="238"/>
                  <a:pt x="16236" y="120"/>
                  <a:pt x="16301" y="0"/>
                </a:cubicBezTo>
                <a:lnTo>
                  <a:pt x="16263" y="0"/>
                </a:lnTo>
                <a:cubicBezTo>
                  <a:pt x="16203" y="110"/>
                  <a:pt x="16142" y="219"/>
                  <a:pt x="16081" y="323"/>
                </a:cubicBezTo>
                <a:cubicBezTo>
                  <a:pt x="15975" y="505"/>
                  <a:pt x="15865" y="693"/>
                  <a:pt x="15768" y="894"/>
                </a:cubicBezTo>
                <a:cubicBezTo>
                  <a:pt x="15709" y="1017"/>
                  <a:pt x="15651" y="1143"/>
                  <a:pt x="15592" y="1268"/>
                </a:cubicBezTo>
                <a:cubicBezTo>
                  <a:pt x="15310" y="1870"/>
                  <a:pt x="15018" y="2494"/>
                  <a:pt x="14619" y="2964"/>
                </a:cubicBezTo>
                <a:cubicBezTo>
                  <a:pt x="14548" y="3048"/>
                  <a:pt x="14478" y="3134"/>
                  <a:pt x="14409" y="3219"/>
                </a:cubicBezTo>
                <a:cubicBezTo>
                  <a:pt x="14226" y="3445"/>
                  <a:pt x="14036" y="3679"/>
                  <a:pt x="13826" y="3861"/>
                </a:cubicBezTo>
                <a:cubicBezTo>
                  <a:pt x="13486" y="4155"/>
                  <a:pt x="13102" y="4398"/>
                  <a:pt x="12579" y="4649"/>
                </a:cubicBezTo>
                <a:cubicBezTo>
                  <a:pt x="11967" y="4943"/>
                  <a:pt x="11406" y="4915"/>
                  <a:pt x="10864" y="4564"/>
                </a:cubicBezTo>
                <a:cubicBezTo>
                  <a:pt x="10627" y="4410"/>
                  <a:pt x="10373" y="4270"/>
                  <a:pt x="10109" y="4148"/>
                </a:cubicBezTo>
                <a:cubicBezTo>
                  <a:pt x="9775" y="3994"/>
                  <a:pt x="9427" y="3960"/>
                  <a:pt x="9089" y="3926"/>
                </a:cubicBezTo>
                <a:lnTo>
                  <a:pt x="9025" y="3921"/>
                </a:lnTo>
                <a:cubicBezTo>
                  <a:pt x="8864" y="3905"/>
                  <a:pt x="8654" y="3865"/>
                  <a:pt x="8456" y="3706"/>
                </a:cubicBezTo>
                <a:cubicBezTo>
                  <a:pt x="8232" y="3524"/>
                  <a:pt x="8022" y="3267"/>
                  <a:pt x="7816" y="2921"/>
                </a:cubicBezTo>
                <a:cubicBezTo>
                  <a:pt x="7506" y="2398"/>
                  <a:pt x="7217" y="2025"/>
                  <a:pt x="6906" y="1746"/>
                </a:cubicBezTo>
                <a:cubicBezTo>
                  <a:pt x="6853" y="1698"/>
                  <a:pt x="6804" y="1635"/>
                  <a:pt x="6758" y="1574"/>
                </a:cubicBezTo>
                <a:cubicBezTo>
                  <a:pt x="6678" y="1469"/>
                  <a:pt x="6634" y="1346"/>
                  <a:pt x="6630" y="1219"/>
                </a:cubicBezTo>
                <a:cubicBezTo>
                  <a:pt x="6626" y="1094"/>
                  <a:pt x="6662" y="967"/>
                  <a:pt x="6733" y="852"/>
                </a:cubicBezTo>
                <a:cubicBezTo>
                  <a:pt x="6800" y="746"/>
                  <a:pt x="6866" y="653"/>
                  <a:pt x="6935" y="571"/>
                </a:cubicBezTo>
                <a:cubicBezTo>
                  <a:pt x="7062" y="419"/>
                  <a:pt x="7198" y="281"/>
                  <a:pt x="7330" y="146"/>
                </a:cubicBezTo>
                <a:cubicBezTo>
                  <a:pt x="7377" y="99"/>
                  <a:pt x="7425" y="49"/>
                  <a:pt x="7472" y="0"/>
                </a:cubicBezTo>
                <a:lnTo>
                  <a:pt x="7420" y="0"/>
                </a:lnTo>
                <a:close/>
                <a:moveTo>
                  <a:pt x="8267" y="0"/>
                </a:moveTo>
                <a:cubicBezTo>
                  <a:pt x="8150" y="176"/>
                  <a:pt x="8013" y="319"/>
                  <a:pt x="7879" y="459"/>
                </a:cubicBezTo>
                <a:cubicBezTo>
                  <a:pt x="7840" y="500"/>
                  <a:pt x="7800" y="541"/>
                  <a:pt x="7761" y="583"/>
                </a:cubicBezTo>
                <a:cubicBezTo>
                  <a:pt x="7428" y="942"/>
                  <a:pt x="7367" y="1299"/>
                  <a:pt x="7544" y="1854"/>
                </a:cubicBezTo>
                <a:cubicBezTo>
                  <a:pt x="7664" y="2232"/>
                  <a:pt x="7838" y="2584"/>
                  <a:pt x="8059" y="2905"/>
                </a:cubicBezTo>
                <a:cubicBezTo>
                  <a:pt x="8278" y="3223"/>
                  <a:pt x="8522" y="3409"/>
                  <a:pt x="8786" y="3457"/>
                </a:cubicBezTo>
                <a:cubicBezTo>
                  <a:pt x="9133" y="3520"/>
                  <a:pt x="9476" y="3639"/>
                  <a:pt x="9806" y="3809"/>
                </a:cubicBezTo>
                <a:cubicBezTo>
                  <a:pt x="10473" y="4153"/>
                  <a:pt x="11081" y="4373"/>
                  <a:pt x="11666" y="4482"/>
                </a:cubicBezTo>
                <a:cubicBezTo>
                  <a:pt x="11813" y="4509"/>
                  <a:pt x="11959" y="4523"/>
                  <a:pt x="12104" y="4523"/>
                </a:cubicBezTo>
                <a:cubicBezTo>
                  <a:pt x="12577" y="4523"/>
                  <a:pt x="13040" y="4378"/>
                  <a:pt x="13487" y="4091"/>
                </a:cubicBezTo>
                <a:cubicBezTo>
                  <a:pt x="13983" y="3772"/>
                  <a:pt x="14384" y="3234"/>
                  <a:pt x="14772" y="2714"/>
                </a:cubicBezTo>
                <a:lnTo>
                  <a:pt x="14850" y="2610"/>
                </a:lnTo>
                <a:cubicBezTo>
                  <a:pt x="15079" y="2304"/>
                  <a:pt x="15284" y="1932"/>
                  <a:pt x="15518" y="1404"/>
                </a:cubicBezTo>
                <a:cubicBezTo>
                  <a:pt x="15756" y="866"/>
                  <a:pt x="15964" y="426"/>
                  <a:pt x="16170" y="18"/>
                </a:cubicBezTo>
                <a:cubicBezTo>
                  <a:pt x="16173" y="12"/>
                  <a:pt x="16176" y="6"/>
                  <a:pt x="16180" y="0"/>
                </a:cubicBezTo>
                <a:lnTo>
                  <a:pt x="16142" y="0"/>
                </a:lnTo>
                <a:cubicBezTo>
                  <a:pt x="15937" y="406"/>
                  <a:pt x="15730" y="844"/>
                  <a:pt x="15493" y="1379"/>
                </a:cubicBezTo>
                <a:cubicBezTo>
                  <a:pt x="15261" y="1903"/>
                  <a:pt x="15057" y="2272"/>
                  <a:pt x="14830" y="2576"/>
                </a:cubicBezTo>
                <a:lnTo>
                  <a:pt x="14752" y="2679"/>
                </a:lnTo>
                <a:cubicBezTo>
                  <a:pt x="14366" y="3198"/>
                  <a:pt x="13966" y="3734"/>
                  <a:pt x="13475" y="4049"/>
                </a:cubicBezTo>
                <a:cubicBezTo>
                  <a:pt x="12896" y="4422"/>
                  <a:pt x="12288" y="4554"/>
                  <a:pt x="11670" y="4438"/>
                </a:cubicBezTo>
                <a:cubicBezTo>
                  <a:pt x="11087" y="4329"/>
                  <a:pt x="10481" y="4109"/>
                  <a:pt x="9816" y="3766"/>
                </a:cubicBezTo>
                <a:cubicBezTo>
                  <a:pt x="9484" y="3595"/>
                  <a:pt x="9139" y="3477"/>
                  <a:pt x="8790" y="3413"/>
                </a:cubicBezTo>
                <a:cubicBezTo>
                  <a:pt x="8532" y="3366"/>
                  <a:pt x="8293" y="3184"/>
                  <a:pt x="8079" y="2874"/>
                </a:cubicBezTo>
                <a:cubicBezTo>
                  <a:pt x="7860" y="2557"/>
                  <a:pt x="7689" y="2206"/>
                  <a:pt x="7571" y="1834"/>
                </a:cubicBezTo>
                <a:cubicBezTo>
                  <a:pt x="7400" y="1296"/>
                  <a:pt x="7456" y="967"/>
                  <a:pt x="7778" y="620"/>
                </a:cubicBezTo>
                <a:cubicBezTo>
                  <a:pt x="7817" y="578"/>
                  <a:pt x="7857" y="537"/>
                  <a:pt x="7896" y="496"/>
                </a:cubicBezTo>
                <a:cubicBezTo>
                  <a:pt x="8039" y="347"/>
                  <a:pt x="8185" y="194"/>
                  <a:pt x="8308" y="0"/>
                </a:cubicBezTo>
                <a:lnTo>
                  <a:pt x="8267" y="0"/>
                </a:lnTo>
                <a:close/>
                <a:moveTo>
                  <a:pt x="8368" y="0"/>
                </a:moveTo>
                <a:cubicBezTo>
                  <a:pt x="8276" y="155"/>
                  <a:pt x="8166" y="283"/>
                  <a:pt x="8057" y="405"/>
                </a:cubicBezTo>
                <a:cubicBezTo>
                  <a:pt x="8023" y="443"/>
                  <a:pt x="7989" y="480"/>
                  <a:pt x="7956" y="519"/>
                </a:cubicBezTo>
                <a:cubicBezTo>
                  <a:pt x="7935" y="542"/>
                  <a:pt x="7913" y="563"/>
                  <a:pt x="7892" y="584"/>
                </a:cubicBezTo>
                <a:cubicBezTo>
                  <a:pt x="7881" y="595"/>
                  <a:pt x="7870" y="605"/>
                  <a:pt x="7860" y="616"/>
                </a:cubicBezTo>
                <a:cubicBezTo>
                  <a:pt x="7485" y="995"/>
                  <a:pt x="7431" y="1318"/>
                  <a:pt x="7646" y="1894"/>
                </a:cubicBezTo>
                <a:cubicBezTo>
                  <a:pt x="7821" y="2363"/>
                  <a:pt x="8077" y="2941"/>
                  <a:pt x="8517" y="3238"/>
                </a:cubicBezTo>
                <a:cubicBezTo>
                  <a:pt x="8656" y="3332"/>
                  <a:pt x="8805" y="3361"/>
                  <a:pt x="8949" y="3390"/>
                </a:cubicBezTo>
                <a:cubicBezTo>
                  <a:pt x="9010" y="3402"/>
                  <a:pt x="9072" y="3414"/>
                  <a:pt x="9133" y="3431"/>
                </a:cubicBezTo>
                <a:cubicBezTo>
                  <a:pt x="9370" y="3497"/>
                  <a:pt x="9548" y="3565"/>
                  <a:pt x="9711" y="3650"/>
                </a:cubicBezTo>
                <a:cubicBezTo>
                  <a:pt x="10374" y="3996"/>
                  <a:pt x="10967" y="4226"/>
                  <a:pt x="11523" y="4353"/>
                </a:cubicBezTo>
                <a:cubicBezTo>
                  <a:pt x="12565" y="4591"/>
                  <a:pt x="13488" y="4217"/>
                  <a:pt x="14266" y="3239"/>
                </a:cubicBezTo>
                <a:lnTo>
                  <a:pt x="14343" y="3143"/>
                </a:lnTo>
                <a:cubicBezTo>
                  <a:pt x="14531" y="2907"/>
                  <a:pt x="14726" y="2662"/>
                  <a:pt x="14908" y="2402"/>
                </a:cubicBezTo>
                <a:cubicBezTo>
                  <a:pt x="15166" y="2034"/>
                  <a:pt x="15364" y="1593"/>
                  <a:pt x="15554" y="1168"/>
                </a:cubicBezTo>
                <a:cubicBezTo>
                  <a:pt x="15695" y="851"/>
                  <a:pt x="15846" y="537"/>
                  <a:pt x="15993" y="234"/>
                </a:cubicBezTo>
                <a:cubicBezTo>
                  <a:pt x="16030" y="156"/>
                  <a:pt x="16068" y="78"/>
                  <a:pt x="16105" y="0"/>
                </a:cubicBezTo>
                <a:lnTo>
                  <a:pt x="16069" y="0"/>
                </a:lnTo>
                <a:cubicBezTo>
                  <a:pt x="16035" y="69"/>
                  <a:pt x="16002" y="139"/>
                  <a:pt x="15968" y="208"/>
                </a:cubicBezTo>
                <a:cubicBezTo>
                  <a:pt x="15822" y="512"/>
                  <a:pt x="15670" y="825"/>
                  <a:pt x="15529" y="1142"/>
                </a:cubicBezTo>
                <a:cubicBezTo>
                  <a:pt x="15339" y="1566"/>
                  <a:pt x="15144" y="2004"/>
                  <a:pt x="14888" y="2369"/>
                </a:cubicBezTo>
                <a:cubicBezTo>
                  <a:pt x="14707" y="2628"/>
                  <a:pt x="14512" y="2872"/>
                  <a:pt x="14324" y="3108"/>
                </a:cubicBezTo>
                <a:lnTo>
                  <a:pt x="14247" y="3204"/>
                </a:lnTo>
                <a:cubicBezTo>
                  <a:pt x="13476" y="4172"/>
                  <a:pt x="12560" y="4545"/>
                  <a:pt x="11527" y="4309"/>
                </a:cubicBezTo>
                <a:cubicBezTo>
                  <a:pt x="10973" y="4183"/>
                  <a:pt x="10382" y="3953"/>
                  <a:pt x="9720" y="3608"/>
                </a:cubicBezTo>
                <a:cubicBezTo>
                  <a:pt x="9556" y="3522"/>
                  <a:pt x="9376" y="3454"/>
                  <a:pt x="9138" y="3387"/>
                </a:cubicBezTo>
                <a:cubicBezTo>
                  <a:pt x="9076" y="3370"/>
                  <a:pt x="9014" y="3358"/>
                  <a:pt x="8953" y="3346"/>
                </a:cubicBezTo>
                <a:cubicBezTo>
                  <a:pt x="8811" y="3318"/>
                  <a:pt x="8665" y="3289"/>
                  <a:pt x="8529" y="3197"/>
                </a:cubicBezTo>
                <a:cubicBezTo>
                  <a:pt x="8098" y="2905"/>
                  <a:pt x="7844" y="2336"/>
                  <a:pt x="7671" y="1872"/>
                </a:cubicBezTo>
                <a:cubicBezTo>
                  <a:pt x="7464" y="1316"/>
                  <a:pt x="7514" y="1019"/>
                  <a:pt x="7876" y="652"/>
                </a:cubicBezTo>
                <a:cubicBezTo>
                  <a:pt x="7886" y="642"/>
                  <a:pt x="7897" y="633"/>
                  <a:pt x="7907" y="622"/>
                </a:cubicBezTo>
                <a:cubicBezTo>
                  <a:pt x="7929" y="601"/>
                  <a:pt x="7953" y="579"/>
                  <a:pt x="7974" y="554"/>
                </a:cubicBezTo>
                <a:cubicBezTo>
                  <a:pt x="8007" y="516"/>
                  <a:pt x="8041" y="478"/>
                  <a:pt x="8075" y="441"/>
                </a:cubicBezTo>
                <a:cubicBezTo>
                  <a:pt x="8194" y="309"/>
                  <a:pt x="8313" y="173"/>
                  <a:pt x="8410" y="0"/>
                </a:cubicBezTo>
                <a:lnTo>
                  <a:pt x="8368" y="0"/>
                </a:lnTo>
                <a:close/>
                <a:moveTo>
                  <a:pt x="9355" y="0"/>
                </a:moveTo>
                <a:cubicBezTo>
                  <a:pt x="8911" y="203"/>
                  <a:pt x="8610" y="685"/>
                  <a:pt x="8372" y="1144"/>
                </a:cubicBezTo>
                <a:cubicBezTo>
                  <a:pt x="8251" y="1379"/>
                  <a:pt x="8209" y="1630"/>
                  <a:pt x="8251" y="1871"/>
                </a:cubicBezTo>
                <a:cubicBezTo>
                  <a:pt x="8298" y="2140"/>
                  <a:pt x="8452" y="2379"/>
                  <a:pt x="8664" y="2510"/>
                </a:cubicBezTo>
                <a:cubicBezTo>
                  <a:pt x="8763" y="2572"/>
                  <a:pt x="8872" y="2603"/>
                  <a:pt x="8978" y="2634"/>
                </a:cubicBezTo>
                <a:cubicBezTo>
                  <a:pt x="9038" y="2652"/>
                  <a:pt x="9100" y="2672"/>
                  <a:pt x="9160" y="2696"/>
                </a:cubicBezTo>
                <a:cubicBezTo>
                  <a:pt x="9340" y="2768"/>
                  <a:pt x="9507" y="2901"/>
                  <a:pt x="9667" y="3030"/>
                </a:cubicBezTo>
                <a:cubicBezTo>
                  <a:pt x="9756" y="3101"/>
                  <a:pt x="9847" y="3175"/>
                  <a:pt x="9940" y="3238"/>
                </a:cubicBezTo>
                <a:cubicBezTo>
                  <a:pt x="10357" y="3519"/>
                  <a:pt x="10720" y="3522"/>
                  <a:pt x="11049" y="3249"/>
                </a:cubicBezTo>
                <a:cubicBezTo>
                  <a:pt x="11261" y="3073"/>
                  <a:pt x="11458" y="3106"/>
                  <a:pt x="11687" y="3354"/>
                </a:cubicBezTo>
                <a:cubicBezTo>
                  <a:pt x="11703" y="3373"/>
                  <a:pt x="11721" y="3390"/>
                  <a:pt x="11737" y="3409"/>
                </a:cubicBezTo>
                <a:cubicBezTo>
                  <a:pt x="11861" y="3545"/>
                  <a:pt x="11989" y="3686"/>
                  <a:pt x="12142" y="3759"/>
                </a:cubicBezTo>
                <a:cubicBezTo>
                  <a:pt x="12706" y="4030"/>
                  <a:pt x="13250" y="3909"/>
                  <a:pt x="13759" y="3398"/>
                </a:cubicBezTo>
                <a:cubicBezTo>
                  <a:pt x="14310" y="2845"/>
                  <a:pt x="14874" y="2207"/>
                  <a:pt x="15270" y="1294"/>
                </a:cubicBezTo>
                <a:cubicBezTo>
                  <a:pt x="15303" y="1218"/>
                  <a:pt x="15337" y="1142"/>
                  <a:pt x="15371" y="1065"/>
                </a:cubicBezTo>
                <a:cubicBezTo>
                  <a:pt x="15520" y="723"/>
                  <a:pt x="15673" y="372"/>
                  <a:pt x="15801" y="0"/>
                </a:cubicBezTo>
                <a:lnTo>
                  <a:pt x="15769" y="0"/>
                </a:lnTo>
                <a:cubicBezTo>
                  <a:pt x="15642" y="362"/>
                  <a:pt x="15492" y="706"/>
                  <a:pt x="15345" y="1040"/>
                </a:cubicBezTo>
                <a:cubicBezTo>
                  <a:pt x="15312" y="1117"/>
                  <a:pt x="15278" y="1193"/>
                  <a:pt x="15245" y="1270"/>
                </a:cubicBezTo>
                <a:cubicBezTo>
                  <a:pt x="14853" y="2176"/>
                  <a:pt x="14291" y="2809"/>
                  <a:pt x="13742" y="3359"/>
                </a:cubicBezTo>
                <a:cubicBezTo>
                  <a:pt x="13241" y="3862"/>
                  <a:pt x="12706" y="3983"/>
                  <a:pt x="12151" y="3717"/>
                </a:cubicBezTo>
                <a:cubicBezTo>
                  <a:pt x="12003" y="3645"/>
                  <a:pt x="11877" y="3506"/>
                  <a:pt x="11754" y="3372"/>
                </a:cubicBezTo>
                <a:cubicBezTo>
                  <a:pt x="11738" y="3353"/>
                  <a:pt x="11721" y="3336"/>
                  <a:pt x="11704" y="3318"/>
                </a:cubicBezTo>
                <a:cubicBezTo>
                  <a:pt x="11468" y="3061"/>
                  <a:pt x="11256" y="3027"/>
                  <a:pt x="11036" y="3209"/>
                </a:cubicBezTo>
                <a:cubicBezTo>
                  <a:pt x="10715" y="3476"/>
                  <a:pt x="10361" y="3472"/>
                  <a:pt x="9953" y="3197"/>
                </a:cubicBezTo>
                <a:cubicBezTo>
                  <a:pt x="9861" y="3135"/>
                  <a:pt x="9770" y="3061"/>
                  <a:pt x="9682" y="2990"/>
                </a:cubicBezTo>
                <a:cubicBezTo>
                  <a:pt x="9519" y="2860"/>
                  <a:pt x="9352" y="2725"/>
                  <a:pt x="9169" y="2652"/>
                </a:cubicBezTo>
                <a:cubicBezTo>
                  <a:pt x="9108" y="2627"/>
                  <a:pt x="9044" y="2609"/>
                  <a:pt x="8983" y="2591"/>
                </a:cubicBezTo>
                <a:cubicBezTo>
                  <a:pt x="8879" y="2560"/>
                  <a:pt x="8772" y="2528"/>
                  <a:pt x="8674" y="2468"/>
                </a:cubicBezTo>
                <a:cubicBezTo>
                  <a:pt x="8472" y="2342"/>
                  <a:pt x="8324" y="2114"/>
                  <a:pt x="8280" y="1858"/>
                </a:cubicBezTo>
                <a:cubicBezTo>
                  <a:pt x="8240" y="1632"/>
                  <a:pt x="8281" y="1394"/>
                  <a:pt x="8396" y="1171"/>
                </a:cubicBezTo>
                <a:cubicBezTo>
                  <a:pt x="8650" y="681"/>
                  <a:pt x="8975" y="166"/>
                  <a:pt x="9472" y="0"/>
                </a:cubicBezTo>
                <a:lnTo>
                  <a:pt x="9355" y="0"/>
                </a:lnTo>
                <a:close/>
                <a:moveTo>
                  <a:pt x="12470" y="0"/>
                </a:moveTo>
                <a:cubicBezTo>
                  <a:pt x="12412" y="86"/>
                  <a:pt x="12353" y="172"/>
                  <a:pt x="12291" y="252"/>
                </a:cubicBezTo>
                <a:cubicBezTo>
                  <a:pt x="12070" y="536"/>
                  <a:pt x="11980" y="904"/>
                  <a:pt x="12013" y="1379"/>
                </a:cubicBezTo>
                <a:cubicBezTo>
                  <a:pt x="12031" y="1629"/>
                  <a:pt x="12109" y="1844"/>
                  <a:pt x="12183" y="2021"/>
                </a:cubicBezTo>
                <a:cubicBezTo>
                  <a:pt x="12433" y="2614"/>
                  <a:pt x="12715" y="2908"/>
                  <a:pt x="13036" y="2908"/>
                </a:cubicBezTo>
                <a:cubicBezTo>
                  <a:pt x="13228" y="2908"/>
                  <a:pt x="13434" y="2803"/>
                  <a:pt x="13655" y="2594"/>
                </a:cubicBezTo>
                <a:cubicBezTo>
                  <a:pt x="13741" y="2513"/>
                  <a:pt x="13827" y="2425"/>
                  <a:pt x="13909" y="2340"/>
                </a:cubicBezTo>
                <a:cubicBezTo>
                  <a:pt x="13981" y="2266"/>
                  <a:pt x="14055" y="2189"/>
                  <a:pt x="14129" y="2117"/>
                </a:cubicBezTo>
                <a:cubicBezTo>
                  <a:pt x="14666" y="1598"/>
                  <a:pt x="15042" y="886"/>
                  <a:pt x="15251" y="0"/>
                </a:cubicBezTo>
                <a:lnTo>
                  <a:pt x="15219" y="0"/>
                </a:lnTo>
                <a:cubicBezTo>
                  <a:pt x="15012" y="869"/>
                  <a:pt x="14641" y="1568"/>
                  <a:pt x="14113" y="2079"/>
                </a:cubicBezTo>
                <a:cubicBezTo>
                  <a:pt x="14038" y="2151"/>
                  <a:pt x="13964" y="2229"/>
                  <a:pt x="13892" y="2303"/>
                </a:cubicBezTo>
                <a:cubicBezTo>
                  <a:pt x="13810" y="2388"/>
                  <a:pt x="13725" y="2475"/>
                  <a:pt x="13640" y="2556"/>
                </a:cubicBezTo>
                <a:cubicBezTo>
                  <a:pt x="13056" y="3108"/>
                  <a:pt x="12601" y="2931"/>
                  <a:pt x="12208" y="1997"/>
                </a:cubicBezTo>
                <a:cubicBezTo>
                  <a:pt x="12135" y="1824"/>
                  <a:pt x="12059" y="1616"/>
                  <a:pt x="12042" y="1376"/>
                </a:cubicBezTo>
                <a:cubicBezTo>
                  <a:pt x="12010" y="917"/>
                  <a:pt x="12097" y="560"/>
                  <a:pt x="12310" y="286"/>
                </a:cubicBezTo>
                <a:cubicBezTo>
                  <a:pt x="12380" y="196"/>
                  <a:pt x="12447" y="98"/>
                  <a:pt x="12512" y="0"/>
                </a:cubicBezTo>
                <a:lnTo>
                  <a:pt x="12470" y="0"/>
                </a:lnTo>
                <a:close/>
                <a:moveTo>
                  <a:pt x="12999" y="0"/>
                </a:moveTo>
                <a:cubicBezTo>
                  <a:pt x="12963" y="46"/>
                  <a:pt x="12928" y="92"/>
                  <a:pt x="12892" y="136"/>
                </a:cubicBezTo>
                <a:cubicBezTo>
                  <a:pt x="12802" y="247"/>
                  <a:pt x="12707" y="363"/>
                  <a:pt x="12625" y="496"/>
                </a:cubicBezTo>
                <a:cubicBezTo>
                  <a:pt x="12442" y="793"/>
                  <a:pt x="12364" y="1165"/>
                  <a:pt x="12410" y="1518"/>
                </a:cubicBezTo>
                <a:cubicBezTo>
                  <a:pt x="12455" y="1861"/>
                  <a:pt x="12616" y="2150"/>
                  <a:pt x="12851" y="2311"/>
                </a:cubicBezTo>
                <a:cubicBezTo>
                  <a:pt x="13002" y="2415"/>
                  <a:pt x="13167" y="2421"/>
                  <a:pt x="13317" y="2325"/>
                </a:cubicBezTo>
                <a:cubicBezTo>
                  <a:pt x="13933" y="1932"/>
                  <a:pt x="14369" y="1461"/>
                  <a:pt x="14688" y="846"/>
                </a:cubicBezTo>
                <a:cubicBezTo>
                  <a:pt x="14822" y="588"/>
                  <a:pt x="14918" y="305"/>
                  <a:pt x="14978" y="0"/>
                </a:cubicBezTo>
                <a:lnTo>
                  <a:pt x="14947" y="0"/>
                </a:lnTo>
                <a:cubicBezTo>
                  <a:pt x="14888" y="294"/>
                  <a:pt x="14794" y="569"/>
                  <a:pt x="14665" y="818"/>
                </a:cubicBezTo>
                <a:cubicBezTo>
                  <a:pt x="14349" y="1428"/>
                  <a:pt x="13917" y="1892"/>
                  <a:pt x="13306" y="2282"/>
                </a:cubicBezTo>
                <a:cubicBezTo>
                  <a:pt x="13164" y="2373"/>
                  <a:pt x="13006" y="2369"/>
                  <a:pt x="12862" y="2271"/>
                </a:cubicBezTo>
                <a:cubicBezTo>
                  <a:pt x="12636" y="2115"/>
                  <a:pt x="12482" y="1837"/>
                  <a:pt x="12439" y="1508"/>
                </a:cubicBezTo>
                <a:cubicBezTo>
                  <a:pt x="12394" y="1170"/>
                  <a:pt x="12470" y="812"/>
                  <a:pt x="12647" y="526"/>
                </a:cubicBezTo>
                <a:cubicBezTo>
                  <a:pt x="12727" y="395"/>
                  <a:pt x="12820" y="281"/>
                  <a:pt x="12910" y="170"/>
                </a:cubicBezTo>
                <a:cubicBezTo>
                  <a:pt x="12955" y="115"/>
                  <a:pt x="12999" y="58"/>
                  <a:pt x="13043" y="0"/>
                </a:cubicBezTo>
                <a:lnTo>
                  <a:pt x="12999" y="0"/>
                </a:lnTo>
                <a:close/>
                <a:moveTo>
                  <a:pt x="16998" y="0"/>
                </a:moveTo>
                <a:cubicBezTo>
                  <a:pt x="16943" y="139"/>
                  <a:pt x="16879" y="268"/>
                  <a:pt x="16807" y="379"/>
                </a:cubicBezTo>
                <a:cubicBezTo>
                  <a:pt x="16388" y="1030"/>
                  <a:pt x="16035" y="1778"/>
                  <a:pt x="15694" y="2502"/>
                </a:cubicBezTo>
                <a:lnTo>
                  <a:pt x="15647" y="2603"/>
                </a:lnTo>
                <a:cubicBezTo>
                  <a:pt x="15203" y="3545"/>
                  <a:pt x="14663" y="4235"/>
                  <a:pt x="14041" y="4657"/>
                </a:cubicBezTo>
                <a:cubicBezTo>
                  <a:pt x="13696" y="4890"/>
                  <a:pt x="13353" y="5149"/>
                  <a:pt x="13021" y="5399"/>
                </a:cubicBezTo>
                <a:cubicBezTo>
                  <a:pt x="12892" y="5496"/>
                  <a:pt x="12763" y="5593"/>
                  <a:pt x="12633" y="5689"/>
                </a:cubicBezTo>
                <a:cubicBezTo>
                  <a:pt x="12103" y="6081"/>
                  <a:pt x="11577" y="6219"/>
                  <a:pt x="11025" y="6109"/>
                </a:cubicBezTo>
                <a:lnTo>
                  <a:pt x="11008" y="6105"/>
                </a:lnTo>
                <a:cubicBezTo>
                  <a:pt x="10813" y="6066"/>
                  <a:pt x="10612" y="6026"/>
                  <a:pt x="10411" y="6052"/>
                </a:cubicBezTo>
                <a:cubicBezTo>
                  <a:pt x="10179" y="6083"/>
                  <a:pt x="10037" y="6278"/>
                  <a:pt x="10010" y="6601"/>
                </a:cubicBezTo>
                <a:cubicBezTo>
                  <a:pt x="10006" y="6648"/>
                  <a:pt x="10001" y="6695"/>
                  <a:pt x="9997" y="6741"/>
                </a:cubicBezTo>
                <a:cubicBezTo>
                  <a:pt x="9986" y="6861"/>
                  <a:pt x="9975" y="6985"/>
                  <a:pt x="9971" y="7109"/>
                </a:cubicBezTo>
                <a:cubicBezTo>
                  <a:pt x="9955" y="7622"/>
                  <a:pt x="9812" y="8065"/>
                  <a:pt x="9559" y="8393"/>
                </a:cubicBezTo>
                <a:lnTo>
                  <a:pt x="9548" y="8406"/>
                </a:lnTo>
                <a:cubicBezTo>
                  <a:pt x="9151" y="8921"/>
                  <a:pt x="8741" y="9454"/>
                  <a:pt x="8414" y="10101"/>
                </a:cubicBezTo>
                <a:cubicBezTo>
                  <a:pt x="8351" y="10225"/>
                  <a:pt x="8284" y="10350"/>
                  <a:pt x="8220" y="10470"/>
                </a:cubicBezTo>
                <a:cubicBezTo>
                  <a:pt x="8031" y="10825"/>
                  <a:pt x="7835" y="11192"/>
                  <a:pt x="7698" y="11613"/>
                </a:cubicBezTo>
                <a:cubicBezTo>
                  <a:pt x="7505" y="12207"/>
                  <a:pt x="7222" y="12648"/>
                  <a:pt x="6836" y="12964"/>
                </a:cubicBezTo>
                <a:cubicBezTo>
                  <a:pt x="6563" y="13187"/>
                  <a:pt x="6347" y="13480"/>
                  <a:pt x="6193" y="13835"/>
                </a:cubicBezTo>
                <a:cubicBezTo>
                  <a:pt x="5936" y="14431"/>
                  <a:pt x="5663" y="15066"/>
                  <a:pt x="5409" y="15704"/>
                </a:cubicBezTo>
                <a:cubicBezTo>
                  <a:pt x="5206" y="16214"/>
                  <a:pt x="5131" y="16832"/>
                  <a:pt x="5185" y="17542"/>
                </a:cubicBezTo>
                <a:cubicBezTo>
                  <a:pt x="5215" y="17931"/>
                  <a:pt x="5348" y="18265"/>
                  <a:pt x="5579" y="18536"/>
                </a:cubicBezTo>
                <a:cubicBezTo>
                  <a:pt x="5939" y="18957"/>
                  <a:pt x="6279" y="19164"/>
                  <a:pt x="6624" y="19164"/>
                </a:cubicBezTo>
                <a:cubicBezTo>
                  <a:pt x="6773" y="19164"/>
                  <a:pt x="6923" y="19126"/>
                  <a:pt x="7076" y="19049"/>
                </a:cubicBezTo>
                <a:cubicBezTo>
                  <a:pt x="7246" y="18965"/>
                  <a:pt x="7425" y="18906"/>
                  <a:pt x="7598" y="18849"/>
                </a:cubicBezTo>
                <a:lnTo>
                  <a:pt x="7656" y="18831"/>
                </a:lnTo>
                <a:cubicBezTo>
                  <a:pt x="7967" y="18729"/>
                  <a:pt x="8260" y="18505"/>
                  <a:pt x="8553" y="18146"/>
                </a:cubicBezTo>
                <a:cubicBezTo>
                  <a:pt x="8750" y="17904"/>
                  <a:pt x="8963" y="17653"/>
                  <a:pt x="9203" y="17481"/>
                </a:cubicBezTo>
                <a:cubicBezTo>
                  <a:pt x="9498" y="17268"/>
                  <a:pt x="9776" y="17000"/>
                  <a:pt x="10045" y="16741"/>
                </a:cubicBezTo>
                <a:cubicBezTo>
                  <a:pt x="10084" y="16703"/>
                  <a:pt x="10122" y="16665"/>
                  <a:pt x="10161" y="16628"/>
                </a:cubicBezTo>
                <a:cubicBezTo>
                  <a:pt x="10363" y="16434"/>
                  <a:pt x="10588" y="16334"/>
                  <a:pt x="10846" y="16322"/>
                </a:cubicBezTo>
                <a:cubicBezTo>
                  <a:pt x="10918" y="16319"/>
                  <a:pt x="10989" y="16332"/>
                  <a:pt x="11059" y="16345"/>
                </a:cubicBezTo>
                <a:cubicBezTo>
                  <a:pt x="11108" y="16354"/>
                  <a:pt x="11158" y="16362"/>
                  <a:pt x="11208" y="16366"/>
                </a:cubicBezTo>
                <a:cubicBezTo>
                  <a:pt x="11578" y="16392"/>
                  <a:pt x="11945" y="16298"/>
                  <a:pt x="12330" y="16078"/>
                </a:cubicBezTo>
                <a:cubicBezTo>
                  <a:pt x="12812" y="15802"/>
                  <a:pt x="13271" y="15891"/>
                  <a:pt x="13734" y="16352"/>
                </a:cubicBezTo>
                <a:cubicBezTo>
                  <a:pt x="13765" y="16382"/>
                  <a:pt x="13796" y="16414"/>
                  <a:pt x="13826" y="16445"/>
                </a:cubicBezTo>
                <a:cubicBezTo>
                  <a:pt x="13996" y="16616"/>
                  <a:pt x="14172" y="16792"/>
                  <a:pt x="14361" y="16927"/>
                </a:cubicBezTo>
                <a:cubicBezTo>
                  <a:pt x="14585" y="17086"/>
                  <a:pt x="14824" y="17085"/>
                  <a:pt x="15017" y="16924"/>
                </a:cubicBezTo>
                <a:cubicBezTo>
                  <a:pt x="15197" y="16774"/>
                  <a:pt x="15316" y="16499"/>
                  <a:pt x="15344" y="16171"/>
                </a:cubicBezTo>
                <a:cubicBezTo>
                  <a:pt x="15366" y="15909"/>
                  <a:pt x="15368" y="15656"/>
                  <a:pt x="15351" y="15396"/>
                </a:cubicBezTo>
                <a:cubicBezTo>
                  <a:pt x="15323" y="14958"/>
                  <a:pt x="15323" y="14608"/>
                  <a:pt x="15353" y="14295"/>
                </a:cubicBezTo>
                <a:cubicBezTo>
                  <a:pt x="15422" y="13580"/>
                  <a:pt x="15717" y="13065"/>
                  <a:pt x="16026" y="12616"/>
                </a:cubicBezTo>
                <a:cubicBezTo>
                  <a:pt x="16179" y="12393"/>
                  <a:pt x="16354" y="12130"/>
                  <a:pt x="16498" y="11829"/>
                </a:cubicBezTo>
                <a:cubicBezTo>
                  <a:pt x="16650" y="11513"/>
                  <a:pt x="16800" y="11187"/>
                  <a:pt x="16944" y="10871"/>
                </a:cubicBezTo>
                <a:cubicBezTo>
                  <a:pt x="17094" y="10542"/>
                  <a:pt x="17250" y="10201"/>
                  <a:pt x="17408" y="9872"/>
                </a:cubicBezTo>
                <a:cubicBezTo>
                  <a:pt x="17626" y="9420"/>
                  <a:pt x="17882" y="9224"/>
                  <a:pt x="18213" y="9256"/>
                </a:cubicBezTo>
                <a:cubicBezTo>
                  <a:pt x="18533" y="9287"/>
                  <a:pt x="18867" y="9194"/>
                  <a:pt x="19203" y="8980"/>
                </a:cubicBezTo>
                <a:cubicBezTo>
                  <a:pt x="19362" y="8879"/>
                  <a:pt x="19572" y="8771"/>
                  <a:pt x="19793" y="8831"/>
                </a:cubicBezTo>
                <a:cubicBezTo>
                  <a:pt x="20233" y="8950"/>
                  <a:pt x="20745" y="9131"/>
                  <a:pt x="21213" y="9577"/>
                </a:cubicBezTo>
                <a:cubicBezTo>
                  <a:pt x="21242" y="9604"/>
                  <a:pt x="21271" y="9633"/>
                  <a:pt x="21299" y="9661"/>
                </a:cubicBezTo>
                <a:cubicBezTo>
                  <a:pt x="21376" y="9738"/>
                  <a:pt x="21455" y="9816"/>
                  <a:pt x="21540" y="9875"/>
                </a:cubicBezTo>
                <a:cubicBezTo>
                  <a:pt x="21559" y="9888"/>
                  <a:pt x="21579" y="9900"/>
                  <a:pt x="21600" y="9911"/>
                </a:cubicBezTo>
                <a:lnTo>
                  <a:pt x="21600" y="9866"/>
                </a:lnTo>
                <a:cubicBezTo>
                  <a:pt x="21584" y="9857"/>
                  <a:pt x="21568" y="9846"/>
                  <a:pt x="21552" y="9835"/>
                </a:cubicBezTo>
                <a:cubicBezTo>
                  <a:pt x="21468" y="9778"/>
                  <a:pt x="21391" y="9700"/>
                  <a:pt x="21316" y="9624"/>
                </a:cubicBezTo>
                <a:cubicBezTo>
                  <a:pt x="21287" y="9596"/>
                  <a:pt x="21258" y="9567"/>
                  <a:pt x="21229" y="9539"/>
                </a:cubicBezTo>
                <a:cubicBezTo>
                  <a:pt x="20757" y="9090"/>
                  <a:pt x="20241" y="8907"/>
                  <a:pt x="19798" y="8787"/>
                </a:cubicBezTo>
                <a:cubicBezTo>
                  <a:pt x="19569" y="8725"/>
                  <a:pt x="19354" y="8835"/>
                  <a:pt x="19191" y="8939"/>
                </a:cubicBezTo>
                <a:cubicBezTo>
                  <a:pt x="18859" y="9150"/>
                  <a:pt x="18531" y="9243"/>
                  <a:pt x="18215" y="9212"/>
                </a:cubicBezTo>
                <a:cubicBezTo>
                  <a:pt x="17872" y="9179"/>
                  <a:pt x="17608" y="9380"/>
                  <a:pt x="17384" y="9846"/>
                </a:cubicBezTo>
                <a:cubicBezTo>
                  <a:pt x="17226" y="10176"/>
                  <a:pt x="17070" y="10516"/>
                  <a:pt x="16920" y="10845"/>
                </a:cubicBezTo>
                <a:cubicBezTo>
                  <a:pt x="16776" y="11160"/>
                  <a:pt x="16626" y="11488"/>
                  <a:pt x="16475" y="11803"/>
                </a:cubicBezTo>
                <a:cubicBezTo>
                  <a:pt x="16332" y="12101"/>
                  <a:pt x="16158" y="12363"/>
                  <a:pt x="16005" y="12584"/>
                </a:cubicBezTo>
                <a:cubicBezTo>
                  <a:pt x="15693" y="13039"/>
                  <a:pt x="15395" y="13560"/>
                  <a:pt x="15325" y="14288"/>
                </a:cubicBezTo>
                <a:cubicBezTo>
                  <a:pt x="15294" y="14605"/>
                  <a:pt x="15293" y="14958"/>
                  <a:pt x="15322" y="15399"/>
                </a:cubicBezTo>
                <a:cubicBezTo>
                  <a:pt x="15338" y="15656"/>
                  <a:pt x="15335" y="15907"/>
                  <a:pt x="15314" y="16166"/>
                </a:cubicBezTo>
                <a:cubicBezTo>
                  <a:pt x="15287" y="16479"/>
                  <a:pt x="15175" y="16741"/>
                  <a:pt x="15004" y="16884"/>
                </a:cubicBezTo>
                <a:cubicBezTo>
                  <a:pt x="14819" y="17039"/>
                  <a:pt x="14589" y="17039"/>
                  <a:pt x="14374" y="16886"/>
                </a:cubicBezTo>
                <a:cubicBezTo>
                  <a:pt x="14187" y="16753"/>
                  <a:pt x="14011" y="16577"/>
                  <a:pt x="13842" y="16407"/>
                </a:cubicBezTo>
                <a:cubicBezTo>
                  <a:pt x="13812" y="16376"/>
                  <a:pt x="13781" y="16346"/>
                  <a:pt x="13750" y="16315"/>
                </a:cubicBezTo>
                <a:cubicBezTo>
                  <a:pt x="13279" y="15846"/>
                  <a:pt x="12811" y="15754"/>
                  <a:pt x="12319" y="16036"/>
                </a:cubicBezTo>
                <a:cubicBezTo>
                  <a:pt x="11938" y="16254"/>
                  <a:pt x="11576" y="16347"/>
                  <a:pt x="11210" y="16321"/>
                </a:cubicBezTo>
                <a:cubicBezTo>
                  <a:pt x="11161" y="16317"/>
                  <a:pt x="11111" y="16309"/>
                  <a:pt x="11063" y="16300"/>
                </a:cubicBezTo>
                <a:cubicBezTo>
                  <a:pt x="10992" y="16287"/>
                  <a:pt x="10919" y="16275"/>
                  <a:pt x="10845" y="16278"/>
                </a:cubicBezTo>
                <a:cubicBezTo>
                  <a:pt x="10581" y="16290"/>
                  <a:pt x="10353" y="16392"/>
                  <a:pt x="10146" y="16590"/>
                </a:cubicBezTo>
                <a:cubicBezTo>
                  <a:pt x="10107" y="16627"/>
                  <a:pt x="10068" y="16665"/>
                  <a:pt x="10030" y="16702"/>
                </a:cubicBezTo>
                <a:cubicBezTo>
                  <a:pt x="9761" y="16961"/>
                  <a:pt x="9484" y="17229"/>
                  <a:pt x="9190" y="17440"/>
                </a:cubicBezTo>
                <a:cubicBezTo>
                  <a:pt x="8947" y="17615"/>
                  <a:pt x="8733" y="17867"/>
                  <a:pt x="8534" y="18111"/>
                </a:cubicBezTo>
                <a:cubicBezTo>
                  <a:pt x="8245" y="18465"/>
                  <a:pt x="7956" y="18687"/>
                  <a:pt x="7649" y="18788"/>
                </a:cubicBezTo>
                <a:lnTo>
                  <a:pt x="7592" y="18806"/>
                </a:lnTo>
                <a:cubicBezTo>
                  <a:pt x="7418" y="18862"/>
                  <a:pt x="7239" y="18921"/>
                  <a:pt x="7067" y="19007"/>
                </a:cubicBezTo>
                <a:cubicBezTo>
                  <a:pt x="6571" y="19254"/>
                  <a:pt x="6103" y="19093"/>
                  <a:pt x="5597" y="18501"/>
                </a:cubicBezTo>
                <a:cubicBezTo>
                  <a:pt x="5372" y="18237"/>
                  <a:pt x="5244" y="17913"/>
                  <a:pt x="5215" y="17537"/>
                </a:cubicBezTo>
                <a:cubicBezTo>
                  <a:pt x="5161" y="16837"/>
                  <a:pt x="5235" y="16229"/>
                  <a:pt x="5434" y="15728"/>
                </a:cubicBezTo>
                <a:cubicBezTo>
                  <a:pt x="5688" y="15091"/>
                  <a:pt x="5960" y="14456"/>
                  <a:pt x="6218" y="13860"/>
                </a:cubicBezTo>
                <a:cubicBezTo>
                  <a:pt x="6368" y="13511"/>
                  <a:pt x="6581" y="13223"/>
                  <a:pt x="6851" y="13003"/>
                </a:cubicBezTo>
                <a:cubicBezTo>
                  <a:pt x="7242" y="12683"/>
                  <a:pt x="7528" y="12235"/>
                  <a:pt x="7724" y="11633"/>
                </a:cubicBezTo>
                <a:cubicBezTo>
                  <a:pt x="7860" y="11217"/>
                  <a:pt x="8055" y="10852"/>
                  <a:pt x="8243" y="10499"/>
                </a:cubicBezTo>
                <a:cubicBezTo>
                  <a:pt x="8307" y="10378"/>
                  <a:pt x="8374" y="10253"/>
                  <a:pt x="8438" y="10128"/>
                </a:cubicBezTo>
                <a:cubicBezTo>
                  <a:pt x="8763" y="9485"/>
                  <a:pt x="9171" y="8954"/>
                  <a:pt x="9567" y="8441"/>
                </a:cubicBezTo>
                <a:lnTo>
                  <a:pt x="9578" y="8427"/>
                </a:lnTo>
                <a:cubicBezTo>
                  <a:pt x="9837" y="8091"/>
                  <a:pt x="9984" y="7635"/>
                  <a:pt x="10001" y="7111"/>
                </a:cubicBezTo>
                <a:cubicBezTo>
                  <a:pt x="10005" y="6989"/>
                  <a:pt x="10016" y="6867"/>
                  <a:pt x="10027" y="6748"/>
                </a:cubicBezTo>
                <a:cubicBezTo>
                  <a:pt x="10031" y="6701"/>
                  <a:pt x="10036" y="6654"/>
                  <a:pt x="10040" y="6607"/>
                </a:cubicBezTo>
                <a:cubicBezTo>
                  <a:pt x="10065" y="6307"/>
                  <a:pt x="10198" y="6127"/>
                  <a:pt x="10414" y="6098"/>
                </a:cubicBezTo>
                <a:cubicBezTo>
                  <a:pt x="10458" y="6092"/>
                  <a:pt x="10503" y="6090"/>
                  <a:pt x="10547" y="6090"/>
                </a:cubicBezTo>
                <a:cubicBezTo>
                  <a:pt x="10701" y="6090"/>
                  <a:pt x="10855" y="6120"/>
                  <a:pt x="11004" y="6150"/>
                </a:cubicBezTo>
                <a:lnTo>
                  <a:pt x="11021" y="6152"/>
                </a:lnTo>
                <a:cubicBezTo>
                  <a:pt x="11579" y="6264"/>
                  <a:pt x="12111" y="6125"/>
                  <a:pt x="12646" y="5729"/>
                </a:cubicBezTo>
                <a:cubicBezTo>
                  <a:pt x="12776" y="5633"/>
                  <a:pt x="12905" y="5535"/>
                  <a:pt x="13034" y="5438"/>
                </a:cubicBezTo>
                <a:cubicBezTo>
                  <a:pt x="13366" y="5189"/>
                  <a:pt x="13708" y="4931"/>
                  <a:pt x="14053" y="4698"/>
                </a:cubicBezTo>
                <a:cubicBezTo>
                  <a:pt x="14680" y="4273"/>
                  <a:pt x="15225" y="3577"/>
                  <a:pt x="15672" y="2629"/>
                </a:cubicBezTo>
                <a:lnTo>
                  <a:pt x="15719" y="2528"/>
                </a:lnTo>
                <a:cubicBezTo>
                  <a:pt x="16059" y="1805"/>
                  <a:pt x="16411" y="1059"/>
                  <a:pt x="16829" y="411"/>
                </a:cubicBezTo>
                <a:cubicBezTo>
                  <a:pt x="16906" y="290"/>
                  <a:pt x="16974" y="151"/>
                  <a:pt x="17033" y="0"/>
                </a:cubicBezTo>
                <a:lnTo>
                  <a:pt x="16998" y="0"/>
                </a:lnTo>
                <a:close/>
                <a:moveTo>
                  <a:pt x="17321" y="0"/>
                </a:moveTo>
                <a:cubicBezTo>
                  <a:pt x="17246" y="225"/>
                  <a:pt x="17141" y="442"/>
                  <a:pt x="17002" y="658"/>
                </a:cubicBezTo>
                <a:cubicBezTo>
                  <a:pt x="16606" y="1268"/>
                  <a:pt x="16299" y="1989"/>
                  <a:pt x="16003" y="2686"/>
                </a:cubicBezTo>
                <a:cubicBezTo>
                  <a:pt x="15943" y="2827"/>
                  <a:pt x="15883" y="2968"/>
                  <a:pt x="15822" y="3108"/>
                </a:cubicBezTo>
                <a:cubicBezTo>
                  <a:pt x="15520" y="3806"/>
                  <a:pt x="15195" y="4326"/>
                  <a:pt x="14828" y="4698"/>
                </a:cubicBezTo>
                <a:cubicBezTo>
                  <a:pt x="14639" y="4889"/>
                  <a:pt x="14416" y="5034"/>
                  <a:pt x="14123" y="5155"/>
                </a:cubicBezTo>
                <a:cubicBezTo>
                  <a:pt x="13719" y="5322"/>
                  <a:pt x="13354" y="5605"/>
                  <a:pt x="13050" y="5860"/>
                </a:cubicBezTo>
                <a:cubicBezTo>
                  <a:pt x="12541" y="6288"/>
                  <a:pt x="11980" y="6685"/>
                  <a:pt x="11335" y="6686"/>
                </a:cubicBezTo>
                <a:cubicBezTo>
                  <a:pt x="11231" y="6686"/>
                  <a:pt x="11126" y="6727"/>
                  <a:pt x="11024" y="6766"/>
                </a:cubicBezTo>
                <a:lnTo>
                  <a:pt x="10988" y="6779"/>
                </a:lnTo>
                <a:cubicBezTo>
                  <a:pt x="10746" y="6871"/>
                  <a:pt x="10573" y="7083"/>
                  <a:pt x="10474" y="7409"/>
                </a:cubicBezTo>
                <a:cubicBezTo>
                  <a:pt x="10297" y="7990"/>
                  <a:pt x="10112" y="8387"/>
                  <a:pt x="9875" y="8695"/>
                </a:cubicBezTo>
                <a:cubicBezTo>
                  <a:pt x="9773" y="8828"/>
                  <a:pt x="9659" y="8942"/>
                  <a:pt x="9549" y="9052"/>
                </a:cubicBezTo>
                <a:cubicBezTo>
                  <a:pt x="9476" y="9126"/>
                  <a:pt x="9400" y="9201"/>
                  <a:pt x="9328" y="9282"/>
                </a:cubicBezTo>
                <a:cubicBezTo>
                  <a:pt x="8832" y="9841"/>
                  <a:pt x="8490" y="10598"/>
                  <a:pt x="8248" y="11194"/>
                </a:cubicBezTo>
                <a:cubicBezTo>
                  <a:pt x="8055" y="11669"/>
                  <a:pt x="7968" y="12178"/>
                  <a:pt x="7989" y="12706"/>
                </a:cubicBezTo>
                <a:cubicBezTo>
                  <a:pt x="7997" y="12914"/>
                  <a:pt x="7934" y="13035"/>
                  <a:pt x="7787" y="13087"/>
                </a:cubicBezTo>
                <a:cubicBezTo>
                  <a:pt x="7746" y="13102"/>
                  <a:pt x="7705" y="13115"/>
                  <a:pt x="7664" y="13129"/>
                </a:cubicBezTo>
                <a:cubicBezTo>
                  <a:pt x="7443" y="13205"/>
                  <a:pt x="7215" y="13283"/>
                  <a:pt x="7003" y="13445"/>
                </a:cubicBezTo>
                <a:cubicBezTo>
                  <a:pt x="6729" y="13654"/>
                  <a:pt x="6534" y="13930"/>
                  <a:pt x="6405" y="14284"/>
                </a:cubicBezTo>
                <a:cubicBezTo>
                  <a:pt x="6215" y="14808"/>
                  <a:pt x="5995" y="15429"/>
                  <a:pt x="5798" y="16078"/>
                </a:cubicBezTo>
                <a:cubicBezTo>
                  <a:pt x="5659" y="16535"/>
                  <a:pt x="5617" y="16956"/>
                  <a:pt x="5672" y="17366"/>
                </a:cubicBezTo>
                <a:cubicBezTo>
                  <a:pt x="5771" y="18107"/>
                  <a:pt x="6157" y="18559"/>
                  <a:pt x="6632" y="18491"/>
                </a:cubicBezTo>
                <a:cubicBezTo>
                  <a:pt x="7199" y="18409"/>
                  <a:pt x="7854" y="18230"/>
                  <a:pt x="8412" y="17526"/>
                </a:cubicBezTo>
                <a:cubicBezTo>
                  <a:pt x="8562" y="17337"/>
                  <a:pt x="8730" y="17173"/>
                  <a:pt x="8893" y="17013"/>
                </a:cubicBezTo>
                <a:cubicBezTo>
                  <a:pt x="8980" y="16928"/>
                  <a:pt x="9070" y="16840"/>
                  <a:pt x="9156" y="16749"/>
                </a:cubicBezTo>
                <a:cubicBezTo>
                  <a:pt x="9261" y="16638"/>
                  <a:pt x="9339" y="16517"/>
                  <a:pt x="9394" y="16379"/>
                </a:cubicBezTo>
                <a:cubicBezTo>
                  <a:pt x="9583" y="15905"/>
                  <a:pt x="9514" y="15530"/>
                  <a:pt x="9161" y="15126"/>
                </a:cubicBezTo>
                <a:cubicBezTo>
                  <a:pt x="8790" y="14700"/>
                  <a:pt x="8519" y="14310"/>
                  <a:pt x="8308" y="13898"/>
                </a:cubicBezTo>
                <a:cubicBezTo>
                  <a:pt x="8217" y="13720"/>
                  <a:pt x="8165" y="13561"/>
                  <a:pt x="8143" y="13396"/>
                </a:cubicBezTo>
                <a:cubicBezTo>
                  <a:pt x="8131" y="13310"/>
                  <a:pt x="8136" y="13247"/>
                  <a:pt x="8157" y="13210"/>
                </a:cubicBezTo>
                <a:cubicBezTo>
                  <a:pt x="8176" y="13176"/>
                  <a:pt x="8210" y="13159"/>
                  <a:pt x="8258" y="13162"/>
                </a:cubicBezTo>
                <a:cubicBezTo>
                  <a:pt x="9027" y="13203"/>
                  <a:pt x="9609" y="13473"/>
                  <a:pt x="10091" y="14012"/>
                </a:cubicBezTo>
                <a:cubicBezTo>
                  <a:pt x="10424" y="14385"/>
                  <a:pt x="10726" y="14617"/>
                  <a:pt x="11041" y="14741"/>
                </a:cubicBezTo>
                <a:cubicBezTo>
                  <a:pt x="11180" y="14796"/>
                  <a:pt x="11328" y="14875"/>
                  <a:pt x="11507" y="14990"/>
                </a:cubicBezTo>
                <a:cubicBezTo>
                  <a:pt x="11826" y="15194"/>
                  <a:pt x="12126" y="15278"/>
                  <a:pt x="12425" y="15246"/>
                </a:cubicBezTo>
                <a:cubicBezTo>
                  <a:pt x="12919" y="15194"/>
                  <a:pt x="13407" y="15369"/>
                  <a:pt x="13961" y="15801"/>
                </a:cubicBezTo>
                <a:cubicBezTo>
                  <a:pt x="14116" y="15922"/>
                  <a:pt x="14281" y="15982"/>
                  <a:pt x="14436" y="16033"/>
                </a:cubicBezTo>
                <a:cubicBezTo>
                  <a:pt x="14586" y="16083"/>
                  <a:pt x="14751" y="15967"/>
                  <a:pt x="14837" y="15751"/>
                </a:cubicBezTo>
                <a:cubicBezTo>
                  <a:pt x="14930" y="15518"/>
                  <a:pt x="14975" y="15237"/>
                  <a:pt x="14976" y="14866"/>
                </a:cubicBezTo>
                <a:cubicBezTo>
                  <a:pt x="14979" y="13931"/>
                  <a:pt x="15206" y="13134"/>
                  <a:pt x="15673" y="12430"/>
                </a:cubicBezTo>
                <a:cubicBezTo>
                  <a:pt x="15931" y="12040"/>
                  <a:pt x="16147" y="11588"/>
                  <a:pt x="16356" y="11151"/>
                </a:cubicBezTo>
                <a:cubicBezTo>
                  <a:pt x="16465" y="10923"/>
                  <a:pt x="16578" y="10687"/>
                  <a:pt x="16695" y="10463"/>
                </a:cubicBezTo>
                <a:cubicBezTo>
                  <a:pt x="16994" y="9893"/>
                  <a:pt x="17188" y="9211"/>
                  <a:pt x="17307" y="8318"/>
                </a:cubicBezTo>
                <a:cubicBezTo>
                  <a:pt x="17372" y="7831"/>
                  <a:pt x="17268" y="7383"/>
                  <a:pt x="17146" y="6928"/>
                </a:cubicBezTo>
                <a:lnTo>
                  <a:pt x="17141" y="6909"/>
                </a:lnTo>
                <a:cubicBezTo>
                  <a:pt x="17082" y="6687"/>
                  <a:pt x="17026" y="6475"/>
                  <a:pt x="17025" y="6233"/>
                </a:cubicBezTo>
                <a:cubicBezTo>
                  <a:pt x="17025" y="5988"/>
                  <a:pt x="17077" y="5847"/>
                  <a:pt x="17197" y="5772"/>
                </a:cubicBezTo>
                <a:cubicBezTo>
                  <a:pt x="17302" y="5707"/>
                  <a:pt x="17476" y="5794"/>
                  <a:pt x="17562" y="5954"/>
                </a:cubicBezTo>
                <a:cubicBezTo>
                  <a:pt x="17712" y="6236"/>
                  <a:pt x="17758" y="6573"/>
                  <a:pt x="17714" y="7051"/>
                </a:cubicBezTo>
                <a:cubicBezTo>
                  <a:pt x="17695" y="7252"/>
                  <a:pt x="17681" y="7489"/>
                  <a:pt x="17716" y="7719"/>
                </a:cubicBezTo>
                <a:cubicBezTo>
                  <a:pt x="17778" y="8133"/>
                  <a:pt x="18084" y="8477"/>
                  <a:pt x="18412" y="8501"/>
                </a:cubicBezTo>
                <a:cubicBezTo>
                  <a:pt x="18562" y="8512"/>
                  <a:pt x="18756" y="8506"/>
                  <a:pt x="18930" y="8354"/>
                </a:cubicBezTo>
                <a:cubicBezTo>
                  <a:pt x="19305" y="8028"/>
                  <a:pt x="19701" y="8027"/>
                  <a:pt x="20176" y="8352"/>
                </a:cubicBezTo>
                <a:cubicBezTo>
                  <a:pt x="20343" y="8466"/>
                  <a:pt x="20512" y="8550"/>
                  <a:pt x="20678" y="8602"/>
                </a:cubicBezTo>
                <a:cubicBezTo>
                  <a:pt x="20943" y="8686"/>
                  <a:pt x="21189" y="8862"/>
                  <a:pt x="21426" y="9033"/>
                </a:cubicBezTo>
                <a:cubicBezTo>
                  <a:pt x="21483" y="9074"/>
                  <a:pt x="21542" y="9114"/>
                  <a:pt x="21600" y="9154"/>
                </a:cubicBezTo>
                <a:lnTo>
                  <a:pt x="21600" y="9104"/>
                </a:lnTo>
                <a:cubicBezTo>
                  <a:pt x="21546" y="9066"/>
                  <a:pt x="21491" y="9030"/>
                  <a:pt x="21438" y="8992"/>
                </a:cubicBezTo>
                <a:cubicBezTo>
                  <a:pt x="21200" y="8821"/>
                  <a:pt x="20953" y="8643"/>
                  <a:pt x="20685" y="8559"/>
                </a:cubicBezTo>
                <a:cubicBezTo>
                  <a:pt x="20520" y="8507"/>
                  <a:pt x="20354" y="8423"/>
                  <a:pt x="20189" y="8311"/>
                </a:cubicBezTo>
                <a:cubicBezTo>
                  <a:pt x="19704" y="7980"/>
                  <a:pt x="19300" y="7982"/>
                  <a:pt x="18916" y="8316"/>
                </a:cubicBezTo>
                <a:cubicBezTo>
                  <a:pt x="18749" y="8462"/>
                  <a:pt x="18559" y="8468"/>
                  <a:pt x="18413" y="8457"/>
                </a:cubicBezTo>
                <a:cubicBezTo>
                  <a:pt x="18103" y="8434"/>
                  <a:pt x="17803" y="8099"/>
                  <a:pt x="17744" y="7710"/>
                </a:cubicBezTo>
                <a:cubicBezTo>
                  <a:pt x="17711" y="7487"/>
                  <a:pt x="17725" y="7255"/>
                  <a:pt x="17744" y="7058"/>
                </a:cubicBezTo>
                <a:cubicBezTo>
                  <a:pt x="17790" y="6567"/>
                  <a:pt x="17740" y="6217"/>
                  <a:pt x="17584" y="5926"/>
                </a:cubicBezTo>
                <a:cubicBezTo>
                  <a:pt x="17489" y="5749"/>
                  <a:pt x="17304" y="5657"/>
                  <a:pt x="17186" y="5730"/>
                </a:cubicBezTo>
                <a:cubicBezTo>
                  <a:pt x="17056" y="5811"/>
                  <a:pt x="16995" y="5971"/>
                  <a:pt x="16995" y="6233"/>
                </a:cubicBezTo>
                <a:cubicBezTo>
                  <a:pt x="16996" y="6484"/>
                  <a:pt x="17056" y="6709"/>
                  <a:pt x="17114" y="6926"/>
                </a:cubicBezTo>
                <a:lnTo>
                  <a:pt x="17119" y="6944"/>
                </a:lnTo>
                <a:cubicBezTo>
                  <a:pt x="17239" y="7392"/>
                  <a:pt x="17341" y="7834"/>
                  <a:pt x="17278" y="8308"/>
                </a:cubicBezTo>
                <a:cubicBezTo>
                  <a:pt x="17160" y="9195"/>
                  <a:pt x="16967" y="9872"/>
                  <a:pt x="16672" y="10436"/>
                </a:cubicBezTo>
                <a:cubicBezTo>
                  <a:pt x="16554" y="10661"/>
                  <a:pt x="16442" y="10896"/>
                  <a:pt x="16333" y="11124"/>
                </a:cubicBezTo>
                <a:cubicBezTo>
                  <a:pt x="16124" y="11560"/>
                  <a:pt x="15909" y="12009"/>
                  <a:pt x="15652" y="12397"/>
                </a:cubicBezTo>
                <a:cubicBezTo>
                  <a:pt x="15180" y="13110"/>
                  <a:pt x="14949" y="13917"/>
                  <a:pt x="14946" y="14864"/>
                </a:cubicBezTo>
                <a:cubicBezTo>
                  <a:pt x="14945" y="15228"/>
                  <a:pt x="14902" y="15502"/>
                  <a:pt x="14812" y="15728"/>
                </a:cubicBezTo>
                <a:cubicBezTo>
                  <a:pt x="14732" y="15927"/>
                  <a:pt x="14580" y="16035"/>
                  <a:pt x="14442" y="15989"/>
                </a:cubicBezTo>
                <a:cubicBezTo>
                  <a:pt x="14289" y="15939"/>
                  <a:pt x="14126" y="15879"/>
                  <a:pt x="13974" y="15761"/>
                </a:cubicBezTo>
                <a:cubicBezTo>
                  <a:pt x="13415" y="15325"/>
                  <a:pt x="12922" y="15148"/>
                  <a:pt x="12423" y="15201"/>
                </a:cubicBezTo>
                <a:cubicBezTo>
                  <a:pt x="12129" y="15233"/>
                  <a:pt x="11833" y="15151"/>
                  <a:pt x="11519" y="14949"/>
                </a:cubicBezTo>
                <a:cubicBezTo>
                  <a:pt x="11338" y="14833"/>
                  <a:pt x="11188" y="14753"/>
                  <a:pt x="11049" y="14698"/>
                </a:cubicBezTo>
                <a:cubicBezTo>
                  <a:pt x="10737" y="14575"/>
                  <a:pt x="10439" y="14345"/>
                  <a:pt x="10109" y="13976"/>
                </a:cubicBezTo>
                <a:cubicBezTo>
                  <a:pt x="9622" y="13431"/>
                  <a:pt x="9034" y="13158"/>
                  <a:pt x="8259" y="13117"/>
                </a:cubicBezTo>
                <a:cubicBezTo>
                  <a:pt x="8201" y="13114"/>
                  <a:pt x="8159" y="13135"/>
                  <a:pt x="8134" y="13180"/>
                </a:cubicBezTo>
                <a:cubicBezTo>
                  <a:pt x="8107" y="13229"/>
                  <a:pt x="8100" y="13302"/>
                  <a:pt x="8114" y="13404"/>
                </a:cubicBezTo>
                <a:cubicBezTo>
                  <a:pt x="8137" y="13576"/>
                  <a:pt x="8191" y="13742"/>
                  <a:pt x="8285" y="13926"/>
                </a:cubicBezTo>
                <a:cubicBezTo>
                  <a:pt x="8497" y="14340"/>
                  <a:pt x="8770" y="14733"/>
                  <a:pt x="9143" y="15161"/>
                </a:cubicBezTo>
                <a:cubicBezTo>
                  <a:pt x="9481" y="15548"/>
                  <a:pt x="9548" y="15906"/>
                  <a:pt x="9369" y="16356"/>
                </a:cubicBezTo>
                <a:cubicBezTo>
                  <a:pt x="9316" y="16489"/>
                  <a:pt x="9240" y="16605"/>
                  <a:pt x="9139" y="16712"/>
                </a:cubicBezTo>
                <a:cubicBezTo>
                  <a:pt x="9053" y="16803"/>
                  <a:pt x="8963" y="16891"/>
                  <a:pt x="8877" y="16976"/>
                </a:cubicBezTo>
                <a:cubicBezTo>
                  <a:pt x="8713" y="17136"/>
                  <a:pt x="8545" y="17301"/>
                  <a:pt x="8393" y="17492"/>
                </a:cubicBezTo>
                <a:cubicBezTo>
                  <a:pt x="7841" y="18188"/>
                  <a:pt x="7191" y="18364"/>
                  <a:pt x="6629" y="18446"/>
                </a:cubicBezTo>
                <a:cubicBezTo>
                  <a:pt x="6169" y="18512"/>
                  <a:pt x="5797" y="18074"/>
                  <a:pt x="5701" y="17356"/>
                </a:cubicBezTo>
                <a:cubicBezTo>
                  <a:pt x="5648" y="16957"/>
                  <a:pt x="5688" y="16545"/>
                  <a:pt x="5825" y="16098"/>
                </a:cubicBezTo>
                <a:cubicBezTo>
                  <a:pt x="6022" y="15450"/>
                  <a:pt x="6242" y="14827"/>
                  <a:pt x="6431" y="14304"/>
                </a:cubicBezTo>
                <a:cubicBezTo>
                  <a:pt x="6557" y="13958"/>
                  <a:pt x="6748" y="13691"/>
                  <a:pt x="7016" y="13486"/>
                </a:cubicBezTo>
                <a:cubicBezTo>
                  <a:pt x="7225" y="13327"/>
                  <a:pt x="7451" y="13248"/>
                  <a:pt x="7670" y="13173"/>
                </a:cubicBezTo>
                <a:cubicBezTo>
                  <a:pt x="7711" y="13159"/>
                  <a:pt x="7753" y="13145"/>
                  <a:pt x="7794" y="13131"/>
                </a:cubicBezTo>
                <a:cubicBezTo>
                  <a:pt x="7954" y="13073"/>
                  <a:pt x="8028" y="12934"/>
                  <a:pt x="8019" y="12704"/>
                </a:cubicBezTo>
                <a:cubicBezTo>
                  <a:pt x="7999" y="12185"/>
                  <a:pt x="8084" y="11685"/>
                  <a:pt x="8273" y="11218"/>
                </a:cubicBezTo>
                <a:cubicBezTo>
                  <a:pt x="8514" y="10624"/>
                  <a:pt x="8854" y="9874"/>
                  <a:pt x="9346" y="9319"/>
                </a:cubicBezTo>
                <a:cubicBezTo>
                  <a:pt x="9418" y="9239"/>
                  <a:pt x="9492" y="9163"/>
                  <a:pt x="9565" y="9089"/>
                </a:cubicBezTo>
                <a:cubicBezTo>
                  <a:pt x="9676" y="8978"/>
                  <a:pt x="9791" y="8863"/>
                  <a:pt x="9894" y="8728"/>
                </a:cubicBezTo>
                <a:cubicBezTo>
                  <a:pt x="10135" y="8416"/>
                  <a:pt x="10321" y="8015"/>
                  <a:pt x="10500" y="7428"/>
                </a:cubicBezTo>
                <a:cubicBezTo>
                  <a:pt x="10597" y="7111"/>
                  <a:pt x="10759" y="6913"/>
                  <a:pt x="10995" y="6823"/>
                </a:cubicBezTo>
                <a:lnTo>
                  <a:pt x="11031" y="6809"/>
                </a:lnTo>
                <a:cubicBezTo>
                  <a:pt x="11131" y="6771"/>
                  <a:pt x="11235" y="6731"/>
                  <a:pt x="11336" y="6731"/>
                </a:cubicBezTo>
                <a:cubicBezTo>
                  <a:pt x="11987" y="6730"/>
                  <a:pt x="12552" y="6331"/>
                  <a:pt x="13064" y="5899"/>
                </a:cubicBezTo>
                <a:cubicBezTo>
                  <a:pt x="13367" y="5645"/>
                  <a:pt x="13729" y="5364"/>
                  <a:pt x="14130" y="5199"/>
                </a:cubicBezTo>
                <a:cubicBezTo>
                  <a:pt x="14426" y="5077"/>
                  <a:pt x="14653" y="4929"/>
                  <a:pt x="14844" y="4735"/>
                </a:cubicBezTo>
                <a:cubicBezTo>
                  <a:pt x="15214" y="4360"/>
                  <a:pt x="15542" y="3835"/>
                  <a:pt x="15847" y="3132"/>
                </a:cubicBezTo>
                <a:cubicBezTo>
                  <a:pt x="15907" y="2992"/>
                  <a:pt x="15968" y="2852"/>
                  <a:pt x="16028" y="2711"/>
                </a:cubicBezTo>
                <a:cubicBezTo>
                  <a:pt x="16324" y="2016"/>
                  <a:pt x="16629" y="1297"/>
                  <a:pt x="17022" y="690"/>
                </a:cubicBezTo>
                <a:cubicBezTo>
                  <a:pt x="17169" y="464"/>
                  <a:pt x="17278" y="236"/>
                  <a:pt x="17355" y="0"/>
                </a:cubicBezTo>
                <a:lnTo>
                  <a:pt x="17321" y="0"/>
                </a:lnTo>
                <a:close/>
                <a:moveTo>
                  <a:pt x="17560" y="0"/>
                </a:moveTo>
                <a:cubicBezTo>
                  <a:pt x="17499" y="190"/>
                  <a:pt x="17421" y="356"/>
                  <a:pt x="17351" y="488"/>
                </a:cubicBezTo>
                <a:cubicBezTo>
                  <a:pt x="17280" y="620"/>
                  <a:pt x="17206" y="751"/>
                  <a:pt x="17133" y="879"/>
                </a:cubicBezTo>
                <a:cubicBezTo>
                  <a:pt x="16950" y="1203"/>
                  <a:pt x="16759" y="1538"/>
                  <a:pt x="16615" y="1919"/>
                </a:cubicBezTo>
                <a:cubicBezTo>
                  <a:pt x="16580" y="2012"/>
                  <a:pt x="16545" y="2105"/>
                  <a:pt x="16509" y="2198"/>
                </a:cubicBezTo>
                <a:cubicBezTo>
                  <a:pt x="16350" y="2616"/>
                  <a:pt x="16185" y="3049"/>
                  <a:pt x="16042" y="3489"/>
                </a:cubicBezTo>
                <a:cubicBezTo>
                  <a:pt x="15930" y="3838"/>
                  <a:pt x="15808" y="4256"/>
                  <a:pt x="15762" y="4705"/>
                </a:cubicBezTo>
                <a:cubicBezTo>
                  <a:pt x="15743" y="4887"/>
                  <a:pt x="15775" y="5056"/>
                  <a:pt x="15849" y="5168"/>
                </a:cubicBezTo>
                <a:cubicBezTo>
                  <a:pt x="15924" y="5279"/>
                  <a:pt x="16030" y="5325"/>
                  <a:pt x="16150" y="5294"/>
                </a:cubicBezTo>
                <a:cubicBezTo>
                  <a:pt x="16220" y="5277"/>
                  <a:pt x="16289" y="5240"/>
                  <a:pt x="16348" y="5207"/>
                </a:cubicBezTo>
                <a:cubicBezTo>
                  <a:pt x="16407" y="5174"/>
                  <a:pt x="16467" y="5138"/>
                  <a:pt x="16525" y="5103"/>
                </a:cubicBezTo>
                <a:cubicBezTo>
                  <a:pt x="16627" y="5041"/>
                  <a:pt x="16733" y="4976"/>
                  <a:pt x="16839" y="4929"/>
                </a:cubicBezTo>
                <a:cubicBezTo>
                  <a:pt x="17295" y="4731"/>
                  <a:pt x="17641" y="4858"/>
                  <a:pt x="17901" y="5318"/>
                </a:cubicBezTo>
                <a:cubicBezTo>
                  <a:pt x="18023" y="5536"/>
                  <a:pt x="18109" y="5750"/>
                  <a:pt x="18161" y="5972"/>
                </a:cubicBezTo>
                <a:cubicBezTo>
                  <a:pt x="18200" y="6138"/>
                  <a:pt x="18239" y="6309"/>
                  <a:pt x="18276" y="6473"/>
                </a:cubicBezTo>
                <a:cubicBezTo>
                  <a:pt x="18324" y="6687"/>
                  <a:pt x="18373" y="6906"/>
                  <a:pt x="18425" y="7121"/>
                </a:cubicBezTo>
                <a:cubicBezTo>
                  <a:pt x="18513" y="7480"/>
                  <a:pt x="18667" y="7605"/>
                  <a:pt x="18911" y="7513"/>
                </a:cubicBezTo>
                <a:cubicBezTo>
                  <a:pt x="18958" y="7496"/>
                  <a:pt x="19003" y="7478"/>
                  <a:pt x="19049" y="7459"/>
                </a:cubicBezTo>
                <a:lnTo>
                  <a:pt x="19067" y="7452"/>
                </a:lnTo>
                <a:cubicBezTo>
                  <a:pt x="19398" y="7321"/>
                  <a:pt x="19686" y="7385"/>
                  <a:pt x="19949" y="7646"/>
                </a:cubicBezTo>
                <a:cubicBezTo>
                  <a:pt x="20294" y="7987"/>
                  <a:pt x="20672" y="8188"/>
                  <a:pt x="21074" y="8244"/>
                </a:cubicBezTo>
                <a:cubicBezTo>
                  <a:pt x="21252" y="8268"/>
                  <a:pt x="21428" y="8331"/>
                  <a:pt x="21600" y="8431"/>
                </a:cubicBezTo>
                <a:lnTo>
                  <a:pt x="21600" y="8384"/>
                </a:lnTo>
                <a:cubicBezTo>
                  <a:pt x="21429" y="8286"/>
                  <a:pt x="21254" y="8223"/>
                  <a:pt x="21077" y="8199"/>
                </a:cubicBezTo>
                <a:cubicBezTo>
                  <a:pt x="20680" y="8144"/>
                  <a:pt x="20306" y="7945"/>
                  <a:pt x="19965" y="7608"/>
                </a:cubicBezTo>
                <a:cubicBezTo>
                  <a:pt x="19786" y="7430"/>
                  <a:pt x="19595" y="7342"/>
                  <a:pt x="19388" y="7342"/>
                </a:cubicBezTo>
                <a:cubicBezTo>
                  <a:pt x="19283" y="7342"/>
                  <a:pt x="19173" y="7364"/>
                  <a:pt x="19059" y="7409"/>
                </a:cubicBezTo>
                <a:lnTo>
                  <a:pt x="19042" y="7416"/>
                </a:lnTo>
                <a:cubicBezTo>
                  <a:pt x="18996" y="7434"/>
                  <a:pt x="18950" y="7453"/>
                  <a:pt x="18904" y="7471"/>
                </a:cubicBezTo>
                <a:cubicBezTo>
                  <a:pt x="18674" y="7557"/>
                  <a:pt x="18535" y="7444"/>
                  <a:pt x="18453" y="7106"/>
                </a:cubicBezTo>
                <a:cubicBezTo>
                  <a:pt x="18401" y="6891"/>
                  <a:pt x="18351" y="6671"/>
                  <a:pt x="18303" y="6458"/>
                </a:cubicBezTo>
                <a:cubicBezTo>
                  <a:pt x="18266" y="6294"/>
                  <a:pt x="18228" y="6123"/>
                  <a:pt x="18189" y="5957"/>
                </a:cubicBezTo>
                <a:cubicBezTo>
                  <a:pt x="18136" y="5729"/>
                  <a:pt x="18048" y="5511"/>
                  <a:pt x="17923" y="5289"/>
                </a:cubicBezTo>
                <a:cubicBezTo>
                  <a:pt x="17655" y="4814"/>
                  <a:pt x="17298" y="4681"/>
                  <a:pt x="16831" y="4886"/>
                </a:cubicBezTo>
                <a:cubicBezTo>
                  <a:pt x="16723" y="4933"/>
                  <a:pt x="16617" y="4998"/>
                  <a:pt x="16514" y="5061"/>
                </a:cubicBezTo>
                <a:cubicBezTo>
                  <a:pt x="16456" y="5096"/>
                  <a:pt x="16397" y="5132"/>
                  <a:pt x="16338" y="5164"/>
                </a:cubicBezTo>
                <a:cubicBezTo>
                  <a:pt x="16280" y="5197"/>
                  <a:pt x="16211" y="5232"/>
                  <a:pt x="16144" y="5249"/>
                </a:cubicBezTo>
                <a:cubicBezTo>
                  <a:pt x="16034" y="5277"/>
                  <a:pt x="15938" y="5237"/>
                  <a:pt x="15870" y="5136"/>
                </a:cubicBezTo>
                <a:cubicBezTo>
                  <a:pt x="15802" y="5033"/>
                  <a:pt x="15773" y="4884"/>
                  <a:pt x="15791" y="4713"/>
                </a:cubicBezTo>
                <a:cubicBezTo>
                  <a:pt x="15836" y="4270"/>
                  <a:pt x="15957" y="3855"/>
                  <a:pt x="16069" y="3509"/>
                </a:cubicBezTo>
                <a:cubicBezTo>
                  <a:pt x="16211" y="3069"/>
                  <a:pt x="16375" y="2638"/>
                  <a:pt x="16535" y="2220"/>
                </a:cubicBezTo>
                <a:cubicBezTo>
                  <a:pt x="16570" y="2127"/>
                  <a:pt x="16606" y="2035"/>
                  <a:pt x="16641" y="1942"/>
                </a:cubicBezTo>
                <a:cubicBezTo>
                  <a:pt x="16784" y="1565"/>
                  <a:pt x="16973" y="1231"/>
                  <a:pt x="17156" y="909"/>
                </a:cubicBezTo>
                <a:cubicBezTo>
                  <a:pt x="17228" y="781"/>
                  <a:pt x="17303" y="647"/>
                  <a:pt x="17374" y="514"/>
                </a:cubicBezTo>
                <a:cubicBezTo>
                  <a:pt x="17448" y="376"/>
                  <a:pt x="17530" y="202"/>
                  <a:pt x="17593" y="0"/>
                </a:cubicBezTo>
                <a:lnTo>
                  <a:pt x="17560" y="0"/>
                </a:lnTo>
                <a:close/>
                <a:moveTo>
                  <a:pt x="17763" y="0"/>
                </a:moveTo>
                <a:cubicBezTo>
                  <a:pt x="17696" y="252"/>
                  <a:pt x="17594" y="463"/>
                  <a:pt x="17503" y="628"/>
                </a:cubicBezTo>
                <a:cubicBezTo>
                  <a:pt x="17473" y="683"/>
                  <a:pt x="17441" y="738"/>
                  <a:pt x="17411" y="792"/>
                </a:cubicBezTo>
                <a:cubicBezTo>
                  <a:pt x="17141" y="1279"/>
                  <a:pt x="16863" y="1781"/>
                  <a:pt x="16719" y="2411"/>
                </a:cubicBezTo>
                <a:cubicBezTo>
                  <a:pt x="16694" y="2523"/>
                  <a:pt x="16664" y="2635"/>
                  <a:pt x="16635" y="2742"/>
                </a:cubicBezTo>
                <a:cubicBezTo>
                  <a:pt x="16558" y="3025"/>
                  <a:pt x="16479" y="3318"/>
                  <a:pt x="16478" y="3643"/>
                </a:cubicBezTo>
                <a:cubicBezTo>
                  <a:pt x="16477" y="3878"/>
                  <a:pt x="16549" y="4030"/>
                  <a:pt x="16691" y="4096"/>
                </a:cubicBezTo>
                <a:cubicBezTo>
                  <a:pt x="16808" y="4150"/>
                  <a:pt x="16935" y="4183"/>
                  <a:pt x="17082" y="4197"/>
                </a:cubicBezTo>
                <a:cubicBezTo>
                  <a:pt x="17594" y="4247"/>
                  <a:pt x="17978" y="4539"/>
                  <a:pt x="18258" y="5089"/>
                </a:cubicBezTo>
                <a:cubicBezTo>
                  <a:pt x="18352" y="5276"/>
                  <a:pt x="18436" y="5492"/>
                  <a:pt x="18530" y="5791"/>
                </a:cubicBezTo>
                <a:cubicBezTo>
                  <a:pt x="18676" y="6259"/>
                  <a:pt x="18903" y="6538"/>
                  <a:pt x="19206" y="6621"/>
                </a:cubicBezTo>
                <a:cubicBezTo>
                  <a:pt x="19507" y="6703"/>
                  <a:pt x="19800" y="6884"/>
                  <a:pt x="20128" y="7190"/>
                </a:cubicBezTo>
                <a:cubicBezTo>
                  <a:pt x="20339" y="7386"/>
                  <a:pt x="20565" y="7574"/>
                  <a:pt x="20823" y="7574"/>
                </a:cubicBezTo>
                <a:cubicBezTo>
                  <a:pt x="20868" y="7574"/>
                  <a:pt x="20915" y="7568"/>
                  <a:pt x="20963" y="7556"/>
                </a:cubicBezTo>
                <a:cubicBezTo>
                  <a:pt x="21197" y="7493"/>
                  <a:pt x="21410" y="7382"/>
                  <a:pt x="21600" y="7226"/>
                </a:cubicBezTo>
                <a:lnTo>
                  <a:pt x="21600" y="7172"/>
                </a:lnTo>
                <a:cubicBezTo>
                  <a:pt x="21409" y="7333"/>
                  <a:pt x="21194" y="7449"/>
                  <a:pt x="20958" y="7512"/>
                </a:cubicBezTo>
                <a:cubicBezTo>
                  <a:pt x="20651" y="7594"/>
                  <a:pt x="20387" y="7379"/>
                  <a:pt x="20144" y="7152"/>
                </a:cubicBezTo>
                <a:cubicBezTo>
                  <a:pt x="19813" y="6843"/>
                  <a:pt x="19516" y="6661"/>
                  <a:pt x="19211" y="6577"/>
                </a:cubicBezTo>
                <a:cubicBezTo>
                  <a:pt x="18919" y="6497"/>
                  <a:pt x="18699" y="6226"/>
                  <a:pt x="18557" y="5772"/>
                </a:cubicBezTo>
                <a:cubicBezTo>
                  <a:pt x="18462" y="5470"/>
                  <a:pt x="18377" y="5251"/>
                  <a:pt x="18281" y="5062"/>
                </a:cubicBezTo>
                <a:cubicBezTo>
                  <a:pt x="17996" y="4500"/>
                  <a:pt x="17605" y="4204"/>
                  <a:pt x="17084" y="4153"/>
                </a:cubicBezTo>
                <a:cubicBezTo>
                  <a:pt x="16940" y="4139"/>
                  <a:pt x="16814" y="4107"/>
                  <a:pt x="16700" y="4054"/>
                </a:cubicBezTo>
                <a:cubicBezTo>
                  <a:pt x="16569" y="3993"/>
                  <a:pt x="16507" y="3859"/>
                  <a:pt x="16508" y="3643"/>
                </a:cubicBezTo>
                <a:cubicBezTo>
                  <a:pt x="16509" y="3327"/>
                  <a:pt x="16586" y="3038"/>
                  <a:pt x="16662" y="2759"/>
                </a:cubicBezTo>
                <a:cubicBezTo>
                  <a:pt x="16691" y="2650"/>
                  <a:pt x="16722" y="2539"/>
                  <a:pt x="16747" y="2426"/>
                </a:cubicBezTo>
                <a:cubicBezTo>
                  <a:pt x="16889" y="1804"/>
                  <a:pt x="17166" y="1305"/>
                  <a:pt x="17434" y="822"/>
                </a:cubicBezTo>
                <a:cubicBezTo>
                  <a:pt x="17465" y="768"/>
                  <a:pt x="17495" y="712"/>
                  <a:pt x="17525" y="657"/>
                </a:cubicBezTo>
                <a:cubicBezTo>
                  <a:pt x="17620" y="485"/>
                  <a:pt x="17728" y="266"/>
                  <a:pt x="17796" y="0"/>
                </a:cubicBezTo>
                <a:lnTo>
                  <a:pt x="17763" y="0"/>
                </a:lnTo>
                <a:close/>
                <a:moveTo>
                  <a:pt x="17852" y="0"/>
                </a:moveTo>
                <a:cubicBezTo>
                  <a:pt x="17851" y="3"/>
                  <a:pt x="17851" y="5"/>
                  <a:pt x="17850" y="8"/>
                </a:cubicBezTo>
                <a:lnTo>
                  <a:pt x="17844" y="29"/>
                </a:lnTo>
                <a:cubicBezTo>
                  <a:pt x="17754" y="354"/>
                  <a:pt x="17628" y="642"/>
                  <a:pt x="17469" y="884"/>
                </a:cubicBezTo>
                <a:cubicBezTo>
                  <a:pt x="17004" y="1597"/>
                  <a:pt x="16768" y="2492"/>
                  <a:pt x="16598" y="3273"/>
                </a:cubicBezTo>
                <a:cubicBezTo>
                  <a:pt x="16581" y="3348"/>
                  <a:pt x="16570" y="3423"/>
                  <a:pt x="16565" y="3494"/>
                </a:cubicBezTo>
                <a:cubicBezTo>
                  <a:pt x="16543" y="3803"/>
                  <a:pt x="16608" y="3950"/>
                  <a:pt x="16810" y="4036"/>
                </a:cubicBezTo>
                <a:cubicBezTo>
                  <a:pt x="16902" y="4075"/>
                  <a:pt x="16997" y="4083"/>
                  <a:pt x="17089" y="4091"/>
                </a:cubicBezTo>
                <a:cubicBezTo>
                  <a:pt x="17155" y="4096"/>
                  <a:pt x="17223" y="4102"/>
                  <a:pt x="17288" y="4119"/>
                </a:cubicBezTo>
                <a:cubicBezTo>
                  <a:pt x="17867" y="4272"/>
                  <a:pt x="18289" y="4751"/>
                  <a:pt x="18543" y="5546"/>
                </a:cubicBezTo>
                <a:cubicBezTo>
                  <a:pt x="18566" y="5617"/>
                  <a:pt x="18591" y="5687"/>
                  <a:pt x="18616" y="5754"/>
                </a:cubicBezTo>
                <a:cubicBezTo>
                  <a:pt x="18633" y="5803"/>
                  <a:pt x="18650" y="5851"/>
                  <a:pt x="18667" y="5899"/>
                </a:cubicBezTo>
                <a:cubicBezTo>
                  <a:pt x="18782" y="6236"/>
                  <a:pt x="18979" y="6442"/>
                  <a:pt x="19269" y="6529"/>
                </a:cubicBezTo>
                <a:cubicBezTo>
                  <a:pt x="19580" y="6622"/>
                  <a:pt x="19871" y="6803"/>
                  <a:pt x="20136" y="7066"/>
                </a:cubicBezTo>
                <a:cubicBezTo>
                  <a:pt x="20157" y="7086"/>
                  <a:pt x="20180" y="7103"/>
                  <a:pt x="20201" y="7120"/>
                </a:cubicBezTo>
                <a:cubicBezTo>
                  <a:pt x="20223" y="7138"/>
                  <a:pt x="20244" y="7155"/>
                  <a:pt x="20264" y="7175"/>
                </a:cubicBezTo>
                <a:cubicBezTo>
                  <a:pt x="20632" y="7543"/>
                  <a:pt x="21029" y="7548"/>
                  <a:pt x="21512" y="7192"/>
                </a:cubicBezTo>
                <a:cubicBezTo>
                  <a:pt x="21532" y="7178"/>
                  <a:pt x="21553" y="7159"/>
                  <a:pt x="21572" y="7141"/>
                </a:cubicBezTo>
                <a:cubicBezTo>
                  <a:pt x="21581" y="7132"/>
                  <a:pt x="21591" y="7126"/>
                  <a:pt x="21600" y="7118"/>
                </a:cubicBezTo>
                <a:lnTo>
                  <a:pt x="21600" y="7064"/>
                </a:lnTo>
                <a:cubicBezTo>
                  <a:pt x="21585" y="7076"/>
                  <a:pt x="21570" y="7089"/>
                  <a:pt x="21556" y="7102"/>
                </a:cubicBezTo>
                <a:cubicBezTo>
                  <a:pt x="21537" y="7121"/>
                  <a:pt x="21518" y="7138"/>
                  <a:pt x="21499" y="7152"/>
                </a:cubicBezTo>
                <a:cubicBezTo>
                  <a:pt x="21026" y="7500"/>
                  <a:pt x="20639" y="7495"/>
                  <a:pt x="20280" y="7137"/>
                </a:cubicBezTo>
                <a:cubicBezTo>
                  <a:pt x="20259" y="7116"/>
                  <a:pt x="20236" y="7098"/>
                  <a:pt x="20215" y="7081"/>
                </a:cubicBezTo>
                <a:cubicBezTo>
                  <a:pt x="20194" y="7064"/>
                  <a:pt x="20172" y="7046"/>
                  <a:pt x="20153" y="7027"/>
                </a:cubicBezTo>
                <a:cubicBezTo>
                  <a:pt x="19884" y="6761"/>
                  <a:pt x="19589" y="6579"/>
                  <a:pt x="19274" y="6485"/>
                </a:cubicBezTo>
                <a:cubicBezTo>
                  <a:pt x="18994" y="6401"/>
                  <a:pt x="18803" y="6203"/>
                  <a:pt x="18693" y="5879"/>
                </a:cubicBezTo>
                <a:cubicBezTo>
                  <a:pt x="18676" y="5830"/>
                  <a:pt x="18659" y="5781"/>
                  <a:pt x="18642" y="5732"/>
                </a:cubicBezTo>
                <a:cubicBezTo>
                  <a:pt x="18617" y="5666"/>
                  <a:pt x="18592" y="5597"/>
                  <a:pt x="18570" y="5528"/>
                </a:cubicBezTo>
                <a:cubicBezTo>
                  <a:pt x="18311" y="4718"/>
                  <a:pt x="17882" y="4229"/>
                  <a:pt x="17294" y="4074"/>
                </a:cubicBezTo>
                <a:cubicBezTo>
                  <a:pt x="17226" y="4056"/>
                  <a:pt x="17158" y="4051"/>
                  <a:pt x="17091" y="4045"/>
                </a:cubicBezTo>
                <a:cubicBezTo>
                  <a:pt x="17001" y="4037"/>
                  <a:pt x="16907" y="4030"/>
                  <a:pt x="16818" y="3992"/>
                </a:cubicBezTo>
                <a:cubicBezTo>
                  <a:pt x="16630" y="3912"/>
                  <a:pt x="16573" y="3788"/>
                  <a:pt x="16594" y="3499"/>
                </a:cubicBezTo>
                <a:cubicBezTo>
                  <a:pt x="16599" y="3431"/>
                  <a:pt x="16610" y="3359"/>
                  <a:pt x="16626" y="3287"/>
                </a:cubicBezTo>
                <a:cubicBezTo>
                  <a:pt x="16795" y="2510"/>
                  <a:pt x="17029" y="1621"/>
                  <a:pt x="17490" y="916"/>
                </a:cubicBezTo>
                <a:cubicBezTo>
                  <a:pt x="17652" y="669"/>
                  <a:pt x="17780" y="376"/>
                  <a:pt x="17872" y="45"/>
                </a:cubicBezTo>
                <a:lnTo>
                  <a:pt x="17877" y="26"/>
                </a:lnTo>
                <a:cubicBezTo>
                  <a:pt x="17879" y="18"/>
                  <a:pt x="17881" y="9"/>
                  <a:pt x="17884" y="0"/>
                </a:cubicBezTo>
                <a:lnTo>
                  <a:pt x="17852" y="0"/>
                </a:lnTo>
                <a:close/>
                <a:moveTo>
                  <a:pt x="18021" y="0"/>
                </a:moveTo>
                <a:cubicBezTo>
                  <a:pt x="17934" y="339"/>
                  <a:pt x="17791" y="663"/>
                  <a:pt x="17574" y="1014"/>
                </a:cubicBezTo>
                <a:cubicBezTo>
                  <a:pt x="17246" y="1546"/>
                  <a:pt x="17075" y="2021"/>
                  <a:pt x="17019" y="2556"/>
                </a:cubicBezTo>
                <a:cubicBezTo>
                  <a:pt x="16964" y="3079"/>
                  <a:pt x="17067" y="3395"/>
                  <a:pt x="17362" y="3612"/>
                </a:cubicBezTo>
                <a:cubicBezTo>
                  <a:pt x="17585" y="3777"/>
                  <a:pt x="17813" y="3935"/>
                  <a:pt x="18040" y="4082"/>
                </a:cubicBezTo>
                <a:cubicBezTo>
                  <a:pt x="18415" y="4327"/>
                  <a:pt x="18670" y="4692"/>
                  <a:pt x="18820" y="5198"/>
                </a:cubicBezTo>
                <a:cubicBezTo>
                  <a:pt x="18930" y="5567"/>
                  <a:pt x="19119" y="5846"/>
                  <a:pt x="19380" y="6026"/>
                </a:cubicBezTo>
                <a:cubicBezTo>
                  <a:pt x="19463" y="6082"/>
                  <a:pt x="19546" y="6143"/>
                  <a:pt x="19627" y="6201"/>
                </a:cubicBezTo>
                <a:cubicBezTo>
                  <a:pt x="19867" y="6373"/>
                  <a:pt x="20115" y="6551"/>
                  <a:pt x="20376" y="6668"/>
                </a:cubicBezTo>
                <a:cubicBezTo>
                  <a:pt x="20637" y="6784"/>
                  <a:pt x="20850" y="6663"/>
                  <a:pt x="21010" y="6309"/>
                </a:cubicBezTo>
                <a:cubicBezTo>
                  <a:pt x="21034" y="6256"/>
                  <a:pt x="21058" y="6203"/>
                  <a:pt x="21081" y="6150"/>
                </a:cubicBezTo>
                <a:cubicBezTo>
                  <a:pt x="21194" y="5896"/>
                  <a:pt x="21310" y="5633"/>
                  <a:pt x="21465" y="5423"/>
                </a:cubicBezTo>
                <a:cubicBezTo>
                  <a:pt x="21505" y="5369"/>
                  <a:pt x="21550" y="5312"/>
                  <a:pt x="21600" y="5259"/>
                </a:cubicBezTo>
                <a:lnTo>
                  <a:pt x="21600" y="5206"/>
                </a:lnTo>
                <a:cubicBezTo>
                  <a:pt x="21542" y="5264"/>
                  <a:pt x="21490" y="5329"/>
                  <a:pt x="21445" y="5391"/>
                </a:cubicBezTo>
                <a:cubicBezTo>
                  <a:pt x="21287" y="5604"/>
                  <a:pt x="21170" y="5869"/>
                  <a:pt x="21057" y="6126"/>
                </a:cubicBezTo>
                <a:cubicBezTo>
                  <a:pt x="21033" y="6179"/>
                  <a:pt x="21010" y="6231"/>
                  <a:pt x="20986" y="6284"/>
                </a:cubicBezTo>
                <a:cubicBezTo>
                  <a:pt x="20834" y="6620"/>
                  <a:pt x="20631" y="6734"/>
                  <a:pt x="20384" y="6623"/>
                </a:cubicBezTo>
                <a:cubicBezTo>
                  <a:pt x="20125" y="6508"/>
                  <a:pt x="19878" y="6331"/>
                  <a:pt x="19640" y="6159"/>
                </a:cubicBezTo>
                <a:cubicBezTo>
                  <a:pt x="19559" y="6101"/>
                  <a:pt x="19475" y="6041"/>
                  <a:pt x="19392" y="5984"/>
                </a:cubicBezTo>
                <a:cubicBezTo>
                  <a:pt x="19138" y="5810"/>
                  <a:pt x="18954" y="5540"/>
                  <a:pt x="18847" y="5180"/>
                </a:cubicBezTo>
                <a:cubicBezTo>
                  <a:pt x="18694" y="4664"/>
                  <a:pt x="18434" y="4290"/>
                  <a:pt x="18052" y="4041"/>
                </a:cubicBezTo>
                <a:cubicBezTo>
                  <a:pt x="17826" y="3894"/>
                  <a:pt x="17598" y="3736"/>
                  <a:pt x="17375" y="3572"/>
                </a:cubicBezTo>
                <a:cubicBezTo>
                  <a:pt x="17089" y="3362"/>
                  <a:pt x="16994" y="3069"/>
                  <a:pt x="17048" y="2563"/>
                </a:cubicBezTo>
                <a:cubicBezTo>
                  <a:pt x="17103" y="2037"/>
                  <a:pt x="17272" y="1570"/>
                  <a:pt x="17596" y="1046"/>
                </a:cubicBezTo>
                <a:cubicBezTo>
                  <a:pt x="17815" y="690"/>
                  <a:pt x="17963" y="350"/>
                  <a:pt x="18052" y="0"/>
                </a:cubicBezTo>
                <a:lnTo>
                  <a:pt x="18021" y="0"/>
                </a:lnTo>
                <a:close/>
                <a:moveTo>
                  <a:pt x="19850" y="0"/>
                </a:moveTo>
                <a:cubicBezTo>
                  <a:pt x="19879" y="312"/>
                  <a:pt x="19935" y="615"/>
                  <a:pt x="20124" y="844"/>
                </a:cubicBezTo>
                <a:cubicBezTo>
                  <a:pt x="20257" y="1006"/>
                  <a:pt x="20405" y="1089"/>
                  <a:pt x="20546" y="1155"/>
                </a:cubicBezTo>
                <a:cubicBezTo>
                  <a:pt x="20807" y="1278"/>
                  <a:pt x="21123" y="1490"/>
                  <a:pt x="21242" y="2044"/>
                </a:cubicBezTo>
                <a:cubicBezTo>
                  <a:pt x="21314" y="2379"/>
                  <a:pt x="21448" y="2638"/>
                  <a:pt x="21600" y="2860"/>
                </a:cubicBezTo>
                <a:lnTo>
                  <a:pt x="21600" y="2797"/>
                </a:lnTo>
                <a:cubicBezTo>
                  <a:pt x="21460" y="2586"/>
                  <a:pt x="21337" y="2342"/>
                  <a:pt x="21270" y="2031"/>
                </a:cubicBezTo>
                <a:cubicBezTo>
                  <a:pt x="21147" y="1457"/>
                  <a:pt x="20823" y="1239"/>
                  <a:pt x="20555" y="1112"/>
                </a:cubicBezTo>
                <a:cubicBezTo>
                  <a:pt x="20417" y="1048"/>
                  <a:pt x="20272" y="966"/>
                  <a:pt x="20143" y="809"/>
                </a:cubicBezTo>
                <a:cubicBezTo>
                  <a:pt x="19962" y="590"/>
                  <a:pt x="19909" y="307"/>
                  <a:pt x="19881" y="0"/>
                </a:cubicBezTo>
                <a:lnTo>
                  <a:pt x="19850" y="0"/>
                </a:lnTo>
                <a:close/>
                <a:moveTo>
                  <a:pt x="20396" y="0"/>
                </a:moveTo>
                <a:cubicBezTo>
                  <a:pt x="20509" y="240"/>
                  <a:pt x="20683" y="404"/>
                  <a:pt x="20933" y="505"/>
                </a:cubicBezTo>
                <a:cubicBezTo>
                  <a:pt x="21156" y="595"/>
                  <a:pt x="21384" y="690"/>
                  <a:pt x="21600" y="836"/>
                </a:cubicBezTo>
                <a:lnTo>
                  <a:pt x="21600" y="789"/>
                </a:lnTo>
                <a:cubicBezTo>
                  <a:pt x="21385" y="646"/>
                  <a:pt x="21161" y="551"/>
                  <a:pt x="20942" y="462"/>
                </a:cubicBezTo>
                <a:cubicBezTo>
                  <a:pt x="20709" y="369"/>
                  <a:pt x="20544" y="217"/>
                  <a:pt x="20435" y="0"/>
                </a:cubicBezTo>
                <a:lnTo>
                  <a:pt x="20396" y="0"/>
                </a:lnTo>
                <a:close/>
                <a:moveTo>
                  <a:pt x="20489" y="0"/>
                </a:moveTo>
                <a:cubicBezTo>
                  <a:pt x="20622" y="240"/>
                  <a:pt x="20805" y="343"/>
                  <a:pt x="20970" y="411"/>
                </a:cubicBezTo>
                <a:lnTo>
                  <a:pt x="21027" y="434"/>
                </a:lnTo>
                <a:cubicBezTo>
                  <a:pt x="21205" y="506"/>
                  <a:pt x="21389" y="581"/>
                  <a:pt x="21563" y="688"/>
                </a:cubicBezTo>
                <a:cubicBezTo>
                  <a:pt x="21577" y="697"/>
                  <a:pt x="21588" y="706"/>
                  <a:pt x="21600" y="716"/>
                </a:cubicBezTo>
                <a:lnTo>
                  <a:pt x="21600" y="666"/>
                </a:lnTo>
                <a:cubicBezTo>
                  <a:pt x="21591" y="659"/>
                  <a:pt x="21582" y="653"/>
                  <a:pt x="21574" y="648"/>
                </a:cubicBezTo>
                <a:cubicBezTo>
                  <a:pt x="21398" y="539"/>
                  <a:pt x="21214" y="463"/>
                  <a:pt x="21035" y="390"/>
                </a:cubicBezTo>
                <a:lnTo>
                  <a:pt x="20977" y="367"/>
                </a:lnTo>
                <a:cubicBezTo>
                  <a:pt x="20824" y="304"/>
                  <a:pt x="20654" y="210"/>
                  <a:pt x="20528" y="0"/>
                </a:cubicBezTo>
                <a:lnTo>
                  <a:pt x="20489" y="0"/>
                </a:lnTo>
                <a:close/>
                <a:moveTo>
                  <a:pt x="301" y="4439"/>
                </a:moveTo>
                <a:cubicBezTo>
                  <a:pt x="273" y="4439"/>
                  <a:pt x="247" y="4441"/>
                  <a:pt x="220" y="4446"/>
                </a:cubicBezTo>
                <a:cubicBezTo>
                  <a:pt x="141" y="4461"/>
                  <a:pt x="68" y="4498"/>
                  <a:pt x="0" y="4548"/>
                </a:cubicBezTo>
                <a:lnTo>
                  <a:pt x="0" y="4599"/>
                </a:lnTo>
                <a:cubicBezTo>
                  <a:pt x="70" y="4547"/>
                  <a:pt x="144" y="4506"/>
                  <a:pt x="225" y="4491"/>
                </a:cubicBezTo>
                <a:cubicBezTo>
                  <a:pt x="274" y="4482"/>
                  <a:pt x="327" y="4482"/>
                  <a:pt x="382" y="4494"/>
                </a:cubicBezTo>
                <a:cubicBezTo>
                  <a:pt x="464" y="4512"/>
                  <a:pt x="585" y="4646"/>
                  <a:pt x="664" y="4806"/>
                </a:cubicBezTo>
                <a:cubicBezTo>
                  <a:pt x="715" y="4911"/>
                  <a:pt x="739" y="5008"/>
                  <a:pt x="732" y="5080"/>
                </a:cubicBezTo>
                <a:cubicBezTo>
                  <a:pt x="714" y="5271"/>
                  <a:pt x="609" y="5366"/>
                  <a:pt x="497" y="5440"/>
                </a:cubicBezTo>
                <a:cubicBezTo>
                  <a:pt x="336" y="5546"/>
                  <a:pt x="171" y="5649"/>
                  <a:pt x="12" y="5749"/>
                </a:cubicBezTo>
                <a:cubicBezTo>
                  <a:pt x="8" y="5751"/>
                  <a:pt x="4" y="5754"/>
                  <a:pt x="0" y="5756"/>
                </a:cubicBezTo>
                <a:lnTo>
                  <a:pt x="0" y="5804"/>
                </a:lnTo>
                <a:cubicBezTo>
                  <a:pt x="8" y="5800"/>
                  <a:pt x="15" y="5795"/>
                  <a:pt x="23" y="5790"/>
                </a:cubicBezTo>
                <a:cubicBezTo>
                  <a:pt x="182" y="5690"/>
                  <a:pt x="348" y="5587"/>
                  <a:pt x="509" y="5481"/>
                </a:cubicBezTo>
                <a:cubicBezTo>
                  <a:pt x="628" y="5402"/>
                  <a:pt x="741" y="5299"/>
                  <a:pt x="762" y="5087"/>
                </a:cubicBezTo>
                <a:cubicBezTo>
                  <a:pt x="770" y="5003"/>
                  <a:pt x="744" y="4893"/>
                  <a:pt x="687" y="4779"/>
                </a:cubicBezTo>
                <a:cubicBezTo>
                  <a:pt x="603" y="4607"/>
                  <a:pt x="477" y="4468"/>
                  <a:pt x="386" y="4449"/>
                </a:cubicBezTo>
                <a:cubicBezTo>
                  <a:pt x="357" y="4442"/>
                  <a:pt x="329" y="4440"/>
                  <a:pt x="301" y="4439"/>
                </a:cubicBezTo>
                <a:close/>
                <a:moveTo>
                  <a:pt x="7952" y="5185"/>
                </a:moveTo>
                <a:cubicBezTo>
                  <a:pt x="7916" y="5183"/>
                  <a:pt x="7881" y="5184"/>
                  <a:pt x="7847" y="5186"/>
                </a:cubicBezTo>
                <a:cubicBezTo>
                  <a:pt x="7641" y="5202"/>
                  <a:pt x="7462" y="5299"/>
                  <a:pt x="7305" y="5482"/>
                </a:cubicBezTo>
                <a:cubicBezTo>
                  <a:pt x="6878" y="5978"/>
                  <a:pt x="6531" y="6572"/>
                  <a:pt x="6154" y="7239"/>
                </a:cubicBezTo>
                <a:cubicBezTo>
                  <a:pt x="5997" y="7516"/>
                  <a:pt x="5871" y="7830"/>
                  <a:pt x="5749" y="8134"/>
                </a:cubicBezTo>
                <a:cubicBezTo>
                  <a:pt x="5674" y="8321"/>
                  <a:pt x="5596" y="8513"/>
                  <a:pt x="5512" y="8695"/>
                </a:cubicBezTo>
                <a:cubicBezTo>
                  <a:pt x="5295" y="9169"/>
                  <a:pt x="5111" y="9265"/>
                  <a:pt x="4755" y="9088"/>
                </a:cubicBezTo>
                <a:cubicBezTo>
                  <a:pt x="4741" y="9081"/>
                  <a:pt x="4726" y="9074"/>
                  <a:pt x="4712" y="9068"/>
                </a:cubicBezTo>
                <a:cubicBezTo>
                  <a:pt x="4672" y="9048"/>
                  <a:pt x="4630" y="9027"/>
                  <a:pt x="4590" y="9003"/>
                </a:cubicBezTo>
                <a:cubicBezTo>
                  <a:pt x="3850" y="8551"/>
                  <a:pt x="3065" y="8528"/>
                  <a:pt x="2119" y="8931"/>
                </a:cubicBezTo>
                <a:cubicBezTo>
                  <a:pt x="1536" y="9179"/>
                  <a:pt x="1018" y="9612"/>
                  <a:pt x="545" y="10042"/>
                </a:cubicBezTo>
                <a:cubicBezTo>
                  <a:pt x="518" y="10066"/>
                  <a:pt x="491" y="10091"/>
                  <a:pt x="464" y="10116"/>
                </a:cubicBezTo>
                <a:cubicBezTo>
                  <a:pt x="316" y="10252"/>
                  <a:pt x="165" y="10390"/>
                  <a:pt x="0" y="10482"/>
                </a:cubicBezTo>
                <a:lnTo>
                  <a:pt x="0" y="10532"/>
                </a:lnTo>
                <a:cubicBezTo>
                  <a:pt x="171" y="10438"/>
                  <a:pt x="327" y="10294"/>
                  <a:pt x="479" y="10154"/>
                </a:cubicBezTo>
                <a:cubicBezTo>
                  <a:pt x="506" y="10130"/>
                  <a:pt x="533" y="10105"/>
                  <a:pt x="560" y="10080"/>
                </a:cubicBezTo>
                <a:cubicBezTo>
                  <a:pt x="1032" y="9651"/>
                  <a:pt x="1548" y="9221"/>
                  <a:pt x="2127" y="8974"/>
                </a:cubicBezTo>
                <a:cubicBezTo>
                  <a:pt x="3066" y="8574"/>
                  <a:pt x="3845" y="8596"/>
                  <a:pt x="4579" y="9044"/>
                </a:cubicBezTo>
                <a:cubicBezTo>
                  <a:pt x="4620" y="9069"/>
                  <a:pt x="4662" y="9090"/>
                  <a:pt x="4703" y="9110"/>
                </a:cubicBezTo>
                <a:cubicBezTo>
                  <a:pt x="4717" y="9117"/>
                  <a:pt x="4732" y="9124"/>
                  <a:pt x="4746" y="9131"/>
                </a:cubicBezTo>
                <a:cubicBezTo>
                  <a:pt x="5118" y="9315"/>
                  <a:pt x="5310" y="9216"/>
                  <a:pt x="5537" y="8721"/>
                </a:cubicBezTo>
                <a:cubicBezTo>
                  <a:pt x="5621" y="8538"/>
                  <a:pt x="5699" y="8345"/>
                  <a:pt x="5774" y="8158"/>
                </a:cubicBezTo>
                <a:cubicBezTo>
                  <a:pt x="5896" y="7855"/>
                  <a:pt x="6021" y="7542"/>
                  <a:pt x="6176" y="7268"/>
                </a:cubicBezTo>
                <a:cubicBezTo>
                  <a:pt x="6552" y="6602"/>
                  <a:pt x="6898" y="6011"/>
                  <a:pt x="7323" y="5518"/>
                </a:cubicBezTo>
                <a:cubicBezTo>
                  <a:pt x="7475" y="5341"/>
                  <a:pt x="7649" y="5246"/>
                  <a:pt x="7850" y="5231"/>
                </a:cubicBezTo>
                <a:cubicBezTo>
                  <a:pt x="7916" y="5226"/>
                  <a:pt x="7986" y="5230"/>
                  <a:pt x="8059" y="5242"/>
                </a:cubicBezTo>
                <a:cubicBezTo>
                  <a:pt x="8176" y="5263"/>
                  <a:pt x="8274" y="5381"/>
                  <a:pt x="8358" y="5605"/>
                </a:cubicBezTo>
                <a:cubicBezTo>
                  <a:pt x="8589" y="6222"/>
                  <a:pt x="8781" y="6774"/>
                  <a:pt x="8943" y="7290"/>
                </a:cubicBezTo>
                <a:cubicBezTo>
                  <a:pt x="9064" y="7674"/>
                  <a:pt x="9035" y="8096"/>
                  <a:pt x="8858" y="8513"/>
                </a:cubicBezTo>
                <a:cubicBezTo>
                  <a:pt x="8616" y="9082"/>
                  <a:pt x="8334" y="9636"/>
                  <a:pt x="8021" y="10156"/>
                </a:cubicBezTo>
                <a:cubicBezTo>
                  <a:pt x="7649" y="10772"/>
                  <a:pt x="7328" y="11327"/>
                  <a:pt x="7040" y="11852"/>
                </a:cubicBezTo>
                <a:cubicBezTo>
                  <a:pt x="6916" y="12078"/>
                  <a:pt x="6760" y="12258"/>
                  <a:pt x="6608" y="12432"/>
                </a:cubicBezTo>
                <a:cubicBezTo>
                  <a:pt x="6580" y="12464"/>
                  <a:pt x="6552" y="12495"/>
                  <a:pt x="6525" y="12527"/>
                </a:cubicBezTo>
                <a:cubicBezTo>
                  <a:pt x="6248" y="12849"/>
                  <a:pt x="6038" y="13186"/>
                  <a:pt x="5883" y="13558"/>
                </a:cubicBezTo>
                <a:cubicBezTo>
                  <a:pt x="5707" y="13980"/>
                  <a:pt x="5486" y="14466"/>
                  <a:pt x="5185" y="14852"/>
                </a:cubicBezTo>
                <a:cubicBezTo>
                  <a:pt x="4830" y="15307"/>
                  <a:pt x="4605" y="15910"/>
                  <a:pt x="4496" y="16696"/>
                </a:cubicBezTo>
                <a:cubicBezTo>
                  <a:pt x="4487" y="16761"/>
                  <a:pt x="4478" y="16825"/>
                  <a:pt x="4469" y="16890"/>
                </a:cubicBezTo>
                <a:cubicBezTo>
                  <a:pt x="4388" y="17465"/>
                  <a:pt x="4303" y="18060"/>
                  <a:pt x="4303" y="18666"/>
                </a:cubicBezTo>
                <a:cubicBezTo>
                  <a:pt x="4304" y="18816"/>
                  <a:pt x="4319" y="18965"/>
                  <a:pt x="4332" y="19108"/>
                </a:cubicBezTo>
                <a:cubicBezTo>
                  <a:pt x="4336" y="19145"/>
                  <a:pt x="4339" y="19182"/>
                  <a:pt x="4342" y="19219"/>
                </a:cubicBezTo>
                <a:cubicBezTo>
                  <a:pt x="4355" y="19361"/>
                  <a:pt x="4388" y="19460"/>
                  <a:pt x="4441" y="19512"/>
                </a:cubicBezTo>
                <a:cubicBezTo>
                  <a:pt x="4492" y="19562"/>
                  <a:pt x="4561" y="19567"/>
                  <a:pt x="4647" y="19528"/>
                </a:cubicBezTo>
                <a:cubicBezTo>
                  <a:pt x="5283" y="19239"/>
                  <a:pt x="5775" y="19623"/>
                  <a:pt x="6317" y="20286"/>
                </a:cubicBezTo>
                <a:cubicBezTo>
                  <a:pt x="6502" y="20513"/>
                  <a:pt x="6565" y="20825"/>
                  <a:pt x="6515" y="21270"/>
                </a:cubicBezTo>
                <a:cubicBezTo>
                  <a:pt x="6503" y="21380"/>
                  <a:pt x="6490" y="21490"/>
                  <a:pt x="6477" y="21600"/>
                </a:cubicBezTo>
                <a:lnTo>
                  <a:pt x="6507" y="21600"/>
                </a:lnTo>
                <a:cubicBezTo>
                  <a:pt x="6520" y="21492"/>
                  <a:pt x="6533" y="21384"/>
                  <a:pt x="6545" y="21277"/>
                </a:cubicBezTo>
                <a:cubicBezTo>
                  <a:pt x="6596" y="20821"/>
                  <a:pt x="6527" y="20486"/>
                  <a:pt x="6335" y="20251"/>
                </a:cubicBezTo>
                <a:cubicBezTo>
                  <a:pt x="5859" y="19669"/>
                  <a:pt x="5325" y="19174"/>
                  <a:pt x="4638" y="19486"/>
                </a:cubicBezTo>
                <a:cubicBezTo>
                  <a:pt x="4561" y="19521"/>
                  <a:pt x="4500" y="19516"/>
                  <a:pt x="4457" y="19473"/>
                </a:cubicBezTo>
                <a:cubicBezTo>
                  <a:pt x="4412" y="19429"/>
                  <a:pt x="4384" y="19342"/>
                  <a:pt x="4372" y="19213"/>
                </a:cubicBezTo>
                <a:cubicBezTo>
                  <a:pt x="4369" y="19176"/>
                  <a:pt x="4365" y="19138"/>
                  <a:pt x="4361" y="19101"/>
                </a:cubicBezTo>
                <a:cubicBezTo>
                  <a:pt x="4348" y="18960"/>
                  <a:pt x="4334" y="18813"/>
                  <a:pt x="4333" y="18666"/>
                </a:cubicBezTo>
                <a:cubicBezTo>
                  <a:pt x="4333" y="18065"/>
                  <a:pt x="4417" y="17472"/>
                  <a:pt x="4498" y="16899"/>
                </a:cubicBezTo>
                <a:cubicBezTo>
                  <a:pt x="4507" y="16834"/>
                  <a:pt x="4516" y="16770"/>
                  <a:pt x="4525" y="16705"/>
                </a:cubicBezTo>
                <a:cubicBezTo>
                  <a:pt x="4633" y="15929"/>
                  <a:pt x="4856" y="15334"/>
                  <a:pt x="5205" y="14886"/>
                </a:cubicBezTo>
                <a:cubicBezTo>
                  <a:pt x="5509" y="14496"/>
                  <a:pt x="5731" y="14008"/>
                  <a:pt x="5908" y="13582"/>
                </a:cubicBezTo>
                <a:cubicBezTo>
                  <a:pt x="6061" y="13215"/>
                  <a:pt x="6269" y="12882"/>
                  <a:pt x="6543" y="12562"/>
                </a:cubicBezTo>
                <a:cubicBezTo>
                  <a:pt x="6571" y="12531"/>
                  <a:pt x="6598" y="12500"/>
                  <a:pt x="6625" y="12468"/>
                </a:cubicBezTo>
                <a:cubicBezTo>
                  <a:pt x="6778" y="12293"/>
                  <a:pt x="6937" y="12111"/>
                  <a:pt x="7063" y="11881"/>
                </a:cubicBezTo>
                <a:cubicBezTo>
                  <a:pt x="7351" y="11356"/>
                  <a:pt x="7671" y="10802"/>
                  <a:pt x="8042" y="10186"/>
                </a:cubicBezTo>
                <a:cubicBezTo>
                  <a:pt x="8357" y="9664"/>
                  <a:pt x="8639" y="9109"/>
                  <a:pt x="8882" y="8538"/>
                </a:cubicBezTo>
                <a:cubicBezTo>
                  <a:pt x="9065" y="8107"/>
                  <a:pt x="9095" y="7669"/>
                  <a:pt x="8970" y="7271"/>
                </a:cubicBezTo>
                <a:cubicBezTo>
                  <a:pt x="8807" y="6753"/>
                  <a:pt x="8616" y="6201"/>
                  <a:pt x="8384" y="5583"/>
                </a:cubicBezTo>
                <a:cubicBezTo>
                  <a:pt x="8295" y="5345"/>
                  <a:pt x="8190" y="5220"/>
                  <a:pt x="8062" y="5198"/>
                </a:cubicBezTo>
                <a:cubicBezTo>
                  <a:pt x="8025" y="5191"/>
                  <a:pt x="7988" y="5187"/>
                  <a:pt x="7952" y="5185"/>
                </a:cubicBezTo>
                <a:close/>
                <a:moveTo>
                  <a:pt x="14173" y="5669"/>
                </a:moveTo>
                <a:cubicBezTo>
                  <a:pt x="14127" y="5664"/>
                  <a:pt x="14077" y="5665"/>
                  <a:pt x="14025" y="5671"/>
                </a:cubicBezTo>
                <a:cubicBezTo>
                  <a:pt x="13621" y="5718"/>
                  <a:pt x="13274" y="6014"/>
                  <a:pt x="12939" y="6301"/>
                </a:cubicBezTo>
                <a:lnTo>
                  <a:pt x="12873" y="6357"/>
                </a:lnTo>
                <a:cubicBezTo>
                  <a:pt x="12421" y="6741"/>
                  <a:pt x="12033" y="6951"/>
                  <a:pt x="11649" y="7019"/>
                </a:cubicBezTo>
                <a:cubicBezTo>
                  <a:pt x="11119" y="7112"/>
                  <a:pt x="10774" y="7440"/>
                  <a:pt x="10563" y="8049"/>
                </a:cubicBezTo>
                <a:cubicBezTo>
                  <a:pt x="10393" y="8543"/>
                  <a:pt x="10124" y="8939"/>
                  <a:pt x="9742" y="9258"/>
                </a:cubicBezTo>
                <a:cubicBezTo>
                  <a:pt x="9277" y="9645"/>
                  <a:pt x="8937" y="10127"/>
                  <a:pt x="8703" y="10728"/>
                </a:cubicBezTo>
                <a:cubicBezTo>
                  <a:pt x="8691" y="10758"/>
                  <a:pt x="8678" y="10787"/>
                  <a:pt x="8666" y="10818"/>
                </a:cubicBezTo>
                <a:cubicBezTo>
                  <a:pt x="8548" y="11116"/>
                  <a:pt x="8426" y="11425"/>
                  <a:pt x="8429" y="11852"/>
                </a:cubicBezTo>
                <a:cubicBezTo>
                  <a:pt x="8425" y="11937"/>
                  <a:pt x="8445" y="12062"/>
                  <a:pt x="8479" y="12171"/>
                </a:cubicBezTo>
                <a:cubicBezTo>
                  <a:pt x="8582" y="12499"/>
                  <a:pt x="8777" y="12644"/>
                  <a:pt x="8955" y="12744"/>
                </a:cubicBezTo>
                <a:cubicBezTo>
                  <a:pt x="9039" y="12792"/>
                  <a:pt x="9125" y="12838"/>
                  <a:pt x="9209" y="12884"/>
                </a:cubicBezTo>
                <a:cubicBezTo>
                  <a:pt x="9611" y="13105"/>
                  <a:pt x="10027" y="13334"/>
                  <a:pt x="10402" y="13678"/>
                </a:cubicBezTo>
                <a:cubicBezTo>
                  <a:pt x="10571" y="13833"/>
                  <a:pt x="10742" y="13931"/>
                  <a:pt x="10911" y="13969"/>
                </a:cubicBezTo>
                <a:cubicBezTo>
                  <a:pt x="11382" y="14076"/>
                  <a:pt x="11844" y="14268"/>
                  <a:pt x="12324" y="14556"/>
                </a:cubicBezTo>
                <a:cubicBezTo>
                  <a:pt x="12564" y="14701"/>
                  <a:pt x="12822" y="14784"/>
                  <a:pt x="13071" y="14863"/>
                </a:cubicBezTo>
                <a:cubicBezTo>
                  <a:pt x="13305" y="14938"/>
                  <a:pt x="13547" y="15014"/>
                  <a:pt x="13776" y="15144"/>
                </a:cubicBezTo>
                <a:cubicBezTo>
                  <a:pt x="13864" y="15194"/>
                  <a:pt x="13960" y="15225"/>
                  <a:pt x="14052" y="15253"/>
                </a:cubicBezTo>
                <a:lnTo>
                  <a:pt x="14075" y="15260"/>
                </a:lnTo>
                <a:cubicBezTo>
                  <a:pt x="14127" y="15276"/>
                  <a:pt x="14176" y="15284"/>
                  <a:pt x="14220" y="15284"/>
                </a:cubicBezTo>
                <a:cubicBezTo>
                  <a:pt x="14413" y="15284"/>
                  <a:pt x="14536" y="15129"/>
                  <a:pt x="14610" y="14800"/>
                </a:cubicBezTo>
                <a:lnTo>
                  <a:pt x="14616" y="14769"/>
                </a:lnTo>
                <a:cubicBezTo>
                  <a:pt x="14639" y="14667"/>
                  <a:pt x="14663" y="14562"/>
                  <a:pt x="14675" y="14455"/>
                </a:cubicBezTo>
                <a:cubicBezTo>
                  <a:pt x="14747" y="13787"/>
                  <a:pt x="14930" y="13134"/>
                  <a:pt x="15235" y="12461"/>
                </a:cubicBezTo>
                <a:lnTo>
                  <a:pt x="15253" y="12422"/>
                </a:lnTo>
                <a:cubicBezTo>
                  <a:pt x="15491" y="11895"/>
                  <a:pt x="15738" y="11349"/>
                  <a:pt x="15837" y="10693"/>
                </a:cubicBezTo>
                <a:cubicBezTo>
                  <a:pt x="15872" y="10457"/>
                  <a:pt x="15846" y="10282"/>
                  <a:pt x="15753" y="10141"/>
                </a:cubicBezTo>
                <a:cubicBezTo>
                  <a:pt x="15597" y="9903"/>
                  <a:pt x="15455" y="9636"/>
                  <a:pt x="15318" y="9379"/>
                </a:cubicBezTo>
                <a:cubicBezTo>
                  <a:pt x="15151" y="9066"/>
                  <a:pt x="14979" y="8743"/>
                  <a:pt x="14777" y="8464"/>
                </a:cubicBezTo>
                <a:cubicBezTo>
                  <a:pt x="14567" y="8174"/>
                  <a:pt x="14467" y="7799"/>
                  <a:pt x="14480" y="7348"/>
                </a:cubicBezTo>
                <a:cubicBezTo>
                  <a:pt x="14488" y="7043"/>
                  <a:pt x="14524" y="6749"/>
                  <a:pt x="14559" y="6474"/>
                </a:cubicBezTo>
                <a:cubicBezTo>
                  <a:pt x="14593" y="6214"/>
                  <a:pt x="14568" y="6011"/>
                  <a:pt x="14485" y="5869"/>
                </a:cubicBezTo>
                <a:cubicBezTo>
                  <a:pt x="14417" y="5753"/>
                  <a:pt x="14310" y="5686"/>
                  <a:pt x="14173" y="5669"/>
                </a:cubicBezTo>
                <a:close/>
                <a:moveTo>
                  <a:pt x="14106" y="5711"/>
                </a:moveTo>
                <a:cubicBezTo>
                  <a:pt x="14267" y="5711"/>
                  <a:pt x="14389" y="5775"/>
                  <a:pt x="14463" y="5899"/>
                </a:cubicBezTo>
                <a:cubicBezTo>
                  <a:pt x="14539" y="6030"/>
                  <a:pt x="14562" y="6221"/>
                  <a:pt x="14530" y="6466"/>
                </a:cubicBezTo>
                <a:cubicBezTo>
                  <a:pt x="14495" y="6742"/>
                  <a:pt x="14460" y="7037"/>
                  <a:pt x="14451" y="7344"/>
                </a:cubicBezTo>
                <a:cubicBezTo>
                  <a:pt x="14438" y="7809"/>
                  <a:pt x="14541" y="8198"/>
                  <a:pt x="14758" y="8497"/>
                </a:cubicBezTo>
                <a:cubicBezTo>
                  <a:pt x="14958" y="8773"/>
                  <a:pt x="15130" y="9096"/>
                  <a:pt x="15296" y="9408"/>
                </a:cubicBezTo>
                <a:cubicBezTo>
                  <a:pt x="15433" y="9666"/>
                  <a:pt x="15575" y="9932"/>
                  <a:pt x="15732" y="10172"/>
                </a:cubicBezTo>
                <a:cubicBezTo>
                  <a:pt x="15817" y="10301"/>
                  <a:pt x="15841" y="10464"/>
                  <a:pt x="15808" y="10684"/>
                </a:cubicBezTo>
                <a:cubicBezTo>
                  <a:pt x="15710" y="11331"/>
                  <a:pt x="15465" y="11872"/>
                  <a:pt x="15228" y="12396"/>
                </a:cubicBezTo>
                <a:lnTo>
                  <a:pt x="15210" y="12437"/>
                </a:lnTo>
                <a:cubicBezTo>
                  <a:pt x="14903" y="13115"/>
                  <a:pt x="14718" y="13773"/>
                  <a:pt x="14645" y="14448"/>
                </a:cubicBezTo>
                <a:cubicBezTo>
                  <a:pt x="14634" y="14551"/>
                  <a:pt x="14610" y="14654"/>
                  <a:pt x="14588" y="14754"/>
                </a:cubicBezTo>
                <a:lnTo>
                  <a:pt x="14581" y="14785"/>
                </a:lnTo>
                <a:cubicBezTo>
                  <a:pt x="14495" y="15170"/>
                  <a:pt x="14346" y="15299"/>
                  <a:pt x="14081" y="15216"/>
                </a:cubicBezTo>
                <a:lnTo>
                  <a:pt x="14057" y="15208"/>
                </a:lnTo>
                <a:cubicBezTo>
                  <a:pt x="13966" y="15180"/>
                  <a:pt x="13872" y="15152"/>
                  <a:pt x="13785" y="15102"/>
                </a:cubicBezTo>
                <a:cubicBezTo>
                  <a:pt x="13555" y="14972"/>
                  <a:pt x="13313" y="14893"/>
                  <a:pt x="13077" y="14818"/>
                </a:cubicBezTo>
                <a:cubicBezTo>
                  <a:pt x="12829" y="14739"/>
                  <a:pt x="12573" y="14657"/>
                  <a:pt x="12335" y="14514"/>
                </a:cubicBezTo>
                <a:cubicBezTo>
                  <a:pt x="11853" y="14224"/>
                  <a:pt x="11388" y="14032"/>
                  <a:pt x="10915" y="13924"/>
                </a:cubicBezTo>
                <a:cubicBezTo>
                  <a:pt x="10750" y="13887"/>
                  <a:pt x="10583" y="13791"/>
                  <a:pt x="10417" y="13639"/>
                </a:cubicBezTo>
                <a:cubicBezTo>
                  <a:pt x="10040" y="13293"/>
                  <a:pt x="9623" y="13063"/>
                  <a:pt x="9219" y="12842"/>
                </a:cubicBezTo>
                <a:cubicBezTo>
                  <a:pt x="9135" y="12796"/>
                  <a:pt x="9050" y="12749"/>
                  <a:pt x="8966" y="12702"/>
                </a:cubicBezTo>
                <a:cubicBezTo>
                  <a:pt x="8794" y="12605"/>
                  <a:pt x="8605" y="12465"/>
                  <a:pt x="8506" y="12152"/>
                </a:cubicBezTo>
                <a:cubicBezTo>
                  <a:pt x="8467" y="12027"/>
                  <a:pt x="8455" y="11914"/>
                  <a:pt x="8458" y="11855"/>
                </a:cubicBezTo>
                <a:lnTo>
                  <a:pt x="8458" y="11854"/>
                </a:lnTo>
                <a:lnTo>
                  <a:pt x="8458" y="11852"/>
                </a:lnTo>
                <a:cubicBezTo>
                  <a:pt x="8455" y="11437"/>
                  <a:pt x="8575" y="11134"/>
                  <a:pt x="8692" y="10841"/>
                </a:cubicBezTo>
                <a:cubicBezTo>
                  <a:pt x="8704" y="10811"/>
                  <a:pt x="8716" y="10780"/>
                  <a:pt x="8728" y="10749"/>
                </a:cubicBezTo>
                <a:cubicBezTo>
                  <a:pt x="8960" y="10156"/>
                  <a:pt x="9297" y="9682"/>
                  <a:pt x="9757" y="9298"/>
                </a:cubicBezTo>
                <a:cubicBezTo>
                  <a:pt x="10144" y="8974"/>
                  <a:pt x="10416" y="8572"/>
                  <a:pt x="10589" y="8070"/>
                </a:cubicBezTo>
                <a:cubicBezTo>
                  <a:pt x="10795" y="7475"/>
                  <a:pt x="11133" y="7154"/>
                  <a:pt x="11653" y="7062"/>
                </a:cubicBezTo>
                <a:cubicBezTo>
                  <a:pt x="12040" y="6994"/>
                  <a:pt x="12432" y="6782"/>
                  <a:pt x="12888" y="6395"/>
                </a:cubicBezTo>
                <a:lnTo>
                  <a:pt x="12954" y="6339"/>
                </a:lnTo>
                <a:cubicBezTo>
                  <a:pt x="13287" y="6055"/>
                  <a:pt x="13631" y="5761"/>
                  <a:pt x="14027" y="5715"/>
                </a:cubicBezTo>
                <a:cubicBezTo>
                  <a:pt x="14054" y="5712"/>
                  <a:pt x="14080" y="5711"/>
                  <a:pt x="14106" y="5711"/>
                </a:cubicBezTo>
                <a:close/>
                <a:moveTo>
                  <a:pt x="7578" y="6061"/>
                </a:moveTo>
                <a:cubicBezTo>
                  <a:pt x="7434" y="6070"/>
                  <a:pt x="7279" y="6160"/>
                  <a:pt x="7110" y="6329"/>
                </a:cubicBezTo>
                <a:cubicBezTo>
                  <a:pt x="6586" y="6857"/>
                  <a:pt x="6170" y="7573"/>
                  <a:pt x="5876" y="8460"/>
                </a:cubicBezTo>
                <a:cubicBezTo>
                  <a:pt x="5826" y="8612"/>
                  <a:pt x="5776" y="8763"/>
                  <a:pt x="5726" y="8916"/>
                </a:cubicBezTo>
                <a:cubicBezTo>
                  <a:pt x="5639" y="9182"/>
                  <a:pt x="5549" y="9458"/>
                  <a:pt x="5457" y="9727"/>
                </a:cubicBezTo>
                <a:cubicBezTo>
                  <a:pt x="5360" y="10009"/>
                  <a:pt x="5281" y="10048"/>
                  <a:pt x="5089" y="9906"/>
                </a:cubicBezTo>
                <a:cubicBezTo>
                  <a:pt x="4977" y="9824"/>
                  <a:pt x="4876" y="9711"/>
                  <a:pt x="4777" y="9602"/>
                </a:cubicBezTo>
                <a:cubicBezTo>
                  <a:pt x="4690" y="9506"/>
                  <a:pt x="4599" y="9407"/>
                  <a:pt x="4502" y="9328"/>
                </a:cubicBezTo>
                <a:cubicBezTo>
                  <a:pt x="4055" y="8963"/>
                  <a:pt x="3581" y="8837"/>
                  <a:pt x="3053" y="8942"/>
                </a:cubicBezTo>
                <a:cubicBezTo>
                  <a:pt x="2394" y="9073"/>
                  <a:pt x="1875" y="9285"/>
                  <a:pt x="1421" y="9612"/>
                </a:cubicBezTo>
                <a:cubicBezTo>
                  <a:pt x="913" y="9978"/>
                  <a:pt x="448" y="10470"/>
                  <a:pt x="0" y="10961"/>
                </a:cubicBezTo>
                <a:lnTo>
                  <a:pt x="0" y="11017"/>
                </a:lnTo>
                <a:cubicBezTo>
                  <a:pt x="453" y="10521"/>
                  <a:pt x="921" y="10023"/>
                  <a:pt x="1434" y="9653"/>
                </a:cubicBezTo>
                <a:cubicBezTo>
                  <a:pt x="1884" y="9328"/>
                  <a:pt x="2401" y="9117"/>
                  <a:pt x="3057" y="8987"/>
                </a:cubicBezTo>
                <a:cubicBezTo>
                  <a:pt x="3579" y="8883"/>
                  <a:pt x="4047" y="9008"/>
                  <a:pt x="4488" y="9368"/>
                </a:cubicBezTo>
                <a:cubicBezTo>
                  <a:pt x="4584" y="9445"/>
                  <a:pt x="4672" y="9543"/>
                  <a:pt x="4759" y="9638"/>
                </a:cubicBezTo>
                <a:cubicBezTo>
                  <a:pt x="4858" y="9748"/>
                  <a:pt x="4962" y="9862"/>
                  <a:pt x="5076" y="9946"/>
                </a:cubicBezTo>
                <a:cubicBezTo>
                  <a:pt x="5281" y="10097"/>
                  <a:pt x="5380" y="10049"/>
                  <a:pt x="5483" y="9748"/>
                </a:cubicBezTo>
                <a:cubicBezTo>
                  <a:pt x="5575" y="9479"/>
                  <a:pt x="5665" y="9203"/>
                  <a:pt x="5753" y="8936"/>
                </a:cubicBezTo>
                <a:cubicBezTo>
                  <a:pt x="5802" y="8784"/>
                  <a:pt x="5852" y="8632"/>
                  <a:pt x="5902" y="8481"/>
                </a:cubicBezTo>
                <a:cubicBezTo>
                  <a:pt x="6194" y="7601"/>
                  <a:pt x="6606" y="6889"/>
                  <a:pt x="7127" y="6366"/>
                </a:cubicBezTo>
                <a:cubicBezTo>
                  <a:pt x="7291" y="6201"/>
                  <a:pt x="7440" y="6113"/>
                  <a:pt x="7577" y="6103"/>
                </a:cubicBezTo>
                <a:cubicBezTo>
                  <a:pt x="7715" y="6093"/>
                  <a:pt x="7842" y="6161"/>
                  <a:pt x="7961" y="6306"/>
                </a:cubicBezTo>
                <a:cubicBezTo>
                  <a:pt x="8095" y="6468"/>
                  <a:pt x="8201" y="6633"/>
                  <a:pt x="8285" y="6808"/>
                </a:cubicBezTo>
                <a:cubicBezTo>
                  <a:pt x="8372" y="6990"/>
                  <a:pt x="8446" y="7157"/>
                  <a:pt x="8510" y="7321"/>
                </a:cubicBezTo>
                <a:cubicBezTo>
                  <a:pt x="8656" y="7693"/>
                  <a:pt x="8674" y="8079"/>
                  <a:pt x="8564" y="8469"/>
                </a:cubicBezTo>
                <a:cubicBezTo>
                  <a:pt x="8436" y="8925"/>
                  <a:pt x="8247" y="9355"/>
                  <a:pt x="7986" y="9783"/>
                </a:cubicBezTo>
                <a:cubicBezTo>
                  <a:pt x="7602" y="10413"/>
                  <a:pt x="7179" y="11075"/>
                  <a:pt x="6693" y="11661"/>
                </a:cubicBezTo>
                <a:cubicBezTo>
                  <a:pt x="6578" y="11798"/>
                  <a:pt x="6456" y="11929"/>
                  <a:pt x="6338" y="12054"/>
                </a:cubicBezTo>
                <a:lnTo>
                  <a:pt x="6280" y="12115"/>
                </a:lnTo>
                <a:cubicBezTo>
                  <a:pt x="6015" y="12397"/>
                  <a:pt x="5871" y="12821"/>
                  <a:pt x="5732" y="13232"/>
                </a:cubicBezTo>
                <a:cubicBezTo>
                  <a:pt x="5511" y="13883"/>
                  <a:pt x="5200" y="14407"/>
                  <a:pt x="4779" y="14833"/>
                </a:cubicBezTo>
                <a:cubicBezTo>
                  <a:pt x="4428" y="15190"/>
                  <a:pt x="4285" y="15742"/>
                  <a:pt x="4191" y="16234"/>
                </a:cubicBezTo>
                <a:cubicBezTo>
                  <a:pt x="4050" y="16973"/>
                  <a:pt x="3910" y="17710"/>
                  <a:pt x="3769" y="18448"/>
                </a:cubicBezTo>
                <a:cubicBezTo>
                  <a:pt x="3750" y="18546"/>
                  <a:pt x="3720" y="18642"/>
                  <a:pt x="3677" y="18741"/>
                </a:cubicBezTo>
                <a:cubicBezTo>
                  <a:pt x="3581" y="18963"/>
                  <a:pt x="3468" y="19067"/>
                  <a:pt x="3332" y="19054"/>
                </a:cubicBezTo>
                <a:cubicBezTo>
                  <a:pt x="3181" y="19041"/>
                  <a:pt x="3081" y="18905"/>
                  <a:pt x="3008" y="18611"/>
                </a:cubicBezTo>
                <a:cubicBezTo>
                  <a:pt x="2992" y="18547"/>
                  <a:pt x="2977" y="18481"/>
                  <a:pt x="2961" y="18416"/>
                </a:cubicBezTo>
                <a:cubicBezTo>
                  <a:pt x="2890" y="18114"/>
                  <a:pt x="2817" y="17802"/>
                  <a:pt x="2666" y="17556"/>
                </a:cubicBezTo>
                <a:cubicBezTo>
                  <a:pt x="2543" y="17357"/>
                  <a:pt x="2407" y="17171"/>
                  <a:pt x="2275" y="16991"/>
                </a:cubicBezTo>
                <a:lnTo>
                  <a:pt x="2220" y="16916"/>
                </a:lnTo>
                <a:cubicBezTo>
                  <a:pt x="2015" y="16635"/>
                  <a:pt x="1916" y="16267"/>
                  <a:pt x="1907" y="15759"/>
                </a:cubicBezTo>
                <a:cubicBezTo>
                  <a:pt x="1905" y="15644"/>
                  <a:pt x="1907" y="15526"/>
                  <a:pt x="1909" y="15412"/>
                </a:cubicBezTo>
                <a:cubicBezTo>
                  <a:pt x="1913" y="15162"/>
                  <a:pt x="1917" y="14903"/>
                  <a:pt x="1879" y="14649"/>
                </a:cubicBezTo>
                <a:cubicBezTo>
                  <a:pt x="1825" y="14295"/>
                  <a:pt x="1685" y="14062"/>
                  <a:pt x="1447" y="13935"/>
                </a:cubicBezTo>
                <a:cubicBezTo>
                  <a:pt x="1306" y="13860"/>
                  <a:pt x="1159" y="13804"/>
                  <a:pt x="1016" y="13751"/>
                </a:cubicBezTo>
                <a:cubicBezTo>
                  <a:pt x="852" y="13689"/>
                  <a:pt x="683" y="13625"/>
                  <a:pt x="522" y="13530"/>
                </a:cubicBezTo>
                <a:cubicBezTo>
                  <a:pt x="341" y="13423"/>
                  <a:pt x="168" y="13282"/>
                  <a:pt x="0" y="13139"/>
                </a:cubicBezTo>
                <a:lnTo>
                  <a:pt x="0" y="13189"/>
                </a:lnTo>
                <a:cubicBezTo>
                  <a:pt x="165" y="13329"/>
                  <a:pt x="333" y="13466"/>
                  <a:pt x="512" y="13571"/>
                </a:cubicBezTo>
                <a:cubicBezTo>
                  <a:pt x="674" y="13667"/>
                  <a:pt x="844" y="13732"/>
                  <a:pt x="1009" y="13794"/>
                </a:cubicBezTo>
                <a:cubicBezTo>
                  <a:pt x="1151" y="13848"/>
                  <a:pt x="1298" y="13903"/>
                  <a:pt x="1438" y="13978"/>
                </a:cubicBezTo>
                <a:cubicBezTo>
                  <a:pt x="1664" y="14099"/>
                  <a:pt x="1799" y="14321"/>
                  <a:pt x="1850" y="14659"/>
                </a:cubicBezTo>
                <a:cubicBezTo>
                  <a:pt x="1888" y="14908"/>
                  <a:pt x="1883" y="15163"/>
                  <a:pt x="1879" y="15411"/>
                </a:cubicBezTo>
                <a:cubicBezTo>
                  <a:pt x="1877" y="15525"/>
                  <a:pt x="1875" y="15644"/>
                  <a:pt x="1877" y="15761"/>
                </a:cubicBezTo>
                <a:cubicBezTo>
                  <a:pt x="1887" y="16282"/>
                  <a:pt x="1989" y="16659"/>
                  <a:pt x="2200" y="16949"/>
                </a:cubicBezTo>
                <a:lnTo>
                  <a:pt x="2255" y="17024"/>
                </a:lnTo>
                <a:cubicBezTo>
                  <a:pt x="2386" y="17203"/>
                  <a:pt x="2522" y="17390"/>
                  <a:pt x="2644" y="17588"/>
                </a:cubicBezTo>
                <a:cubicBezTo>
                  <a:pt x="2791" y="17826"/>
                  <a:pt x="2863" y="18133"/>
                  <a:pt x="2933" y="18431"/>
                </a:cubicBezTo>
                <a:cubicBezTo>
                  <a:pt x="2948" y="18496"/>
                  <a:pt x="2964" y="18561"/>
                  <a:pt x="2980" y="18626"/>
                </a:cubicBezTo>
                <a:cubicBezTo>
                  <a:pt x="3029" y="18820"/>
                  <a:pt x="3117" y="19079"/>
                  <a:pt x="3330" y="19098"/>
                </a:cubicBezTo>
                <a:cubicBezTo>
                  <a:pt x="3338" y="19099"/>
                  <a:pt x="3345" y="19100"/>
                  <a:pt x="3353" y="19100"/>
                </a:cubicBezTo>
                <a:cubicBezTo>
                  <a:pt x="3490" y="19100"/>
                  <a:pt x="3605" y="18990"/>
                  <a:pt x="3702" y="18766"/>
                </a:cubicBezTo>
                <a:cubicBezTo>
                  <a:pt x="3747" y="18663"/>
                  <a:pt x="3777" y="18565"/>
                  <a:pt x="3797" y="18462"/>
                </a:cubicBezTo>
                <a:cubicBezTo>
                  <a:pt x="3938" y="17724"/>
                  <a:pt x="4078" y="16985"/>
                  <a:pt x="4219" y="16246"/>
                </a:cubicBezTo>
                <a:cubicBezTo>
                  <a:pt x="4311" y="15761"/>
                  <a:pt x="4452" y="15219"/>
                  <a:pt x="4796" y="14870"/>
                </a:cubicBezTo>
                <a:cubicBezTo>
                  <a:pt x="5220" y="14440"/>
                  <a:pt x="5535" y="13911"/>
                  <a:pt x="5758" y="13252"/>
                </a:cubicBezTo>
                <a:cubicBezTo>
                  <a:pt x="5895" y="12847"/>
                  <a:pt x="6037" y="12427"/>
                  <a:pt x="6296" y="12152"/>
                </a:cubicBezTo>
                <a:lnTo>
                  <a:pt x="6355" y="12091"/>
                </a:lnTo>
                <a:cubicBezTo>
                  <a:pt x="6473" y="11965"/>
                  <a:pt x="6596" y="11835"/>
                  <a:pt x="6711" y="11696"/>
                </a:cubicBezTo>
                <a:cubicBezTo>
                  <a:pt x="7199" y="11109"/>
                  <a:pt x="7622" y="10444"/>
                  <a:pt x="8007" y="9813"/>
                </a:cubicBezTo>
                <a:cubicBezTo>
                  <a:pt x="8271" y="9381"/>
                  <a:pt x="8462" y="8948"/>
                  <a:pt x="8591" y="8488"/>
                </a:cubicBezTo>
                <a:cubicBezTo>
                  <a:pt x="8705" y="8083"/>
                  <a:pt x="8686" y="7684"/>
                  <a:pt x="8536" y="7299"/>
                </a:cubicBezTo>
                <a:cubicBezTo>
                  <a:pt x="8471" y="7134"/>
                  <a:pt x="8397" y="6964"/>
                  <a:pt x="8308" y="6781"/>
                </a:cubicBezTo>
                <a:cubicBezTo>
                  <a:pt x="8223" y="6602"/>
                  <a:pt x="8115" y="6436"/>
                  <a:pt x="7979" y="6272"/>
                </a:cubicBezTo>
                <a:cubicBezTo>
                  <a:pt x="7856" y="6122"/>
                  <a:pt x="7722" y="6051"/>
                  <a:pt x="7578" y="6061"/>
                </a:cubicBezTo>
                <a:close/>
                <a:moveTo>
                  <a:pt x="7586" y="6183"/>
                </a:moveTo>
                <a:cubicBezTo>
                  <a:pt x="7494" y="6188"/>
                  <a:pt x="7398" y="6232"/>
                  <a:pt x="7293" y="6314"/>
                </a:cubicBezTo>
                <a:cubicBezTo>
                  <a:pt x="6910" y="6615"/>
                  <a:pt x="6570" y="7079"/>
                  <a:pt x="6256" y="7732"/>
                </a:cubicBezTo>
                <a:cubicBezTo>
                  <a:pt x="6009" y="8244"/>
                  <a:pt x="5832" y="8811"/>
                  <a:pt x="5676" y="9348"/>
                </a:cubicBezTo>
                <a:cubicBezTo>
                  <a:pt x="5621" y="9539"/>
                  <a:pt x="5550" y="9725"/>
                  <a:pt x="5468" y="9901"/>
                </a:cubicBezTo>
                <a:cubicBezTo>
                  <a:pt x="5370" y="10108"/>
                  <a:pt x="5261" y="10152"/>
                  <a:pt x="5103" y="10046"/>
                </a:cubicBezTo>
                <a:cubicBezTo>
                  <a:pt x="4988" y="9969"/>
                  <a:pt x="4875" y="9866"/>
                  <a:pt x="4757" y="9729"/>
                </a:cubicBezTo>
                <a:cubicBezTo>
                  <a:pt x="4276" y="9169"/>
                  <a:pt x="3738" y="8948"/>
                  <a:pt x="3114" y="9052"/>
                </a:cubicBezTo>
                <a:cubicBezTo>
                  <a:pt x="2365" y="9179"/>
                  <a:pt x="1728" y="9469"/>
                  <a:pt x="1165" y="9941"/>
                </a:cubicBezTo>
                <a:cubicBezTo>
                  <a:pt x="833" y="10219"/>
                  <a:pt x="518" y="10551"/>
                  <a:pt x="213" y="10872"/>
                </a:cubicBezTo>
                <a:cubicBezTo>
                  <a:pt x="147" y="10942"/>
                  <a:pt x="81" y="11012"/>
                  <a:pt x="15" y="11081"/>
                </a:cubicBezTo>
                <a:cubicBezTo>
                  <a:pt x="10" y="11086"/>
                  <a:pt x="5" y="11092"/>
                  <a:pt x="0" y="11098"/>
                </a:cubicBezTo>
                <a:lnTo>
                  <a:pt x="0" y="11154"/>
                </a:lnTo>
                <a:cubicBezTo>
                  <a:pt x="11" y="11141"/>
                  <a:pt x="22" y="11129"/>
                  <a:pt x="33" y="11118"/>
                </a:cubicBezTo>
                <a:cubicBezTo>
                  <a:pt x="99" y="11049"/>
                  <a:pt x="164" y="10979"/>
                  <a:pt x="230" y="10909"/>
                </a:cubicBezTo>
                <a:cubicBezTo>
                  <a:pt x="535" y="10589"/>
                  <a:pt x="849" y="10257"/>
                  <a:pt x="1179" y="9980"/>
                </a:cubicBezTo>
                <a:cubicBezTo>
                  <a:pt x="1738" y="9511"/>
                  <a:pt x="2372" y="9223"/>
                  <a:pt x="3118" y="9098"/>
                </a:cubicBezTo>
                <a:cubicBezTo>
                  <a:pt x="3733" y="8994"/>
                  <a:pt x="4264" y="9212"/>
                  <a:pt x="4739" y="9764"/>
                </a:cubicBezTo>
                <a:cubicBezTo>
                  <a:pt x="4859" y="9904"/>
                  <a:pt x="4973" y="10009"/>
                  <a:pt x="5091" y="10087"/>
                </a:cubicBezTo>
                <a:cubicBezTo>
                  <a:pt x="5262" y="10201"/>
                  <a:pt x="5385" y="10152"/>
                  <a:pt x="5491" y="9927"/>
                </a:cubicBezTo>
                <a:cubicBezTo>
                  <a:pt x="5575" y="9748"/>
                  <a:pt x="5647" y="9561"/>
                  <a:pt x="5703" y="9368"/>
                </a:cubicBezTo>
                <a:cubicBezTo>
                  <a:pt x="5858" y="8833"/>
                  <a:pt x="6035" y="8267"/>
                  <a:pt x="6280" y="7758"/>
                </a:cubicBezTo>
                <a:cubicBezTo>
                  <a:pt x="6592" y="7111"/>
                  <a:pt x="6928" y="6652"/>
                  <a:pt x="7307" y="6354"/>
                </a:cubicBezTo>
                <a:cubicBezTo>
                  <a:pt x="7407" y="6275"/>
                  <a:pt x="7499" y="6233"/>
                  <a:pt x="7586" y="6228"/>
                </a:cubicBezTo>
                <a:cubicBezTo>
                  <a:pt x="7733" y="6221"/>
                  <a:pt x="7866" y="6318"/>
                  <a:pt x="8007" y="6522"/>
                </a:cubicBezTo>
                <a:cubicBezTo>
                  <a:pt x="8161" y="6745"/>
                  <a:pt x="8299" y="7009"/>
                  <a:pt x="8429" y="7331"/>
                </a:cubicBezTo>
                <a:cubicBezTo>
                  <a:pt x="8599" y="7749"/>
                  <a:pt x="8606" y="8168"/>
                  <a:pt x="8452" y="8611"/>
                </a:cubicBezTo>
                <a:cubicBezTo>
                  <a:pt x="8267" y="9140"/>
                  <a:pt x="8019" y="9589"/>
                  <a:pt x="7800" y="9958"/>
                </a:cubicBezTo>
                <a:cubicBezTo>
                  <a:pt x="7692" y="10140"/>
                  <a:pt x="7572" y="10310"/>
                  <a:pt x="7457" y="10474"/>
                </a:cubicBezTo>
                <a:cubicBezTo>
                  <a:pt x="7345" y="10632"/>
                  <a:pt x="7230" y="10796"/>
                  <a:pt x="7125" y="10970"/>
                </a:cubicBezTo>
                <a:cubicBezTo>
                  <a:pt x="6959" y="11247"/>
                  <a:pt x="6759" y="11502"/>
                  <a:pt x="6514" y="11748"/>
                </a:cubicBezTo>
                <a:cubicBezTo>
                  <a:pt x="6141" y="12124"/>
                  <a:pt x="5899" y="12517"/>
                  <a:pt x="5752" y="12984"/>
                </a:cubicBezTo>
                <a:cubicBezTo>
                  <a:pt x="5511" y="13747"/>
                  <a:pt x="5155" y="14362"/>
                  <a:pt x="4662" y="14864"/>
                </a:cubicBezTo>
                <a:cubicBezTo>
                  <a:pt x="4477" y="15054"/>
                  <a:pt x="4335" y="15340"/>
                  <a:pt x="4242" y="15716"/>
                </a:cubicBezTo>
                <a:cubicBezTo>
                  <a:pt x="4157" y="16061"/>
                  <a:pt x="4087" y="16421"/>
                  <a:pt x="4020" y="16768"/>
                </a:cubicBezTo>
                <a:cubicBezTo>
                  <a:pt x="3996" y="16890"/>
                  <a:pt x="3972" y="17010"/>
                  <a:pt x="3947" y="17132"/>
                </a:cubicBezTo>
                <a:cubicBezTo>
                  <a:pt x="3912" y="17307"/>
                  <a:pt x="3882" y="17487"/>
                  <a:pt x="3853" y="17661"/>
                </a:cubicBezTo>
                <a:cubicBezTo>
                  <a:pt x="3804" y="17951"/>
                  <a:pt x="3754" y="18251"/>
                  <a:pt x="3680" y="18534"/>
                </a:cubicBezTo>
                <a:cubicBezTo>
                  <a:pt x="3609" y="18805"/>
                  <a:pt x="3477" y="18972"/>
                  <a:pt x="3346" y="18961"/>
                </a:cubicBezTo>
                <a:cubicBezTo>
                  <a:pt x="3173" y="18947"/>
                  <a:pt x="3113" y="18758"/>
                  <a:pt x="3057" y="18529"/>
                </a:cubicBezTo>
                <a:cubicBezTo>
                  <a:pt x="3048" y="18493"/>
                  <a:pt x="3039" y="18455"/>
                  <a:pt x="3030" y="18418"/>
                </a:cubicBezTo>
                <a:cubicBezTo>
                  <a:pt x="2944" y="18061"/>
                  <a:pt x="2855" y="17693"/>
                  <a:pt x="2659" y="17422"/>
                </a:cubicBezTo>
                <a:cubicBezTo>
                  <a:pt x="2602" y="17342"/>
                  <a:pt x="2545" y="17260"/>
                  <a:pt x="2489" y="17180"/>
                </a:cubicBezTo>
                <a:cubicBezTo>
                  <a:pt x="2426" y="17091"/>
                  <a:pt x="2361" y="16998"/>
                  <a:pt x="2296" y="16909"/>
                </a:cubicBezTo>
                <a:cubicBezTo>
                  <a:pt x="2077" y="16609"/>
                  <a:pt x="1972" y="16218"/>
                  <a:pt x="1973" y="15716"/>
                </a:cubicBezTo>
                <a:cubicBezTo>
                  <a:pt x="1973" y="15649"/>
                  <a:pt x="1974" y="15581"/>
                  <a:pt x="1974" y="15514"/>
                </a:cubicBezTo>
                <a:cubicBezTo>
                  <a:pt x="1975" y="15311"/>
                  <a:pt x="1976" y="15101"/>
                  <a:pt x="1970" y="14894"/>
                </a:cubicBezTo>
                <a:cubicBezTo>
                  <a:pt x="1956" y="14394"/>
                  <a:pt x="1767" y="14012"/>
                  <a:pt x="1452" y="13848"/>
                </a:cubicBezTo>
                <a:cubicBezTo>
                  <a:pt x="1370" y="13805"/>
                  <a:pt x="1272" y="13757"/>
                  <a:pt x="1171" y="13722"/>
                </a:cubicBezTo>
                <a:cubicBezTo>
                  <a:pt x="830" y="13605"/>
                  <a:pt x="390" y="13420"/>
                  <a:pt x="0" y="13034"/>
                </a:cubicBezTo>
                <a:lnTo>
                  <a:pt x="0" y="13088"/>
                </a:lnTo>
                <a:cubicBezTo>
                  <a:pt x="390" y="13466"/>
                  <a:pt x="826" y="13649"/>
                  <a:pt x="1164" y="13766"/>
                </a:cubicBezTo>
                <a:cubicBezTo>
                  <a:pt x="1264" y="13800"/>
                  <a:pt x="1361" y="13848"/>
                  <a:pt x="1443" y="13890"/>
                </a:cubicBezTo>
                <a:cubicBezTo>
                  <a:pt x="1746" y="14048"/>
                  <a:pt x="1927" y="14414"/>
                  <a:pt x="1941" y="14896"/>
                </a:cubicBezTo>
                <a:cubicBezTo>
                  <a:pt x="1946" y="15101"/>
                  <a:pt x="1945" y="15312"/>
                  <a:pt x="1944" y="15514"/>
                </a:cubicBezTo>
                <a:cubicBezTo>
                  <a:pt x="1944" y="15581"/>
                  <a:pt x="1943" y="15649"/>
                  <a:pt x="1943" y="15716"/>
                </a:cubicBezTo>
                <a:cubicBezTo>
                  <a:pt x="1942" y="16232"/>
                  <a:pt x="2051" y="16633"/>
                  <a:pt x="2276" y="16942"/>
                </a:cubicBezTo>
                <a:cubicBezTo>
                  <a:pt x="2341" y="17031"/>
                  <a:pt x="2406" y="17123"/>
                  <a:pt x="2468" y="17212"/>
                </a:cubicBezTo>
                <a:cubicBezTo>
                  <a:pt x="2524" y="17292"/>
                  <a:pt x="2581" y="17375"/>
                  <a:pt x="2639" y="17455"/>
                </a:cubicBezTo>
                <a:cubicBezTo>
                  <a:pt x="2830" y="17719"/>
                  <a:pt x="2918" y="18081"/>
                  <a:pt x="3003" y="18433"/>
                </a:cubicBezTo>
                <a:cubicBezTo>
                  <a:pt x="3012" y="18470"/>
                  <a:pt x="3020" y="18508"/>
                  <a:pt x="3029" y="18544"/>
                </a:cubicBezTo>
                <a:cubicBezTo>
                  <a:pt x="3086" y="18779"/>
                  <a:pt x="3154" y="18991"/>
                  <a:pt x="3344" y="19007"/>
                </a:cubicBezTo>
                <a:cubicBezTo>
                  <a:pt x="3489" y="19019"/>
                  <a:pt x="3632" y="18840"/>
                  <a:pt x="3708" y="18551"/>
                </a:cubicBezTo>
                <a:cubicBezTo>
                  <a:pt x="3783" y="18266"/>
                  <a:pt x="3833" y="17964"/>
                  <a:pt x="3882" y="17672"/>
                </a:cubicBezTo>
                <a:cubicBezTo>
                  <a:pt x="3911" y="17499"/>
                  <a:pt x="3941" y="17320"/>
                  <a:pt x="3975" y="17146"/>
                </a:cubicBezTo>
                <a:cubicBezTo>
                  <a:pt x="4000" y="17024"/>
                  <a:pt x="4024" y="16902"/>
                  <a:pt x="4048" y="16780"/>
                </a:cubicBezTo>
                <a:cubicBezTo>
                  <a:pt x="4115" y="16434"/>
                  <a:pt x="4185" y="16076"/>
                  <a:pt x="4270" y="15732"/>
                </a:cubicBezTo>
                <a:cubicBezTo>
                  <a:pt x="4361" y="15366"/>
                  <a:pt x="4498" y="15085"/>
                  <a:pt x="4679" y="14901"/>
                </a:cubicBezTo>
                <a:cubicBezTo>
                  <a:pt x="5175" y="14394"/>
                  <a:pt x="5536" y="13773"/>
                  <a:pt x="5779" y="13003"/>
                </a:cubicBezTo>
                <a:cubicBezTo>
                  <a:pt x="5924" y="12543"/>
                  <a:pt x="6163" y="12156"/>
                  <a:pt x="6531" y="11785"/>
                </a:cubicBezTo>
                <a:cubicBezTo>
                  <a:pt x="6778" y="11536"/>
                  <a:pt x="6979" y="11280"/>
                  <a:pt x="7147" y="11000"/>
                </a:cubicBezTo>
                <a:cubicBezTo>
                  <a:pt x="7251" y="10827"/>
                  <a:pt x="7366" y="10664"/>
                  <a:pt x="7476" y="10507"/>
                </a:cubicBezTo>
                <a:cubicBezTo>
                  <a:pt x="7593" y="10342"/>
                  <a:pt x="7713" y="10173"/>
                  <a:pt x="7822" y="9989"/>
                </a:cubicBezTo>
                <a:cubicBezTo>
                  <a:pt x="8041" y="9617"/>
                  <a:pt x="8291" y="9167"/>
                  <a:pt x="8478" y="8632"/>
                </a:cubicBezTo>
                <a:cubicBezTo>
                  <a:pt x="8638" y="8175"/>
                  <a:pt x="8630" y="7741"/>
                  <a:pt x="8454" y="7308"/>
                </a:cubicBezTo>
                <a:cubicBezTo>
                  <a:pt x="8323" y="6982"/>
                  <a:pt x="8183" y="6715"/>
                  <a:pt x="8028" y="6489"/>
                </a:cubicBezTo>
                <a:cubicBezTo>
                  <a:pt x="7881" y="6275"/>
                  <a:pt x="7740" y="6175"/>
                  <a:pt x="7586" y="6183"/>
                </a:cubicBezTo>
                <a:close/>
                <a:moveTo>
                  <a:pt x="15378" y="7111"/>
                </a:moveTo>
                <a:cubicBezTo>
                  <a:pt x="15323" y="7108"/>
                  <a:pt x="15269" y="7138"/>
                  <a:pt x="15227" y="7198"/>
                </a:cubicBezTo>
                <a:cubicBezTo>
                  <a:pt x="15179" y="7268"/>
                  <a:pt x="15151" y="7371"/>
                  <a:pt x="15151" y="7480"/>
                </a:cubicBezTo>
                <a:cubicBezTo>
                  <a:pt x="15150" y="7590"/>
                  <a:pt x="15186" y="7713"/>
                  <a:pt x="15244" y="7802"/>
                </a:cubicBezTo>
                <a:cubicBezTo>
                  <a:pt x="15288" y="7869"/>
                  <a:pt x="15338" y="7904"/>
                  <a:pt x="15385" y="7904"/>
                </a:cubicBezTo>
                <a:cubicBezTo>
                  <a:pt x="15386" y="7904"/>
                  <a:pt x="15386" y="7904"/>
                  <a:pt x="15387" y="7904"/>
                </a:cubicBezTo>
                <a:cubicBezTo>
                  <a:pt x="15490" y="7902"/>
                  <a:pt x="15614" y="7690"/>
                  <a:pt x="15616" y="7513"/>
                </a:cubicBezTo>
                <a:cubicBezTo>
                  <a:pt x="15617" y="7332"/>
                  <a:pt x="15491" y="7117"/>
                  <a:pt x="15378" y="7111"/>
                </a:cubicBezTo>
                <a:close/>
                <a:moveTo>
                  <a:pt x="15370" y="7156"/>
                </a:moveTo>
                <a:cubicBezTo>
                  <a:pt x="15372" y="7156"/>
                  <a:pt x="15375" y="7155"/>
                  <a:pt x="15377" y="7156"/>
                </a:cubicBezTo>
                <a:cubicBezTo>
                  <a:pt x="15475" y="7161"/>
                  <a:pt x="15588" y="7354"/>
                  <a:pt x="15587" y="7512"/>
                </a:cubicBezTo>
                <a:cubicBezTo>
                  <a:pt x="15585" y="7663"/>
                  <a:pt x="15473" y="7858"/>
                  <a:pt x="15386" y="7859"/>
                </a:cubicBezTo>
                <a:cubicBezTo>
                  <a:pt x="15347" y="7859"/>
                  <a:pt x="15304" y="7827"/>
                  <a:pt x="15265" y="7769"/>
                </a:cubicBezTo>
                <a:cubicBezTo>
                  <a:pt x="15212" y="7689"/>
                  <a:pt x="15180" y="7578"/>
                  <a:pt x="15180" y="7480"/>
                </a:cubicBezTo>
                <a:cubicBezTo>
                  <a:pt x="15181" y="7383"/>
                  <a:pt x="15206" y="7293"/>
                  <a:pt x="15248" y="7231"/>
                </a:cubicBezTo>
                <a:cubicBezTo>
                  <a:pt x="15282" y="7182"/>
                  <a:pt x="15325" y="7156"/>
                  <a:pt x="15370" y="7156"/>
                </a:cubicBezTo>
                <a:close/>
                <a:moveTo>
                  <a:pt x="7378" y="7418"/>
                </a:moveTo>
                <a:cubicBezTo>
                  <a:pt x="7298" y="7422"/>
                  <a:pt x="7214" y="7452"/>
                  <a:pt x="7125" y="7506"/>
                </a:cubicBezTo>
                <a:cubicBezTo>
                  <a:pt x="6638" y="7805"/>
                  <a:pt x="6271" y="8638"/>
                  <a:pt x="6270" y="9444"/>
                </a:cubicBezTo>
                <a:cubicBezTo>
                  <a:pt x="6244" y="9739"/>
                  <a:pt x="6309" y="9995"/>
                  <a:pt x="6449" y="10146"/>
                </a:cubicBezTo>
                <a:cubicBezTo>
                  <a:pt x="6529" y="10232"/>
                  <a:pt x="6627" y="10274"/>
                  <a:pt x="6731" y="10274"/>
                </a:cubicBezTo>
                <a:cubicBezTo>
                  <a:pt x="6827" y="10274"/>
                  <a:pt x="6928" y="10236"/>
                  <a:pt x="7025" y="10161"/>
                </a:cubicBezTo>
                <a:cubicBezTo>
                  <a:pt x="7185" y="10035"/>
                  <a:pt x="7317" y="9903"/>
                  <a:pt x="7427" y="9754"/>
                </a:cubicBezTo>
                <a:cubicBezTo>
                  <a:pt x="7641" y="9467"/>
                  <a:pt x="7875" y="9119"/>
                  <a:pt x="7964" y="8606"/>
                </a:cubicBezTo>
                <a:cubicBezTo>
                  <a:pt x="8032" y="8213"/>
                  <a:pt x="7957" y="7884"/>
                  <a:pt x="7733" y="7603"/>
                </a:cubicBezTo>
                <a:cubicBezTo>
                  <a:pt x="7650" y="7498"/>
                  <a:pt x="7557" y="7438"/>
                  <a:pt x="7456" y="7421"/>
                </a:cubicBezTo>
                <a:cubicBezTo>
                  <a:pt x="7430" y="7417"/>
                  <a:pt x="7404" y="7416"/>
                  <a:pt x="7378" y="7418"/>
                </a:cubicBezTo>
                <a:close/>
                <a:moveTo>
                  <a:pt x="7398" y="7462"/>
                </a:moveTo>
                <a:cubicBezTo>
                  <a:pt x="7515" y="7462"/>
                  <a:pt x="7621" y="7521"/>
                  <a:pt x="7714" y="7639"/>
                </a:cubicBezTo>
                <a:cubicBezTo>
                  <a:pt x="7928" y="7907"/>
                  <a:pt x="8000" y="8219"/>
                  <a:pt x="7935" y="8594"/>
                </a:cubicBezTo>
                <a:cubicBezTo>
                  <a:pt x="7848" y="9094"/>
                  <a:pt x="7618" y="9437"/>
                  <a:pt x="7408" y="9720"/>
                </a:cubicBezTo>
                <a:cubicBezTo>
                  <a:pt x="7299" y="9866"/>
                  <a:pt x="7170" y="9997"/>
                  <a:pt x="7011" y="10121"/>
                </a:cubicBezTo>
                <a:cubicBezTo>
                  <a:pt x="6821" y="10270"/>
                  <a:pt x="6612" y="10265"/>
                  <a:pt x="6467" y="10109"/>
                </a:cubicBezTo>
                <a:cubicBezTo>
                  <a:pt x="6335" y="9968"/>
                  <a:pt x="6274" y="9727"/>
                  <a:pt x="6300" y="9448"/>
                </a:cubicBezTo>
                <a:lnTo>
                  <a:pt x="6300" y="9445"/>
                </a:lnTo>
                <a:cubicBezTo>
                  <a:pt x="6300" y="8656"/>
                  <a:pt x="6659" y="7840"/>
                  <a:pt x="7136" y="7547"/>
                </a:cubicBezTo>
                <a:cubicBezTo>
                  <a:pt x="7229" y="7490"/>
                  <a:pt x="7316" y="7462"/>
                  <a:pt x="7398" y="7462"/>
                </a:cubicBezTo>
                <a:close/>
                <a:moveTo>
                  <a:pt x="13180" y="7549"/>
                </a:moveTo>
                <a:cubicBezTo>
                  <a:pt x="13161" y="7547"/>
                  <a:pt x="13141" y="7548"/>
                  <a:pt x="13119" y="7551"/>
                </a:cubicBezTo>
                <a:cubicBezTo>
                  <a:pt x="13062" y="7560"/>
                  <a:pt x="12997" y="7585"/>
                  <a:pt x="12921" y="7624"/>
                </a:cubicBezTo>
                <a:cubicBezTo>
                  <a:pt x="12549" y="7814"/>
                  <a:pt x="12214" y="7951"/>
                  <a:pt x="11895" y="8042"/>
                </a:cubicBezTo>
                <a:cubicBezTo>
                  <a:pt x="11510" y="8153"/>
                  <a:pt x="11242" y="8390"/>
                  <a:pt x="11053" y="8791"/>
                </a:cubicBezTo>
                <a:cubicBezTo>
                  <a:pt x="10822" y="9280"/>
                  <a:pt x="10508" y="9664"/>
                  <a:pt x="10090" y="9962"/>
                </a:cubicBezTo>
                <a:cubicBezTo>
                  <a:pt x="9947" y="10065"/>
                  <a:pt x="9796" y="10183"/>
                  <a:pt x="9662" y="10350"/>
                </a:cubicBezTo>
                <a:cubicBezTo>
                  <a:pt x="9408" y="10665"/>
                  <a:pt x="9271" y="11061"/>
                  <a:pt x="9297" y="11409"/>
                </a:cubicBezTo>
                <a:cubicBezTo>
                  <a:pt x="9319" y="11714"/>
                  <a:pt x="9464" y="11976"/>
                  <a:pt x="9716" y="12169"/>
                </a:cubicBezTo>
                <a:cubicBezTo>
                  <a:pt x="9812" y="12242"/>
                  <a:pt x="9909" y="12319"/>
                  <a:pt x="10003" y="12393"/>
                </a:cubicBezTo>
                <a:cubicBezTo>
                  <a:pt x="10190" y="12540"/>
                  <a:pt x="10382" y="12692"/>
                  <a:pt x="10577" y="12827"/>
                </a:cubicBezTo>
                <a:cubicBezTo>
                  <a:pt x="10791" y="12976"/>
                  <a:pt x="11038" y="13062"/>
                  <a:pt x="11332" y="13091"/>
                </a:cubicBezTo>
                <a:cubicBezTo>
                  <a:pt x="11675" y="13124"/>
                  <a:pt x="12065" y="13162"/>
                  <a:pt x="12432" y="13355"/>
                </a:cubicBezTo>
                <a:lnTo>
                  <a:pt x="12472" y="13376"/>
                </a:lnTo>
                <a:cubicBezTo>
                  <a:pt x="12655" y="13472"/>
                  <a:pt x="12844" y="13572"/>
                  <a:pt x="13045" y="13575"/>
                </a:cubicBezTo>
                <a:cubicBezTo>
                  <a:pt x="13170" y="13575"/>
                  <a:pt x="13282" y="13519"/>
                  <a:pt x="13376" y="13463"/>
                </a:cubicBezTo>
                <a:cubicBezTo>
                  <a:pt x="13694" y="13273"/>
                  <a:pt x="13987" y="12499"/>
                  <a:pt x="13903" y="11746"/>
                </a:cubicBezTo>
                <a:cubicBezTo>
                  <a:pt x="13846" y="11240"/>
                  <a:pt x="13899" y="10777"/>
                  <a:pt x="14059" y="10372"/>
                </a:cubicBezTo>
                <a:cubicBezTo>
                  <a:pt x="14224" y="9955"/>
                  <a:pt x="14218" y="9579"/>
                  <a:pt x="14041" y="9193"/>
                </a:cubicBezTo>
                <a:cubicBezTo>
                  <a:pt x="14031" y="9173"/>
                  <a:pt x="14022" y="9153"/>
                  <a:pt x="14013" y="9132"/>
                </a:cubicBezTo>
                <a:cubicBezTo>
                  <a:pt x="14001" y="9103"/>
                  <a:pt x="13988" y="9075"/>
                  <a:pt x="13975" y="9047"/>
                </a:cubicBezTo>
                <a:cubicBezTo>
                  <a:pt x="13837" y="8761"/>
                  <a:pt x="13659" y="8382"/>
                  <a:pt x="13510" y="7978"/>
                </a:cubicBezTo>
                <a:cubicBezTo>
                  <a:pt x="13404" y="7691"/>
                  <a:pt x="13315" y="7560"/>
                  <a:pt x="13180" y="7549"/>
                </a:cubicBezTo>
                <a:close/>
                <a:moveTo>
                  <a:pt x="13138" y="7594"/>
                </a:moveTo>
                <a:cubicBezTo>
                  <a:pt x="13158" y="7593"/>
                  <a:pt x="13176" y="7593"/>
                  <a:pt x="13193" y="7596"/>
                </a:cubicBezTo>
                <a:cubicBezTo>
                  <a:pt x="13310" y="7616"/>
                  <a:pt x="13388" y="7740"/>
                  <a:pt x="13485" y="8000"/>
                </a:cubicBezTo>
                <a:cubicBezTo>
                  <a:pt x="13635" y="8406"/>
                  <a:pt x="13813" y="8788"/>
                  <a:pt x="13951" y="9074"/>
                </a:cubicBezTo>
                <a:cubicBezTo>
                  <a:pt x="13965" y="9101"/>
                  <a:pt x="13977" y="9128"/>
                  <a:pt x="13989" y="9156"/>
                </a:cubicBezTo>
                <a:cubicBezTo>
                  <a:pt x="13998" y="9177"/>
                  <a:pt x="14007" y="9199"/>
                  <a:pt x="14016" y="9219"/>
                </a:cubicBezTo>
                <a:cubicBezTo>
                  <a:pt x="14186" y="9589"/>
                  <a:pt x="14192" y="9948"/>
                  <a:pt x="14034" y="10348"/>
                </a:cubicBezTo>
                <a:cubicBezTo>
                  <a:pt x="13870" y="10763"/>
                  <a:pt x="13816" y="11236"/>
                  <a:pt x="13874" y="11752"/>
                </a:cubicBezTo>
                <a:cubicBezTo>
                  <a:pt x="13956" y="12485"/>
                  <a:pt x="13673" y="13238"/>
                  <a:pt x="13365" y="13422"/>
                </a:cubicBezTo>
                <a:cubicBezTo>
                  <a:pt x="13274" y="13476"/>
                  <a:pt x="13165" y="13531"/>
                  <a:pt x="13045" y="13531"/>
                </a:cubicBezTo>
                <a:cubicBezTo>
                  <a:pt x="12849" y="13528"/>
                  <a:pt x="12662" y="13428"/>
                  <a:pt x="12481" y="13333"/>
                </a:cubicBezTo>
                <a:lnTo>
                  <a:pt x="12442" y="13312"/>
                </a:lnTo>
                <a:cubicBezTo>
                  <a:pt x="12071" y="13118"/>
                  <a:pt x="11679" y="13079"/>
                  <a:pt x="11333" y="13046"/>
                </a:cubicBezTo>
                <a:cubicBezTo>
                  <a:pt x="11043" y="13017"/>
                  <a:pt x="10800" y="12932"/>
                  <a:pt x="10589" y="12786"/>
                </a:cubicBezTo>
                <a:cubicBezTo>
                  <a:pt x="10396" y="12651"/>
                  <a:pt x="10203" y="12500"/>
                  <a:pt x="10017" y="12353"/>
                </a:cubicBezTo>
                <a:cubicBezTo>
                  <a:pt x="9923" y="12279"/>
                  <a:pt x="9826" y="12202"/>
                  <a:pt x="9729" y="12129"/>
                </a:cubicBezTo>
                <a:cubicBezTo>
                  <a:pt x="9483" y="11941"/>
                  <a:pt x="9348" y="11697"/>
                  <a:pt x="9326" y="11404"/>
                </a:cubicBezTo>
                <a:cubicBezTo>
                  <a:pt x="9302" y="11071"/>
                  <a:pt x="9435" y="10689"/>
                  <a:pt x="9681" y="10384"/>
                </a:cubicBezTo>
                <a:cubicBezTo>
                  <a:pt x="9812" y="10220"/>
                  <a:pt x="9961" y="10105"/>
                  <a:pt x="10102" y="10004"/>
                </a:cubicBezTo>
                <a:cubicBezTo>
                  <a:pt x="10525" y="9701"/>
                  <a:pt x="10844" y="9314"/>
                  <a:pt x="11077" y="8819"/>
                </a:cubicBezTo>
                <a:cubicBezTo>
                  <a:pt x="11262" y="8427"/>
                  <a:pt x="11523" y="8194"/>
                  <a:pt x="11900" y="8086"/>
                </a:cubicBezTo>
                <a:cubicBezTo>
                  <a:pt x="12221" y="7995"/>
                  <a:pt x="12558" y="7857"/>
                  <a:pt x="12931" y="7666"/>
                </a:cubicBezTo>
                <a:cubicBezTo>
                  <a:pt x="13013" y="7624"/>
                  <a:pt x="13080" y="7599"/>
                  <a:pt x="13138" y="7594"/>
                </a:cubicBezTo>
                <a:close/>
                <a:moveTo>
                  <a:pt x="12748" y="9038"/>
                </a:moveTo>
                <a:cubicBezTo>
                  <a:pt x="12513" y="9044"/>
                  <a:pt x="12303" y="9224"/>
                  <a:pt x="12095" y="9594"/>
                </a:cubicBezTo>
                <a:cubicBezTo>
                  <a:pt x="11872" y="9991"/>
                  <a:pt x="11584" y="10406"/>
                  <a:pt x="11133" y="10478"/>
                </a:cubicBezTo>
                <a:cubicBezTo>
                  <a:pt x="10896" y="10516"/>
                  <a:pt x="10671" y="10625"/>
                  <a:pt x="10463" y="10801"/>
                </a:cubicBezTo>
                <a:cubicBezTo>
                  <a:pt x="10349" y="10899"/>
                  <a:pt x="10279" y="11019"/>
                  <a:pt x="10255" y="11157"/>
                </a:cubicBezTo>
                <a:cubicBezTo>
                  <a:pt x="10231" y="11295"/>
                  <a:pt x="10254" y="11452"/>
                  <a:pt x="10323" y="11622"/>
                </a:cubicBezTo>
                <a:cubicBezTo>
                  <a:pt x="10437" y="11905"/>
                  <a:pt x="10604" y="12082"/>
                  <a:pt x="10767" y="12230"/>
                </a:cubicBezTo>
                <a:cubicBezTo>
                  <a:pt x="11103" y="12535"/>
                  <a:pt x="11478" y="12562"/>
                  <a:pt x="11842" y="12589"/>
                </a:cubicBezTo>
                <a:cubicBezTo>
                  <a:pt x="11896" y="12593"/>
                  <a:pt x="11950" y="12598"/>
                  <a:pt x="12004" y="12602"/>
                </a:cubicBezTo>
                <a:cubicBezTo>
                  <a:pt x="12045" y="12606"/>
                  <a:pt x="12084" y="12608"/>
                  <a:pt x="12123" y="12608"/>
                </a:cubicBezTo>
                <a:cubicBezTo>
                  <a:pt x="12507" y="12608"/>
                  <a:pt x="12801" y="12423"/>
                  <a:pt x="12999" y="12058"/>
                </a:cubicBezTo>
                <a:cubicBezTo>
                  <a:pt x="13339" y="11427"/>
                  <a:pt x="13459" y="10642"/>
                  <a:pt x="13356" y="9722"/>
                </a:cubicBezTo>
                <a:cubicBezTo>
                  <a:pt x="13313" y="9342"/>
                  <a:pt x="13129" y="9095"/>
                  <a:pt x="12851" y="9046"/>
                </a:cubicBezTo>
                <a:cubicBezTo>
                  <a:pt x="12816" y="9039"/>
                  <a:pt x="12782" y="9037"/>
                  <a:pt x="12748" y="9038"/>
                </a:cubicBezTo>
                <a:close/>
                <a:moveTo>
                  <a:pt x="12761" y="9082"/>
                </a:moveTo>
                <a:cubicBezTo>
                  <a:pt x="12790" y="9082"/>
                  <a:pt x="12818" y="9085"/>
                  <a:pt x="12847" y="9091"/>
                </a:cubicBezTo>
                <a:cubicBezTo>
                  <a:pt x="13111" y="9138"/>
                  <a:pt x="13286" y="9370"/>
                  <a:pt x="13327" y="9729"/>
                </a:cubicBezTo>
                <a:cubicBezTo>
                  <a:pt x="13429" y="10635"/>
                  <a:pt x="13311" y="11409"/>
                  <a:pt x="12976" y="12029"/>
                </a:cubicBezTo>
                <a:cubicBezTo>
                  <a:pt x="12765" y="12420"/>
                  <a:pt x="12439" y="12597"/>
                  <a:pt x="12006" y="12557"/>
                </a:cubicBezTo>
                <a:cubicBezTo>
                  <a:pt x="11952" y="12552"/>
                  <a:pt x="11898" y="12549"/>
                  <a:pt x="11844" y="12545"/>
                </a:cubicBezTo>
                <a:cubicBezTo>
                  <a:pt x="11484" y="12518"/>
                  <a:pt x="11112" y="12491"/>
                  <a:pt x="10782" y="12192"/>
                </a:cubicBezTo>
                <a:cubicBezTo>
                  <a:pt x="10622" y="12047"/>
                  <a:pt x="10459" y="11874"/>
                  <a:pt x="10348" y="11599"/>
                </a:cubicBezTo>
                <a:cubicBezTo>
                  <a:pt x="10283" y="11440"/>
                  <a:pt x="10262" y="11294"/>
                  <a:pt x="10284" y="11168"/>
                </a:cubicBezTo>
                <a:cubicBezTo>
                  <a:pt x="10306" y="11042"/>
                  <a:pt x="10371" y="10932"/>
                  <a:pt x="10478" y="10841"/>
                </a:cubicBezTo>
                <a:cubicBezTo>
                  <a:pt x="10682" y="10668"/>
                  <a:pt x="10903" y="10561"/>
                  <a:pt x="11136" y="10524"/>
                </a:cubicBezTo>
                <a:cubicBezTo>
                  <a:pt x="11597" y="10450"/>
                  <a:pt x="11891" y="10026"/>
                  <a:pt x="12118" y="9623"/>
                </a:cubicBezTo>
                <a:cubicBezTo>
                  <a:pt x="12324" y="9257"/>
                  <a:pt x="12530" y="9082"/>
                  <a:pt x="12761" y="9082"/>
                </a:cubicBezTo>
                <a:close/>
                <a:moveTo>
                  <a:pt x="3445" y="9212"/>
                </a:moveTo>
                <a:cubicBezTo>
                  <a:pt x="2639" y="9231"/>
                  <a:pt x="1889" y="9527"/>
                  <a:pt x="1215" y="10092"/>
                </a:cubicBezTo>
                <a:cubicBezTo>
                  <a:pt x="769" y="10466"/>
                  <a:pt x="473" y="10832"/>
                  <a:pt x="255" y="11279"/>
                </a:cubicBezTo>
                <a:cubicBezTo>
                  <a:pt x="42" y="11713"/>
                  <a:pt x="36" y="12238"/>
                  <a:pt x="238" y="12619"/>
                </a:cubicBezTo>
                <a:cubicBezTo>
                  <a:pt x="402" y="12927"/>
                  <a:pt x="605" y="13149"/>
                  <a:pt x="842" y="13278"/>
                </a:cubicBezTo>
                <a:cubicBezTo>
                  <a:pt x="996" y="13363"/>
                  <a:pt x="1159" y="13415"/>
                  <a:pt x="1316" y="13466"/>
                </a:cubicBezTo>
                <a:cubicBezTo>
                  <a:pt x="1463" y="13513"/>
                  <a:pt x="1615" y="13563"/>
                  <a:pt x="1760" y="13638"/>
                </a:cubicBezTo>
                <a:cubicBezTo>
                  <a:pt x="2159" y="13846"/>
                  <a:pt x="2354" y="14350"/>
                  <a:pt x="2281" y="14985"/>
                </a:cubicBezTo>
                <a:lnTo>
                  <a:pt x="2271" y="15066"/>
                </a:lnTo>
                <a:cubicBezTo>
                  <a:pt x="2250" y="15247"/>
                  <a:pt x="2228" y="15434"/>
                  <a:pt x="2233" y="15625"/>
                </a:cubicBezTo>
                <a:cubicBezTo>
                  <a:pt x="2228" y="15832"/>
                  <a:pt x="2236" y="16098"/>
                  <a:pt x="2349" y="16314"/>
                </a:cubicBezTo>
                <a:cubicBezTo>
                  <a:pt x="2542" y="16684"/>
                  <a:pt x="2775" y="16916"/>
                  <a:pt x="3040" y="17003"/>
                </a:cubicBezTo>
                <a:cubicBezTo>
                  <a:pt x="3094" y="17021"/>
                  <a:pt x="3149" y="17035"/>
                  <a:pt x="3206" y="17035"/>
                </a:cubicBezTo>
                <a:cubicBezTo>
                  <a:pt x="3317" y="17035"/>
                  <a:pt x="3431" y="16983"/>
                  <a:pt x="3532" y="16809"/>
                </a:cubicBezTo>
                <a:cubicBezTo>
                  <a:pt x="3679" y="16554"/>
                  <a:pt x="3788" y="16255"/>
                  <a:pt x="3864" y="15895"/>
                </a:cubicBezTo>
                <a:cubicBezTo>
                  <a:pt x="4009" y="15204"/>
                  <a:pt x="4279" y="14735"/>
                  <a:pt x="4689" y="14459"/>
                </a:cubicBezTo>
                <a:cubicBezTo>
                  <a:pt x="4985" y="14261"/>
                  <a:pt x="5226" y="13924"/>
                  <a:pt x="5386" y="13488"/>
                </a:cubicBezTo>
                <a:cubicBezTo>
                  <a:pt x="5638" y="12796"/>
                  <a:pt x="5635" y="12243"/>
                  <a:pt x="5375" y="11744"/>
                </a:cubicBezTo>
                <a:cubicBezTo>
                  <a:pt x="5177" y="11367"/>
                  <a:pt x="5007" y="10953"/>
                  <a:pt x="4841" y="10552"/>
                </a:cubicBezTo>
                <a:cubicBezTo>
                  <a:pt x="4800" y="10454"/>
                  <a:pt x="4759" y="10355"/>
                  <a:pt x="4718" y="10257"/>
                </a:cubicBezTo>
                <a:cubicBezTo>
                  <a:pt x="4423" y="9552"/>
                  <a:pt x="3995" y="9200"/>
                  <a:pt x="3445" y="9212"/>
                </a:cubicBezTo>
                <a:close/>
                <a:moveTo>
                  <a:pt x="3445" y="9258"/>
                </a:moveTo>
                <a:cubicBezTo>
                  <a:pt x="3455" y="9257"/>
                  <a:pt x="3464" y="9258"/>
                  <a:pt x="3473" y="9258"/>
                </a:cubicBezTo>
                <a:cubicBezTo>
                  <a:pt x="3998" y="9257"/>
                  <a:pt x="4409" y="9601"/>
                  <a:pt x="4693" y="10280"/>
                </a:cubicBezTo>
                <a:cubicBezTo>
                  <a:pt x="4734" y="10378"/>
                  <a:pt x="4775" y="10477"/>
                  <a:pt x="4816" y="10576"/>
                </a:cubicBezTo>
                <a:cubicBezTo>
                  <a:pt x="4982" y="10977"/>
                  <a:pt x="5153" y="11394"/>
                  <a:pt x="5351" y="11773"/>
                </a:cubicBezTo>
                <a:cubicBezTo>
                  <a:pt x="5603" y="12255"/>
                  <a:pt x="5606" y="12792"/>
                  <a:pt x="5359" y="13466"/>
                </a:cubicBezTo>
                <a:cubicBezTo>
                  <a:pt x="5203" y="13893"/>
                  <a:pt x="4967" y="14223"/>
                  <a:pt x="4678" y="14418"/>
                </a:cubicBezTo>
                <a:cubicBezTo>
                  <a:pt x="4259" y="14699"/>
                  <a:pt x="3984" y="15177"/>
                  <a:pt x="3836" y="15881"/>
                </a:cubicBezTo>
                <a:cubicBezTo>
                  <a:pt x="3761" y="16235"/>
                  <a:pt x="3654" y="16529"/>
                  <a:pt x="3509" y="16779"/>
                </a:cubicBezTo>
                <a:cubicBezTo>
                  <a:pt x="3367" y="17025"/>
                  <a:pt x="3203" y="17011"/>
                  <a:pt x="3047" y="16959"/>
                </a:cubicBezTo>
                <a:cubicBezTo>
                  <a:pt x="2788" y="16874"/>
                  <a:pt x="2561" y="16648"/>
                  <a:pt x="2372" y="16286"/>
                </a:cubicBezTo>
                <a:cubicBezTo>
                  <a:pt x="2265" y="16081"/>
                  <a:pt x="2257" y="15826"/>
                  <a:pt x="2262" y="15627"/>
                </a:cubicBezTo>
                <a:lnTo>
                  <a:pt x="2262" y="15625"/>
                </a:lnTo>
                <a:cubicBezTo>
                  <a:pt x="2257" y="15439"/>
                  <a:pt x="2280" y="15253"/>
                  <a:pt x="2301" y="15074"/>
                </a:cubicBezTo>
                <a:lnTo>
                  <a:pt x="2310" y="14993"/>
                </a:lnTo>
                <a:cubicBezTo>
                  <a:pt x="2386" y="14334"/>
                  <a:pt x="2184" y="13812"/>
                  <a:pt x="1770" y="13596"/>
                </a:cubicBezTo>
                <a:cubicBezTo>
                  <a:pt x="1624" y="13519"/>
                  <a:pt x="1470" y="13470"/>
                  <a:pt x="1322" y="13422"/>
                </a:cubicBezTo>
                <a:cubicBezTo>
                  <a:pt x="1166" y="13372"/>
                  <a:pt x="1004" y="13319"/>
                  <a:pt x="851" y="13236"/>
                </a:cubicBezTo>
                <a:cubicBezTo>
                  <a:pt x="620" y="13109"/>
                  <a:pt x="421" y="12893"/>
                  <a:pt x="261" y="12591"/>
                </a:cubicBezTo>
                <a:cubicBezTo>
                  <a:pt x="165" y="12411"/>
                  <a:pt x="116" y="12195"/>
                  <a:pt x="119" y="11966"/>
                </a:cubicBezTo>
                <a:cubicBezTo>
                  <a:pt x="123" y="11739"/>
                  <a:pt x="178" y="11510"/>
                  <a:pt x="278" y="11305"/>
                </a:cubicBezTo>
                <a:cubicBezTo>
                  <a:pt x="494" y="10864"/>
                  <a:pt x="787" y="10503"/>
                  <a:pt x="1228" y="10132"/>
                </a:cubicBezTo>
                <a:cubicBezTo>
                  <a:pt x="1898" y="9571"/>
                  <a:pt x="2644" y="9276"/>
                  <a:pt x="3445" y="9258"/>
                </a:cubicBezTo>
                <a:close/>
                <a:moveTo>
                  <a:pt x="3378" y="9522"/>
                </a:moveTo>
                <a:cubicBezTo>
                  <a:pt x="3103" y="9512"/>
                  <a:pt x="2863" y="9582"/>
                  <a:pt x="2631" y="9652"/>
                </a:cubicBezTo>
                <a:lnTo>
                  <a:pt x="2606" y="9660"/>
                </a:lnTo>
                <a:cubicBezTo>
                  <a:pt x="2026" y="9833"/>
                  <a:pt x="1290" y="10149"/>
                  <a:pt x="752" y="11068"/>
                </a:cubicBezTo>
                <a:cubicBezTo>
                  <a:pt x="527" y="11453"/>
                  <a:pt x="468" y="11825"/>
                  <a:pt x="573" y="12208"/>
                </a:cubicBezTo>
                <a:cubicBezTo>
                  <a:pt x="654" y="12506"/>
                  <a:pt x="807" y="12734"/>
                  <a:pt x="1027" y="12887"/>
                </a:cubicBezTo>
                <a:cubicBezTo>
                  <a:pt x="1170" y="12986"/>
                  <a:pt x="1313" y="13048"/>
                  <a:pt x="1452" y="13070"/>
                </a:cubicBezTo>
                <a:cubicBezTo>
                  <a:pt x="2028" y="13161"/>
                  <a:pt x="2540" y="13563"/>
                  <a:pt x="3015" y="14301"/>
                </a:cubicBezTo>
                <a:cubicBezTo>
                  <a:pt x="3119" y="14461"/>
                  <a:pt x="3239" y="14544"/>
                  <a:pt x="3368" y="14544"/>
                </a:cubicBezTo>
                <a:cubicBezTo>
                  <a:pt x="3400" y="14544"/>
                  <a:pt x="3433" y="14538"/>
                  <a:pt x="3466" y="14528"/>
                </a:cubicBezTo>
                <a:cubicBezTo>
                  <a:pt x="3841" y="14409"/>
                  <a:pt x="4273" y="14259"/>
                  <a:pt x="4668" y="13974"/>
                </a:cubicBezTo>
                <a:cubicBezTo>
                  <a:pt x="4929" y="13785"/>
                  <a:pt x="5105" y="13498"/>
                  <a:pt x="5175" y="13143"/>
                </a:cubicBezTo>
                <a:cubicBezTo>
                  <a:pt x="5247" y="12782"/>
                  <a:pt x="5204" y="12387"/>
                  <a:pt x="5052" y="12000"/>
                </a:cubicBezTo>
                <a:cubicBezTo>
                  <a:pt x="4882" y="11568"/>
                  <a:pt x="4702" y="11103"/>
                  <a:pt x="4538" y="10636"/>
                </a:cubicBezTo>
                <a:cubicBezTo>
                  <a:pt x="4265" y="9859"/>
                  <a:pt x="3874" y="9485"/>
                  <a:pt x="3378" y="9522"/>
                </a:cubicBezTo>
                <a:close/>
                <a:moveTo>
                  <a:pt x="3325" y="9566"/>
                </a:moveTo>
                <a:cubicBezTo>
                  <a:pt x="3343" y="9566"/>
                  <a:pt x="3360" y="9566"/>
                  <a:pt x="3378" y="9567"/>
                </a:cubicBezTo>
                <a:lnTo>
                  <a:pt x="3379" y="9567"/>
                </a:lnTo>
                <a:cubicBezTo>
                  <a:pt x="3863" y="9531"/>
                  <a:pt x="4245" y="9897"/>
                  <a:pt x="4512" y="10658"/>
                </a:cubicBezTo>
                <a:cubicBezTo>
                  <a:pt x="4676" y="11125"/>
                  <a:pt x="4856" y="11591"/>
                  <a:pt x="5027" y="12023"/>
                </a:cubicBezTo>
                <a:cubicBezTo>
                  <a:pt x="5175" y="12399"/>
                  <a:pt x="5217" y="12781"/>
                  <a:pt x="5148" y="13129"/>
                </a:cubicBezTo>
                <a:cubicBezTo>
                  <a:pt x="5079" y="13472"/>
                  <a:pt x="4909" y="13751"/>
                  <a:pt x="4655" y="13934"/>
                </a:cubicBezTo>
                <a:cubicBezTo>
                  <a:pt x="4264" y="14217"/>
                  <a:pt x="3833" y="14366"/>
                  <a:pt x="3460" y="14484"/>
                </a:cubicBezTo>
                <a:cubicBezTo>
                  <a:pt x="3302" y="14533"/>
                  <a:pt x="3160" y="14461"/>
                  <a:pt x="3036" y="14269"/>
                </a:cubicBezTo>
                <a:cubicBezTo>
                  <a:pt x="2555" y="13524"/>
                  <a:pt x="2038" y="13117"/>
                  <a:pt x="1455" y="13025"/>
                </a:cubicBezTo>
                <a:cubicBezTo>
                  <a:pt x="1320" y="13004"/>
                  <a:pt x="1180" y="12945"/>
                  <a:pt x="1040" y="12848"/>
                </a:cubicBezTo>
                <a:cubicBezTo>
                  <a:pt x="827" y="12699"/>
                  <a:pt x="679" y="12479"/>
                  <a:pt x="601" y="12192"/>
                </a:cubicBezTo>
                <a:cubicBezTo>
                  <a:pt x="500" y="11822"/>
                  <a:pt x="555" y="11474"/>
                  <a:pt x="775" y="11098"/>
                </a:cubicBezTo>
                <a:cubicBezTo>
                  <a:pt x="1054" y="10621"/>
                  <a:pt x="1516" y="10031"/>
                  <a:pt x="2611" y="9704"/>
                </a:cubicBezTo>
                <a:lnTo>
                  <a:pt x="2637" y="9697"/>
                </a:lnTo>
                <a:cubicBezTo>
                  <a:pt x="2853" y="9632"/>
                  <a:pt x="3075" y="9566"/>
                  <a:pt x="3325" y="9566"/>
                </a:cubicBezTo>
                <a:close/>
                <a:moveTo>
                  <a:pt x="19913" y="9651"/>
                </a:moveTo>
                <a:cubicBezTo>
                  <a:pt x="19795" y="9648"/>
                  <a:pt x="19673" y="9663"/>
                  <a:pt x="19549" y="9698"/>
                </a:cubicBezTo>
                <a:cubicBezTo>
                  <a:pt x="19193" y="9798"/>
                  <a:pt x="18844" y="9891"/>
                  <a:pt x="18483" y="9934"/>
                </a:cubicBezTo>
                <a:cubicBezTo>
                  <a:pt x="18224" y="9964"/>
                  <a:pt x="17928" y="10039"/>
                  <a:pt x="17690" y="10362"/>
                </a:cubicBezTo>
                <a:cubicBezTo>
                  <a:pt x="17493" y="10628"/>
                  <a:pt x="17321" y="10961"/>
                  <a:pt x="17149" y="11411"/>
                </a:cubicBezTo>
                <a:cubicBezTo>
                  <a:pt x="17002" y="11794"/>
                  <a:pt x="16819" y="12234"/>
                  <a:pt x="16570" y="12592"/>
                </a:cubicBezTo>
                <a:cubicBezTo>
                  <a:pt x="16513" y="12674"/>
                  <a:pt x="16455" y="12755"/>
                  <a:pt x="16398" y="12835"/>
                </a:cubicBezTo>
                <a:cubicBezTo>
                  <a:pt x="16292" y="12982"/>
                  <a:pt x="16183" y="13134"/>
                  <a:pt x="16081" y="13293"/>
                </a:cubicBezTo>
                <a:cubicBezTo>
                  <a:pt x="15831" y="13684"/>
                  <a:pt x="15716" y="14113"/>
                  <a:pt x="15729" y="14604"/>
                </a:cubicBezTo>
                <a:cubicBezTo>
                  <a:pt x="15739" y="15032"/>
                  <a:pt x="15833" y="15434"/>
                  <a:pt x="16013" y="15832"/>
                </a:cubicBezTo>
                <a:cubicBezTo>
                  <a:pt x="16029" y="15868"/>
                  <a:pt x="16045" y="15903"/>
                  <a:pt x="16061" y="15939"/>
                </a:cubicBezTo>
                <a:cubicBezTo>
                  <a:pt x="16209" y="16263"/>
                  <a:pt x="16361" y="16598"/>
                  <a:pt x="16438" y="16981"/>
                </a:cubicBezTo>
                <a:cubicBezTo>
                  <a:pt x="16576" y="17668"/>
                  <a:pt x="16879" y="18088"/>
                  <a:pt x="17393" y="18302"/>
                </a:cubicBezTo>
                <a:cubicBezTo>
                  <a:pt x="17642" y="18406"/>
                  <a:pt x="17899" y="18433"/>
                  <a:pt x="18148" y="18459"/>
                </a:cubicBezTo>
                <a:cubicBezTo>
                  <a:pt x="18228" y="18468"/>
                  <a:pt x="18311" y="18477"/>
                  <a:pt x="18392" y="18488"/>
                </a:cubicBezTo>
                <a:cubicBezTo>
                  <a:pt x="18701" y="18531"/>
                  <a:pt x="18944" y="18663"/>
                  <a:pt x="19156" y="18904"/>
                </a:cubicBezTo>
                <a:cubicBezTo>
                  <a:pt x="19237" y="18997"/>
                  <a:pt x="19314" y="19104"/>
                  <a:pt x="19387" y="19208"/>
                </a:cubicBezTo>
                <a:cubicBezTo>
                  <a:pt x="19478" y="19337"/>
                  <a:pt x="19573" y="19469"/>
                  <a:pt x="19679" y="19578"/>
                </a:cubicBezTo>
                <a:cubicBezTo>
                  <a:pt x="19798" y="19698"/>
                  <a:pt x="19906" y="19759"/>
                  <a:pt x="19999" y="19759"/>
                </a:cubicBezTo>
                <a:cubicBezTo>
                  <a:pt x="20043" y="19759"/>
                  <a:pt x="20084" y="19745"/>
                  <a:pt x="20120" y="19718"/>
                </a:cubicBezTo>
                <a:cubicBezTo>
                  <a:pt x="20236" y="19633"/>
                  <a:pt x="20306" y="19420"/>
                  <a:pt x="20322" y="19100"/>
                </a:cubicBezTo>
                <a:cubicBezTo>
                  <a:pt x="20323" y="19082"/>
                  <a:pt x="20322" y="19064"/>
                  <a:pt x="20322" y="19046"/>
                </a:cubicBezTo>
                <a:cubicBezTo>
                  <a:pt x="20322" y="19026"/>
                  <a:pt x="20322" y="19007"/>
                  <a:pt x="20323" y="18989"/>
                </a:cubicBezTo>
                <a:cubicBezTo>
                  <a:pt x="20358" y="18517"/>
                  <a:pt x="20268" y="18084"/>
                  <a:pt x="20173" y="17681"/>
                </a:cubicBezTo>
                <a:cubicBezTo>
                  <a:pt x="19969" y="16818"/>
                  <a:pt x="20342" y="15828"/>
                  <a:pt x="20690" y="15444"/>
                </a:cubicBezTo>
                <a:cubicBezTo>
                  <a:pt x="20964" y="15143"/>
                  <a:pt x="21282" y="15045"/>
                  <a:pt x="21600" y="14977"/>
                </a:cubicBezTo>
                <a:lnTo>
                  <a:pt x="21600" y="14932"/>
                </a:lnTo>
                <a:cubicBezTo>
                  <a:pt x="21278" y="15001"/>
                  <a:pt x="20954" y="15100"/>
                  <a:pt x="20673" y="15409"/>
                </a:cubicBezTo>
                <a:cubicBezTo>
                  <a:pt x="20317" y="15800"/>
                  <a:pt x="19936" y="16813"/>
                  <a:pt x="20145" y="17696"/>
                </a:cubicBezTo>
                <a:cubicBezTo>
                  <a:pt x="20239" y="18094"/>
                  <a:pt x="20329" y="18523"/>
                  <a:pt x="20294" y="18985"/>
                </a:cubicBezTo>
                <a:cubicBezTo>
                  <a:pt x="20293" y="19006"/>
                  <a:pt x="20292" y="19027"/>
                  <a:pt x="20293" y="19048"/>
                </a:cubicBezTo>
                <a:cubicBezTo>
                  <a:pt x="20293" y="19064"/>
                  <a:pt x="20293" y="19079"/>
                  <a:pt x="20293" y="19096"/>
                </a:cubicBezTo>
                <a:cubicBezTo>
                  <a:pt x="20277" y="19399"/>
                  <a:pt x="20213" y="19601"/>
                  <a:pt x="20108" y="19679"/>
                </a:cubicBezTo>
                <a:cubicBezTo>
                  <a:pt x="20003" y="19756"/>
                  <a:pt x="19860" y="19708"/>
                  <a:pt x="19696" y="19541"/>
                </a:cubicBezTo>
                <a:cubicBezTo>
                  <a:pt x="19591" y="19434"/>
                  <a:pt x="19497" y="19302"/>
                  <a:pt x="19407" y="19175"/>
                </a:cubicBezTo>
                <a:cubicBezTo>
                  <a:pt x="19333" y="19071"/>
                  <a:pt x="19256" y="18963"/>
                  <a:pt x="19174" y="18869"/>
                </a:cubicBezTo>
                <a:cubicBezTo>
                  <a:pt x="18960" y="18625"/>
                  <a:pt x="18705" y="18486"/>
                  <a:pt x="18394" y="18443"/>
                </a:cubicBezTo>
                <a:cubicBezTo>
                  <a:pt x="18313" y="18432"/>
                  <a:pt x="18230" y="18423"/>
                  <a:pt x="18149" y="18414"/>
                </a:cubicBezTo>
                <a:cubicBezTo>
                  <a:pt x="17902" y="18388"/>
                  <a:pt x="17647" y="18361"/>
                  <a:pt x="17401" y="18258"/>
                </a:cubicBezTo>
                <a:cubicBezTo>
                  <a:pt x="16898" y="18048"/>
                  <a:pt x="16601" y="17638"/>
                  <a:pt x="16467" y="16968"/>
                </a:cubicBezTo>
                <a:cubicBezTo>
                  <a:pt x="16389" y="16577"/>
                  <a:pt x="16235" y="16239"/>
                  <a:pt x="16086" y="15912"/>
                </a:cubicBezTo>
                <a:cubicBezTo>
                  <a:pt x="16069" y="15877"/>
                  <a:pt x="16053" y="15841"/>
                  <a:pt x="16037" y="15806"/>
                </a:cubicBezTo>
                <a:cubicBezTo>
                  <a:pt x="15860" y="15415"/>
                  <a:pt x="15769" y="15022"/>
                  <a:pt x="15758" y="14603"/>
                </a:cubicBezTo>
                <a:cubicBezTo>
                  <a:pt x="15746" y="14125"/>
                  <a:pt x="15859" y="13706"/>
                  <a:pt x="16103" y="13325"/>
                </a:cubicBezTo>
                <a:cubicBezTo>
                  <a:pt x="16204" y="13167"/>
                  <a:pt x="16313" y="13015"/>
                  <a:pt x="16418" y="12868"/>
                </a:cubicBezTo>
                <a:cubicBezTo>
                  <a:pt x="16476" y="12787"/>
                  <a:pt x="16533" y="12707"/>
                  <a:pt x="16590" y="12626"/>
                </a:cubicBezTo>
                <a:cubicBezTo>
                  <a:pt x="16841" y="12263"/>
                  <a:pt x="17027" y="11820"/>
                  <a:pt x="17175" y="11434"/>
                </a:cubicBezTo>
                <a:cubicBezTo>
                  <a:pt x="17346" y="10988"/>
                  <a:pt x="17515" y="10658"/>
                  <a:pt x="17709" y="10395"/>
                </a:cubicBezTo>
                <a:cubicBezTo>
                  <a:pt x="17941" y="10081"/>
                  <a:pt x="18231" y="10009"/>
                  <a:pt x="18485" y="9979"/>
                </a:cubicBezTo>
                <a:cubicBezTo>
                  <a:pt x="18847" y="9936"/>
                  <a:pt x="19197" y="9842"/>
                  <a:pt x="19554" y="9742"/>
                </a:cubicBezTo>
                <a:cubicBezTo>
                  <a:pt x="19667" y="9710"/>
                  <a:pt x="19777" y="9696"/>
                  <a:pt x="19885" y="9696"/>
                </a:cubicBezTo>
                <a:cubicBezTo>
                  <a:pt x="20243" y="9696"/>
                  <a:pt x="20570" y="9869"/>
                  <a:pt x="20861" y="10217"/>
                </a:cubicBezTo>
                <a:cubicBezTo>
                  <a:pt x="21076" y="10474"/>
                  <a:pt x="21314" y="10717"/>
                  <a:pt x="21600" y="10816"/>
                </a:cubicBezTo>
                <a:lnTo>
                  <a:pt x="21600" y="10769"/>
                </a:lnTo>
                <a:cubicBezTo>
                  <a:pt x="21323" y="10671"/>
                  <a:pt x="21091" y="10434"/>
                  <a:pt x="20880" y="10183"/>
                </a:cubicBezTo>
                <a:cubicBezTo>
                  <a:pt x="20591" y="9838"/>
                  <a:pt x="20267" y="9659"/>
                  <a:pt x="19913" y="9651"/>
                </a:cubicBezTo>
                <a:close/>
                <a:moveTo>
                  <a:pt x="3278" y="9913"/>
                </a:moveTo>
                <a:cubicBezTo>
                  <a:pt x="2820" y="9926"/>
                  <a:pt x="2377" y="10055"/>
                  <a:pt x="1961" y="10296"/>
                </a:cubicBezTo>
                <a:cubicBezTo>
                  <a:pt x="1668" y="10466"/>
                  <a:pt x="1364" y="10677"/>
                  <a:pt x="1130" y="11068"/>
                </a:cubicBezTo>
                <a:cubicBezTo>
                  <a:pt x="892" y="11465"/>
                  <a:pt x="862" y="11909"/>
                  <a:pt x="1049" y="12256"/>
                </a:cubicBezTo>
                <a:cubicBezTo>
                  <a:pt x="1150" y="12444"/>
                  <a:pt x="1300" y="12570"/>
                  <a:pt x="1510" y="12642"/>
                </a:cubicBezTo>
                <a:cubicBezTo>
                  <a:pt x="2033" y="12822"/>
                  <a:pt x="2501" y="13001"/>
                  <a:pt x="2940" y="13364"/>
                </a:cubicBezTo>
                <a:cubicBezTo>
                  <a:pt x="3224" y="13599"/>
                  <a:pt x="3540" y="13709"/>
                  <a:pt x="3936" y="13714"/>
                </a:cubicBezTo>
                <a:cubicBezTo>
                  <a:pt x="3947" y="13715"/>
                  <a:pt x="3959" y="13715"/>
                  <a:pt x="3971" y="13715"/>
                </a:cubicBezTo>
                <a:cubicBezTo>
                  <a:pt x="4076" y="13715"/>
                  <a:pt x="4216" y="13681"/>
                  <a:pt x="4369" y="13615"/>
                </a:cubicBezTo>
                <a:cubicBezTo>
                  <a:pt x="4618" y="13508"/>
                  <a:pt x="4890" y="13190"/>
                  <a:pt x="4834" y="12648"/>
                </a:cubicBezTo>
                <a:cubicBezTo>
                  <a:pt x="4819" y="12505"/>
                  <a:pt x="4793" y="12374"/>
                  <a:pt x="4759" y="12260"/>
                </a:cubicBezTo>
                <a:cubicBezTo>
                  <a:pt x="4573" y="11648"/>
                  <a:pt x="4345" y="11048"/>
                  <a:pt x="4080" y="10477"/>
                </a:cubicBezTo>
                <a:cubicBezTo>
                  <a:pt x="3902" y="10093"/>
                  <a:pt x="3632" y="9903"/>
                  <a:pt x="3278" y="9913"/>
                </a:cubicBezTo>
                <a:close/>
                <a:moveTo>
                  <a:pt x="3279" y="9958"/>
                </a:moveTo>
                <a:cubicBezTo>
                  <a:pt x="3287" y="9958"/>
                  <a:pt x="3295" y="9958"/>
                  <a:pt x="3304" y="9958"/>
                </a:cubicBezTo>
                <a:cubicBezTo>
                  <a:pt x="3635" y="9958"/>
                  <a:pt x="3888" y="10141"/>
                  <a:pt x="4056" y="10503"/>
                </a:cubicBezTo>
                <a:cubicBezTo>
                  <a:pt x="4320" y="11072"/>
                  <a:pt x="4548" y="11670"/>
                  <a:pt x="4733" y="12279"/>
                </a:cubicBezTo>
                <a:cubicBezTo>
                  <a:pt x="4766" y="12390"/>
                  <a:pt x="4790" y="12516"/>
                  <a:pt x="4804" y="12654"/>
                </a:cubicBezTo>
                <a:cubicBezTo>
                  <a:pt x="4857" y="13167"/>
                  <a:pt x="4598" y="13469"/>
                  <a:pt x="4360" y="13571"/>
                </a:cubicBezTo>
                <a:cubicBezTo>
                  <a:pt x="4196" y="13642"/>
                  <a:pt x="4042" y="13678"/>
                  <a:pt x="3938" y="13669"/>
                </a:cubicBezTo>
                <a:lnTo>
                  <a:pt x="3937" y="13669"/>
                </a:lnTo>
                <a:cubicBezTo>
                  <a:pt x="3546" y="13665"/>
                  <a:pt x="3234" y="13556"/>
                  <a:pt x="2955" y="13325"/>
                </a:cubicBezTo>
                <a:cubicBezTo>
                  <a:pt x="2512" y="12959"/>
                  <a:pt x="2041" y="12779"/>
                  <a:pt x="1516" y="12598"/>
                </a:cubicBezTo>
                <a:cubicBezTo>
                  <a:pt x="1311" y="12527"/>
                  <a:pt x="1169" y="12409"/>
                  <a:pt x="1072" y="12228"/>
                </a:cubicBezTo>
                <a:cubicBezTo>
                  <a:pt x="895" y="11899"/>
                  <a:pt x="925" y="11477"/>
                  <a:pt x="1152" y="11098"/>
                </a:cubicBezTo>
                <a:cubicBezTo>
                  <a:pt x="1382" y="10714"/>
                  <a:pt x="1682" y="10506"/>
                  <a:pt x="1972" y="10338"/>
                </a:cubicBezTo>
                <a:cubicBezTo>
                  <a:pt x="2385" y="10098"/>
                  <a:pt x="2824" y="9971"/>
                  <a:pt x="3279" y="9958"/>
                </a:cubicBezTo>
                <a:close/>
                <a:moveTo>
                  <a:pt x="19616" y="10229"/>
                </a:moveTo>
                <a:cubicBezTo>
                  <a:pt x="19479" y="10232"/>
                  <a:pt x="19341" y="10247"/>
                  <a:pt x="19202" y="10265"/>
                </a:cubicBezTo>
                <a:cubicBezTo>
                  <a:pt x="19087" y="10280"/>
                  <a:pt x="18969" y="10290"/>
                  <a:pt x="18855" y="10299"/>
                </a:cubicBezTo>
                <a:cubicBezTo>
                  <a:pt x="18726" y="10310"/>
                  <a:pt x="18591" y="10320"/>
                  <a:pt x="18459" y="10339"/>
                </a:cubicBezTo>
                <a:cubicBezTo>
                  <a:pt x="17964" y="10408"/>
                  <a:pt x="17601" y="10838"/>
                  <a:pt x="17351" y="11649"/>
                </a:cubicBezTo>
                <a:cubicBezTo>
                  <a:pt x="17138" y="12343"/>
                  <a:pt x="16781" y="12828"/>
                  <a:pt x="16493" y="13174"/>
                </a:cubicBezTo>
                <a:cubicBezTo>
                  <a:pt x="16312" y="13392"/>
                  <a:pt x="16188" y="13604"/>
                  <a:pt x="16102" y="13838"/>
                </a:cubicBezTo>
                <a:cubicBezTo>
                  <a:pt x="15908" y="14368"/>
                  <a:pt x="15976" y="14984"/>
                  <a:pt x="16275" y="15408"/>
                </a:cubicBezTo>
                <a:cubicBezTo>
                  <a:pt x="16573" y="15830"/>
                  <a:pt x="16783" y="16334"/>
                  <a:pt x="16917" y="16950"/>
                </a:cubicBezTo>
                <a:cubicBezTo>
                  <a:pt x="17064" y="17626"/>
                  <a:pt x="17405" y="18003"/>
                  <a:pt x="17901" y="18042"/>
                </a:cubicBezTo>
                <a:cubicBezTo>
                  <a:pt x="18223" y="18067"/>
                  <a:pt x="18548" y="18022"/>
                  <a:pt x="18862" y="17979"/>
                </a:cubicBezTo>
                <a:cubicBezTo>
                  <a:pt x="18986" y="17962"/>
                  <a:pt x="19114" y="17944"/>
                  <a:pt x="19239" y="17931"/>
                </a:cubicBezTo>
                <a:cubicBezTo>
                  <a:pt x="19389" y="17916"/>
                  <a:pt x="19498" y="17781"/>
                  <a:pt x="19572" y="17521"/>
                </a:cubicBezTo>
                <a:cubicBezTo>
                  <a:pt x="19628" y="17324"/>
                  <a:pt x="19674" y="17117"/>
                  <a:pt x="19718" y="16918"/>
                </a:cubicBezTo>
                <a:cubicBezTo>
                  <a:pt x="19767" y="16698"/>
                  <a:pt x="19818" y="16471"/>
                  <a:pt x="19882" y="16255"/>
                </a:cubicBezTo>
                <a:cubicBezTo>
                  <a:pt x="20167" y="15303"/>
                  <a:pt x="20640" y="14773"/>
                  <a:pt x="21326" y="14636"/>
                </a:cubicBezTo>
                <a:cubicBezTo>
                  <a:pt x="21417" y="14617"/>
                  <a:pt x="21509" y="14598"/>
                  <a:pt x="21600" y="14578"/>
                </a:cubicBezTo>
                <a:lnTo>
                  <a:pt x="21600" y="14532"/>
                </a:lnTo>
                <a:cubicBezTo>
                  <a:pt x="21507" y="14552"/>
                  <a:pt x="21414" y="14572"/>
                  <a:pt x="21321" y="14591"/>
                </a:cubicBezTo>
                <a:cubicBezTo>
                  <a:pt x="20634" y="14729"/>
                  <a:pt x="20141" y="15282"/>
                  <a:pt x="19855" y="16236"/>
                </a:cubicBezTo>
                <a:cubicBezTo>
                  <a:pt x="19790" y="16454"/>
                  <a:pt x="19740" y="16683"/>
                  <a:pt x="19690" y="16905"/>
                </a:cubicBezTo>
                <a:cubicBezTo>
                  <a:pt x="19646" y="17103"/>
                  <a:pt x="19601" y="17307"/>
                  <a:pt x="19545" y="17502"/>
                </a:cubicBezTo>
                <a:cubicBezTo>
                  <a:pt x="19475" y="17749"/>
                  <a:pt x="19377" y="17871"/>
                  <a:pt x="19238" y="17886"/>
                </a:cubicBezTo>
                <a:cubicBezTo>
                  <a:pt x="19112" y="17899"/>
                  <a:pt x="18984" y="17917"/>
                  <a:pt x="18860" y="17934"/>
                </a:cubicBezTo>
                <a:cubicBezTo>
                  <a:pt x="18546" y="17977"/>
                  <a:pt x="18222" y="18023"/>
                  <a:pt x="17902" y="17998"/>
                </a:cubicBezTo>
                <a:cubicBezTo>
                  <a:pt x="17419" y="17960"/>
                  <a:pt x="17088" y="17592"/>
                  <a:pt x="16945" y="16935"/>
                </a:cubicBezTo>
                <a:cubicBezTo>
                  <a:pt x="16809" y="16312"/>
                  <a:pt x="16597" y="15802"/>
                  <a:pt x="16295" y="15375"/>
                </a:cubicBezTo>
                <a:cubicBezTo>
                  <a:pt x="16006" y="14966"/>
                  <a:pt x="15941" y="14370"/>
                  <a:pt x="16128" y="13859"/>
                </a:cubicBezTo>
                <a:cubicBezTo>
                  <a:pt x="16212" y="13629"/>
                  <a:pt x="16333" y="13424"/>
                  <a:pt x="16511" y="13210"/>
                </a:cubicBezTo>
                <a:cubicBezTo>
                  <a:pt x="16801" y="12861"/>
                  <a:pt x="17162" y="12370"/>
                  <a:pt x="17378" y="11668"/>
                </a:cubicBezTo>
                <a:cubicBezTo>
                  <a:pt x="17623" y="10872"/>
                  <a:pt x="17978" y="10452"/>
                  <a:pt x="18462" y="10384"/>
                </a:cubicBezTo>
                <a:cubicBezTo>
                  <a:pt x="18593" y="10365"/>
                  <a:pt x="18728" y="10354"/>
                  <a:pt x="18857" y="10343"/>
                </a:cubicBezTo>
                <a:cubicBezTo>
                  <a:pt x="18971" y="10334"/>
                  <a:pt x="19088" y="10325"/>
                  <a:pt x="19203" y="10310"/>
                </a:cubicBezTo>
                <a:cubicBezTo>
                  <a:pt x="19755" y="10240"/>
                  <a:pt x="20290" y="10222"/>
                  <a:pt x="20769" y="10764"/>
                </a:cubicBezTo>
                <a:cubicBezTo>
                  <a:pt x="21016" y="11044"/>
                  <a:pt x="21301" y="11219"/>
                  <a:pt x="21600" y="11278"/>
                </a:cubicBezTo>
                <a:lnTo>
                  <a:pt x="21600" y="11232"/>
                </a:lnTo>
                <a:cubicBezTo>
                  <a:pt x="21308" y="11173"/>
                  <a:pt x="21030" y="11002"/>
                  <a:pt x="20788" y="10728"/>
                </a:cubicBezTo>
                <a:cubicBezTo>
                  <a:pt x="20422" y="10313"/>
                  <a:pt x="20026" y="10220"/>
                  <a:pt x="19616" y="10229"/>
                </a:cubicBezTo>
                <a:close/>
                <a:moveTo>
                  <a:pt x="19082" y="10791"/>
                </a:moveTo>
                <a:cubicBezTo>
                  <a:pt x="18894" y="10786"/>
                  <a:pt x="18706" y="10797"/>
                  <a:pt x="18516" y="10826"/>
                </a:cubicBezTo>
                <a:cubicBezTo>
                  <a:pt x="17991" y="10907"/>
                  <a:pt x="17655" y="11488"/>
                  <a:pt x="17661" y="12306"/>
                </a:cubicBezTo>
                <a:cubicBezTo>
                  <a:pt x="17662" y="12449"/>
                  <a:pt x="17669" y="12537"/>
                  <a:pt x="17705" y="12589"/>
                </a:cubicBezTo>
                <a:cubicBezTo>
                  <a:pt x="17740" y="12641"/>
                  <a:pt x="17800" y="12649"/>
                  <a:pt x="17891" y="12645"/>
                </a:cubicBezTo>
                <a:cubicBezTo>
                  <a:pt x="17968" y="12642"/>
                  <a:pt x="18046" y="12635"/>
                  <a:pt x="18121" y="12628"/>
                </a:cubicBezTo>
                <a:cubicBezTo>
                  <a:pt x="18316" y="12611"/>
                  <a:pt x="18517" y="12593"/>
                  <a:pt x="18716" y="12642"/>
                </a:cubicBezTo>
                <a:cubicBezTo>
                  <a:pt x="19162" y="12752"/>
                  <a:pt x="19447" y="13050"/>
                  <a:pt x="19613" y="13581"/>
                </a:cubicBezTo>
                <a:cubicBezTo>
                  <a:pt x="19688" y="13822"/>
                  <a:pt x="19746" y="14069"/>
                  <a:pt x="19788" y="14258"/>
                </a:cubicBezTo>
                <a:cubicBezTo>
                  <a:pt x="19843" y="14502"/>
                  <a:pt x="19899" y="14597"/>
                  <a:pt x="20018" y="14598"/>
                </a:cubicBezTo>
                <a:cubicBezTo>
                  <a:pt x="20054" y="14598"/>
                  <a:pt x="20095" y="14590"/>
                  <a:pt x="20144" y="14574"/>
                </a:cubicBezTo>
                <a:cubicBezTo>
                  <a:pt x="20223" y="14549"/>
                  <a:pt x="20303" y="14520"/>
                  <a:pt x="20381" y="14494"/>
                </a:cubicBezTo>
                <a:cubicBezTo>
                  <a:pt x="20454" y="14469"/>
                  <a:pt x="20527" y="14445"/>
                  <a:pt x="20600" y="14421"/>
                </a:cubicBezTo>
                <a:cubicBezTo>
                  <a:pt x="20751" y="14373"/>
                  <a:pt x="20906" y="14331"/>
                  <a:pt x="21056" y="14291"/>
                </a:cubicBezTo>
                <a:cubicBezTo>
                  <a:pt x="21235" y="14244"/>
                  <a:pt x="21419" y="14195"/>
                  <a:pt x="21600" y="14132"/>
                </a:cubicBezTo>
                <a:lnTo>
                  <a:pt x="21600" y="14086"/>
                </a:lnTo>
                <a:cubicBezTo>
                  <a:pt x="21417" y="14149"/>
                  <a:pt x="21232" y="14199"/>
                  <a:pt x="21051" y="14247"/>
                </a:cubicBezTo>
                <a:cubicBezTo>
                  <a:pt x="20900" y="14287"/>
                  <a:pt x="20745" y="14327"/>
                  <a:pt x="20593" y="14376"/>
                </a:cubicBezTo>
                <a:cubicBezTo>
                  <a:pt x="20520" y="14399"/>
                  <a:pt x="20447" y="14425"/>
                  <a:pt x="20374" y="14450"/>
                </a:cubicBezTo>
                <a:cubicBezTo>
                  <a:pt x="20297" y="14477"/>
                  <a:pt x="20217" y="14504"/>
                  <a:pt x="20138" y="14529"/>
                </a:cubicBezTo>
                <a:cubicBezTo>
                  <a:pt x="19941" y="14592"/>
                  <a:pt x="19884" y="14542"/>
                  <a:pt x="19817" y="14244"/>
                </a:cubicBezTo>
                <a:cubicBezTo>
                  <a:pt x="19774" y="14054"/>
                  <a:pt x="19714" y="13805"/>
                  <a:pt x="19639" y="13562"/>
                </a:cubicBezTo>
                <a:cubicBezTo>
                  <a:pt x="19469" y="13017"/>
                  <a:pt x="19177" y="12711"/>
                  <a:pt x="18721" y="12598"/>
                </a:cubicBezTo>
                <a:cubicBezTo>
                  <a:pt x="18623" y="12574"/>
                  <a:pt x="18525" y="12566"/>
                  <a:pt x="18427" y="12566"/>
                </a:cubicBezTo>
                <a:cubicBezTo>
                  <a:pt x="18324" y="12566"/>
                  <a:pt x="18220" y="12574"/>
                  <a:pt x="18120" y="12583"/>
                </a:cubicBezTo>
                <a:cubicBezTo>
                  <a:pt x="18044" y="12590"/>
                  <a:pt x="17966" y="12598"/>
                  <a:pt x="17890" y="12601"/>
                </a:cubicBezTo>
                <a:cubicBezTo>
                  <a:pt x="17794" y="12604"/>
                  <a:pt x="17750" y="12592"/>
                  <a:pt x="17725" y="12556"/>
                </a:cubicBezTo>
                <a:cubicBezTo>
                  <a:pt x="17697" y="12515"/>
                  <a:pt x="17691" y="12432"/>
                  <a:pt x="17690" y="12304"/>
                </a:cubicBezTo>
                <a:cubicBezTo>
                  <a:pt x="17685" y="11511"/>
                  <a:pt x="18010" y="10950"/>
                  <a:pt x="18519" y="10871"/>
                </a:cubicBezTo>
                <a:cubicBezTo>
                  <a:pt x="18707" y="10842"/>
                  <a:pt x="18895" y="10831"/>
                  <a:pt x="19082" y="10836"/>
                </a:cubicBezTo>
                <a:cubicBezTo>
                  <a:pt x="19641" y="10851"/>
                  <a:pt x="20188" y="11018"/>
                  <a:pt x="20714" y="11338"/>
                </a:cubicBezTo>
                <a:cubicBezTo>
                  <a:pt x="20971" y="11493"/>
                  <a:pt x="21252" y="11620"/>
                  <a:pt x="21600" y="11744"/>
                </a:cubicBezTo>
                <a:lnTo>
                  <a:pt x="21600" y="11699"/>
                </a:lnTo>
                <a:cubicBezTo>
                  <a:pt x="21257" y="11576"/>
                  <a:pt x="20979" y="11449"/>
                  <a:pt x="20725" y="11296"/>
                </a:cubicBezTo>
                <a:cubicBezTo>
                  <a:pt x="20195" y="10974"/>
                  <a:pt x="19644" y="10806"/>
                  <a:pt x="19082" y="10791"/>
                </a:cubicBezTo>
                <a:close/>
                <a:moveTo>
                  <a:pt x="20486" y="11841"/>
                </a:moveTo>
                <a:cubicBezTo>
                  <a:pt x="20335" y="11836"/>
                  <a:pt x="20190" y="11855"/>
                  <a:pt x="20047" y="11899"/>
                </a:cubicBezTo>
                <a:cubicBezTo>
                  <a:pt x="19941" y="11931"/>
                  <a:pt x="19868" y="11996"/>
                  <a:pt x="19829" y="12093"/>
                </a:cubicBezTo>
                <a:cubicBezTo>
                  <a:pt x="19789" y="12194"/>
                  <a:pt x="19785" y="12326"/>
                  <a:pt x="19818" y="12497"/>
                </a:cubicBezTo>
                <a:cubicBezTo>
                  <a:pt x="19876" y="12794"/>
                  <a:pt x="19989" y="13058"/>
                  <a:pt x="20091" y="13281"/>
                </a:cubicBezTo>
                <a:cubicBezTo>
                  <a:pt x="20251" y="13629"/>
                  <a:pt x="20471" y="13798"/>
                  <a:pt x="20785" y="13813"/>
                </a:cubicBezTo>
                <a:cubicBezTo>
                  <a:pt x="20803" y="13814"/>
                  <a:pt x="20821" y="13815"/>
                  <a:pt x="20839" y="13815"/>
                </a:cubicBezTo>
                <a:cubicBezTo>
                  <a:pt x="21108" y="13815"/>
                  <a:pt x="21356" y="13714"/>
                  <a:pt x="21600" y="13588"/>
                </a:cubicBezTo>
                <a:lnTo>
                  <a:pt x="21600" y="13541"/>
                </a:lnTo>
                <a:cubicBezTo>
                  <a:pt x="21339" y="13677"/>
                  <a:pt x="21075" y="13781"/>
                  <a:pt x="20786" y="13768"/>
                </a:cubicBezTo>
                <a:cubicBezTo>
                  <a:pt x="20482" y="13753"/>
                  <a:pt x="20269" y="13590"/>
                  <a:pt x="20116" y="13255"/>
                </a:cubicBezTo>
                <a:cubicBezTo>
                  <a:pt x="20010" y="13024"/>
                  <a:pt x="19902" y="12775"/>
                  <a:pt x="19846" y="12484"/>
                </a:cubicBezTo>
                <a:cubicBezTo>
                  <a:pt x="19816" y="12329"/>
                  <a:pt x="19819" y="12205"/>
                  <a:pt x="19854" y="12116"/>
                </a:cubicBezTo>
                <a:cubicBezTo>
                  <a:pt x="19888" y="12031"/>
                  <a:pt x="19955" y="11972"/>
                  <a:pt x="20053" y="11942"/>
                </a:cubicBezTo>
                <a:cubicBezTo>
                  <a:pt x="20177" y="11904"/>
                  <a:pt x="20304" y="11885"/>
                  <a:pt x="20435" y="11885"/>
                </a:cubicBezTo>
                <a:cubicBezTo>
                  <a:pt x="20698" y="11885"/>
                  <a:pt x="20978" y="11962"/>
                  <a:pt x="21292" y="12119"/>
                </a:cubicBezTo>
                <a:cubicBezTo>
                  <a:pt x="21396" y="12171"/>
                  <a:pt x="21499" y="12231"/>
                  <a:pt x="21600" y="12288"/>
                </a:cubicBezTo>
                <a:lnTo>
                  <a:pt x="21600" y="12240"/>
                </a:lnTo>
                <a:cubicBezTo>
                  <a:pt x="21502" y="12185"/>
                  <a:pt x="21402" y="12127"/>
                  <a:pt x="21301" y="12077"/>
                </a:cubicBezTo>
                <a:cubicBezTo>
                  <a:pt x="21004" y="11928"/>
                  <a:pt x="20737" y="11850"/>
                  <a:pt x="20486" y="11841"/>
                </a:cubicBezTo>
                <a:close/>
                <a:moveTo>
                  <a:pt x="20456" y="11941"/>
                </a:moveTo>
                <a:cubicBezTo>
                  <a:pt x="20400" y="11940"/>
                  <a:pt x="20344" y="11941"/>
                  <a:pt x="20286" y="11947"/>
                </a:cubicBezTo>
                <a:cubicBezTo>
                  <a:pt x="20215" y="11954"/>
                  <a:pt x="20133" y="11964"/>
                  <a:pt x="20053" y="11998"/>
                </a:cubicBezTo>
                <a:cubicBezTo>
                  <a:pt x="19968" y="12034"/>
                  <a:pt x="19913" y="12088"/>
                  <a:pt x="19885" y="12163"/>
                </a:cubicBezTo>
                <a:cubicBezTo>
                  <a:pt x="19859" y="12234"/>
                  <a:pt x="19856" y="12323"/>
                  <a:pt x="19877" y="12436"/>
                </a:cubicBezTo>
                <a:cubicBezTo>
                  <a:pt x="19947" y="12816"/>
                  <a:pt x="20077" y="13149"/>
                  <a:pt x="20262" y="13426"/>
                </a:cubicBezTo>
                <a:cubicBezTo>
                  <a:pt x="20376" y="13599"/>
                  <a:pt x="20532" y="13692"/>
                  <a:pt x="20722" y="13704"/>
                </a:cubicBezTo>
                <a:cubicBezTo>
                  <a:pt x="21018" y="13723"/>
                  <a:pt x="21296" y="13653"/>
                  <a:pt x="21571" y="13491"/>
                </a:cubicBezTo>
                <a:cubicBezTo>
                  <a:pt x="21578" y="13486"/>
                  <a:pt x="21586" y="13482"/>
                  <a:pt x="21593" y="13477"/>
                </a:cubicBezTo>
                <a:cubicBezTo>
                  <a:pt x="21596" y="13475"/>
                  <a:pt x="21598" y="13474"/>
                  <a:pt x="21600" y="13473"/>
                </a:cubicBezTo>
                <a:lnTo>
                  <a:pt x="21600" y="13426"/>
                </a:lnTo>
                <a:cubicBezTo>
                  <a:pt x="21594" y="13429"/>
                  <a:pt x="21588" y="13432"/>
                  <a:pt x="21582" y="13436"/>
                </a:cubicBezTo>
                <a:cubicBezTo>
                  <a:pt x="21574" y="13440"/>
                  <a:pt x="21567" y="13445"/>
                  <a:pt x="21560" y="13449"/>
                </a:cubicBezTo>
                <a:cubicBezTo>
                  <a:pt x="21289" y="13609"/>
                  <a:pt x="21015" y="13678"/>
                  <a:pt x="20724" y="13660"/>
                </a:cubicBezTo>
                <a:cubicBezTo>
                  <a:pt x="20540" y="13648"/>
                  <a:pt x="20392" y="13559"/>
                  <a:pt x="20282" y="13394"/>
                </a:cubicBezTo>
                <a:cubicBezTo>
                  <a:pt x="20101" y="13122"/>
                  <a:pt x="19975" y="12796"/>
                  <a:pt x="19905" y="12423"/>
                </a:cubicBezTo>
                <a:cubicBezTo>
                  <a:pt x="19887" y="12323"/>
                  <a:pt x="19889" y="12245"/>
                  <a:pt x="19911" y="12185"/>
                </a:cubicBezTo>
                <a:cubicBezTo>
                  <a:pt x="19935" y="12121"/>
                  <a:pt x="19984" y="12074"/>
                  <a:pt x="20061" y="12041"/>
                </a:cubicBezTo>
                <a:cubicBezTo>
                  <a:pt x="20137" y="12009"/>
                  <a:pt x="20215" y="11999"/>
                  <a:pt x="20288" y="11992"/>
                </a:cubicBezTo>
                <a:cubicBezTo>
                  <a:pt x="20741" y="11947"/>
                  <a:pt x="21156" y="12147"/>
                  <a:pt x="21575" y="12376"/>
                </a:cubicBezTo>
                <a:cubicBezTo>
                  <a:pt x="21584" y="12381"/>
                  <a:pt x="21592" y="12386"/>
                  <a:pt x="21600" y="12391"/>
                </a:cubicBezTo>
                <a:lnTo>
                  <a:pt x="21600" y="12343"/>
                </a:lnTo>
                <a:cubicBezTo>
                  <a:pt x="21595" y="12340"/>
                  <a:pt x="21590" y="12336"/>
                  <a:pt x="21585" y="12334"/>
                </a:cubicBezTo>
                <a:cubicBezTo>
                  <a:pt x="21215" y="12132"/>
                  <a:pt x="20849" y="11953"/>
                  <a:pt x="20456" y="11941"/>
                </a:cubicBezTo>
                <a:close/>
                <a:moveTo>
                  <a:pt x="17431" y="12935"/>
                </a:moveTo>
                <a:cubicBezTo>
                  <a:pt x="17401" y="12933"/>
                  <a:pt x="17368" y="12940"/>
                  <a:pt x="17330" y="12958"/>
                </a:cubicBezTo>
                <a:cubicBezTo>
                  <a:pt x="16948" y="13136"/>
                  <a:pt x="16646" y="13470"/>
                  <a:pt x="16430" y="13949"/>
                </a:cubicBezTo>
                <a:cubicBezTo>
                  <a:pt x="16377" y="14067"/>
                  <a:pt x="16355" y="14193"/>
                  <a:pt x="16365" y="14322"/>
                </a:cubicBezTo>
                <a:cubicBezTo>
                  <a:pt x="16351" y="14534"/>
                  <a:pt x="16407" y="14720"/>
                  <a:pt x="16532" y="14878"/>
                </a:cubicBezTo>
                <a:cubicBezTo>
                  <a:pt x="16902" y="15345"/>
                  <a:pt x="17125" y="15899"/>
                  <a:pt x="17214" y="16571"/>
                </a:cubicBezTo>
                <a:cubicBezTo>
                  <a:pt x="17229" y="16687"/>
                  <a:pt x="17263" y="16813"/>
                  <a:pt x="17314" y="16946"/>
                </a:cubicBezTo>
                <a:cubicBezTo>
                  <a:pt x="17468" y="17342"/>
                  <a:pt x="17683" y="17543"/>
                  <a:pt x="17955" y="17542"/>
                </a:cubicBezTo>
                <a:cubicBezTo>
                  <a:pt x="17979" y="17542"/>
                  <a:pt x="18005" y="17541"/>
                  <a:pt x="18030" y="17538"/>
                </a:cubicBezTo>
                <a:cubicBezTo>
                  <a:pt x="18162" y="17521"/>
                  <a:pt x="18300" y="17474"/>
                  <a:pt x="18431" y="17399"/>
                </a:cubicBezTo>
                <a:cubicBezTo>
                  <a:pt x="18775" y="17201"/>
                  <a:pt x="18997" y="16903"/>
                  <a:pt x="19110" y="16488"/>
                </a:cubicBezTo>
                <a:cubicBezTo>
                  <a:pt x="19168" y="16271"/>
                  <a:pt x="19180" y="16143"/>
                  <a:pt x="19150" y="16047"/>
                </a:cubicBezTo>
                <a:cubicBezTo>
                  <a:pt x="19114" y="15933"/>
                  <a:pt x="19020" y="15870"/>
                  <a:pt x="18880" y="15806"/>
                </a:cubicBezTo>
                <a:cubicBezTo>
                  <a:pt x="18355" y="15564"/>
                  <a:pt x="18029" y="15219"/>
                  <a:pt x="17824" y="14688"/>
                </a:cubicBezTo>
                <a:cubicBezTo>
                  <a:pt x="17665" y="14277"/>
                  <a:pt x="17631" y="13805"/>
                  <a:pt x="17599" y="13348"/>
                </a:cubicBezTo>
                <a:lnTo>
                  <a:pt x="17592" y="13246"/>
                </a:lnTo>
                <a:cubicBezTo>
                  <a:pt x="17582" y="13108"/>
                  <a:pt x="17555" y="13017"/>
                  <a:pt x="17508" y="12971"/>
                </a:cubicBezTo>
                <a:cubicBezTo>
                  <a:pt x="17486" y="12949"/>
                  <a:pt x="17460" y="12937"/>
                  <a:pt x="17431" y="12935"/>
                </a:cubicBezTo>
                <a:close/>
                <a:moveTo>
                  <a:pt x="17422" y="12980"/>
                </a:moveTo>
                <a:cubicBezTo>
                  <a:pt x="17449" y="12980"/>
                  <a:pt x="17473" y="12989"/>
                  <a:pt x="17492" y="13009"/>
                </a:cubicBezTo>
                <a:cubicBezTo>
                  <a:pt x="17531" y="13048"/>
                  <a:pt x="17554" y="13127"/>
                  <a:pt x="17563" y="13251"/>
                </a:cubicBezTo>
                <a:lnTo>
                  <a:pt x="17570" y="13354"/>
                </a:lnTo>
                <a:cubicBezTo>
                  <a:pt x="17603" y="13815"/>
                  <a:pt x="17637" y="14292"/>
                  <a:pt x="17799" y="14711"/>
                </a:cubicBezTo>
                <a:cubicBezTo>
                  <a:pt x="18008" y="15253"/>
                  <a:pt x="18338" y="15603"/>
                  <a:pt x="18870" y="15848"/>
                </a:cubicBezTo>
                <a:cubicBezTo>
                  <a:pt x="19000" y="15908"/>
                  <a:pt x="19092" y="15967"/>
                  <a:pt x="19123" y="16066"/>
                </a:cubicBezTo>
                <a:cubicBezTo>
                  <a:pt x="19149" y="16149"/>
                  <a:pt x="19137" y="16267"/>
                  <a:pt x="19082" y="16471"/>
                </a:cubicBezTo>
                <a:cubicBezTo>
                  <a:pt x="18973" y="16874"/>
                  <a:pt x="18756" y="17163"/>
                  <a:pt x="18420" y="17356"/>
                </a:cubicBezTo>
                <a:cubicBezTo>
                  <a:pt x="18292" y="17430"/>
                  <a:pt x="18156" y="17477"/>
                  <a:pt x="18027" y="17493"/>
                </a:cubicBezTo>
                <a:cubicBezTo>
                  <a:pt x="17732" y="17530"/>
                  <a:pt x="17501" y="17339"/>
                  <a:pt x="17340" y="16924"/>
                </a:cubicBezTo>
                <a:cubicBezTo>
                  <a:pt x="17290" y="16796"/>
                  <a:pt x="17257" y="16674"/>
                  <a:pt x="17242" y="16562"/>
                </a:cubicBezTo>
                <a:cubicBezTo>
                  <a:pt x="17153" y="15880"/>
                  <a:pt x="16926" y="15318"/>
                  <a:pt x="16551" y="14844"/>
                </a:cubicBezTo>
                <a:cubicBezTo>
                  <a:pt x="16433" y="14695"/>
                  <a:pt x="16381" y="14520"/>
                  <a:pt x="16394" y="14324"/>
                </a:cubicBezTo>
                <a:lnTo>
                  <a:pt x="16395" y="14321"/>
                </a:lnTo>
                <a:lnTo>
                  <a:pt x="16394" y="14318"/>
                </a:lnTo>
                <a:cubicBezTo>
                  <a:pt x="16385" y="14199"/>
                  <a:pt x="16405" y="14084"/>
                  <a:pt x="16454" y="13974"/>
                </a:cubicBezTo>
                <a:cubicBezTo>
                  <a:pt x="16666" y="13503"/>
                  <a:pt x="16964" y="13177"/>
                  <a:pt x="17339" y="13002"/>
                </a:cubicBezTo>
                <a:cubicBezTo>
                  <a:pt x="17370" y="12987"/>
                  <a:pt x="17398" y="12980"/>
                  <a:pt x="17422" y="12980"/>
                </a:cubicBezTo>
                <a:close/>
                <a:moveTo>
                  <a:pt x="7392" y="13856"/>
                </a:moveTo>
                <a:cubicBezTo>
                  <a:pt x="7330" y="13852"/>
                  <a:pt x="7269" y="13860"/>
                  <a:pt x="7208" y="13879"/>
                </a:cubicBezTo>
                <a:cubicBezTo>
                  <a:pt x="6976" y="13951"/>
                  <a:pt x="6783" y="14183"/>
                  <a:pt x="6662" y="14532"/>
                </a:cubicBezTo>
                <a:cubicBezTo>
                  <a:pt x="6488" y="15036"/>
                  <a:pt x="6320" y="15590"/>
                  <a:pt x="6149" y="16226"/>
                </a:cubicBezTo>
                <a:cubicBezTo>
                  <a:pt x="6091" y="16443"/>
                  <a:pt x="6065" y="16678"/>
                  <a:pt x="6042" y="16884"/>
                </a:cubicBezTo>
                <a:lnTo>
                  <a:pt x="6034" y="16956"/>
                </a:lnTo>
                <a:lnTo>
                  <a:pt x="6034" y="16959"/>
                </a:lnTo>
                <a:cubicBezTo>
                  <a:pt x="6031" y="17271"/>
                  <a:pt x="6114" y="17565"/>
                  <a:pt x="6262" y="17768"/>
                </a:cubicBezTo>
                <a:cubicBezTo>
                  <a:pt x="6378" y="17928"/>
                  <a:pt x="6520" y="18013"/>
                  <a:pt x="6668" y="18013"/>
                </a:cubicBezTo>
                <a:cubicBezTo>
                  <a:pt x="6690" y="18013"/>
                  <a:pt x="6713" y="18011"/>
                  <a:pt x="6735" y="18008"/>
                </a:cubicBezTo>
                <a:cubicBezTo>
                  <a:pt x="7088" y="17946"/>
                  <a:pt x="7382" y="17818"/>
                  <a:pt x="7633" y="17615"/>
                </a:cubicBezTo>
                <a:cubicBezTo>
                  <a:pt x="7959" y="17352"/>
                  <a:pt x="8253" y="17006"/>
                  <a:pt x="8537" y="16672"/>
                </a:cubicBezTo>
                <a:cubicBezTo>
                  <a:pt x="8606" y="16591"/>
                  <a:pt x="8675" y="16510"/>
                  <a:pt x="8745" y="16430"/>
                </a:cubicBezTo>
                <a:cubicBezTo>
                  <a:pt x="8911" y="16238"/>
                  <a:pt x="8949" y="15920"/>
                  <a:pt x="8843" y="15599"/>
                </a:cubicBezTo>
                <a:cubicBezTo>
                  <a:pt x="8792" y="15445"/>
                  <a:pt x="8734" y="15318"/>
                  <a:pt x="8666" y="15212"/>
                </a:cubicBezTo>
                <a:cubicBezTo>
                  <a:pt x="8424" y="14833"/>
                  <a:pt x="8175" y="14485"/>
                  <a:pt x="7925" y="14178"/>
                </a:cubicBezTo>
                <a:cubicBezTo>
                  <a:pt x="7761" y="13976"/>
                  <a:pt x="7576" y="13866"/>
                  <a:pt x="7392" y="13856"/>
                </a:cubicBezTo>
                <a:close/>
                <a:moveTo>
                  <a:pt x="0" y="13864"/>
                </a:moveTo>
                <a:lnTo>
                  <a:pt x="0" y="13910"/>
                </a:lnTo>
                <a:cubicBezTo>
                  <a:pt x="54" y="13924"/>
                  <a:pt x="109" y="13940"/>
                  <a:pt x="163" y="13953"/>
                </a:cubicBezTo>
                <a:cubicBezTo>
                  <a:pt x="397" y="14013"/>
                  <a:pt x="640" y="14073"/>
                  <a:pt x="872" y="14174"/>
                </a:cubicBezTo>
                <a:lnTo>
                  <a:pt x="907" y="14190"/>
                </a:lnTo>
                <a:cubicBezTo>
                  <a:pt x="1110" y="14277"/>
                  <a:pt x="1319" y="14368"/>
                  <a:pt x="1443" y="14671"/>
                </a:cubicBezTo>
                <a:cubicBezTo>
                  <a:pt x="1522" y="14865"/>
                  <a:pt x="1541" y="15078"/>
                  <a:pt x="1556" y="15318"/>
                </a:cubicBezTo>
                <a:cubicBezTo>
                  <a:pt x="1563" y="15412"/>
                  <a:pt x="1569" y="15507"/>
                  <a:pt x="1575" y="15602"/>
                </a:cubicBezTo>
                <a:cubicBezTo>
                  <a:pt x="1587" y="15812"/>
                  <a:pt x="1599" y="16030"/>
                  <a:pt x="1619" y="16242"/>
                </a:cubicBezTo>
                <a:cubicBezTo>
                  <a:pt x="1657" y="16665"/>
                  <a:pt x="1790" y="17054"/>
                  <a:pt x="2012" y="17398"/>
                </a:cubicBezTo>
                <a:cubicBezTo>
                  <a:pt x="2268" y="17794"/>
                  <a:pt x="2423" y="18184"/>
                  <a:pt x="2498" y="18624"/>
                </a:cubicBezTo>
                <a:cubicBezTo>
                  <a:pt x="2546" y="18903"/>
                  <a:pt x="2609" y="19138"/>
                  <a:pt x="2693" y="19343"/>
                </a:cubicBezTo>
                <a:cubicBezTo>
                  <a:pt x="2860" y="19750"/>
                  <a:pt x="3121" y="19979"/>
                  <a:pt x="3471" y="20024"/>
                </a:cubicBezTo>
                <a:cubicBezTo>
                  <a:pt x="3670" y="20049"/>
                  <a:pt x="3832" y="20041"/>
                  <a:pt x="3984" y="19998"/>
                </a:cubicBezTo>
                <a:cubicBezTo>
                  <a:pt x="4200" y="19936"/>
                  <a:pt x="4295" y="20033"/>
                  <a:pt x="4359" y="20382"/>
                </a:cubicBezTo>
                <a:cubicBezTo>
                  <a:pt x="4424" y="20730"/>
                  <a:pt x="4487" y="21085"/>
                  <a:pt x="4548" y="21429"/>
                </a:cubicBezTo>
                <a:cubicBezTo>
                  <a:pt x="4558" y="21486"/>
                  <a:pt x="4568" y="21543"/>
                  <a:pt x="4578" y="21600"/>
                </a:cubicBezTo>
                <a:lnTo>
                  <a:pt x="4609" y="21600"/>
                </a:lnTo>
                <a:cubicBezTo>
                  <a:pt x="4598" y="21539"/>
                  <a:pt x="4587" y="21478"/>
                  <a:pt x="4577" y="21417"/>
                </a:cubicBezTo>
                <a:cubicBezTo>
                  <a:pt x="4516" y="21073"/>
                  <a:pt x="4452" y="20718"/>
                  <a:pt x="4388" y="20370"/>
                </a:cubicBezTo>
                <a:cubicBezTo>
                  <a:pt x="4318" y="19997"/>
                  <a:pt x="4211" y="19887"/>
                  <a:pt x="3978" y="19954"/>
                </a:cubicBezTo>
                <a:cubicBezTo>
                  <a:pt x="3830" y="19996"/>
                  <a:pt x="3670" y="20005"/>
                  <a:pt x="3473" y="19980"/>
                </a:cubicBezTo>
                <a:cubicBezTo>
                  <a:pt x="3129" y="19936"/>
                  <a:pt x="2882" y="19720"/>
                  <a:pt x="2719" y="19320"/>
                </a:cubicBezTo>
                <a:cubicBezTo>
                  <a:pt x="2636" y="19119"/>
                  <a:pt x="2574" y="18886"/>
                  <a:pt x="2527" y="18611"/>
                </a:cubicBezTo>
                <a:cubicBezTo>
                  <a:pt x="2450" y="18164"/>
                  <a:pt x="2292" y="17768"/>
                  <a:pt x="2032" y="17366"/>
                </a:cubicBezTo>
                <a:cubicBezTo>
                  <a:pt x="1815" y="17029"/>
                  <a:pt x="1686" y="16649"/>
                  <a:pt x="1648" y="16236"/>
                </a:cubicBezTo>
                <a:cubicBezTo>
                  <a:pt x="1629" y="16024"/>
                  <a:pt x="1616" y="15808"/>
                  <a:pt x="1603" y="15598"/>
                </a:cubicBezTo>
                <a:cubicBezTo>
                  <a:pt x="1598" y="15503"/>
                  <a:pt x="1593" y="15408"/>
                  <a:pt x="1586" y="15313"/>
                </a:cubicBezTo>
                <a:cubicBezTo>
                  <a:pt x="1570" y="15068"/>
                  <a:pt x="1550" y="14849"/>
                  <a:pt x="1468" y="14647"/>
                </a:cubicBezTo>
                <a:cubicBezTo>
                  <a:pt x="1339" y="14329"/>
                  <a:pt x="1123" y="14237"/>
                  <a:pt x="915" y="14148"/>
                </a:cubicBezTo>
                <a:lnTo>
                  <a:pt x="880" y="14132"/>
                </a:lnTo>
                <a:cubicBezTo>
                  <a:pt x="646" y="14031"/>
                  <a:pt x="402" y="13969"/>
                  <a:pt x="167" y="13909"/>
                </a:cubicBezTo>
                <a:cubicBezTo>
                  <a:pt x="112" y="13895"/>
                  <a:pt x="56" y="13879"/>
                  <a:pt x="0" y="13864"/>
                </a:cubicBezTo>
                <a:close/>
                <a:moveTo>
                  <a:pt x="7391" y="13899"/>
                </a:moveTo>
                <a:cubicBezTo>
                  <a:pt x="7568" y="13909"/>
                  <a:pt x="7747" y="14017"/>
                  <a:pt x="7906" y="14212"/>
                </a:cubicBezTo>
                <a:cubicBezTo>
                  <a:pt x="8155" y="14519"/>
                  <a:pt x="8405" y="14865"/>
                  <a:pt x="8646" y="15243"/>
                </a:cubicBezTo>
                <a:cubicBezTo>
                  <a:pt x="8711" y="15346"/>
                  <a:pt x="8766" y="15470"/>
                  <a:pt x="8816" y="15620"/>
                </a:cubicBezTo>
                <a:cubicBezTo>
                  <a:pt x="8915" y="15920"/>
                  <a:pt x="8881" y="16217"/>
                  <a:pt x="8727" y="16394"/>
                </a:cubicBezTo>
                <a:cubicBezTo>
                  <a:pt x="8657" y="16475"/>
                  <a:pt x="8589" y="16555"/>
                  <a:pt x="8519" y="16636"/>
                </a:cubicBezTo>
                <a:cubicBezTo>
                  <a:pt x="8236" y="16970"/>
                  <a:pt x="7943" y="17314"/>
                  <a:pt x="7620" y="17575"/>
                </a:cubicBezTo>
                <a:cubicBezTo>
                  <a:pt x="7372" y="17775"/>
                  <a:pt x="7081" y="17902"/>
                  <a:pt x="6732" y="17962"/>
                </a:cubicBezTo>
                <a:cubicBezTo>
                  <a:pt x="6569" y="17991"/>
                  <a:pt x="6409" y="17910"/>
                  <a:pt x="6282" y="17736"/>
                </a:cubicBezTo>
                <a:cubicBezTo>
                  <a:pt x="6140" y="17542"/>
                  <a:pt x="6061" y="17259"/>
                  <a:pt x="6063" y="16961"/>
                </a:cubicBezTo>
                <a:cubicBezTo>
                  <a:pt x="6063" y="16961"/>
                  <a:pt x="6071" y="16891"/>
                  <a:pt x="6071" y="16891"/>
                </a:cubicBezTo>
                <a:cubicBezTo>
                  <a:pt x="6093" y="16687"/>
                  <a:pt x="6119" y="16455"/>
                  <a:pt x="6176" y="16242"/>
                </a:cubicBezTo>
                <a:cubicBezTo>
                  <a:pt x="6347" y="15608"/>
                  <a:pt x="6515" y="15056"/>
                  <a:pt x="6688" y="14554"/>
                </a:cubicBezTo>
                <a:cubicBezTo>
                  <a:pt x="6805" y="14217"/>
                  <a:pt x="6991" y="13993"/>
                  <a:pt x="7214" y="13923"/>
                </a:cubicBezTo>
                <a:cubicBezTo>
                  <a:pt x="7273" y="13905"/>
                  <a:pt x="7331" y="13896"/>
                  <a:pt x="7391" y="13899"/>
                </a:cubicBezTo>
                <a:close/>
                <a:moveTo>
                  <a:pt x="0" y="14006"/>
                </a:moveTo>
                <a:lnTo>
                  <a:pt x="0" y="14051"/>
                </a:lnTo>
                <a:cubicBezTo>
                  <a:pt x="18" y="14057"/>
                  <a:pt x="37" y="14062"/>
                  <a:pt x="55" y="14066"/>
                </a:cubicBezTo>
                <a:cubicBezTo>
                  <a:pt x="70" y="14070"/>
                  <a:pt x="85" y="14073"/>
                  <a:pt x="99" y="14078"/>
                </a:cubicBezTo>
                <a:cubicBezTo>
                  <a:pt x="154" y="14092"/>
                  <a:pt x="208" y="14107"/>
                  <a:pt x="263" y="14121"/>
                </a:cubicBezTo>
                <a:cubicBezTo>
                  <a:pt x="562" y="14199"/>
                  <a:pt x="871" y="14280"/>
                  <a:pt x="1156" y="14472"/>
                </a:cubicBezTo>
                <a:cubicBezTo>
                  <a:pt x="1325" y="14585"/>
                  <a:pt x="1425" y="14784"/>
                  <a:pt x="1461" y="15078"/>
                </a:cubicBezTo>
                <a:cubicBezTo>
                  <a:pt x="1492" y="15330"/>
                  <a:pt x="1504" y="15591"/>
                  <a:pt x="1517" y="15842"/>
                </a:cubicBezTo>
                <a:lnTo>
                  <a:pt x="1521" y="15934"/>
                </a:lnTo>
                <a:cubicBezTo>
                  <a:pt x="1550" y="16511"/>
                  <a:pt x="1654" y="16943"/>
                  <a:pt x="1850" y="17295"/>
                </a:cubicBezTo>
                <a:cubicBezTo>
                  <a:pt x="1893" y="17373"/>
                  <a:pt x="1937" y="17450"/>
                  <a:pt x="1981" y="17524"/>
                </a:cubicBezTo>
                <a:cubicBezTo>
                  <a:pt x="2061" y="17661"/>
                  <a:pt x="2144" y="17804"/>
                  <a:pt x="2217" y="17953"/>
                </a:cubicBezTo>
                <a:cubicBezTo>
                  <a:pt x="2319" y="18162"/>
                  <a:pt x="2371" y="18409"/>
                  <a:pt x="2421" y="18649"/>
                </a:cubicBezTo>
                <a:cubicBezTo>
                  <a:pt x="2439" y="18733"/>
                  <a:pt x="2457" y="18821"/>
                  <a:pt x="2477" y="18906"/>
                </a:cubicBezTo>
                <a:cubicBezTo>
                  <a:pt x="2553" y="19226"/>
                  <a:pt x="2651" y="19557"/>
                  <a:pt x="2849" y="19802"/>
                </a:cubicBezTo>
                <a:cubicBezTo>
                  <a:pt x="3177" y="20208"/>
                  <a:pt x="3555" y="20195"/>
                  <a:pt x="3946" y="20144"/>
                </a:cubicBezTo>
                <a:cubicBezTo>
                  <a:pt x="4176" y="20114"/>
                  <a:pt x="4241" y="20144"/>
                  <a:pt x="4299" y="20490"/>
                </a:cubicBezTo>
                <a:cubicBezTo>
                  <a:pt x="4328" y="20661"/>
                  <a:pt x="4362" y="20833"/>
                  <a:pt x="4395" y="20999"/>
                </a:cubicBezTo>
                <a:cubicBezTo>
                  <a:pt x="4433" y="21195"/>
                  <a:pt x="4473" y="21397"/>
                  <a:pt x="4506" y="21600"/>
                </a:cubicBezTo>
                <a:lnTo>
                  <a:pt x="4536" y="21600"/>
                </a:lnTo>
                <a:cubicBezTo>
                  <a:pt x="4504" y="21393"/>
                  <a:pt x="4463" y="21186"/>
                  <a:pt x="4423" y="20986"/>
                </a:cubicBezTo>
                <a:cubicBezTo>
                  <a:pt x="4390" y="20820"/>
                  <a:pt x="4356" y="20648"/>
                  <a:pt x="4327" y="20478"/>
                </a:cubicBezTo>
                <a:cubicBezTo>
                  <a:pt x="4265" y="20110"/>
                  <a:pt x="4190" y="20066"/>
                  <a:pt x="3943" y="20099"/>
                </a:cubicBezTo>
                <a:cubicBezTo>
                  <a:pt x="3559" y="20149"/>
                  <a:pt x="3188" y="20163"/>
                  <a:pt x="2868" y="19768"/>
                </a:cubicBezTo>
                <a:cubicBezTo>
                  <a:pt x="2676" y="19529"/>
                  <a:pt x="2580" y="19205"/>
                  <a:pt x="2505" y="18891"/>
                </a:cubicBezTo>
                <a:cubicBezTo>
                  <a:pt x="2485" y="18807"/>
                  <a:pt x="2466" y="18719"/>
                  <a:pt x="2449" y="18636"/>
                </a:cubicBezTo>
                <a:cubicBezTo>
                  <a:pt x="2398" y="18392"/>
                  <a:pt x="2346" y="18141"/>
                  <a:pt x="2241" y="17926"/>
                </a:cubicBezTo>
                <a:cubicBezTo>
                  <a:pt x="2167" y="17775"/>
                  <a:pt x="2084" y="17632"/>
                  <a:pt x="2004" y="17494"/>
                </a:cubicBezTo>
                <a:cubicBezTo>
                  <a:pt x="1960" y="17420"/>
                  <a:pt x="1915" y="17343"/>
                  <a:pt x="1872" y="17266"/>
                </a:cubicBezTo>
                <a:cubicBezTo>
                  <a:pt x="1681" y="16922"/>
                  <a:pt x="1579" y="16498"/>
                  <a:pt x="1551" y="15931"/>
                </a:cubicBezTo>
                <a:lnTo>
                  <a:pt x="1547" y="15840"/>
                </a:lnTo>
                <a:cubicBezTo>
                  <a:pt x="1534" y="15587"/>
                  <a:pt x="1521" y="15324"/>
                  <a:pt x="1490" y="15069"/>
                </a:cubicBezTo>
                <a:cubicBezTo>
                  <a:pt x="1452" y="14759"/>
                  <a:pt x="1347" y="14551"/>
                  <a:pt x="1169" y="14431"/>
                </a:cubicBezTo>
                <a:cubicBezTo>
                  <a:pt x="880" y="14236"/>
                  <a:pt x="568" y="14155"/>
                  <a:pt x="267" y="14076"/>
                </a:cubicBezTo>
                <a:cubicBezTo>
                  <a:pt x="213" y="14062"/>
                  <a:pt x="159" y="14049"/>
                  <a:pt x="105" y="14034"/>
                </a:cubicBezTo>
                <a:cubicBezTo>
                  <a:pt x="90" y="14030"/>
                  <a:pt x="75" y="14025"/>
                  <a:pt x="60" y="14021"/>
                </a:cubicBezTo>
                <a:cubicBezTo>
                  <a:pt x="39" y="14016"/>
                  <a:pt x="20" y="14011"/>
                  <a:pt x="0" y="14006"/>
                </a:cubicBezTo>
                <a:close/>
                <a:moveTo>
                  <a:pt x="7395" y="14511"/>
                </a:moveTo>
                <a:cubicBezTo>
                  <a:pt x="7233" y="14517"/>
                  <a:pt x="7075" y="14643"/>
                  <a:pt x="6989" y="14853"/>
                </a:cubicBezTo>
                <a:cubicBezTo>
                  <a:pt x="6780" y="15369"/>
                  <a:pt x="6628" y="15944"/>
                  <a:pt x="6538" y="16559"/>
                </a:cubicBezTo>
                <a:cubicBezTo>
                  <a:pt x="6508" y="16763"/>
                  <a:pt x="6529" y="16942"/>
                  <a:pt x="6600" y="17076"/>
                </a:cubicBezTo>
                <a:cubicBezTo>
                  <a:pt x="6673" y="17215"/>
                  <a:pt x="6795" y="17291"/>
                  <a:pt x="6945" y="17292"/>
                </a:cubicBezTo>
                <a:cubicBezTo>
                  <a:pt x="6951" y="17292"/>
                  <a:pt x="6959" y="17293"/>
                  <a:pt x="6965" y="17293"/>
                </a:cubicBezTo>
                <a:cubicBezTo>
                  <a:pt x="7014" y="17293"/>
                  <a:pt x="7070" y="17278"/>
                  <a:pt x="7128" y="17249"/>
                </a:cubicBezTo>
                <a:cubicBezTo>
                  <a:pt x="7471" y="17082"/>
                  <a:pt x="7799" y="16774"/>
                  <a:pt x="8130" y="16307"/>
                </a:cubicBezTo>
                <a:cubicBezTo>
                  <a:pt x="8322" y="16036"/>
                  <a:pt x="8362" y="15749"/>
                  <a:pt x="8258" y="15406"/>
                </a:cubicBezTo>
                <a:cubicBezTo>
                  <a:pt x="8135" y="15002"/>
                  <a:pt x="7911" y="14729"/>
                  <a:pt x="7555" y="14548"/>
                </a:cubicBezTo>
                <a:cubicBezTo>
                  <a:pt x="7503" y="14522"/>
                  <a:pt x="7449" y="14509"/>
                  <a:pt x="7395" y="14511"/>
                </a:cubicBezTo>
                <a:close/>
                <a:moveTo>
                  <a:pt x="251" y="14512"/>
                </a:moveTo>
                <a:cubicBezTo>
                  <a:pt x="179" y="14513"/>
                  <a:pt x="107" y="14520"/>
                  <a:pt x="36" y="14528"/>
                </a:cubicBezTo>
                <a:cubicBezTo>
                  <a:pt x="24" y="14529"/>
                  <a:pt x="12" y="14529"/>
                  <a:pt x="0" y="14530"/>
                </a:cubicBezTo>
                <a:lnTo>
                  <a:pt x="0" y="14574"/>
                </a:lnTo>
                <a:cubicBezTo>
                  <a:pt x="13" y="14573"/>
                  <a:pt x="26" y="14573"/>
                  <a:pt x="38" y="14571"/>
                </a:cubicBezTo>
                <a:cubicBezTo>
                  <a:pt x="108" y="14564"/>
                  <a:pt x="179" y="14558"/>
                  <a:pt x="251" y="14556"/>
                </a:cubicBezTo>
                <a:cubicBezTo>
                  <a:pt x="323" y="14555"/>
                  <a:pt x="396" y="14559"/>
                  <a:pt x="468" y="14576"/>
                </a:cubicBezTo>
                <a:cubicBezTo>
                  <a:pt x="1035" y="14704"/>
                  <a:pt x="1209" y="14959"/>
                  <a:pt x="1279" y="15759"/>
                </a:cubicBezTo>
                <a:cubicBezTo>
                  <a:pt x="1358" y="16663"/>
                  <a:pt x="1543" y="17345"/>
                  <a:pt x="1861" y="17908"/>
                </a:cubicBezTo>
                <a:cubicBezTo>
                  <a:pt x="2058" y="18256"/>
                  <a:pt x="2161" y="18686"/>
                  <a:pt x="2243" y="19061"/>
                </a:cubicBezTo>
                <a:cubicBezTo>
                  <a:pt x="2404" y="19806"/>
                  <a:pt x="2739" y="20323"/>
                  <a:pt x="3237" y="20599"/>
                </a:cubicBezTo>
                <a:cubicBezTo>
                  <a:pt x="3617" y="20810"/>
                  <a:pt x="3889" y="21140"/>
                  <a:pt x="4064" y="21600"/>
                </a:cubicBezTo>
                <a:lnTo>
                  <a:pt x="4097" y="21600"/>
                </a:lnTo>
                <a:cubicBezTo>
                  <a:pt x="3919" y="21119"/>
                  <a:pt x="3640" y="20775"/>
                  <a:pt x="3247" y="20557"/>
                </a:cubicBezTo>
                <a:cubicBezTo>
                  <a:pt x="2758" y="20286"/>
                  <a:pt x="2430" y="19778"/>
                  <a:pt x="2271" y="19048"/>
                </a:cubicBezTo>
                <a:cubicBezTo>
                  <a:pt x="2189" y="18668"/>
                  <a:pt x="2084" y="18234"/>
                  <a:pt x="1884" y="17879"/>
                </a:cubicBezTo>
                <a:cubicBezTo>
                  <a:pt x="1569" y="17324"/>
                  <a:pt x="1387" y="16647"/>
                  <a:pt x="1309" y="15752"/>
                </a:cubicBezTo>
                <a:cubicBezTo>
                  <a:pt x="1236" y="14926"/>
                  <a:pt x="1056" y="14664"/>
                  <a:pt x="472" y="14532"/>
                </a:cubicBezTo>
                <a:cubicBezTo>
                  <a:pt x="398" y="14515"/>
                  <a:pt x="324" y="14510"/>
                  <a:pt x="251" y="14512"/>
                </a:cubicBezTo>
                <a:close/>
                <a:moveTo>
                  <a:pt x="7405" y="14556"/>
                </a:moveTo>
                <a:cubicBezTo>
                  <a:pt x="7452" y="14556"/>
                  <a:pt x="7500" y="14567"/>
                  <a:pt x="7546" y="14591"/>
                </a:cubicBezTo>
                <a:cubicBezTo>
                  <a:pt x="7898" y="14770"/>
                  <a:pt x="8109" y="15028"/>
                  <a:pt x="8231" y="15426"/>
                </a:cubicBezTo>
                <a:cubicBezTo>
                  <a:pt x="8330" y="15752"/>
                  <a:pt x="8293" y="16014"/>
                  <a:pt x="8109" y="16274"/>
                </a:cubicBezTo>
                <a:cubicBezTo>
                  <a:pt x="7782" y="16737"/>
                  <a:pt x="7458" y="17041"/>
                  <a:pt x="7119" y="17207"/>
                </a:cubicBezTo>
                <a:cubicBezTo>
                  <a:pt x="7056" y="17238"/>
                  <a:pt x="6997" y="17252"/>
                  <a:pt x="6947" y="17248"/>
                </a:cubicBezTo>
                <a:lnTo>
                  <a:pt x="6946" y="17248"/>
                </a:lnTo>
                <a:cubicBezTo>
                  <a:pt x="6806" y="17248"/>
                  <a:pt x="6690" y="17177"/>
                  <a:pt x="6622" y="17048"/>
                </a:cubicBezTo>
                <a:cubicBezTo>
                  <a:pt x="6557" y="16925"/>
                  <a:pt x="6539" y="16759"/>
                  <a:pt x="6566" y="16568"/>
                </a:cubicBezTo>
                <a:cubicBezTo>
                  <a:pt x="6656" y="15958"/>
                  <a:pt x="6807" y="15390"/>
                  <a:pt x="7015" y="14878"/>
                </a:cubicBezTo>
                <a:cubicBezTo>
                  <a:pt x="7097" y="14676"/>
                  <a:pt x="7250" y="14556"/>
                  <a:pt x="7405" y="14556"/>
                </a:cubicBezTo>
                <a:close/>
                <a:moveTo>
                  <a:pt x="261" y="14581"/>
                </a:moveTo>
                <a:cubicBezTo>
                  <a:pt x="174" y="14574"/>
                  <a:pt x="87" y="14580"/>
                  <a:pt x="0" y="14612"/>
                </a:cubicBezTo>
                <a:lnTo>
                  <a:pt x="0" y="14658"/>
                </a:lnTo>
                <a:cubicBezTo>
                  <a:pt x="2" y="14657"/>
                  <a:pt x="4" y="14657"/>
                  <a:pt x="6" y="14656"/>
                </a:cubicBezTo>
                <a:cubicBezTo>
                  <a:pt x="176" y="14593"/>
                  <a:pt x="347" y="14635"/>
                  <a:pt x="513" y="14674"/>
                </a:cubicBezTo>
                <a:lnTo>
                  <a:pt x="536" y="14679"/>
                </a:lnTo>
                <a:cubicBezTo>
                  <a:pt x="970" y="14782"/>
                  <a:pt x="1120" y="15007"/>
                  <a:pt x="1206" y="15682"/>
                </a:cubicBezTo>
                <a:cubicBezTo>
                  <a:pt x="1216" y="15762"/>
                  <a:pt x="1225" y="15846"/>
                  <a:pt x="1233" y="15942"/>
                </a:cubicBezTo>
                <a:cubicBezTo>
                  <a:pt x="1297" y="16690"/>
                  <a:pt x="1460" y="17296"/>
                  <a:pt x="1732" y="17794"/>
                </a:cubicBezTo>
                <a:cubicBezTo>
                  <a:pt x="1913" y="18126"/>
                  <a:pt x="2049" y="18500"/>
                  <a:pt x="2137" y="18906"/>
                </a:cubicBezTo>
                <a:cubicBezTo>
                  <a:pt x="2212" y="19248"/>
                  <a:pt x="2302" y="19537"/>
                  <a:pt x="2412" y="19789"/>
                </a:cubicBezTo>
                <a:cubicBezTo>
                  <a:pt x="2621" y="20267"/>
                  <a:pt x="2939" y="20500"/>
                  <a:pt x="3248" y="20699"/>
                </a:cubicBezTo>
                <a:cubicBezTo>
                  <a:pt x="3535" y="20884"/>
                  <a:pt x="3821" y="21125"/>
                  <a:pt x="3987" y="21600"/>
                </a:cubicBezTo>
                <a:lnTo>
                  <a:pt x="4020" y="21600"/>
                </a:lnTo>
                <a:cubicBezTo>
                  <a:pt x="3851" y="21097"/>
                  <a:pt x="3542" y="20841"/>
                  <a:pt x="3260" y="20659"/>
                </a:cubicBezTo>
                <a:cubicBezTo>
                  <a:pt x="2955" y="20462"/>
                  <a:pt x="2641" y="20232"/>
                  <a:pt x="2436" y="19765"/>
                </a:cubicBezTo>
                <a:cubicBezTo>
                  <a:pt x="2327" y="19516"/>
                  <a:pt x="2239" y="19230"/>
                  <a:pt x="2165" y="18891"/>
                </a:cubicBezTo>
                <a:cubicBezTo>
                  <a:pt x="2076" y="18480"/>
                  <a:pt x="1938" y="18101"/>
                  <a:pt x="1755" y="17766"/>
                </a:cubicBezTo>
                <a:cubicBezTo>
                  <a:pt x="1487" y="17274"/>
                  <a:pt x="1325" y="16676"/>
                  <a:pt x="1262" y="15938"/>
                </a:cubicBezTo>
                <a:cubicBezTo>
                  <a:pt x="1253" y="15840"/>
                  <a:pt x="1245" y="15754"/>
                  <a:pt x="1235" y="15674"/>
                </a:cubicBezTo>
                <a:cubicBezTo>
                  <a:pt x="1147" y="14984"/>
                  <a:pt x="985" y="14740"/>
                  <a:pt x="540" y="14634"/>
                </a:cubicBezTo>
                <a:lnTo>
                  <a:pt x="517" y="14629"/>
                </a:lnTo>
                <a:cubicBezTo>
                  <a:pt x="433" y="14609"/>
                  <a:pt x="347" y="14588"/>
                  <a:pt x="261" y="14581"/>
                </a:cubicBezTo>
                <a:close/>
                <a:moveTo>
                  <a:pt x="183" y="15168"/>
                </a:moveTo>
                <a:cubicBezTo>
                  <a:pt x="146" y="15167"/>
                  <a:pt x="108" y="15176"/>
                  <a:pt x="71" y="15183"/>
                </a:cubicBezTo>
                <a:cubicBezTo>
                  <a:pt x="47" y="15188"/>
                  <a:pt x="23" y="15192"/>
                  <a:pt x="0" y="15194"/>
                </a:cubicBezTo>
                <a:lnTo>
                  <a:pt x="0" y="15239"/>
                </a:lnTo>
                <a:cubicBezTo>
                  <a:pt x="25" y="15237"/>
                  <a:pt x="50" y="15232"/>
                  <a:pt x="74" y="15227"/>
                </a:cubicBezTo>
                <a:cubicBezTo>
                  <a:pt x="112" y="15219"/>
                  <a:pt x="147" y="15211"/>
                  <a:pt x="182" y="15213"/>
                </a:cubicBezTo>
                <a:cubicBezTo>
                  <a:pt x="630" y="15230"/>
                  <a:pt x="843" y="15483"/>
                  <a:pt x="941" y="16114"/>
                </a:cubicBezTo>
                <a:cubicBezTo>
                  <a:pt x="1076" y="16975"/>
                  <a:pt x="1287" y="17695"/>
                  <a:pt x="1587" y="18313"/>
                </a:cubicBezTo>
                <a:cubicBezTo>
                  <a:pt x="1728" y="18605"/>
                  <a:pt x="1827" y="18933"/>
                  <a:pt x="1914" y="19245"/>
                </a:cubicBezTo>
                <a:cubicBezTo>
                  <a:pt x="2142" y="20072"/>
                  <a:pt x="2472" y="20660"/>
                  <a:pt x="2923" y="21042"/>
                </a:cubicBezTo>
                <a:lnTo>
                  <a:pt x="2943" y="21059"/>
                </a:lnTo>
                <a:cubicBezTo>
                  <a:pt x="3121" y="21210"/>
                  <a:pt x="3304" y="21366"/>
                  <a:pt x="3444" y="21600"/>
                </a:cubicBezTo>
                <a:lnTo>
                  <a:pt x="3484" y="21600"/>
                </a:lnTo>
                <a:cubicBezTo>
                  <a:pt x="3339" y="21344"/>
                  <a:pt x="3145" y="21180"/>
                  <a:pt x="2958" y="21021"/>
                </a:cubicBezTo>
                <a:lnTo>
                  <a:pt x="2937" y="21003"/>
                </a:lnTo>
                <a:cubicBezTo>
                  <a:pt x="2493" y="20626"/>
                  <a:pt x="2167" y="20044"/>
                  <a:pt x="1941" y="19227"/>
                </a:cubicBezTo>
                <a:cubicBezTo>
                  <a:pt x="1854" y="18912"/>
                  <a:pt x="1754" y="18581"/>
                  <a:pt x="1611" y="18286"/>
                </a:cubicBezTo>
                <a:cubicBezTo>
                  <a:pt x="1313" y="17672"/>
                  <a:pt x="1104" y="16958"/>
                  <a:pt x="970" y="16103"/>
                </a:cubicBezTo>
                <a:cubicBezTo>
                  <a:pt x="869" y="15456"/>
                  <a:pt x="641" y="15185"/>
                  <a:pt x="183" y="15168"/>
                </a:cubicBezTo>
                <a:close/>
                <a:moveTo>
                  <a:pt x="21600" y="15312"/>
                </a:moveTo>
                <a:cubicBezTo>
                  <a:pt x="21481" y="15332"/>
                  <a:pt x="21367" y="15378"/>
                  <a:pt x="21268" y="15426"/>
                </a:cubicBezTo>
                <a:cubicBezTo>
                  <a:pt x="20954" y="15576"/>
                  <a:pt x="20729" y="15827"/>
                  <a:pt x="20580" y="16191"/>
                </a:cubicBezTo>
                <a:cubicBezTo>
                  <a:pt x="20390" y="16655"/>
                  <a:pt x="20353" y="17157"/>
                  <a:pt x="20465" y="17723"/>
                </a:cubicBezTo>
                <a:cubicBezTo>
                  <a:pt x="20627" y="18545"/>
                  <a:pt x="20590" y="19370"/>
                  <a:pt x="20539" y="19998"/>
                </a:cubicBezTo>
                <a:cubicBezTo>
                  <a:pt x="20514" y="20314"/>
                  <a:pt x="20454" y="20506"/>
                  <a:pt x="20355" y="20582"/>
                </a:cubicBezTo>
                <a:cubicBezTo>
                  <a:pt x="20255" y="20658"/>
                  <a:pt x="20117" y="20617"/>
                  <a:pt x="19932" y="20458"/>
                </a:cubicBezTo>
                <a:cubicBezTo>
                  <a:pt x="19923" y="20450"/>
                  <a:pt x="19914" y="20441"/>
                  <a:pt x="19905" y="20432"/>
                </a:cubicBezTo>
                <a:cubicBezTo>
                  <a:pt x="19898" y="20425"/>
                  <a:pt x="19890" y="20418"/>
                  <a:pt x="19882" y="20411"/>
                </a:cubicBezTo>
                <a:cubicBezTo>
                  <a:pt x="19687" y="20237"/>
                  <a:pt x="19519" y="20004"/>
                  <a:pt x="19356" y="19779"/>
                </a:cubicBezTo>
                <a:cubicBezTo>
                  <a:pt x="19268" y="19658"/>
                  <a:pt x="19178" y="19534"/>
                  <a:pt x="19084" y="19420"/>
                </a:cubicBezTo>
                <a:cubicBezTo>
                  <a:pt x="18868" y="19155"/>
                  <a:pt x="18626" y="18901"/>
                  <a:pt x="18318" y="18834"/>
                </a:cubicBezTo>
                <a:cubicBezTo>
                  <a:pt x="17867" y="18737"/>
                  <a:pt x="17383" y="18636"/>
                  <a:pt x="16902" y="18546"/>
                </a:cubicBezTo>
                <a:cubicBezTo>
                  <a:pt x="16700" y="18508"/>
                  <a:pt x="16542" y="18565"/>
                  <a:pt x="16433" y="18719"/>
                </a:cubicBezTo>
                <a:cubicBezTo>
                  <a:pt x="16320" y="18879"/>
                  <a:pt x="16266" y="19138"/>
                  <a:pt x="16278" y="19468"/>
                </a:cubicBezTo>
                <a:cubicBezTo>
                  <a:pt x="16286" y="19704"/>
                  <a:pt x="16332" y="19941"/>
                  <a:pt x="16418" y="20196"/>
                </a:cubicBezTo>
                <a:cubicBezTo>
                  <a:pt x="16557" y="20604"/>
                  <a:pt x="16701" y="21017"/>
                  <a:pt x="16839" y="21417"/>
                </a:cubicBezTo>
                <a:cubicBezTo>
                  <a:pt x="16861" y="21478"/>
                  <a:pt x="16882" y="21539"/>
                  <a:pt x="16903" y="21600"/>
                </a:cubicBezTo>
                <a:lnTo>
                  <a:pt x="16937" y="21600"/>
                </a:lnTo>
                <a:cubicBezTo>
                  <a:pt x="16913" y="21532"/>
                  <a:pt x="16889" y="21463"/>
                  <a:pt x="16866" y="21395"/>
                </a:cubicBezTo>
                <a:cubicBezTo>
                  <a:pt x="16727" y="20996"/>
                  <a:pt x="16583" y="20584"/>
                  <a:pt x="16444" y="20176"/>
                </a:cubicBezTo>
                <a:cubicBezTo>
                  <a:pt x="16360" y="19927"/>
                  <a:pt x="16314" y="19694"/>
                  <a:pt x="16307" y="19465"/>
                </a:cubicBezTo>
                <a:cubicBezTo>
                  <a:pt x="16296" y="19149"/>
                  <a:pt x="16346" y="18902"/>
                  <a:pt x="16452" y="18752"/>
                </a:cubicBezTo>
                <a:cubicBezTo>
                  <a:pt x="16555" y="18607"/>
                  <a:pt x="16706" y="18553"/>
                  <a:pt x="16899" y="18589"/>
                </a:cubicBezTo>
                <a:cubicBezTo>
                  <a:pt x="17380" y="18680"/>
                  <a:pt x="17863" y="18782"/>
                  <a:pt x="18314" y="18879"/>
                </a:cubicBezTo>
                <a:cubicBezTo>
                  <a:pt x="18615" y="18944"/>
                  <a:pt x="18852" y="19194"/>
                  <a:pt x="19065" y="19454"/>
                </a:cubicBezTo>
                <a:cubicBezTo>
                  <a:pt x="19158" y="19568"/>
                  <a:pt x="19249" y="19693"/>
                  <a:pt x="19336" y="19812"/>
                </a:cubicBezTo>
                <a:cubicBezTo>
                  <a:pt x="19500" y="20039"/>
                  <a:pt x="19670" y="20273"/>
                  <a:pt x="19868" y="20449"/>
                </a:cubicBezTo>
                <a:cubicBezTo>
                  <a:pt x="19875" y="20456"/>
                  <a:pt x="19882" y="20464"/>
                  <a:pt x="19889" y="20471"/>
                </a:cubicBezTo>
                <a:cubicBezTo>
                  <a:pt x="19898" y="20480"/>
                  <a:pt x="19908" y="20489"/>
                  <a:pt x="19917" y="20497"/>
                </a:cubicBezTo>
                <a:cubicBezTo>
                  <a:pt x="20112" y="20664"/>
                  <a:pt x="20259" y="20705"/>
                  <a:pt x="20368" y="20621"/>
                </a:cubicBezTo>
                <a:cubicBezTo>
                  <a:pt x="20476" y="20538"/>
                  <a:pt x="20541" y="20336"/>
                  <a:pt x="20568" y="20003"/>
                </a:cubicBezTo>
                <a:cubicBezTo>
                  <a:pt x="20619" y="19371"/>
                  <a:pt x="20658" y="18539"/>
                  <a:pt x="20494" y="17709"/>
                </a:cubicBezTo>
                <a:cubicBezTo>
                  <a:pt x="20384" y="17156"/>
                  <a:pt x="20420" y="16668"/>
                  <a:pt x="20605" y="16215"/>
                </a:cubicBezTo>
                <a:cubicBezTo>
                  <a:pt x="20750" y="15860"/>
                  <a:pt x="20970" y="15617"/>
                  <a:pt x="21277" y="15469"/>
                </a:cubicBezTo>
                <a:cubicBezTo>
                  <a:pt x="21374" y="15423"/>
                  <a:pt x="21484" y="15376"/>
                  <a:pt x="21600" y="15356"/>
                </a:cubicBezTo>
                <a:lnTo>
                  <a:pt x="21600" y="15312"/>
                </a:lnTo>
                <a:close/>
                <a:moveTo>
                  <a:pt x="21600" y="15697"/>
                </a:moveTo>
                <a:cubicBezTo>
                  <a:pt x="21174" y="15824"/>
                  <a:pt x="20910" y="16112"/>
                  <a:pt x="20761" y="16619"/>
                </a:cubicBezTo>
                <a:cubicBezTo>
                  <a:pt x="20646" y="17008"/>
                  <a:pt x="20689" y="17413"/>
                  <a:pt x="20729" y="17805"/>
                </a:cubicBezTo>
                <a:lnTo>
                  <a:pt x="20732" y="17830"/>
                </a:lnTo>
                <a:cubicBezTo>
                  <a:pt x="20737" y="17881"/>
                  <a:pt x="20742" y="17933"/>
                  <a:pt x="20748" y="17984"/>
                </a:cubicBezTo>
                <a:cubicBezTo>
                  <a:pt x="20786" y="18341"/>
                  <a:pt x="20825" y="18710"/>
                  <a:pt x="20809" y="19079"/>
                </a:cubicBezTo>
                <a:cubicBezTo>
                  <a:pt x="20799" y="19313"/>
                  <a:pt x="20811" y="19549"/>
                  <a:pt x="20823" y="19777"/>
                </a:cubicBezTo>
                <a:cubicBezTo>
                  <a:pt x="20834" y="19998"/>
                  <a:pt x="20846" y="20226"/>
                  <a:pt x="20837" y="20451"/>
                </a:cubicBezTo>
                <a:lnTo>
                  <a:pt x="20834" y="20531"/>
                </a:lnTo>
                <a:cubicBezTo>
                  <a:pt x="20827" y="20743"/>
                  <a:pt x="20819" y="20962"/>
                  <a:pt x="20767" y="21163"/>
                </a:cubicBezTo>
                <a:cubicBezTo>
                  <a:pt x="20719" y="21348"/>
                  <a:pt x="20659" y="21459"/>
                  <a:pt x="20583" y="21501"/>
                </a:cubicBezTo>
                <a:cubicBezTo>
                  <a:pt x="20507" y="21543"/>
                  <a:pt x="20416" y="21519"/>
                  <a:pt x="20304" y="21428"/>
                </a:cubicBezTo>
                <a:cubicBezTo>
                  <a:pt x="20077" y="21243"/>
                  <a:pt x="19880" y="20984"/>
                  <a:pt x="19689" y="20732"/>
                </a:cubicBezTo>
                <a:lnTo>
                  <a:pt x="19656" y="20689"/>
                </a:lnTo>
                <a:cubicBezTo>
                  <a:pt x="19545" y="20542"/>
                  <a:pt x="19434" y="20393"/>
                  <a:pt x="19324" y="20245"/>
                </a:cubicBezTo>
                <a:cubicBezTo>
                  <a:pt x="19189" y="20064"/>
                  <a:pt x="19049" y="19877"/>
                  <a:pt x="18910" y="19696"/>
                </a:cubicBezTo>
                <a:cubicBezTo>
                  <a:pt x="18665" y="19376"/>
                  <a:pt x="18369" y="19181"/>
                  <a:pt x="18031" y="19114"/>
                </a:cubicBezTo>
                <a:lnTo>
                  <a:pt x="18020" y="19111"/>
                </a:lnTo>
                <a:cubicBezTo>
                  <a:pt x="17681" y="19043"/>
                  <a:pt x="17331" y="18974"/>
                  <a:pt x="16983" y="19074"/>
                </a:cubicBezTo>
                <a:cubicBezTo>
                  <a:pt x="16725" y="19148"/>
                  <a:pt x="16583" y="19465"/>
                  <a:pt x="16621" y="19881"/>
                </a:cubicBezTo>
                <a:cubicBezTo>
                  <a:pt x="16659" y="20291"/>
                  <a:pt x="16791" y="20641"/>
                  <a:pt x="16918" y="20979"/>
                </a:cubicBezTo>
                <a:cubicBezTo>
                  <a:pt x="16946" y="21053"/>
                  <a:pt x="16974" y="21127"/>
                  <a:pt x="17001" y="21202"/>
                </a:cubicBezTo>
                <a:cubicBezTo>
                  <a:pt x="17053" y="21346"/>
                  <a:pt x="17094" y="21475"/>
                  <a:pt x="17131" y="21600"/>
                </a:cubicBezTo>
                <a:lnTo>
                  <a:pt x="17164" y="21600"/>
                </a:lnTo>
                <a:cubicBezTo>
                  <a:pt x="17125" y="21469"/>
                  <a:pt x="17082" y="21332"/>
                  <a:pt x="17027" y="21180"/>
                </a:cubicBezTo>
                <a:cubicBezTo>
                  <a:pt x="17000" y="21105"/>
                  <a:pt x="16972" y="21030"/>
                  <a:pt x="16944" y="20956"/>
                </a:cubicBezTo>
                <a:cubicBezTo>
                  <a:pt x="16818" y="20621"/>
                  <a:pt x="16688" y="20277"/>
                  <a:pt x="16651" y="19876"/>
                </a:cubicBezTo>
                <a:cubicBezTo>
                  <a:pt x="16614" y="19479"/>
                  <a:pt x="16743" y="19188"/>
                  <a:pt x="16988" y="19118"/>
                </a:cubicBezTo>
                <a:cubicBezTo>
                  <a:pt x="17332" y="19019"/>
                  <a:pt x="17679" y="19088"/>
                  <a:pt x="18016" y="19156"/>
                </a:cubicBezTo>
                <a:lnTo>
                  <a:pt x="18028" y="19158"/>
                </a:lnTo>
                <a:cubicBezTo>
                  <a:pt x="18360" y="19224"/>
                  <a:pt x="18650" y="19416"/>
                  <a:pt x="18891" y="19731"/>
                </a:cubicBezTo>
                <a:cubicBezTo>
                  <a:pt x="19030" y="19912"/>
                  <a:pt x="19169" y="20099"/>
                  <a:pt x="19304" y="20279"/>
                </a:cubicBezTo>
                <a:cubicBezTo>
                  <a:pt x="19415" y="20427"/>
                  <a:pt x="19526" y="20575"/>
                  <a:pt x="19637" y="20721"/>
                </a:cubicBezTo>
                <a:lnTo>
                  <a:pt x="19670" y="20765"/>
                </a:lnTo>
                <a:cubicBezTo>
                  <a:pt x="19862" y="21018"/>
                  <a:pt x="20061" y="21281"/>
                  <a:pt x="20291" y="21468"/>
                </a:cubicBezTo>
                <a:cubicBezTo>
                  <a:pt x="20411" y="21565"/>
                  <a:pt x="20510" y="21589"/>
                  <a:pt x="20593" y="21542"/>
                </a:cubicBezTo>
                <a:cubicBezTo>
                  <a:pt x="20678" y="21495"/>
                  <a:pt x="20744" y="21378"/>
                  <a:pt x="20795" y="21180"/>
                </a:cubicBezTo>
                <a:cubicBezTo>
                  <a:pt x="20848" y="20972"/>
                  <a:pt x="20856" y="20749"/>
                  <a:pt x="20863" y="20534"/>
                </a:cubicBezTo>
                <a:lnTo>
                  <a:pt x="20866" y="20453"/>
                </a:lnTo>
                <a:cubicBezTo>
                  <a:pt x="20875" y="20226"/>
                  <a:pt x="20863" y="19997"/>
                  <a:pt x="20852" y="19774"/>
                </a:cubicBezTo>
                <a:cubicBezTo>
                  <a:pt x="20840" y="19548"/>
                  <a:pt x="20828" y="19313"/>
                  <a:pt x="20838" y="19082"/>
                </a:cubicBezTo>
                <a:cubicBezTo>
                  <a:pt x="20854" y="18708"/>
                  <a:pt x="20815" y="18336"/>
                  <a:pt x="20777" y="17976"/>
                </a:cubicBezTo>
                <a:cubicBezTo>
                  <a:pt x="20771" y="17925"/>
                  <a:pt x="20766" y="17874"/>
                  <a:pt x="20760" y="17823"/>
                </a:cubicBezTo>
                <a:lnTo>
                  <a:pt x="20758" y="17798"/>
                </a:lnTo>
                <a:cubicBezTo>
                  <a:pt x="20718" y="17413"/>
                  <a:pt x="20677" y="17016"/>
                  <a:pt x="20788" y="16638"/>
                </a:cubicBezTo>
                <a:cubicBezTo>
                  <a:pt x="20933" y="16148"/>
                  <a:pt x="21187" y="15866"/>
                  <a:pt x="21600" y="15741"/>
                </a:cubicBezTo>
                <a:lnTo>
                  <a:pt x="21600" y="15697"/>
                </a:lnTo>
                <a:close/>
                <a:moveTo>
                  <a:pt x="0" y="16088"/>
                </a:moveTo>
                <a:lnTo>
                  <a:pt x="0" y="16133"/>
                </a:lnTo>
                <a:cubicBezTo>
                  <a:pt x="341" y="16269"/>
                  <a:pt x="510" y="16697"/>
                  <a:pt x="639" y="17151"/>
                </a:cubicBezTo>
                <a:cubicBezTo>
                  <a:pt x="1037" y="18552"/>
                  <a:pt x="1529" y="19845"/>
                  <a:pt x="2102" y="20992"/>
                </a:cubicBezTo>
                <a:cubicBezTo>
                  <a:pt x="2177" y="21143"/>
                  <a:pt x="2263" y="21285"/>
                  <a:pt x="2346" y="21422"/>
                </a:cubicBezTo>
                <a:cubicBezTo>
                  <a:pt x="2382" y="21480"/>
                  <a:pt x="2418" y="21540"/>
                  <a:pt x="2453" y="21600"/>
                </a:cubicBezTo>
                <a:lnTo>
                  <a:pt x="2492" y="21600"/>
                </a:lnTo>
                <a:cubicBezTo>
                  <a:pt x="2451" y="21529"/>
                  <a:pt x="2409" y="21460"/>
                  <a:pt x="2368" y="21392"/>
                </a:cubicBezTo>
                <a:cubicBezTo>
                  <a:pt x="2285" y="21256"/>
                  <a:pt x="2200" y="21114"/>
                  <a:pt x="2125" y="20965"/>
                </a:cubicBezTo>
                <a:cubicBezTo>
                  <a:pt x="1553" y="19820"/>
                  <a:pt x="1063" y="18531"/>
                  <a:pt x="666" y="17133"/>
                </a:cubicBezTo>
                <a:cubicBezTo>
                  <a:pt x="539" y="16687"/>
                  <a:pt x="360" y="16228"/>
                  <a:pt x="0" y="16088"/>
                </a:cubicBezTo>
                <a:close/>
                <a:moveTo>
                  <a:pt x="21600" y="16124"/>
                </a:moveTo>
                <a:cubicBezTo>
                  <a:pt x="21131" y="16370"/>
                  <a:pt x="20935" y="16874"/>
                  <a:pt x="20987" y="17692"/>
                </a:cubicBezTo>
                <a:cubicBezTo>
                  <a:pt x="20992" y="17783"/>
                  <a:pt x="20999" y="17873"/>
                  <a:pt x="21005" y="17964"/>
                </a:cubicBezTo>
                <a:cubicBezTo>
                  <a:pt x="21023" y="18235"/>
                  <a:pt x="21042" y="18516"/>
                  <a:pt x="21048" y="18792"/>
                </a:cubicBezTo>
                <a:cubicBezTo>
                  <a:pt x="21062" y="19400"/>
                  <a:pt x="21115" y="20012"/>
                  <a:pt x="21166" y="20602"/>
                </a:cubicBezTo>
                <a:lnTo>
                  <a:pt x="21184" y="20816"/>
                </a:lnTo>
                <a:cubicBezTo>
                  <a:pt x="21189" y="20875"/>
                  <a:pt x="21195" y="20934"/>
                  <a:pt x="21201" y="20994"/>
                </a:cubicBezTo>
                <a:cubicBezTo>
                  <a:pt x="21221" y="21193"/>
                  <a:pt x="21240" y="21397"/>
                  <a:pt x="21231" y="21600"/>
                </a:cubicBezTo>
                <a:lnTo>
                  <a:pt x="21260" y="21600"/>
                </a:lnTo>
                <a:cubicBezTo>
                  <a:pt x="21268" y="21393"/>
                  <a:pt x="21250" y="21188"/>
                  <a:pt x="21230" y="20987"/>
                </a:cubicBezTo>
                <a:cubicBezTo>
                  <a:pt x="21224" y="20928"/>
                  <a:pt x="21219" y="20870"/>
                  <a:pt x="21214" y="20811"/>
                </a:cubicBezTo>
                <a:lnTo>
                  <a:pt x="21195" y="20596"/>
                </a:lnTo>
                <a:cubicBezTo>
                  <a:pt x="21144" y="20006"/>
                  <a:pt x="21091" y="19396"/>
                  <a:pt x="21078" y="18789"/>
                </a:cubicBezTo>
                <a:cubicBezTo>
                  <a:pt x="21071" y="18512"/>
                  <a:pt x="21053" y="18232"/>
                  <a:pt x="21034" y="17960"/>
                </a:cubicBezTo>
                <a:cubicBezTo>
                  <a:pt x="21028" y="17869"/>
                  <a:pt x="21022" y="17778"/>
                  <a:pt x="21016" y="17688"/>
                </a:cubicBezTo>
                <a:cubicBezTo>
                  <a:pt x="20966" y="16889"/>
                  <a:pt x="21148" y="16412"/>
                  <a:pt x="21600" y="16171"/>
                </a:cubicBezTo>
                <a:lnTo>
                  <a:pt x="21600" y="16124"/>
                </a:lnTo>
                <a:close/>
                <a:moveTo>
                  <a:pt x="0" y="16585"/>
                </a:moveTo>
                <a:lnTo>
                  <a:pt x="0" y="16636"/>
                </a:lnTo>
                <a:cubicBezTo>
                  <a:pt x="139" y="16746"/>
                  <a:pt x="251" y="16922"/>
                  <a:pt x="334" y="17165"/>
                </a:cubicBezTo>
                <a:cubicBezTo>
                  <a:pt x="484" y="17605"/>
                  <a:pt x="637" y="18086"/>
                  <a:pt x="816" y="18678"/>
                </a:cubicBezTo>
                <a:cubicBezTo>
                  <a:pt x="986" y="19240"/>
                  <a:pt x="1196" y="19801"/>
                  <a:pt x="1459" y="20392"/>
                </a:cubicBezTo>
                <a:cubicBezTo>
                  <a:pt x="1568" y="20638"/>
                  <a:pt x="1692" y="20872"/>
                  <a:pt x="1812" y="21099"/>
                </a:cubicBezTo>
                <a:cubicBezTo>
                  <a:pt x="1897" y="21262"/>
                  <a:pt x="1984" y="21428"/>
                  <a:pt x="2068" y="21600"/>
                </a:cubicBezTo>
                <a:lnTo>
                  <a:pt x="2104" y="21600"/>
                </a:lnTo>
                <a:cubicBezTo>
                  <a:pt x="2017" y="21419"/>
                  <a:pt x="1925" y="21243"/>
                  <a:pt x="1835" y="21072"/>
                </a:cubicBezTo>
                <a:cubicBezTo>
                  <a:pt x="1716" y="20845"/>
                  <a:pt x="1592" y="20610"/>
                  <a:pt x="1484" y="20366"/>
                </a:cubicBezTo>
                <a:cubicBezTo>
                  <a:pt x="1222" y="19777"/>
                  <a:pt x="1013" y="19219"/>
                  <a:pt x="843" y="18659"/>
                </a:cubicBezTo>
                <a:cubicBezTo>
                  <a:pt x="664" y="18067"/>
                  <a:pt x="510" y="17585"/>
                  <a:pt x="360" y="17144"/>
                </a:cubicBezTo>
                <a:cubicBezTo>
                  <a:pt x="272" y="16885"/>
                  <a:pt x="151" y="16698"/>
                  <a:pt x="0" y="16585"/>
                </a:cubicBezTo>
                <a:close/>
                <a:moveTo>
                  <a:pt x="21600" y="16683"/>
                </a:moveTo>
                <a:cubicBezTo>
                  <a:pt x="21359" y="16927"/>
                  <a:pt x="21251" y="17307"/>
                  <a:pt x="21272" y="17845"/>
                </a:cubicBezTo>
                <a:cubicBezTo>
                  <a:pt x="21290" y="18328"/>
                  <a:pt x="21317" y="18897"/>
                  <a:pt x="21378" y="19454"/>
                </a:cubicBezTo>
                <a:cubicBezTo>
                  <a:pt x="21420" y="19842"/>
                  <a:pt x="21476" y="20288"/>
                  <a:pt x="21600" y="20703"/>
                </a:cubicBezTo>
                <a:lnTo>
                  <a:pt x="21600" y="20591"/>
                </a:lnTo>
                <a:cubicBezTo>
                  <a:pt x="21496" y="20208"/>
                  <a:pt x="21445" y="19802"/>
                  <a:pt x="21407" y="19446"/>
                </a:cubicBezTo>
                <a:cubicBezTo>
                  <a:pt x="21346" y="18892"/>
                  <a:pt x="21320" y="18324"/>
                  <a:pt x="21301" y="17842"/>
                </a:cubicBezTo>
                <a:cubicBezTo>
                  <a:pt x="21282" y="17334"/>
                  <a:pt x="21380" y="16973"/>
                  <a:pt x="21600" y="16738"/>
                </a:cubicBezTo>
                <a:lnTo>
                  <a:pt x="21600" y="16683"/>
                </a:lnTo>
                <a:close/>
                <a:moveTo>
                  <a:pt x="21600" y="17128"/>
                </a:moveTo>
                <a:cubicBezTo>
                  <a:pt x="21546" y="17234"/>
                  <a:pt x="21514" y="17358"/>
                  <a:pt x="21491" y="17477"/>
                </a:cubicBezTo>
                <a:cubicBezTo>
                  <a:pt x="21396" y="17955"/>
                  <a:pt x="21454" y="18435"/>
                  <a:pt x="21504" y="18859"/>
                </a:cubicBezTo>
                <a:lnTo>
                  <a:pt x="21515" y="18958"/>
                </a:lnTo>
                <a:cubicBezTo>
                  <a:pt x="21537" y="19147"/>
                  <a:pt x="21560" y="19341"/>
                  <a:pt x="21600" y="19526"/>
                </a:cubicBezTo>
                <a:lnTo>
                  <a:pt x="21600" y="19355"/>
                </a:lnTo>
                <a:cubicBezTo>
                  <a:pt x="21578" y="19221"/>
                  <a:pt x="21560" y="19085"/>
                  <a:pt x="21545" y="18951"/>
                </a:cubicBezTo>
                <a:lnTo>
                  <a:pt x="21533" y="18852"/>
                </a:lnTo>
                <a:cubicBezTo>
                  <a:pt x="21483" y="18433"/>
                  <a:pt x="21427" y="17957"/>
                  <a:pt x="21519" y="17489"/>
                </a:cubicBezTo>
                <a:cubicBezTo>
                  <a:pt x="21538" y="17394"/>
                  <a:pt x="21563" y="17294"/>
                  <a:pt x="21600" y="17204"/>
                </a:cubicBezTo>
                <a:lnTo>
                  <a:pt x="21600" y="17128"/>
                </a:lnTo>
                <a:close/>
                <a:moveTo>
                  <a:pt x="11487" y="17489"/>
                </a:moveTo>
                <a:cubicBezTo>
                  <a:pt x="11124" y="17490"/>
                  <a:pt x="10797" y="17576"/>
                  <a:pt x="10487" y="17749"/>
                </a:cubicBezTo>
                <a:cubicBezTo>
                  <a:pt x="10301" y="17854"/>
                  <a:pt x="10097" y="17930"/>
                  <a:pt x="9883" y="17978"/>
                </a:cubicBezTo>
                <a:cubicBezTo>
                  <a:pt x="9455" y="18072"/>
                  <a:pt x="9152" y="18244"/>
                  <a:pt x="8901" y="18533"/>
                </a:cubicBezTo>
                <a:cubicBezTo>
                  <a:pt x="8777" y="18676"/>
                  <a:pt x="8652" y="18823"/>
                  <a:pt x="8531" y="18966"/>
                </a:cubicBezTo>
                <a:cubicBezTo>
                  <a:pt x="8323" y="19210"/>
                  <a:pt x="8109" y="19462"/>
                  <a:pt x="7893" y="19701"/>
                </a:cubicBezTo>
                <a:cubicBezTo>
                  <a:pt x="7666" y="19951"/>
                  <a:pt x="7582" y="20238"/>
                  <a:pt x="7637" y="20576"/>
                </a:cubicBezTo>
                <a:cubicBezTo>
                  <a:pt x="7687" y="20886"/>
                  <a:pt x="7741" y="21201"/>
                  <a:pt x="7793" y="21504"/>
                </a:cubicBezTo>
                <a:cubicBezTo>
                  <a:pt x="7798" y="21536"/>
                  <a:pt x="7804" y="21568"/>
                  <a:pt x="7809" y="21600"/>
                </a:cubicBezTo>
                <a:lnTo>
                  <a:pt x="7840" y="21600"/>
                </a:lnTo>
                <a:cubicBezTo>
                  <a:pt x="7834" y="21564"/>
                  <a:pt x="7828" y="21529"/>
                  <a:pt x="7822" y="21493"/>
                </a:cubicBezTo>
                <a:cubicBezTo>
                  <a:pt x="7769" y="21190"/>
                  <a:pt x="7716" y="20876"/>
                  <a:pt x="7665" y="20567"/>
                </a:cubicBezTo>
                <a:cubicBezTo>
                  <a:pt x="7613" y="20244"/>
                  <a:pt x="7691" y="19980"/>
                  <a:pt x="7910" y="19738"/>
                </a:cubicBezTo>
                <a:cubicBezTo>
                  <a:pt x="8126" y="19498"/>
                  <a:pt x="8342" y="19246"/>
                  <a:pt x="8549" y="19001"/>
                </a:cubicBezTo>
                <a:cubicBezTo>
                  <a:pt x="8670" y="18859"/>
                  <a:pt x="8795" y="18711"/>
                  <a:pt x="8919" y="18569"/>
                </a:cubicBezTo>
                <a:cubicBezTo>
                  <a:pt x="9166" y="18284"/>
                  <a:pt x="9464" y="18116"/>
                  <a:pt x="9887" y="18022"/>
                </a:cubicBezTo>
                <a:cubicBezTo>
                  <a:pt x="10104" y="17975"/>
                  <a:pt x="10309" y="17897"/>
                  <a:pt x="10498" y="17791"/>
                </a:cubicBezTo>
                <a:cubicBezTo>
                  <a:pt x="10848" y="17595"/>
                  <a:pt x="11220" y="17511"/>
                  <a:pt x="11643" y="17538"/>
                </a:cubicBezTo>
                <a:cubicBezTo>
                  <a:pt x="11785" y="17547"/>
                  <a:pt x="11932" y="17569"/>
                  <a:pt x="12086" y="17602"/>
                </a:cubicBezTo>
                <a:cubicBezTo>
                  <a:pt x="12340" y="17657"/>
                  <a:pt x="12599" y="17702"/>
                  <a:pt x="12850" y="17746"/>
                </a:cubicBezTo>
                <a:cubicBezTo>
                  <a:pt x="13092" y="17789"/>
                  <a:pt x="13343" y="17833"/>
                  <a:pt x="13589" y="17886"/>
                </a:cubicBezTo>
                <a:cubicBezTo>
                  <a:pt x="13784" y="17927"/>
                  <a:pt x="13981" y="17982"/>
                  <a:pt x="14171" y="18034"/>
                </a:cubicBezTo>
                <a:cubicBezTo>
                  <a:pt x="14338" y="18079"/>
                  <a:pt x="14511" y="18126"/>
                  <a:pt x="14681" y="18165"/>
                </a:cubicBezTo>
                <a:cubicBezTo>
                  <a:pt x="14919" y="18219"/>
                  <a:pt x="15162" y="18250"/>
                  <a:pt x="15398" y="18279"/>
                </a:cubicBezTo>
                <a:lnTo>
                  <a:pt x="15405" y="18279"/>
                </a:lnTo>
                <a:cubicBezTo>
                  <a:pt x="15614" y="18304"/>
                  <a:pt x="15780" y="18501"/>
                  <a:pt x="15827" y="18779"/>
                </a:cubicBezTo>
                <a:cubicBezTo>
                  <a:pt x="15957" y="19553"/>
                  <a:pt x="16210" y="20248"/>
                  <a:pt x="16453" y="20920"/>
                </a:cubicBezTo>
                <a:cubicBezTo>
                  <a:pt x="16534" y="21142"/>
                  <a:pt x="16616" y="21371"/>
                  <a:pt x="16694" y="21600"/>
                </a:cubicBezTo>
                <a:lnTo>
                  <a:pt x="16727" y="21600"/>
                </a:lnTo>
                <a:cubicBezTo>
                  <a:pt x="16647" y="21363"/>
                  <a:pt x="16562" y="21127"/>
                  <a:pt x="16479" y="20898"/>
                </a:cubicBezTo>
                <a:cubicBezTo>
                  <a:pt x="16236" y="20229"/>
                  <a:pt x="15984" y="19537"/>
                  <a:pt x="15855" y="18769"/>
                </a:cubicBezTo>
                <a:cubicBezTo>
                  <a:pt x="15805" y="18472"/>
                  <a:pt x="15629" y="18262"/>
                  <a:pt x="15408" y="18235"/>
                </a:cubicBezTo>
                <a:lnTo>
                  <a:pt x="15401" y="18234"/>
                </a:lnTo>
                <a:cubicBezTo>
                  <a:pt x="15165" y="18205"/>
                  <a:pt x="14922" y="18175"/>
                  <a:pt x="14685" y="18121"/>
                </a:cubicBezTo>
                <a:cubicBezTo>
                  <a:pt x="14516" y="18083"/>
                  <a:pt x="14343" y="18035"/>
                  <a:pt x="14177" y="17990"/>
                </a:cubicBezTo>
                <a:cubicBezTo>
                  <a:pt x="13986" y="17938"/>
                  <a:pt x="13788" y="17883"/>
                  <a:pt x="13593" y="17842"/>
                </a:cubicBezTo>
                <a:cubicBezTo>
                  <a:pt x="13347" y="17790"/>
                  <a:pt x="13096" y="17745"/>
                  <a:pt x="12853" y="17702"/>
                </a:cubicBezTo>
                <a:cubicBezTo>
                  <a:pt x="12603" y="17658"/>
                  <a:pt x="12344" y="17612"/>
                  <a:pt x="12091" y="17558"/>
                </a:cubicBezTo>
                <a:cubicBezTo>
                  <a:pt x="11935" y="17524"/>
                  <a:pt x="11787" y="17503"/>
                  <a:pt x="11644" y="17494"/>
                </a:cubicBezTo>
                <a:cubicBezTo>
                  <a:pt x="11591" y="17491"/>
                  <a:pt x="11538" y="17489"/>
                  <a:pt x="11487" y="17489"/>
                </a:cubicBezTo>
                <a:close/>
                <a:moveTo>
                  <a:pt x="11315" y="17973"/>
                </a:moveTo>
                <a:cubicBezTo>
                  <a:pt x="11121" y="17987"/>
                  <a:pt x="10939" y="18061"/>
                  <a:pt x="10771" y="18195"/>
                </a:cubicBezTo>
                <a:cubicBezTo>
                  <a:pt x="10425" y="18469"/>
                  <a:pt x="10060" y="18585"/>
                  <a:pt x="9653" y="18551"/>
                </a:cubicBezTo>
                <a:cubicBezTo>
                  <a:pt x="9444" y="18534"/>
                  <a:pt x="9237" y="18626"/>
                  <a:pt x="9037" y="18825"/>
                </a:cubicBezTo>
                <a:cubicBezTo>
                  <a:pt x="8830" y="19031"/>
                  <a:pt x="8648" y="19292"/>
                  <a:pt x="8479" y="19541"/>
                </a:cubicBezTo>
                <a:cubicBezTo>
                  <a:pt x="8165" y="20003"/>
                  <a:pt x="8053" y="20514"/>
                  <a:pt x="8139" y="21101"/>
                </a:cubicBezTo>
                <a:cubicBezTo>
                  <a:pt x="8148" y="21164"/>
                  <a:pt x="8159" y="21226"/>
                  <a:pt x="8170" y="21289"/>
                </a:cubicBezTo>
                <a:cubicBezTo>
                  <a:pt x="8186" y="21391"/>
                  <a:pt x="8202" y="21495"/>
                  <a:pt x="8214" y="21600"/>
                </a:cubicBezTo>
                <a:lnTo>
                  <a:pt x="8243" y="21600"/>
                </a:lnTo>
                <a:cubicBezTo>
                  <a:pt x="8231" y="21491"/>
                  <a:pt x="8215" y="21385"/>
                  <a:pt x="8198" y="21280"/>
                </a:cubicBezTo>
                <a:cubicBezTo>
                  <a:pt x="8187" y="21217"/>
                  <a:pt x="8177" y="21152"/>
                  <a:pt x="8168" y="21089"/>
                </a:cubicBezTo>
                <a:cubicBezTo>
                  <a:pt x="8083" y="20511"/>
                  <a:pt x="8188" y="20030"/>
                  <a:pt x="8499" y="19573"/>
                </a:cubicBezTo>
                <a:cubicBezTo>
                  <a:pt x="8674" y="19316"/>
                  <a:pt x="8848" y="19068"/>
                  <a:pt x="9053" y="18863"/>
                </a:cubicBezTo>
                <a:cubicBezTo>
                  <a:pt x="9247" y="18669"/>
                  <a:pt x="9449" y="18579"/>
                  <a:pt x="9651" y="18596"/>
                </a:cubicBezTo>
                <a:cubicBezTo>
                  <a:pt x="10064" y="18631"/>
                  <a:pt x="10435" y="18513"/>
                  <a:pt x="10785" y="18235"/>
                </a:cubicBezTo>
                <a:cubicBezTo>
                  <a:pt x="10950" y="18104"/>
                  <a:pt x="11128" y="18032"/>
                  <a:pt x="11318" y="18019"/>
                </a:cubicBezTo>
                <a:cubicBezTo>
                  <a:pt x="11508" y="18005"/>
                  <a:pt x="11711" y="18050"/>
                  <a:pt x="11924" y="18154"/>
                </a:cubicBezTo>
                <a:cubicBezTo>
                  <a:pt x="12090" y="18235"/>
                  <a:pt x="12285" y="18333"/>
                  <a:pt x="12474" y="18447"/>
                </a:cubicBezTo>
                <a:cubicBezTo>
                  <a:pt x="12836" y="18667"/>
                  <a:pt x="13203" y="18612"/>
                  <a:pt x="13513" y="18529"/>
                </a:cubicBezTo>
                <a:cubicBezTo>
                  <a:pt x="14103" y="18372"/>
                  <a:pt x="14666" y="18558"/>
                  <a:pt x="15090" y="18737"/>
                </a:cubicBezTo>
                <a:cubicBezTo>
                  <a:pt x="15292" y="18822"/>
                  <a:pt x="15468" y="19024"/>
                  <a:pt x="15586" y="19304"/>
                </a:cubicBezTo>
                <a:lnTo>
                  <a:pt x="15642" y="19436"/>
                </a:lnTo>
                <a:cubicBezTo>
                  <a:pt x="15933" y="20126"/>
                  <a:pt x="16232" y="20839"/>
                  <a:pt x="16459" y="21600"/>
                </a:cubicBezTo>
                <a:lnTo>
                  <a:pt x="16491" y="21600"/>
                </a:lnTo>
                <a:cubicBezTo>
                  <a:pt x="16263" y="20829"/>
                  <a:pt x="15961" y="20110"/>
                  <a:pt x="15667" y="19413"/>
                </a:cubicBezTo>
                <a:lnTo>
                  <a:pt x="15611" y="19279"/>
                </a:lnTo>
                <a:cubicBezTo>
                  <a:pt x="15490" y="18989"/>
                  <a:pt x="15307" y="18781"/>
                  <a:pt x="15098" y="18693"/>
                </a:cubicBezTo>
                <a:cubicBezTo>
                  <a:pt x="14670" y="18513"/>
                  <a:pt x="14103" y="18327"/>
                  <a:pt x="13508" y="18486"/>
                </a:cubicBezTo>
                <a:cubicBezTo>
                  <a:pt x="13202" y="18567"/>
                  <a:pt x="12840" y="18622"/>
                  <a:pt x="12485" y="18406"/>
                </a:cubicBezTo>
                <a:cubicBezTo>
                  <a:pt x="12295" y="18291"/>
                  <a:pt x="12099" y="18192"/>
                  <a:pt x="11933" y="18111"/>
                </a:cubicBezTo>
                <a:cubicBezTo>
                  <a:pt x="11716" y="18005"/>
                  <a:pt x="11509" y="17959"/>
                  <a:pt x="11315" y="17973"/>
                </a:cubicBezTo>
                <a:close/>
                <a:moveTo>
                  <a:pt x="11432" y="18081"/>
                </a:moveTo>
                <a:cubicBezTo>
                  <a:pt x="11203" y="18074"/>
                  <a:pt x="10968" y="18163"/>
                  <a:pt x="10718" y="18350"/>
                </a:cubicBezTo>
                <a:cubicBezTo>
                  <a:pt x="10500" y="18513"/>
                  <a:pt x="10208" y="18695"/>
                  <a:pt x="9885" y="18647"/>
                </a:cubicBezTo>
                <a:cubicBezTo>
                  <a:pt x="9457" y="18583"/>
                  <a:pt x="9079" y="18812"/>
                  <a:pt x="8697" y="19371"/>
                </a:cubicBezTo>
                <a:cubicBezTo>
                  <a:pt x="8601" y="19511"/>
                  <a:pt x="8509" y="19656"/>
                  <a:pt x="8440" y="19766"/>
                </a:cubicBezTo>
                <a:cubicBezTo>
                  <a:pt x="8199" y="20151"/>
                  <a:pt x="8134" y="20617"/>
                  <a:pt x="8233" y="21233"/>
                </a:cubicBezTo>
                <a:cubicBezTo>
                  <a:pt x="8247" y="21322"/>
                  <a:pt x="8259" y="21414"/>
                  <a:pt x="8272" y="21502"/>
                </a:cubicBezTo>
                <a:cubicBezTo>
                  <a:pt x="8276" y="21535"/>
                  <a:pt x="8280" y="21568"/>
                  <a:pt x="8285" y="21600"/>
                </a:cubicBezTo>
                <a:lnTo>
                  <a:pt x="8316" y="21600"/>
                </a:lnTo>
                <a:cubicBezTo>
                  <a:pt x="8311" y="21564"/>
                  <a:pt x="8306" y="21529"/>
                  <a:pt x="8301" y="21493"/>
                </a:cubicBezTo>
                <a:cubicBezTo>
                  <a:pt x="8289" y="21404"/>
                  <a:pt x="8276" y="21313"/>
                  <a:pt x="8262" y="21224"/>
                </a:cubicBezTo>
                <a:cubicBezTo>
                  <a:pt x="8165" y="20624"/>
                  <a:pt x="8229" y="20171"/>
                  <a:pt x="8462" y="19798"/>
                </a:cubicBezTo>
                <a:cubicBezTo>
                  <a:pt x="8531" y="19687"/>
                  <a:pt x="8622" y="19543"/>
                  <a:pt x="8718" y="19404"/>
                </a:cubicBezTo>
                <a:cubicBezTo>
                  <a:pt x="9093" y="18855"/>
                  <a:pt x="9463" y="18629"/>
                  <a:pt x="9883" y="18692"/>
                </a:cubicBezTo>
                <a:cubicBezTo>
                  <a:pt x="10213" y="18741"/>
                  <a:pt x="10509" y="18557"/>
                  <a:pt x="10731" y="18391"/>
                </a:cubicBezTo>
                <a:cubicBezTo>
                  <a:pt x="10980" y="18205"/>
                  <a:pt x="11207" y="18117"/>
                  <a:pt x="11431" y="18124"/>
                </a:cubicBezTo>
                <a:cubicBezTo>
                  <a:pt x="11505" y="18126"/>
                  <a:pt x="11580" y="18139"/>
                  <a:pt x="11654" y="18162"/>
                </a:cubicBezTo>
                <a:cubicBezTo>
                  <a:pt x="11890" y="18235"/>
                  <a:pt x="12119" y="18357"/>
                  <a:pt x="12341" y="18476"/>
                </a:cubicBezTo>
                <a:lnTo>
                  <a:pt x="12405" y="18510"/>
                </a:lnTo>
                <a:cubicBezTo>
                  <a:pt x="12666" y="18648"/>
                  <a:pt x="12923" y="18766"/>
                  <a:pt x="13209" y="18696"/>
                </a:cubicBezTo>
                <a:cubicBezTo>
                  <a:pt x="13241" y="18688"/>
                  <a:pt x="13273" y="18681"/>
                  <a:pt x="13305" y="18672"/>
                </a:cubicBezTo>
                <a:cubicBezTo>
                  <a:pt x="13529" y="18616"/>
                  <a:pt x="13760" y="18559"/>
                  <a:pt x="13988" y="18570"/>
                </a:cubicBezTo>
                <a:cubicBezTo>
                  <a:pt x="14347" y="18588"/>
                  <a:pt x="14689" y="18666"/>
                  <a:pt x="15005" y="18802"/>
                </a:cubicBezTo>
                <a:cubicBezTo>
                  <a:pt x="15173" y="18875"/>
                  <a:pt x="15314" y="18999"/>
                  <a:pt x="15436" y="19183"/>
                </a:cubicBezTo>
                <a:cubicBezTo>
                  <a:pt x="15555" y="19363"/>
                  <a:pt x="15639" y="19584"/>
                  <a:pt x="15720" y="19796"/>
                </a:cubicBezTo>
                <a:cubicBezTo>
                  <a:pt x="15747" y="19864"/>
                  <a:pt x="15774" y="19934"/>
                  <a:pt x="15802" y="20002"/>
                </a:cubicBezTo>
                <a:cubicBezTo>
                  <a:pt x="16027" y="20553"/>
                  <a:pt x="16227" y="21056"/>
                  <a:pt x="16395" y="21600"/>
                </a:cubicBezTo>
                <a:lnTo>
                  <a:pt x="16428" y="21600"/>
                </a:lnTo>
                <a:cubicBezTo>
                  <a:pt x="16258" y="21046"/>
                  <a:pt x="16056" y="20536"/>
                  <a:pt x="15827" y="19977"/>
                </a:cubicBezTo>
                <a:cubicBezTo>
                  <a:pt x="15799" y="19910"/>
                  <a:pt x="15772" y="19840"/>
                  <a:pt x="15746" y="19773"/>
                </a:cubicBezTo>
                <a:cubicBezTo>
                  <a:pt x="15664" y="19558"/>
                  <a:pt x="15578" y="19336"/>
                  <a:pt x="15456" y="19152"/>
                </a:cubicBezTo>
                <a:cubicBezTo>
                  <a:pt x="15331" y="18962"/>
                  <a:pt x="15186" y="18833"/>
                  <a:pt x="15013" y="18759"/>
                </a:cubicBezTo>
                <a:cubicBezTo>
                  <a:pt x="14695" y="18621"/>
                  <a:pt x="14351" y="18543"/>
                  <a:pt x="13989" y="18525"/>
                </a:cubicBezTo>
                <a:cubicBezTo>
                  <a:pt x="13759" y="18513"/>
                  <a:pt x="13526" y="18572"/>
                  <a:pt x="13301" y="18629"/>
                </a:cubicBezTo>
                <a:cubicBezTo>
                  <a:pt x="13268" y="18637"/>
                  <a:pt x="13236" y="18645"/>
                  <a:pt x="13204" y="18652"/>
                </a:cubicBezTo>
                <a:cubicBezTo>
                  <a:pt x="12925" y="18721"/>
                  <a:pt x="12672" y="18604"/>
                  <a:pt x="12415" y="18468"/>
                </a:cubicBezTo>
                <a:lnTo>
                  <a:pt x="12350" y="18433"/>
                </a:lnTo>
                <a:cubicBezTo>
                  <a:pt x="12128" y="18314"/>
                  <a:pt x="11897" y="18192"/>
                  <a:pt x="11660" y="18119"/>
                </a:cubicBezTo>
                <a:cubicBezTo>
                  <a:pt x="11584" y="18096"/>
                  <a:pt x="11509" y="18083"/>
                  <a:pt x="11432" y="18081"/>
                </a:cubicBezTo>
                <a:close/>
                <a:moveTo>
                  <a:pt x="0" y="18257"/>
                </a:moveTo>
                <a:lnTo>
                  <a:pt x="0" y="18343"/>
                </a:lnTo>
                <a:cubicBezTo>
                  <a:pt x="164" y="18779"/>
                  <a:pt x="234" y="19236"/>
                  <a:pt x="205" y="19710"/>
                </a:cubicBezTo>
                <a:cubicBezTo>
                  <a:pt x="193" y="19908"/>
                  <a:pt x="145" y="20145"/>
                  <a:pt x="0" y="20294"/>
                </a:cubicBezTo>
                <a:lnTo>
                  <a:pt x="0" y="20344"/>
                </a:lnTo>
                <a:cubicBezTo>
                  <a:pt x="135" y="20216"/>
                  <a:pt x="218" y="20001"/>
                  <a:pt x="235" y="19714"/>
                </a:cubicBezTo>
                <a:cubicBezTo>
                  <a:pt x="265" y="19208"/>
                  <a:pt x="185" y="18719"/>
                  <a:pt x="0" y="18257"/>
                </a:cubicBezTo>
                <a:close/>
                <a:moveTo>
                  <a:pt x="11515" y="18492"/>
                </a:moveTo>
                <a:cubicBezTo>
                  <a:pt x="11235" y="18470"/>
                  <a:pt x="10980" y="18606"/>
                  <a:pt x="10744" y="18899"/>
                </a:cubicBezTo>
                <a:cubicBezTo>
                  <a:pt x="10502" y="19200"/>
                  <a:pt x="10234" y="19279"/>
                  <a:pt x="9924" y="19141"/>
                </a:cubicBezTo>
                <a:cubicBezTo>
                  <a:pt x="9608" y="19000"/>
                  <a:pt x="9305" y="19056"/>
                  <a:pt x="9048" y="19302"/>
                </a:cubicBezTo>
                <a:cubicBezTo>
                  <a:pt x="8767" y="19572"/>
                  <a:pt x="8558" y="20057"/>
                  <a:pt x="8504" y="20569"/>
                </a:cubicBezTo>
                <a:cubicBezTo>
                  <a:pt x="8486" y="20743"/>
                  <a:pt x="8509" y="20912"/>
                  <a:pt x="8530" y="21076"/>
                </a:cubicBezTo>
                <a:cubicBezTo>
                  <a:pt x="8537" y="21127"/>
                  <a:pt x="8544" y="21181"/>
                  <a:pt x="8549" y="21233"/>
                </a:cubicBezTo>
                <a:cubicBezTo>
                  <a:pt x="8559" y="21327"/>
                  <a:pt x="8576" y="21420"/>
                  <a:pt x="8593" y="21509"/>
                </a:cubicBezTo>
                <a:cubicBezTo>
                  <a:pt x="8598" y="21539"/>
                  <a:pt x="8602" y="21570"/>
                  <a:pt x="8608" y="21600"/>
                </a:cubicBezTo>
                <a:lnTo>
                  <a:pt x="8638" y="21600"/>
                </a:lnTo>
                <a:cubicBezTo>
                  <a:pt x="8632" y="21566"/>
                  <a:pt x="8627" y="21531"/>
                  <a:pt x="8621" y="21498"/>
                </a:cubicBezTo>
                <a:cubicBezTo>
                  <a:pt x="8605" y="21409"/>
                  <a:pt x="8589" y="21318"/>
                  <a:pt x="8579" y="21226"/>
                </a:cubicBezTo>
                <a:cubicBezTo>
                  <a:pt x="8573" y="21173"/>
                  <a:pt x="8566" y="21118"/>
                  <a:pt x="8559" y="21066"/>
                </a:cubicBezTo>
                <a:cubicBezTo>
                  <a:pt x="8538" y="20907"/>
                  <a:pt x="8516" y="20742"/>
                  <a:pt x="8534" y="20576"/>
                </a:cubicBezTo>
                <a:cubicBezTo>
                  <a:pt x="8587" y="20077"/>
                  <a:pt x="8790" y="19603"/>
                  <a:pt x="9064" y="19341"/>
                </a:cubicBezTo>
                <a:cubicBezTo>
                  <a:pt x="9314" y="19101"/>
                  <a:pt x="9609" y="19046"/>
                  <a:pt x="9916" y="19183"/>
                </a:cubicBezTo>
                <a:cubicBezTo>
                  <a:pt x="10236" y="19326"/>
                  <a:pt x="10513" y="19244"/>
                  <a:pt x="10763" y="18933"/>
                </a:cubicBezTo>
                <a:cubicBezTo>
                  <a:pt x="11131" y="18476"/>
                  <a:pt x="11547" y="18414"/>
                  <a:pt x="12035" y="18741"/>
                </a:cubicBezTo>
                <a:cubicBezTo>
                  <a:pt x="12135" y="18809"/>
                  <a:pt x="12235" y="18886"/>
                  <a:pt x="12332" y="18961"/>
                </a:cubicBezTo>
                <a:cubicBezTo>
                  <a:pt x="12377" y="18996"/>
                  <a:pt x="12421" y="19032"/>
                  <a:pt x="12466" y="19066"/>
                </a:cubicBezTo>
                <a:cubicBezTo>
                  <a:pt x="12742" y="19276"/>
                  <a:pt x="13021" y="19299"/>
                  <a:pt x="13295" y="19136"/>
                </a:cubicBezTo>
                <a:cubicBezTo>
                  <a:pt x="13726" y="18879"/>
                  <a:pt x="14100" y="18805"/>
                  <a:pt x="14472" y="18901"/>
                </a:cubicBezTo>
                <a:cubicBezTo>
                  <a:pt x="14922" y="19018"/>
                  <a:pt x="15218" y="19245"/>
                  <a:pt x="15431" y="19635"/>
                </a:cubicBezTo>
                <a:cubicBezTo>
                  <a:pt x="15811" y="20330"/>
                  <a:pt x="16069" y="20961"/>
                  <a:pt x="16234" y="21600"/>
                </a:cubicBezTo>
                <a:lnTo>
                  <a:pt x="16266" y="21600"/>
                </a:lnTo>
                <a:cubicBezTo>
                  <a:pt x="16101" y="20951"/>
                  <a:pt x="15839" y="20310"/>
                  <a:pt x="15454" y="19606"/>
                </a:cubicBezTo>
                <a:cubicBezTo>
                  <a:pt x="15235" y="19207"/>
                  <a:pt x="14934" y="18975"/>
                  <a:pt x="14476" y="18856"/>
                </a:cubicBezTo>
                <a:cubicBezTo>
                  <a:pt x="14099" y="18758"/>
                  <a:pt x="13721" y="18834"/>
                  <a:pt x="13284" y="19094"/>
                </a:cubicBezTo>
                <a:cubicBezTo>
                  <a:pt x="13015" y="19255"/>
                  <a:pt x="12752" y="19232"/>
                  <a:pt x="12479" y="19026"/>
                </a:cubicBezTo>
                <a:cubicBezTo>
                  <a:pt x="12434" y="18992"/>
                  <a:pt x="12390" y="18957"/>
                  <a:pt x="12346" y="18922"/>
                </a:cubicBezTo>
                <a:cubicBezTo>
                  <a:pt x="12249" y="18846"/>
                  <a:pt x="12148" y="18768"/>
                  <a:pt x="12047" y="18700"/>
                </a:cubicBezTo>
                <a:cubicBezTo>
                  <a:pt x="11860" y="18574"/>
                  <a:pt x="11683" y="18505"/>
                  <a:pt x="11515" y="18492"/>
                </a:cubicBezTo>
                <a:close/>
                <a:moveTo>
                  <a:pt x="17771" y="19459"/>
                </a:moveTo>
                <a:cubicBezTo>
                  <a:pt x="17645" y="19457"/>
                  <a:pt x="17516" y="19477"/>
                  <a:pt x="17384" y="19519"/>
                </a:cubicBezTo>
                <a:cubicBezTo>
                  <a:pt x="17235" y="19565"/>
                  <a:pt x="17131" y="19658"/>
                  <a:pt x="17075" y="19795"/>
                </a:cubicBezTo>
                <a:cubicBezTo>
                  <a:pt x="17018" y="19936"/>
                  <a:pt x="17011" y="20129"/>
                  <a:pt x="17053" y="20367"/>
                </a:cubicBezTo>
                <a:cubicBezTo>
                  <a:pt x="17091" y="20584"/>
                  <a:pt x="17155" y="20788"/>
                  <a:pt x="17217" y="20986"/>
                </a:cubicBezTo>
                <a:cubicBezTo>
                  <a:pt x="17228" y="21019"/>
                  <a:pt x="17237" y="21052"/>
                  <a:pt x="17248" y="21086"/>
                </a:cubicBezTo>
                <a:lnTo>
                  <a:pt x="17269" y="21157"/>
                </a:lnTo>
                <a:cubicBezTo>
                  <a:pt x="17314" y="21300"/>
                  <a:pt x="17358" y="21447"/>
                  <a:pt x="17389" y="21600"/>
                </a:cubicBezTo>
                <a:lnTo>
                  <a:pt x="17420" y="21600"/>
                </a:lnTo>
                <a:cubicBezTo>
                  <a:pt x="17389" y="21439"/>
                  <a:pt x="17343" y="21286"/>
                  <a:pt x="17297" y="21138"/>
                </a:cubicBezTo>
                <a:lnTo>
                  <a:pt x="17275" y="21068"/>
                </a:lnTo>
                <a:cubicBezTo>
                  <a:pt x="17264" y="21034"/>
                  <a:pt x="17254" y="21000"/>
                  <a:pt x="17243" y="20966"/>
                </a:cubicBezTo>
                <a:cubicBezTo>
                  <a:pt x="17182" y="20770"/>
                  <a:pt x="17119" y="20567"/>
                  <a:pt x="17081" y="20354"/>
                </a:cubicBezTo>
                <a:cubicBezTo>
                  <a:pt x="17041" y="20129"/>
                  <a:pt x="17048" y="19948"/>
                  <a:pt x="17101" y="19818"/>
                </a:cubicBezTo>
                <a:cubicBezTo>
                  <a:pt x="17152" y="19692"/>
                  <a:pt x="17249" y="19606"/>
                  <a:pt x="17389" y="19562"/>
                </a:cubicBezTo>
                <a:cubicBezTo>
                  <a:pt x="17519" y="19522"/>
                  <a:pt x="17647" y="19503"/>
                  <a:pt x="17771" y="19505"/>
                </a:cubicBezTo>
                <a:cubicBezTo>
                  <a:pt x="18143" y="19511"/>
                  <a:pt x="18487" y="19709"/>
                  <a:pt x="18798" y="20096"/>
                </a:cubicBezTo>
                <a:cubicBezTo>
                  <a:pt x="19192" y="20588"/>
                  <a:pt x="19497" y="21007"/>
                  <a:pt x="19757" y="21417"/>
                </a:cubicBezTo>
                <a:cubicBezTo>
                  <a:pt x="19794" y="21475"/>
                  <a:pt x="19830" y="21536"/>
                  <a:pt x="19866" y="21600"/>
                </a:cubicBezTo>
                <a:lnTo>
                  <a:pt x="19904" y="21600"/>
                </a:lnTo>
                <a:cubicBezTo>
                  <a:pt x="19864" y="21525"/>
                  <a:pt x="19821" y="21453"/>
                  <a:pt x="19779" y="21386"/>
                </a:cubicBezTo>
                <a:cubicBezTo>
                  <a:pt x="19518" y="20975"/>
                  <a:pt x="19212" y="20555"/>
                  <a:pt x="18817" y="20062"/>
                </a:cubicBezTo>
                <a:cubicBezTo>
                  <a:pt x="18501" y="19668"/>
                  <a:pt x="18150" y="19466"/>
                  <a:pt x="17771" y="19459"/>
                </a:cubicBezTo>
                <a:close/>
                <a:moveTo>
                  <a:pt x="14135" y="19508"/>
                </a:moveTo>
                <a:cubicBezTo>
                  <a:pt x="13922" y="19533"/>
                  <a:pt x="13711" y="19663"/>
                  <a:pt x="13506" y="19895"/>
                </a:cubicBezTo>
                <a:cubicBezTo>
                  <a:pt x="13134" y="20316"/>
                  <a:pt x="12910" y="20889"/>
                  <a:pt x="12836" y="21600"/>
                </a:cubicBezTo>
                <a:lnTo>
                  <a:pt x="12866" y="21600"/>
                </a:lnTo>
                <a:cubicBezTo>
                  <a:pt x="12940" y="20905"/>
                  <a:pt x="13159" y="20344"/>
                  <a:pt x="13523" y="19932"/>
                </a:cubicBezTo>
                <a:cubicBezTo>
                  <a:pt x="13723" y="19705"/>
                  <a:pt x="13930" y="19579"/>
                  <a:pt x="14137" y="19554"/>
                </a:cubicBezTo>
                <a:cubicBezTo>
                  <a:pt x="14344" y="19529"/>
                  <a:pt x="14552" y="19605"/>
                  <a:pt x="14754" y="19782"/>
                </a:cubicBezTo>
                <a:cubicBezTo>
                  <a:pt x="15263" y="20229"/>
                  <a:pt x="15589" y="20840"/>
                  <a:pt x="15726" y="21600"/>
                </a:cubicBezTo>
                <a:lnTo>
                  <a:pt x="15757" y="21600"/>
                </a:lnTo>
                <a:cubicBezTo>
                  <a:pt x="15619" y="20823"/>
                  <a:pt x="15287" y="20198"/>
                  <a:pt x="14768" y="19743"/>
                </a:cubicBezTo>
                <a:cubicBezTo>
                  <a:pt x="14560" y="19561"/>
                  <a:pt x="14347" y="19482"/>
                  <a:pt x="14135" y="19508"/>
                </a:cubicBezTo>
                <a:close/>
                <a:moveTo>
                  <a:pt x="14251" y="19985"/>
                </a:moveTo>
                <a:cubicBezTo>
                  <a:pt x="14046" y="19989"/>
                  <a:pt x="13839" y="20116"/>
                  <a:pt x="13678" y="20353"/>
                </a:cubicBezTo>
                <a:cubicBezTo>
                  <a:pt x="13454" y="20682"/>
                  <a:pt x="13328" y="21093"/>
                  <a:pt x="13290" y="21600"/>
                </a:cubicBezTo>
                <a:lnTo>
                  <a:pt x="13324" y="21600"/>
                </a:lnTo>
                <a:cubicBezTo>
                  <a:pt x="13362" y="21108"/>
                  <a:pt x="13481" y="20704"/>
                  <a:pt x="13698" y="20385"/>
                </a:cubicBezTo>
                <a:cubicBezTo>
                  <a:pt x="13854" y="20156"/>
                  <a:pt x="14053" y="20035"/>
                  <a:pt x="14251" y="20031"/>
                </a:cubicBezTo>
                <a:cubicBezTo>
                  <a:pt x="14370" y="20028"/>
                  <a:pt x="14487" y="20069"/>
                  <a:pt x="14595" y="20154"/>
                </a:cubicBezTo>
                <a:cubicBezTo>
                  <a:pt x="15053" y="20515"/>
                  <a:pt x="15322" y="20990"/>
                  <a:pt x="15420" y="21600"/>
                </a:cubicBezTo>
                <a:lnTo>
                  <a:pt x="15450" y="21600"/>
                </a:lnTo>
                <a:cubicBezTo>
                  <a:pt x="15352" y="20971"/>
                  <a:pt x="15078" y="20482"/>
                  <a:pt x="14610" y="20112"/>
                </a:cubicBezTo>
                <a:cubicBezTo>
                  <a:pt x="14497" y="20024"/>
                  <a:pt x="14375" y="19982"/>
                  <a:pt x="14251" y="19985"/>
                </a:cubicBezTo>
                <a:close/>
                <a:moveTo>
                  <a:pt x="17923" y="20012"/>
                </a:moveTo>
                <a:cubicBezTo>
                  <a:pt x="17840" y="20009"/>
                  <a:pt x="17755" y="20039"/>
                  <a:pt x="17671" y="20101"/>
                </a:cubicBezTo>
                <a:cubicBezTo>
                  <a:pt x="17542" y="20197"/>
                  <a:pt x="17489" y="20358"/>
                  <a:pt x="17512" y="20581"/>
                </a:cubicBezTo>
                <a:cubicBezTo>
                  <a:pt x="17534" y="20793"/>
                  <a:pt x="17574" y="21002"/>
                  <a:pt x="17612" y="21204"/>
                </a:cubicBezTo>
                <a:cubicBezTo>
                  <a:pt x="17634" y="21324"/>
                  <a:pt x="17659" y="21448"/>
                  <a:pt x="17678" y="21570"/>
                </a:cubicBezTo>
                <a:cubicBezTo>
                  <a:pt x="17680" y="21581"/>
                  <a:pt x="17680" y="21590"/>
                  <a:pt x="17681" y="21600"/>
                </a:cubicBezTo>
                <a:lnTo>
                  <a:pt x="17712" y="21600"/>
                </a:lnTo>
                <a:cubicBezTo>
                  <a:pt x="17710" y="21586"/>
                  <a:pt x="17709" y="21572"/>
                  <a:pt x="17707" y="21559"/>
                </a:cubicBezTo>
                <a:cubicBezTo>
                  <a:pt x="17687" y="21436"/>
                  <a:pt x="17663" y="21311"/>
                  <a:pt x="17641" y="21192"/>
                </a:cubicBezTo>
                <a:cubicBezTo>
                  <a:pt x="17603" y="20991"/>
                  <a:pt x="17563" y="20784"/>
                  <a:pt x="17542" y="20574"/>
                </a:cubicBezTo>
                <a:cubicBezTo>
                  <a:pt x="17521" y="20373"/>
                  <a:pt x="17569" y="20227"/>
                  <a:pt x="17684" y="20141"/>
                </a:cubicBezTo>
                <a:cubicBezTo>
                  <a:pt x="17791" y="20062"/>
                  <a:pt x="17897" y="20038"/>
                  <a:pt x="18001" y="20070"/>
                </a:cubicBezTo>
                <a:cubicBezTo>
                  <a:pt x="18226" y="20139"/>
                  <a:pt x="18387" y="20235"/>
                  <a:pt x="18523" y="20381"/>
                </a:cubicBezTo>
                <a:cubicBezTo>
                  <a:pt x="18841" y="20720"/>
                  <a:pt x="19170" y="21104"/>
                  <a:pt x="19444" y="21600"/>
                </a:cubicBezTo>
                <a:lnTo>
                  <a:pt x="19483" y="21600"/>
                </a:lnTo>
                <a:cubicBezTo>
                  <a:pt x="19204" y="21085"/>
                  <a:pt x="18866" y="20692"/>
                  <a:pt x="18540" y="20344"/>
                </a:cubicBezTo>
                <a:cubicBezTo>
                  <a:pt x="18400" y="20195"/>
                  <a:pt x="18236" y="20097"/>
                  <a:pt x="18007" y="20026"/>
                </a:cubicBezTo>
                <a:cubicBezTo>
                  <a:pt x="17979" y="20018"/>
                  <a:pt x="17951" y="20013"/>
                  <a:pt x="17923" y="20012"/>
                </a:cubicBezTo>
                <a:close/>
                <a:moveTo>
                  <a:pt x="14184" y="20090"/>
                </a:moveTo>
                <a:cubicBezTo>
                  <a:pt x="13894" y="20112"/>
                  <a:pt x="13623" y="20407"/>
                  <a:pt x="13470" y="20902"/>
                </a:cubicBezTo>
                <a:cubicBezTo>
                  <a:pt x="13402" y="21123"/>
                  <a:pt x="13355" y="21358"/>
                  <a:pt x="13328" y="21600"/>
                </a:cubicBezTo>
                <a:lnTo>
                  <a:pt x="13359" y="21600"/>
                </a:lnTo>
                <a:cubicBezTo>
                  <a:pt x="13385" y="21365"/>
                  <a:pt x="13430" y="21137"/>
                  <a:pt x="13497" y="20921"/>
                </a:cubicBezTo>
                <a:cubicBezTo>
                  <a:pt x="13645" y="20443"/>
                  <a:pt x="13906" y="20158"/>
                  <a:pt x="14185" y="20136"/>
                </a:cubicBezTo>
                <a:cubicBezTo>
                  <a:pt x="14278" y="20128"/>
                  <a:pt x="14374" y="20151"/>
                  <a:pt x="14467" y="20204"/>
                </a:cubicBezTo>
                <a:cubicBezTo>
                  <a:pt x="14902" y="20454"/>
                  <a:pt x="15189" y="20912"/>
                  <a:pt x="15323" y="21563"/>
                </a:cubicBezTo>
                <a:cubicBezTo>
                  <a:pt x="15325" y="21575"/>
                  <a:pt x="15327" y="21588"/>
                  <a:pt x="15329" y="21600"/>
                </a:cubicBezTo>
                <a:lnTo>
                  <a:pt x="15360" y="21600"/>
                </a:lnTo>
                <a:cubicBezTo>
                  <a:pt x="15357" y="21583"/>
                  <a:pt x="15354" y="21566"/>
                  <a:pt x="15351" y="21549"/>
                </a:cubicBezTo>
                <a:cubicBezTo>
                  <a:pt x="15214" y="20884"/>
                  <a:pt x="14920" y="20417"/>
                  <a:pt x="14477" y="20162"/>
                </a:cubicBezTo>
                <a:cubicBezTo>
                  <a:pt x="14380" y="20106"/>
                  <a:pt x="14281" y="20083"/>
                  <a:pt x="14184" y="20090"/>
                </a:cubicBezTo>
                <a:close/>
                <a:moveTo>
                  <a:pt x="5515" y="20337"/>
                </a:moveTo>
                <a:cubicBezTo>
                  <a:pt x="5482" y="20340"/>
                  <a:pt x="5448" y="20350"/>
                  <a:pt x="5413" y="20367"/>
                </a:cubicBezTo>
                <a:cubicBezTo>
                  <a:pt x="5304" y="20419"/>
                  <a:pt x="5229" y="20561"/>
                  <a:pt x="5194" y="20778"/>
                </a:cubicBezTo>
                <a:cubicBezTo>
                  <a:pt x="5148" y="21058"/>
                  <a:pt x="5174" y="21333"/>
                  <a:pt x="5200" y="21600"/>
                </a:cubicBezTo>
                <a:lnTo>
                  <a:pt x="5230" y="21600"/>
                </a:lnTo>
                <a:cubicBezTo>
                  <a:pt x="5230" y="21599"/>
                  <a:pt x="5230" y="21598"/>
                  <a:pt x="5229" y="21598"/>
                </a:cubicBezTo>
                <a:cubicBezTo>
                  <a:pt x="5204" y="21334"/>
                  <a:pt x="5177" y="21060"/>
                  <a:pt x="5221" y="20787"/>
                </a:cubicBezTo>
                <a:cubicBezTo>
                  <a:pt x="5244" y="20647"/>
                  <a:pt x="5298" y="20469"/>
                  <a:pt x="5421" y="20409"/>
                </a:cubicBezTo>
                <a:cubicBezTo>
                  <a:pt x="5454" y="20394"/>
                  <a:pt x="5485" y="20385"/>
                  <a:pt x="5516" y="20382"/>
                </a:cubicBezTo>
                <a:cubicBezTo>
                  <a:pt x="5609" y="20372"/>
                  <a:pt x="5695" y="20418"/>
                  <a:pt x="5774" y="20518"/>
                </a:cubicBezTo>
                <a:cubicBezTo>
                  <a:pt x="6021" y="20829"/>
                  <a:pt x="5997" y="21211"/>
                  <a:pt x="5935" y="21578"/>
                </a:cubicBezTo>
                <a:cubicBezTo>
                  <a:pt x="5933" y="21586"/>
                  <a:pt x="5931" y="21593"/>
                  <a:pt x="5930" y="21600"/>
                </a:cubicBezTo>
                <a:lnTo>
                  <a:pt x="5961" y="21600"/>
                </a:lnTo>
                <a:cubicBezTo>
                  <a:pt x="5962" y="21597"/>
                  <a:pt x="5963" y="21594"/>
                  <a:pt x="5964" y="21591"/>
                </a:cubicBezTo>
                <a:cubicBezTo>
                  <a:pt x="6025" y="21227"/>
                  <a:pt x="6053" y="20810"/>
                  <a:pt x="5793" y="20482"/>
                </a:cubicBezTo>
                <a:cubicBezTo>
                  <a:pt x="5708" y="20374"/>
                  <a:pt x="5615" y="20326"/>
                  <a:pt x="5515" y="20337"/>
                </a:cubicBezTo>
                <a:close/>
                <a:moveTo>
                  <a:pt x="5524" y="20469"/>
                </a:moveTo>
                <a:cubicBezTo>
                  <a:pt x="5484" y="20469"/>
                  <a:pt x="5446" y="20482"/>
                  <a:pt x="5410" y="20508"/>
                </a:cubicBezTo>
                <a:cubicBezTo>
                  <a:pt x="5335" y="20563"/>
                  <a:pt x="5279" y="20669"/>
                  <a:pt x="5257" y="20802"/>
                </a:cubicBezTo>
                <a:cubicBezTo>
                  <a:pt x="5225" y="20985"/>
                  <a:pt x="5218" y="21166"/>
                  <a:pt x="5233" y="21356"/>
                </a:cubicBezTo>
                <a:cubicBezTo>
                  <a:pt x="5236" y="21396"/>
                  <a:pt x="5242" y="21438"/>
                  <a:pt x="5247" y="21478"/>
                </a:cubicBezTo>
                <a:cubicBezTo>
                  <a:pt x="5252" y="21520"/>
                  <a:pt x="5255" y="21560"/>
                  <a:pt x="5258" y="21600"/>
                </a:cubicBezTo>
                <a:lnTo>
                  <a:pt x="5288" y="21600"/>
                </a:lnTo>
                <a:cubicBezTo>
                  <a:pt x="5285" y="21556"/>
                  <a:pt x="5281" y="21513"/>
                  <a:pt x="5276" y="21470"/>
                </a:cubicBezTo>
                <a:cubicBezTo>
                  <a:pt x="5270" y="21429"/>
                  <a:pt x="5265" y="21391"/>
                  <a:pt x="5262" y="21352"/>
                </a:cubicBezTo>
                <a:cubicBezTo>
                  <a:pt x="5247" y="21168"/>
                  <a:pt x="5255" y="20992"/>
                  <a:pt x="5285" y="20814"/>
                </a:cubicBezTo>
                <a:cubicBezTo>
                  <a:pt x="5306" y="20695"/>
                  <a:pt x="5357" y="20598"/>
                  <a:pt x="5424" y="20549"/>
                </a:cubicBezTo>
                <a:cubicBezTo>
                  <a:pt x="5456" y="20525"/>
                  <a:pt x="5490" y="20513"/>
                  <a:pt x="5524" y="20513"/>
                </a:cubicBezTo>
                <a:cubicBezTo>
                  <a:pt x="5559" y="20513"/>
                  <a:pt x="5594" y="20525"/>
                  <a:pt x="5629" y="20549"/>
                </a:cubicBezTo>
                <a:cubicBezTo>
                  <a:pt x="5756" y="20635"/>
                  <a:pt x="5839" y="20775"/>
                  <a:pt x="5875" y="20965"/>
                </a:cubicBezTo>
                <a:cubicBezTo>
                  <a:pt x="5917" y="21187"/>
                  <a:pt x="5887" y="21408"/>
                  <a:pt x="5853" y="21600"/>
                </a:cubicBezTo>
                <a:lnTo>
                  <a:pt x="5883" y="21600"/>
                </a:lnTo>
                <a:cubicBezTo>
                  <a:pt x="5917" y="21404"/>
                  <a:pt x="5947" y="21181"/>
                  <a:pt x="5903" y="20952"/>
                </a:cubicBezTo>
                <a:cubicBezTo>
                  <a:pt x="5865" y="20753"/>
                  <a:pt x="5775" y="20599"/>
                  <a:pt x="5642" y="20508"/>
                </a:cubicBezTo>
                <a:cubicBezTo>
                  <a:pt x="5603" y="20482"/>
                  <a:pt x="5563" y="20469"/>
                  <a:pt x="5524" y="20469"/>
                </a:cubicBezTo>
                <a:close/>
                <a:moveTo>
                  <a:pt x="18143" y="20556"/>
                </a:moveTo>
                <a:cubicBezTo>
                  <a:pt x="18087" y="20562"/>
                  <a:pt x="18036" y="20588"/>
                  <a:pt x="17994" y="20634"/>
                </a:cubicBezTo>
                <a:cubicBezTo>
                  <a:pt x="17911" y="20725"/>
                  <a:pt x="17866" y="20886"/>
                  <a:pt x="17864" y="21102"/>
                </a:cubicBezTo>
                <a:cubicBezTo>
                  <a:pt x="17862" y="21268"/>
                  <a:pt x="17862" y="21436"/>
                  <a:pt x="17863" y="21600"/>
                </a:cubicBezTo>
                <a:lnTo>
                  <a:pt x="17892" y="21600"/>
                </a:lnTo>
                <a:cubicBezTo>
                  <a:pt x="17892" y="21436"/>
                  <a:pt x="17892" y="21268"/>
                  <a:pt x="17893" y="21102"/>
                </a:cubicBezTo>
                <a:cubicBezTo>
                  <a:pt x="17895" y="20901"/>
                  <a:pt x="17937" y="20752"/>
                  <a:pt x="18012" y="20669"/>
                </a:cubicBezTo>
                <a:cubicBezTo>
                  <a:pt x="18050" y="20628"/>
                  <a:pt x="18096" y="20606"/>
                  <a:pt x="18148" y="20601"/>
                </a:cubicBezTo>
                <a:cubicBezTo>
                  <a:pt x="18200" y="20596"/>
                  <a:pt x="18257" y="20608"/>
                  <a:pt x="18321" y="20639"/>
                </a:cubicBezTo>
                <a:cubicBezTo>
                  <a:pt x="18591" y="20772"/>
                  <a:pt x="18808" y="21039"/>
                  <a:pt x="19044" y="21348"/>
                </a:cubicBezTo>
                <a:cubicBezTo>
                  <a:pt x="19103" y="21426"/>
                  <a:pt x="19159" y="21511"/>
                  <a:pt x="19211" y="21600"/>
                </a:cubicBezTo>
                <a:lnTo>
                  <a:pt x="19249" y="21600"/>
                </a:lnTo>
                <a:cubicBezTo>
                  <a:pt x="19192" y="21498"/>
                  <a:pt x="19130" y="21402"/>
                  <a:pt x="19063" y="21314"/>
                </a:cubicBezTo>
                <a:cubicBezTo>
                  <a:pt x="18825" y="21001"/>
                  <a:pt x="18606" y="20732"/>
                  <a:pt x="18330" y="20597"/>
                </a:cubicBezTo>
                <a:cubicBezTo>
                  <a:pt x="18263" y="20564"/>
                  <a:pt x="18200" y="20549"/>
                  <a:pt x="18143" y="20556"/>
                </a:cubicBezTo>
                <a:close/>
                <a:moveTo>
                  <a:pt x="14327" y="20556"/>
                </a:moveTo>
                <a:cubicBezTo>
                  <a:pt x="14175" y="20539"/>
                  <a:pt x="14020" y="20623"/>
                  <a:pt x="13894" y="20802"/>
                </a:cubicBezTo>
                <a:cubicBezTo>
                  <a:pt x="13738" y="21022"/>
                  <a:pt x="13679" y="21286"/>
                  <a:pt x="13660" y="21600"/>
                </a:cubicBezTo>
                <a:lnTo>
                  <a:pt x="13691" y="21600"/>
                </a:lnTo>
                <a:cubicBezTo>
                  <a:pt x="13710" y="21299"/>
                  <a:pt x="13766" y="21044"/>
                  <a:pt x="13914" y="20835"/>
                </a:cubicBezTo>
                <a:cubicBezTo>
                  <a:pt x="14034" y="20665"/>
                  <a:pt x="14180" y="20586"/>
                  <a:pt x="14324" y="20602"/>
                </a:cubicBezTo>
                <a:cubicBezTo>
                  <a:pt x="14410" y="20612"/>
                  <a:pt x="14496" y="20656"/>
                  <a:pt x="14574" y="20735"/>
                </a:cubicBezTo>
                <a:cubicBezTo>
                  <a:pt x="14807" y="20970"/>
                  <a:pt x="14958" y="21256"/>
                  <a:pt x="15035" y="21600"/>
                </a:cubicBezTo>
                <a:lnTo>
                  <a:pt x="15067" y="21600"/>
                </a:lnTo>
                <a:cubicBezTo>
                  <a:pt x="14988" y="21241"/>
                  <a:pt x="14829" y="20938"/>
                  <a:pt x="14591" y="20697"/>
                </a:cubicBezTo>
                <a:cubicBezTo>
                  <a:pt x="14508" y="20613"/>
                  <a:pt x="14418" y="20566"/>
                  <a:pt x="14327" y="20556"/>
                </a:cubicBezTo>
                <a:close/>
                <a:moveTo>
                  <a:pt x="14268" y="20668"/>
                </a:moveTo>
                <a:cubicBezTo>
                  <a:pt x="14230" y="20669"/>
                  <a:pt x="14192" y="20677"/>
                  <a:pt x="14154" y="20692"/>
                </a:cubicBezTo>
                <a:cubicBezTo>
                  <a:pt x="13996" y="20759"/>
                  <a:pt x="13866" y="20958"/>
                  <a:pt x="13785" y="21254"/>
                </a:cubicBezTo>
                <a:cubicBezTo>
                  <a:pt x="13754" y="21365"/>
                  <a:pt x="13742" y="21484"/>
                  <a:pt x="13730" y="21600"/>
                </a:cubicBezTo>
                <a:lnTo>
                  <a:pt x="13761" y="21600"/>
                </a:lnTo>
                <a:cubicBezTo>
                  <a:pt x="13772" y="21489"/>
                  <a:pt x="13783" y="21374"/>
                  <a:pt x="13812" y="21270"/>
                </a:cubicBezTo>
                <a:cubicBezTo>
                  <a:pt x="13889" y="20987"/>
                  <a:pt x="14013" y="20798"/>
                  <a:pt x="14162" y="20735"/>
                </a:cubicBezTo>
                <a:cubicBezTo>
                  <a:pt x="14197" y="20720"/>
                  <a:pt x="14234" y="20714"/>
                  <a:pt x="14270" y="20713"/>
                </a:cubicBezTo>
                <a:cubicBezTo>
                  <a:pt x="14378" y="20712"/>
                  <a:pt x="14490" y="20774"/>
                  <a:pt x="14600" y="20897"/>
                </a:cubicBezTo>
                <a:cubicBezTo>
                  <a:pt x="14787" y="21107"/>
                  <a:pt x="14908" y="21337"/>
                  <a:pt x="14967" y="21600"/>
                </a:cubicBezTo>
                <a:lnTo>
                  <a:pt x="14997" y="21600"/>
                </a:lnTo>
                <a:cubicBezTo>
                  <a:pt x="14937" y="21322"/>
                  <a:pt x="14813" y="21079"/>
                  <a:pt x="14618" y="20859"/>
                </a:cubicBezTo>
                <a:cubicBezTo>
                  <a:pt x="14503" y="20730"/>
                  <a:pt x="14384" y="20666"/>
                  <a:pt x="14268" y="20668"/>
                </a:cubicBezTo>
                <a:close/>
                <a:moveTo>
                  <a:pt x="11083" y="20689"/>
                </a:moveTo>
                <a:cubicBezTo>
                  <a:pt x="11034" y="20696"/>
                  <a:pt x="10993" y="20718"/>
                  <a:pt x="10960" y="20757"/>
                </a:cubicBezTo>
                <a:cubicBezTo>
                  <a:pt x="10891" y="20837"/>
                  <a:pt x="10855" y="20983"/>
                  <a:pt x="10853" y="21194"/>
                </a:cubicBezTo>
                <a:cubicBezTo>
                  <a:pt x="10851" y="21329"/>
                  <a:pt x="10852" y="21466"/>
                  <a:pt x="10852" y="21600"/>
                </a:cubicBezTo>
                <a:lnTo>
                  <a:pt x="10882" y="21600"/>
                </a:lnTo>
                <a:cubicBezTo>
                  <a:pt x="10881" y="21466"/>
                  <a:pt x="10881" y="21330"/>
                  <a:pt x="10883" y="21195"/>
                </a:cubicBezTo>
                <a:cubicBezTo>
                  <a:pt x="10885" y="20999"/>
                  <a:pt x="10917" y="20863"/>
                  <a:pt x="10978" y="20792"/>
                </a:cubicBezTo>
                <a:cubicBezTo>
                  <a:pt x="11008" y="20758"/>
                  <a:pt x="11045" y="20738"/>
                  <a:pt x="11089" y="20732"/>
                </a:cubicBezTo>
                <a:cubicBezTo>
                  <a:pt x="11133" y="20727"/>
                  <a:pt x="11185" y="20735"/>
                  <a:pt x="11243" y="20758"/>
                </a:cubicBezTo>
                <a:lnTo>
                  <a:pt x="11258" y="20764"/>
                </a:lnTo>
                <a:cubicBezTo>
                  <a:pt x="11434" y="20833"/>
                  <a:pt x="11615" y="20905"/>
                  <a:pt x="11790" y="20989"/>
                </a:cubicBezTo>
                <a:cubicBezTo>
                  <a:pt x="12046" y="21113"/>
                  <a:pt x="12135" y="21263"/>
                  <a:pt x="12126" y="21600"/>
                </a:cubicBezTo>
                <a:lnTo>
                  <a:pt x="12155" y="21600"/>
                </a:lnTo>
                <a:cubicBezTo>
                  <a:pt x="12165" y="21243"/>
                  <a:pt x="12068" y="21076"/>
                  <a:pt x="11798" y="20946"/>
                </a:cubicBezTo>
                <a:cubicBezTo>
                  <a:pt x="11623" y="20861"/>
                  <a:pt x="11441" y="20790"/>
                  <a:pt x="11266" y="20721"/>
                </a:cubicBezTo>
                <a:lnTo>
                  <a:pt x="11250" y="20714"/>
                </a:lnTo>
                <a:cubicBezTo>
                  <a:pt x="11187" y="20690"/>
                  <a:pt x="11131" y="20682"/>
                  <a:pt x="11083" y="20689"/>
                </a:cubicBezTo>
                <a:close/>
                <a:moveTo>
                  <a:pt x="9785" y="20861"/>
                </a:moveTo>
                <a:cubicBezTo>
                  <a:pt x="9768" y="20863"/>
                  <a:pt x="9750" y="20873"/>
                  <a:pt x="9729" y="20894"/>
                </a:cubicBezTo>
                <a:cubicBezTo>
                  <a:pt x="9625" y="20997"/>
                  <a:pt x="9590" y="21120"/>
                  <a:pt x="9623" y="21271"/>
                </a:cubicBezTo>
                <a:cubicBezTo>
                  <a:pt x="9647" y="21380"/>
                  <a:pt x="9670" y="21490"/>
                  <a:pt x="9693" y="21600"/>
                </a:cubicBezTo>
                <a:lnTo>
                  <a:pt x="9724" y="21600"/>
                </a:lnTo>
                <a:cubicBezTo>
                  <a:pt x="9700" y="21486"/>
                  <a:pt x="9677" y="21372"/>
                  <a:pt x="9652" y="21258"/>
                </a:cubicBezTo>
                <a:cubicBezTo>
                  <a:pt x="9623" y="21127"/>
                  <a:pt x="9653" y="21022"/>
                  <a:pt x="9746" y="20931"/>
                </a:cubicBezTo>
                <a:cubicBezTo>
                  <a:pt x="9760" y="20917"/>
                  <a:pt x="9772" y="20909"/>
                  <a:pt x="9784" y="20906"/>
                </a:cubicBezTo>
                <a:cubicBezTo>
                  <a:pt x="9818" y="20898"/>
                  <a:pt x="9844" y="20938"/>
                  <a:pt x="9877" y="20996"/>
                </a:cubicBezTo>
                <a:cubicBezTo>
                  <a:pt x="9886" y="21013"/>
                  <a:pt x="9896" y="21029"/>
                  <a:pt x="9905" y="21043"/>
                </a:cubicBezTo>
                <a:cubicBezTo>
                  <a:pt x="10013" y="21203"/>
                  <a:pt x="10040" y="21394"/>
                  <a:pt x="10046" y="21600"/>
                </a:cubicBezTo>
                <a:lnTo>
                  <a:pt x="10075" y="21600"/>
                </a:lnTo>
                <a:cubicBezTo>
                  <a:pt x="10069" y="21389"/>
                  <a:pt x="10040" y="21182"/>
                  <a:pt x="9926" y="21011"/>
                </a:cubicBezTo>
                <a:cubicBezTo>
                  <a:pt x="9917" y="20998"/>
                  <a:pt x="9908" y="20983"/>
                  <a:pt x="9900" y="20968"/>
                </a:cubicBezTo>
                <a:cubicBezTo>
                  <a:pt x="9872" y="20918"/>
                  <a:pt x="9836" y="20855"/>
                  <a:pt x="9785" y="20861"/>
                </a:cubicBezTo>
                <a:close/>
                <a:moveTo>
                  <a:pt x="18490" y="21537"/>
                </a:moveTo>
                <a:cubicBezTo>
                  <a:pt x="18451" y="21535"/>
                  <a:pt x="18418" y="21555"/>
                  <a:pt x="18383" y="21600"/>
                </a:cubicBezTo>
                <a:lnTo>
                  <a:pt x="18435" y="21600"/>
                </a:lnTo>
                <a:cubicBezTo>
                  <a:pt x="18467" y="21577"/>
                  <a:pt x="18502" y="21579"/>
                  <a:pt x="18544" y="21600"/>
                </a:cubicBezTo>
                <a:lnTo>
                  <a:pt x="18621" y="21600"/>
                </a:lnTo>
                <a:cubicBezTo>
                  <a:pt x="18569" y="21563"/>
                  <a:pt x="18526" y="21539"/>
                  <a:pt x="18490" y="21537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sz="1500">
              <a:latin typeface="Proxima Nova Rg" panose="020B0604020202020204" charset="0"/>
            </a:endParaRP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19403896-8E5A-4073-B168-43858BE005EE}"/>
              </a:ext>
            </a:extLst>
          </p:cNvPr>
          <p:cNvSpPr/>
          <p:nvPr userDrawn="1"/>
        </p:nvSpPr>
        <p:spPr>
          <a:xfrm>
            <a:off x="-9810750" y="0"/>
            <a:ext cx="9810748" cy="6858001"/>
          </a:xfrm>
          <a:prstGeom prst="rect">
            <a:avLst/>
          </a:pr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sz="1600"/>
          </a:p>
        </p:txBody>
      </p:sp>
      <p:sp>
        <p:nvSpPr>
          <p:cNvPr id="31" name="Hide" hidden="1">
            <a:extLst>
              <a:ext uri="{FF2B5EF4-FFF2-40B4-BE49-F238E27FC236}">
                <a16:creationId xmlns:a16="http://schemas.microsoft.com/office/drawing/2014/main" id="{4E585D4D-EAD1-4853-A659-1284D21EB196}"/>
              </a:ext>
            </a:extLst>
          </p:cNvPr>
          <p:cNvSpPr/>
          <p:nvPr userDrawn="1"/>
        </p:nvSpPr>
        <p:spPr>
          <a:xfrm>
            <a:off x="1291142" y="413850"/>
            <a:ext cx="10900858" cy="6444150"/>
          </a:xfrm>
          <a:custGeom>
            <a:avLst/>
            <a:gdLst>
              <a:gd name="connsiteX0" fmla="*/ 1270506 w 10900858"/>
              <a:gd name="connsiteY0" fmla="*/ 1401 h 6444150"/>
              <a:gd name="connsiteX1" fmla="*/ 3147753 w 10900858"/>
              <a:gd name="connsiteY1" fmla="*/ 172680 h 6444150"/>
              <a:gd name="connsiteX2" fmla="*/ 3170722 w 10900858"/>
              <a:gd name="connsiteY2" fmla="*/ 172605 h 6444150"/>
              <a:gd name="connsiteX3" fmla="*/ 10900858 w 10900858"/>
              <a:gd name="connsiteY3" fmla="*/ 877899 h 6444150"/>
              <a:gd name="connsiteX4" fmla="*/ 10900858 w 10900858"/>
              <a:gd name="connsiteY4" fmla="*/ 6444150 h 6444150"/>
              <a:gd name="connsiteX5" fmla="*/ 5219417 w 10900858"/>
              <a:gd name="connsiteY5" fmla="*/ 6444150 h 6444150"/>
              <a:gd name="connsiteX6" fmla="*/ 265678 w 10900858"/>
              <a:gd name="connsiteY6" fmla="*/ 5370351 h 6444150"/>
              <a:gd name="connsiteX7" fmla="*/ 6100 w 10900858"/>
              <a:gd name="connsiteY7" fmla="*/ 4977453 h 6444150"/>
              <a:gd name="connsiteX8" fmla="*/ 908901 w 10900858"/>
              <a:gd name="connsiteY8" fmla="*/ 273521 h 6444150"/>
              <a:gd name="connsiteX9" fmla="*/ 1270506 w 10900858"/>
              <a:gd name="connsiteY9" fmla="*/ 1401 h 644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00858" h="6444150">
                <a:moveTo>
                  <a:pt x="1270506" y="1401"/>
                </a:moveTo>
                <a:lnTo>
                  <a:pt x="3147753" y="172680"/>
                </a:lnTo>
                <a:lnTo>
                  <a:pt x="3170722" y="172605"/>
                </a:lnTo>
                <a:lnTo>
                  <a:pt x="10900858" y="877899"/>
                </a:lnTo>
                <a:lnTo>
                  <a:pt x="10900858" y="6444150"/>
                </a:lnTo>
                <a:lnTo>
                  <a:pt x="5219417" y="6444150"/>
                </a:lnTo>
                <a:lnTo>
                  <a:pt x="265678" y="5370351"/>
                </a:lnTo>
                <a:cubicBezTo>
                  <a:pt x="86828" y="5331584"/>
                  <a:pt x="-28398" y="5157174"/>
                  <a:pt x="6100" y="4977453"/>
                </a:cubicBezTo>
                <a:lnTo>
                  <a:pt x="908901" y="273521"/>
                </a:lnTo>
                <a:cubicBezTo>
                  <a:pt x="941603" y="103369"/>
                  <a:pt x="1097959" y="-14290"/>
                  <a:pt x="1270506" y="140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19050" tIns="19050" rIns="19050" bIns="19050">
            <a:noAutofit/>
          </a:bodyPr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sz="1600"/>
          </a:p>
        </p:txBody>
      </p:sp>
      <p:grpSp>
        <p:nvGrpSpPr>
          <p:cNvPr id="25" name="Seismic Logo Dawn Dusk" hidden="1">
            <a:extLst>
              <a:ext uri="{FF2B5EF4-FFF2-40B4-BE49-F238E27FC236}">
                <a16:creationId xmlns:a16="http://schemas.microsoft.com/office/drawing/2014/main" id="{9EF07CC5-E371-481C-B1B6-96AF58D4A0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7AFE963-31CF-4263-96DC-53E67AA0F844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AC20B62-F24D-4FF2-A122-02C5026401C5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0D1C88-7CE2-4C71-BDA4-6400BB9D29E6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0E0D635-EFDB-4C87-8297-616A2C8FB4B5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B5CE31D-B044-4FBE-90D5-8A505FA78C01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323C857-5DAA-445D-80D8-5F3069E29750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F735245-93A3-4E11-944B-8F6343288215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4464CFD-E2E0-4DA7-AAB2-C19D51FEB433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3FB80C1-9A68-40A8-A32C-D545598153ED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12C9F6B-701D-49AA-A53F-108D1BA74618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372652E-4716-4B45-AABF-C6AD14874C85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pic>
        <p:nvPicPr>
          <p:cNvPr id="39" name="Google Shape;1097;p15">
            <a:extLst>
              <a:ext uri="{FF2B5EF4-FFF2-40B4-BE49-F238E27FC236}">
                <a16:creationId xmlns:a16="http://schemas.microsoft.com/office/drawing/2014/main" id="{2CDA22C6-5324-455C-ED81-FC874ED8462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77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 animBg="1" advAuto="0"/>
      <p:bldP spid="31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Quote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aphic 21">
            <a:extLst>
              <a:ext uri="{FF2B5EF4-FFF2-40B4-BE49-F238E27FC236}">
                <a16:creationId xmlns:a16="http://schemas.microsoft.com/office/drawing/2014/main" id="{C81DFA62-E7DC-804E-DE73-CFE9E8501AC4}"/>
              </a:ext>
            </a:extLst>
          </p:cNvPr>
          <p:cNvGrpSpPr/>
          <p:nvPr userDrawn="1"/>
        </p:nvGrpSpPr>
        <p:grpSpPr>
          <a:xfrm>
            <a:off x="9338986" y="3588200"/>
            <a:ext cx="3071666" cy="2698003"/>
            <a:chOff x="8895708" y="3536224"/>
            <a:chExt cx="3071666" cy="2698003"/>
          </a:xfrm>
          <a:solidFill>
            <a:schemeClr val="bg2"/>
          </a:solidFill>
        </p:grpSpPr>
        <p:sp>
          <p:nvSpPr>
            <p:cNvPr id="27" name="Freeform: Shape 34">
              <a:extLst>
                <a:ext uri="{FF2B5EF4-FFF2-40B4-BE49-F238E27FC236}">
                  <a16:creationId xmlns:a16="http://schemas.microsoft.com/office/drawing/2014/main" id="{1C2A3885-AF05-065B-CC59-4B1BD58378C5}"/>
                </a:ext>
              </a:extLst>
            </p:cNvPr>
            <p:cNvSpPr/>
            <p:nvPr/>
          </p:nvSpPr>
          <p:spPr>
            <a:xfrm>
              <a:off x="11851190" y="5347466"/>
              <a:ext cx="116185" cy="132226"/>
            </a:xfrm>
            <a:custGeom>
              <a:avLst/>
              <a:gdLst>
                <a:gd name="connsiteX0" fmla="*/ 82977 w 116185"/>
                <a:gd name="connsiteY0" fmla="*/ 120960 h 132226"/>
                <a:gd name="connsiteX1" fmla="*/ 89264 w 116185"/>
                <a:gd name="connsiteY1" fmla="*/ 117435 h 132226"/>
                <a:gd name="connsiteX2" fmla="*/ 45544 w 116185"/>
                <a:gd name="connsiteY2" fmla="*/ -3437 h 132226"/>
                <a:gd name="connsiteX3" fmla="*/ -748 w 116185"/>
                <a:gd name="connsiteY3" fmla="*/ 65140 h 132226"/>
                <a:gd name="connsiteX4" fmla="*/ 10873 w 116185"/>
                <a:gd name="connsiteY4" fmla="*/ 103240 h 132226"/>
                <a:gd name="connsiteX5" fmla="*/ 82977 w 116185"/>
                <a:gd name="connsiteY5" fmla="*/ 120960 h 13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26">
                  <a:moveTo>
                    <a:pt x="82977" y="120960"/>
                  </a:moveTo>
                  <a:cubicBezTo>
                    <a:pt x="85168" y="119909"/>
                    <a:pt x="87264" y="118672"/>
                    <a:pt x="89264" y="117435"/>
                  </a:cubicBezTo>
                  <a:cubicBezTo>
                    <a:pt x="139841" y="84288"/>
                    <a:pt x="112695" y="-22966"/>
                    <a:pt x="45544" y="-3437"/>
                  </a:cubicBezTo>
                  <a:cubicBezTo>
                    <a:pt x="16969" y="4753"/>
                    <a:pt x="-1128" y="35709"/>
                    <a:pt x="-748" y="65140"/>
                  </a:cubicBezTo>
                  <a:cubicBezTo>
                    <a:pt x="-748" y="78763"/>
                    <a:pt x="3253" y="92004"/>
                    <a:pt x="10873" y="103240"/>
                  </a:cubicBezTo>
                  <a:cubicBezTo>
                    <a:pt x="27827" y="125243"/>
                    <a:pt x="57736" y="132578"/>
                    <a:pt x="82977" y="120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5">
              <a:extLst>
                <a:ext uri="{FF2B5EF4-FFF2-40B4-BE49-F238E27FC236}">
                  <a16:creationId xmlns:a16="http://schemas.microsoft.com/office/drawing/2014/main" id="{43CB15D4-3FDC-F19E-4A51-B7444A98FC73}"/>
                </a:ext>
              </a:extLst>
            </p:cNvPr>
            <p:cNvSpPr/>
            <p:nvPr/>
          </p:nvSpPr>
          <p:spPr>
            <a:xfrm>
              <a:off x="11522768" y="5347466"/>
              <a:ext cx="116161" cy="132226"/>
            </a:xfrm>
            <a:custGeom>
              <a:avLst/>
              <a:gdLst>
                <a:gd name="connsiteX0" fmla="*/ 82977 w 116161"/>
                <a:gd name="connsiteY0" fmla="*/ 120960 h 132226"/>
                <a:gd name="connsiteX1" fmla="*/ 89264 w 116161"/>
                <a:gd name="connsiteY1" fmla="*/ 117435 h 132226"/>
                <a:gd name="connsiteX2" fmla="*/ 45543 w 116161"/>
                <a:gd name="connsiteY2" fmla="*/ -3437 h 132226"/>
                <a:gd name="connsiteX3" fmla="*/ -748 w 116161"/>
                <a:gd name="connsiteY3" fmla="*/ 65140 h 132226"/>
                <a:gd name="connsiteX4" fmla="*/ 10873 w 116161"/>
                <a:gd name="connsiteY4" fmla="*/ 103240 h 132226"/>
                <a:gd name="connsiteX5" fmla="*/ 82977 w 116161"/>
                <a:gd name="connsiteY5" fmla="*/ 120960 h 13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61" h="132226">
                  <a:moveTo>
                    <a:pt x="82977" y="120960"/>
                  </a:moveTo>
                  <a:cubicBezTo>
                    <a:pt x="85168" y="119909"/>
                    <a:pt x="87263" y="118672"/>
                    <a:pt x="89264" y="117435"/>
                  </a:cubicBezTo>
                  <a:cubicBezTo>
                    <a:pt x="139841" y="84288"/>
                    <a:pt x="112600" y="-22966"/>
                    <a:pt x="45543" y="-3437"/>
                  </a:cubicBezTo>
                  <a:cubicBezTo>
                    <a:pt x="16968" y="4753"/>
                    <a:pt x="-1128" y="35709"/>
                    <a:pt x="-748" y="65140"/>
                  </a:cubicBezTo>
                  <a:cubicBezTo>
                    <a:pt x="-748" y="78763"/>
                    <a:pt x="3253" y="92004"/>
                    <a:pt x="10873" y="103240"/>
                  </a:cubicBezTo>
                  <a:cubicBezTo>
                    <a:pt x="27827" y="125243"/>
                    <a:pt x="57736" y="132578"/>
                    <a:pt x="82977" y="120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6">
              <a:extLst>
                <a:ext uri="{FF2B5EF4-FFF2-40B4-BE49-F238E27FC236}">
                  <a16:creationId xmlns:a16="http://schemas.microsoft.com/office/drawing/2014/main" id="{80ACEF3E-A2E9-56C7-4C11-9D5ABF0E588D}"/>
                </a:ext>
              </a:extLst>
            </p:cNvPr>
            <p:cNvSpPr/>
            <p:nvPr/>
          </p:nvSpPr>
          <p:spPr>
            <a:xfrm>
              <a:off x="11192806" y="5347351"/>
              <a:ext cx="118713" cy="131734"/>
            </a:xfrm>
            <a:custGeom>
              <a:avLst/>
              <a:gdLst>
                <a:gd name="connsiteX0" fmla="*/ 104042 w 118713"/>
                <a:gd name="connsiteY0" fmla="*/ 106787 h 131734"/>
                <a:gd name="connsiteX1" fmla="*/ 108520 w 118713"/>
                <a:gd name="connsiteY1" fmla="*/ 101072 h 131734"/>
                <a:gd name="connsiteX2" fmla="*/ 22032 w 118713"/>
                <a:gd name="connsiteY2" fmla="*/ 5822 h 131734"/>
                <a:gd name="connsiteX3" fmla="*/ 5364 w 118713"/>
                <a:gd name="connsiteY3" fmla="*/ 86975 h 131734"/>
                <a:gd name="connsiteX4" fmla="*/ 30796 w 118713"/>
                <a:gd name="connsiteY4" fmla="*/ 118122 h 131734"/>
                <a:gd name="connsiteX5" fmla="*/ 104042 w 118713"/>
                <a:gd name="connsiteY5" fmla="*/ 106787 h 13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734">
                  <a:moveTo>
                    <a:pt x="104042" y="106787"/>
                  </a:moveTo>
                  <a:cubicBezTo>
                    <a:pt x="105757" y="105071"/>
                    <a:pt x="107186" y="103071"/>
                    <a:pt x="108520" y="101072"/>
                  </a:cubicBezTo>
                  <a:cubicBezTo>
                    <a:pt x="142810" y="51158"/>
                    <a:pt x="76706" y="-37613"/>
                    <a:pt x="22032" y="5822"/>
                  </a:cubicBezTo>
                  <a:cubicBezTo>
                    <a:pt x="-1113" y="24299"/>
                    <a:pt x="-6543" y="59735"/>
                    <a:pt x="5364" y="86975"/>
                  </a:cubicBezTo>
                  <a:cubicBezTo>
                    <a:pt x="10507" y="99644"/>
                    <a:pt x="19366" y="110499"/>
                    <a:pt x="30796" y="118122"/>
                  </a:cubicBezTo>
                  <a:cubicBezTo>
                    <a:pt x="54894" y="131837"/>
                    <a:pt x="85278" y="127168"/>
                    <a:pt x="104042" y="106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7">
              <a:extLst>
                <a:ext uri="{FF2B5EF4-FFF2-40B4-BE49-F238E27FC236}">
                  <a16:creationId xmlns:a16="http://schemas.microsoft.com/office/drawing/2014/main" id="{996A2B1D-2F0C-32BF-79C0-5AD88510FD15}"/>
                </a:ext>
              </a:extLst>
            </p:cNvPr>
            <p:cNvSpPr/>
            <p:nvPr/>
          </p:nvSpPr>
          <p:spPr>
            <a:xfrm>
              <a:off x="10864015" y="5347683"/>
              <a:ext cx="120162" cy="129643"/>
            </a:xfrm>
            <a:custGeom>
              <a:avLst/>
              <a:gdLst>
                <a:gd name="connsiteX0" fmla="*/ 58215 w 120162"/>
                <a:gd name="connsiteY0" fmla="*/ -5751 h 129643"/>
                <a:gd name="connsiteX1" fmla="*/ 50976 w 120162"/>
                <a:gd name="connsiteY1" fmla="*/ -4989 h 129643"/>
                <a:gd name="connsiteX2" fmla="*/ 44880 w 120162"/>
                <a:gd name="connsiteY2" fmla="*/ 123506 h 129643"/>
                <a:gd name="connsiteX3" fmla="*/ 114032 w 120162"/>
                <a:gd name="connsiteY3" fmla="*/ 77974 h 129643"/>
                <a:gd name="connsiteX4" fmla="*/ 118033 w 120162"/>
                <a:gd name="connsiteY4" fmla="*/ 37971 h 129643"/>
                <a:gd name="connsiteX5" fmla="*/ 58215 w 120162"/>
                <a:gd name="connsiteY5" fmla="*/ -5751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215" y="-5751"/>
                  </a:moveTo>
                  <a:cubicBezTo>
                    <a:pt x="55834" y="-5654"/>
                    <a:pt x="53357" y="-5370"/>
                    <a:pt x="50976" y="-4989"/>
                  </a:cubicBezTo>
                  <a:cubicBezTo>
                    <a:pt x="-8460" y="6252"/>
                    <a:pt x="-24556" y="115692"/>
                    <a:pt x="44880" y="123506"/>
                  </a:cubicBezTo>
                  <a:cubicBezTo>
                    <a:pt x="74218" y="126836"/>
                    <a:pt x="102982" y="105502"/>
                    <a:pt x="114032" y="77974"/>
                  </a:cubicBezTo>
                  <a:cubicBezTo>
                    <a:pt x="119366" y="65305"/>
                    <a:pt x="120794" y="51399"/>
                    <a:pt x="118033" y="37971"/>
                  </a:cubicBezTo>
                  <a:cubicBezTo>
                    <a:pt x="110698" y="11299"/>
                    <a:pt x="85933" y="-6798"/>
                    <a:pt x="58215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8">
              <a:extLst>
                <a:ext uri="{FF2B5EF4-FFF2-40B4-BE49-F238E27FC236}">
                  <a16:creationId xmlns:a16="http://schemas.microsoft.com/office/drawing/2014/main" id="{A9F3EF4E-1E06-8C1E-29FC-1D9EAC59E247}"/>
                </a:ext>
              </a:extLst>
            </p:cNvPr>
            <p:cNvSpPr/>
            <p:nvPr/>
          </p:nvSpPr>
          <p:spPr>
            <a:xfrm>
              <a:off x="10535114" y="5349221"/>
              <a:ext cx="121443" cy="129642"/>
            </a:xfrm>
            <a:custGeom>
              <a:avLst/>
              <a:gdLst>
                <a:gd name="connsiteX0" fmla="*/ 6593 w 121443"/>
                <a:gd name="connsiteY0" fmla="*/ 22811 h 129642"/>
                <a:gd name="connsiteX1" fmla="*/ 3354 w 121443"/>
                <a:gd name="connsiteY1" fmla="*/ 29192 h 129642"/>
                <a:gd name="connsiteX2" fmla="*/ 107177 w 121443"/>
                <a:gd name="connsiteY2" fmla="*/ 105392 h 129642"/>
                <a:gd name="connsiteX3" fmla="*/ 107177 w 121443"/>
                <a:gd name="connsiteY3" fmla="*/ 22527 h 129642"/>
                <a:gd name="connsiteX4" fmla="*/ 76030 w 121443"/>
                <a:gd name="connsiteY4" fmla="*/ -2908 h 129642"/>
                <a:gd name="connsiteX5" fmla="*/ 6593 w 121443"/>
                <a:gd name="connsiteY5" fmla="*/ 22811 h 12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642">
                  <a:moveTo>
                    <a:pt x="6593" y="22811"/>
                  </a:moveTo>
                  <a:cubicBezTo>
                    <a:pt x="5355" y="24811"/>
                    <a:pt x="4307" y="27001"/>
                    <a:pt x="3354" y="29192"/>
                  </a:cubicBezTo>
                  <a:cubicBezTo>
                    <a:pt x="-20077" y="85007"/>
                    <a:pt x="62410" y="158733"/>
                    <a:pt x="107177" y="105392"/>
                  </a:cubicBezTo>
                  <a:cubicBezTo>
                    <a:pt x="126227" y="82626"/>
                    <a:pt x="124131" y="46907"/>
                    <a:pt x="107177" y="22527"/>
                  </a:cubicBezTo>
                  <a:cubicBezTo>
                    <a:pt x="99651" y="11095"/>
                    <a:pt x="88794" y="2235"/>
                    <a:pt x="76030" y="-2908"/>
                  </a:cubicBezTo>
                  <a:cubicBezTo>
                    <a:pt x="49741" y="-11382"/>
                    <a:pt x="21070" y="-718"/>
                    <a:pt x="6593" y="228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9">
              <a:extLst>
                <a:ext uri="{FF2B5EF4-FFF2-40B4-BE49-F238E27FC236}">
                  <a16:creationId xmlns:a16="http://schemas.microsoft.com/office/drawing/2014/main" id="{2D3EC29D-D421-AB54-5BB0-0674C1A9B283}"/>
                </a:ext>
              </a:extLst>
            </p:cNvPr>
            <p:cNvSpPr/>
            <p:nvPr/>
          </p:nvSpPr>
          <p:spPr>
            <a:xfrm>
              <a:off x="10207257" y="5349210"/>
              <a:ext cx="121451" cy="129654"/>
            </a:xfrm>
            <a:custGeom>
              <a:avLst/>
              <a:gdLst>
                <a:gd name="connsiteX0" fmla="*/ 6600 w 121451"/>
                <a:gd name="connsiteY0" fmla="*/ 22822 h 129654"/>
                <a:gd name="connsiteX1" fmla="*/ 3361 w 121451"/>
                <a:gd name="connsiteY1" fmla="*/ 29203 h 129654"/>
                <a:gd name="connsiteX2" fmla="*/ 107184 w 121451"/>
                <a:gd name="connsiteY2" fmla="*/ 105403 h 129654"/>
                <a:gd name="connsiteX3" fmla="*/ 107184 w 121451"/>
                <a:gd name="connsiteY3" fmla="*/ 22539 h 129654"/>
                <a:gd name="connsiteX4" fmla="*/ 76133 w 121451"/>
                <a:gd name="connsiteY4" fmla="*/ -2897 h 129654"/>
                <a:gd name="connsiteX5" fmla="*/ 6600 w 121451"/>
                <a:gd name="connsiteY5" fmla="*/ 22822 h 12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54">
                  <a:moveTo>
                    <a:pt x="6600" y="22822"/>
                  </a:moveTo>
                  <a:cubicBezTo>
                    <a:pt x="5361" y="24920"/>
                    <a:pt x="4314" y="27013"/>
                    <a:pt x="3361" y="29203"/>
                  </a:cubicBezTo>
                  <a:cubicBezTo>
                    <a:pt x="-20071" y="85018"/>
                    <a:pt x="62225" y="158744"/>
                    <a:pt x="107184" y="105403"/>
                  </a:cubicBezTo>
                  <a:cubicBezTo>
                    <a:pt x="126234" y="82637"/>
                    <a:pt x="124138" y="46918"/>
                    <a:pt x="107184" y="22539"/>
                  </a:cubicBezTo>
                  <a:cubicBezTo>
                    <a:pt x="99659" y="11107"/>
                    <a:pt x="88800" y="2247"/>
                    <a:pt x="76133" y="-2897"/>
                  </a:cubicBezTo>
                  <a:cubicBezTo>
                    <a:pt x="49844" y="-11371"/>
                    <a:pt x="21078" y="-800"/>
                    <a:pt x="6600" y="22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40">
              <a:extLst>
                <a:ext uri="{FF2B5EF4-FFF2-40B4-BE49-F238E27FC236}">
                  <a16:creationId xmlns:a16="http://schemas.microsoft.com/office/drawing/2014/main" id="{F0B9BF72-1F8D-D571-65B9-B79E736F18BA}"/>
                </a:ext>
              </a:extLst>
            </p:cNvPr>
            <p:cNvSpPr/>
            <p:nvPr/>
          </p:nvSpPr>
          <p:spPr>
            <a:xfrm>
              <a:off x="9880403" y="5348422"/>
              <a:ext cx="117524" cy="131321"/>
            </a:xfrm>
            <a:custGeom>
              <a:avLst/>
              <a:gdLst>
                <a:gd name="connsiteX0" fmla="*/ 72182 w 117524"/>
                <a:gd name="connsiteY0" fmla="*/ 123814 h 131321"/>
                <a:gd name="connsiteX1" fmla="*/ 79041 w 117524"/>
                <a:gd name="connsiteY1" fmla="*/ 121526 h 131321"/>
                <a:gd name="connsiteX2" fmla="*/ 59419 w 117524"/>
                <a:gd name="connsiteY2" fmla="*/ -5536 h 131321"/>
                <a:gd name="connsiteX3" fmla="*/ 555 w 117524"/>
                <a:gd name="connsiteY3" fmla="*/ 53041 h 131321"/>
                <a:gd name="connsiteX4" fmla="*/ 4650 w 117524"/>
                <a:gd name="connsiteY4" fmla="*/ 92951 h 131321"/>
                <a:gd name="connsiteX5" fmla="*/ 72182 w 117524"/>
                <a:gd name="connsiteY5" fmla="*/ 123814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321">
                  <a:moveTo>
                    <a:pt x="72182" y="123814"/>
                  </a:moveTo>
                  <a:cubicBezTo>
                    <a:pt x="74564" y="123242"/>
                    <a:pt x="76851" y="122479"/>
                    <a:pt x="79041" y="121526"/>
                  </a:cubicBezTo>
                  <a:cubicBezTo>
                    <a:pt x="135048" y="98666"/>
                    <a:pt x="128857" y="-11824"/>
                    <a:pt x="59419" y="-5536"/>
                  </a:cubicBezTo>
                  <a:cubicBezTo>
                    <a:pt x="29987" y="-2867"/>
                    <a:pt x="6175" y="23894"/>
                    <a:pt x="555" y="53041"/>
                  </a:cubicBezTo>
                  <a:cubicBezTo>
                    <a:pt x="-2112" y="66473"/>
                    <a:pt x="-683" y="80379"/>
                    <a:pt x="4650" y="92951"/>
                  </a:cubicBezTo>
                  <a:cubicBezTo>
                    <a:pt x="17319" y="117623"/>
                    <a:pt x="45227" y="130385"/>
                    <a:pt x="72182" y="123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41">
              <a:extLst>
                <a:ext uri="{FF2B5EF4-FFF2-40B4-BE49-F238E27FC236}">
                  <a16:creationId xmlns:a16="http://schemas.microsoft.com/office/drawing/2014/main" id="{E2C2BA07-C083-4D2A-C313-2A2B189E8AFA}"/>
                </a:ext>
              </a:extLst>
            </p:cNvPr>
            <p:cNvSpPr/>
            <p:nvPr/>
          </p:nvSpPr>
          <p:spPr>
            <a:xfrm>
              <a:off x="9552104" y="5348422"/>
              <a:ext cx="117495" cy="131321"/>
            </a:xfrm>
            <a:custGeom>
              <a:avLst/>
              <a:gdLst>
                <a:gd name="connsiteX0" fmla="*/ 72154 w 117495"/>
                <a:gd name="connsiteY0" fmla="*/ 123814 h 131321"/>
                <a:gd name="connsiteX1" fmla="*/ 79012 w 117495"/>
                <a:gd name="connsiteY1" fmla="*/ 121526 h 131321"/>
                <a:gd name="connsiteX2" fmla="*/ 59391 w 117495"/>
                <a:gd name="connsiteY2" fmla="*/ -5536 h 131321"/>
                <a:gd name="connsiteX3" fmla="*/ 622 w 117495"/>
                <a:gd name="connsiteY3" fmla="*/ 53041 h 131321"/>
                <a:gd name="connsiteX4" fmla="*/ 4622 w 117495"/>
                <a:gd name="connsiteY4" fmla="*/ 92951 h 131321"/>
                <a:gd name="connsiteX5" fmla="*/ 72154 w 117495"/>
                <a:gd name="connsiteY5" fmla="*/ 123814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2154" y="123814"/>
                  </a:moveTo>
                  <a:cubicBezTo>
                    <a:pt x="74536" y="123242"/>
                    <a:pt x="76821" y="122479"/>
                    <a:pt x="79012" y="121526"/>
                  </a:cubicBezTo>
                  <a:cubicBezTo>
                    <a:pt x="135019" y="98666"/>
                    <a:pt x="128829" y="-11824"/>
                    <a:pt x="59391" y="-5536"/>
                  </a:cubicBezTo>
                  <a:cubicBezTo>
                    <a:pt x="29959" y="-2867"/>
                    <a:pt x="6051" y="23894"/>
                    <a:pt x="622" y="53041"/>
                  </a:cubicBezTo>
                  <a:cubicBezTo>
                    <a:pt x="-2141" y="66473"/>
                    <a:pt x="-712" y="80379"/>
                    <a:pt x="4622" y="92951"/>
                  </a:cubicBezTo>
                  <a:cubicBezTo>
                    <a:pt x="17291" y="117623"/>
                    <a:pt x="45199" y="130385"/>
                    <a:pt x="72154" y="123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42">
              <a:extLst>
                <a:ext uri="{FF2B5EF4-FFF2-40B4-BE49-F238E27FC236}">
                  <a16:creationId xmlns:a16="http://schemas.microsoft.com/office/drawing/2014/main" id="{6382D41F-29C1-4837-8392-C1DE2BE8B645}"/>
                </a:ext>
              </a:extLst>
            </p:cNvPr>
            <p:cNvSpPr/>
            <p:nvPr/>
          </p:nvSpPr>
          <p:spPr>
            <a:xfrm>
              <a:off x="9221867" y="5348510"/>
              <a:ext cx="121409" cy="129614"/>
            </a:xfrm>
            <a:custGeom>
              <a:avLst/>
              <a:gdLst>
                <a:gd name="connsiteX0" fmla="*/ 113309 w 121409"/>
                <a:gd name="connsiteY0" fmla="*/ 95243 h 129614"/>
                <a:gd name="connsiteX1" fmla="*/ 116547 w 121409"/>
                <a:gd name="connsiteY1" fmla="*/ 88862 h 129614"/>
                <a:gd name="connsiteX2" fmla="*/ 12725 w 121409"/>
                <a:gd name="connsiteY2" fmla="*/ 12662 h 129614"/>
                <a:gd name="connsiteX3" fmla="*/ 12725 w 121409"/>
                <a:gd name="connsiteY3" fmla="*/ 95531 h 129614"/>
                <a:gd name="connsiteX4" fmla="*/ 43871 w 121409"/>
                <a:gd name="connsiteY4" fmla="*/ 120869 h 129614"/>
                <a:gd name="connsiteX5" fmla="*/ 113309 w 121409"/>
                <a:gd name="connsiteY5" fmla="*/ 95243 h 129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614">
                  <a:moveTo>
                    <a:pt x="113309" y="95243"/>
                  </a:moveTo>
                  <a:cubicBezTo>
                    <a:pt x="114538" y="93150"/>
                    <a:pt x="115623" y="91053"/>
                    <a:pt x="116547" y="88862"/>
                  </a:cubicBezTo>
                  <a:cubicBezTo>
                    <a:pt x="139978" y="33047"/>
                    <a:pt x="57492" y="-40679"/>
                    <a:pt x="12725" y="12662"/>
                  </a:cubicBezTo>
                  <a:cubicBezTo>
                    <a:pt x="-6325" y="35428"/>
                    <a:pt x="-4135" y="71147"/>
                    <a:pt x="12725" y="95531"/>
                  </a:cubicBezTo>
                  <a:cubicBezTo>
                    <a:pt x="20325" y="106866"/>
                    <a:pt x="31184" y="115725"/>
                    <a:pt x="43871" y="120869"/>
                  </a:cubicBezTo>
                  <a:cubicBezTo>
                    <a:pt x="70160" y="129441"/>
                    <a:pt x="98878" y="118865"/>
                    <a:pt x="113309" y="95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3">
              <a:extLst>
                <a:ext uri="{FF2B5EF4-FFF2-40B4-BE49-F238E27FC236}">
                  <a16:creationId xmlns:a16="http://schemas.microsoft.com/office/drawing/2014/main" id="{1917A60C-79C7-D9A2-9565-27129FBA1F1F}"/>
                </a:ext>
              </a:extLst>
            </p:cNvPr>
            <p:cNvSpPr/>
            <p:nvPr/>
          </p:nvSpPr>
          <p:spPr>
            <a:xfrm>
              <a:off x="8895708" y="5348422"/>
              <a:ext cx="117238" cy="131357"/>
            </a:xfrm>
            <a:custGeom>
              <a:avLst/>
              <a:gdLst>
                <a:gd name="connsiteX0" fmla="*/ 71897 w 117238"/>
                <a:gd name="connsiteY0" fmla="*/ 123814 h 131357"/>
                <a:gd name="connsiteX1" fmla="*/ 78755 w 117238"/>
                <a:gd name="connsiteY1" fmla="*/ 121526 h 131357"/>
                <a:gd name="connsiteX2" fmla="*/ 59134 w 117238"/>
                <a:gd name="connsiteY2" fmla="*/ -5536 h 131357"/>
                <a:gd name="connsiteX3" fmla="*/ 555 w 117238"/>
                <a:gd name="connsiteY3" fmla="*/ 53041 h 131357"/>
                <a:gd name="connsiteX4" fmla="*/ 4651 w 117238"/>
                <a:gd name="connsiteY4" fmla="*/ 92951 h 131357"/>
                <a:gd name="connsiteX5" fmla="*/ 71897 w 117238"/>
                <a:gd name="connsiteY5" fmla="*/ 123814 h 13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357">
                  <a:moveTo>
                    <a:pt x="71897" y="123814"/>
                  </a:moveTo>
                  <a:cubicBezTo>
                    <a:pt x="74241" y="123242"/>
                    <a:pt x="76536" y="122479"/>
                    <a:pt x="78755" y="121526"/>
                  </a:cubicBezTo>
                  <a:cubicBezTo>
                    <a:pt x="134763" y="98666"/>
                    <a:pt x="128571" y="-11824"/>
                    <a:pt x="59134" y="-5536"/>
                  </a:cubicBezTo>
                  <a:cubicBezTo>
                    <a:pt x="29797" y="-2867"/>
                    <a:pt x="5889" y="23894"/>
                    <a:pt x="555" y="53041"/>
                  </a:cubicBezTo>
                  <a:cubicBezTo>
                    <a:pt x="-2112" y="66473"/>
                    <a:pt x="-683" y="80379"/>
                    <a:pt x="4651" y="92951"/>
                  </a:cubicBezTo>
                  <a:cubicBezTo>
                    <a:pt x="17119" y="117623"/>
                    <a:pt x="45027" y="130483"/>
                    <a:pt x="71897" y="123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44">
              <a:extLst>
                <a:ext uri="{FF2B5EF4-FFF2-40B4-BE49-F238E27FC236}">
                  <a16:creationId xmlns:a16="http://schemas.microsoft.com/office/drawing/2014/main" id="{49A260AB-ED0B-6889-F5AF-05DA3D4AC19B}"/>
                </a:ext>
              </a:extLst>
            </p:cNvPr>
            <p:cNvSpPr/>
            <p:nvPr/>
          </p:nvSpPr>
          <p:spPr>
            <a:xfrm>
              <a:off x="10716762" y="5594376"/>
              <a:ext cx="116231" cy="132435"/>
            </a:xfrm>
            <a:custGeom>
              <a:avLst/>
              <a:gdLst>
                <a:gd name="connsiteX0" fmla="*/ 82977 w 116231"/>
                <a:gd name="connsiteY0" fmla="*/ 121129 h 132435"/>
                <a:gd name="connsiteX1" fmla="*/ 89264 w 116231"/>
                <a:gd name="connsiteY1" fmla="*/ 117510 h 132435"/>
                <a:gd name="connsiteX2" fmla="*/ 45639 w 116231"/>
                <a:gd name="connsiteY2" fmla="*/ -3459 h 132435"/>
                <a:gd name="connsiteX3" fmla="*/ -748 w 116231"/>
                <a:gd name="connsiteY3" fmla="*/ 65216 h 132435"/>
                <a:gd name="connsiteX4" fmla="*/ 10872 w 116231"/>
                <a:gd name="connsiteY4" fmla="*/ 103316 h 132435"/>
                <a:gd name="connsiteX5" fmla="*/ 82977 w 116231"/>
                <a:gd name="connsiteY5" fmla="*/ 121129 h 1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435">
                  <a:moveTo>
                    <a:pt x="82977" y="121129"/>
                  </a:moveTo>
                  <a:cubicBezTo>
                    <a:pt x="85168" y="120082"/>
                    <a:pt x="87263" y="118840"/>
                    <a:pt x="89264" y="117510"/>
                  </a:cubicBezTo>
                  <a:cubicBezTo>
                    <a:pt x="139936" y="84363"/>
                    <a:pt x="112695" y="-22891"/>
                    <a:pt x="45639" y="-3459"/>
                  </a:cubicBezTo>
                  <a:cubicBezTo>
                    <a:pt x="17064" y="4829"/>
                    <a:pt x="-1128" y="35785"/>
                    <a:pt x="-748" y="65216"/>
                  </a:cubicBezTo>
                  <a:cubicBezTo>
                    <a:pt x="-748" y="78838"/>
                    <a:pt x="3253" y="92074"/>
                    <a:pt x="10872" y="103316"/>
                  </a:cubicBezTo>
                  <a:cubicBezTo>
                    <a:pt x="27732" y="125412"/>
                    <a:pt x="57735" y="132844"/>
                    <a:pt x="82977" y="1211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45">
              <a:extLst>
                <a:ext uri="{FF2B5EF4-FFF2-40B4-BE49-F238E27FC236}">
                  <a16:creationId xmlns:a16="http://schemas.microsoft.com/office/drawing/2014/main" id="{A65CA9B0-A1F5-8CE5-6513-2A45637C97D1}"/>
                </a:ext>
              </a:extLst>
            </p:cNvPr>
            <p:cNvSpPr/>
            <p:nvPr/>
          </p:nvSpPr>
          <p:spPr>
            <a:xfrm>
              <a:off x="10388531" y="5594376"/>
              <a:ext cx="116184" cy="132435"/>
            </a:xfrm>
            <a:custGeom>
              <a:avLst/>
              <a:gdLst>
                <a:gd name="connsiteX0" fmla="*/ 82977 w 116184"/>
                <a:gd name="connsiteY0" fmla="*/ 121129 h 132435"/>
                <a:gd name="connsiteX1" fmla="*/ 89263 w 116184"/>
                <a:gd name="connsiteY1" fmla="*/ 117510 h 132435"/>
                <a:gd name="connsiteX2" fmla="*/ 45543 w 116184"/>
                <a:gd name="connsiteY2" fmla="*/ -3459 h 132435"/>
                <a:gd name="connsiteX3" fmla="*/ -748 w 116184"/>
                <a:gd name="connsiteY3" fmla="*/ 65216 h 132435"/>
                <a:gd name="connsiteX4" fmla="*/ 10872 w 116184"/>
                <a:gd name="connsiteY4" fmla="*/ 103316 h 132435"/>
                <a:gd name="connsiteX5" fmla="*/ 82977 w 116184"/>
                <a:gd name="connsiteY5" fmla="*/ 121129 h 1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435">
                  <a:moveTo>
                    <a:pt x="82977" y="121129"/>
                  </a:moveTo>
                  <a:cubicBezTo>
                    <a:pt x="85168" y="120082"/>
                    <a:pt x="87263" y="118840"/>
                    <a:pt x="89263" y="117510"/>
                  </a:cubicBezTo>
                  <a:cubicBezTo>
                    <a:pt x="139841" y="84363"/>
                    <a:pt x="112695" y="-22891"/>
                    <a:pt x="45543" y="-3459"/>
                  </a:cubicBezTo>
                  <a:cubicBezTo>
                    <a:pt x="16968" y="4829"/>
                    <a:pt x="-1129" y="35785"/>
                    <a:pt x="-748" y="65216"/>
                  </a:cubicBezTo>
                  <a:cubicBezTo>
                    <a:pt x="-843" y="78838"/>
                    <a:pt x="3253" y="92074"/>
                    <a:pt x="10872" y="103316"/>
                  </a:cubicBezTo>
                  <a:cubicBezTo>
                    <a:pt x="27732" y="125412"/>
                    <a:pt x="57736" y="132844"/>
                    <a:pt x="82977" y="1211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46">
              <a:extLst>
                <a:ext uri="{FF2B5EF4-FFF2-40B4-BE49-F238E27FC236}">
                  <a16:creationId xmlns:a16="http://schemas.microsoft.com/office/drawing/2014/main" id="{5ACCDEAB-2B6A-752D-2135-BD5E15457F30}"/>
                </a:ext>
              </a:extLst>
            </p:cNvPr>
            <p:cNvSpPr/>
            <p:nvPr/>
          </p:nvSpPr>
          <p:spPr>
            <a:xfrm>
              <a:off x="10058855" y="5594336"/>
              <a:ext cx="118713" cy="131647"/>
            </a:xfrm>
            <a:custGeom>
              <a:avLst/>
              <a:gdLst>
                <a:gd name="connsiteX0" fmla="*/ 104043 w 118713"/>
                <a:gd name="connsiteY0" fmla="*/ 106783 h 131647"/>
                <a:gd name="connsiteX1" fmla="*/ 108519 w 118713"/>
                <a:gd name="connsiteY1" fmla="*/ 101072 h 131647"/>
                <a:gd name="connsiteX2" fmla="*/ 22033 w 118713"/>
                <a:gd name="connsiteY2" fmla="*/ 5822 h 131647"/>
                <a:gd name="connsiteX3" fmla="*/ 5364 w 118713"/>
                <a:gd name="connsiteY3" fmla="*/ 86975 h 131647"/>
                <a:gd name="connsiteX4" fmla="*/ 30795 w 118713"/>
                <a:gd name="connsiteY4" fmla="*/ 117931 h 131647"/>
                <a:gd name="connsiteX5" fmla="*/ 104043 w 118713"/>
                <a:gd name="connsiteY5" fmla="*/ 106783 h 13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47">
                  <a:moveTo>
                    <a:pt x="104043" y="106783"/>
                  </a:moveTo>
                  <a:cubicBezTo>
                    <a:pt x="105661" y="104974"/>
                    <a:pt x="107185" y="103071"/>
                    <a:pt x="108519" y="101072"/>
                  </a:cubicBezTo>
                  <a:cubicBezTo>
                    <a:pt x="142809" y="51158"/>
                    <a:pt x="76706" y="-37613"/>
                    <a:pt x="22033" y="5822"/>
                  </a:cubicBezTo>
                  <a:cubicBezTo>
                    <a:pt x="-1114" y="24299"/>
                    <a:pt x="-6542" y="59730"/>
                    <a:pt x="5364" y="86975"/>
                  </a:cubicBezTo>
                  <a:cubicBezTo>
                    <a:pt x="10507" y="99639"/>
                    <a:pt x="19365" y="110406"/>
                    <a:pt x="30795" y="117931"/>
                  </a:cubicBezTo>
                  <a:cubicBezTo>
                    <a:pt x="54798" y="131739"/>
                    <a:pt x="85183" y="127168"/>
                    <a:pt x="104043" y="10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47">
              <a:extLst>
                <a:ext uri="{FF2B5EF4-FFF2-40B4-BE49-F238E27FC236}">
                  <a16:creationId xmlns:a16="http://schemas.microsoft.com/office/drawing/2014/main" id="{19803687-CCE9-0A3D-E517-51C9238FD420}"/>
                </a:ext>
              </a:extLst>
            </p:cNvPr>
            <p:cNvSpPr/>
            <p:nvPr/>
          </p:nvSpPr>
          <p:spPr>
            <a:xfrm>
              <a:off x="9729787" y="5594660"/>
              <a:ext cx="120244" cy="129646"/>
            </a:xfrm>
            <a:custGeom>
              <a:avLst/>
              <a:gdLst>
                <a:gd name="connsiteX0" fmla="*/ 58207 w 120244"/>
                <a:gd name="connsiteY0" fmla="*/ -5743 h 129646"/>
                <a:gd name="connsiteX1" fmla="*/ 51063 w 120244"/>
                <a:gd name="connsiteY1" fmla="*/ -4981 h 129646"/>
                <a:gd name="connsiteX2" fmla="*/ 44871 w 120244"/>
                <a:gd name="connsiteY2" fmla="*/ 123509 h 129646"/>
                <a:gd name="connsiteX3" fmla="*/ 114023 w 120244"/>
                <a:gd name="connsiteY3" fmla="*/ 77884 h 129646"/>
                <a:gd name="connsiteX4" fmla="*/ 118118 w 120244"/>
                <a:gd name="connsiteY4" fmla="*/ 37975 h 129646"/>
                <a:gd name="connsiteX5" fmla="*/ 58207 w 120244"/>
                <a:gd name="connsiteY5" fmla="*/ -5743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207" y="-5743"/>
                  </a:moveTo>
                  <a:cubicBezTo>
                    <a:pt x="55825" y="-5650"/>
                    <a:pt x="53444" y="-5362"/>
                    <a:pt x="51063" y="-4981"/>
                  </a:cubicBezTo>
                  <a:cubicBezTo>
                    <a:pt x="-8468" y="6163"/>
                    <a:pt x="-24566" y="115603"/>
                    <a:pt x="44871" y="123509"/>
                  </a:cubicBezTo>
                  <a:cubicBezTo>
                    <a:pt x="74303" y="126844"/>
                    <a:pt x="102974" y="105413"/>
                    <a:pt x="114023" y="77884"/>
                  </a:cubicBezTo>
                  <a:cubicBezTo>
                    <a:pt x="119452" y="65313"/>
                    <a:pt x="120881" y="51407"/>
                    <a:pt x="118118" y="37975"/>
                  </a:cubicBezTo>
                  <a:cubicBezTo>
                    <a:pt x="110785" y="11209"/>
                    <a:pt x="85924" y="-6887"/>
                    <a:pt x="58207" y="-57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48">
              <a:extLst>
                <a:ext uri="{FF2B5EF4-FFF2-40B4-BE49-F238E27FC236}">
                  <a16:creationId xmlns:a16="http://schemas.microsoft.com/office/drawing/2014/main" id="{A3FCC47D-9906-FE84-FF04-1F47B0A3F00B}"/>
                </a:ext>
              </a:extLst>
            </p:cNvPr>
            <p:cNvSpPr/>
            <p:nvPr/>
          </p:nvSpPr>
          <p:spPr>
            <a:xfrm>
              <a:off x="11043095" y="5594660"/>
              <a:ext cx="120244" cy="129646"/>
            </a:xfrm>
            <a:custGeom>
              <a:avLst/>
              <a:gdLst>
                <a:gd name="connsiteX0" fmla="*/ 58207 w 120244"/>
                <a:gd name="connsiteY0" fmla="*/ -5743 h 129646"/>
                <a:gd name="connsiteX1" fmla="*/ 51063 w 120244"/>
                <a:gd name="connsiteY1" fmla="*/ -4981 h 129646"/>
                <a:gd name="connsiteX2" fmla="*/ 44871 w 120244"/>
                <a:gd name="connsiteY2" fmla="*/ 123509 h 129646"/>
                <a:gd name="connsiteX3" fmla="*/ 114023 w 120244"/>
                <a:gd name="connsiteY3" fmla="*/ 77884 h 129646"/>
                <a:gd name="connsiteX4" fmla="*/ 118118 w 120244"/>
                <a:gd name="connsiteY4" fmla="*/ 37975 h 129646"/>
                <a:gd name="connsiteX5" fmla="*/ 58207 w 120244"/>
                <a:gd name="connsiteY5" fmla="*/ -5743 h 1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6">
                  <a:moveTo>
                    <a:pt x="58207" y="-5743"/>
                  </a:moveTo>
                  <a:cubicBezTo>
                    <a:pt x="55825" y="-5650"/>
                    <a:pt x="53444" y="-5362"/>
                    <a:pt x="51063" y="-4981"/>
                  </a:cubicBezTo>
                  <a:cubicBezTo>
                    <a:pt x="-8468" y="6163"/>
                    <a:pt x="-24566" y="115603"/>
                    <a:pt x="44871" y="123509"/>
                  </a:cubicBezTo>
                  <a:cubicBezTo>
                    <a:pt x="74303" y="126844"/>
                    <a:pt x="102974" y="105413"/>
                    <a:pt x="114023" y="77884"/>
                  </a:cubicBezTo>
                  <a:cubicBezTo>
                    <a:pt x="119452" y="65313"/>
                    <a:pt x="120881" y="51407"/>
                    <a:pt x="118118" y="37975"/>
                  </a:cubicBezTo>
                  <a:cubicBezTo>
                    <a:pt x="110784" y="11209"/>
                    <a:pt x="85924" y="-6887"/>
                    <a:pt x="58207" y="-57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49">
              <a:extLst>
                <a:ext uri="{FF2B5EF4-FFF2-40B4-BE49-F238E27FC236}">
                  <a16:creationId xmlns:a16="http://schemas.microsoft.com/office/drawing/2014/main" id="{6E5B8B41-E774-F4C3-FF04-B182B05F2434}"/>
                </a:ext>
              </a:extLst>
            </p:cNvPr>
            <p:cNvSpPr/>
            <p:nvPr/>
          </p:nvSpPr>
          <p:spPr>
            <a:xfrm>
              <a:off x="9400935" y="5595963"/>
              <a:ext cx="121386" cy="129695"/>
            </a:xfrm>
            <a:custGeom>
              <a:avLst/>
              <a:gdLst>
                <a:gd name="connsiteX0" fmla="*/ 6535 w 121386"/>
                <a:gd name="connsiteY0" fmla="*/ 22766 h 129695"/>
                <a:gd name="connsiteX1" fmla="*/ 3392 w 121386"/>
                <a:gd name="connsiteY1" fmla="*/ 29245 h 129695"/>
                <a:gd name="connsiteX2" fmla="*/ 107119 w 121386"/>
                <a:gd name="connsiteY2" fmla="*/ 105445 h 129695"/>
                <a:gd name="connsiteX3" fmla="*/ 107119 w 121386"/>
                <a:gd name="connsiteY3" fmla="*/ 22575 h 129695"/>
                <a:gd name="connsiteX4" fmla="*/ 76068 w 121386"/>
                <a:gd name="connsiteY4" fmla="*/ -2856 h 129695"/>
                <a:gd name="connsiteX5" fmla="*/ 6535 w 121386"/>
                <a:gd name="connsiteY5" fmla="*/ 22766 h 12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695">
                  <a:moveTo>
                    <a:pt x="6535" y="22766"/>
                  </a:moveTo>
                  <a:cubicBezTo>
                    <a:pt x="5392" y="24863"/>
                    <a:pt x="4344" y="27054"/>
                    <a:pt x="3392" y="29245"/>
                  </a:cubicBezTo>
                  <a:cubicBezTo>
                    <a:pt x="-20135" y="85060"/>
                    <a:pt x="62161" y="158785"/>
                    <a:pt x="107119" y="105445"/>
                  </a:cubicBezTo>
                  <a:cubicBezTo>
                    <a:pt x="126169" y="82585"/>
                    <a:pt x="124073" y="46960"/>
                    <a:pt x="107119" y="22575"/>
                  </a:cubicBezTo>
                  <a:cubicBezTo>
                    <a:pt x="99594" y="11148"/>
                    <a:pt x="88735" y="2288"/>
                    <a:pt x="76068" y="-2856"/>
                  </a:cubicBezTo>
                  <a:cubicBezTo>
                    <a:pt x="49779" y="-11427"/>
                    <a:pt x="21013" y="-758"/>
                    <a:pt x="6535" y="22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0">
              <a:extLst>
                <a:ext uri="{FF2B5EF4-FFF2-40B4-BE49-F238E27FC236}">
                  <a16:creationId xmlns:a16="http://schemas.microsoft.com/office/drawing/2014/main" id="{A6F84EE6-A14B-6A57-44C6-F8A4AD99954A}"/>
                </a:ext>
              </a:extLst>
            </p:cNvPr>
            <p:cNvSpPr/>
            <p:nvPr/>
          </p:nvSpPr>
          <p:spPr>
            <a:xfrm>
              <a:off x="9072639" y="5595951"/>
              <a:ext cx="121450" cy="129707"/>
            </a:xfrm>
            <a:custGeom>
              <a:avLst/>
              <a:gdLst>
                <a:gd name="connsiteX0" fmla="*/ 6600 w 121450"/>
                <a:gd name="connsiteY0" fmla="*/ 22778 h 129707"/>
                <a:gd name="connsiteX1" fmla="*/ 3361 w 121450"/>
                <a:gd name="connsiteY1" fmla="*/ 29257 h 129707"/>
                <a:gd name="connsiteX2" fmla="*/ 107184 w 121450"/>
                <a:gd name="connsiteY2" fmla="*/ 105457 h 129707"/>
                <a:gd name="connsiteX3" fmla="*/ 107184 w 121450"/>
                <a:gd name="connsiteY3" fmla="*/ 22587 h 129707"/>
                <a:gd name="connsiteX4" fmla="*/ 76037 w 121450"/>
                <a:gd name="connsiteY4" fmla="*/ -2844 h 129707"/>
                <a:gd name="connsiteX5" fmla="*/ 6600 w 121450"/>
                <a:gd name="connsiteY5" fmla="*/ 22778 h 12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707">
                  <a:moveTo>
                    <a:pt x="6600" y="22778"/>
                  </a:moveTo>
                  <a:cubicBezTo>
                    <a:pt x="5390" y="24876"/>
                    <a:pt x="4304" y="27066"/>
                    <a:pt x="3361" y="29257"/>
                  </a:cubicBezTo>
                  <a:cubicBezTo>
                    <a:pt x="-20070" y="85072"/>
                    <a:pt x="62226" y="158798"/>
                    <a:pt x="107184" y="105457"/>
                  </a:cubicBezTo>
                  <a:cubicBezTo>
                    <a:pt x="126234" y="82598"/>
                    <a:pt x="124138" y="46972"/>
                    <a:pt x="107184" y="22587"/>
                  </a:cubicBezTo>
                  <a:cubicBezTo>
                    <a:pt x="99612" y="11160"/>
                    <a:pt x="88753" y="2300"/>
                    <a:pt x="76037" y="-2844"/>
                  </a:cubicBezTo>
                  <a:cubicBezTo>
                    <a:pt x="49748" y="-11415"/>
                    <a:pt x="21030" y="-844"/>
                    <a:pt x="6600" y="227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1">
              <a:extLst>
                <a:ext uri="{FF2B5EF4-FFF2-40B4-BE49-F238E27FC236}">
                  <a16:creationId xmlns:a16="http://schemas.microsoft.com/office/drawing/2014/main" id="{3CF0EF4A-AB1E-838F-FD3C-49B3438C692C}"/>
                </a:ext>
              </a:extLst>
            </p:cNvPr>
            <p:cNvSpPr/>
            <p:nvPr/>
          </p:nvSpPr>
          <p:spPr>
            <a:xfrm>
              <a:off x="11699129" y="5595495"/>
              <a:ext cx="121409" cy="129610"/>
            </a:xfrm>
            <a:custGeom>
              <a:avLst/>
              <a:gdLst>
                <a:gd name="connsiteX0" fmla="*/ 113308 w 121409"/>
                <a:gd name="connsiteY0" fmla="*/ 95243 h 129610"/>
                <a:gd name="connsiteX1" fmla="*/ 116547 w 121409"/>
                <a:gd name="connsiteY1" fmla="*/ 88862 h 129610"/>
                <a:gd name="connsiteX2" fmla="*/ 12725 w 121409"/>
                <a:gd name="connsiteY2" fmla="*/ 12662 h 129610"/>
                <a:gd name="connsiteX3" fmla="*/ 12725 w 121409"/>
                <a:gd name="connsiteY3" fmla="*/ 95531 h 129610"/>
                <a:gd name="connsiteX4" fmla="*/ 43871 w 121409"/>
                <a:gd name="connsiteY4" fmla="*/ 120865 h 129610"/>
                <a:gd name="connsiteX5" fmla="*/ 113308 w 121409"/>
                <a:gd name="connsiteY5" fmla="*/ 95243 h 12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610">
                  <a:moveTo>
                    <a:pt x="113308" y="95243"/>
                  </a:moveTo>
                  <a:cubicBezTo>
                    <a:pt x="114546" y="93150"/>
                    <a:pt x="115594" y="91053"/>
                    <a:pt x="116547" y="88862"/>
                  </a:cubicBezTo>
                  <a:cubicBezTo>
                    <a:pt x="139978" y="33047"/>
                    <a:pt x="57492" y="-40679"/>
                    <a:pt x="12725" y="12662"/>
                  </a:cubicBezTo>
                  <a:cubicBezTo>
                    <a:pt x="-6325" y="35428"/>
                    <a:pt x="-4135" y="71049"/>
                    <a:pt x="12725" y="95531"/>
                  </a:cubicBezTo>
                  <a:cubicBezTo>
                    <a:pt x="20344" y="106866"/>
                    <a:pt x="31202" y="115721"/>
                    <a:pt x="43871" y="120865"/>
                  </a:cubicBezTo>
                  <a:cubicBezTo>
                    <a:pt x="70161" y="129436"/>
                    <a:pt x="98925" y="118865"/>
                    <a:pt x="113308" y="95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2">
              <a:extLst>
                <a:ext uri="{FF2B5EF4-FFF2-40B4-BE49-F238E27FC236}">
                  <a16:creationId xmlns:a16="http://schemas.microsoft.com/office/drawing/2014/main" id="{893DE4BA-73D9-4D7F-3679-D21DC1C6A971}"/>
                </a:ext>
              </a:extLst>
            </p:cNvPr>
            <p:cNvSpPr/>
            <p:nvPr/>
          </p:nvSpPr>
          <p:spPr>
            <a:xfrm>
              <a:off x="11372713" y="5595407"/>
              <a:ext cx="117495" cy="131321"/>
            </a:xfrm>
            <a:custGeom>
              <a:avLst/>
              <a:gdLst>
                <a:gd name="connsiteX0" fmla="*/ 72155 w 117495"/>
                <a:gd name="connsiteY0" fmla="*/ 123814 h 131321"/>
                <a:gd name="connsiteX1" fmla="*/ 79013 w 117495"/>
                <a:gd name="connsiteY1" fmla="*/ 121526 h 131321"/>
                <a:gd name="connsiteX2" fmla="*/ 59392 w 117495"/>
                <a:gd name="connsiteY2" fmla="*/ -5536 h 131321"/>
                <a:gd name="connsiteX3" fmla="*/ 622 w 117495"/>
                <a:gd name="connsiteY3" fmla="*/ 53041 h 131321"/>
                <a:gd name="connsiteX4" fmla="*/ 4623 w 117495"/>
                <a:gd name="connsiteY4" fmla="*/ 92951 h 131321"/>
                <a:gd name="connsiteX5" fmla="*/ 72155 w 117495"/>
                <a:gd name="connsiteY5" fmla="*/ 123814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2155" y="123814"/>
                  </a:moveTo>
                  <a:cubicBezTo>
                    <a:pt x="74536" y="123242"/>
                    <a:pt x="76822" y="122479"/>
                    <a:pt x="79013" y="121526"/>
                  </a:cubicBezTo>
                  <a:cubicBezTo>
                    <a:pt x="135020" y="98666"/>
                    <a:pt x="128828" y="-11824"/>
                    <a:pt x="59392" y="-5536"/>
                  </a:cubicBezTo>
                  <a:cubicBezTo>
                    <a:pt x="29960" y="-2872"/>
                    <a:pt x="6052" y="23894"/>
                    <a:pt x="622" y="53041"/>
                  </a:cubicBezTo>
                  <a:cubicBezTo>
                    <a:pt x="-2141" y="66473"/>
                    <a:pt x="-712" y="80379"/>
                    <a:pt x="4623" y="92951"/>
                  </a:cubicBezTo>
                  <a:cubicBezTo>
                    <a:pt x="17291" y="117619"/>
                    <a:pt x="45200" y="130385"/>
                    <a:pt x="72155" y="123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3">
              <a:extLst>
                <a:ext uri="{FF2B5EF4-FFF2-40B4-BE49-F238E27FC236}">
                  <a16:creationId xmlns:a16="http://schemas.microsoft.com/office/drawing/2014/main" id="{381FE561-AF63-3442-1699-F2609406B280}"/>
                </a:ext>
              </a:extLst>
            </p:cNvPr>
            <p:cNvSpPr/>
            <p:nvPr/>
          </p:nvSpPr>
          <p:spPr>
            <a:xfrm>
              <a:off x="11851190" y="4837423"/>
              <a:ext cx="116185" cy="132297"/>
            </a:xfrm>
            <a:custGeom>
              <a:avLst/>
              <a:gdLst>
                <a:gd name="connsiteX0" fmla="*/ 82977 w 116185"/>
                <a:gd name="connsiteY0" fmla="*/ 121035 h 132297"/>
                <a:gd name="connsiteX1" fmla="*/ 89264 w 116185"/>
                <a:gd name="connsiteY1" fmla="*/ 117509 h 132297"/>
                <a:gd name="connsiteX2" fmla="*/ 45544 w 116185"/>
                <a:gd name="connsiteY2" fmla="*/ -3460 h 132297"/>
                <a:gd name="connsiteX3" fmla="*/ -748 w 116185"/>
                <a:gd name="connsiteY3" fmla="*/ 65122 h 132297"/>
                <a:gd name="connsiteX4" fmla="*/ 10873 w 116185"/>
                <a:gd name="connsiteY4" fmla="*/ 103222 h 132297"/>
                <a:gd name="connsiteX5" fmla="*/ 82977 w 116185"/>
                <a:gd name="connsiteY5" fmla="*/ 121035 h 13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97">
                  <a:moveTo>
                    <a:pt x="82977" y="121035"/>
                  </a:moveTo>
                  <a:cubicBezTo>
                    <a:pt x="85168" y="119988"/>
                    <a:pt x="87264" y="118746"/>
                    <a:pt x="89264" y="117509"/>
                  </a:cubicBezTo>
                  <a:cubicBezTo>
                    <a:pt x="139841" y="84362"/>
                    <a:pt x="112695" y="-22887"/>
                    <a:pt x="45544" y="-3460"/>
                  </a:cubicBezTo>
                  <a:cubicBezTo>
                    <a:pt x="16969" y="4828"/>
                    <a:pt x="-1128" y="35784"/>
                    <a:pt x="-748" y="65122"/>
                  </a:cubicBezTo>
                  <a:cubicBezTo>
                    <a:pt x="-748" y="78744"/>
                    <a:pt x="3253" y="91981"/>
                    <a:pt x="10873" y="103222"/>
                  </a:cubicBezTo>
                  <a:cubicBezTo>
                    <a:pt x="27827" y="125318"/>
                    <a:pt x="57736" y="132652"/>
                    <a:pt x="82977" y="121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54">
              <a:extLst>
                <a:ext uri="{FF2B5EF4-FFF2-40B4-BE49-F238E27FC236}">
                  <a16:creationId xmlns:a16="http://schemas.microsoft.com/office/drawing/2014/main" id="{1D8152ED-11BF-89E7-C906-DFDEE3579710}"/>
                </a:ext>
              </a:extLst>
            </p:cNvPr>
            <p:cNvSpPr/>
            <p:nvPr/>
          </p:nvSpPr>
          <p:spPr>
            <a:xfrm>
              <a:off x="11522768" y="4837423"/>
              <a:ext cx="116184" cy="132278"/>
            </a:xfrm>
            <a:custGeom>
              <a:avLst/>
              <a:gdLst>
                <a:gd name="connsiteX0" fmla="*/ 82977 w 116184"/>
                <a:gd name="connsiteY0" fmla="*/ 121035 h 132278"/>
                <a:gd name="connsiteX1" fmla="*/ 89264 w 116184"/>
                <a:gd name="connsiteY1" fmla="*/ 117509 h 132278"/>
                <a:gd name="connsiteX2" fmla="*/ 45543 w 116184"/>
                <a:gd name="connsiteY2" fmla="*/ -3460 h 132278"/>
                <a:gd name="connsiteX3" fmla="*/ -748 w 116184"/>
                <a:gd name="connsiteY3" fmla="*/ 65122 h 132278"/>
                <a:gd name="connsiteX4" fmla="*/ 10873 w 116184"/>
                <a:gd name="connsiteY4" fmla="*/ 103222 h 132278"/>
                <a:gd name="connsiteX5" fmla="*/ 82977 w 116184"/>
                <a:gd name="connsiteY5" fmla="*/ 121035 h 13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78">
                  <a:moveTo>
                    <a:pt x="82977" y="121035"/>
                  </a:moveTo>
                  <a:cubicBezTo>
                    <a:pt x="85168" y="119988"/>
                    <a:pt x="87263" y="118746"/>
                    <a:pt x="89264" y="117509"/>
                  </a:cubicBezTo>
                  <a:cubicBezTo>
                    <a:pt x="139841" y="84362"/>
                    <a:pt x="112695" y="-22887"/>
                    <a:pt x="45543" y="-3460"/>
                  </a:cubicBezTo>
                  <a:cubicBezTo>
                    <a:pt x="16968" y="4828"/>
                    <a:pt x="-1128" y="35784"/>
                    <a:pt x="-748" y="65122"/>
                  </a:cubicBezTo>
                  <a:cubicBezTo>
                    <a:pt x="-748" y="78744"/>
                    <a:pt x="3253" y="91981"/>
                    <a:pt x="10873" y="103222"/>
                  </a:cubicBezTo>
                  <a:cubicBezTo>
                    <a:pt x="27827" y="125225"/>
                    <a:pt x="57736" y="132652"/>
                    <a:pt x="82977" y="121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55">
              <a:extLst>
                <a:ext uri="{FF2B5EF4-FFF2-40B4-BE49-F238E27FC236}">
                  <a16:creationId xmlns:a16="http://schemas.microsoft.com/office/drawing/2014/main" id="{B2EDDD88-4819-C764-2F0C-56504C3DC8E5}"/>
                </a:ext>
              </a:extLst>
            </p:cNvPr>
            <p:cNvSpPr/>
            <p:nvPr/>
          </p:nvSpPr>
          <p:spPr>
            <a:xfrm>
              <a:off x="11192806" y="4837383"/>
              <a:ext cx="118713" cy="131645"/>
            </a:xfrm>
            <a:custGeom>
              <a:avLst/>
              <a:gdLst>
                <a:gd name="connsiteX0" fmla="*/ 104042 w 118713"/>
                <a:gd name="connsiteY0" fmla="*/ 106787 h 131645"/>
                <a:gd name="connsiteX1" fmla="*/ 108520 w 118713"/>
                <a:gd name="connsiteY1" fmla="*/ 101071 h 131645"/>
                <a:gd name="connsiteX2" fmla="*/ 22032 w 118713"/>
                <a:gd name="connsiteY2" fmla="*/ 5821 h 131645"/>
                <a:gd name="connsiteX3" fmla="*/ 5364 w 118713"/>
                <a:gd name="connsiteY3" fmla="*/ 86974 h 131645"/>
                <a:gd name="connsiteX4" fmla="*/ 30796 w 118713"/>
                <a:gd name="connsiteY4" fmla="*/ 118024 h 131645"/>
                <a:gd name="connsiteX5" fmla="*/ 104042 w 118713"/>
                <a:gd name="connsiteY5" fmla="*/ 106787 h 13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45">
                  <a:moveTo>
                    <a:pt x="104042" y="106787"/>
                  </a:moveTo>
                  <a:cubicBezTo>
                    <a:pt x="105662" y="104978"/>
                    <a:pt x="107186" y="103071"/>
                    <a:pt x="108520" y="101071"/>
                  </a:cubicBezTo>
                  <a:cubicBezTo>
                    <a:pt x="142810" y="51163"/>
                    <a:pt x="76706" y="-37613"/>
                    <a:pt x="22032" y="5821"/>
                  </a:cubicBezTo>
                  <a:cubicBezTo>
                    <a:pt x="-1113" y="24299"/>
                    <a:pt x="-6543" y="59734"/>
                    <a:pt x="5364" y="86974"/>
                  </a:cubicBezTo>
                  <a:cubicBezTo>
                    <a:pt x="10507" y="99643"/>
                    <a:pt x="19366" y="110503"/>
                    <a:pt x="30796" y="118024"/>
                  </a:cubicBezTo>
                  <a:cubicBezTo>
                    <a:pt x="54894" y="131744"/>
                    <a:pt x="85183" y="127074"/>
                    <a:pt x="104042" y="106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56">
              <a:extLst>
                <a:ext uri="{FF2B5EF4-FFF2-40B4-BE49-F238E27FC236}">
                  <a16:creationId xmlns:a16="http://schemas.microsoft.com/office/drawing/2014/main" id="{EB0BA30C-4BB1-8CCF-378C-BC6E7577F6B4}"/>
                </a:ext>
              </a:extLst>
            </p:cNvPr>
            <p:cNvSpPr/>
            <p:nvPr/>
          </p:nvSpPr>
          <p:spPr>
            <a:xfrm>
              <a:off x="10864015" y="4837621"/>
              <a:ext cx="120162" cy="129736"/>
            </a:xfrm>
            <a:custGeom>
              <a:avLst/>
              <a:gdLst>
                <a:gd name="connsiteX0" fmla="*/ 58215 w 120162"/>
                <a:gd name="connsiteY0" fmla="*/ -5751 h 129736"/>
                <a:gd name="connsiteX1" fmla="*/ 50976 w 120162"/>
                <a:gd name="connsiteY1" fmla="*/ -4896 h 129736"/>
                <a:gd name="connsiteX2" fmla="*/ 44880 w 120162"/>
                <a:gd name="connsiteY2" fmla="*/ 123599 h 129736"/>
                <a:gd name="connsiteX3" fmla="*/ 114032 w 120162"/>
                <a:gd name="connsiteY3" fmla="*/ 77974 h 129736"/>
                <a:gd name="connsiteX4" fmla="*/ 118033 w 120162"/>
                <a:gd name="connsiteY4" fmla="*/ 38065 h 129736"/>
                <a:gd name="connsiteX5" fmla="*/ 58215 w 120162"/>
                <a:gd name="connsiteY5" fmla="*/ -5751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215" y="-5751"/>
                  </a:moveTo>
                  <a:cubicBezTo>
                    <a:pt x="55739" y="-5658"/>
                    <a:pt x="53357" y="-5370"/>
                    <a:pt x="50976" y="-4896"/>
                  </a:cubicBezTo>
                  <a:cubicBezTo>
                    <a:pt x="-8460" y="6248"/>
                    <a:pt x="-24556" y="115692"/>
                    <a:pt x="44880" y="123599"/>
                  </a:cubicBezTo>
                  <a:cubicBezTo>
                    <a:pt x="74218" y="126933"/>
                    <a:pt x="102982" y="105502"/>
                    <a:pt x="114032" y="77974"/>
                  </a:cubicBezTo>
                  <a:cubicBezTo>
                    <a:pt x="119366" y="65398"/>
                    <a:pt x="120794" y="51492"/>
                    <a:pt x="118033" y="38065"/>
                  </a:cubicBezTo>
                  <a:cubicBezTo>
                    <a:pt x="110698" y="11299"/>
                    <a:pt x="85933" y="-6798"/>
                    <a:pt x="58215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57">
              <a:extLst>
                <a:ext uri="{FF2B5EF4-FFF2-40B4-BE49-F238E27FC236}">
                  <a16:creationId xmlns:a16="http://schemas.microsoft.com/office/drawing/2014/main" id="{21C085A2-CD85-D867-74B8-528318B62DBB}"/>
                </a:ext>
              </a:extLst>
            </p:cNvPr>
            <p:cNvSpPr/>
            <p:nvPr/>
          </p:nvSpPr>
          <p:spPr>
            <a:xfrm>
              <a:off x="10535114" y="4839093"/>
              <a:ext cx="121443" cy="129559"/>
            </a:xfrm>
            <a:custGeom>
              <a:avLst/>
              <a:gdLst>
                <a:gd name="connsiteX0" fmla="*/ 6593 w 121443"/>
                <a:gd name="connsiteY0" fmla="*/ 22686 h 129559"/>
                <a:gd name="connsiteX1" fmla="*/ 3354 w 121443"/>
                <a:gd name="connsiteY1" fmla="*/ 29160 h 129559"/>
                <a:gd name="connsiteX2" fmla="*/ 107177 w 121443"/>
                <a:gd name="connsiteY2" fmla="*/ 105360 h 129559"/>
                <a:gd name="connsiteX3" fmla="*/ 107177 w 121443"/>
                <a:gd name="connsiteY3" fmla="*/ 22495 h 129559"/>
                <a:gd name="connsiteX4" fmla="*/ 76030 w 121443"/>
                <a:gd name="connsiteY4" fmla="*/ -2843 h 129559"/>
                <a:gd name="connsiteX5" fmla="*/ 6593 w 121443"/>
                <a:gd name="connsiteY5" fmla="*/ 22686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59">
                  <a:moveTo>
                    <a:pt x="6593" y="22686"/>
                  </a:moveTo>
                  <a:cubicBezTo>
                    <a:pt x="5355" y="24779"/>
                    <a:pt x="4307" y="26970"/>
                    <a:pt x="3354" y="29160"/>
                  </a:cubicBezTo>
                  <a:cubicBezTo>
                    <a:pt x="-20077" y="84882"/>
                    <a:pt x="62410" y="158608"/>
                    <a:pt x="107177" y="105360"/>
                  </a:cubicBezTo>
                  <a:cubicBezTo>
                    <a:pt x="126227" y="82599"/>
                    <a:pt x="124131" y="46973"/>
                    <a:pt x="107177" y="22495"/>
                  </a:cubicBezTo>
                  <a:cubicBezTo>
                    <a:pt x="99557" y="11064"/>
                    <a:pt x="88699" y="2301"/>
                    <a:pt x="76030" y="-2843"/>
                  </a:cubicBezTo>
                  <a:cubicBezTo>
                    <a:pt x="49741" y="-11414"/>
                    <a:pt x="21070" y="-843"/>
                    <a:pt x="6593" y="226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58">
              <a:extLst>
                <a:ext uri="{FF2B5EF4-FFF2-40B4-BE49-F238E27FC236}">
                  <a16:creationId xmlns:a16="http://schemas.microsoft.com/office/drawing/2014/main" id="{D768E320-70D8-67ED-729E-FC9F34D3E0EA}"/>
                </a:ext>
              </a:extLst>
            </p:cNvPr>
            <p:cNvSpPr/>
            <p:nvPr/>
          </p:nvSpPr>
          <p:spPr>
            <a:xfrm>
              <a:off x="10207257" y="4839093"/>
              <a:ext cx="121451" cy="129559"/>
            </a:xfrm>
            <a:custGeom>
              <a:avLst/>
              <a:gdLst>
                <a:gd name="connsiteX0" fmla="*/ 6600 w 121451"/>
                <a:gd name="connsiteY0" fmla="*/ 22686 h 129559"/>
                <a:gd name="connsiteX1" fmla="*/ 3361 w 121451"/>
                <a:gd name="connsiteY1" fmla="*/ 29160 h 129559"/>
                <a:gd name="connsiteX2" fmla="*/ 107184 w 121451"/>
                <a:gd name="connsiteY2" fmla="*/ 105360 h 129559"/>
                <a:gd name="connsiteX3" fmla="*/ 107184 w 121451"/>
                <a:gd name="connsiteY3" fmla="*/ 22495 h 129559"/>
                <a:gd name="connsiteX4" fmla="*/ 76133 w 121451"/>
                <a:gd name="connsiteY4" fmla="*/ -2843 h 129559"/>
                <a:gd name="connsiteX5" fmla="*/ 6600 w 121451"/>
                <a:gd name="connsiteY5" fmla="*/ 22686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559">
                  <a:moveTo>
                    <a:pt x="6600" y="22686"/>
                  </a:moveTo>
                  <a:cubicBezTo>
                    <a:pt x="5361" y="24779"/>
                    <a:pt x="4314" y="26970"/>
                    <a:pt x="3361" y="29160"/>
                  </a:cubicBezTo>
                  <a:cubicBezTo>
                    <a:pt x="-20071" y="84882"/>
                    <a:pt x="62225" y="158608"/>
                    <a:pt x="107184" y="105360"/>
                  </a:cubicBezTo>
                  <a:cubicBezTo>
                    <a:pt x="126234" y="82599"/>
                    <a:pt x="124138" y="46973"/>
                    <a:pt x="107184" y="22495"/>
                  </a:cubicBezTo>
                  <a:cubicBezTo>
                    <a:pt x="99659" y="11161"/>
                    <a:pt x="88800" y="2301"/>
                    <a:pt x="76133" y="-2843"/>
                  </a:cubicBezTo>
                  <a:cubicBezTo>
                    <a:pt x="49844" y="-11414"/>
                    <a:pt x="21078" y="-843"/>
                    <a:pt x="6600" y="226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59">
              <a:extLst>
                <a:ext uri="{FF2B5EF4-FFF2-40B4-BE49-F238E27FC236}">
                  <a16:creationId xmlns:a16="http://schemas.microsoft.com/office/drawing/2014/main" id="{DBB1FADA-4753-1347-E061-E1ACDF6527DA}"/>
                </a:ext>
              </a:extLst>
            </p:cNvPr>
            <p:cNvSpPr/>
            <p:nvPr/>
          </p:nvSpPr>
          <p:spPr>
            <a:xfrm>
              <a:off x="9880403" y="4838733"/>
              <a:ext cx="117524" cy="131156"/>
            </a:xfrm>
            <a:custGeom>
              <a:avLst/>
              <a:gdLst>
                <a:gd name="connsiteX0" fmla="*/ 72182 w 117524"/>
                <a:gd name="connsiteY0" fmla="*/ 123724 h 131156"/>
                <a:gd name="connsiteX1" fmla="*/ 79041 w 117524"/>
                <a:gd name="connsiteY1" fmla="*/ 121436 h 131156"/>
                <a:gd name="connsiteX2" fmla="*/ 59419 w 117524"/>
                <a:gd name="connsiteY2" fmla="*/ -5529 h 131156"/>
                <a:gd name="connsiteX3" fmla="*/ 555 w 117524"/>
                <a:gd name="connsiteY3" fmla="*/ 52952 h 131156"/>
                <a:gd name="connsiteX4" fmla="*/ 4650 w 117524"/>
                <a:gd name="connsiteY4" fmla="*/ 92861 h 131156"/>
                <a:gd name="connsiteX5" fmla="*/ 72182 w 117524"/>
                <a:gd name="connsiteY5" fmla="*/ 123724 h 1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156">
                  <a:moveTo>
                    <a:pt x="72182" y="123724"/>
                  </a:moveTo>
                  <a:cubicBezTo>
                    <a:pt x="74564" y="123152"/>
                    <a:pt x="76851" y="122389"/>
                    <a:pt x="79041" y="121436"/>
                  </a:cubicBezTo>
                  <a:cubicBezTo>
                    <a:pt x="135048" y="98577"/>
                    <a:pt x="128857" y="-11914"/>
                    <a:pt x="59419" y="-5529"/>
                  </a:cubicBezTo>
                  <a:cubicBezTo>
                    <a:pt x="29987" y="-2957"/>
                    <a:pt x="6175" y="23805"/>
                    <a:pt x="555" y="52952"/>
                  </a:cubicBezTo>
                  <a:cubicBezTo>
                    <a:pt x="-2112" y="66383"/>
                    <a:pt x="-683" y="80289"/>
                    <a:pt x="4650" y="92861"/>
                  </a:cubicBezTo>
                  <a:cubicBezTo>
                    <a:pt x="17414" y="117436"/>
                    <a:pt x="45227" y="130105"/>
                    <a:pt x="72182" y="123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0">
              <a:extLst>
                <a:ext uri="{FF2B5EF4-FFF2-40B4-BE49-F238E27FC236}">
                  <a16:creationId xmlns:a16="http://schemas.microsoft.com/office/drawing/2014/main" id="{117F7577-0996-6E46-BD2D-8775C98CB059}"/>
                </a:ext>
              </a:extLst>
            </p:cNvPr>
            <p:cNvSpPr/>
            <p:nvPr/>
          </p:nvSpPr>
          <p:spPr>
            <a:xfrm>
              <a:off x="9552104" y="4838733"/>
              <a:ext cx="117495" cy="131156"/>
            </a:xfrm>
            <a:custGeom>
              <a:avLst/>
              <a:gdLst>
                <a:gd name="connsiteX0" fmla="*/ 72154 w 117495"/>
                <a:gd name="connsiteY0" fmla="*/ 123724 h 131156"/>
                <a:gd name="connsiteX1" fmla="*/ 79012 w 117495"/>
                <a:gd name="connsiteY1" fmla="*/ 121436 h 131156"/>
                <a:gd name="connsiteX2" fmla="*/ 59391 w 117495"/>
                <a:gd name="connsiteY2" fmla="*/ -5529 h 131156"/>
                <a:gd name="connsiteX3" fmla="*/ 622 w 117495"/>
                <a:gd name="connsiteY3" fmla="*/ 52952 h 131156"/>
                <a:gd name="connsiteX4" fmla="*/ 4622 w 117495"/>
                <a:gd name="connsiteY4" fmla="*/ 92861 h 131156"/>
                <a:gd name="connsiteX5" fmla="*/ 72154 w 117495"/>
                <a:gd name="connsiteY5" fmla="*/ 123724 h 1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156">
                  <a:moveTo>
                    <a:pt x="72154" y="123724"/>
                  </a:moveTo>
                  <a:cubicBezTo>
                    <a:pt x="74536" y="123152"/>
                    <a:pt x="76821" y="122389"/>
                    <a:pt x="79012" y="121436"/>
                  </a:cubicBezTo>
                  <a:cubicBezTo>
                    <a:pt x="135019" y="98577"/>
                    <a:pt x="128829" y="-11914"/>
                    <a:pt x="59391" y="-5529"/>
                  </a:cubicBezTo>
                  <a:cubicBezTo>
                    <a:pt x="29959" y="-2957"/>
                    <a:pt x="6051" y="23805"/>
                    <a:pt x="622" y="52952"/>
                  </a:cubicBezTo>
                  <a:cubicBezTo>
                    <a:pt x="-2141" y="66383"/>
                    <a:pt x="-712" y="80289"/>
                    <a:pt x="4622" y="92861"/>
                  </a:cubicBezTo>
                  <a:cubicBezTo>
                    <a:pt x="17386" y="117436"/>
                    <a:pt x="45199" y="130105"/>
                    <a:pt x="72154" y="123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1">
              <a:extLst>
                <a:ext uri="{FF2B5EF4-FFF2-40B4-BE49-F238E27FC236}">
                  <a16:creationId xmlns:a16="http://schemas.microsoft.com/office/drawing/2014/main" id="{9FD0049C-1641-6146-19D0-F3C8DAAD1C6C}"/>
                </a:ext>
              </a:extLst>
            </p:cNvPr>
            <p:cNvSpPr/>
            <p:nvPr/>
          </p:nvSpPr>
          <p:spPr>
            <a:xfrm>
              <a:off x="9221867" y="4838596"/>
              <a:ext cx="121409" cy="129561"/>
            </a:xfrm>
            <a:custGeom>
              <a:avLst/>
              <a:gdLst>
                <a:gd name="connsiteX0" fmla="*/ 113309 w 121409"/>
                <a:gd name="connsiteY0" fmla="*/ 95287 h 129561"/>
                <a:gd name="connsiteX1" fmla="*/ 116547 w 121409"/>
                <a:gd name="connsiteY1" fmla="*/ 88808 h 129561"/>
                <a:gd name="connsiteX2" fmla="*/ 12725 w 121409"/>
                <a:gd name="connsiteY2" fmla="*/ 12608 h 129561"/>
                <a:gd name="connsiteX3" fmla="*/ 12725 w 121409"/>
                <a:gd name="connsiteY3" fmla="*/ 95380 h 129561"/>
                <a:gd name="connsiteX4" fmla="*/ 43871 w 121409"/>
                <a:gd name="connsiteY4" fmla="*/ 120815 h 129561"/>
                <a:gd name="connsiteX5" fmla="*/ 113309 w 121409"/>
                <a:gd name="connsiteY5" fmla="*/ 95287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61">
                  <a:moveTo>
                    <a:pt x="113309" y="95287"/>
                  </a:moveTo>
                  <a:cubicBezTo>
                    <a:pt x="114518" y="93189"/>
                    <a:pt x="115604" y="90999"/>
                    <a:pt x="116547" y="88808"/>
                  </a:cubicBezTo>
                  <a:cubicBezTo>
                    <a:pt x="139978" y="33090"/>
                    <a:pt x="57492" y="-40635"/>
                    <a:pt x="12725" y="12608"/>
                  </a:cubicBezTo>
                  <a:cubicBezTo>
                    <a:pt x="-6325" y="35374"/>
                    <a:pt x="-4135" y="71000"/>
                    <a:pt x="12725" y="95380"/>
                  </a:cubicBezTo>
                  <a:cubicBezTo>
                    <a:pt x="20325" y="106812"/>
                    <a:pt x="31175" y="115671"/>
                    <a:pt x="43871" y="120815"/>
                  </a:cubicBezTo>
                  <a:cubicBezTo>
                    <a:pt x="70132" y="129387"/>
                    <a:pt x="98850" y="118815"/>
                    <a:pt x="113309" y="95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2">
              <a:extLst>
                <a:ext uri="{FF2B5EF4-FFF2-40B4-BE49-F238E27FC236}">
                  <a16:creationId xmlns:a16="http://schemas.microsoft.com/office/drawing/2014/main" id="{8B849AE9-7BAC-459A-BB2D-D0317675F9AA}"/>
                </a:ext>
              </a:extLst>
            </p:cNvPr>
            <p:cNvSpPr/>
            <p:nvPr/>
          </p:nvSpPr>
          <p:spPr>
            <a:xfrm>
              <a:off x="8895708" y="4838733"/>
              <a:ext cx="117238" cy="131191"/>
            </a:xfrm>
            <a:custGeom>
              <a:avLst/>
              <a:gdLst>
                <a:gd name="connsiteX0" fmla="*/ 71897 w 117238"/>
                <a:gd name="connsiteY0" fmla="*/ 123724 h 131191"/>
                <a:gd name="connsiteX1" fmla="*/ 78755 w 117238"/>
                <a:gd name="connsiteY1" fmla="*/ 121436 h 131191"/>
                <a:gd name="connsiteX2" fmla="*/ 59134 w 117238"/>
                <a:gd name="connsiteY2" fmla="*/ -5529 h 131191"/>
                <a:gd name="connsiteX3" fmla="*/ 555 w 117238"/>
                <a:gd name="connsiteY3" fmla="*/ 52952 h 131191"/>
                <a:gd name="connsiteX4" fmla="*/ 4651 w 117238"/>
                <a:gd name="connsiteY4" fmla="*/ 92861 h 131191"/>
                <a:gd name="connsiteX5" fmla="*/ 71897 w 117238"/>
                <a:gd name="connsiteY5" fmla="*/ 123724 h 13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191">
                  <a:moveTo>
                    <a:pt x="71897" y="123724"/>
                  </a:moveTo>
                  <a:cubicBezTo>
                    <a:pt x="74241" y="123152"/>
                    <a:pt x="76536" y="122389"/>
                    <a:pt x="78755" y="121436"/>
                  </a:cubicBezTo>
                  <a:cubicBezTo>
                    <a:pt x="134763" y="98577"/>
                    <a:pt x="128571" y="-11914"/>
                    <a:pt x="59134" y="-5529"/>
                  </a:cubicBezTo>
                  <a:cubicBezTo>
                    <a:pt x="29797" y="-2957"/>
                    <a:pt x="5889" y="23805"/>
                    <a:pt x="555" y="52952"/>
                  </a:cubicBezTo>
                  <a:cubicBezTo>
                    <a:pt x="-2112" y="66383"/>
                    <a:pt x="-683" y="80289"/>
                    <a:pt x="4651" y="92861"/>
                  </a:cubicBezTo>
                  <a:cubicBezTo>
                    <a:pt x="17281" y="117436"/>
                    <a:pt x="45046" y="130203"/>
                    <a:pt x="71897" y="123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3">
              <a:extLst>
                <a:ext uri="{FF2B5EF4-FFF2-40B4-BE49-F238E27FC236}">
                  <a16:creationId xmlns:a16="http://schemas.microsoft.com/office/drawing/2014/main" id="{84745CA4-B9AD-CE0F-B4DB-C85DF9613A42}"/>
                </a:ext>
              </a:extLst>
            </p:cNvPr>
            <p:cNvSpPr/>
            <p:nvPr/>
          </p:nvSpPr>
          <p:spPr>
            <a:xfrm>
              <a:off x="10716762" y="5089741"/>
              <a:ext cx="116231" cy="132233"/>
            </a:xfrm>
            <a:custGeom>
              <a:avLst/>
              <a:gdLst>
                <a:gd name="connsiteX0" fmla="*/ 82977 w 116231"/>
                <a:gd name="connsiteY0" fmla="*/ 121031 h 132233"/>
                <a:gd name="connsiteX1" fmla="*/ 89264 w 116231"/>
                <a:gd name="connsiteY1" fmla="*/ 117510 h 132233"/>
                <a:gd name="connsiteX2" fmla="*/ 45639 w 116231"/>
                <a:gd name="connsiteY2" fmla="*/ -3459 h 132233"/>
                <a:gd name="connsiteX3" fmla="*/ -748 w 116231"/>
                <a:gd name="connsiteY3" fmla="*/ 65123 h 132233"/>
                <a:gd name="connsiteX4" fmla="*/ 10872 w 116231"/>
                <a:gd name="connsiteY4" fmla="*/ 103223 h 132233"/>
                <a:gd name="connsiteX5" fmla="*/ 82977 w 116231"/>
                <a:gd name="connsiteY5" fmla="*/ 121031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233">
                  <a:moveTo>
                    <a:pt x="82977" y="121031"/>
                  </a:moveTo>
                  <a:cubicBezTo>
                    <a:pt x="85168" y="119984"/>
                    <a:pt x="87263" y="118840"/>
                    <a:pt x="89264" y="117510"/>
                  </a:cubicBezTo>
                  <a:cubicBezTo>
                    <a:pt x="139936" y="84363"/>
                    <a:pt x="112695" y="-22891"/>
                    <a:pt x="45639" y="-3459"/>
                  </a:cubicBezTo>
                  <a:cubicBezTo>
                    <a:pt x="17064" y="4829"/>
                    <a:pt x="-1128" y="35785"/>
                    <a:pt x="-748" y="65123"/>
                  </a:cubicBezTo>
                  <a:cubicBezTo>
                    <a:pt x="-748" y="78647"/>
                    <a:pt x="3253" y="91981"/>
                    <a:pt x="10872" y="103223"/>
                  </a:cubicBezTo>
                  <a:cubicBezTo>
                    <a:pt x="27827" y="125221"/>
                    <a:pt x="57735" y="132556"/>
                    <a:pt x="82977" y="121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64">
              <a:extLst>
                <a:ext uri="{FF2B5EF4-FFF2-40B4-BE49-F238E27FC236}">
                  <a16:creationId xmlns:a16="http://schemas.microsoft.com/office/drawing/2014/main" id="{D5AE87C7-3350-1508-E564-9DFA1332FB36}"/>
                </a:ext>
              </a:extLst>
            </p:cNvPr>
            <p:cNvSpPr/>
            <p:nvPr/>
          </p:nvSpPr>
          <p:spPr>
            <a:xfrm>
              <a:off x="10388531" y="5089741"/>
              <a:ext cx="116184" cy="132233"/>
            </a:xfrm>
            <a:custGeom>
              <a:avLst/>
              <a:gdLst>
                <a:gd name="connsiteX0" fmla="*/ 82977 w 116184"/>
                <a:gd name="connsiteY0" fmla="*/ 121031 h 132233"/>
                <a:gd name="connsiteX1" fmla="*/ 89263 w 116184"/>
                <a:gd name="connsiteY1" fmla="*/ 117510 h 132233"/>
                <a:gd name="connsiteX2" fmla="*/ 45543 w 116184"/>
                <a:gd name="connsiteY2" fmla="*/ -3459 h 132233"/>
                <a:gd name="connsiteX3" fmla="*/ -748 w 116184"/>
                <a:gd name="connsiteY3" fmla="*/ 65123 h 132233"/>
                <a:gd name="connsiteX4" fmla="*/ 10872 w 116184"/>
                <a:gd name="connsiteY4" fmla="*/ 103223 h 132233"/>
                <a:gd name="connsiteX5" fmla="*/ 82977 w 116184"/>
                <a:gd name="connsiteY5" fmla="*/ 121031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3">
                  <a:moveTo>
                    <a:pt x="82977" y="121031"/>
                  </a:moveTo>
                  <a:cubicBezTo>
                    <a:pt x="85168" y="119984"/>
                    <a:pt x="87263" y="118840"/>
                    <a:pt x="89263" y="117510"/>
                  </a:cubicBezTo>
                  <a:cubicBezTo>
                    <a:pt x="139841" y="84363"/>
                    <a:pt x="112695" y="-22891"/>
                    <a:pt x="45543" y="-3459"/>
                  </a:cubicBezTo>
                  <a:cubicBezTo>
                    <a:pt x="16968" y="4829"/>
                    <a:pt x="-1129" y="35785"/>
                    <a:pt x="-748" y="65123"/>
                  </a:cubicBezTo>
                  <a:cubicBezTo>
                    <a:pt x="-748" y="78740"/>
                    <a:pt x="3253" y="91981"/>
                    <a:pt x="10872" y="103223"/>
                  </a:cubicBezTo>
                  <a:cubicBezTo>
                    <a:pt x="27827" y="125221"/>
                    <a:pt x="57736" y="132556"/>
                    <a:pt x="82977" y="121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65">
              <a:extLst>
                <a:ext uri="{FF2B5EF4-FFF2-40B4-BE49-F238E27FC236}">
                  <a16:creationId xmlns:a16="http://schemas.microsoft.com/office/drawing/2014/main" id="{C3DEA78F-99A9-B201-EF85-96155F0B4FA0}"/>
                </a:ext>
              </a:extLst>
            </p:cNvPr>
            <p:cNvSpPr/>
            <p:nvPr/>
          </p:nvSpPr>
          <p:spPr>
            <a:xfrm>
              <a:off x="10058855" y="5089702"/>
              <a:ext cx="118713" cy="131669"/>
            </a:xfrm>
            <a:custGeom>
              <a:avLst/>
              <a:gdLst>
                <a:gd name="connsiteX0" fmla="*/ 104043 w 118713"/>
                <a:gd name="connsiteY0" fmla="*/ 106783 h 131669"/>
                <a:gd name="connsiteX1" fmla="*/ 108519 w 118713"/>
                <a:gd name="connsiteY1" fmla="*/ 101072 h 131669"/>
                <a:gd name="connsiteX2" fmla="*/ 22033 w 118713"/>
                <a:gd name="connsiteY2" fmla="*/ 5822 h 131669"/>
                <a:gd name="connsiteX3" fmla="*/ 5364 w 118713"/>
                <a:gd name="connsiteY3" fmla="*/ 86975 h 131669"/>
                <a:gd name="connsiteX4" fmla="*/ 30795 w 118713"/>
                <a:gd name="connsiteY4" fmla="*/ 118024 h 131669"/>
                <a:gd name="connsiteX5" fmla="*/ 104043 w 118713"/>
                <a:gd name="connsiteY5" fmla="*/ 106783 h 13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69">
                  <a:moveTo>
                    <a:pt x="104043" y="106783"/>
                  </a:moveTo>
                  <a:cubicBezTo>
                    <a:pt x="105661" y="104974"/>
                    <a:pt x="107185" y="103071"/>
                    <a:pt x="108519" y="101072"/>
                  </a:cubicBezTo>
                  <a:cubicBezTo>
                    <a:pt x="142809" y="51158"/>
                    <a:pt x="76706" y="-37613"/>
                    <a:pt x="22033" y="5822"/>
                  </a:cubicBezTo>
                  <a:cubicBezTo>
                    <a:pt x="-1114" y="24299"/>
                    <a:pt x="-6542" y="59730"/>
                    <a:pt x="5364" y="86975"/>
                  </a:cubicBezTo>
                  <a:cubicBezTo>
                    <a:pt x="10507" y="99639"/>
                    <a:pt x="19365" y="110499"/>
                    <a:pt x="30795" y="118024"/>
                  </a:cubicBezTo>
                  <a:cubicBezTo>
                    <a:pt x="54893" y="131739"/>
                    <a:pt x="85183" y="127168"/>
                    <a:pt x="104043" y="10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66">
              <a:extLst>
                <a:ext uri="{FF2B5EF4-FFF2-40B4-BE49-F238E27FC236}">
                  <a16:creationId xmlns:a16="http://schemas.microsoft.com/office/drawing/2014/main" id="{0515E5AA-4D33-A644-8D73-0CD55631EC8C}"/>
                </a:ext>
              </a:extLst>
            </p:cNvPr>
            <p:cNvSpPr/>
            <p:nvPr/>
          </p:nvSpPr>
          <p:spPr>
            <a:xfrm>
              <a:off x="9729787" y="5089936"/>
              <a:ext cx="120244" cy="129735"/>
            </a:xfrm>
            <a:custGeom>
              <a:avLst/>
              <a:gdLst>
                <a:gd name="connsiteX0" fmla="*/ 58207 w 120244"/>
                <a:gd name="connsiteY0" fmla="*/ -5752 h 129735"/>
                <a:gd name="connsiteX1" fmla="*/ 51063 w 120244"/>
                <a:gd name="connsiteY1" fmla="*/ -4891 h 129735"/>
                <a:gd name="connsiteX2" fmla="*/ 44871 w 120244"/>
                <a:gd name="connsiteY2" fmla="*/ 123599 h 129735"/>
                <a:gd name="connsiteX3" fmla="*/ 114023 w 120244"/>
                <a:gd name="connsiteY3" fmla="*/ 77973 h 129735"/>
                <a:gd name="connsiteX4" fmla="*/ 118118 w 120244"/>
                <a:gd name="connsiteY4" fmla="*/ 38064 h 129735"/>
                <a:gd name="connsiteX5" fmla="*/ 58207 w 120244"/>
                <a:gd name="connsiteY5" fmla="*/ -5752 h 1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5">
                  <a:moveTo>
                    <a:pt x="58207" y="-5752"/>
                  </a:moveTo>
                  <a:cubicBezTo>
                    <a:pt x="55825" y="-5654"/>
                    <a:pt x="53444" y="-5273"/>
                    <a:pt x="51063" y="-4891"/>
                  </a:cubicBezTo>
                  <a:cubicBezTo>
                    <a:pt x="-8468" y="6252"/>
                    <a:pt x="-24566" y="115692"/>
                    <a:pt x="44871" y="123599"/>
                  </a:cubicBezTo>
                  <a:cubicBezTo>
                    <a:pt x="74303" y="126933"/>
                    <a:pt x="102974" y="105502"/>
                    <a:pt x="114023" y="77973"/>
                  </a:cubicBezTo>
                  <a:cubicBezTo>
                    <a:pt x="119452" y="65402"/>
                    <a:pt x="120881" y="51496"/>
                    <a:pt x="118118" y="38064"/>
                  </a:cubicBezTo>
                  <a:cubicBezTo>
                    <a:pt x="110689" y="11396"/>
                    <a:pt x="85924" y="-6798"/>
                    <a:pt x="58207" y="-5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67">
              <a:extLst>
                <a:ext uri="{FF2B5EF4-FFF2-40B4-BE49-F238E27FC236}">
                  <a16:creationId xmlns:a16="http://schemas.microsoft.com/office/drawing/2014/main" id="{965D40D9-1DBE-1FC7-5552-35F4B5B185D4}"/>
                </a:ext>
              </a:extLst>
            </p:cNvPr>
            <p:cNvSpPr/>
            <p:nvPr/>
          </p:nvSpPr>
          <p:spPr>
            <a:xfrm>
              <a:off x="11043095" y="5089936"/>
              <a:ext cx="120244" cy="129736"/>
            </a:xfrm>
            <a:custGeom>
              <a:avLst/>
              <a:gdLst>
                <a:gd name="connsiteX0" fmla="*/ 58207 w 120244"/>
                <a:gd name="connsiteY0" fmla="*/ -5751 h 129736"/>
                <a:gd name="connsiteX1" fmla="*/ 51063 w 120244"/>
                <a:gd name="connsiteY1" fmla="*/ -4891 h 129736"/>
                <a:gd name="connsiteX2" fmla="*/ 44871 w 120244"/>
                <a:gd name="connsiteY2" fmla="*/ 123599 h 129736"/>
                <a:gd name="connsiteX3" fmla="*/ 114023 w 120244"/>
                <a:gd name="connsiteY3" fmla="*/ 77974 h 129736"/>
                <a:gd name="connsiteX4" fmla="*/ 118118 w 120244"/>
                <a:gd name="connsiteY4" fmla="*/ 38065 h 129736"/>
                <a:gd name="connsiteX5" fmla="*/ 58207 w 120244"/>
                <a:gd name="connsiteY5" fmla="*/ -5751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736">
                  <a:moveTo>
                    <a:pt x="58207" y="-5751"/>
                  </a:moveTo>
                  <a:cubicBezTo>
                    <a:pt x="55825" y="-5654"/>
                    <a:pt x="53444" y="-5370"/>
                    <a:pt x="51063" y="-4891"/>
                  </a:cubicBezTo>
                  <a:cubicBezTo>
                    <a:pt x="-8468" y="6252"/>
                    <a:pt x="-24566" y="115692"/>
                    <a:pt x="44871" y="123599"/>
                  </a:cubicBezTo>
                  <a:cubicBezTo>
                    <a:pt x="74303" y="126933"/>
                    <a:pt x="102974" y="105502"/>
                    <a:pt x="114023" y="77974"/>
                  </a:cubicBezTo>
                  <a:cubicBezTo>
                    <a:pt x="119452" y="65402"/>
                    <a:pt x="120881" y="51496"/>
                    <a:pt x="118118" y="38065"/>
                  </a:cubicBezTo>
                  <a:cubicBezTo>
                    <a:pt x="110689" y="11299"/>
                    <a:pt x="85924" y="-6798"/>
                    <a:pt x="58207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68">
              <a:extLst>
                <a:ext uri="{FF2B5EF4-FFF2-40B4-BE49-F238E27FC236}">
                  <a16:creationId xmlns:a16="http://schemas.microsoft.com/office/drawing/2014/main" id="{D46646C4-D14A-54CA-04F0-37572A74D4FB}"/>
                </a:ext>
              </a:extLst>
            </p:cNvPr>
            <p:cNvSpPr/>
            <p:nvPr/>
          </p:nvSpPr>
          <p:spPr>
            <a:xfrm>
              <a:off x="9400935" y="5091411"/>
              <a:ext cx="121386" cy="129559"/>
            </a:xfrm>
            <a:custGeom>
              <a:avLst/>
              <a:gdLst>
                <a:gd name="connsiteX0" fmla="*/ 6535 w 121386"/>
                <a:gd name="connsiteY0" fmla="*/ 22683 h 129559"/>
                <a:gd name="connsiteX1" fmla="*/ 3392 w 121386"/>
                <a:gd name="connsiteY1" fmla="*/ 29162 h 129559"/>
                <a:gd name="connsiteX2" fmla="*/ 107119 w 121386"/>
                <a:gd name="connsiteY2" fmla="*/ 105362 h 129559"/>
                <a:gd name="connsiteX3" fmla="*/ 107119 w 121386"/>
                <a:gd name="connsiteY3" fmla="*/ 22590 h 129559"/>
                <a:gd name="connsiteX4" fmla="*/ 76068 w 121386"/>
                <a:gd name="connsiteY4" fmla="*/ -2841 h 129559"/>
                <a:gd name="connsiteX5" fmla="*/ 6535 w 121386"/>
                <a:gd name="connsiteY5" fmla="*/ 2268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559">
                  <a:moveTo>
                    <a:pt x="6535" y="22683"/>
                  </a:moveTo>
                  <a:cubicBezTo>
                    <a:pt x="5297" y="24781"/>
                    <a:pt x="4249" y="26972"/>
                    <a:pt x="3392" y="29162"/>
                  </a:cubicBezTo>
                  <a:cubicBezTo>
                    <a:pt x="-20135" y="84884"/>
                    <a:pt x="62161" y="158605"/>
                    <a:pt x="107119" y="105362"/>
                  </a:cubicBezTo>
                  <a:cubicBezTo>
                    <a:pt x="126169" y="82596"/>
                    <a:pt x="124073" y="46877"/>
                    <a:pt x="107119" y="22590"/>
                  </a:cubicBezTo>
                  <a:cubicBezTo>
                    <a:pt x="99594" y="11159"/>
                    <a:pt x="88735" y="2299"/>
                    <a:pt x="76068" y="-2841"/>
                  </a:cubicBezTo>
                  <a:cubicBezTo>
                    <a:pt x="49779" y="-11417"/>
                    <a:pt x="21013" y="-841"/>
                    <a:pt x="6535" y="22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69">
              <a:extLst>
                <a:ext uri="{FF2B5EF4-FFF2-40B4-BE49-F238E27FC236}">
                  <a16:creationId xmlns:a16="http://schemas.microsoft.com/office/drawing/2014/main" id="{1CE98D81-0922-C900-5562-83D17A9682B8}"/>
                </a:ext>
              </a:extLst>
            </p:cNvPr>
            <p:cNvSpPr/>
            <p:nvPr/>
          </p:nvSpPr>
          <p:spPr>
            <a:xfrm>
              <a:off x="9072639" y="5091411"/>
              <a:ext cx="121450" cy="129559"/>
            </a:xfrm>
            <a:custGeom>
              <a:avLst/>
              <a:gdLst>
                <a:gd name="connsiteX0" fmla="*/ 6600 w 121450"/>
                <a:gd name="connsiteY0" fmla="*/ 22683 h 129559"/>
                <a:gd name="connsiteX1" fmla="*/ 3361 w 121450"/>
                <a:gd name="connsiteY1" fmla="*/ 29162 h 129559"/>
                <a:gd name="connsiteX2" fmla="*/ 107184 w 121450"/>
                <a:gd name="connsiteY2" fmla="*/ 105362 h 129559"/>
                <a:gd name="connsiteX3" fmla="*/ 107184 w 121450"/>
                <a:gd name="connsiteY3" fmla="*/ 22590 h 129559"/>
                <a:gd name="connsiteX4" fmla="*/ 76037 w 121450"/>
                <a:gd name="connsiteY4" fmla="*/ -2841 h 129559"/>
                <a:gd name="connsiteX5" fmla="*/ 6600 w 121450"/>
                <a:gd name="connsiteY5" fmla="*/ 22683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559">
                  <a:moveTo>
                    <a:pt x="6600" y="22683"/>
                  </a:moveTo>
                  <a:cubicBezTo>
                    <a:pt x="5371" y="24781"/>
                    <a:pt x="4286" y="26972"/>
                    <a:pt x="3361" y="29162"/>
                  </a:cubicBezTo>
                  <a:cubicBezTo>
                    <a:pt x="-20070" y="84884"/>
                    <a:pt x="62226" y="158605"/>
                    <a:pt x="107184" y="105362"/>
                  </a:cubicBezTo>
                  <a:cubicBezTo>
                    <a:pt x="126234" y="82596"/>
                    <a:pt x="124138" y="46877"/>
                    <a:pt x="107184" y="22590"/>
                  </a:cubicBezTo>
                  <a:cubicBezTo>
                    <a:pt x="99612" y="11159"/>
                    <a:pt x="88753" y="2299"/>
                    <a:pt x="76037" y="-2841"/>
                  </a:cubicBezTo>
                  <a:cubicBezTo>
                    <a:pt x="49777" y="-11417"/>
                    <a:pt x="21059" y="-841"/>
                    <a:pt x="6600" y="22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0">
              <a:extLst>
                <a:ext uri="{FF2B5EF4-FFF2-40B4-BE49-F238E27FC236}">
                  <a16:creationId xmlns:a16="http://schemas.microsoft.com/office/drawing/2014/main" id="{DC533534-DA1C-892D-E1A1-7BAB8355631B}"/>
                </a:ext>
              </a:extLst>
            </p:cNvPr>
            <p:cNvSpPr/>
            <p:nvPr/>
          </p:nvSpPr>
          <p:spPr>
            <a:xfrm>
              <a:off x="11699129" y="5090804"/>
              <a:ext cx="121409" cy="129575"/>
            </a:xfrm>
            <a:custGeom>
              <a:avLst/>
              <a:gdLst>
                <a:gd name="connsiteX0" fmla="*/ 113308 w 121409"/>
                <a:gd name="connsiteY0" fmla="*/ 95300 h 129575"/>
                <a:gd name="connsiteX1" fmla="*/ 116547 w 121409"/>
                <a:gd name="connsiteY1" fmla="*/ 88821 h 129575"/>
                <a:gd name="connsiteX2" fmla="*/ 12725 w 121409"/>
                <a:gd name="connsiteY2" fmla="*/ 12621 h 129575"/>
                <a:gd name="connsiteX3" fmla="*/ 12725 w 121409"/>
                <a:gd name="connsiteY3" fmla="*/ 95397 h 129575"/>
                <a:gd name="connsiteX4" fmla="*/ 43871 w 121409"/>
                <a:gd name="connsiteY4" fmla="*/ 120828 h 129575"/>
                <a:gd name="connsiteX5" fmla="*/ 113308 w 121409"/>
                <a:gd name="connsiteY5" fmla="*/ 95300 h 12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75">
                  <a:moveTo>
                    <a:pt x="113308" y="95300"/>
                  </a:moveTo>
                  <a:cubicBezTo>
                    <a:pt x="114546" y="93202"/>
                    <a:pt x="115594" y="91012"/>
                    <a:pt x="116547" y="88821"/>
                  </a:cubicBezTo>
                  <a:cubicBezTo>
                    <a:pt x="139978" y="33006"/>
                    <a:pt x="57492" y="-40622"/>
                    <a:pt x="12725" y="12621"/>
                  </a:cubicBezTo>
                  <a:cubicBezTo>
                    <a:pt x="-6325" y="35387"/>
                    <a:pt x="-4135" y="71013"/>
                    <a:pt x="12725" y="95397"/>
                  </a:cubicBezTo>
                  <a:cubicBezTo>
                    <a:pt x="20344" y="106825"/>
                    <a:pt x="31202" y="115685"/>
                    <a:pt x="43871" y="120828"/>
                  </a:cubicBezTo>
                  <a:cubicBezTo>
                    <a:pt x="70161" y="129400"/>
                    <a:pt x="98831" y="118829"/>
                    <a:pt x="113308" y="95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1">
              <a:extLst>
                <a:ext uri="{FF2B5EF4-FFF2-40B4-BE49-F238E27FC236}">
                  <a16:creationId xmlns:a16="http://schemas.microsoft.com/office/drawing/2014/main" id="{5BE0F444-10E4-E4C8-2524-007B0D46A06A}"/>
                </a:ext>
              </a:extLst>
            </p:cNvPr>
            <p:cNvSpPr/>
            <p:nvPr/>
          </p:nvSpPr>
          <p:spPr>
            <a:xfrm>
              <a:off x="11372713" y="5090772"/>
              <a:ext cx="117495" cy="131321"/>
            </a:xfrm>
            <a:custGeom>
              <a:avLst/>
              <a:gdLst>
                <a:gd name="connsiteX0" fmla="*/ 72155 w 117495"/>
                <a:gd name="connsiteY0" fmla="*/ 123814 h 131321"/>
                <a:gd name="connsiteX1" fmla="*/ 79013 w 117495"/>
                <a:gd name="connsiteY1" fmla="*/ 121526 h 131321"/>
                <a:gd name="connsiteX2" fmla="*/ 59392 w 117495"/>
                <a:gd name="connsiteY2" fmla="*/ -5536 h 131321"/>
                <a:gd name="connsiteX3" fmla="*/ 622 w 117495"/>
                <a:gd name="connsiteY3" fmla="*/ 53041 h 131321"/>
                <a:gd name="connsiteX4" fmla="*/ 4623 w 117495"/>
                <a:gd name="connsiteY4" fmla="*/ 92951 h 131321"/>
                <a:gd name="connsiteX5" fmla="*/ 72155 w 117495"/>
                <a:gd name="connsiteY5" fmla="*/ 123814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2155" y="123814"/>
                  </a:moveTo>
                  <a:cubicBezTo>
                    <a:pt x="74536" y="123242"/>
                    <a:pt x="76822" y="122479"/>
                    <a:pt x="79013" y="121526"/>
                  </a:cubicBezTo>
                  <a:cubicBezTo>
                    <a:pt x="135020" y="98666"/>
                    <a:pt x="128828" y="-11824"/>
                    <a:pt x="59392" y="-5536"/>
                  </a:cubicBezTo>
                  <a:cubicBezTo>
                    <a:pt x="29960" y="-2872"/>
                    <a:pt x="6052" y="23801"/>
                    <a:pt x="622" y="53041"/>
                  </a:cubicBezTo>
                  <a:cubicBezTo>
                    <a:pt x="-2141" y="66473"/>
                    <a:pt x="-712" y="80379"/>
                    <a:pt x="4623" y="92951"/>
                  </a:cubicBezTo>
                  <a:cubicBezTo>
                    <a:pt x="17291" y="117619"/>
                    <a:pt x="45200" y="130385"/>
                    <a:pt x="72155" y="123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2">
              <a:extLst>
                <a:ext uri="{FF2B5EF4-FFF2-40B4-BE49-F238E27FC236}">
                  <a16:creationId xmlns:a16="http://schemas.microsoft.com/office/drawing/2014/main" id="{094930A9-5A84-614B-48C3-19F976059334}"/>
                </a:ext>
              </a:extLst>
            </p:cNvPr>
            <p:cNvSpPr/>
            <p:nvPr/>
          </p:nvSpPr>
          <p:spPr>
            <a:xfrm>
              <a:off x="10377291" y="4585107"/>
              <a:ext cx="116184" cy="132236"/>
            </a:xfrm>
            <a:custGeom>
              <a:avLst/>
              <a:gdLst>
                <a:gd name="connsiteX0" fmla="*/ 82977 w 116184"/>
                <a:gd name="connsiteY0" fmla="*/ 121031 h 132236"/>
                <a:gd name="connsiteX1" fmla="*/ 89264 w 116184"/>
                <a:gd name="connsiteY1" fmla="*/ 117510 h 132236"/>
                <a:gd name="connsiteX2" fmla="*/ 45543 w 116184"/>
                <a:gd name="connsiteY2" fmla="*/ -3459 h 132236"/>
                <a:gd name="connsiteX3" fmla="*/ -748 w 116184"/>
                <a:gd name="connsiteY3" fmla="*/ 65216 h 132236"/>
                <a:gd name="connsiteX4" fmla="*/ 10873 w 116184"/>
                <a:gd name="connsiteY4" fmla="*/ 103316 h 132236"/>
                <a:gd name="connsiteX5" fmla="*/ 82977 w 116184"/>
                <a:gd name="connsiteY5" fmla="*/ 121031 h 13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6">
                  <a:moveTo>
                    <a:pt x="82977" y="121031"/>
                  </a:moveTo>
                  <a:cubicBezTo>
                    <a:pt x="85168" y="119984"/>
                    <a:pt x="87263" y="118747"/>
                    <a:pt x="89264" y="117510"/>
                  </a:cubicBezTo>
                  <a:cubicBezTo>
                    <a:pt x="139841" y="84363"/>
                    <a:pt x="112695" y="-22891"/>
                    <a:pt x="45543" y="-3459"/>
                  </a:cubicBezTo>
                  <a:cubicBezTo>
                    <a:pt x="16968" y="4829"/>
                    <a:pt x="-1128" y="35785"/>
                    <a:pt x="-748" y="65216"/>
                  </a:cubicBezTo>
                  <a:cubicBezTo>
                    <a:pt x="-843" y="78838"/>
                    <a:pt x="3253" y="92074"/>
                    <a:pt x="10873" y="103316"/>
                  </a:cubicBezTo>
                  <a:cubicBezTo>
                    <a:pt x="27922" y="125221"/>
                    <a:pt x="57736" y="132556"/>
                    <a:pt x="82977" y="121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3">
              <a:extLst>
                <a:ext uri="{FF2B5EF4-FFF2-40B4-BE49-F238E27FC236}">
                  <a16:creationId xmlns:a16="http://schemas.microsoft.com/office/drawing/2014/main" id="{39D42E9A-AFF3-2599-8E55-48B24B482001}"/>
                </a:ext>
              </a:extLst>
            </p:cNvPr>
            <p:cNvSpPr/>
            <p:nvPr/>
          </p:nvSpPr>
          <p:spPr>
            <a:xfrm>
              <a:off x="10048965" y="4585107"/>
              <a:ext cx="116136" cy="132236"/>
            </a:xfrm>
            <a:custGeom>
              <a:avLst/>
              <a:gdLst>
                <a:gd name="connsiteX0" fmla="*/ 82977 w 116136"/>
                <a:gd name="connsiteY0" fmla="*/ 121031 h 132236"/>
                <a:gd name="connsiteX1" fmla="*/ 89169 w 116136"/>
                <a:gd name="connsiteY1" fmla="*/ 117510 h 132236"/>
                <a:gd name="connsiteX2" fmla="*/ 45543 w 116136"/>
                <a:gd name="connsiteY2" fmla="*/ -3459 h 132236"/>
                <a:gd name="connsiteX3" fmla="*/ -748 w 116136"/>
                <a:gd name="connsiteY3" fmla="*/ 65216 h 132236"/>
                <a:gd name="connsiteX4" fmla="*/ 10872 w 116136"/>
                <a:gd name="connsiteY4" fmla="*/ 103316 h 132236"/>
                <a:gd name="connsiteX5" fmla="*/ 82977 w 116136"/>
                <a:gd name="connsiteY5" fmla="*/ 121031 h 13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36" h="132236">
                  <a:moveTo>
                    <a:pt x="82977" y="121031"/>
                  </a:moveTo>
                  <a:cubicBezTo>
                    <a:pt x="85072" y="119984"/>
                    <a:pt x="87167" y="118747"/>
                    <a:pt x="89169" y="117510"/>
                  </a:cubicBezTo>
                  <a:cubicBezTo>
                    <a:pt x="139841" y="84363"/>
                    <a:pt x="112600" y="-22891"/>
                    <a:pt x="45543" y="-3459"/>
                  </a:cubicBezTo>
                  <a:cubicBezTo>
                    <a:pt x="16968" y="4829"/>
                    <a:pt x="-1129" y="35785"/>
                    <a:pt x="-748" y="65216"/>
                  </a:cubicBezTo>
                  <a:cubicBezTo>
                    <a:pt x="-843" y="78838"/>
                    <a:pt x="3253" y="92074"/>
                    <a:pt x="10872" y="103316"/>
                  </a:cubicBezTo>
                  <a:cubicBezTo>
                    <a:pt x="27922" y="125221"/>
                    <a:pt x="57736" y="132556"/>
                    <a:pt x="82977" y="121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74">
              <a:extLst>
                <a:ext uri="{FF2B5EF4-FFF2-40B4-BE49-F238E27FC236}">
                  <a16:creationId xmlns:a16="http://schemas.microsoft.com/office/drawing/2014/main" id="{1F22F4F3-EEB8-997E-88D0-5976563DC1C6}"/>
                </a:ext>
              </a:extLst>
            </p:cNvPr>
            <p:cNvSpPr/>
            <p:nvPr/>
          </p:nvSpPr>
          <p:spPr>
            <a:xfrm>
              <a:off x="9719335" y="4585023"/>
              <a:ext cx="118753" cy="131678"/>
            </a:xfrm>
            <a:custGeom>
              <a:avLst/>
              <a:gdLst>
                <a:gd name="connsiteX0" fmla="*/ 103996 w 118753"/>
                <a:gd name="connsiteY0" fmla="*/ 106734 h 131678"/>
                <a:gd name="connsiteX1" fmla="*/ 108568 w 118753"/>
                <a:gd name="connsiteY1" fmla="*/ 101116 h 131678"/>
                <a:gd name="connsiteX2" fmla="*/ 22082 w 118753"/>
                <a:gd name="connsiteY2" fmla="*/ 5866 h 131678"/>
                <a:gd name="connsiteX3" fmla="*/ 5318 w 118753"/>
                <a:gd name="connsiteY3" fmla="*/ 87112 h 131678"/>
                <a:gd name="connsiteX4" fmla="*/ 30750 w 118753"/>
                <a:gd name="connsiteY4" fmla="*/ 118161 h 131678"/>
                <a:gd name="connsiteX5" fmla="*/ 103996 w 118753"/>
                <a:gd name="connsiteY5" fmla="*/ 106734 h 13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3" h="131678">
                  <a:moveTo>
                    <a:pt x="103996" y="106734"/>
                  </a:moveTo>
                  <a:cubicBezTo>
                    <a:pt x="105616" y="104925"/>
                    <a:pt x="107139" y="103116"/>
                    <a:pt x="108568" y="101116"/>
                  </a:cubicBezTo>
                  <a:cubicBezTo>
                    <a:pt x="142858" y="51109"/>
                    <a:pt x="76660" y="-37667"/>
                    <a:pt x="22082" y="5866"/>
                  </a:cubicBezTo>
                  <a:cubicBezTo>
                    <a:pt x="-1160" y="24344"/>
                    <a:pt x="-6493" y="59774"/>
                    <a:pt x="5318" y="87112"/>
                  </a:cubicBezTo>
                  <a:cubicBezTo>
                    <a:pt x="10462" y="99781"/>
                    <a:pt x="19319" y="110641"/>
                    <a:pt x="30750" y="118161"/>
                  </a:cubicBezTo>
                  <a:cubicBezTo>
                    <a:pt x="54847" y="131784"/>
                    <a:pt x="85137" y="127021"/>
                    <a:pt x="103996" y="1067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75">
              <a:extLst>
                <a:ext uri="{FF2B5EF4-FFF2-40B4-BE49-F238E27FC236}">
                  <a16:creationId xmlns:a16="http://schemas.microsoft.com/office/drawing/2014/main" id="{0E830C6C-47E5-BE92-4F08-711E19688413}"/>
                </a:ext>
              </a:extLst>
            </p:cNvPr>
            <p:cNvSpPr/>
            <p:nvPr/>
          </p:nvSpPr>
          <p:spPr>
            <a:xfrm>
              <a:off x="9390317" y="4585302"/>
              <a:ext cx="120181" cy="129735"/>
            </a:xfrm>
            <a:custGeom>
              <a:avLst/>
              <a:gdLst>
                <a:gd name="connsiteX0" fmla="*/ 58206 w 120181"/>
                <a:gd name="connsiteY0" fmla="*/ -5752 h 129735"/>
                <a:gd name="connsiteX1" fmla="*/ 51063 w 120181"/>
                <a:gd name="connsiteY1" fmla="*/ -4891 h 129735"/>
                <a:gd name="connsiteX2" fmla="*/ 44871 w 120181"/>
                <a:gd name="connsiteY2" fmla="*/ 123599 h 129735"/>
                <a:gd name="connsiteX3" fmla="*/ 114023 w 120181"/>
                <a:gd name="connsiteY3" fmla="*/ 77973 h 129735"/>
                <a:gd name="connsiteX4" fmla="*/ 118118 w 120181"/>
                <a:gd name="connsiteY4" fmla="*/ 38064 h 129735"/>
                <a:gd name="connsiteX5" fmla="*/ 58206 w 120181"/>
                <a:gd name="connsiteY5" fmla="*/ -5752 h 1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735">
                  <a:moveTo>
                    <a:pt x="58206" y="-5752"/>
                  </a:moveTo>
                  <a:cubicBezTo>
                    <a:pt x="55825" y="-5654"/>
                    <a:pt x="53444" y="-5370"/>
                    <a:pt x="51063" y="-4891"/>
                  </a:cubicBezTo>
                  <a:cubicBezTo>
                    <a:pt x="-8469" y="6252"/>
                    <a:pt x="-24566" y="115692"/>
                    <a:pt x="44871" y="123599"/>
                  </a:cubicBezTo>
                  <a:cubicBezTo>
                    <a:pt x="74304" y="126933"/>
                    <a:pt x="102973" y="105502"/>
                    <a:pt x="114023" y="77973"/>
                  </a:cubicBezTo>
                  <a:cubicBezTo>
                    <a:pt x="119357" y="65402"/>
                    <a:pt x="120785" y="51496"/>
                    <a:pt x="118118" y="38064"/>
                  </a:cubicBezTo>
                  <a:cubicBezTo>
                    <a:pt x="110689" y="11396"/>
                    <a:pt x="85924" y="-6798"/>
                    <a:pt x="58206" y="-5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76">
              <a:extLst>
                <a:ext uri="{FF2B5EF4-FFF2-40B4-BE49-F238E27FC236}">
                  <a16:creationId xmlns:a16="http://schemas.microsoft.com/office/drawing/2014/main" id="{F7A6E7A1-D0CF-94AA-6AAB-2B81DAFF2539}"/>
                </a:ext>
              </a:extLst>
            </p:cNvPr>
            <p:cNvSpPr/>
            <p:nvPr/>
          </p:nvSpPr>
          <p:spPr>
            <a:xfrm>
              <a:off x="10703567" y="4585302"/>
              <a:ext cx="120206" cy="129736"/>
            </a:xfrm>
            <a:custGeom>
              <a:avLst/>
              <a:gdLst>
                <a:gd name="connsiteX0" fmla="*/ 58168 w 120206"/>
                <a:gd name="connsiteY0" fmla="*/ -5751 h 129736"/>
                <a:gd name="connsiteX1" fmla="*/ 51024 w 120206"/>
                <a:gd name="connsiteY1" fmla="*/ -4891 h 129736"/>
                <a:gd name="connsiteX2" fmla="*/ 44833 w 120206"/>
                <a:gd name="connsiteY2" fmla="*/ 123599 h 129736"/>
                <a:gd name="connsiteX3" fmla="*/ 113984 w 120206"/>
                <a:gd name="connsiteY3" fmla="*/ 77974 h 129736"/>
                <a:gd name="connsiteX4" fmla="*/ 118081 w 120206"/>
                <a:gd name="connsiteY4" fmla="*/ 38065 h 129736"/>
                <a:gd name="connsiteX5" fmla="*/ 58168 w 120206"/>
                <a:gd name="connsiteY5" fmla="*/ -5751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06" h="129736">
                  <a:moveTo>
                    <a:pt x="58168" y="-5751"/>
                  </a:moveTo>
                  <a:cubicBezTo>
                    <a:pt x="55787" y="-5654"/>
                    <a:pt x="53406" y="-5370"/>
                    <a:pt x="51024" y="-4891"/>
                  </a:cubicBezTo>
                  <a:cubicBezTo>
                    <a:pt x="-8507" y="6252"/>
                    <a:pt x="-24509" y="115692"/>
                    <a:pt x="44833" y="123599"/>
                  </a:cubicBezTo>
                  <a:cubicBezTo>
                    <a:pt x="74265" y="126933"/>
                    <a:pt x="103031" y="105502"/>
                    <a:pt x="113984" y="77974"/>
                  </a:cubicBezTo>
                  <a:cubicBezTo>
                    <a:pt x="119413" y="65402"/>
                    <a:pt x="120842" y="51496"/>
                    <a:pt x="118081" y="38065"/>
                  </a:cubicBezTo>
                  <a:cubicBezTo>
                    <a:pt x="110746" y="11299"/>
                    <a:pt x="85886" y="-6798"/>
                    <a:pt x="58168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77">
              <a:extLst>
                <a:ext uri="{FF2B5EF4-FFF2-40B4-BE49-F238E27FC236}">
                  <a16:creationId xmlns:a16="http://schemas.microsoft.com/office/drawing/2014/main" id="{0BF9C993-0E1A-F7EC-53F6-820F0F308879}"/>
                </a:ext>
              </a:extLst>
            </p:cNvPr>
            <p:cNvSpPr/>
            <p:nvPr/>
          </p:nvSpPr>
          <p:spPr>
            <a:xfrm>
              <a:off x="9061399" y="4587214"/>
              <a:ext cx="121416" cy="129650"/>
            </a:xfrm>
            <a:custGeom>
              <a:avLst/>
              <a:gdLst>
                <a:gd name="connsiteX0" fmla="*/ 6600 w 121416"/>
                <a:gd name="connsiteY0" fmla="*/ 22818 h 129650"/>
                <a:gd name="connsiteX1" fmla="*/ 3361 w 121416"/>
                <a:gd name="connsiteY1" fmla="*/ 29199 h 129650"/>
                <a:gd name="connsiteX2" fmla="*/ 107184 w 121416"/>
                <a:gd name="connsiteY2" fmla="*/ 105399 h 129650"/>
                <a:gd name="connsiteX3" fmla="*/ 107184 w 121416"/>
                <a:gd name="connsiteY3" fmla="*/ 22534 h 129650"/>
                <a:gd name="connsiteX4" fmla="*/ 76037 w 121416"/>
                <a:gd name="connsiteY4" fmla="*/ -2804 h 129650"/>
                <a:gd name="connsiteX5" fmla="*/ 6600 w 121416"/>
                <a:gd name="connsiteY5" fmla="*/ 22818 h 12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16" h="129650">
                  <a:moveTo>
                    <a:pt x="6600" y="22818"/>
                  </a:moveTo>
                  <a:cubicBezTo>
                    <a:pt x="5390" y="24916"/>
                    <a:pt x="4304" y="27009"/>
                    <a:pt x="3361" y="29199"/>
                  </a:cubicBezTo>
                  <a:cubicBezTo>
                    <a:pt x="-20070" y="85014"/>
                    <a:pt x="62226" y="158740"/>
                    <a:pt x="107184" y="105399"/>
                  </a:cubicBezTo>
                  <a:cubicBezTo>
                    <a:pt x="126234" y="82633"/>
                    <a:pt x="124043" y="47012"/>
                    <a:pt x="107184" y="22534"/>
                  </a:cubicBezTo>
                  <a:cubicBezTo>
                    <a:pt x="99573" y="11196"/>
                    <a:pt x="88725" y="2340"/>
                    <a:pt x="76037" y="-2804"/>
                  </a:cubicBezTo>
                  <a:cubicBezTo>
                    <a:pt x="49748" y="-11473"/>
                    <a:pt x="20983" y="-804"/>
                    <a:pt x="6600" y="22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78">
              <a:extLst>
                <a:ext uri="{FF2B5EF4-FFF2-40B4-BE49-F238E27FC236}">
                  <a16:creationId xmlns:a16="http://schemas.microsoft.com/office/drawing/2014/main" id="{FF592342-F66D-AE36-B068-F15E097F8EB6}"/>
                </a:ext>
              </a:extLst>
            </p:cNvPr>
            <p:cNvSpPr/>
            <p:nvPr/>
          </p:nvSpPr>
          <p:spPr>
            <a:xfrm>
              <a:off x="11690343" y="4586138"/>
              <a:ext cx="117075" cy="131149"/>
            </a:xfrm>
            <a:custGeom>
              <a:avLst/>
              <a:gdLst>
                <a:gd name="connsiteX0" fmla="*/ 71707 w 117075"/>
                <a:gd name="connsiteY0" fmla="*/ 123716 h 131149"/>
                <a:gd name="connsiteX1" fmla="*/ 78470 w 117075"/>
                <a:gd name="connsiteY1" fmla="*/ 121526 h 131149"/>
                <a:gd name="connsiteX2" fmla="*/ 59420 w 117075"/>
                <a:gd name="connsiteY2" fmla="*/ -5536 h 131149"/>
                <a:gd name="connsiteX3" fmla="*/ 555 w 117075"/>
                <a:gd name="connsiteY3" fmla="*/ 53041 h 131149"/>
                <a:gd name="connsiteX4" fmla="*/ 4651 w 117075"/>
                <a:gd name="connsiteY4" fmla="*/ 92951 h 131149"/>
                <a:gd name="connsiteX5" fmla="*/ 71707 w 117075"/>
                <a:gd name="connsiteY5" fmla="*/ 123716 h 13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075" h="131149">
                  <a:moveTo>
                    <a:pt x="71707" y="123716"/>
                  </a:moveTo>
                  <a:cubicBezTo>
                    <a:pt x="73993" y="123144"/>
                    <a:pt x="76279" y="122381"/>
                    <a:pt x="78470" y="121526"/>
                  </a:cubicBezTo>
                  <a:cubicBezTo>
                    <a:pt x="134572" y="98666"/>
                    <a:pt x="128381" y="-11824"/>
                    <a:pt x="59420" y="-5536"/>
                  </a:cubicBezTo>
                  <a:cubicBezTo>
                    <a:pt x="29988" y="-2872"/>
                    <a:pt x="6080" y="23894"/>
                    <a:pt x="555" y="53041"/>
                  </a:cubicBezTo>
                  <a:cubicBezTo>
                    <a:pt x="-2111" y="66473"/>
                    <a:pt x="-684" y="80379"/>
                    <a:pt x="4651" y="92951"/>
                  </a:cubicBezTo>
                  <a:cubicBezTo>
                    <a:pt x="17223" y="117428"/>
                    <a:pt x="44942" y="130097"/>
                    <a:pt x="71707" y="12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79">
              <a:extLst>
                <a:ext uri="{FF2B5EF4-FFF2-40B4-BE49-F238E27FC236}">
                  <a16:creationId xmlns:a16="http://schemas.microsoft.com/office/drawing/2014/main" id="{B5E84402-9D5C-9582-1D0A-A752927CE9CA}"/>
                </a:ext>
              </a:extLst>
            </p:cNvPr>
            <p:cNvSpPr/>
            <p:nvPr/>
          </p:nvSpPr>
          <p:spPr>
            <a:xfrm>
              <a:off x="11359623" y="4586131"/>
              <a:ext cx="121451" cy="129656"/>
            </a:xfrm>
            <a:custGeom>
              <a:avLst/>
              <a:gdLst>
                <a:gd name="connsiteX0" fmla="*/ 113343 w 121451"/>
                <a:gd name="connsiteY0" fmla="*/ 95339 h 129656"/>
                <a:gd name="connsiteX1" fmla="*/ 116582 w 121451"/>
                <a:gd name="connsiteY1" fmla="*/ 88860 h 129656"/>
                <a:gd name="connsiteX2" fmla="*/ 12759 w 121451"/>
                <a:gd name="connsiteY2" fmla="*/ 12660 h 129656"/>
                <a:gd name="connsiteX3" fmla="*/ 12759 w 121451"/>
                <a:gd name="connsiteY3" fmla="*/ 95529 h 129656"/>
                <a:gd name="connsiteX4" fmla="*/ 43906 w 121451"/>
                <a:gd name="connsiteY4" fmla="*/ 120960 h 129656"/>
                <a:gd name="connsiteX5" fmla="*/ 113343 w 121451"/>
                <a:gd name="connsiteY5" fmla="*/ 95339 h 12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56">
                  <a:moveTo>
                    <a:pt x="113343" y="95339"/>
                  </a:moveTo>
                  <a:cubicBezTo>
                    <a:pt x="114581" y="93241"/>
                    <a:pt x="115630" y="91051"/>
                    <a:pt x="116582" y="88860"/>
                  </a:cubicBezTo>
                  <a:cubicBezTo>
                    <a:pt x="140013" y="33045"/>
                    <a:pt x="57717" y="-40676"/>
                    <a:pt x="12759" y="12660"/>
                  </a:cubicBezTo>
                  <a:cubicBezTo>
                    <a:pt x="-6291" y="35524"/>
                    <a:pt x="-4196" y="71145"/>
                    <a:pt x="12759" y="95529"/>
                  </a:cubicBezTo>
                  <a:cubicBezTo>
                    <a:pt x="20284" y="106961"/>
                    <a:pt x="31143" y="115817"/>
                    <a:pt x="43906" y="120960"/>
                  </a:cubicBezTo>
                  <a:cubicBezTo>
                    <a:pt x="70195" y="129439"/>
                    <a:pt x="98866" y="118867"/>
                    <a:pt x="113343" y="95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0">
              <a:extLst>
                <a:ext uri="{FF2B5EF4-FFF2-40B4-BE49-F238E27FC236}">
                  <a16:creationId xmlns:a16="http://schemas.microsoft.com/office/drawing/2014/main" id="{75FBA9A0-D7F8-90B2-EE1D-D348894E3A37}"/>
                </a:ext>
              </a:extLst>
            </p:cNvPr>
            <p:cNvSpPr/>
            <p:nvPr/>
          </p:nvSpPr>
          <p:spPr>
            <a:xfrm>
              <a:off x="11033242" y="4586138"/>
              <a:ext cx="117495" cy="131267"/>
            </a:xfrm>
            <a:custGeom>
              <a:avLst/>
              <a:gdLst>
                <a:gd name="connsiteX0" fmla="*/ 72154 w 117495"/>
                <a:gd name="connsiteY0" fmla="*/ 123716 h 131267"/>
                <a:gd name="connsiteX1" fmla="*/ 79012 w 117495"/>
                <a:gd name="connsiteY1" fmla="*/ 121526 h 131267"/>
                <a:gd name="connsiteX2" fmla="*/ 59391 w 117495"/>
                <a:gd name="connsiteY2" fmla="*/ -5536 h 131267"/>
                <a:gd name="connsiteX3" fmla="*/ 621 w 117495"/>
                <a:gd name="connsiteY3" fmla="*/ 53041 h 131267"/>
                <a:gd name="connsiteX4" fmla="*/ 4622 w 117495"/>
                <a:gd name="connsiteY4" fmla="*/ 92951 h 131267"/>
                <a:gd name="connsiteX5" fmla="*/ 72154 w 117495"/>
                <a:gd name="connsiteY5" fmla="*/ 123716 h 13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67">
                  <a:moveTo>
                    <a:pt x="72154" y="123716"/>
                  </a:moveTo>
                  <a:cubicBezTo>
                    <a:pt x="74440" y="123144"/>
                    <a:pt x="76822" y="122381"/>
                    <a:pt x="79012" y="121526"/>
                  </a:cubicBezTo>
                  <a:cubicBezTo>
                    <a:pt x="135019" y="98666"/>
                    <a:pt x="128829" y="-11824"/>
                    <a:pt x="59391" y="-5536"/>
                  </a:cubicBezTo>
                  <a:cubicBezTo>
                    <a:pt x="29959" y="-2872"/>
                    <a:pt x="6147" y="23894"/>
                    <a:pt x="621" y="53041"/>
                  </a:cubicBezTo>
                  <a:cubicBezTo>
                    <a:pt x="-2140" y="66473"/>
                    <a:pt x="-712" y="80379"/>
                    <a:pt x="4622" y="92951"/>
                  </a:cubicBezTo>
                  <a:cubicBezTo>
                    <a:pt x="17290" y="117619"/>
                    <a:pt x="45199" y="130385"/>
                    <a:pt x="72154" y="12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1">
              <a:extLst>
                <a:ext uri="{FF2B5EF4-FFF2-40B4-BE49-F238E27FC236}">
                  <a16:creationId xmlns:a16="http://schemas.microsoft.com/office/drawing/2014/main" id="{F313CFBA-E8AA-DAD8-A777-766AB97EABB8}"/>
                </a:ext>
              </a:extLst>
            </p:cNvPr>
            <p:cNvSpPr/>
            <p:nvPr/>
          </p:nvSpPr>
          <p:spPr>
            <a:xfrm>
              <a:off x="11851190" y="4337838"/>
              <a:ext cx="116185" cy="132277"/>
            </a:xfrm>
            <a:custGeom>
              <a:avLst/>
              <a:gdLst>
                <a:gd name="connsiteX0" fmla="*/ 82977 w 116185"/>
                <a:gd name="connsiteY0" fmla="*/ 121031 h 132277"/>
                <a:gd name="connsiteX1" fmla="*/ 89264 w 116185"/>
                <a:gd name="connsiteY1" fmla="*/ 117506 h 132277"/>
                <a:gd name="connsiteX2" fmla="*/ 45544 w 116185"/>
                <a:gd name="connsiteY2" fmla="*/ -3459 h 132277"/>
                <a:gd name="connsiteX3" fmla="*/ -748 w 116185"/>
                <a:gd name="connsiteY3" fmla="*/ 65118 h 132277"/>
                <a:gd name="connsiteX4" fmla="*/ 10873 w 116185"/>
                <a:gd name="connsiteY4" fmla="*/ 103218 h 132277"/>
                <a:gd name="connsiteX5" fmla="*/ 82977 w 116185"/>
                <a:gd name="connsiteY5" fmla="*/ 121031 h 13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77">
                  <a:moveTo>
                    <a:pt x="82977" y="121031"/>
                  </a:moveTo>
                  <a:cubicBezTo>
                    <a:pt x="85168" y="119985"/>
                    <a:pt x="87264" y="118747"/>
                    <a:pt x="89264" y="117506"/>
                  </a:cubicBezTo>
                  <a:cubicBezTo>
                    <a:pt x="139841" y="84359"/>
                    <a:pt x="112695" y="-22891"/>
                    <a:pt x="45544" y="-3459"/>
                  </a:cubicBezTo>
                  <a:cubicBezTo>
                    <a:pt x="16969" y="4731"/>
                    <a:pt x="-1128" y="35785"/>
                    <a:pt x="-748" y="65118"/>
                  </a:cubicBezTo>
                  <a:cubicBezTo>
                    <a:pt x="-842" y="78741"/>
                    <a:pt x="3253" y="91982"/>
                    <a:pt x="10873" y="103218"/>
                  </a:cubicBezTo>
                  <a:cubicBezTo>
                    <a:pt x="27827" y="125221"/>
                    <a:pt x="57736" y="132654"/>
                    <a:pt x="82977" y="121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2">
              <a:extLst>
                <a:ext uri="{FF2B5EF4-FFF2-40B4-BE49-F238E27FC236}">
                  <a16:creationId xmlns:a16="http://schemas.microsoft.com/office/drawing/2014/main" id="{8BEFC7C4-C73E-86FB-64CE-DD4F6CCE42A4}"/>
                </a:ext>
              </a:extLst>
            </p:cNvPr>
            <p:cNvSpPr/>
            <p:nvPr/>
          </p:nvSpPr>
          <p:spPr>
            <a:xfrm>
              <a:off x="11522768" y="4337838"/>
              <a:ext cx="116184" cy="132233"/>
            </a:xfrm>
            <a:custGeom>
              <a:avLst/>
              <a:gdLst>
                <a:gd name="connsiteX0" fmla="*/ 82977 w 116184"/>
                <a:gd name="connsiteY0" fmla="*/ 121031 h 132233"/>
                <a:gd name="connsiteX1" fmla="*/ 89264 w 116184"/>
                <a:gd name="connsiteY1" fmla="*/ 117506 h 132233"/>
                <a:gd name="connsiteX2" fmla="*/ 45543 w 116184"/>
                <a:gd name="connsiteY2" fmla="*/ -3459 h 132233"/>
                <a:gd name="connsiteX3" fmla="*/ -748 w 116184"/>
                <a:gd name="connsiteY3" fmla="*/ 65118 h 132233"/>
                <a:gd name="connsiteX4" fmla="*/ 10873 w 116184"/>
                <a:gd name="connsiteY4" fmla="*/ 103218 h 132233"/>
                <a:gd name="connsiteX5" fmla="*/ 82977 w 116184"/>
                <a:gd name="connsiteY5" fmla="*/ 121031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33">
                  <a:moveTo>
                    <a:pt x="82977" y="121031"/>
                  </a:moveTo>
                  <a:cubicBezTo>
                    <a:pt x="85168" y="119985"/>
                    <a:pt x="87263" y="118747"/>
                    <a:pt x="89264" y="117506"/>
                  </a:cubicBezTo>
                  <a:cubicBezTo>
                    <a:pt x="139841" y="84359"/>
                    <a:pt x="112695" y="-22891"/>
                    <a:pt x="45543" y="-3459"/>
                  </a:cubicBezTo>
                  <a:cubicBezTo>
                    <a:pt x="16968" y="4731"/>
                    <a:pt x="-1128" y="35785"/>
                    <a:pt x="-748" y="65118"/>
                  </a:cubicBezTo>
                  <a:cubicBezTo>
                    <a:pt x="-843" y="78741"/>
                    <a:pt x="3253" y="91982"/>
                    <a:pt x="10873" y="103218"/>
                  </a:cubicBezTo>
                  <a:cubicBezTo>
                    <a:pt x="27827" y="125221"/>
                    <a:pt x="57736" y="132556"/>
                    <a:pt x="82977" y="121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3">
              <a:extLst>
                <a:ext uri="{FF2B5EF4-FFF2-40B4-BE49-F238E27FC236}">
                  <a16:creationId xmlns:a16="http://schemas.microsoft.com/office/drawing/2014/main" id="{8F9E8230-DA51-DAD2-88B9-B644715CA93F}"/>
                </a:ext>
              </a:extLst>
            </p:cNvPr>
            <p:cNvSpPr/>
            <p:nvPr/>
          </p:nvSpPr>
          <p:spPr>
            <a:xfrm>
              <a:off x="11192806" y="4337796"/>
              <a:ext cx="118713" cy="131680"/>
            </a:xfrm>
            <a:custGeom>
              <a:avLst/>
              <a:gdLst>
                <a:gd name="connsiteX0" fmla="*/ 104042 w 118713"/>
                <a:gd name="connsiteY0" fmla="*/ 106692 h 131680"/>
                <a:gd name="connsiteX1" fmla="*/ 108520 w 118713"/>
                <a:gd name="connsiteY1" fmla="*/ 101069 h 131680"/>
                <a:gd name="connsiteX2" fmla="*/ 22032 w 118713"/>
                <a:gd name="connsiteY2" fmla="*/ 5819 h 131680"/>
                <a:gd name="connsiteX3" fmla="*/ 5364 w 118713"/>
                <a:gd name="connsiteY3" fmla="*/ 86973 h 131680"/>
                <a:gd name="connsiteX4" fmla="*/ 30796 w 118713"/>
                <a:gd name="connsiteY4" fmla="*/ 118027 h 131680"/>
                <a:gd name="connsiteX5" fmla="*/ 104042 w 118713"/>
                <a:gd name="connsiteY5" fmla="*/ 106692 h 1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0">
                  <a:moveTo>
                    <a:pt x="104042" y="106692"/>
                  </a:moveTo>
                  <a:cubicBezTo>
                    <a:pt x="105757" y="104976"/>
                    <a:pt x="107186" y="103074"/>
                    <a:pt x="108520" y="101069"/>
                  </a:cubicBezTo>
                  <a:cubicBezTo>
                    <a:pt x="142810" y="51161"/>
                    <a:pt x="76706" y="-37610"/>
                    <a:pt x="22032" y="5819"/>
                  </a:cubicBezTo>
                  <a:cubicBezTo>
                    <a:pt x="-1113" y="24302"/>
                    <a:pt x="-6543" y="59732"/>
                    <a:pt x="5364" y="86973"/>
                  </a:cubicBezTo>
                  <a:cubicBezTo>
                    <a:pt x="10507" y="99642"/>
                    <a:pt x="19366" y="110501"/>
                    <a:pt x="30796" y="118027"/>
                  </a:cubicBezTo>
                  <a:cubicBezTo>
                    <a:pt x="54894" y="131835"/>
                    <a:pt x="85278" y="127072"/>
                    <a:pt x="104042" y="1066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84">
              <a:extLst>
                <a:ext uri="{FF2B5EF4-FFF2-40B4-BE49-F238E27FC236}">
                  <a16:creationId xmlns:a16="http://schemas.microsoft.com/office/drawing/2014/main" id="{BB98E952-54E3-ECC2-4C6E-EBB6F8536299}"/>
                </a:ext>
              </a:extLst>
            </p:cNvPr>
            <p:cNvSpPr/>
            <p:nvPr/>
          </p:nvSpPr>
          <p:spPr>
            <a:xfrm>
              <a:off x="10864015" y="4338033"/>
              <a:ext cx="120162" cy="129661"/>
            </a:xfrm>
            <a:custGeom>
              <a:avLst/>
              <a:gdLst>
                <a:gd name="connsiteX0" fmla="*/ 58215 w 120162"/>
                <a:gd name="connsiteY0" fmla="*/ -5751 h 129661"/>
                <a:gd name="connsiteX1" fmla="*/ 50976 w 120162"/>
                <a:gd name="connsiteY1" fmla="*/ -4891 h 129661"/>
                <a:gd name="connsiteX2" fmla="*/ 44880 w 120162"/>
                <a:gd name="connsiteY2" fmla="*/ 123506 h 129661"/>
                <a:gd name="connsiteX3" fmla="*/ 114032 w 120162"/>
                <a:gd name="connsiteY3" fmla="*/ 77974 h 129661"/>
                <a:gd name="connsiteX4" fmla="*/ 118033 w 120162"/>
                <a:gd name="connsiteY4" fmla="*/ 37971 h 129661"/>
                <a:gd name="connsiteX5" fmla="*/ 58215 w 120162"/>
                <a:gd name="connsiteY5" fmla="*/ -5751 h 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61">
                  <a:moveTo>
                    <a:pt x="58215" y="-5751"/>
                  </a:moveTo>
                  <a:cubicBezTo>
                    <a:pt x="55739" y="-5654"/>
                    <a:pt x="53357" y="-5370"/>
                    <a:pt x="50976" y="-4891"/>
                  </a:cubicBezTo>
                  <a:cubicBezTo>
                    <a:pt x="-8460" y="6252"/>
                    <a:pt x="-24556" y="115692"/>
                    <a:pt x="44880" y="123506"/>
                  </a:cubicBezTo>
                  <a:cubicBezTo>
                    <a:pt x="74218" y="126933"/>
                    <a:pt x="102982" y="105502"/>
                    <a:pt x="114032" y="77974"/>
                  </a:cubicBezTo>
                  <a:cubicBezTo>
                    <a:pt x="119366" y="65305"/>
                    <a:pt x="120794" y="51399"/>
                    <a:pt x="118033" y="37971"/>
                  </a:cubicBezTo>
                  <a:cubicBezTo>
                    <a:pt x="110698" y="11299"/>
                    <a:pt x="85933" y="-6798"/>
                    <a:pt x="58215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85">
              <a:extLst>
                <a:ext uri="{FF2B5EF4-FFF2-40B4-BE49-F238E27FC236}">
                  <a16:creationId xmlns:a16="http://schemas.microsoft.com/office/drawing/2014/main" id="{20B447AD-7187-898A-6BAD-6D38C1F895F6}"/>
                </a:ext>
              </a:extLst>
            </p:cNvPr>
            <p:cNvSpPr/>
            <p:nvPr/>
          </p:nvSpPr>
          <p:spPr>
            <a:xfrm>
              <a:off x="10535114" y="4339696"/>
              <a:ext cx="121443" cy="129561"/>
            </a:xfrm>
            <a:custGeom>
              <a:avLst/>
              <a:gdLst>
                <a:gd name="connsiteX0" fmla="*/ 6593 w 121443"/>
                <a:gd name="connsiteY0" fmla="*/ 22686 h 129561"/>
                <a:gd name="connsiteX1" fmla="*/ 3354 w 121443"/>
                <a:gd name="connsiteY1" fmla="*/ 29165 h 129561"/>
                <a:gd name="connsiteX2" fmla="*/ 107177 w 121443"/>
                <a:gd name="connsiteY2" fmla="*/ 105365 h 129561"/>
                <a:gd name="connsiteX3" fmla="*/ 107177 w 121443"/>
                <a:gd name="connsiteY3" fmla="*/ 22495 h 129561"/>
                <a:gd name="connsiteX4" fmla="*/ 76030 w 121443"/>
                <a:gd name="connsiteY4" fmla="*/ -2843 h 129561"/>
                <a:gd name="connsiteX5" fmla="*/ 6593 w 121443"/>
                <a:gd name="connsiteY5" fmla="*/ 22686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61">
                  <a:moveTo>
                    <a:pt x="6593" y="22686"/>
                  </a:moveTo>
                  <a:cubicBezTo>
                    <a:pt x="5355" y="24784"/>
                    <a:pt x="4307" y="26974"/>
                    <a:pt x="3354" y="29165"/>
                  </a:cubicBezTo>
                  <a:cubicBezTo>
                    <a:pt x="-20077" y="84882"/>
                    <a:pt x="62410" y="158608"/>
                    <a:pt x="107177" y="105365"/>
                  </a:cubicBezTo>
                  <a:cubicBezTo>
                    <a:pt x="126227" y="82599"/>
                    <a:pt x="124131" y="46880"/>
                    <a:pt x="107177" y="22495"/>
                  </a:cubicBezTo>
                  <a:cubicBezTo>
                    <a:pt x="99651" y="11064"/>
                    <a:pt x="88794" y="2208"/>
                    <a:pt x="76030" y="-2843"/>
                  </a:cubicBezTo>
                  <a:cubicBezTo>
                    <a:pt x="49741" y="-11414"/>
                    <a:pt x="21070" y="-843"/>
                    <a:pt x="6593" y="226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86">
              <a:extLst>
                <a:ext uri="{FF2B5EF4-FFF2-40B4-BE49-F238E27FC236}">
                  <a16:creationId xmlns:a16="http://schemas.microsoft.com/office/drawing/2014/main" id="{E13FD2A0-84C5-6712-3939-7AD20CCF256D}"/>
                </a:ext>
              </a:extLst>
            </p:cNvPr>
            <p:cNvSpPr/>
            <p:nvPr/>
          </p:nvSpPr>
          <p:spPr>
            <a:xfrm>
              <a:off x="10207257" y="4339646"/>
              <a:ext cx="121451" cy="129611"/>
            </a:xfrm>
            <a:custGeom>
              <a:avLst/>
              <a:gdLst>
                <a:gd name="connsiteX0" fmla="*/ 6600 w 121451"/>
                <a:gd name="connsiteY0" fmla="*/ 22736 h 129611"/>
                <a:gd name="connsiteX1" fmla="*/ 3361 w 121451"/>
                <a:gd name="connsiteY1" fmla="*/ 29215 h 129611"/>
                <a:gd name="connsiteX2" fmla="*/ 107184 w 121451"/>
                <a:gd name="connsiteY2" fmla="*/ 105415 h 129611"/>
                <a:gd name="connsiteX3" fmla="*/ 107184 w 121451"/>
                <a:gd name="connsiteY3" fmla="*/ 22545 h 129611"/>
                <a:gd name="connsiteX4" fmla="*/ 76133 w 121451"/>
                <a:gd name="connsiteY4" fmla="*/ -2793 h 129611"/>
                <a:gd name="connsiteX5" fmla="*/ 6600 w 121451"/>
                <a:gd name="connsiteY5" fmla="*/ 22736 h 12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11">
                  <a:moveTo>
                    <a:pt x="6600" y="22736"/>
                  </a:moveTo>
                  <a:cubicBezTo>
                    <a:pt x="5361" y="24834"/>
                    <a:pt x="4314" y="27024"/>
                    <a:pt x="3361" y="29215"/>
                  </a:cubicBezTo>
                  <a:cubicBezTo>
                    <a:pt x="-20071" y="84932"/>
                    <a:pt x="62225" y="158658"/>
                    <a:pt x="107184" y="105415"/>
                  </a:cubicBezTo>
                  <a:cubicBezTo>
                    <a:pt x="126234" y="82649"/>
                    <a:pt x="124138" y="46930"/>
                    <a:pt x="107184" y="22545"/>
                  </a:cubicBezTo>
                  <a:cubicBezTo>
                    <a:pt x="99659" y="11114"/>
                    <a:pt x="88800" y="2351"/>
                    <a:pt x="76133" y="-2793"/>
                  </a:cubicBezTo>
                  <a:cubicBezTo>
                    <a:pt x="49844" y="-11457"/>
                    <a:pt x="21078" y="-886"/>
                    <a:pt x="6600" y="227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87">
              <a:extLst>
                <a:ext uri="{FF2B5EF4-FFF2-40B4-BE49-F238E27FC236}">
                  <a16:creationId xmlns:a16="http://schemas.microsoft.com/office/drawing/2014/main" id="{A0758F15-62E8-C5E5-275D-7E22E8D41890}"/>
                </a:ext>
              </a:extLst>
            </p:cNvPr>
            <p:cNvSpPr/>
            <p:nvPr/>
          </p:nvSpPr>
          <p:spPr>
            <a:xfrm>
              <a:off x="9880403" y="4338679"/>
              <a:ext cx="117524" cy="131412"/>
            </a:xfrm>
            <a:custGeom>
              <a:avLst/>
              <a:gdLst>
                <a:gd name="connsiteX0" fmla="*/ 72182 w 117524"/>
                <a:gd name="connsiteY0" fmla="*/ 123809 h 131412"/>
                <a:gd name="connsiteX1" fmla="*/ 79041 w 117524"/>
                <a:gd name="connsiteY1" fmla="*/ 121526 h 131412"/>
                <a:gd name="connsiteX2" fmla="*/ 59419 w 117524"/>
                <a:gd name="connsiteY2" fmla="*/ -5536 h 131412"/>
                <a:gd name="connsiteX3" fmla="*/ 555 w 117524"/>
                <a:gd name="connsiteY3" fmla="*/ 53325 h 131412"/>
                <a:gd name="connsiteX4" fmla="*/ 4650 w 117524"/>
                <a:gd name="connsiteY4" fmla="*/ 93234 h 131412"/>
                <a:gd name="connsiteX5" fmla="*/ 72182 w 117524"/>
                <a:gd name="connsiteY5" fmla="*/ 123809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412">
                  <a:moveTo>
                    <a:pt x="72182" y="123809"/>
                  </a:moveTo>
                  <a:cubicBezTo>
                    <a:pt x="74564" y="123242"/>
                    <a:pt x="76851" y="122479"/>
                    <a:pt x="79041" y="121526"/>
                  </a:cubicBezTo>
                  <a:cubicBezTo>
                    <a:pt x="135048" y="98666"/>
                    <a:pt x="128857" y="-11824"/>
                    <a:pt x="59419" y="-5536"/>
                  </a:cubicBezTo>
                  <a:cubicBezTo>
                    <a:pt x="29987" y="-2872"/>
                    <a:pt x="6175" y="23894"/>
                    <a:pt x="555" y="53325"/>
                  </a:cubicBezTo>
                  <a:cubicBezTo>
                    <a:pt x="-2112" y="66757"/>
                    <a:pt x="-683" y="80663"/>
                    <a:pt x="4650" y="93234"/>
                  </a:cubicBezTo>
                  <a:cubicBezTo>
                    <a:pt x="17319" y="117907"/>
                    <a:pt x="45322" y="130576"/>
                    <a:pt x="72182" y="123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88">
              <a:extLst>
                <a:ext uri="{FF2B5EF4-FFF2-40B4-BE49-F238E27FC236}">
                  <a16:creationId xmlns:a16="http://schemas.microsoft.com/office/drawing/2014/main" id="{D816F678-6FC4-2B5F-263F-146FD4500ED4}"/>
                </a:ext>
              </a:extLst>
            </p:cNvPr>
            <p:cNvSpPr/>
            <p:nvPr/>
          </p:nvSpPr>
          <p:spPr>
            <a:xfrm>
              <a:off x="9552104" y="4338679"/>
              <a:ext cx="117495" cy="131412"/>
            </a:xfrm>
            <a:custGeom>
              <a:avLst/>
              <a:gdLst>
                <a:gd name="connsiteX0" fmla="*/ 72154 w 117495"/>
                <a:gd name="connsiteY0" fmla="*/ 123809 h 131412"/>
                <a:gd name="connsiteX1" fmla="*/ 79012 w 117495"/>
                <a:gd name="connsiteY1" fmla="*/ 121526 h 131412"/>
                <a:gd name="connsiteX2" fmla="*/ 59391 w 117495"/>
                <a:gd name="connsiteY2" fmla="*/ -5536 h 131412"/>
                <a:gd name="connsiteX3" fmla="*/ 622 w 117495"/>
                <a:gd name="connsiteY3" fmla="*/ 53325 h 131412"/>
                <a:gd name="connsiteX4" fmla="*/ 4622 w 117495"/>
                <a:gd name="connsiteY4" fmla="*/ 93234 h 131412"/>
                <a:gd name="connsiteX5" fmla="*/ 72154 w 117495"/>
                <a:gd name="connsiteY5" fmla="*/ 123809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412">
                  <a:moveTo>
                    <a:pt x="72154" y="123809"/>
                  </a:moveTo>
                  <a:cubicBezTo>
                    <a:pt x="74536" y="123242"/>
                    <a:pt x="76821" y="122479"/>
                    <a:pt x="79012" y="121526"/>
                  </a:cubicBezTo>
                  <a:cubicBezTo>
                    <a:pt x="135019" y="98666"/>
                    <a:pt x="128829" y="-11824"/>
                    <a:pt x="59391" y="-5536"/>
                  </a:cubicBezTo>
                  <a:cubicBezTo>
                    <a:pt x="29959" y="-2872"/>
                    <a:pt x="6051" y="23894"/>
                    <a:pt x="622" y="53325"/>
                  </a:cubicBezTo>
                  <a:cubicBezTo>
                    <a:pt x="-2141" y="66757"/>
                    <a:pt x="-712" y="80663"/>
                    <a:pt x="4622" y="93234"/>
                  </a:cubicBezTo>
                  <a:cubicBezTo>
                    <a:pt x="17291" y="117907"/>
                    <a:pt x="45294" y="130576"/>
                    <a:pt x="72154" y="123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89">
              <a:extLst>
                <a:ext uri="{FF2B5EF4-FFF2-40B4-BE49-F238E27FC236}">
                  <a16:creationId xmlns:a16="http://schemas.microsoft.com/office/drawing/2014/main" id="{03747A32-C208-0B74-D88E-99C7226ED184}"/>
                </a:ext>
              </a:extLst>
            </p:cNvPr>
            <p:cNvSpPr/>
            <p:nvPr/>
          </p:nvSpPr>
          <p:spPr>
            <a:xfrm>
              <a:off x="9221867" y="4338901"/>
              <a:ext cx="121409" cy="129530"/>
            </a:xfrm>
            <a:custGeom>
              <a:avLst/>
              <a:gdLst>
                <a:gd name="connsiteX0" fmla="*/ 113309 w 121409"/>
                <a:gd name="connsiteY0" fmla="*/ 95300 h 129530"/>
                <a:gd name="connsiteX1" fmla="*/ 116547 w 121409"/>
                <a:gd name="connsiteY1" fmla="*/ 88821 h 129530"/>
                <a:gd name="connsiteX2" fmla="*/ 12725 w 121409"/>
                <a:gd name="connsiteY2" fmla="*/ 12621 h 129530"/>
                <a:gd name="connsiteX3" fmla="*/ 12725 w 121409"/>
                <a:gd name="connsiteY3" fmla="*/ 95393 h 129530"/>
                <a:gd name="connsiteX4" fmla="*/ 43871 w 121409"/>
                <a:gd name="connsiteY4" fmla="*/ 120731 h 129530"/>
                <a:gd name="connsiteX5" fmla="*/ 113309 w 121409"/>
                <a:gd name="connsiteY5" fmla="*/ 9530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30">
                  <a:moveTo>
                    <a:pt x="113309" y="95300"/>
                  </a:moveTo>
                  <a:cubicBezTo>
                    <a:pt x="114538" y="93202"/>
                    <a:pt x="115623" y="91012"/>
                    <a:pt x="116547" y="88821"/>
                  </a:cubicBezTo>
                  <a:cubicBezTo>
                    <a:pt x="139978" y="33006"/>
                    <a:pt x="57492" y="-40622"/>
                    <a:pt x="12725" y="12621"/>
                  </a:cubicBezTo>
                  <a:cubicBezTo>
                    <a:pt x="-6325" y="35294"/>
                    <a:pt x="-4135" y="71013"/>
                    <a:pt x="12725" y="95393"/>
                  </a:cubicBezTo>
                  <a:cubicBezTo>
                    <a:pt x="20297" y="106825"/>
                    <a:pt x="31165" y="115685"/>
                    <a:pt x="43871" y="120731"/>
                  </a:cubicBezTo>
                  <a:cubicBezTo>
                    <a:pt x="70113" y="129400"/>
                    <a:pt x="98869" y="118824"/>
                    <a:pt x="113309" y="95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0">
              <a:extLst>
                <a:ext uri="{FF2B5EF4-FFF2-40B4-BE49-F238E27FC236}">
                  <a16:creationId xmlns:a16="http://schemas.microsoft.com/office/drawing/2014/main" id="{D943DDB6-78C1-1993-7349-D1871D32BAD0}"/>
                </a:ext>
              </a:extLst>
            </p:cNvPr>
            <p:cNvSpPr/>
            <p:nvPr/>
          </p:nvSpPr>
          <p:spPr>
            <a:xfrm>
              <a:off x="8895708" y="4338679"/>
              <a:ext cx="117238" cy="131412"/>
            </a:xfrm>
            <a:custGeom>
              <a:avLst/>
              <a:gdLst>
                <a:gd name="connsiteX0" fmla="*/ 71897 w 117238"/>
                <a:gd name="connsiteY0" fmla="*/ 123809 h 131412"/>
                <a:gd name="connsiteX1" fmla="*/ 78755 w 117238"/>
                <a:gd name="connsiteY1" fmla="*/ 121526 h 131412"/>
                <a:gd name="connsiteX2" fmla="*/ 59134 w 117238"/>
                <a:gd name="connsiteY2" fmla="*/ -5536 h 131412"/>
                <a:gd name="connsiteX3" fmla="*/ 555 w 117238"/>
                <a:gd name="connsiteY3" fmla="*/ 53325 h 131412"/>
                <a:gd name="connsiteX4" fmla="*/ 4651 w 117238"/>
                <a:gd name="connsiteY4" fmla="*/ 93234 h 131412"/>
                <a:gd name="connsiteX5" fmla="*/ 71897 w 117238"/>
                <a:gd name="connsiteY5" fmla="*/ 123809 h 1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412">
                  <a:moveTo>
                    <a:pt x="71897" y="123809"/>
                  </a:moveTo>
                  <a:cubicBezTo>
                    <a:pt x="74241" y="123242"/>
                    <a:pt x="76536" y="122479"/>
                    <a:pt x="78755" y="121526"/>
                  </a:cubicBezTo>
                  <a:cubicBezTo>
                    <a:pt x="134763" y="98666"/>
                    <a:pt x="128571" y="-11824"/>
                    <a:pt x="59134" y="-5536"/>
                  </a:cubicBezTo>
                  <a:cubicBezTo>
                    <a:pt x="29797" y="-2872"/>
                    <a:pt x="5889" y="23894"/>
                    <a:pt x="555" y="53325"/>
                  </a:cubicBezTo>
                  <a:cubicBezTo>
                    <a:pt x="-2112" y="66757"/>
                    <a:pt x="-683" y="80663"/>
                    <a:pt x="4651" y="93234"/>
                  </a:cubicBezTo>
                  <a:cubicBezTo>
                    <a:pt x="17167" y="117907"/>
                    <a:pt x="45094" y="130576"/>
                    <a:pt x="71897" y="123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1">
              <a:extLst>
                <a:ext uri="{FF2B5EF4-FFF2-40B4-BE49-F238E27FC236}">
                  <a16:creationId xmlns:a16="http://schemas.microsoft.com/office/drawing/2014/main" id="{83DC27F9-82DD-079F-713A-30FEB9D79826}"/>
                </a:ext>
              </a:extLst>
            </p:cNvPr>
            <p:cNvSpPr/>
            <p:nvPr/>
          </p:nvSpPr>
          <p:spPr>
            <a:xfrm>
              <a:off x="11851000" y="3827773"/>
              <a:ext cx="116230" cy="132373"/>
            </a:xfrm>
            <a:custGeom>
              <a:avLst/>
              <a:gdLst>
                <a:gd name="connsiteX0" fmla="*/ 83167 w 116230"/>
                <a:gd name="connsiteY0" fmla="*/ 121128 h 132373"/>
                <a:gd name="connsiteX1" fmla="*/ 89453 w 116230"/>
                <a:gd name="connsiteY1" fmla="*/ 117607 h 132373"/>
                <a:gd name="connsiteX2" fmla="*/ 45543 w 116230"/>
                <a:gd name="connsiteY2" fmla="*/ -3460 h 132373"/>
                <a:gd name="connsiteX3" fmla="*/ -748 w 116230"/>
                <a:gd name="connsiteY3" fmla="*/ 65219 h 132373"/>
                <a:gd name="connsiteX4" fmla="*/ 10872 w 116230"/>
                <a:gd name="connsiteY4" fmla="*/ 103319 h 132373"/>
                <a:gd name="connsiteX5" fmla="*/ 83167 w 116230"/>
                <a:gd name="connsiteY5" fmla="*/ 121128 h 13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0" h="132373">
                  <a:moveTo>
                    <a:pt x="83167" y="121128"/>
                  </a:moveTo>
                  <a:cubicBezTo>
                    <a:pt x="85262" y="120081"/>
                    <a:pt x="87358" y="118844"/>
                    <a:pt x="89453" y="117607"/>
                  </a:cubicBezTo>
                  <a:cubicBezTo>
                    <a:pt x="139935" y="84362"/>
                    <a:pt x="112503" y="-22887"/>
                    <a:pt x="45543" y="-3460"/>
                  </a:cubicBezTo>
                  <a:cubicBezTo>
                    <a:pt x="16968" y="4828"/>
                    <a:pt x="-1129" y="35784"/>
                    <a:pt x="-748" y="65219"/>
                  </a:cubicBezTo>
                  <a:cubicBezTo>
                    <a:pt x="-748" y="78837"/>
                    <a:pt x="3252" y="92078"/>
                    <a:pt x="10872" y="103319"/>
                  </a:cubicBezTo>
                  <a:cubicBezTo>
                    <a:pt x="27922" y="125318"/>
                    <a:pt x="57830" y="132750"/>
                    <a:pt x="83167" y="121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2">
              <a:extLst>
                <a:ext uri="{FF2B5EF4-FFF2-40B4-BE49-F238E27FC236}">
                  <a16:creationId xmlns:a16="http://schemas.microsoft.com/office/drawing/2014/main" id="{A5F0CE4C-5C84-ED15-0DC1-7B603D198289}"/>
                </a:ext>
              </a:extLst>
            </p:cNvPr>
            <p:cNvSpPr/>
            <p:nvPr/>
          </p:nvSpPr>
          <p:spPr>
            <a:xfrm>
              <a:off x="11522672" y="3827773"/>
              <a:ext cx="116115" cy="132311"/>
            </a:xfrm>
            <a:custGeom>
              <a:avLst/>
              <a:gdLst>
                <a:gd name="connsiteX0" fmla="*/ 82977 w 116115"/>
                <a:gd name="connsiteY0" fmla="*/ 121128 h 132311"/>
                <a:gd name="connsiteX1" fmla="*/ 89264 w 116115"/>
                <a:gd name="connsiteY1" fmla="*/ 117607 h 132311"/>
                <a:gd name="connsiteX2" fmla="*/ 45543 w 116115"/>
                <a:gd name="connsiteY2" fmla="*/ -3460 h 132311"/>
                <a:gd name="connsiteX3" fmla="*/ -748 w 116115"/>
                <a:gd name="connsiteY3" fmla="*/ 65219 h 132311"/>
                <a:gd name="connsiteX4" fmla="*/ 10873 w 116115"/>
                <a:gd name="connsiteY4" fmla="*/ 103319 h 132311"/>
                <a:gd name="connsiteX5" fmla="*/ 82977 w 116115"/>
                <a:gd name="connsiteY5" fmla="*/ 121128 h 13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" h="132311">
                  <a:moveTo>
                    <a:pt x="82977" y="121128"/>
                  </a:moveTo>
                  <a:cubicBezTo>
                    <a:pt x="85168" y="120081"/>
                    <a:pt x="87263" y="118844"/>
                    <a:pt x="89264" y="117607"/>
                  </a:cubicBezTo>
                  <a:cubicBezTo>
                    <a:pt x="139841" y="84362"/>
                    <a:pt x="112409" y="-22887"/>
                    <a:pt x="45543" y="-3460"/>
                  </a:cubicBezTo>
                  <a:cubicBezTo>
                    <a:pt x="16968" y="4828"/>
                    <a:pt x="-1128" y="35784"/>
                    <a:pt x="-748" y="65219"/>
                  </a:cubicBezTo>
                  <a:cubicBezTo>
                    <a:pt x="-843" y="78837"/>
                    <a:pt x="3253" y="92078"/>
                    <a:pt x="10873" y="103319"/>
                  </a:cubicBezTo>
                  <a:cubicBezTo>
                    <a:pt x="27827" y="125225"/>
                    <a:pt x="57736" y="132652"/>
                    <a:pt x="82977" y="121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3">
              <a:extLst>
                <a:ext uri="{FF2B5EF4-FFF2-40B4-BE49-F238E27FC236}">
                  <a16:creationId xmlns:a16="http://schemas.microsoft.com/office/drawing/2014/main" id="{3B3C94FE-488A-F1C6-F604-DB96EBEE3027}"/>
                </a:ext>
              </a:extLst>
            </p:cNvPr>
            <p:cNvSpPr/>
            <p:nvPr/>
          </p:nvSpPr>
          <p:spPr>
            <a:xfrm>
              <a:off x="11192806" y="3827786"/>
              <a:ext cx="118713" cy="131678"/>
            </a:xfrm>
            <a:custGeom>
              <a:avLst/>
              <a:gdLst>
                <a:gd name="connsiteX0" fmla="*/ 104042 w 118713"/>
                <a:gd name="connsiteY0" fmla="*/ 106734 h 131678"/>
                <a:gd name="connsiteX1" fmla="*/ 108520 w 118713"/>
                <a:gd name="connsiteY1" fmla="*/ 101116 h 131678"/>
                <a:gd name="connsiteX2" fmla="*/ 22032 w 118713"/>
                <a:gd name="connsiteY2" fmla="*/ 5866 h 131678"/>
                <a:gd name="connsiteX3" fmla="*/ 5364 w 118713"/>
                <a:gd name="connsiteY3" fmla="*/ 87014 h 131678"/>
                <a:gd name="connsiteX4" fmla="*/ 30796 w 118713"/>
                <a:gd name="connsiteY4" fmla="*/ 118161 h 131678"/>
                <a:gd name="connsiteX5" fmla="*/ 104042 w 118713"/>
                <a:gd name="connsiteY5" fmla="*/ 106734 h 13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78">
                  <a:moveTo>
                    <a:pt x="104042" y="106734"/>
                  </a:moveTo>
                  <a:cubicBezTo>
                    <a:pt x="105662" y="104925"/>
                    <a:pt x="107186" y="103116"/>
                    <a:pt x="108520" y="101116"/>
                  </a:cubicBezTo>
                  <a:cubicBezTo>
                    <a:pt x="142810" y="51109"/>
                    <a:pt x="76706" y="-37667"/>
                    <a:pt x="22032" y="5866"/>
                  </a:cubicBezTo>
                  <a:cubicBezTo>
                    <a:pt x="-1113" y="24344"/>
                    <a:pt x="-6543" y="59774"/>
                    <a:pt x="5364" y="87014"/>
                  </a:cubicBezTo>
                  <a:cubicBezTo>
                    <a:pt x="10507" y="99683"/>
                    <a:pt x="19366" y="110543"/>
                    <a:pt x="30796" y="118161"/>
                  </a:cubicBezTo>
                  <a:cubicBezTo>
                    <a:pt x="54894" y="131784"/>
                    <a:pt x="85278" y="127021"/>
                    <a:pt x="104042" y="1067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94">
              <a:extLst>
                <a:ext uri="{FF2B5EF4-FFF2-40B4-BE49-F238E27FC236}">
                  <a16:creationId xmlns:a16="http://schemas.microsoft.com/office/drawing/2014/main" id="{7E58D922-1B2A-988D-75CE-C8645BE580E2}"/>
                </a:ext>
              </a:extLst>
            </p:cNvPr>
            <p:cNvSpPr/>
            <p:nvPr/>
          </p:nvSpPr>
          <p:spPr>
            <a:xfrm>
              <a:off x="10864015" y="3828064"/>
              <a:ext cx="120162" cy="129643"/>
            </a:xfrm>
            <a:custGeom>
              <a:avLst/>
              <a:gdLst>
                <a:gd name="connsiteX0" fmla="*/ 58215 w 120162"/>
                <a:gd name="connsiteY0" fmla="*/ -5751 h 129643"/>
                <a:gd name="connsiteX1" fmla="*/ 50976 w 120162"/>
                <a:gd name="connsiteY1" fmla="*/ -4891 h 129643"/>
                <a:gd name="connsiteX2" fmla="*/ 44880 w 120162"/>
                <a:gd name="connsiteY2" fmla="*/ 123506 h 129643"/>
                <a:gd name="connsiteX3" fmla="*/ 114032 w 120162"/>
                <a:gd name="connsiteY3" fmla="*/ 77881 h 129643"/>
                <a:gd name="connsiteX4" fmla="*/ 118033 w 120162"/>
                <a:gd name="connsiteY4" fmla="*/ 37971 h 129643"/>
                <a:gd name="connsiteX5" fmla="*/ 58215 w 120162"/>
                <a:gd name="connsiteY5" fmla="*/ -5751 h 12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643">
                  <a:moveTo>
                    <a:pt x="58215" y="-5751"/>
                  </a:moveTo>
                  <a:cubicBezTo>
                    <a:pt x="55739" y="-5654"/>
                    <a:pt x="53357" y="-5370"/>
                    <a:pt x="50976" y="-4891"/>
                  </a:cubicBezTo>
                  <a:cubicBezTo>
                    <a:pt x="-8460" y="6155"/>
                    <a:pt x="-24556" y="115692"/>
                    <a:pt x="44880" y="123506"/>
                  </a:cubicBezTo>
                  <a:cubicBezTo>
                    <a:pt x="74218" y="126840"/>
                    <a:pt x="102982" y="105409"/>
                    <a:pt x="114032" y="77881"/>
                  </a:cubicBezTo>
                  <a:cubicBezTo>
                    <a:pt x="119366" y="65305"/>
                    <a:pt x="120794" y="51399"/>
                    <a:pt x="118033" y="37971"/>
                  </a:cubicBezTo>
                  <a:cubicBezTo>
                    <a:pt x="110603" y="11299"/>
                    <a:pt x="85838" y="-6798"/>
                    <a:pt x="58215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95">
              <a:extLst>
                <a:ext uri="{FF2B5EF4-FFF2-40B4-BE49-F238E27FC236}">
                  <a16:creationId xmlns:a16="http://schemas.microsoft.com/office/drawing/2014/main" id="{1545658E-3464-72EF-B894-33E1BF731E81}"/>
                </a:ext>
              </a:extLst>
            </p:cNvPr>
            <p:cNvSpPr/>
            <p:nvPr/>
          </p:nvSpPr>
          <p:spPr>
            <a:xfrm>
              <a:off x="10535114" y="3829524"/>
              <a:ext cx="121443" cy="129531"/>
            </a:xfrm>
            <a:custGeom>
              <a:avLst/>
              <a:gdLst>
                <a:gd name="connsiteX0" fmla="*/ 6593 w 121443"/>
                <a:gd name="connsiteY0" fmla="*/ 22606 h 129531"/>
                <a:gd name="connsiteX1" fmla="*/ 3354 w 121443"/>
                <a:gd name="connsiteY1" fmla="*/ 29080 h 129531"/>
                <a:gd name="connsiteX2" fmla="*/ 107177 w 121443"/>
                <a:gd name="connsiteY2" fmla="*/ 105280 h 129531"/>
                <a:gd name="connsiteX3" fmla="*/ 107177 w 121443"/>
                <a:gd name="connsiteY3" fmla="*/ 22508 h 129531"/>
                <a:gd name="connsiteX4" fmla="*/ 76030 w 121443"/>
                <a:gd name="connsiteY4" fmla="*/ -2830 h 129531"/>
                <a:gd name="connsiteX5" fmla="*/ 6593 w 121443"/>
                <a:gd name="connsiteY5" fmla="*/ 22606 h 1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31">
                  <a:moveTo>
                    <a:pt x="6593" y="22606"/>
                  </a:moveTo>
                  <a:cubicBezTo>
                    <a:pt x="5355" y="24699"/>
                    <a:pt x="4307" y="26889"/>
                    <a:pt x="3354" y="29080"/>
                  </a:cubicBezTo>
                  <a:cubicBezTo>
                    <a:pt x="-20077" y="84900"/>
                    <a:pt x="62410" y="158621"/>
                    <a:pt x="107177" y="105280"/>
                  </a:cubicBezTo>
                  <a:cubicBezTo>
                    <a:pt x="126227" y="82519"/>
                    <a:pt x="124131" y="46893"/>
                    <a:pt x="107177" y="22508"/>
                  </a:cubicBezTo>
                  <a:cubicBezTo>
                    <a:pt x="99651" y="11081"/>
                    <a:pt x="88794" y="2221"/>
                    <a:pt x="76030" y="-2830"/>
                  </a:cubicBezTo>
                  <a:cubicBezTo>
                    <a:pt x="49741" y="-11401"/>
                    <a:pt x="21070" y="-923"/>
                    <a:pt x="6593" y="226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96">
              <a:extLst>
                <a:ext uri="{FF2B5EF4-FFF2-40B4-BE49-F238E27FC236}">
                  <a16:creationId xmlns:a16="http://schemas.microsoft.com/office/drawing/2014/main" id="{403566C0-E6E1-7F4E-036D-EF57E379FC56}"/>
                </a:ext>
              </a:extLst>
            </p:cNvPr>
            <p:cNvSpPr/>
            <p:nvPr/>
          </p:nvSpPr>
          <p:spPr>
            <a:xfrm>
              <a:off x="10207257" y="3829474"/>
              <a:ext cx="121451" cy="129581"/>
            </a:xfrm>
            <a:custGeom>
              <a:avLst/>
              <a:gdLst>
                <a:gd name="connsiteX0" fmla="*/ 6600 w 121451"/>
                <a:gd name="connsiteY0" fmla="*/ 22656 h 129581"/>
                <a:gd name="connsiteX1" fmla="*/ 3361 w 121451"/>
                <a:gd name="connsiteY1" fmla="*/ 29130 h 129581"/>
                <a:gd name="connsiteX2" fmla="*/ 107184 w 121451"/>
                <a:gd name="connsiteY2" fmla="*/ 105330 h 129581"/>
                <a:gd name="connsiteX3" fmla="*/ 107184 w 121451"/>
                <a:gd name="connsiteY3" fmla="*/ 22558 h 129581"/>
                <a:gd name="connsiteX4" fmla="*/ 76133 w 121451"/>
                <a:gd name="connsiteY4" fmla="*/ -2780 h 129581"/>
                <a:gd name="connsiteX5" fmla="*/ 6600 w 121451"/>
                <a:gd name="connsiteY5" fmla="*/ 22656 h 12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581">
                  <a:moveTo>
                    <a:pt x="6600" y="22656"/>
                  </a:moveTo>
                  <a:cubicBezTo>
                    <a:pt x="5361" y="24749"/>
                    <a:pt x="4314" y="26939"/>
                    <a:pt x="3361" y="29130"/>
                  </a:cubicBezTo>
                  <a:cubicBezTo>
                    <a:pt x="-20071" y="84950"/>
                    <a:pt x="62225" y="158671"/>
                    <a:pt x="107184" y="105330"/>
                  </a:cubicBezTo>
                  <a:cubicBezTo>
                    <a:pt x="126234" y="82569"/>
                    <a:pt x="124138" y="46943"/>
                    <a:pt x="107184" y="22558"/>
                  </a:cubicBezTo>
                  <a:cubicBezTo>
                    <a:pt x="99659" y="11131"/>
                    <a:pt x="88800" y="2271"/>
                    <a:pt x="76133" y="-2780"/>
                  </a:cubicBezTo>
                  <a:cubicBezTo>
                    <a:pt x="49844" y="-11444"/>
                    <a:pt x="21078" y="-966"/>
                    <a:pt x="6600" y="226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97">
              <a:extLst>
                <a:ext uri="{FF2B5EF4-FFF2-40B4-BE49-F238E27FC236}">
                  <a16:creationId xmlns:a16="http://schemas.microsoft.com/office/drawing/2014/main" id="{B70A961A-1AC4-F4E6-741A-C252B1D9819F}"/>
                </a:ext>
              </a:extLst>
            </p:cNvPr>
            <p:cNvSpPr/>
            <p:nvPr/>
          </p:nvSpPr>
          <p:spPr>
            <a:xfrm>
              <a:off x="9880403" y="3829001"/>
              <a:ext cx="117524" cy="131289"/>
            </a:xfrm>
            <a:custGeom>
              <a:avLst/>
              <a:gdLst>
                <a:gd name="connsiteX0" fmla="*/ 72182 w 117524"/>
                <a:gd name="connsiteY0" fmla="*/ 123806 h 131289"/>
                <a:gd name="connsiteX1" fmla="*/ 79041 w 117524"/>
                <a:gd name="connsiteY1" fmla="*/ 121616 h 131289"/>
                <a:gd name="connsiteX2" fmla="*/ 59419 w 117524"/>
                <a:gd name="connsiteY2" fmla="*/ -5544 h 131289"/>
                <a:gd name="connsiteX3" fmla="*/ 555 w 117524"/>
                <a:gd name="connsiteY3" fmla="*/ 53322 h 131289"/>
                <a:gd name="connsiteX4" fmla="*/ 4650 w 117524"/>
                <a:gd name="connsiteY4" fmla="*/ 93231 h 131289"/>
                <a:gd name="connsiteX5" fmla="*/ 72182 w 117524"/>
                <a:gd name="connsiteY5" fmla="*/ 123806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289">
                  <a:moveTo>
                    <a:pt x="72182" y="123806"/>
                  </a:moveTo>
                  <a:cubicBezTo>
                    <a:pt x="74469" y="123234"/>
                    <a:pt x="76755" y="122471"/>
                    <a:pt x="79041" y="121616"/>
                  </a:cubicBezTo>
                  <a:cubicBezTo>
                    <a:pt x="135048" y="98659"/>
                    <a:pt x="128857" y="-11734"/>
                    <a:pt x="59419" y="-5544"/>
                  </a:cubicBezTo>
                  <a:cubicBezTo>
                    <a:pt x="29987" y="-2874"/>
                    <a:pt x="6175" y="23887"/>
                    <a:pt x="555" y="53322"/>
                  </a:cubicBezTo>
                  <a:cubicBezTo>
                    <a:pt x="-2112" y="66749"/>
                    <a:pt x="-683" y="80660"/>
                    <a:pt x="4650" y="93231"/>
                  </a:cubicBezTo>
                  <a:cubicBezTo>
                    <a:pt x="17509" y="117709"/>
                    <a:pt x="45322" y="130285"/>
                    <a:pt x="72182" y="1238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98">
              <a:extLst>
                <a:ext uri="{FF2B5EF4-FFF2-40B4-BE49-F238E27FC236}">
                  <a16:creationId xmlns:a16="http://schemas.microsoft.com/office/drawing/2014/main" id="{AEF77B77-D09F-259C-8F6F-A533097CDFD9}"/>
                </a:ext>
              </a:extLst>
            </p:cNvPr>
            <p:cNvSpPr/>
            <p:nvPr/>
          </p:nvSpPr>
          <p:spPr>
            <a:xfrm>
              <a:off x="9552104" y="3829001"/>
              <a:ext cx="117495" cy="131289"/>
            </a:xfrm>
            <a:custGeom>
              <a:avLst/>
              <a:gdLst>
                <a:gd name="connsiteX0" fmla="*/ 72154 w 117495"/>
                <a:gd name="connsiteY0" fmla="*/ 123806 h 131289"/>
                <a:gd name="connsiteX1" fmla="*/ 79012 w 117495"/>
                <a:gd name="connsiteY1" fmla="*/ 121616 h 131289"/>
                <a:gd name="connsiteX2" fmla="*/ 59391 w 117495"/>
                <a:gd name="connsiteY2" fmla="*/ -5544 h 131289"/>
                <a:gd name="connsiteX3" fmla="*/ 622 w 117495"/>
                <a:gd name="connsiteY3" fmla="*/ 53322 h 131289"/>
                <a:gd name="connsiteX4" fmla="*/ 4622 w 117495"/>
                <a:gd name="connsiteY4" fmla="*/ 93231 h 131289"/>
                <a:gd name="connsiteX5" fmla="*/ 72154 w 117495"/>
                <a:gd name="connsiteY5" fmla="*/ 123806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289">
                  <a:moveTo>
                    <a:pt x="72154" y="123806"/>
                  </a:moveTo>
                  <a:cubicBezTo>
                    <a:pt x="74440" y="123234"/>
                    <a:pt x="76726" y="122471"/>
                    <a:pt x="79012" y="121616"/>
                  </a:cubicBezTo>
                  <a:cubicBezTo>
                    <a:pt x="135019" y="98659"/>
                    <a:pt x="128829" y="-11734"/>
                    <a:pt x="59391" y="-5544"/>
                  </a:cubicBezTo>
                  <a:cubicBezTo>
                    <a:pt x="29959" y="-2874"/>
                    <a:pt x="6051" y="23887"/>
                    <a:pt x="622" y="53322"/>
                  </a:cubicBezTo>
                  <a:cubicBezTo>
                    <a:pt x="-2141" y="66749"/>
                    <a:pt x="-712" y="80660"/>
                    <a:pt x="4622" y="93231"/>
                  </a:cubicBezTo>
                  <a:cubicBezTo>
                    <a:pt x="17481" y="117709"/>
                    <a:pt x="45294" y="130285"/>
                    <a:pt x="72154" y="1238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99">
              <a:extLst>
                <a:ext uri="{FF2B5EF4-FFF2-40B4-BE49-F238E27FC236}">
                  <a16:creationId xmlns:a16="http://schemas.microsoft.com/office/drawing/2014/main" id="{ACD8D632-F506-2525-13E3-57B8E37EB189}"/>
                </a:ext>
              </a:extLst>
            </p:cNvPr>
            <p:cNvSpPr/>
            <p:nvPr/>
          </p:nvSpPr>
          <p:spPr>
            <a:xfrm>
              <a:off x="9221867" y="3828946"/>
              <a:ext cx="121409" cy="129573"/>
            </a:xfrm>
            <a:custGeom>
              <a:avLst/>
              <a:gdLst>
                <a:gd name="connsiteX0" fmla="*/ 113309 w 121409"/>
                <a:gd name="connsiteY0" fmla="*/ 95287 h 129573"/>
                <a:gd name="connsiteX1" fmla="*/ 116547 w 121409"/>
                <a:gd name="connsiteY1" fmla="*/ 88808 h 129573"/>
                <a:gd name="connsiteX2" fmla="*/ 12725 w 121409"/>
                <a:gd name="connsiteY2" fmla="*/ 12608 h 129573"/>
                <a:gd name="connsiteX3" fmla="*/ 12725 w 121409"/>
                <a:gd name="connsiteY3" fmla="*/ 95477 h 129573"/>
                <a:gd name="connsiteX4" fmla="*/ 43871 w 121409"/>
                <a:gd name="connsiteY4" fmla="*/ 120815 h 129573"/>
                <a:gd name="connsiteX5" fmla="*/ 113309 w 121409"/>
                <a:gd name="connsiteY5" fmla="*/ 95287 h 12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73">
                  <a:moveTo>
                    <a:pt x="113309" y="95287"/>
                  </a:moveTo>
                  <a:cubicBezTo>
                    <a:pt x="114575" y="93189"/>
                    <a:pt x="115661" y="91096"/>
                    <a:pt x="116547" y="88808"/>
                  </a:cubicBezTo>
                  <a:cubicBezTo>
                    <a:pt x="139978" y="33090"/>
                    <a:pt x="57492" y="-40635"/>
                    <a:pt x="12725" y="12608"/>
                  </a:cubicBezTo>
                  <a:cubicBezTo>
                    <a:pt x="-6325" y="35374"/>
                    <a:pt x="-4135" y="71093"/>
                    <a:pt x="12725" y="95477"/>
                  </a:cubicBezTo>
                  <a:cubicBezTo>
                    <a:pt x="20325" y="106812"/>
                    <a:pt x="31184" y="115671"/>
                    <a:pt x="43871" y="120815"/>
                  </a:cubicBezTo>
                  <a:cubicBezTo>
                    <a:pt x="70132" y="129387"/>
                    <a:pt x="98878" y="118908"/>
                    <a:pt x="113309" y="95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0">
              <a:extLst>
                <a:ext uri="{FF2B5EF4-FFF2-40B4-BE49-F238E27FC236}">
                  <a16:creationId xmlns:a16="http://schemas.microsoft.com/office/drawing/2014/main" id="{CC2C80BD-82E6-7E5D-7217-0FED05A48440}"/>
                </a:ext>
              </a:extLst>
            </p:cNvPr>
            <p:cNvSpPr/>
            <p:nvPr/>
          </p:nvSpPr>
          <p:spPr>
            <a:xfrm>
              <a:off x="8895708" y="3829001"/>
              <a:ext cx="117238" cy="131289"/>
            </a:xfrm>
            <a:custGeom>
              <a:avLst/>
              <a:gdLst>
                <a:gd name="connsiteX0" fmla="*/ 71897 w 117238"/>
                <a:gd name="connsiteY0" fmla="*/ 123806 h 131289"/>
                <a:gd name="connsiteX1" fmla="*/ 78755 w 117238"/>
                <a:gd name="connsiteY1" fmla="*/ 121616 h 131289"/>
                <a:gd name="connsiteX2" fmla="*/ 59134 w 117238"/>
                <a:gd name="connsiteY2" fmla="*/ -5544 h 131289"/>
                <a:gd name="connsiteX3" fmla="*/ 555 w 117238"/>
                <a:gd name="connsiteY3" fmla="*/ 53322 h 131289"/>
                <a:gd name="connsiteX4" fmla="*/ 4651 w 117238"/>
                <a:gd name="connsiteY4" fmla="*/ 93231 h 131289"/>
                <a:gd name="connsiteX5" fmla="*/ 71897 w 117238"/>
                <a:gd name="connsiteY5" fmla="*/ 123806 h 13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8" h="131289">
                  <a:moveTo>
                    <a:pt x="71897" y="123806"/>
                  </a:moveTo>
                  <a:cubicBezTo>
                    <a:pt x="74231" y="123234"/>
                    <a:pt x="76527" y="122471"/>
                    <a:pt x="78755" y="121616"/>
                  </a:cubicBezTo>
                  <a:cubicBezTo>
                    <a:pt x="134763" y="98659"/>
                    <a:pt x="128571" y="-11734"/>
                    <a:pt x="59134" y="-5544"/>
                  </a:cubicBezTo>
                  <a:cubicBezTo>
                    <a:pt x="29797" y="-2874"/>
                    <a:pt x="5889" y="23887"/>
                    <a:pt x="555" y="53322"/>
                  </a:cubicBezTo>
                  <a:cubicBezTo>
                    <a:pt x="-2112" y="66749"/>
                    <a:pt x="-683" y="80660"/>
                    <a:pt x="4651" y="93231"/>
                  </a:cubicBezTo>
                  <a:cubicBezTo>
                    <a:pt x="17348" y="117709"/>
                    <a:pt x="45113" y="130285"/>
                    <a:pt x="71897" y="1238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1">
              <a:extLst>
                <a:ext uri="{FF2B5EF4-FFF2-40B4-BE49-F238E27FC236}">
                  <a16:creationId xmlns:a16="http://schemas.microsoft.com/office/drawing/2014/main" id="{B6B4F6BB-6D8C-DD4C-E082-D3A690937014}"/>
                </a:ext>
              </a:extLst>
            </p:cNvPr>
            <p:cNvSpPr/>
            <p:nvPr/>
          </p:nvSpPr>
          <p:spPr>
            <a:xfrm>
              <a:off x="10716762" y="4080163"/>
              <a:ext cx="116231" cy="132228"/>
            </a:xfrm>
            <a:custGeom>
              <a:avLst/>
              <a:gdLst>
                <a:gd name="connsiteX0" fmla="*/ 82977 w 116231"/>
                <a:gd name="connsiteY0" fmla="*/ 120959 h 132228"/>
                <a:gd name="connsiteX1" fmla="*/ 89264 w 116231"/>
                <a:gd name="connsiteY1" fmla="*/ 117438 h 132228"/>
                <a:gd name="connsiteX2" fmla="*/ 45639 w 116231"/>
                <a:gd name="connsiteY2" fmla="*/ -3438 h 132228"/>
                <a:gd name="connsiteX3" fmla="*/ -748 w 116231"/>
                <a:gd name="connsiteY3" fmla="*/ 65144 h 132228"/>
                <a:gd name="connsiteX4" fmla="*/ 10872 w 116231"/>
                <a:gd name="connsiteY4" fmla="*/ 103244 h 132228"/>
                <a:gd name="connsiteX5" fmla="*/ 82977 w 116231"/>
                <a:gd name="connsiteY5" fmla="*/ 120959 h 1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228">
                  <a:moveTo>
                    <a:pt x="82977" y="120959"/>
                  </a:moveTo>
                  <a:cubicBezTo>
                    <a:pt x="85168" y="119913"/>
                    <a:pt x="87263" y="118768"/>
                    <a:pt x="89264" y="117438"/>
                  </a:cubicBezTo>
                  <a:cubicBezTo>
                    <a:pt x="139936" y="84291"/>
                    <a:pt x="112695" y="-22963"/>
                    <a:pt x="45639" y="-3438"/>
                  </a:cubicBezTo>
                  <a:cubicBezTo>
                    <a:pt x="17064" y="4757"/>
                    <a:pt x="-1128" y="35713"/>
                    <a:pt x="-748" y="65144"/>
                  </a:cubicBezTo>
                  <a:cubicBezTo>
                    <a:pt x="-748" y="78669"/>
                    <a:pt x="3253" y="92003"/>
                    <a:pt x="10872" y="103244"/>
                  </a:cubicBezTo>
                  <a:cubicBezTo>
                    <a:pt x="27827" y="125247"/>
                    <a:pt x="57735" y="132581"/>
                    <a:pt x="82977" y="120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2">
              <a:extLst>
                <a:ext uri="{FF2B5EF4-FFF2-40B4-BE49-F238E27FC236}">
                  <a16:creationId xmlns:a16="http://schemas.microsoft.com/office/drawing/2014/main" id="{908EDAA4-6F84-9AAE-2261-5FF9E2E2F933}"/>
                </a:ext>
              </a:extLst>
            </p:cNvPr>
            <p:cNvSpPr/>
            <p:nvPr/>
          </p:nvSpPr>
          <p:spPr>
            <a:xfrm>
              <a:off x="10388531" y="4080163"/>
              <a:ext cx="116184" cy="132164"/>
            </a:xfrm>
            <a:custGeom>
              <a:avLst/>
              <a:gdLst>
                <a:gd name="connsiteX0" fmla="*/ 82977 w 116184"/>
                <a:gd name="connsiteY0" fmla="*/ 120959 h 132164"/>
                <a:gd name="connsiteX1" fmla="*/ 89263 w 116184"/>
                <a:gd name="connsiteY1" fmla="*/ 117438 h 132164"/>
                <a:gd name="connsiteX2" fmla="*/ 45543 w 116184"/>
                <a:gd name="connsiteY2" fmla="*/ -3438 h 132164"/>
                <a:gd name="connsiteX3" fmla="*/ -748 w 116184"/>
                <a:gd name="connsiteY3" fmla="*/ 65144 h 132164"/>
                <a:gd name="connsiteX4" fmla="*/ 10872 w 116184"/>
                <a:gd name="connsiteY4" fmla="*/ 103244 h 132164"/>
                <a:gd name="connsiteX5" fmla="*/ 82977 w 116184"/>
                <a:gd name="connsiteY5" fmla="*/ 120959 h 13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164">
                  <a:moveTo>
                    <a:pt x="82977" y="120959"/>
                  </a:moveTo>
                  <a:cubicBezTo>
                    <a:pt x="85168" y="119913"/>
                    <a:pt x="87263" y="118768"/>
                    <a:pt x="89263" y="117438"/>
                  </a:cubicBezTo>
                  <a:cubicBezTo>
                    <a:pt x="139841" y="84291"/>
                    <a:pt x="112695" y="-22963"/>
                    <a:pt x="45543" y="-3438"/>
                  </a:cubicBezTo>
                  <a:cubicBezTo>
                    <a:pt x="16968" y="4757"/>
                    <a:pt x="-1129" y="35713"/>
                    <a:pt x="-748" y="65144"/>
                  </a:cubicBezTo>
                  <a:cubicBezTo>
                    <a:pt x="-748" y="78766"/>
                    <a:pt x="3253" y="92003"/>
                    <a:pt x="10872" y="103244"/>
                  </a:cubicBezTo>
                  <a:cubicBezTo>
                    <a:pt x="27827" y="125149"/>
                    <a:pt x="57736" y="132484"/>
                    <a:pt x="82977" y="120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3">
              <a:extLst>
                <a:ext uri="{FF2B5EF4-FFF2-40B4-BE49-F238E27FC236}">
                  <a16:creationId xmlns:a16="http://schemas.microsoft.com/office/drawing/2014/main" id="{AC663CDA-929D-9F03-F101-1C6E894EEB0A}"/>
                </a:ext>
              </a:extLst>
            </p:cNvPr>
            <p:cNvSpPr/>
            <p:nvPr/>
          </p:nvSpPr>
          <p:spPr>
            <a:xfrm>
              <a:off x="10058855" y="4080103"/>
              <a:ext cx="118713" cy="131680"/>
            </a:xfrm>
            <a:custGeom>
              <a:avLst/>
              <a:gdLst>
                <a:gd name="connsiteX0" fmla="*/ 104043 w 118713"/>
                <a:gd name="connsiteY0" fmla="*/ 106732 h 131680"/>
                <a:gd name="connsiteX1" fmla="*/ 108519 w 118713"/>
                <a:gd name="connsiteY1" fmla="*/ 101114 h 131680"/>
                <a:gd name="connsiteX2" fmla="*/ 22033 w 118713"/>
                <a:gd name="connsiteY2" fmla="*/ 5864 h 131680"/>
                <a:gd name="connsiteX3" fmla="*/ 5364 w 118713"/>
                <a:gd name="connsiteY3" fmla="*/ 87017 h 131680"/>
                <a:gd name="connsiteX4" fmla="*/ 30795 w 118713"/>
                <a:gd name="connsiteY4" fmla="*/ 118164 h 131680"/>
                <a:gd name="connsiteX5" fmla="*/ 104043 w 118713"/>
                <a:gd name="connsiteY5" fmla="*/ 106732 h 1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0">
                  <a:moveTo>
                    <a:pt x="104043" y="106732"/>
                  </a:moveTo>
                  <a:cubicBezTo>
                    <a:pt x="105661" y="104923"/>
                    <a:pt x="107185" y="103114"/>
                    <a:pt x="108519" y="101114"/>
                  </a:cubicBezTo>
                  <a:cubicBezTo>
                    <a:pt x="142809" y="51108"/>
                    <a:pt x="76706" y="-37664"/>
                    <a:pt x="22033" y="5864"/>
                  </a:cubicBezTo>
                  <a:cubicBezTo>
                    <a:pt x="-1114" y="24342"/>
                    <a:pt x="-6542" y="59777"/>
                    <a:pt x="5364" y="87017"/>
                  </a:cubicBezTo>
                  <a:cubicBezTo>
                    <a:pt x="10507" y="99686"/>
                    <a:pt x="19365" y="110546"/>
                    <a:pt x="30795" y="118164"/>
                  </a:cubicBezTo>
                  <a:cubicBezTo>
                    <a:pt x="54893" y="131787"/>
                    <a:pt x="85183" y="127024"/>
                    <a:pt x="104043" y="1067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04">
              <a:extLst>
                <a:ext uri="{FF2B5EF4-FFF2-40B4-BE49-F238E27FC236}">
                  <a16:creationId xmlns:a16="http://schemas.microsoft.com/office/drawing/2014/main" id="{5E15210D-060F-1D5C-E6C7-0062F7574F8C}"/>
                </a:ext>
              </a:extLst>
            </p:cNvPr>
            <p:cNvSpPr/>
            <p:nvPr/>
          </p:nvSpPr>
          <p:spPr>
            <a:xfrm>
              <a:off x="9729787" y="4080384"/>
              <a:ext cx="120244" cy="129639"/>
            </a:xfrm>
            <a:custGeom>
              <a:avLst/>
              <a:gdLst>
                <a:gd name="connsiteX0" fmla="*/ 58207 w 120244"/>
                <a:gd name="connsiteY0" fmla="*/ -5751 h 129639"/>
                <a:gd name="connsiteX1" fmla="*/ 51063 w 120244"/>
                <a:gd name="connsiteY1" fmla="*/ -4989 h 129639"/>
                <a:gd name="connsiteX2" fmla="*/ 44871 w 120244"/>
                <a:gd name="connsiteY2" fmla="*/ 123501 h 129639"/>
                <a:gd name="connsiteX3" fmla="*/ 114023 w 120244"/>
                <a:gd name="connsiteY3" fmla="*/ 77876 h 129639"/>
                <a:gd name="connsiteX4" fmla="*/ 118118 w 120244"/>
                <a:gd name="connsiteY4" fmla="*/ 37967 h 129639"/>
                <a:gd name="connsiteX5" fmla="*/ 58207 w 120244"/>
                <a:gd name="connsiteY5" fmla="*/ -5751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39">
                  <a:moveTo>
                    <a:pt x="58207" y="-5751"/>
                  </a:moveTo>
                  <a:cubicBezTo>
                    <a:pt x="55825" y="-5658"/>
                    <a:pt x="53444" y="-5370"/>
                    <a:pt x="51063" y="-4989"/>
                  </a:cubicBezTo>
                  <a:cubicBezTo>
                    <a:pt x="-8468" y="6248"/>
                    <a:pt x="-24566" y="115692"/>
                    <a:pt x="44871" y="123501"/>
                  </a:cubicBezTo>
                  <a:cubicBezTo>
                    <a:pt x="74303" y="126836"/>
                    <a:pt x="102974" y="105502"/>
                    <a:pt x="114023" y="77876"/>
                  </a:cubicBezTo>
                  <a:cubicBezTo>
                    <a:pt x="119452" y="65305"/>
                    <a:pt x="120881" y="51399"/>
                    <a:pt x="118118" y="37967"/>
                  </a:cubicBezTo>
                  <a:cubicBezTo>
                    <a:pt x="110689" y="11299"/>
                    <a:pt x="85924" y="-6798"/>
                    <a:pt x="58207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05">
              <a:extLst>
                <a:ext uri="{FF2B5EF4-FFF2-40B4-BE49-F238E27FC236}">
                  <a16:creationId xmlns:a16="http://schemas.microsoft.com/office/drawing/2014/main" id="{1FF1A53F-C1F6-A275-C0BA-ECBCB0494911}"/>
                </a:ext>
              </a:extLst>
            </p:cNvPr>
            <p:cNvSpPr/>
            <p:nvPr/>
          </p:nvSpPr>
          <p:spPr>
            <a:xfrm>
              <a:off x="11043095" y="4080376"/>
              <a:ext cx="120244" cy="129647"/>
            </a:xfrm>
            <a:custGeom>
              <a:avLst/>
              <a:gdLst>
                <a:gd name="connsiteX0" fmla="*/ 58207 w 120244"/>
                <a:gd name="connsiteY0" fmla="*/ -5743 h 129647"/>
                <a:gd name="connsiteX1" fmla="*/ 51063 w 120244"/>
                <a:gd name="connsiteY1" fmla="*/ -4981 h 129647"/>
                <a:gd name="connsiteX2" fmla="*/ 44871 w 120244"/>
                <a:gd name="connsiteY2" fmla="*/ 123509 h 129647"/>
                <a:gd name="connsiteX3" fmla="*/ 114023 w 120244"/>
                <a:gd name="connsiteY3" fmla="*/ 77884 h 129647"/>
                <a:gd name="connsiteX4" fmla="*/ 118118 w 120244"/>
                <a:gd name="connsiteY4" fmla="*/ 37975 h 129647"/>
                <a:gd name="connsiteX5" fmla="*/ 58207 w 120244"/>
                <a:gd name="connsiteY5" fmla="*/ -5743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207" y="-5743"/>
                  </a:moveTo>
                  <a:cubicBezTo>
                    <a:pt x="55825" y="-5650"/>
                    <a:pt x="53444" y="-5362"/>
                    <a:pt x="51063" y="-4981"/>
                  </a:cubicBezTo>
                  <a:cubicBezTo>
                    <a:pt x="-8468" y="6256"/>
                    <a:pt x="-24566" y="115700"/>
                    <a:pt x="44871" y="123509"/>
                  </a:cubicBezTo>
                  <a:cubicBezTo>
                    <a:pt x="74303" y="126844"/>
                    <a:pt x="102974" y="105510"/>
                    <a:pt x="114023" y="77884"/>
                  </a:cubicBezTo>
                  <a:cubicBezTo>
                    <a:pt x="119452" y="65313"/>
                    <a:pt x="120881" y="51407"/>
                    <a:pt x="118118" y="37975"/>
                  </a:cubicBezTo>
                  <a:cubicBezTo>
                    <a:pt x="110689" y="11307"/>
                    <a:pt x="85924" y="-6888"/>
                    <a:pt x="58207" y="-57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06">
              <a:extLst>
                <a:ext uri="{FF2B5EF4-FFF2-40B4-BE49-F238E27FC236}">
                  <a16:creationId xmlns:a16="http://schemas.microsoft.com/office/drawing/2014/main" id="{D9CE1159-1C93-FA6E-006F-4CC40988F326}"/>
                </a:ext>
              </a:extLst>
            </p:cNvPr>
            <p:cNvSpPr/>
            <p:nvPr/>
          </p:nvSpPr>
          <p:spPr>
            <a:xfrm>
              <a:off x="9400935" y="4082243"/>
              <a:ext cx="121386" cy="129796"/>
            </a:xfrm>
            <a:custGeom>
              <a:avLst/>
              <a:gdLst>
                <a:gd name="connsiteX0" fmla="*/ 6535 w 121386"/>
                <a:gd name="connsiteY0" fmla="*/ 22965 h 129796"/>
                <a:gd name="connsiteX1" fmla="*/ 3392 w 121386"/>
                <a:gd name="connsiteY1" fmla="*/ 29346 h 129796"/>
                <a:gd name="connsiteX2" fmla="*/ 107119 w 121386"/>
                <a:gd name="connsiteY2" fmla="*/ 105546 h 129796"/>
                <a:gd name="connsiteX3" fmla="*/ 107119 w 121386"/>
                <a:gd name="connsiteY3" fmla="*/ 22681 h 129796"/>
                <a:gd name="connsiteX4" fmla="*/ 76068 w 121386"/>
                <a:gd name="connsiteY4" fmla="*/ -2755 h 129796"/>
                <a:gd name="connsiteX5" fmla="*/ 6535 w 121386"/>
                <a:gd name="connsiteY5" fmla="*/ 22965 h 12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796">
                  <a:moveTo>
                    <a:pt x="6535" y="22965"/>
                  </a:moveTo>
                  <a:cubicBezTo>
                    <a:pt x="5297" y="25062"/>
                    <a:pt x="4249" y="27155"/>
                    <a:pt x="3392" y="29346"/>
                  </a:cubicBezTo>
                  <a:cubicBezTo>
                    <a:pt x="-20135" y="85161"/>
                    <a:pt x="62161" y="158886"/>
                    <a:pt x="107119" y="105546"/>
                  </a:cubicBezTo>
                  <a:cubicBezTo>
                    <a:pt x="126169" y="82779"/>
                    <a:pt x="124073" y="47061"/>
                    <a:pt x="107119" y="22681"/>
                  </a:cubicBezTo>
                  <a:cubicBezTo>
                    <a:pt x="99594" y="11249"/>
                    <a:pt x="88735" y="2389"/>
                    <a:pt x="76068" y="-2755"/>
                  </a:cubicBezTo>
                  <a:cubicBezTo>
                    <a:pt x="49683" y="-11517"/>
                    <a:pt x="20823" y="-848"/>
                    <a:pt x="6535" y="22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07">
              <a:extLst>
                <a:ext uri="{FF2B5EF4-FFF2-40B4-BE49-F238E27FC236}">
                  <a16:creationId xmlns:a16="http://schemas.microsoft.com/office/drawing/2014/main" id="{C055D846-AA54-6187-5249-739E2EF42185}"/>
                </a:ext>
              </a:extLst>
            </p:cNvPr>
            <p:cNvSpPr/>
            <p:nvPr/>
          </p:nvSpPr>
          <p:spPr>
            <a:xfrm>
              <a:off x="9072639" y="4082243"/>
              <a:ext cx="121450" cy="129796"/>
            </a:xfrm>
            <a:custGeom>
              <a:avLst/>
              <a:gdLst>
                <a:gd name="connsiteX0" fmla="*/ 6600 w 121450"/>
                <a:gd name="connsiteY0" fmla="*/ 22965 h 129796"/>
                <a:gd name="connsiteX1" fmla="*/ 3361 w 121450"/>
                <a:gd name="connsiteY1" fmla="*/ 29346 h 129796"/>
                <a:gd name="connsiteX2" fmla="*/ 107184 w 121450"/>
                <a:gd name="connsiteY2" fmla="*/ 105546 h 129796"/>
                <a:gd name="connsiteX3" fmla="*/ 107184 w 121450"/>
                <a:gd name="connsiteY3" fmla="*/ 22681 h 129796"/>
                <a:gd name="connsiteX4" fmla="*/ 76037 w 121450"/>
                <a:gd name="connsiteY4" fmla="*/ -2755 h 129796"/>
                <a:gd name="connsiteX5" fmla="*/ 6600 w 121450"/>
                <a:gd name="connsiteY5" fmla="*/ 22965 h 12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796">
                  <a:moveTo>
                    <a:pt x="6600" y="22965"/>
                  </a:moveTo>
                  <a:cubicBezTo>
                    <a:pt x="5371" y="24964"/>
                    <a:pt x="4286" y="27155"/>
                    <a:pt x="3361" y="29346"/>
                  </a:cubicBezTo>
                  <a:cubicBezTo>
                    <a:pt x="-20070" y="85161"/>
                    <a:pt x="62226" y="158886"/>
                    <a:pt x="107184" y="105546"/>
                  </a:cubicBezTo>
                  <a:cubicBezTo>
                    <a:pt x="126234" y="82779"/>
                    <a:pt x="124138" y="47061"/>
                    <a:pt x="107184" y="22681"/>
                  </a:cubicBezTo>
                  <a:cubicBezTo>
                    <a:pt x="99583" y="11249"/>
                    <a:pt x="88734" y="2389"/>
                    <a:pt x="76037" y="-2755"/>
                  </a:cubicBezTo>
                  <a:cubicBezTo>
                    <a:pt x="49719" y="-11517"/>
                    <a:pt x="20849" y="-848"/>
                    <a:pt x="6600" y="22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08">
              <a:extLst>
                <a:ext uri="{FF2B5EF4-FFF2-40B4-BE49-F238E27FC236}">
                  <a16:creationId xmlns:a16="http://schemas.microsoft.com/office/drawing/2014/main" id="{034D275B-43F5-3A8C-2318-4C2DA77921B5}"/>
                </a:ext>
              </a:extLst>
            </p:cNvPr>
            <p:cNvSpPr/>
            <p:nvPr/>
          </p:nvSpPr>
          <p:spPr>
            <a:xfrm>
              <a:off x="11699129" y="4081193"/>
              <a:ext cx="121409" cy="129586"/>
            </a:xfrm>
            <a:custGeom>
              <a:avLst/>
              <a:gdLst>
                <a:gd name="connsiteX0" fmla="*/ 113308 w 121409"/>
                <a:gd name="connsiteY0" fmla="*/ 95261 h 129586"/>
                <a:gd name="connsiteX1" fmla="*/ 116547 w 121409"/>
                <a:gd name="connsiteY1" fmla="*/ 88782 h 129586"/>
                <a:gd name="connsiteX2" fmla="*/ 12725 w 121409"/>
                <a:gd name="connsiteY2" fmla="*/ 12582 h 129586"/>
                <a:gd name="connsiteX3" fmla="*/ 12725 w 121409"/>
                <a:gd name="connsiteY3" fmla="*/ 95452 h 129586"/>
                <a:gd name="connsiteX4" fmla="*/ 43776 w 121409"/>
                <a:gd name="connsiteY4" fmla="*/ 120790 h 129586"/>
                <a:gd name="connsiteX5" fmla="*/ 113308 w 121409"/>
                <a:gd name="connsiteY5" fmla="*/ 95261 h 1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86">
                  <a:moveTo>
                    <a:pt x="113308" y="95261"/>
                  </a:moveTo>
                  <a:cubicBezTo>
                    <a:pt x="114546" y="93163"/>
                    <a:pt x="115594" y="91071"/>
                    <a:pt x="116547" y="88782"/>
                  </a:cubicBezTo>
                  <a:cubicBezTo>
                    <a:pt x="139978" y="33255"/>
                    <a:pt x="57492" y="-40661"/>
                    <a:pt x="12725" y="12582"/>
                  </a:cubicBezTo>
                  <a:cubicBezTo>
                    <a:pt x="-6325" y="35348"/>
                    <a:pt x="-4135" y="71067"/>
                    <a:pt x="12725" y="95452"/>
                  </a:cubicBezTo>
                  <a:cubicBezTo>
                    <a:pt x="20250" y="106884"/>
                    <a:pt x="31107" y="115646"/>
                    <a:pt x="43776" y="120790"/>
                  </a:cubicBezTo>
                  <a:cubicBezTo>
                    <a:pt x="70065" y="129454"/>
                    <a:pt x="98831" y="118883"/>
                    <a:pt x="113308" y="952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09">
              <a:extLst>
                <a:ext uri="{FF2B5EF4-FFF2-40B4-BE49-F238E27FC236}">
                  <a16:creationId xmlns:a16="http://schemas.microsoft.com/office/drawing/2014/main" id="{F0F7ED12-989D-8AC7-B263-80034EA448FF}"/>
                </a:ext>
              </a:extLst>
            </p:cNvPr>
            <p:cNvSpPr/>
            <p:nvPr/>
          </p:nvSpPr>
          <p:spPr>
            <a:xfrm>
              <a:off x="11372713" y="4081122"/>
              <a:ext cx="117495" cy="131321"/>
            </a:xfrm>
            <a:custGeom>
              <a:avLst/>
              <a:gdLst>
                <a:gd name="connsiteX0" fmla="*/ 72155 w 117495"/>
                <a:gd name="connsiteY0" fmla="*/ 123814 h 131321"/>
                <a:gd name="connsiteX1" fmla="*/ 79013 w 117495"/>
                <a:gd name="connsiteY1" fmla="*/ 121526 h 131321"/>
                <a:gd name="connsiteX2" fmla="*/ 59392 w 117495"/>
                <a:gd name="connsiteY2" fmla="*/ -5536 h 131321"/>
                <a:gd name="connsiteX3" fmla="*/ 622 w 117495"/>
                <a:gd name="connsiteY3" fmla="*/ 53041 h 131321"/>
                <a:gd name="connsiteX4" fmla="*/ 4623 w 117495"/>
                <a:gd name="connsiteY4" fmla="*/ 92951 h 131321"/>
                <a:gd name="connsiteX5" fmla="*/ 72155 w 117495"/>
                <a:gd name="connsiteY5" fmla="*/ 123814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2155" y="123814"/>
                  </a:moveTo>
                  <a:cubicBezTo>
                    <a:pt x="74536" y="123242"/>
                    <a:pt x="76822" y="122479"/>
                    <a:pt x="79013" y="121526"/>
                  </a:cubicBezTo>
                  <a:cubicBezTo>
                    <a:pt x="135020" y="98666"/>
                    <a:pt x="128828" y="-11824"/>
                    <a:pt x="59392" y="-5536"/>
                  </a:cubicBezTo>
                  <a:cubicBezTo>
                    <a:pt x="29960" y="-2872"/>
                    <a:pt x="6052" y="23894"/>
                    <a:pt x="622" y="53041"/>
                  </a:cubicBezTo>
                  <a:cubicBezTo>
                    <a:pt x="-2141" y="66473"/>
                    <a:pt x="-712" y="80379"/>
                    <a:pt x="4623" y="92951"/>
                  </a:cubicBezTo>
                  <a:cubicBezTo>
                    <a:pt x="17291" y="117619"/>
                    <a:pt x="45200" y="130385"/>
                    <a:pt x="72155" y="123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0">
              <a:extLst>
                <a:ext uri="{FF2B5EF4-FFF2-40B4-BE49-F238E27FC236}">
                  <a16:creationId xmlns:a16="http://schemas.microsoft.com/office/drawing/2014/main" id="{2364AD5E-6A3F-1FD8-DBB7-7569166E4825}"/>
                </a:ext>
              </a:extLst>
            </p:cNvPr>
            <p:cNvSpPr/>
            <p:nvPr/>
          </p:nvSpPr>
          <p:spPr>
            <a:xfrm>
              <a:off x="10377291" y="3536424"/>
              <a:ext cx="116184" cy="132291"/>
            </a:xfrm>
            <a:custGeom>
              <a:avLst/>
              <a:gdLst>
                <a:gd name="connsiteX0" fmla="*/ 82977 w 116184"/>
                <a:gd name="connsiteY0" fmla="*/ 121108 h 132291"/>
                <a:gd name="connsiteX1" fmla="*/ 89264 w 116184"/>
                <a:gd name="connsiteY1" fmla="*/ 117583 h 132291"/>
                <a:gd name="connsiteX2" fmla="*/ 45543 w 116184"/>
                <a:gd name="connsiteY2" fmla="*/ -3479 h 132291"/>
                <a:gd name="connsiteX3" fmla="*/ -748 w 116184"/>
                <a:gd name="connsiteY3" fmla="*/ 65195 h 132291"/>
                <a:gd name="connsiteX4" fmla="*/ 10873 w 116184"/>
                <a:gd name="connsiteY4" fmla="*/ 103295 h 132291"/>
                <a:gd name="connsiteX5" fmla="*/ 82977 w 116184"/>
                <a:gd name="connsiteY5" fmla="*/ 121108 h 1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291">
                  <a:moveTo>
                    <a:pt x="82977" y="121108"/>
                  </a:moveTo>
                  <a:cubicBezTo>
                    <a:pt x="85168" y="120062"/>
                    <a:pt x="87263" y="118918"/>
                    <a:pt x="89264" y="117583"/>
                  </a:cubicBezTo>
                  <a:cubicBezTo>
                    <a:pt x="139841" y="84343"/>
                    <a:pt x="112695" y="-22813"/>
                    <a:pt x="45543" y="-3479"/>
                  </a:cubicBezTo>
                  <a:cubicBezTo>
                    <a:pt x="16968" y="4808"/>
                    <a:pt x="-1128" y="35765"/>
                    <a:pt x="-748" y="65195"/>
                  </a:cubicBezTo>
                  <a:cubicBezTo>
                    <a:pt x="-843" y="78818"/>
                    <a:pt x="3253" y="92059"/>
                    <a:pt x="10873" y="103295"/>
                  </a:cubicBezTo>
                  <a:cubicBezTo>
                    <a:pt x="27827" y="125206"/>
                    <a:pt x="57736" y="132633"/>
                    <a:pt x="82977" y="1211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1">
              <a:extLst>
                <a:ext uri="{FF2B5EF4-FFF2-40B4-BE49-F238E27FC236}">
                  <a16:creationId xmlns:a16="http://schemas.microsoft.com/office/drawing/2014/main" id="{61D3DB35-FB73-634A-3385-1A91976AD480}"/>
                </a:ext>
              </a:extLst>
            </p:cNvPr>
            <p:cNvSpPr/>
            <p:nvPr/>
          </p:nvSpPr>
          <p:spPr>
            <a:xfrm>
              <a:off x="10048965" y="3536424"/>
              <a:ext cx="116136" cy="132291"/>
            </a:xfrm>
            <a:custGeom>
              <a:avLst/>
              <a:gdLst>
                <a:gd name="connsiteX0" fmla="*/ 82977 w 116136"/>
                <a:gd name="connsiteY0" fmla="*/ 121108 h 132291"/>
                <a:gd name="connsiteX1" fmla="*/ 89169 w 116136"/>
                <a:gd name="connsiteY1" fmla="*/ 117583 h 132291"/>
                <a:gd name="connsiteX2" fmla="*/ 45543 w 116136"/>
                <a:gd name="connsiteY2" fmla="*/ -3479 h 132291"/>
                <a:gd name="connsiteX3" fmla="*/ -748 w 116136"/>
                <a:gd name="connsiteY3" fmla="*/ 65195 h 132291"/>
                <a:gd name="connsiteX4" fmla="*/ 10872 w 116136"/>
                <a:gd name="connsiteY4" fmla="*/ 103295 h 132291"/>
                <a:gd name="connsiteX5" fmla="*/ 82977 w 116136"/>
                <a:gd name="connsiteY5" fmla="*/ 121108 h 13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36" h="132291">
                  <a:moveTo>
                    <a:pt x="82977" y="121108"/>
                  </a:moveTo>
                  <a:cubicBezTo>
                    <a:pt x="85072" y="120062"/>
                    <a:pt x="87167" y="118820"/>
                    <a:pt x="89169" y="117583"/>
                  </a:cubicBezTo>
                  <a:cubicBezTo>
                    <a:pt x="139841" y="84343"/>
                    <a:pt x="112600" y="-22813"/>
                    <a:pt x="45543" y="-3479"/>
                  </a:cubicBezTo>
                  <a:cubicBezTo>
                    <a:pt x="16968" y="4808"/>
                    <a:pt x="-1129" y="35765"/>
                    <a:pt x="-748" y="65195"/>
                  </a:cubicBezTo>
                  <a:cubicBezTo>
                    <a:pt x="-843" y="78818"/>
                    <a:pt x="3253" y="92059"/>
                    <a:pt x="10872" y="103295"/>
                  </a:cubicBezTo>
                  <a:cubicBezTo>
                    <a:pt x="27827" y="125206"/>
                    <a:pt x="57736" y="132633"/>
                    <a:pt x="82977" y="1211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2">
              <a:extLst>
                <a:ext uri="{FF2B5EF4-FFF2-40B4-BE49-F238E27FC236}">
                  <a16:creationId xmlns:a16="http://schemas.microsoft.com/office/drawing/2014/main" id="{48692A1A-81D1-1E77-8494-18FB8344DFE8}"/>
                </a:ext>
              </a:extLst>
            </p:cNvPr>
            <p:cNvSpPr/>
            <p:nvPr/>
          </p:nvSpPr>
          <p:spPr>
            <a:xfrm>
              <a:off x="9719335" y="3536224"/>
              <a:ext cx="118753" cy="131746"/>
            </a:xfrm>
            <a:custGeom>
              <a:avLst/>
              <a:gdLst>
                <a:gd name="connsiteX0" fmla="*/ 103996 w 118753"/>
                <a:gd name="connsiteY0" fmla="*/ 106737 h 131746"/>
                <a:gd name="connsiteX1" fmla="*/ 108568 w 118753"/>
                <a:gd name="connsiteY1" fmla="*/ 101114 h 131746"/>
                <a:gd name="connsiteX2" fmla="*/ 22082 w 118753"/>
                <a:gd name="connsiteY2" fmla="*/ 5864 h 131746"/>
                <a:gd name="connsiteX3" fmla="*/ 5318 w 118753"/>
                <a:gd name="connsiteY3" fmla="*/ 87017 h 131746"/>
                <a:gd name="connsiteX4" fmla="*/ 30750 w 118753"/>
                <a:gd name="connsiteY4" fmla="*/ 118164 h 131746"/>
                <a:gd name="connsiteX5" fmla="*/ 103996 w 118753"/>
                <a:gd name="connsiteY5" fmla="*/ 106737 h 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3" h="131746">
                  <a:moveTo>
                    <a:pt x="103996" y="106737"/>
                  </a:moveTo>
                  <a:cubicBezTo>
                    <a:pt x="105616" y="105021"/>
                    <a:pt x="107139" y="103114"/>
                    <a:pt x="108568" y="101114"/>
                  </a:cubicBezTo>
                  <a:cubicBezTo>
                    <a:pt x="142858" y="51108"/>
                    <a:pt x="76660" y="-37664"/>
                    <a:pt x="22082" y="5864"/>
                  </a:cubicBezTo>
                  <a:cubicBezTo>
                    <a:pt x="-1160" y="24342"/>
                    <a:pt x="-6493" y="59777"/>
                    <a:pt x="5318" y="87017"/>
                  </a:cubicBezTo>
                  <a:cubicBezTo>
                    <a:pt x="10462" y="99686"/>
                    <a:pt x="19319" y="110546"/>
                    <a:pt x="30750" y="118164"/>
                  </a:cubicBezTo>
                  <a:cubicBezTo>
                    <a:pt x="54847" y="131880"/>
                    <a:pt x="85233" y="127117"/>
                    <a:pt x="103996" y="1067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3">
              <a:extLst>
                <a:ext uri="{FF2B5EF4-FFF2-40B4-BE49-F238E27FC236}">
                  <a16:creationId xmlns:a16="http://schemas.microsoft.com/office/drawing/2014/main" id="{17ADE3EE-1026-B4C8-1932-83A425BEA71B}"/>
                </a:ext>
              </a:extLst>
            </p:cNvPr>
            <p:cNvSpPr/>
            <p:nvPr/>
          </p:nvSpPr>
          <p:spPr>
            <a:xfrm>
              <a:off x="9390317" y="3536505"/>
              <a:ext cx="120181" cy="129639"/>
            </a:xfrm>
            <a:custGeom>
              <a:avLst/>
              <a:gdLst>
                <a:gd name="connsiteX0" fmla="*/ 58206 w 120181"/>
                <a:gd name="connsiteY0" fmla="*/ -5751 h 129639"/>
                <a:gd name="connsiteX1" fmla="*/ 51063 w 120181"/>
                <a:gd name="connsiteY1" fmla="*/ -4896 h 129639"/>
                <a:gd name="connsiteX2" fmla="*/ 44871 w 120181"/>
                <a:gd name="connsiteY2" fmla="*/ 123501 h 129639"/>
                <a:gd name="connsiteX3" fmla="*/ 114023 w 120181"/>
                <a:gd name="connsiteY3" fmla="*/ 77881 h 129639"/>
                <a:gd name="connsiteX4" fmla="*/ 118118 w 120181"/>
                <a:gd name="connsiteY4" fmla="*/ 37967 h 129639"/>
                <a:gd name="connsiteX5" fmla="*/ 58206 w 120181"/>
                <a:gd name="connsiteY5" fmla="*/ -5751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639">
                  <a:moveTo>
                    <a:pt x="58206" y="-5751"/>
                  </a:moveTo>
                  <a:cubicBezTo>
                    <a:pt x="55825" y="-5654"/>
                    <a:pt x="53444" y="-5370"/>
                    <a:pt x="51063" y="-4896"/>
                  </a:cubicBezTo>
                  <a:cubicBezTo>
                    <a:pt x="-8469" y="6252"/>
                    <a:pt x="-24566" y="115692"/>
                    <a:pt x="44871" y="123501"/>
                  </a:cubicBezTo>
                  <a:cubicBezTo>
                    <a:pt x="74304" y="126836"/>
                    <a:pt x="102973" y="105502"/>
                    <a:pt x="114023" y="77881"/>
                  </a:cubicBezTo>
                  <a:cubicBezTo>
                    <a:pt x="119357" y="65305"/>
                    <a:pt x="120785" y="51399"/>
                    <a:pt x="118118" y="37967"/>
                  </a:cubicBezTo>
                  <a:cubicBezTo>
                    <a:pt x="110689" y="11299"/>
                    <a:pt x="85924" y="-6798"/>
                    <a:pt x="58206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14">
              <a:extLst>
                <a:ext uri="{FF2B5EF4-FFF2-40B4-BE49-F238E27FC236}">
                  <a16:creationId xmlns:a16="http://schemas.microsoft.com/office/drawing/2014/main" id="{0CE1582E-7F1A-DA45-BAA3-2D84C4A67A0A}"/>
                </a:ext>
              </a:extLst>
            </p:cNvPr>
            <p:cNvSpPr/>
            <p:nvPr/>
          </p:nvSpPr>
          <p:spPr>
            <a:xfrm>
              <a:off x="10703567" y="3536505"/>
              <a:ext cx="120206" cy="129639"/>
            </a:xfrm>
            <a:custGeom>
              <a:avLst/>
              <a:gdLst>
                <a:gd name="connsiteX0" fmla="*/ 58168 w 120206"/>
                <a:gd name="connsiteY0" fmla="*/ -5751 h 129639"/>
                <a:gd name="connsiteX1" fmla="*/ 51024 w 120206"/>
                <a:gd name="connsiteY1" fmla="*/ -4896 h 129639"/>
                <a:gd name="connsiteX2" fmla="*/ 44833 w 120206"/>
                <a:gd name="connsiteY2" fmla="*/ 123501 h 129639"/>
                <a:gd name="connsiteX3" fmla="*/ 113984 w 120206"/>
                <a:gd name="connsiteY3" fmla="*/ 77881 h 129639"/>
                <a:gd name="connsiteX4" fmla="*/ 118081 w 120206"/>
                <a:gd name="connsiteY4" fmla="*/ 37967 h 129639"/>
                <a:gd name="connsiteX5" fmla="*/ 58168 w 120206"/>
                <a:gd name="connsiteY5" fmla="*/ -5751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06" h="129639">
                  <a:moveTo>
                    <a:pt x="58168" y="-5751"/>
                  </a:moveTo>
                  <a:cubicBezTo>
                    <a:pt x="55787" y="-5654"/>
                    <a:pt x="53406" y="-5370"/>
                    <a:pt x="51024" y="-4896"/>
                  </a:cubicBezTo>
                  <a:cubicBezTo>
                    <a:pt x="-8507" y="6252"/>
                    <a:pt x="-24509" y="115692"/>
                    <a:pt x="44833" y="123501"/>
                  </a:cubicBezTo>
                  <a:cubicBezTo>
                    <a:pt x="74265" y="126836"/>
                    <a:pt x="103031" y="105502"/>
                    <a:pt x="113984" y="77881"/>
                  </a:cubicBezTo>
                  <a:cubicBezTo>
                    <a:pt x="119413" y="65305"/>
                    <a:pt x="120842" y="51399"/>
                    <a:pt x="118081" y="37967"/>
                  </a:cubicBezTo>
                  <a:cubicBezTo>
                    <a:pt x="110651" y="11299"/>
                    <a:pt x="85886" y="-6798"/>
                    <a:pt x="58168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15">
              <a:extLst>
                <a:ext uri="{FF2B5EF4-FFF2-40B4-BE49-F238E27FC236}">
                  <a16:creationId xmlns:a16="http://schemas.microsoft.com/office/drawing/2014/main" id="{9405B66C-5972-1C5F-A7BD-C42986BEE71B}"/>
                </a:ext>
              </a:extLst>
            </p:cNvPr>
            <p:cNvSpPr/>
            <p:nvPr/>
          </p:nvSpPr>
          <p:spPr>
            <a:xfrm>
              <a:off x="9061399" y="3537872"/>
              <a:ext cx="121416" cy="129623"/>
            </a:xfrm>
            <a:custGeom>
              <a:avLst/>
              <a:gdLst>
                <a:gd name="connsiteX0" fmla="*/ 6600 w 121416"/>
                <a:gd name="connsiteY0" fmla="*/ 22694 h 129623"/>
                <a:gd name="connsiteX1" fmla="*/ 3361 w 121416"/>
                <a:gd name="connsiteY1" fmla="*/ 29172 h 129623"/>
                <a:gd name="connsiteX2" fmla="*/ 107184 w 121416"/>
                <a:gd name="connsiteY2" fmla="*/ 105372 h 129623"/>
                <a:gd name="connsiteX3" fmla="*/ 107184 w 121416"/>
                <a:gd name="connsiteY3" fmla="*/ 22503 h 129623"/>
                <a:gd name="connsiteX4" fmla="*/ 76037 w 121416"/>
                <a:gd name="connsiteY4" fmla="*/ -2830 h 129623"/>
                <a:gd name="connsiteX5" fmla="*/ 6600 w 121416"/>
                <a:gd name="connsiteY5" fmla="*/ 22694 h 12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16" h="129623">
                  <a:moveTo>
                    <a:pt x="6600" y="22694"/>
                  </a:moveTo>
                  <a:cubicBezTo>
                    <a:pt x="5390" y="24791"/>
                    <a:pt x="4304" y="26982"/>
                    <a:pt x="3361" y="29172"/>
                  </a:cubicBezTo>
                  <a:cubicBezTo>
                    <a:pt x="-20070" y="84988"/>
                    <a:pt x="62226" y="158713"/>
                    <a:pt x="107184" y="105372"/>
                  </a:cubicBezTo>
                  <a:cubicBezTo>
                    <a:pt x="126234" y="82606"/>
                    <a:pt x="124043" y="46888"/>
                    <a:pt x="107184" y="22503"/>
                  </a:cubicBezTo>
                  <a:cubicBezTo>
                    <a:pt x="99649" y="11076"/>
                    <a:pt x="88772" y="2216"/>
                    <a:pt x="76037" y="-2830"/>
                  </a:cubicBezTo>
                  <a:cubicBezTo>
                    <a:pt x="49776" y="-11402"/>
                    <a:pt x="21030" y="-928"/>
                    <a:pt x="6600" y="22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16">
              <a:extLst>
                <a:ext uri="{FF2B5EF4-FFF2-40B4-BE49-F238E27FC236}">
                  <a16:creationId xmlns:a16="http://schemas.microsoft.com/office/drawing/2014/main" id="{AE40EAD0-2865-90CB-664B-A06F017164ED}"/>
                </a:ext>
              </a:extLst>
            </p:cNvPr>
            <p:cNvSpPr/>
            <p:nvPr/>
          </p:nvSpPr>
          <p:spPr>
            <a:xfrm>
              <a:off x="11690343" y="3537251"/>
              <a:ext cx="117075" cy="131205"/>
            </a:xfrm>
            <a:custGeom>
              <a:avLst/>
              <a:gdLst>
                <a:gd name="connsiteX0" fmla="*/ 71707 w 117075"/>
                <a:gd name="connsiteY0" fmla="*/ 123806 h 131205"/>
                <a:gd name="connsiteX1" fmla="*/ 78470 w 117075"/>
                <a:gd name="connsiteY1" fmla="*/ 121616 h 131205"/>
                <a:gd name="connsiteX2" fmla="*/ 59420 w 117075"/>
                <a:gd name="connsiteY2" fmla="*/ -5544 h 131205"/>
                <a:gd name="connsiteX3" fmla="*/ 555 w 117075"/>
                <a:gd name="connsiteY3" fmla="*/ 53322 h 131205"/>
                <a:gd name="connsiteX4" fmla="*/ 4651 w 117075"/>
                <a:gd name="connsiteY4" fmla="*/ 93231 h 131205"/>
                <a:gd name="connsiteX5" fmla="*/ 71707 w 117075"/>
                <a:gd name="connsiteY5" fmla="*/ 123806 h 13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075" h="131205">
                  <a:moveTo>
                    <a:pt x="71707" y="123806"/>
                  </a:moveTo>
                  <a:cubicBezTo>
                    <a:pt x="73993" y="123234"/>
                    <a:pt x="76279" y="122471"/>
                    <a:pt x="78470" y="121616"/>
                  </a:cubicBezTo>
                  <a:cubicBezTo>
                    <a:pt x="134572" y="98659"/>
                    <a:pt x="128381" y="-11734"/>
                    <a:pt x="59420" y="-5544"/>
                  </a:cubicBezTo>
                  <a:cubicBezTo>
                    <a:pt x="29988" y="-2879"/>
                    <a:pt x="6080" y="23887"/>
                    <a:pt x="555" y="53322"/>
                  </a:cubicBezTo>
                  <a:cubicBezTo>
                    <a:pt x="-2111" y="66749"/>
                    <a:pt x="-684" y="80655"/>
                    <a:pt x="4651" y="93231"/>
                  </a:cubicBezTo>
                  <a:cubicBezTo>
                    <a:pt x="17414" y="117518"/>
                    <a:pt x="45037" y="130090"/>
                    <a:pt x="71707" y="1238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17">
              <a:extLst>
                <a:ext uri="{FF2B5EF4-FFF2-40B4-BE49-F238E27FC236}">
                  <a16:creationId xmlns:a16="http://schemas.microsoft.com/office/drawing/2014/main" id="{D8FC7A7E-F9C3-20E3-0346-D9001E477A9E}"/>
                </a:ext>
              </a:extLst>
            </p:cNvPr>
            <p:cNvSpPr/>
            <p:nvPr/>
          </p:nvSpPr>
          <p:spPr>
            <a:xfrm>
              <a:off x="11359623" y="3537412"/>
              <a:ext cx="121443" cy="129656"/>
            </a:xfrm>
            <a:custGeom>
              <a:avLst/>
              <a:gdLst>
                <a:gd name="connsiteX0" fmla="*/ 113343 w 121443"/>
                <a:gd name="connsiteY0" fmla="*/ 95163 h 129656"/>
                <a:gd name="connsiteX1" fmla="*/ 116582 w 121443"/>
                <a:gd name="connsiteY1" fmla="*/ 88782 h 129656"/>
                <a:gd name="connsiteX2" fmla="*/ 12759 w 121443"/>
                <a:gd name="connsiteY2" fmla="*/ 12582 h 129656"/>
                <a:gd name="connsiteX3" fmla="*/ 12759 w 121443"/>
                <a:gd name="connsiteY3" fmla="*/ 95452 h 129656"/>
                <a:gd name="connsiteX4" fmla="*/ 43811 w 121443"/>
                <a:gd name="connsiteY4" fmla="*/ 120976 h 129656"/>
                <a:gd name="connsiteX5" fmla="*/ 113343 w 121443"/>
                <a:gd name="connsiteY5" fmla="*/ 95163 h 12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656">
                  <a:moveTo>
                    <a:pt x="113343" y="95163"/>
                  </a:moveTo>
                  <a:cubicBezTo>
                    <a:pt x="114581" y="93163"/>
                    <a:pt x="115630" y="90973"/>
                    <a:pt x="116582" y="88782"/>
                  </a:cubicBezTo>
                  <a:cubicBezTo>
                    <a:pt x="140013" y="32967"/>
                    <a:pt x="57526" y="-40568"/>
                    <a:pt x="12759" y="12582"/>
                  </a:cubicBezTo>
                  <a:cubicBezTo>
                    <a:pt x="-6291" y="35348"/>
                    <a:pt x="-4196" y="71067"/>
                    <a:pt x="12759" y="95452"/>
                  </a:cubicBezTo>
                  <a:cubicBezTo>
                    <a:pt x="20284" y="106879"/>
                    <a:pt x="31143" y="115739"/>
                    <a:pt x="43811" y="120976"/>
                  </a:cubicBezTo>
                  <a:cubicBezTo>
                    <a:pt x="70195" y="129454"/>
                    <a:pt x="98866" y="118785"/>
                    <a:pt x="113343" y="95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18">
              <a:extLst>
                <a:ext uri="{FF2B5EF4-FFF2-40B4-BE49-F238E27FC236}">
                  <a16:creationId xmlns:a16="http://schemas.microsoft.com/office/drawing/2014/main" id="{B50B48FF-DFD5-CD79-D713-D63A2D43EF3D}"/>
                </a:ext>
              </a:extLst>
            </p:cNvPr>
            <p:cNvSpPr/>
            <p:nvPr/>
          </p:nvSpPr>
          <p:spPr>
            <a:xfrm>
              <a:off x="11033242" y="3537251"/>
              <a:ext cx="117495" cy="131323"/>
            </a:xfrm>
            <a:custGeom>
              <a:avLst/>
              <a:gdLst>
                <a:gd name="connsiteX0" fmla="*/ 72154 w 117495"/>
                <a:gd name="connsiteY0" fmla="*/ 123806 h 131323"/>
                <a:gd name="connsiteX1" fmla="*/ 79012 w 117495"/>
                <a:gd name="connsiteY1" fmla="*/ 121616 h 131323"/>
                <a:gd name="connsiteX2" fmla="*/ 59391 w 117495"/>
                <a:gd name="connsiteY2" fmla="*/ -5544 h 131323"/>
                <a:gd name="connsiteX3" fmla="*/ 621 w 117495"/>
                <a:gd name="connsiteY3" fmla="*/ 53322 h 131323"/>
                <a:gd name="connsiteX4" fmla="*/ 4622 w 117495"/>
                <a:gd name="connsiteY4" fmla="*/ 93231 h 131323"/>
                <a:gd name="connsiteX5" fmla="*/ 72154 w 117495"/>
                <a:gd name="connsiteY5" fmla="*/ 123806 h 13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3">
                  <a:moveTo>
                    <a:pt x="72154" y="123806"/>
                  </a:moveTo>
                  <a:cubicBezTo>
                    <a:pt x="74440" y="123234"/>
                    <a:pt x="76822" y="122471"/>
                    <a:pt x="79012" y="121616"/>
                  </a:cubicBezTo>
                  <a:cubicBezTo>
                    <a:pt x="135019" y="98659"/>
                    <a:pt x="128829" y="-11734"/>
                    <a:pt x="59391" y="-5544"/>
                  </a:cubicBezTo>
                  <a:cubicBezTo>
                    <a:pt x="29959" y="-2879"/>
                    <a:pt x="6147" y="23887"/>
                    <a:pt x="621" y="53322"/>
                  </a:cubicBezTo>
                  <a:cubicBezTo>
                    <a:pt x="-2140" y="66749"/>
                    <a:pt x="-712" y="80655"/>
                    <a:pt x="4622" y="93231"/>
                  </a:cubicBezTo>
                  <a:cubicBezTo>
                    <a:pt x="17386" y="117709"/>
                    <a:pt x="45294" y="130378"/>
                    <a:pt x="72154" y="1238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19">
              <a:extLst>
                <a:ext uri="{FF2B5EF4-FFF2-40B4-BE49-F238E27FC236}">
                  <a16:creationId xmlns:a16="http://schemas.microsoft.com/office/drawing/2014/main" id="{016BA1AF-8FD7-937F-30E6-C960A3C55586}"/>
                </a:ext>
              </a:extLst>
            </p:cNvPr>
            <p:cNvSpPr/>
            <p:nvPr/>
          </p:nvSpPr>
          <p:spPr>
            <a:xfrm>
              <a:off x="11851190" y="5849551"/>
              <a:ext cx="116185" cy="132277"/>
            </a:xfrm>
            <a:custGeom>
              <a:avLst/>
              <a:gdLst>
                <a:gd name="connsiteX0" fmla="*/ 82977 w 116185"/>
                <a:gd name="connsiteY0" fmla="*/ 121031 h 132277"/>
                <a:gd name="connsiteX1" fmla="*/ 89264 w 116185"/>
                <a:gd name="connsiteY1" fmla="*/ 117510 h 132277"/>
                <a:gd name="connsiteX2" fmla="*/ 45544 w 116185"/>
                <a:gd name="connsiteY2" fmla="*/ -3459 h 132277"/>
                <a:gd name="connsiteX3" fmla="*/ -748 w 116185"/>
                <a:gd name="connsiteY3" fmla="*/ 65123 h 132277"/>
                <a:gd name="connsiteX4" fmla="*/ 10873 w 116185"/>
                <a:gd name="connsiteY4" fmla="*/ 103223 h 132277"/>
                <a:gd name="connsiteX5" fmla="*/ 82977 w 116185"/>
                <a:gd name="connsiteY5" fmla="*/ 121031 h 13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5" h="132277">
                  <a:moveTo>
                    <a:pt x="82977" y="121031"/>
                  </a:moveTo>
                  <a:cubicBezTo>
                    <a:pt x="85168" y="119984"/>
                    <a:pt x="87264" y="118747"/>
                    <a:pt x="89264" y="117510"/>
                  </a:cubicBezTo>
                  <a:cubicBezTo>
                    <a:pt x="139841" y="84363"/>
                    <a:pt x="112695" y="-22891"/>
                    <a:pt x="45544" y="-3459"/>
                  </a:cubicBezTo>
                  <a:cubicBezTo>
                    <a:pt x="16969" y="4829"/>
                    <a:pt x="-1128" y="35785"/>
                    <a:pt x="-748" y="65123"/>
                  </a:cubicBezTo>
                  <a:cubicBezTo>
                    <a:pt x="-842" y="78740"/>
                    <a:pt x="3253" y="91981"/>
                    <a:pt x="10873" y="103223"/>
                  </a:cubicBezTo>
                  <a:cubicBezTo>
                    <a:pt x="27827" y="125221"/>
                    <a:pt x="57736" y="132653"/>
                    <a:pt x="82977" y="121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0">
              <a:extLst>
                <a:ext uri="{FF2B5EF4-FFF2-40B4-BE49-F238E27FC236}">
                  <a16:creationId xmlns:a16="http://schemas.microsoft.com/office/drawing/2014/main" id="{3C8C5AB2-E43D-89BE-3CB3-B9BB6E63A2B9}"/>
                </a:ext>
              </a:extLst>
            </p:cNvPr>
            <p:cNvSpPr/>
            <p:nvPr/>
          </p:nvSpPr>
          <p:spPr>
            <a:xfrm>
              <a:off x="11522768" y="5849551"/>
              <a:ext cx="116161" cy="132233"/>
            </a:xfrm>
            <a:custGeom>
              <a:avLst/>
              <a:gdLst>
                <a:gd name="connsiteX0" fmla="*/ 82977 w 116161"/>
                <a:gd name="connsiteY0" fmla="*/ 121031 h 132233"/>
                <a:gd name="connsiteX1" fmla="*/ 89264 w 116161"/>
                <a:gd name="connsiteY1" fmla="*/ 117510 h 132233"/>
                <a:gd name="connsiteX2" fmla="*/ 45543 w 116161"/>
                <a:gd name="connsiteY2" fmla="*/ -3459 h 132233"/>
                <a:gd name="connsiteX3" fmla="*/ -748 w 116161"/>
                <a:gd name="connsiteY3" fmla="*/ 65123 h 132233"/>
                <a:gd name="connsiteX4" fmla="*/ 10873 w 116161"/>
                <a:gd name="connsiteY4" fmla="*/ 103223 h 132233"/>
                <a:gd name="connsiteX5" fmla="*/ 82977 w 116161"/>
                <a:gd name="connsiteY5" fmla="*/ 121031 h 1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61" h="132233">
                  <a:moveTo>
                    <a:pt x="82977" y="121031"/>
                  </a:moveTo>
                  <a:cubicBezTo>
                    <a:pt x="85168" y="119984"/>
                    <a:pt x="87263" y="118747"/>
                    <a:pt x="89264" y="117510"/>
                  </a:cubicBezTo>
                  <a:cubicBezTo>
                    <a:pt x="139841" y="84363"/>
                    <a:pt x="112600" y="-22891"/>
                    <a:pt x="45543" y="-3459"/>
                  </a:cubicBezTo>
                  <a:cubicBezTo>
                    <a:pt x="16968" y="4829"/>
                    <a:pt x="-1128" y="35785"/>
                    <a:pt x="-748" y="65123"/>
                  </a:cubicBezTo>
                  <a:cubicBezTo>
                    <a:pt x="-843" y="78740"/>
                    <a:pt x="3253" y="91981"/>
                    <a:pt x="10873" y="103223"/>
                  </a:cubicBezTo>
                  <a:cubicBezTo>
                    <a:pt x="27827" y="125221"/>
                    <a:pt x="57736" y="132556"/>
                    <a:pt x="82977" y="121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1">
              <a:extLst>
                <a:ext uri="{FF2B5EF4-FFF2-40B4-BE49-F238E27FC236}">
                  <a16:creationId xmlns:a16="http://schemas.microsoft.com/office/drawing/2014/main" id="{88088770-9556-E21D-0F30-0C01CED7BF30}"/>
                </a:ext>
              </a:extLst>
            </p:cNvPr>
            <p:cNvSpPr/>
            <p:nvPr/>
          </p:nvSpPr>
          <p:spPr>
            <a:xfrm>
              <a:off x="11192806" y="5849511"/>
              <a:ext cx="118713" cy="131681"/>
            </a:xfrm>
            <a:custGeom>
              <a:avLst/>
              <a:gdLst>
                <a:gd name="connsiteX0" fmla="*/ 104042 w 118713"/>
                <a:gd name="connsiteY0" fmla="*/ 106690 h 131681"/>
                <a:gd name="connsiteX1" fmla="*/ 108520 w 118713"/>
                <a:gd name="connsiteY1" fmla="*/ 101072 h 131681"/>
                <a:gd name="connsiteX2" fmla="*/ 22032 w 118713"/>
                <a:gd name="connsiteY2" fmla="*/ 5822 h 131681"/>
                <a:gd name="connsiteX3" fmla="*/ 5364 w 118713"/>
                <a:gd name="connsiteY3" fmla="*/ 86877 h 131681"/>
                <a:gd name="connsiteX4" fmla="*/ 30796 w 118713"/>
                <a:gd name="connsiteY4" fmla="*/ 118024 h 131681"/>
                <a:gd name="connsiteX5" fmla="*/ 104042 w 118713"/>
                <a:gd name="connsiteY5" fmla="*/ 106690 h 13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681">
                  <a:moveTo>
                    <a:pt x="104042" y="106690"/>
                  </a:moveTo>
                  <a:cubicBezTo>
                    <a:pt x="105757" y="104974"/>
                    <a:pt x="107186" y="103071"/>
                    <a:pt x="108520" y="101072"/>
                  </a:cubicBezTo>
                  <a:cubicBezTo>
                    <a:pt x="142810" y="51158"/>
                    <a:pt x="76706" y="-37613"/>
                    <a:pt x="22032" y="5822"/>
                  </a:cubicBezTo>
                  <a:cubicBezTo>
                    <a:pt x="-1113" y="24299"/>
                    <a:pt x="-6543" y="59730"/>
                    <a:pt x="5364" y="86877"/>
                  </a:cubicBezTo>
                  <a:cubicBezTo>
                    <a:pt x="10507" y="99639"/>
                    <a:pt x="19366" y="110499"/>
                    <a:pt x="30796" y="118024"/>
                  </a:cubicBezTo>
                  <a:cubicBezTo>
                    <a:pt x="54894" y="131837"/>
                    <a:pt x="85278" y="127075"/>
                    <a:pt x="104042" y="1066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2">
              <a:extLst>
                <a:ext uri="{FF2B5EF4-FFF2-40B4-BE49-F238E27FC236}">
                  <a16:creationId xmlns:a16="http://schemas.microsoft.com/office/drawing/2014/main" id="{2D189B52-AD26-0F54-4E14-0046589D78B2}"/>
                </a:ext>
              </a:extLst>
            </p:cNvPr>
            <p:cNvSpPr/>
            <p:nvPr/>
          </p:nvSpPr>
          <p:spPr>
            <a:xfrm>
              <a:off x="10864015" y="5849746"/>
              <a:ext cx="120162" cy="129736"/>
            </a:xfrm>
            <a:custGeom>
              <a:avLst/>
              <a:gdLst>
                <a:gd name="connsiteX0" fmla="*/ 58215 w 120162"/>
                <a:gd name="connsiteY0" fmla="*/ -5751 h 129736"/>
                <a:gd name="connsiteX1" fmla="*/ 50976 w 120162"/>
                <a:gd name="connsiteY1" fmla="*/ -4891 h 129736"/>
                <a:gd name="connsiteX2" fmla="*/ 44880 w 120162"/>
                <a:gd name="connsiteY2" fmla="*/ 123599 h 129736"/>
                <a:gd name="connsiteX3" fmla="*/ 114032 w 120162"/>
                <a:gd name="connsiteY3" fmla="*/ 77974 h 129736"/>
                <a:gd name="connsiteX4" fmla="*/ 118033 w 120162"/>
                <a:gd name="connsiteY4" fmla="*/ 38065 h 129736"/>
                <a:gd name="connsiteX5" fmla="*/ 58215 w 120162"/>
                <a:gd name="connsiteY5" fmla="*/ -5751 h 12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62" h="129736">
                  <a:moveTo>
                    <a:pt x="58215" y="-5751"/>
                  </a:moveTo>
                  <a:cubicBezTo>
                    <a:pt x="55739" y="-5654"/>
                    <a:pt x="53357" y="-5370"/>
                    <a:pt x="50976" y="-4891"/>
                  </a:cubicBezTo>
                  <a:cubicBezTo>
                    <a:pt x="-8460" y="6252"/>
                    <a:pt x="-24556" y="115692"/>
                    <a:pt x="44880" y="123599"/>
                  </a:cubicBezTo>
                  <a:cubicBezTo>
                    <a:pt x="74218" y="126933"/>
                    <a:pt x="102982" y="105502"/>
                    <a:pt x="114032" y="77974"/>
                  </a:cubicBezTo>
                  <a:cubicBezTo>
                    <a:pt x="119366" y="65402"/>
                    <a:pt x="120794" y="51496"/>
                    <a:pt x="118033" y="38065"/>
                  </a:cubicBezTo>
                  <a:cubicBezTo>
                    <a:pt x="110698" y="11299"/>
                    <a:pt x="85933" y="-6798"/>
                    <a:pt x="58215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3">
              <a:extLst>
                <a:ext uri="{FF2B5EF4-FFF2-40B4-BE49-F238E27FC236}">
                  <a16:creationId xmlns:a16="http://schemas.microsoft.com/office/drawing/2014/main" id="{04811C28-88CA-8814-6AD8-3DF7899C564D}"/>
                </a:ext>
              </a:extLst>
            </p:cNvPr>
            <p:cNvSpPr/>
            <p:nvPr/>
          </p:nvSpPr>
          <p:spPr>
            <a:xfrm>
              <a:off x="10535114" y="5851218"/>
              <a:ext cx="121443" cy="129561"/>
            </a:xfrm>
            <a:custGeom>
              <a:avLst/>
              <a:gdLst>
                <a:gd name="connsiteX0" fmla="*/ 6593 w 121443"/>
                <a:gd name="connsiteY0" fmla="*/ 22686 h 129561"/>
                <a:gd name="connsiteX1" fmla="*/ 3354 w 121443"/>
                <a:gd name="connsiteY1" fmla="*/ 29164 h 129561"/>
                <a:gd name="connsiteX2" fmla="*/ 107177 w 121443"/>
                <a:gd name="connsiteY2" fmla="*/ 105364 h 129561"/>
                <a:gd name="connsiteX3" fmla="*/ 107177 w 121443"/>
                <a:gd name="connsiteY3" fmla="*/ 22495 h 129561"/>
                <a:gd name="connsiteX4" fmla="*/ 76030 w 121443"/>
                <a:gd name="connsiteY4" fmla="*/ -2843 h 129561"/>
                <a:gd name="connsiteX5" fmla="*/ 6593 w 121443"/>
                <a:gd name="connsiteY5" fmla="*/ 22686 h 12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129561">
                  <a:moveTo>
                    <a:pt x="6593" y="22686"/>
                  </a:moveTo>
                  <a:cubicBezTo>
                    <a:pt x="5355" y="24783"/>
                    <a:pt x="4307" y="26876"/>
                    <a:pt x="3354" y="29164"/>
                  </a:cubicBezTo>
                  <a:cubicBezTo>
                    <a:pt x="-20077" y="84886"/>
                    <a:pt x="62410" y="158608"/>
                    <a:pt x="107177" y="105364"/>
                  </a:cubicBezTo>
                  <a:cubicBezTo>
                    <a:pt x="126227" y="82598"/>
                    <a:pt x="124131" y="46879"/>
                    <a:pt x="107177" y="22495"/>
                  </a:cubicBezTo>
                  <a:cubicBezTo>
                    <a:pt x="99651" y="11068"/>
                    <a:pt x="88794" y="2208"/>
                    <a:pt x="76030" y="-2843"/>
                  </a:cubicBezTo>
                  <a:cubicBezTo>
                    <a:pt x="49741" y="-11415"/>
                    <a:pt x="21070" y="-839"/>
                    <a:pt x="6593" y="226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24">
              <a:extLst>
                <a:ext uri="{FF2B5EF4-FFF2-40B4-BE49-F238E27FC236}">
                  <a16:creationId xmlns:a16="http://schemas.microsoft.com/office/drawing/2014/main" id="{0C4AF450-C887-286D-EE73-A82E0838D675}"/>
                </a:ext>
              </a:extLst>
            </p:cNvPr>
            <p:cNvSpPr/>
            <p:nvPr/>
          </p:nvSpPr>
          <p:spPr>
            <a:xfrm>
              <a:off x="10207257" y="5851168"/>
              <a:ext cx="121451" cy="129612"/>
            </a:xfrm>
            <a:custGeom>
              <a:avLst/>
              <a:gdLst>
                <a:gd name="connsiteX0" fmla="*/ 6600 w 121451"/>
                <a:gd name="connsiteY0" fmla="*/ 22736 h 129612"/>
                <a:gd name="connsiteX1" fmla="*/ 3361 w 121451"/>
                <a:gd name="connsiteY1" fmla="*/ 29215 h 129612"/>
                <a:gd name="connsiteX2" fmla="*/ 107184 w 121451"/>
                <a:gd name="connsiteY2" fmla="*/ 105415 h 129612"/>
                <a:gd name="connsiteX3" fmla="*/ 107184 w 121451"/>
                <a:gd name="connsiteY3" fmla="*/ 22545 h 129612"/>
                <a:gd name="connsiteX4" fmla="*/ 76133 w 121451"/>
                <a:gd name="connsiteY4" fmla="*/ -2793 h 129612"/>
                <a:gd name="connsiteX5" fmla="*/ 6600 w 121451"/>
                <a:gd name="connsiteY5" fmla="*/ 22736 h 12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1" h="129612">
                  <a:moveTo>
                    <a:pt x="6600" y="22736"/>
                  </a:moveTo>
                  <a:cubicBezTo>
                    <a:pt x="5361" y="24834"/>
                    <a:pt x="4314" y="26926"/>
                    <a:pt x="3361" y="29215"/>
                  </a:cubicBezTo>
                  <a:cubicBezTo>
                    <a:pt x="-20071" y="84937"/>
                    <a:pt x="62225" y="158658"/>
                    <a:pt x="107184" y="105415"/>
                  </a:cubicBezTo>
                  <a:cubicBezTo>
                    <a:pt x="126234" y="82649"/>
                    <a:pt x="124138" y="46930"/>
                    <a:pt x="107184" y="22545"/>
                  </a:cubicBezTo>
                  <a:cubicBezTo>
                    <a:pt x="99659" y="11118"/>
                    <a:pt x="88800" y="2351"/>
                    <a:pt x="76133" y="-2793"/>
                  </a:cubicBezTo>
                  <a:cubicBezTo>
                    <a:pt x="49844" y="-11457"/>
                    <a:pt x="21078" y="-886"/>
                    <a:pt x="6600" y="227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25">
              <a:extLst>
                <a:ext uri="{FF2B5EF4-FFF2-40B4-BE49-F238E27FC236}">
                  <a16:creationId xmlns:a16="http://schemas.microsoft.com/office/drawing/2014/main" id="{D269BE38-A66C-966E-5383-87A4809DAB07}"/>
                </a:ext>
              </a:extLst>
            </p:cNvPr>
            <p:cNvSpPr/>
            <p:nvPr/>
          </p:nvSpPr>
          <p:spPr>
            <a:xfrm>
              <a:off x="9880403" y="5850582"/>
              <a:ext cx="117524" cy="131321"/>
            </a:xfrm>
            <a:custGeom>
              <a:avLst/>
              <a:gdLst>
                <a:gd name="connsiteX0" fmla="*/ 72182 w 117524"/>
                <a:gd name="connsiteY0" fmla="*/ 123814 h 131321"/>
                <a:gd name="connsiteX1" fmla="*/ 79041 w 117524"/>
                <a:gd name="connsiteY1" fmla="*/ 121526 h 131321"/>
                <a:gd name="connsiteX2" fmla="*/ 59419 w 117524"/>
                <a:gd name="connsiteY2" fmla="*/ -5536 h 131321"/>
                <a:gd name="connsiteX3" fmla="*/ 555 w 117524"/>
                <a:gd name="connsiteY3" fmla="*/ 53041 h 131321"/>
                <a:gd name="connsiteX4" fmla="*/ 4650 w 117524"/>
                <a:gd name="connsiteY4" fmla="*/ 92951 h 131321"/>
                <a:gd name="connsiteX5" fmla="*/ 72182 w 117524"/>
                <a:gd name="connsiteY5" fmla="*/ 123814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24" h="131321">
                  <a:moveTo>
                    <a:pt x="72182" y="123814"/>
                  </a:moveTo>
                  <a:cubicBezTo>
                    <a:pt x="74469" y="123144"/>
                    <a:pt x="76755" y="122381"/>
                    <a:pt x="79041" y="121526"/>
                  </a:cubicBezTo>
                  <a:cubicBezTo>
                    <a:pt x="135048" y="98666"/>
                    <a:pt x="128857" y="-11824"/>
                    <a:pt x="59419" y="-5536"/>
                  </a:cubicBezTo>
                  <a:cubicBezTo>
                    <a:pt x="29987" y="-2965"/>
                    <a:pt x="6175" y="23801"/>
                    <a:pt x="555" y="53041"/>
                  </a:cubicBezTo>
                  <a:cubicBezTo>
                    <a:pt x="-2112" y="66473"/>
                    <a:pt x="-683" y="80379"/>
                    <a:pt x="4650" y="92951"/>
                  </a:cubicBezTo>
                  <a:cubicBezTo>
                    <a:pt x="17319" y="117619"/>
                    <a:pt x="45227" y="130385"/>
                    <a:pt x="72182" y="123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26">
              <a:extLst>
                <a:ext uri="{FF2B5EF4-FFF2-40B4-BE49-F238E27FC236}">
                  <a16:creationId xmlns:a16="http://schemas.microsoft.com/office/drawing/2014/main" id="{8FF12DD9-B81B-C4A6-4FE2-6FFCD38F76DB}"/>
                </a:ext>
              </a:extLst>
            </p:cNvPr>
            <p:cNvSpPr/>
            <p:nvPr/>
          </p:nvSpPr>
          <p:spPr>
            <a:xfrm>
              <a:off x="9552104" y="5850582"/>
              <a:ext cx="117495" cy="131321"/>
            </a:xfrm>
            <a:custGeom>
              <a:avLst/>
              <a:gdLst>
                <a:gd name="connsiteX0" fmla="*/ 72154 w 117495"/>
                <a:gd name="connsiteY0" fmla="*/ 123814 h 131321"/>
                <a:gd name="connsiteX1" fmla="*/ 79012 w 117495"/>
                <a:gd name="connsiteY1" fmla="*/ 121526 h 131321"/>
                <a:gd name="connsiteX2" fmla="*/ 59391 w 117495"/>
                <a:gd name="connsiteY2" fmla="*/ -5536 h 131321"/>
                <a:gd name="connsiteX3" fmla="*/ 622 w 117495"/>
                <a:gd name="connsiteY3" fmla="*/ 53041 h 131321"/>
                <a:gd name="connsiteX4" fmla="*/ 4622 w 117495"/>
                <a:gd name="connsiteY4" fmla="*/ 92951 h 131321"/>
                <a:gd name="connsiteX5" fmla="*/ 72154 w 117495"/>
                <a:gd name="connsiteY5" fmla="*/ 123814 h 13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21">
                  <a:moveTo>
                    <a:pt x="72154" y="123814"/>
                  </a:moveTo>
                  <a:cubicBezTo>
                    <a:pt x="74440" y="123144"/>
                    <a:pt x="76726" y="122381"/>
                    <a:pt x="79012" y="121526"/>
                  </a:cubicBezTo>
                  <a:cubicBezTo>
                    <a:pt x="135019" y="98666"/>
                    <a:pt x="128829" y="-11824"/>
                    <a:pt x="59391" y="-5536"/>
                  </a:cubicBezTo>
                  <a:cubicBezTo>
                    <a:pt x="29959" y="-2965"/>
                    <a:pt x="6051" y="23801"/>
                    <a:pt x="622" y="53041"/>
                  </a:cubicBezTo>
                  <a:cubicBezTo>
                    <a:pt x="-2141" y="66473"/>
                    <a:pt x="-712" y="80379"/>
                    <a:pt x="4622" y="92951"/>
                  </a:cubicBezTo>
                  <a:cubicBezTo>
                    <a:pt x="17291" y="117619"/>
                    <a:pt x="45199" y="130385"/>
                    <a:pt x="72154" y="123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27">
              <a:extLst>
                <a:ext uri="{FF2B5EF4-FFF2-40B4-BE49-F238E27FC236}">
                  <a16:creationId xmlns:a16="http://schemas.microsoft.com/office/drawing/2014/main" id="{9D7D41DB-D7C3-B49D-15DF-9944A3D5A963}"/>
                </a:ext>
              </a:extLst>
            </p:cNvPr>
            <p:cNvSpPr/>
            <p:nvPr/>
          </p:nvSpPr>
          <p:spPr>
            <a:xfrm>
              <a:off x="9221867" y="5850614"/>
              <a:ext cx="121409" cy="129531"/>
            </a:xfrm>
            <a:custGeom>
              <a:avLst/>
              <a:gdLst>
                <a:gd name="connsiteX0" fmla="*/ 113309 w 121409"/>
                <a:gd name="connsiteY0" fmla="*/ 95300 h 129531"/>
                <a:gd name="connsiteX1" fmla="*/ 116547 w 121409"/>
                <a:gd name="connsiteY1" fmla="*/ 88821 h 129531"/>
                <a:gd name="connsiteX2" fmla="*/ 12725 w 121409"/>
                <a:gd name="connsiteY2" fmla="*/ 12621 h 129531"/>
                <a:gd name="connsiteX3" fmla="*/ 12725 w 121409"/>
                <a:gd name="connsiteY3" fmla="*/ 95393 h 129531"/>
                <a:gd name="connsiteX4" fmla="*/ 43871 w 121409"/>
                <a:gd name="connsiteY4" fmla="*/ 120731 h 129531"/>
                <a:gd name="connsiteX5" fmla="*/ 113309 w 121409"/>
                <a:gd name="connsiteY5" fmla="*/ 95300 h 1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531">
                  <a:moveTo>
                    <a:pt x="113309" y="95300"/>
                  </a:moveTo>
                  <a:cubicBezTo>
                    <a:pt x="114518" y="93202"/>
                    <a:pt x="115604" y="91012"/>
                    <a:pt x="116547" y="88821"/>
                  </a:cubicBezTo>
                  <a:cubicBezTo>
                    <a:pt x="139978" y="33006"/>
                    <a:pt x="57492" y="-40622"/>
                    <a:pt x="12725" y="12621"/>
                  </a:cubicBezTo>
                  <a:cubicBezTo>
                    <a:pt x="-6325" y="35294"/>
                    <a:pt x="-4135" y="71013"/>
                    <a:pt x="12725" y="95393"/>
                  </a:cubicBezTo>
                  <a:cubicBezTo>
                    <a:pt x="20297" y="106825"/>
                    <a:pt x="31165" y="115685"/>
                    <a:pt x="43871" y="120731"/>
                  </a:cubicBezTo>
                  <a:cubicBezTo>
                    <a:pt x="70113" y="129400"/>
                    <a:pt x="98869" y="118829"/>
                    <a:pt x="113309" y="95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28">
              <a:extLst>
                <a:ext uri="{FF2B5EF4-FFF2-40B4-BE49-F238E27FC236}">
                  <a16:creationId xmlns:a16="http://schemas.microsoft.com/office/drawing/2014/main" id="{EA398B0D-E2C5-60EE-338D-6AAD59F05A86}"/>
                </a:ext>
              </a:extLst>
            </p:cNvPr>
            <p:cNvSpPr/>
            <p:nvPr/>
          </p:nvSpPr>
          <p:spPr>
            <a:xfrm>
              <a:off x="8895712" y="5850582"/>
              <a:ext cx="117234" cy="131355"/>
            </a:xfrm>
            <a:custGeom>
              <a:avLst/>
              <a:gdLst>
                <a:gd name="connsiteX0" fmla="*/ 71893 w 117234"/>
                <a:gd name="connsiteY0" fmla="*/ 123814 h 131355"/>
                <a:gd name="connsiteX1" fmla="*/ 78751 w 117234"/>
                <a:gd name="connsiteY1" fmla="*/ 121526 h 131355"/>
                <a:gd name="connsiteX2" fmla="*/ 59130 w 117234"/>
                <a:gd name="connsiteY2" fmla="*/ -5536 h 131355"/>
                <a:gd name="connsiteX3" fmla="*/ 551 w 117234"/>
                <a:gd name="connsiteY3" fmla="*/ 53041 h 131355"/>
                <a:gd name="connsiteX4" fmla="*/ 4647 w 117234"/>
                <a:gd name="connsiteY4" fmla="*/ 92951 h 131355"/>
                <a:gd name="connsiteX5" fmla="*/ 71893 w 117234"/>
                <a:gd name="connsiteY5" fmla="*/ 123814 h 13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34" h="131355">
                  <a:moveTo>
                    <a:pt x="71893" y="123814"/>
                  </a:moveTo>
                  <a:cubicBezTo>
                    <a:pt x="74303" y="123144"/>
                    <a:pt x="76589" y="122381"/>
                    <a:pt x="78751" y="121526"/>
                  </a:cubicBezTo>
                  <a:cubicBezTo>
                    <a:pt x="134758" y="98666"/>
                    <a:pt x="128567" y="-11824"/>
                    <a:pt x="59130" y="-5536"/>
                  </a:cubicBezTo>
                  <a:cubicBezTo>
                    <a:pt x="29793" y="-2965"/>
                    <a:pt x="5885" y="23801"/>
                    <a:pt x="551" y="53041"/>
                  </a:cubicBezTo>
                  <a:cubicBezTo>
                    <a:pt x="-2107" y="66473"/>
                    <a:pt x="-687" y="80379"/>
                    <a:pt x="4647" y="92951"/>
                  </a:cubicBezTo>
                  <a:cubicBezTo>
                    <a:pt x="17143" y="117619"/>
                    <a:pt x="45023" y="130478"/>
                    <a:pt x="71893" y="123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29">
              <a:extLst>
                <a:ext uri="{FF2B5EF4-FFF2-40B4-BE49-F238E27FC236}">
                  <a16:creationId xmlns:a16="http://schemas.microsoft.com/office/drawing/2014/main" id="{56030B5F-88CE-DB1D-3AAF-CDB214775700}"/>
                </a:ext>
              </a:extLst>
            </p:cNvPr>
            <p:cNvSpPr/>
            <p:nvPr/>
          </p:nvSpPr>
          <p:spPr>
            <a:xfrm>
              <a:off x="10716762" y="6101867"/>
              <a:ext cx="116231" cy="132300"/>
            </a:xfrm>
            <a:custGeom>
              <a:avLst/>
              <a:gdLst>
                <a:gd name="connsiteX0" fmla="*/ 82977 w 116231"/>
                <a:gd name="connsiteY0" fmla="*/ 121035 h 132300"/>
                <a:gd name="connsiteX1" fmla="*/ 89264 w 116231"/>
                <a:gd name="connsiteY1" fmla="*/ 117509 h 132300"/>
                <a:gd name="connsiteX2" fmla="*/ 45639 w 116231"/>
                <a:gd name="connsiteY2" fmla="*/ -3460 h 132300"/>
                <a:gd name="connsiteX3" fmla="*/ -748 w 116231"/>
                <a:gd name="connsiteY3" fmla="*/ 65219 h 132300"/>
                <a:gd name="connsiteX4" fmla="*/ 10872 w 116231"/>
                <a:gd name="connsiteY4" fmla="*/ 103319 h 132300"/>
                <a:gd name="connsiteX5" fmla="*/ 82977 w 116231"/>
                <a:gd name="connsiteY5" fmla="*/ 121035 h 13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31" h="132300">
                  <a:moveTo>
                    <a:pt x="82977" y="121035"/>
                  </a:moveTo>
                  <a:cubicBezTo>
                    <a:pt x="85168" y="119988"/>
                    <a:pt x="87263" y="118844"/>
                    <a:pt x="89264" y="117509"/>
                  </a:cubicBezTo>
                  <a:cubicBezTo>
                    <a:pt x="139936" y="84362"/>
                    <a:pt x="112695" y="-22887"/>
                    <a:pt x="45639" y="-3460"/>
                  </a:cubicBezTo>
                  <a:cubicBezTo>
                    <a:pt x="17064" y="4828"/>
                    <a:pt x="-1128" y="35784"/>
                    <a:pt x="-748" y="65219"/>
                  </a:cubicBezTo>
                  <a:cubicBezTo>
                    <a:pt x="-748" y="78837"/>
                    <a:pt x="3253" y="92078"/>
                    <a:pt x="10872" y="103319"/>
                  </a:cubicBezTo>
                  <a:cubicBezTo>
                    <a:pt x="27827" y="125318"/>
                    <a:pt x="57735" y="132652"/>
                    <a:pt x="82977" y="121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0">
              <a:extLst>
                <a:ext uri="{FF2B5EF4-FFF2-40B4-BE49-F238E27FC236}">
                  <a16:creationId xmlns:a16="http://schemas.microsoft.com/office/drawing/2014/main" id="{CAC50073-22AD-5454-B953-C8077A462D42}"/>
                </a:ext>
              </a:extLst>
            </p:cNvPr>
            <p:cNvSpPr/>
            <p:nvPr/>
          </p:nvSpPr>
          <p:spPr>
            <a:xfrm>
              <a:off x="10388531" y="6101867"/>
              <a:ext cx="116184" cy="132300"/>
            </a:xfrm>
            <a:custGeom>
              <a:avLst/>
              <a:gdLst>
                <a:gd name="connsiteX0" fmla="*/ 82977 w 116184"/>
                <a:gd name="connsiteY0" fmla="*/ 121035 h 132300"/>
                <a:gd name="connsiteX1" fmla="*/ 89263 w 116184"/>
                <a:gd name="connsiteY1" fmla="*/ 117509 h 132300"/>
                <a:gd name="connsiteX2" fmla="*/ 45543 w 116184"/>
                <a:gd name="connsiteY2" fmla="*/ -3460 h 132300"/>
                <a:gd name="connsiteX3" fmla="*/ -748 w 116184"/>
                <a:gd name="connsiteY3" fmla="*/ 65219 h 132300"/>
                <a:gd name="connsiteX4" fmla="*/ 10872 w 116184"/>
                <a:gd name="connsiteY4" fmla="*/ 103319 h 132300"/>
                <a:gd name="connsiteX5" fmla="*/ 82977 w 116184"/>
                <a:gd name="connsiteY5" fmla="*/ 121035 h 13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84" h="132300">
                  <a:moveTo>
                    <a:pt x="82977" y="121035"/>
                  </a:moveTo>
                  <a:cubicBezTo>
                    <a:pt x="85168" y="119988"/>
                    <a:pt x="87263" y="118844"/>
                    <a:pt x="89263" y="117509"/>
                  </a:cubicBezTo>
                  <a:cubicBezTo>
                    <a:pt x="139841" y="84362"/>
                    <a:pt x="112695" y="-22887"/>
                    <a:pt x="45543" y="-3460"/>
                  </a:cubicBezTo>
                  <a:cubicBezTo>
                    <a:pt x="16968" y="4828"/>
                    <a:pt x="-1129" y="35784"/>
                    <a:pt x="-748" y="65219"/>
                  </a:cubicBezTo>
                  <a:cubicBezTo>
                    <a:pt x="-843" y="78837"/>
                    <a:pt x="3253" y="92078"/>
                    <a:pt x="10872" y="103319"/>
                  </a:cubicBezTo>
                  <a:cubicBezTo>
                    <a:pt x="27827" y="125318"/>
                    <a:pt x="57736" y="132652"/>
                    <a:pt x="82977" y="121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1">
              <a:extLst>
                <a:ext uri="{FF2B5EF4-FFF2-40B4-BE49-F238E27FC236}">
                  <a16:creationId xmlns:a16="http://schemas.microsoft.com/office/drawing/2014/main" id="{C39B1AAA-9D30-CD50-DCC6-03B23D374D0D}"/>
                </a:ext>
              </a:extLst>
            </p:cNvPr>
            <p:cNvSpPr/>
            <p:nvPr/>
          </p:nvSpPr>
          <p:spPr>
            <a:xfrm>
              <a:off x="10058855" y="6101792"/>
              <a:ext cx="118713" cy="131474"/>
            </a:xfrm>
            <a:custGeom>
              <a:avLst/>
              <a:gdLst>
                <a:gd name="connsiteX0" fmla="*/ 104043 w 118713"/>
                <a:gd name="connsiteY0" fmla="*/ 106724 h 131474"/>
                <a:gd name="connsiteX1" fmla="*/ 108519 w 118713"/>
                <a:gd name="connsiteY1" fmla="*/ 101106 h 131474"/>
                <a:gd name="connsiteX2" fmla="*/ 22033 w 118713"/>
                <a:gd name="connsiteY2" fmla="*/ 5856 h 131474"/>
                <a:gd name="connsiteX3" fmla="*/ 5364 w 118713"/>
                <a:gd name="connsiteY3" fmla="*/ 87102 h 131474"/>
                <a:gd name="connsiteX4" fmla="*/ 31176 w 118713"/>
                <a:gd name="connsiteY4" fmla="*/ 117965 h 131474"/>
                <a:gd name="connsiteX5" fmla="*/ 104043 w 118713"/>
                <a:gd name="connsiteY5" fmla="*/ 106724 h 13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13" h="131474">
                  <a:moveTo>
                    <a:pt x="104043" y="106724"/>
                  </a:moveTo>
                  <a:cubicBezTo>
                    <a:pt x="105661" y="105012"/>
                    <a:pt x="107185" y="103106"/>
                    <a:pt x="108519" y="101106"/>
                  </a:cubicBezTo>
                  <a:cubicBezTo>
                    <a:pt x="142809" y="51197"/>
                    <a:pt x="76706" y="-37672"/>
                    <a:pt x="22033" y="5856"/>
                  </a:cubicBezTo>
                  <a:cubicBezTo>
                    <a:pt x="-1114" y="24906"/>
                    <a:pt x="-6542" y="59769"/>
                    <a:pt x="5364" y="87102"/>
                  </a:cubicBezTo>
                  <a:cubicBezTo>
                    <a:pt x="10602" y="99771"/>
                    <a:pt x="19651" y="110538"/>
                    <a:pt x="31176" y="117965"/>
                  </a:cubicBezTo>
                  <a:cubicBezTo>
                    <a:pt x="55179" y="131490"/>
                    <a:pt x="85279" y="126918"/>
                    <a:pt x="104043" y="106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2">
              <a:extLst>
                <a:ext uri="{FF2B5EF4-FFF2-40B4-BE49-F238E27FC236}">
                  <a16:creationId xmlns:a16="http://schemas.microsoft.com/office/drawing/2014/main" id="{641D5672-9623-16F4-A15D-94E6E72CBA5B}"/>
                </a:ext>
              </a:extLst>
            </p:cNvPr>
            <p:cNvSpPr/>
            <p:nvPr/>
          </p:nvSpPr>
          <p:spPr>
            <a:xfrm>
              <a:off x="9729787" y="6101684"/>
              <a:ext cx="120181" cy="129639"/>
            </a:xfrm>
            <a:custGeom>
              <a:avLst/>
              <a:gdLst>
                <a:gd name="connsiteX0" fmla="*/ 58207 w 120181"/>
                <a:gd name="connsiteY0" fmla="*/ -5751 h 129639"/>
                <a:gd name="connsiteX1" fmla="*/ 51063 w 120181"/>
                <a:gd name="connsiteY1" fmla="*/ -4896 h 129639"/>
                <a:gd name="connsiteX2" fmla="*/ 44871 w 120181"/>
                <a:gd name="connsiteY2" fmla="*/ 123501 h 129639"/>
                <a:gd name="connsiteX3" fmla="*/ 114023 w 120181"/>
                <a:gd name="connsiteY3" fmla="*/ 77974 h 129639"/>
                <a:gd name="connsiteX4" fmla="*/ 118118 w 120181"/>
                <a:gd name="connsiteY4" fmla="*/ 37967 h 129639"/>
                <a:gd name="connsiteX5" fmla="*/ 58207 w 120181"/>
                <a:gd name="connsiteY5" fmla="*/ -5751 h 1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81" h="129639">
                  <a:moveTo>
                    <a:pt x="58207" y="-5751"/>
                  </a:moveTo>
                  <a:cubicBezTo>
                    <a:pt x="55825" y="-5658"/>
                    <a:pt x="53444" y="-5370"/>
                    <a:pt x="51063" y="-4896"/>
                  </a:cubicBezTo>
                  <a:cubicBezTo>
                    <a:pt x="-8468" y="6248"/>
                    <a:pt x="-24566" y="115692"/>
                    <a:pt x="44871" y="123501"/>
                  </a:cubicBezTo>
                  <a:cubicBezTo>
                    <a:pt x="74303" y="126836"/>
                    <a:pt x="102974" y="105502"/>
                    <a:pt x="114023" y="77974"/>
                  </a:cubicBezTo>
                  <a:cubicBezTo>
                    <a:pt x="119356" y="65402"/>
                    <a:pt x="120785" y="51399"/>
                    <a:pt x="118118" y="37967"/>
                  </a:cubicBezTo>
                  <a:cubicBezTo>
                    <a:pt x="110689" y="11299"/>
                    <a:pt x="85924" y="-6798"/>
                    <a:pt x="58207" y="-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3">
              <a:extLst>
                <a:ext uri="{FF2B5EF4-FFF2-40B4-BE49-F238E27FC236}">
                  <a16:creationId xmlns:a16="http://schemas.microsoft.com/office/drawing/2014/main" id="{8754D2BE-0297-E919-8AC1-D4B7844A4EFC}"/>
                </a:ext>
              </a:extLst>
            </p:cNvPr>
            <p:cNvSpPr/>
            <p:nvPr/>
          </p:nvSpPr>
          <p:spPr>
            <a:xfrm>
              <a:off x="11043095" y="6101676"/>
              <a:ext cx="120244" cy="129647"/>
            </a:xfrm>
            <a:custGeom>
              <a:avLst/>
              <a:gdLst>
                <a:gd name="connsiteX0" fmla="*/ 58207 w 120244"/>
                <a:gd name="connsiteY0" fmla="*/ -5743 h 129647"/>
                <a:gd name="connsiteX1" fmla="*/ 51063 w 120244"/>
                <a:gd name="connsiteY1" fmla="*/ -4888 h 129647"/>
                <a:gd name="connsiteX2" fmla="*/ 44871 w 120244"/>
                <a:gd name="connsiteY2" fmla="*/ 123509 h 129647"/>
                <a:gd name="connsiteX3" fmla="*/ 114023 w 120244"/>
                <a:gd name="connsiteY3" fmla="*/ 77982 h 129647"/>
                <a:gd name="connsiteX4" fmla="*/ 118118 w 120244"/>
                <a:gd name="connsiteY4" fmla="*/ 37975 h 129647"/>
                <a:gd name="connsiteX5" fmla="*/ 58207 w 120244"/>
                <a:gd name="connsiteY5" fmla="*/ -5743 h 12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44" h="129647">
                  <a:moveTo>
                    <a:pt x="58207" y="-5743"/>
                  </a:moveTo>
                  <a:cubicBezTo>
                    <a:pt x="55825" y="-5553"/>
                    <a:pt x="53444" y="-5269"/>
                    <a:pt x="51063" y="-4888"/>
                  </a:cubicBezTo>
                  <a:cubicBezTo>
                    <a:pt x="-8468" y="6256"/>
                    <a:pt x="-24566" y="115700"/>
                    <a:pt x="44871" y="123509"/>
                  </a:cubicBezTo>
                  <a:cubicBezTo>
                    <a:pt x="74303" y="126844"/>
                    <a:pt x="102974" y="105510"/>
                    <a:pt x="114023" y="77982"/>
                  </a:cubicBezTo>
                  <a:cubicBezTo>
                    <a:pt x="119452" y="65410"/>
                    <a:pt x="120881" y="51407"/>
                    <a:pt x="118118" y="37975"/>
                  </a:cubicBezTo>
                  <a:cubicBezTo>
                    <a:pt x="110689" y="11307"/>
                    <a:pt x="85924" y="-6888"/>
                    <a:pt x="58207" y="-57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34">
              <a:extLst>
                <a:ext uri="{FF2B5EF4-FFF2-40B4-BE49-F238E27FC236}">
                  <a16:creationId xmlns:a16="http://schemas.microsoft.com/office/drawing/2014/main" id="{68935681-AA13-B233-0A3C-2505DF0E1B52}"/>
                </a:ext>
              </a:extLst>
            </p:cNvPr>
            <p:cNvSpPr/>
            <p:nvPr/>
          </p:nvSpPr>
          <p:spPr>
            <a:xfrm>
              <a:off x="9400935" y="6103537"/>
              <a:ext cx="121386" cy="129559"/>
            </a:xfrm>
            <a:custGeom>
              <a:avLst/>
              <a:gdLst>
                <a:gd name="connsiteX0" fmla="*/ 6535 w 121386"/>
                <a:gd name="connsiteY0" fmla="*/ 22686 h 129559"/>
                <a:gd name="connsiteX1" fmla="*/ 3392 w 121386"/>
                <a:gd name="connsiteY1" fmla="*/ 29160 h 129559"/>
                <a:gd name="connsiteX2" fmla="*/ 107119 w 121386"/>
                <a:gd name="connsiteY2" fmla="*/ 105360 h 129559"/>
                <a:gd name="connsiteX3" fmla="*/ 107119 w 121386"/>
                <a:gd name="connsiteY3" fmla="*/ 22495 h 129559"/>
                <a:gd name="connsiteX4" fmla="*/ 76068 w 121386"/>
                <a:gd name="connsiteY4" fmla="*/ -2843 h 129559"/>
                <a:gd name="connsiteX5" fmla="*/ 6535 w 121386"/>
                <a:gd name="connsiteY5" fmla="*/ 22686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86" h="129559">
                  <a:moveTo>
                    <a:pt x="6535" y="22686"/>
                  </a:moveTo>
                  <a:cubicBezTo>
                    <a:pt x="5297" y="24779"/>
                    <a:pt x="4249" y="26970"/>
                    <a:pt x="3392" y="29160"/>
                  </a:cubicBezTo>
                  <a:cubicBezTo>
                    <a:pt x="-20135" y="84882"/>
                    <a:pt x="62161" y="158608"/>
                    <a:pt x="107119" y="105360"/>
                  </a:cubicBezTo>
                  <a:cubicBezTo>
                    <a:pt x="126169" y="82599"/>
                    <a:pt x="124073" y="46880"/>
                    <a:pt x="107119" y="22495"/>
                  </a:cubicBezTo>
                  <a:cubicBezTo>
                    <a:pt x="99594" y="11161"/>
                    <a:pt x="88735" y="2301"/>
                    <a:pt x="76068" y="-2843"/>
                  </a:cubicBezTo>
                  <a:cubicBezTo>
                    <a:pt x="49779" y="-11414"/>
                    <a:pt x="21013" y="-843"/>
                    <a:pt x="6535" y="226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35">
              <a:extLst>
                <a:ext uri="{FF2B5EF4-FFF2-40B4-BE49-F238E27FC236}">
                  <a16:creationId xmlns:a16="http://schemas.microsoft.com/office/drawing/2014/main" id="{97B03DE4-6C0F-CDA3-6D9D-DF18060F9177}"/>
                </a:ext>
              </a:extLst>
            </p:cNvPr>
            <p:cNvSpPr/>
            <p:nvPr/>
          </p:nvSpPr>
          <p:spPr>
            <a:xfrm>
              <a:off x="9072639" y="6103537"/>
              <a:ext cx="121450" cy="129559"/>
            </a:xfrm>
            <a:custGeom>
              <a:avLst/>
              <a:gdLst>
                <a:gd name="connsiteX0" fmla="*/ 6600 w 121450"/>
                <a:gd name="connsiteY0" fmla="*/ 22686 h 129559"/>
                <a:gd name="connsiteX1" fmla="*/ 3361 w 121450"/>
                <a:gd name="connsiteY1" fmla="*/ 29160 h 129559"/>
                <a:gd name="connsiteX2" fmla="*/ 107184 w 121450"/>
                <a:gd name="connsiteY2" fmla="*/ 105360 h 129559"/>
                <a:gd name="connsiteX3" fmla="*/ 107184 w 121450"/>
                <a:gd name="connsiteY3" fmla="*/ 22495 h 129559"/>
                <a:gd name="connsiteX4" fmla="*/ 76037 w 121450"/>
                <a:gd name="connsiteY4" fmla="*/ -2843 h 129559"/>
                <a:gd name="connsiteX5" fmla="*/ 6600 w 121450"/>
                <a:gd name="connsiteY5" fmla="*/ 22686 h 12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50" h="129559">
                  <a:moveTo>
                    <a:pt x="6600" y="22686"/>
                  </a:moveTo>
                  <a:cubicBezTo>
                    <a:pt x="5371" y="24779"/>
                    <a:pt x="4286" y="26970"/>
                    <a:pt x="3361" y="29160"/>
                  </a:cubicBezTo>
                  <a:cubicBezTo>
                    <a:pt x="-20070" y="84882"/>
                    <a:pt x="62226" y="158608"/>
                    <a:pt x="107184" y="105360"/>
                  </a:cubicBezTo>
                  <a:cubicBezTo>
                    <a:pt x="126234" y="82599"/>
                    <a:pt x="124138" y="46880"/>
                    <a:pt x="107184" y="22495"/>
                  </a:cubicBezTo>
                  <a:cubicBezTo>
                    <a:pt x="99573" y="11161"/>
                    <a:pt x="88725" y="2301"/>
                    <a:pt x="76037" y="-2843"/>
                  </a:cubicBezTo>
                  <a:cubicBezTo>
                    <a:pt x="49777" y="-11414"/>
                    <a:pt x="21059" y="-843"/>
                    <a:pt x="6600" y="226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36">
              <a:extLst>
                <a:ext uri="{FF2B5EF4-FFF2-40B4-BE49-F238E27FC236}">
                  <a16:creationId xmlns:a16="http://schemas.microsoft.com/office/drawing/2014/main" id="{D65FDC21-EA9E-42ED-B434-6E4A6AA40AE3}"/>
                </a:ext>
              </a:extLst>
            </p:cNvPr>
            <p:cNvSpPr/>
            <p:nvPr/>
          </p:nvSpPr>
          <p:spPr>
            <a:xfrm>
              <a:off x="11699129" y="6102892"/>
              <a:ext cx="121409" cy="129707"/>
            </a:xfrm>
            <a:custGeom>
              <a:avLst/>
              <a:gdLst>
                <a:gd name="connsiteX0" fmla="*/ 113308 w 121409"/>
                <a:gd name="connsiteY0" fmla="*/ 95341 h 129707"/>
                <a:gd name="connsiteX1" fmla="*/ 116547 w 121409"/>
                <a:gd name="connsiteY1" fmla="*/ 88862 h 129707"/>
                <a:gd name="connsiteX2" fmla="*/ 12725 w 121409"/>
                <a:gd name="connsiteY2" fmla="*/ 12662 h 129707"/>
                <a:gd name="connsiteX3" fmla="*/ 12725 w 121409"/>
                <a:gd name="connsiteY3" fmla="*/ 95527 h 129707"/>
                <a:gd name="connsiteX4" fmla="*/ 43871 w 121409"/>
                <a:gd name="connsiteY4" fmla="*/ 120962 h 129707"/>
                <a:gd name="connsiteX5" fmla="*/ 113308 w 121409"/>
                <a:gd name="connsiteY5" fmla="*/ 95341 h 12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09" h="129707">
                  <a:moveTo>
                    <a:pt x="113308" y="95341"/>
                  </a:moveTo>
                  <a:cubicBezTo>
                    <a:pt x="114546" y="93243"/>
                    <a:pt x="115594" y="91053"/>
                    <a:pt x="116547" y="88862"/>
                  </a:cubicBezTo>
                  <a:cubicBezTo>
                    <a:pt x="139978" y="33047"/>
                    <a:pt x="57492" y="-40679"/>
                    <a:pt x="12725" y="12662"/>
                  </a:cubicBezTo>
                  <a:cubicBezTo>
                    <a:pt x="-6325" y="35521"/>
                    <a:pt x="-4135" y="71147"/>
                    <a:pt x="12725" y="95527"/>
                  </a:cubicBezTo>
                  <a:cubicBezTo>
                    <a:pt x="20344" y="106959"/>
                    <a:pt x="31202" y="115818"/>
                    <a:pt x="43871" y="120962"/>
                  </a:cubicBezTo>
                  <a:cubicBezTo>
                    <a:pt x="70161" y="129534"/>
                    <a:pt x="98925" y="118962"/>
                    <a:pt x="113308" y="953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37">
              <a:extLst>
                <a:ext uri="{FF2B5EF4-FFF2-40B4-BE49-F238E27FC236}">
                  <a16:creationId xmlns:a16="http://schemas.microsoft.com/office/drawing/2014/main" id="{6F82EEDE-C9E5-C448-C145-5589615DF680}"/>
                </a:ext>
              </a:extLst>
            </p:cNvPr>
            <p:cNvSpPr/>
            <p:nvPr/>
          </p:nvSpPr>
          <p:spPr>
            <a:xfrm>
              <a:off x="11372713" y="6102897"/>
              <a:ext cx="117495" cy="131330"/>
            </a:xfrm>
            <a:custGeom>
              <a:avLst/>
              <a:gdLst>
                <a:gd name="connsiteX0" fmla="*/ 72155 w 117495"/>
                <a:gd name="connsiteY0" fmla="*/ 123813 h 131330"/>
                <a:gd name="connsiteX1" fmla="*/ 79013 w 117495"/>
                <a:gd name="connsiteY1" fmla="*/ 121530 h 131330"/>
                <a:gd name="connsiteX2" fmla="*/ 59392 w 117495"/>
                <a:gd name="connsiteY2" fmla="*/ -5537 h 131330"/>
                <a:gd name="connsiteX3" fmla="*/ 622 w 117495"/>
                <a:gd name="connsiteY3" fmla="*/ 53232 h 131330"/>
                <a:gd name="connsiteX4" fmla="*/ 4623 w 117495"/>
                <a:gd name="connsiteY4" fmla="*/ 93239 h 131330"/>
                <a:gd name="connsiteX5" fmla="*/ 72155 w 117495"/>
                <a:gd name="connsiteY5" fmla="*/ 123813 h 13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95" h="131330">
                  <a:moveTo>
                    <a:pt x="72155" y="123813"/>
                  </a:moveTo>
                  <a:cubicBezTo>
                    <a:pt x="74536" y="123241"/>
                    <a:pt x="76822" y="122479"/>
                    <a:pt x="79013" y="121530"/>
                  </a:cubicBezTo>
                  <a:cubicBezTo>
                    <a:pt x="135020" y="98666"/>
                    <a:pt x="128828" y="-11820"/>
                    <a:pt x="59392" y="-5537"/>
                  </a:cubicBezTo>
                  <a:cubicBezTo>
                    <a:pt x="29960" y="-2867"/>
                    <a:pt x="6052" y="23899"/>
                    <a:pt x="622" y="53232"/>
                  </a:cubicBezTo>
                  <a:cubicBezTo>
                    <a:pt x="-2141" y="66663"/>
                    <a:pt x="-712" y="80570"/>
                    <a:pt x="4623" y="93239"/>
                  </a:cubicBezTo>
                  <a:cubicBezTo>
                    <a:pt x="17386" y="117716"/>
                    <a:pt x="45295" y="130385"/>
                    <a:pt x="72155" y="1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1F56C3E-C3B9-4C2C-AD5B-6A73913A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B6E7045-3516-4F92-A8A3-2416B518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Seismic Wave" hidden="1">
            <a:extLst>
              <a:ext uri="{FF2B5EF4-FFF2-40B4-BE49-F238E27FC236}">
                <a16:creationId xmlns:a16="http://schemas.microsoft.com/office/drawing/2014/main" id="{5E5C06D2-9E36-4C03-ABDB-214B0E485C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Quotemark">
            <a:extLst>
              <a:ext uri="{FF2B5EF4-FFF2-40B4-BE49-F238E27FC236}">
                <a16:creationId xmlns:a16="http://schemas.microsoft.com/office/drawing/2014/main" id="{C39B6521-CBED-49C5-93EE-68CD751475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598" y="1351644"/>
            <a:ext cx="640080" cy="497840"/>
          </a:xfrm>
          <a:prstGeom prst="rect">
            <a:avLst/>
          </a:prstGeom>
        </p:spPr>
      </p:pic>
      <p:sp>
        <p:nvSpPr>
          <p:cNvPr id="5" name="Geo pattern" hidden="1">
            <a:extLst>
              <a:ext uri="{FF2B5EF4-FFF2-40B4-BE49-F238E27FC236}">
                <a16:creationId xmlns:a16="http://schemas.microsoft.com/office/drawing/2014/main" id="{5A68F940-DAA9-44D9-A966-C1EC8A7E818C}"/>
              </a:ext>
            </a:extLst>
          </p:cNvPr>
          <p:cNvSpPr/>
          <p:nvPr userDrawn="1"/>
        </p:nvSpPr>
        <p:spPr>
          <a:xfrm>
            <a:off x="0" y="-1"/>
            <a:ext cx="121920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" y="0"/>
                </a:moveTo>
                <a:cubicBezTo>
                  <a:pt x="51" y="44"/>
                  <a:pt x="25" y="89"/>
                  <a:pt x="0" y="135"/>
                </a:cubicBezTo>
                <a:lnTo>
                  <a:pt x="0" y="204"/>
                </a:lnTo>
                <a:cubicBezTo>
                  <a:pt x="38" y="134"/>
                  <a:pt x="77" y="66"/>
                  <a:pt x="116" y="0"/>
                </a:cubicBezTo>
                <a:lnTo>
                  <a:pt x="77" y="0"/>
                </a:lnTo>
                <a:close/>
                <a:moveTo>
                  <a:pt x="663" y="0"/>
                </a:moveTo>
                <a:cubicBezTo>
                  <a:pt x="618" y="141"/>
                  <a:pt x="564" y="275"/>
                  <a:pt x="510" y="405"/>
                </a:cubicBezTo>
                <a:cubicBezTo>
                  <a:pt x="481" y="475"/>
                  <a:pt x="450" y="546"/>
                  <a:pt x="422" y="619"/>
                </a:cubicBezTo>
                <a:cubicBezTo>
                  <a:pt x="129" y="1374"/>
                  <a:pt x="110" y="1763"/>
                  <a:pt x="574" y="2571"/>
                </a:cubicBezTo>
                <a:cubicBezTo>
                  <a:pt x="899" y="3138"/>
                  <a:pt x="1215" y="3588"/>
                  <a:pt x="1542" y="3947"/>
                </a:cubicBezTo>
                <a:cubicBezTo>
                  <a:pt x="1748" y="4174"/>
                  <a:pt x="1990" y="4302"/>
                  <a:pt x="2223" y="4427"/>
                </a:cubicBezTo>
                <a:lnTo>
                  <a:pt x="2232" y="4432"/>
                </a:lnTo>
                <a:cubicBezTo>
                  <a:pt x="2466" y="4558"/>
                  <a:pt x="2673" y="4754"/>
                  <a:pt x="2865" y="5033"/>
                </a:cubicBezTo>
                <a:cubicBezTo>
                  <a:pt x="2930" y="5128"/>
                  <a:pt x="2995" y="5227"/>
                  <a:pt x="3057" y="5323"/>
                </a:cubicBezTo>
                <a:cubicBezTo>
                  <a:pt x="3176" y="5507"/>
                  <a:pt x="3299" y="5695"/>
                  <a:pt x="3433" y="5864"/>
                </a:cubicBezTo>
                <a:cubicBezTo>
                  <a:pt x="3729" y="6237"/>
                  <a:pt x="4069" y="6327"/>
                  <a:pt x="4474" y="6138"/>
                </a:cubicBezTo>
                <a:cubicBezTo>
                  <a:pt x="4669" y="6046"/>
                  <a:pt x="4887" y="5922"/>
                  <a:pt x="5019" y="5597"/>
                </a:cubicBezTo>
                <a:cubicBezTo>
                  <a:pt x="5080" y="5445"/>
                  <a:pt x="5140" y="5215"/>
                  <a:pt x="5079" y="4981"/>
                </a:cubicBezTo>
                <a:cubicBezTo>
                  <a:pt x="5029" y="4790"/>
                  <a:pt x="4981" y="4594"/>
                  <a:pt x="4934" y="4404"/>
                </a:cubicBezTo>
                <a:cubicBezTo>
                  <a:pt x="4784" y="3797"/>
                  <a:pt x="4630" y="3171"/>
                  <a:pt x="4406" y="2600"/>
                </a:cubicBezTo>
                <a:cubicBezTo>
                  <a:pt x="4232" y="2153"/>
                  <a:pt x="3979" y="1776"/>
                  <a:pt x="3588" y="1376"/>
                </a:cubicBezTo>
                <a:cubicBezTo>
                  <a:pt x="3319" y="1101"/>
                  <a:pt x="3014" y="789"/>
                  <a:pt x="2770" y="389"/>
                </a:cubicBezTo>
                <a:cubicBezTo>
                  <a:pt x="2689" y="256"/>
                  <a:pt x="2622" y="131"/>
                  <a:pt x="2566" y="0"/>
                </a:cubicBezTo>
                <a:lnTo>
                  <a:pt x="2531" y="0"/>
                </a:lnTo>
                <a:cubicBezTo>
                  <a:pt x="2589" y="142"/>
                  <a:pt x="2662" y="276"/>
                  <a:pt x="2749" y="419"/>
                </a:cubicBezTo>
                <a:cubicBezTo>
                  <a:pt x="2995" y="823"/>
                  <a:pt x="3301" y="1136"/>
                  <a:pt x="3572" y="1412"/>
                </a:cubicBezTo>
                <a:cubicBezTo>
                  <a:pt x="3959" y="1809"/>
                  <a:pt x="4209" y="2183"/>
                  <a:pt x="4381" y="2623"/>
                </a:cubicBezTo>
                <a:cubicBezTo>
                  <a:pt x="4603" y="3190"/>
                  <a:pt x="4757" y="3815"/>
                  <a:pt x="4907" y="4420"/>
                </a:cubicBezTo>
                <a:cubicBezTo>
                  <a:pt x="4954" y="4610"/>
                  <a:pt x="5002" y="4806"/>
                  <a:pt x="5052" y="4998"/>
                </a:cubicBezTo>
                <a:cubicBezTo>
                  <a:pt x="5108" y="5214"/>
                  <a:pt x="5051" y="5431"/>
                  <a:pt x="4993" y="5574"/>
                </a:cubicBezTo>
                <a:cubicBezTo>
                  <a:pt x="4867" y="5886"/>
                  <a:pt x="4655" y="6006"/>
                  <a:pt x="4466" y="6095"/>
                </a:cubicBezTo>
                <a:cubicBezTo>
                  <a:pt x="4072" y="6280"/>
                  <a:pt x="3740" y="6193"/>
                  <a:pt x="3452" y="5830"/>
                </a:cubicBezTo>
                <a:cubicBezTo>
                  <a:pt x="3319" y="5663"/>
                  <a:pt x="3196" y="5473"/>
                  <a:pt x="3078" y="5291"/>
                </a:cubicBezTo>
                <a:cubicBezTo>
                  <a:pt x="3015" y="5195"/>
                  <a:pt x="2951" y="5096"/>
                  <a:pt x="2885" y="5001"/>
                </a:cubicBezTo>
                <a:cubicBezTo>
                  <a:pt x="2691" y="4717"/>
                  <a:pt x="2480" y="4517"/>
                  <a:pt x="2242" y="4390"/>
                </a:cubicBezTo>
                <a:lnTo>
                  <a:pt x="2232" y="4384"/>
                </a:lnTo>
                <a:cubicBezTo>
                  <a:pt x="2001" y="4261"/>
                  <a:pt x="1762" y="4133"/>
                  <a:pt x="1559" y="3910"/>
                </a:cubicBezTo>
                <a:cubicBezTo>
                  <a:pt x="1234" y="3553"/>
                  <a:pt x="919" y="3105"/>
                  <a:pt x="595" y="2541"/>
                </a:cubicBezTo>
                <a:cubicBezTo>
                  <a:pt x="140" y="1748"/>
                  <a:pt x="158" y="1389"/>
                  <a:pt x="448" y="642"/>
                </a:cubicBezTo>
                <a:cubicBezTo>
                  <a:pt x="475" y="570"/>
                  <a:pt x="506" y="498"/>
                  <a:pt x="535" y="428"/>
                </a:cubicBezTo>
                <a:cubicBezTo>
                  <a:pt x="592" y="291"/>
                  <a:pt x="649" y="150"/>
                  <a:pt x="695" y="0"/>
                </a:cubicBezTo>
                <a:lnTo>
                  <a:pt x="663" y="0"/>
                </a:lnTo>
                <a:close/>
                <a:moveTo>
                  <a:pt x="1400" y="0"/>
                </a:moveTo>
                <a:cubicBezTo>
                  <a:pt x="1374" y="25"/>
                  <a:pt x="1348" y="55"/>
                  <a:pt x="1320" y="93"/>
                </a:cubicBezTo>
                <a:cubicBezTo>
                  <a:pt x="1188" y="274"/>
                  <a:pt x="1062" y="485"/>
                  <a:pt x="947" y="721"/>
                </a:cubicBezTo>
                <a:cubicBezTo>
                  <a:pt x="693" y="1241"/>
                  <a:pt x="657" y="1750"/>
                  <a:pt x="839" y="2235"/>
                </a:cubicBezTo>
                <a:cubicBezTo>
                  <a:pt x="1168" y="3112"/>
                  <a:pt x="1590" y="3653"/>
                  <a:pt x="2130" y="3892"/>
                </a:cubicBezTo>
                <a:cubicBezTo>
                  <a:pt x="2501" y="4056"/>
                  <a:pt x="2818" y="4336"/>
                  <a:pt x="3094" y="4749"/>
                </a:cubicBezTo>
                <a:cubicBezTo>
                  <a:pt x="3312" y="5073"/>
                  <a:pt x="3513" y="5288"/>
                  <a:pt x="3728" y="5426"/>
                </a:cubicBezTo>
                <a:cubicBezTo>
                  <a:pt x="3817" y="5484"/>
                  <a:pt x="3913" y="5512"/>
                  <a:pt x="4007" y="5512"/>
                </a:cubicBezTo>
                <a:cubicBezTo>
                  <a:pt x="4133" y="5512"/>
                  <a:pt x="4254" y="5462"/>
                  <a:pt x="4351" y="5362"/>
                </a:cubicBezTo>
                <a:cubicBezTo>
                  <a:pt x="4452" y="5258"/>
                  <a:pt x="4571" y="5055"/>
                  <a:pt x="4566" y="4676"/>
                </a:cubicBezTo>
                <a:lnTo>
                  <a:pt x="4566" y="4673"/>
                </a:lnTo>
                <a:cubicBezTo>
                  <a:pt x="4532" y="4233"/>
                  <a:pt x="4481" y="3719"/>
                  <a:pt x="4359" y="3234"/>
                </a:cubicBezTo>
                <a:cubicBezTo>
                  <a:pt x="4244" y="2780"/>
                  <a:pt x="4089" y="2433"/>
                  <a:pt x="3883" y="2173"/>
                </a:cubicBezTo>
                <a:cubicBezTo>
                  <a:pt x="3649" y="1878"/>
                  <a:pt x="3371" y="1650"/>
                  <a:pt x="3009" y="1455"/>
                </a:cubicBezTo>
                <a:cubicBezTo>
                  <a:pt x="2692" y="1284"/>
                  <a:pt x="2424" y="1071"/>
                  <a:pt x="2188" y="802"/>
                </a:cubicBezTo>
                <a:cubicBezTo>
                  <a:pt x="2079" y="676"/>
                  <a:pt x="1988" y="519"/>
                  <a:pt x="1900" y="368"/>
                </a:cubicBezTo>
                <a:cubicBezTo>
                  <a:pt x="1849" y="281"/>
                  <a:pt x="1798" y="193"/>
                  <a:pt x="1742" y="109"/>
                </a:cubicBezTo>
                <a:cubicBezTo>
                  <a:pt x="1712" y="63"/>
                  <a:pt x="1683" y="29"/>
                  <a:pt x="1656" y="0"/>
                </a:cubicBezTo>
                <a:lnTo>
                  <a:pt x="1597" y="0"/>
                </a:lnTo>
                <a:cubicBezTo>
                  <a:pt x="1635" y="26"/>
                  <a:pt x="1675" y="72"/>
                  <a:pt x="1722" y="141"/>
                </a:cubicBezTo>
                <a:cubicBezTo>
                  <a:pt x="1776" y="223"/>
                  <a:pt x="1827" y="312"/>
                  <a:pt x="1877" y="398"/>
                </a:cubicBezTo>
                <a:cubicBezTo>
                  <a:pt x="1966" y="551"/>
                  <a:pt x="2059" y="709"/>
                  <a:pt x="2171" y="838"/>
                </a:cubicBezTo>
                <a:cubicBezTo>
                  <a:pt x="2409" y="1109"/>
                  <a:pt x="2680" y="1325"/>
                  <a:pt x="2999" y="1497"/>
                </a:cubicBezTo>
                <a:cubicBezTo>
                  <a:pt x="3358" y="1690"/>
                  <a:pt x="3633" y="1916"/>
                  <a:pt x="3864" y="2208"/>
                </a:cubicBezTo>
                <a:cubicBezTo>
                  <a:pt x="4066" y="2462"/>
                  <a:pt x="4219" y="2803"/>
                  <a:pt x="4332" y="3250"/>
                </a:cubicBezTo>
                <a:cubicBezTo>
                  <a:pt x="4453" y="3731"/>
                  <a:pt x="4504" y="4241"/>
                  <a:pt x="4537" y="4678"/>
                </a:cubicBezTo>
                <a:cubicBezTo>
                  <a:pt x="4542" y="5035"/>
                  <a:pt x="4429" y="5227"/>
                  <a:pt x="4334" y="5325"/>
                </a:cubicBezTo>
                <a:cubicBezTo>
                  <a:pt x="4173" y="5491"/>
                  <a:pt x="3939" y="5514"/>
                  <a:pt x="3738" y="5385"/>
                </a:cubicBezTo>
                <a:cubicBezTo>
                  <a:pt x="3528" y="5249"/>
                  <a:pt x="3329" y="5037"/>
                  <a:pt x="3114" y="4717"/>
                </a:cubicBezTo>
                <a:cubicBezTo>
                  <a:pt x="2834" y="4299"/>
                  <a:pt x="2515" y="4016"/>
                  <a:pt x="2139" y="3849"/>
                </a:cubicBezTo>
                <a:cubicBezTo>
                  <a:pt x="1607" y="3614"/>
                  <a:pt x="1190" y="3079"/>
                  <a:pt x="865" y="2213"/>
                </a:cubicBezTo>
                <a:cubicBezTo>
                  <a:pt x="689" y="1745"/>
                  <a:pt x="725" y="1252"/>
                  <a:pt x="971" y="748"/>
                </a:cubicBezTo>
                <a:cubicBezTo>
                  <a:pt x="1085" y="514"/>
                  <a:pt x="1209" y="305"/>
                  <a:pt x="1340" y="126"/>
                </a:cubicBezTo>
                <a:cubicBezTo>
                  <a:pt x="1385" y="65"/>
                  <a:pt x="1424" y="24"/>
                  <a:pt x="1460" y="0"/>
                </a:cubicBezTo>
                <a:lnTo>
                  <a:pt x="1400" y="0"/>
                </a:lnTo>
                <a:close/>
                <a:moveTo>
                  <a:pt x="3065" y="0"/>
                </a:moveTo>
                <a:cubicBezTo>
                  <a:pt x="3087" y="52"/>
                  <a:pt x="3110" y="104"/>
                  <a:pt x="3130" y="142"/>
                </a:cubicBezTo>
                <a:cubicBezTo>
                  <a:pt x="3332" y="542"/>
                  <a:pt x="3578" y="888"/>
                  <a:pt x="3833" y="1237"/>
                </a:cubicBezTo>
                <a:cubicBezTo>
                  <a:pt x="4017" y="1489"/>
                  <a:pt x="4211" y="1762"/>
                  <a:pt x="4374" y="2072"/>
                </a:cubicBezTo>
                <a:cubicBezTo>
                  <a:pt x="4664" y="2624"/>
                  <a:pt x="4874" y="3261"/>
                  <a:pt x="5077" y="3877"/>
                </a:cubicBezTo>
                <a:cubicBezTo>
                  <a:pt x="5178" y="4182"/>
                  <a:pt x="5282" y="4498"/>
                  <a:pt x="5394" y="4799"/>
                </a:cubicBezTo>
                <a:cubicBezTo>
                  <a:pt x="5502" y="5088"/>
                  <a:pt x="5482" y="5431"/>
                  <a:pt x="5340" y="5766"/>
                </a:cubicBezTo>
                <a:cubicBezTo>
                  <a:pt x="5080" y="6376"/>
                  <a:pt x="4376" y="6835"/>
                  <a:pt x="3892" y="6709"/>
                </a:cubicBezTo>
                <a:cubicBezTo>
                  <a:pt x="3479" y="6602"/>
                  <a:pt x="3218" y="6200"/>
                  <a:pt x="2997" y="5781"/>
                </a:cubicBezTo>
                <a:cubicBezTo>
                  <a:pt x="2727" y="5267"/>
                  <a:pt x="2425" y="4918"/>
                  <a:pt x="2072" y="4717"/>
                </a:cubicBezTo>
                <a:cubicBezTo>
                  <a:pt x="1837" y="4582"/>
                  <a:pt x="1533" y="4385"/>
                  <a:pt x="1279" y="4042"/>
                </a:cubicBezTo>
                <a:cubicBezTo>
                  <a:pt x="1232" y="3980"/>
                  <a:pt x="1186" y="3917"/>
                  <a:pt x="1140" y="3854"/>
                </a:cubicBezTo>
                <a:cubicBezTo>
                  <a:pt x="993" y="3653"/>
                  <a:pt x="842" y="3445"/>
                  <a:pt x="681" y="3264"/>
                </a:cubicBezTo>
                <a:cubicBezTo>
                  <a:pt x="655" y="3235"/>
                  <a:pt x="630" y="3206"/>
                  <a:pt x="604" y="3178"/>
                </a:cubicBezTo>
                <a:cubicBezTo>
                  <a:pt x="414" y="2962"/>
                  <a:pt x="218" y="2743"/>
                  <a:pt x="0" y="2582"/>
                </a:cubicBezTo>
                <a:lnTo>
                  <a:pt x="0" y="2636"/>
                </a:lnTo>
                <a:cubicBezTo>
                  <a:pt x="210" y="2794"/>
                  <a:pt x="402" y="3004"/>
                  <a:pt x="586" y="3213"/>
                </a:cubicBezTo>
                <a:cubicBezTo>
                  <a:pt x="612" y="3242"/>
                  <a:pt x="638" y="3271"/>
                  <a:pt x="663" y="3299"/>
                </a:cubicBezTo>
                <a:cubicBezTo>
                  <a:pt x="823" y="3479"/>
                  <a:pt x="974" y="3686"/>
                  <a:pt x="1120" y="3886"/>
                </a:cubicBezTo>
                <a:cubicBezTo>
                  <a:pt x="1166" y="3949"/>
                  <a:pt x="1212" y="4013"/>
                  <a:pt x="1259" y="4076"/>
                </a:cubicBezTo>
                <a:cubicBezTo>
                  <a:pt x="1517" y="4423"/>
                  <a:pt x="1823" y="4624"/>
                  <a:pt x="2061" y="4759"/>
                </a:cubicBezTo>
                <a:cubicBezTo>
                  <a:pt x="2409" y="4958"/>
                  <a:pt x="2708" y="5301"/>
                  <a:pt x="2975" y="5808"/>
                </a:cubicBezTo>
                <a:cubicBezTo>
                  <a:pt x="3188" y="6214"/>
                  <a:pt x="3463" y="6644"/>
                  <a:pt x="3887" y="6754"/>
                </a:cubicBezTo>
                <a:cubicBezTo>
                  <a:pt x="3943" y="6768"/>
                  <a:pt x="4001" y="6776"/>
                  <a:pt x="4061" y="6776"/>
                </a:cubicBezTo>
                <a:cubicBezTo>
                  <a:pt x="4537" y="6776"/>
                  <a:pt x="5129" y="6343"/>
                  <a:pt x="5365" y="5790"/>
                </a:cubicBezTo>
                <a:cubicBezTo>
                  <a:pt x="5514" y="5440"/>
                  <a:pt x="5533" y="5081"/>
                  <a:pt x="5420" y="4778"/>
                </a:cubicBezTo>
                <a:cubicBezTo>
                  <a:pt x="5307" y="4477"/>
                  <a:pt x="5204" y="4161"/>
                  <a:pt x="5103" y="3856"/>
                </a:cubicBezTo>
                <a:cubicBezTo>
                  <a:pt x="4900" y="3238"/>
                  <a:pt x="4689" y="2599"/>
                  <a:pt x="4397" y="2043"/>
                </a:cubicBezTo>
                <a:cubicBezTo>
                  <a:pt x="4233" y="1731"/>
                  <a:pt x="4038" y="1458"/>
                  <a:pt x="3853" y="1204"/>
                </a:cubicBezTo>
                <a:cubicBezTo>
                  <a:pt x="3589" y="843"/>
                  <a:pt x="3355" y="512"/>
                  <a:pt x="3153" y="115"/>
                </a:cubicBezTo>
                <a:cubicBezTo>
                  <a:pt x="3133" y="75"/>
                  <a:pt x="3118" y="38"/>
                  <a:pt x="3101" y="0"/>
                </a:cubicBezTo>
                <a:lnTo>
                  <a:pt x="3065" y="0"/>
                </a:lnTo>
                <a:close/>
                <a:moveTo>
                  <a:pt x="3149" y="0"/>
                </a:moveTo>
                <a:cubicBezTo>
                  <a:pt x="3335" y="435"/>
                  <a:pt x="3586" y="785"/>
                  <a:pt x="3810" y="1071"/>
                </a:cubicBezTo>
                <a:cubicBezTo>
                  <a:pt x="4329" y="1736"/>
                  <a:pt x="4721" y="2516"/>
                  <a:pt x="5007" y="3457"/>
                </a:cubicBezTo>
                <a:cubicBezTo>
                  <a:pt x="5104" y="3777"/>
                  <a:pt x="5219" y="4100"/>
                  <a:pt x="5347" y="4415"/>
                </a:cubicBezTo>
                <a:cubicBezTo>
                  <a:pt x="5624" y="5094"/>
                  <a:pt x="5562" y="5711"/>
                  <a:pt x="5171" y="6198"/>
                </a:cubicBezTo>
                <a:cubicBezTo>
                  <a:pt x="4756" y="6714"/>
                  <a:pt x="4299" y="6909"/>
                  <a:pt x="3811" y="6779"/>
                </a:cubicBezTo>
                <a:cubicBezTo>
                  <a:pt x="3554" y="6711"/>
                  <a:pt x="3332" y="6505"/>
                  <a:pt x="3111" y="6131"/>
                </a:cubicBezTo>
                <a:cubicBezTo>
                  <a:pt x="3020" y="5976"/>
                  <a:pt x="2929" y="5815"/>
                  <a:pt x="2845" y="5662"/>
                </a:cubicBezTo>
                <a:cubicBezTo>
                  <a:pt x="2626" y="5269"/>
                  <a:pt x="2334" y="4971"/>
                  <a:pt x="1952" y="4752"/>
                </a:cubicBezTo>
                <a:cubicBezTo>
                  <a:pt x="1622" y="4564"/>
                  <a:pt x="1320" y="4269"/>
                  <a:pt x="1054" y="3878"/>
                </a:cubicBezTo>
                <a:cubicBezTo>
                  <a:pt x="763" y="3449"/>
                  <a:pt x="417" y="3063"/>
                  <a:pt x="0" y="2699"/>
                </a:cubicBezTo>
                <a:lnTo>
                  <a:pt x="0" y="2751"/>
                </a:lnTo>
                <a:cubicBezTo>
                  <a:pt x="408" y="3109"/>
                  <a:pt x="748" y="3490"/>
                  <a:pt x="1034" y="3911"/>
                </a:cubicBezTo>
                <a:cubicBezTo>
                  <a:pt x="1302" y="4307"/>
                  <a:pt x="1608" y="4603"/>
                  <a:pt x="1941" y="4794"/>
                </a:cubicBezTo>
                <a:cubicBezTo>
                  <a:pt x="2319" y="5010"/>
                  <a:pt x="2607" y="5304"/>
                  <a:pt x="2822" y="5691"/>
                </a:cubicBezTo>
                <a:cubicBezTo>
                  <a:pt x="2907" y="5844"/>
                  <a:pt x="2998" y="6005"/>
                  <a:pt x="3089" y="6161"/>
                </a:cubicBezTo>
                <a:cubicBezTo>
                  <a:pt x="3315" y="6543"/>
                  <a:pt x="3542" y="6754"/>
                  <a:pt x="3806" y="6824"/>
                </a:cubicBezTo>
                <a:cubicBezTo>
                  <a:pt x="3905" y="6851"/>
                  <a:pt x="4003" y="6864"/>
                  <a:pt x="4100" y="6864"/>
                </a:cubicBezTo>
                <a:cubicBezTo>
                  <a:pt x="4487" y="6864"/>
                  <a:pt x="4853" y="6652"/>
                  <a:pt x="5190" y="6232"/>
                </a:cubicBezTo>
                <a:cubicBezTo>
                  <a:pt x="5594" y="5728"/>
                  <a:pt x="5658" y="5091"/>
                  <a:pt x="5372" y="4390"/>
                </a:cubicBezTo>
                <a:cubicBezTo>
                  <a:pt x="5244" y="4077"/>
                  <a:pt x="5131" y="3757"/>
                  <a:pt x="5034" y="3439"/>
                </a:cubicBezTo>
                <a:cubicBezTo>
                  <a:pt x="4746" y="2492"/>
                  <a:pt x="4351" y="1707"/>
                  <a:pt x="3829" y="1038"/>
                </a:cubicBezTo>
                <a:cubicBezTo>
                  <a:pt x="3611" y="759"/>
                  <a:pt x="3368" y="419"/>
                  <a:pt x="3184" y="0"/>
                </a:cubicBezTo>
                <a:lnTo>
                  <a:pt x="3149" y="0"/>
                </a:lnTo>
                <a:close/>
                <a:moveTo>
                  <a:pt x="3459" y="0"/>
                </a:moveTo>
                <a:cubicBezTo>
                  <a:pt x="3569" y="305"/>
                  <a:pt x="3726" y="561"/>
                  <a:pt x="3902" y="831"/>
                </a:cubicBezTo>
                <a:cubicBezTo>
                  <a:pt x="4267" y="1391"/>
                  <a:pt x="4644" y="2010"/>
                  <a:pt x="4931" y="2740"/>
                </a:cubicBezTo>
                <a:cubicBezTo>
                  <a:pt x="5009" y="2939"/>
                  <a:pt x="5088" y="3138"/>
                  <a:pt x="5167" y="3336"/>
                </a:cubicBezTo>
                <a:cubicBezTo>
                  <a:pt x="5322" y="3725"/>
                  <a:pt x="5481" y="4127"/>
                  <a:pt x="5632" y="4527"/>
                </a:cubicBezTo>
                <a:cubicBezTo>
                  <a:pt x="5887" y="5198"/>
                  <a:pt x="5749" y="5661"/>
                  <a:pt x="5462" y="6151"/>
                </a:cubicBezTo>
                <a:cubicBezTo>
                  <a:pt x="5104" y="6765"/>
                  <a:pt x="4678" y="7102"/>
                  <a:pt x="4198" y="7154"/>
                </a:cubicBezTo>
                <a:cubicBezTo>
                  <a:pt x="3686" y="7210"/>
                  <a:pt x="3284" y="6968"/>
                  <a:pt x="3003" y="6434"/>
                </a:cubicBezTo>
                <a:cubicBezTo>
                  <a:pt x="2705" y="5867"/>
                  <a:pt x="2340" y="5241"/>
                  <a:pt x="1788" y="4995"/>
                </a:cubicBezTo>
                <a:cubicBezTo>
                  <a:pt x="1627" y="4923"/>
                  <a:pt x="1470" y="4795"/>
                  <a:pt x="1307" y="4602"/>
                </a:cubicBezTo>
                <a:cubicBezTo>
                  <a:pt x="1280" y="4571"/>
                  <a:pt x="1254" y="4540"/>
                  <a:pt x="1227" y="4509"/>
                </a:cubicBezTo>
                <a:cubicBezTo>
                  <a:pt x="1146" y="4418"/>
                  <a:pt x="1063" y="4323"/>
                  <a:pt x="994" y="4212"/>
                </a:cubicBezTo>
                <a:cubicBezTo>
                  <a:pt x="689" y="3721"/>
                  <a:pt x="362" y="3476"/>
                  <a:pt x="0" y="3469"/>
                </a:cubicBezTo>
                <a:lnTo>
                  <a:pt x="0" y="3513"/>
                </a:lnTo>
                <a:cubicBezTo>
                  <a:pt x="355" y="3518"/>
                  <a:pt x="668" y="3753"/>
                  <a:pt x="972" y="4242"/>
                </a:cubicBezTo>
                <a:cubicBezTo>
                  <a:pt x="1043" y="4356"/>
                  <a:pt x="1127" y="4452"/>
                  <a:pt x="1208" y="4545"/>
                </a:cubicBezTo>
                <a:cubicBezTo>
                  <a:pt x="1235" y="4576"/>
                  <a:pt x="1262" y="4605"/>
                  <a:pt x="1289" y="4636"/>
                </a:cubicBezTo>
                <a:cubicBezTo>
                  <a:pt x="1455" y="4832"/>
                  <a:pt x="1615" y="4964"/>
                  <a:pt x="1780" y="5038"/>
                </a:cubicBezTo>
                <a:cubicBezTo>
                  <a:pt x="2324" y="5280"/>
                  <a:pt x="2684" y="5900"/>
                  <a:pt x="2980" y="6462"/>
                </a:cubicBezTo>
                <a:cubicBezTo>
                  <a:pt x="3241" y="6957"/>
                  <a:pt x="3603" y="7208"/>
                  <a:pt x="4057" y="7208"/>
                </a:cubicBezTo>
                <a:cubicBezTo>
                  <a:pt x="4104" y="7208"/>
                  <a:pt x="4151" y="7205"/>
                  <a:pt x="4200" y="7199"/>
                </a:cubicBezTo>
                <a:cubicBezTo>
                  <a:pt x="4688" y="7146"/>
                  <a:pt x="5120" y="6804"/>
                  <a:pt x="5484" y="6181"/>
                </a:cubicBezTo>
                <a:cubicBezTo>
                  <a:pt x="5833" y="5584"/>
                  <a:pt x="5884" y="5098"/>
                  <a:pt x="5659" y="4504"/>
                </a:cubicBezTo>
                <a:cubicBezTo>
                  <a:pt x="5507" y="4104"/>
                  <a:pt x="5347" y="3702"/>
                  <a:pt x="5193" y="3313"/>
                </a:cubicBezTo>
                <a:cubicBezTo>
                  <a:pt x="5114" y="3114"/>
                  <a:pt x="5035" y="2916"/>
                  <a:pt x="4956" y="2716"/>
                </a:cubicBezTo>
                <a:cubicBezTo>
                  <a:pt x="4668" y="1982"/>
                  <a:pt x="4290" y="1362"/>
                  <a:pt x="3923" y="799"/>
                </a:cubicBezTo>
                <a:cubicBezTo>
                  <a:pt x="3753" y="539"/>
                  <a:pt x="3600" y="291"/>
                  <a:pt x="3493" y="0"/>
                </a:cubicBezTo>
                <a:lnTo>
                  <a:pt x="3459" y="0"/>
                </a:lnTo>
                <a:close/>
                <a:moveTo>
                  <a:pt x="3802" y="0"/>
                </a:moveTo>
                <a:cubicBezTo>
                  <a:pt x="3851" y="118"/>
                  <a:pt x="3906" y="236"/>
                  <a:pt x="3969" y="356"/>
                </a:cubicBezTo>
                <a:cubicBezTo>
                  <a:pt x="4101" y="604"/>
                  <a:pt x="4239" y="851"/>
                  <a:pt x="4373" y="1091"/>
                </a:cubicBezTo>
                <a:cubicBezTo>
                  <a:pt x="4465" y="1255"/>
                  <a:pt x="4560" y="1426"/>
                  <a:pt x="4653" y="1594"/>
                </a:cubicBezTo>
                <a:cubicBezTo>
                  <a:pt x="4938" y="2117"/>
                  <a:pt x="5182" y="2696"/>
                  <a:pt x="5419" y="3256"/>
                </a:cubicBezTo>
                <a:cubicBezTo>
                  <a:pt x="5562" y="3594"/>
                  <a:pt x="5710" y="3943"/>
                  <a:pt x="5865" y="4276"/>
                </a:cubicBezTo>
                <a:cubicBezTo>
                  <a:pt x="6071" y="4719"/>
                  <a:pt x="6088" y="5206"/>
                  <a:pt x="5916" y="5723"/>
                </a:cubicBezTo>
                <a:cubicBezTo>
                  <a:pt x="5757" y="6199"/>
                  <a:pt x="5509" y="6553"/>
                  <a:pt x="5248" y="6902"/>
                </a:cubicBezTo>
                <a:cubicBezTo>
                  <a:pt x="5098" y="7105"/>
                  <a:pt x="4919" y="7327"/>
                  <a:pt x="4698" y="7409"/>
                </a:cubicBezTo>
                <a:cubicBezTo>
                  <a:pt x="3806" y="7739"/>
                  <a:pt x="3038" y="7365"/>
                  <a:pt x="2535" y="6355"/>
                </a:cubicBezTo>
                <a:cubicBezTo>
                  <a:pt x="2295" y="5874"/>
                  <a:pt x="1984" y="5625"/>
                  <a:pt x="1612" y="5616"/>
                </a:cubicBezTo>
                <a:cubicBezTo>
                  <a:pt x="1502" y="5614"/>
                  <a:pt x="1421" y="5656"/>
                  <a:pt x="1372" y="5744"/>
                </a:cubicBezTo>
                <a:cubicBezTo>
                  <a:pt x="1323" y="5833"/>
                  <a:pt x="1310" y="5967"/>
                  <a:pt x="1333" y="6141"/>
                </a:cubicBezTo>
                <a:cubicBezTo>
                  <a:pt x="1341" y="6204"/>
                  <a:pt x="1351" y="6267"/>
                  <a:pt x="1361" y="6328"/>
                </a:cubicBezTo>
                <a:cubicBezTo>
                  <a:pt x="1375" y="6415"/>
                  <a:pt x="1389" y="6504"/>
                  <a:pt x="1398" y="6593"/>
                </a:cubicBezTo>
                <a:cubicBezTo>
                  <a:pt x="1452" y="7155"/>
                  <a:pt x="1368" y="7518"/>
                  <a:pt x="1125" y="7770"/>
                </a:cubicBezTo>
                <a:cubicBezTo>
                  <a:pt x="1080" y="7817"/>
                  <a:pt x="1035" y="7865"/>
                  <a:pt x="989" y="7912"/>
                </a:cubicBezTo>
                <a:cubicBezTo>
                  <a:pt x="673" y="8242"/>
                  <a:pt x="349" y="8581"/>
                  <a:pt x="0" y="8852"/>
                </a:cubicBezTo>
                <a:lnTo>
                  <a:pt x="0" y="8902"/>
                </a:lnTo>
                <a:cubicBezTo>
                  <a:pt x="355" y="8628"/>
                  <a:pt x="686" y="8284"/>
                  <a:pt x="1007" y="7949"/>
                </a:cubicBezTo>
                <a:cubicBezTo>
                  <a:pt x="1052" y="7902"/>
                  <a:pt x="1097" y="7854"/>
                  <a:pt x="1143" y="7807"/>
                </a:cubicBezTo>
                <a:cubicBezTo>
                  <a:pt x="1392" y="7547"/>
                  <a:pt x="1483" y="7160"/>
                  <a:pt x="1428" y="6586"/>
                </a:cubicBezTo>
                <a:cubicBezTo>
                  <a:pt x="1419" y="6495"/>
                  <a:pt x="1404" y="6405"/>
                  <a:pt x="1390" y="6317"/>
                </a:cubicBezTo>
                <a:cubicBezTo>
                  <a:pt x="1380" y="6256"/>
                  <a:pt x="1370" y="6193"/>
                  <a:pt x="1362" y="6131"/>
                </a:cubicBezTo>
                <a:cubicBezTo>
                  <a:pt x="1341" y="5971"/>
                  <a:pt x="1353" y="5851"/>
                  <a:pt x="1396" y="5772"/>
                </a:cubicBezTo>
                <a:cubicBezTo>
                  <a:pt x="1438" y="5696"/>
                  <a:pt x="1511" y="5658"/>
                  <a:pt x="1612" y="5660"/>
                </a:cubicBezTo>
                <a:cubicBezTo>
                  <a:pt x="1974" y="5669"/>
                  <a:pt x="2276" y="5913"/>
                  <a:pt x="2511" y="6382"/>
                </a:cubicBezTo>
                <a:cubicBezTo>
                  <a:pt x="2900" y="7165"/>
                  <a:pt x="3446" y="7572"/>
                  <a:pt x="4084" y="7572"/>
                </a:cubicBezTo>
                <a:cubicBezTo>
                  <a:pt x="4283" y="7572"/>
                  <a:pt x="4490" y="7532"/>
                  <a:pt x="4704" y="7452"/>
                </a:cubicBezTo>
                <a:cubicBezTo>
                  <a:pt x="4932" y="7368"/>
                  <a:pt x="5115" y="7142"/>
                  <a:pt x="5268" y="6937"/>
                </a:cubicBezTo>
                <a:cubicBezTo>
                  <a:pt x="5531" y="6584"/>
                  <a:pt x="5781" y="6227"/>
                  <a:pt x="5942" y="5744"/>
                </a:cubicBezTo>
                <a:cubicBezTo>
                  <a:pt x="6119" y="5211"/>
                  <a:pt x="6102" y="4708"/>
                  <a:pt x="5889" y="4251"/>
                </a:cubicBezTo>
                <a:cubicBezTo>
                  <a:pt x="5735" y="3918"/>
                  <a:pt x="5587" y="3569"/>
                  <a:pt x="5444" y="3231"/>
                </a:cubicBezTo>
                <a:cubicBezTo>
                  <a:pt x="5207" y="2670"/>
                  <a:pt x="4962" y="2090"/>
                  <a:pt x="4675" y="1566"/>
                </a:cubicBezTo>
                <a:cubicBezTo>
                  <a:pt x="4583" y="1397"/>
                  <a:pt x="4488" y="1226"/>
                  <a:pt x="4396" y="1062"/>
                </a:cubicBezTo>
                <a:cubicBezTo>
                  <a:pt x="4262" y="823"/>
                  <a:pt x="4124" y="577"/>
                  <a:pt x="3992" y="329"/>
                </a:cubicBezTo>
                <a:cubicBezTo>
                  <a:pt x="3933" y="218"/>
                  <a:pt x="3881" y="109"/>
                  <a:pt x="3836" y="0"/>
                </a:cubicBezTo>
                <a:lnTo>
                  <a:pt x="3802" y="0"/>
                </a:lnTo>
                <a:close/>
                <a:moveTo>
                  <a:pt x="4209" y="0"/>
                </a:moveTo>
                <a:cubicBezTo>
                  <a:pt x="4209" y="1"/>
                  <a:pt x="4210" y="2"/>
                  <a:pt x="4210" y="2"/>
                </a:cubicBezTo>
                <a:cubicBezTo>
                  <a:pt x="4225" y="44"/>
                  <a:pt x="4242" y="87"/>
                  <a:pt x="4260" y="126"/>
                </a:cubicBezTo>
                <a:cubicBezTo>
                  <a:pt x="4410" y="460"/>
                  <a:pt x="4581" y="777"/>
                  <a:pt x="4746" y="1084"/>
                </a:cubicBezTo>
                <a:cubicBezTo>
                  <a:pt x="4920" y="1406"/>
                  <a:pt x="5100" y="1740"/>
                  <a:pt x="5256" y="2091"/>
                </a:cubicBezTo>
                <a:cubicBezTo>
                  <a:pt x="5412" y="2444"/>
                  <a:pt x="5580" y="2791"/>
                  <a:pt x="5742" y="3128"/>
                </a:cubicBezTo>
                <a:cubicBezTo>
                  <a:pt x="5911" y="3476"/>
                  <a:pt x="6085" y="3836"/>
                  <a:pt x="6246" y="4201"/>
                </a:cubicBezTo>
                <a:cubicBezTo>
                  <a:pt x="6409" y="4573"/>
                  <a:pt x="6423" y="5003"/>
                  <a:pt x="6288" y="5518"/>
                </a:cubicBezTo>
                <a:cubicBezTo>
                  <a:pt x="6143" y="6072"/>
                  <a:pt x="5892" y="6513"/>
                  <a:pt x="5690" y="6836"/>
                </a:cubicBezTo>
                <a:cubicBezTo>
                  <a:pt x="5669" y="6869"/>
                  <a:pt x="5648" y="6903"/>
                  <a:pt x="5627" y="6937"/>
                </a:cubicBezTo>
                <a:cubicBezTo>
                  <a:pt x="5480" y="7172"/>
                  <a:pt x="5329" y="7415"/>
                  <a:pt x="5156" y="7616"/>
                </a:cubicBezTo>
                <a:cubicBezTo>
                  <a:pt x="4860" y="7957"/>
                  <a:pt x="4518" y="7974"/>
                  <a:pt x="4254" y="7951"/>
                </a:cubicBezTo>
                <a:lnTo>
                  <a:pt x="4196" y="7946"/>
                </a:lnTo>
                <a:cubicBezTo>
                  <a:pt x="3915" y="7921"/>
                  <a:pt x="3624" y="7895"/>
                  <a:pt x="3343" y="7804"/>
                </a:cubicBezTo>
                <a:cubicBezTo>
                  <a:pt x="3076" y="7718"/>
                  <a:pt x="2848" y="7603"/>
                  <a:pt x="2643" y="7450"/>
                </a:cubicBezTo>
                <a:cubicBezTo>
                  <a:pt x="2612" y="7427"/>
                  <a:pt x="2578" y="7403"/>
                  <a:pt x="2537" y="7375"/>
                </a:cubicBezTo>
                <a:cubicBezTo>
                  <a:pt x="2316" y="7227"/>
                  <a:pt x="2154" y="7277"/>
                  <a:pt x="2012" y="7535"/>
                </a:cubicBezTo>
                <a:cubicBezTo>
                  <a:pt x="1794" y="7931"/>
                  <a:pt x="1502" y="8189"/>
                  <a:pt x="1246" y="8390"/>
                </a:cubicBezTo>
                <a:cubicBezTo>
                  <a:pt x="980" y="8598"/>
                  <a:pt x="720" y="8836"/>
                  <a:pt x="469" y="9066"/>
                </a:cubicBezTo>
                <a:lnTo>
                  <a:pt x="347" y="9178"/>
                </a:lnTo>
                <a:cubicBezTo>
                  <a:pt x="242" y="9275"/>
                  <a:pt x="125" y="9352"/>
                  <a:pt x="0" y="9409"/>
                </a:cubicBezTo>
                <a:lnTo>
                  <a:pt x="0" y="9456"/>
                </a:lnTo>
                <a:cubicBezTo>
                  <a:pt x="130" y="9397"/>
                  <a:pt x="252" y="9318"/>
                  <a:pt x="363" y="9217"/>
                </a:cubicBezTo>
                <a:lnTo>
                  <a:pt x="484" y="9104"/>
                </a:lnTo>
                <a:cubicBezTo>
                  <a:pt x="735" y="8875"/>
                  <a:pt x="995" y="8638"/>
                  <a:pt x="1260" y="8430"/>
                </a:cubicBezTo>
                <a:cubicBezTo>
                  <a:pt x="1519" y="8227"/>
                  <a:pt x="1814" y="7965"/>
                  <a:pt x="2035" y="7564"/>
                </a:cubicBezTo>
                <a:cubicBezTo>
                  <a:pt x="2168" y="7323"/>
                  <a:pt x="2318" y="7277"/>
                  <a:pt x="2524" y="7416"/>
                </a:cubicBezTo>
                <a:cubicBezTo>
                  <a:pt x="2565" y="7443"/>
                  <a:pt x="2599" y="7467"/>
                  <a:pt x="2629" y="7489"/>
                </a:cubicBezTo>
                <a:cubicBezTo>
                  <a:pt x="2836" y="7644"/>
                  <a:pt x="3068" y="7762"/>
                  <a:pt x="3337" y="7849"/>
                </a:cubicBezTo>
                <a:cubicBezTo>
                  <a:pt x="3620" y="7941"/>
                  <a:pt x="3912" y="7966"/>
                  <a:pt x="4194" y="7991"/>
                </a:cubicBezTo>
                <a:lnTo>
                  <a:pt x="4252" y="7996"/>
                </a:lnTo>
                <a:cubicBezTo>
                  <a:pt x="4521" y="8020"/>
                  <a:pt x="4870" y="8002"/>
                  <a:pt x="5174" y="7651"/>
                </a:cubicBezTo>
                <a:cubicBezTo>
                  <a:pt x="5349" y="7449"/>
                  <a:pt x="5501" y="7204"/>
                  <a:pt x="5649" y="6967"/>
                </a:cubicBezTo>
                <a:cubicBezTo>
                  <a:pt x="5670" y="6933"/>
                  <a:pt x="5691" y="6900"/>
                  <a:pt x="5712" y="6867"/>
                </a:cubicBezTo>
                <a:cubicBezTo>
                  <a:pt x="5916" y="6542"/>
                  <a:pt x="6169" y="6096"/>
                  <a:pt x="6316" y="5534"/>
                </a:cubicBezTo>
                <a:cubicBezTo>
                  <a:pt x="6454" y="5005"/>
                  <a:pt x="6439" y="4561"/>
                  <a:pt x="6270" y="4177"/>
                </a:cubicBezTo>
                <a:cubicBezTo>
                  <a:pt x="6109" y="3811"/>
                  <a:pt x="5934" y="3451"/>
                  <a:pt x="5766" y="3102"/>
                </a:cubicBezTo>
                <a:cubicBezTo>
                  <a:pt x="5604" y="2766"/>
                  <a:pt x="5436" y="2418"/>
                  <a:pt x="5280" y="2066"/>
                </a:cubicBezTo>
                <a:cubicBezTo>
                  <a:pt x="5124" y="1713"/>
                  <a:pt x="4943" y="1380"/>
                  <a:pt x="4769" y="1056"/>
                </a:cubicBezTo>
                <a:cubicBezTo>
                  <a:pt x="4604" y="750"/>
                  <a:pt x="4434" y="433"/>
                  <a:pt x="4284" y="101"/>
                </a:cubicBezTo>
                <a:cubicBezTo>
                  <a:pt x="4269" y="69"/>
                  <a:pt x="4256" y="34"/>
                  <a:pt x="4243" y="0"/>
                </a:cubicBezTo>
                <a:lnTo>
                  <a:pt x="4209" y="0"/>
                </a:lnTo>
                <a:close/>
                <a:moveTo>
                  <a:pt x="4485" y="0"/>
                </a:moveTo>
                <a:cubicBezTo>
                  <a:pt x="4499" y="36"/>
                  <a:pt x="4512" y="73"/>
                  <a:pt x="4526" y="108"/>
                </a:cubicBezTo>
                <a:lnTo>
                  <a:pt x="4530" y="116"/>
                </a:lnTo>
                <a:cubicBezTo>
                  <a:pt x="4674" y="466"/>
                  <a:pt x="4844" y="793"/>
                  <a:pt x="5009" y="1110"/>
                </a:cubicBezTo>
                <a:cubicBezTo>
                  <a:pt x="5090" y="1267"/>
                  <a:pt x="5174" y="1429"/>
                  <a:pt x="5254" y="1592"/>
                </a:cubicBezTo>
                <a:cubicBezTo>
                  <a:pt x="5329" y="1745"/>
                  <a:pt x="5404" y="1902"/>
                  <a:pt x="5477" y="2054"/>
                </a:cubicBezTo>
                <a:cubicBezTo>
                  <a:pt x="5756" y="2636"/>
                  <a:pt x="6043" y="3238"/>
                  <a:pt x="6399" y="3746"/>
                </a:cubicBezTo>
                <a:cubicBezTo>
                  <a:pt x="6700" y="4175"/>
                  <a:pt x="6754" y="4587"/>
                  <a:pt x="6595" y="5212"/>
                </a:cubicBezTo>
                <a:cubicBezTo>
                  <a:pt x="6509" y="5551"/>
                  <a:pt x="6380" y="5883"/>
                  <a:pt x="6198" y="6232"/>
                </a:cubicBezTo>
                <a:cubicBezTo>
                  <a:pt x="5900" y="6802"/>
                  <a:pt x="5602" y="7345"/>
                  <a:pt x="5311" y="7844"/>
                </a:cubicBezTo>
                <a:cubicBezTo>
                  <a:pt x="5158" y="8105"/>
                  <a:pt x="4968" y="8237"/>
                  <a:pt x="4744" y="8237"/>
                </a:cubicBezTo>
                <a:cubicBezTo>
                  <a:pt x="4743" y="8237"/>
                  <a:pt x="4742" y="8237"/>
                  <a:pt x="4742" y="8237"/>
                </a:cubicBezTo>
                <a:cubicBezTo>
                  <a:pt x="4427" y="8236"/>
                  <a:pt x="4110" y="8181"/>
                  <a:pt x="3803" y="8126"/>
                </a:cubicBezTo>
                <a:cubicBezTo>
                  <a:pt x="3608" y="8092"/>
                  <a:pt x="3405" y="8056"/>
                  <a:pt x="3206" y="8034"/>
                </a:cubicBezTo>
                <a:cubicBezTo>
                  <a:pt x="3156" y="8029"/>
                  <a:pt x="3106" y="8021"/>
                  <a:pt x="3056" y="8015"/>
                </a:cubicBezTo>
                <a:cubicBezTo>
                  <a:pt x="2794" y="7981"/>
                  <a:pt x="2522" y="7946"/>
                  <a:pt x="2262" y="8086"/>
                </a:cubicBezTo>
                <a:cubicBezTo>
                  <a:pt x="1850" y="8307"/>
                  <a:pt x="1428" y="8597"/>
                  <a:pt x="931" y="8998"/>
                </a:cubicBezTo>
                <a:cubicBezTo>
                  <a:pt x="846" y="9066"/>
                  <a:pt x="760" y="9140"/>
                  <a:pt x="678" y="9211"/>
                </a:cubicBezTo>
                <a:cubicBezTo>
                  <a:pt x="462" y="9397"/>
                  <a:pt x="241" y="9586"/>
                  <a:pt x="0" y="9708"/>
                </a:cubicBezTo>
                <a:lnTo>
                  <a:pt x="0" y="9756"/>
                </a:lnTo>
                <a:cubicBezTo>
                  <a:pt x="247" y="9633"/>
                  <a:pt x="473" y="9439"/>
                  <a:pt x="693" y="9249"/>
                </a:cubicBezTo>
                <a:cubicBezTo>
                  <a:pt x="775" y="9179"/>
                  <a:pt x="860" y="9106"/>
                  <a:pt x="944" y="9038"/>
                </a:cubicBezTo>
                <a:cubicBezTo>
                  <a:pt x="1440" y="8638"/>
                  <a:pt x="1861" y="8349"/>
                  <a:pt x="2271" y="8129"/>
                </a:cubicBezTo>
                <a:cubicBezTo>
                  <a:pt x="2526" y="7992"/>
                  <a:pt x="2795" y="8027"/>
                  <a:pt x="3054" y="8061"/>
                </a:cubicBezTo>
                <a:cubicBezTo>
                  <a:pt x="3104" y="8067"/>
                  <a:pt x="3154" y="8073"/>
                  <a:pt x="3204" y="8078"/>
                </a:cubicBezTo>
                <a:cubicBezTo>
                  <a:pt x="3403" y="8099"/>
                  <a:pt x="3604" y="8135"/>
                  <a:pt x="3800" y="8170"/>
                </a:cubicBezTo>
                <a:cubicBezTo>
                  <a:pt x="4107" y="8225"/>
                  <a:pt x="4425" y="8281"/>
                  <a:pt x="4742" y="8282"/>
                </a:cubicBezTo>
                <a:cubicBezTo>
                  <a:pt x="4742" y="8282"/>
                  <a:pt x="4743" y="8282"/>
                  <a:pt x="4744" y="8282"/>
                </a:cubicBezTo>
                <a:cubicBezTo>
                  <a:pt x="4977" y="8282"/>
                  <a:pt x="5175" y="8144"/>
                  <a:pt x="5333" y="7873"/>
                </a:cubicBezTo>
                <a:cubicBezTo>
                  <a:pt x="5625" y="7373"/>
                  <a:pt x="5924" y="6831"/>
                  <a:pt x="6221" y="6261"/>
                </a:cubicBezTo>
                <a:cubicBezTo>
                  <a:pt x="6405" y="5908"/>
                  <a:pt x="6537" y="5570"/>
                  <a:pt x="6623" y="5228"/>
                </a:cubicBezTo>
                <a:cubicBezTo>
                  <a:pt x="6787" y="4581"/>
                  <a:pt x="6730" y="4157"/>
                  <a:pt x="6419" y="3712"/>
                </a:cubicBezTo>
                <a:cubicBezTo>
                  <a:pt x="6066" y="3208"/>
                  <a:pt x="5778" y="2608"/>
                  <a:pt x="5501" y="2028"/>
                </a:cubicBezTo>
                <a:cubicBezTo>
                  <a:pt x="5428" y="1876"/>
                  <a:pt x="5353" y="1718"/>
                  <a:pt x="5277" y="1564"/>
                </a:cubicBezTo>
                <a:cubicBezTo>
                  <a:pt x="5197" y="1401"/>
                  <a:pt x="5113" y="1239"/>
                  <a:pt x="5031" y="1082"/>
                </a:cubicBezTo>
                <a:cubicBezTo>
                  <a:pt x="4867" y="767"/>
                  <a:pt x="4698" y="440"/>
                  <a:pt x="4555" y="93"/>
                </a:cubicBezTo>
                <a:lnTo>
                  <a:pt x="4552" y="84"/>
                </a:lnTo>
                <a:cubicBezTo>
                  <a:pt x="4540" y="56"/>
                  <a:pt x="4530" y="28"/>
                  <a:pt x="4519" y="0"/>
                </a:cubicBezTo>
                <a:lnTo>
                  <a:pt x="4485" y="0"/>
                </a:lnTo>
                <a:close/>
                <a:moveTo>
                  <a:pt x="4856" y="0"/>
                </a:moveTo>
                <a:cubicBezTo>
                  <a:pt x="4945" y="232"/>
                  <a:pt x="5048" y="464"/>
                  <a:pt x="5164" y="691"/>
                </a:cubicBezTo>
                <a:cubicBezTo>
                  <a:pt x="5391" y="1139"/>
                  <a:pt x="5569" y="1524"/>
                  <a:pt x="5723" y="1906"/>
                </a:cubicBezTo>
                <a:cubicBezTo>
                  <a:pt x="5995" y="2582"/>
                  <a:pt x="6399" y="3038"/>
                  <a:pt x="6758" y="3394"/>
                </a:cubicBezTo>
                <a:cubicBezTo>
                  <a:pt x="6932" y="3567"/>
                  <a:pt x="7053" y="3762"/>
                  <a:pt x="7136" y="4007"/>
                </a:cubicBezTo>
                <a:cubicBezTo>
                  <a:pt x="7210" y="4227"/>
                  <a:pt x="7210" y="4430"/>
                  <a:pt x="7136" y="4684"/>
                </a:cubicBezTo>
                <a:cubicBezTo>
                  <a:pt x="7006" y="5128"/>
                  <a:pt x="6810" y="5517"/>
                  <a:pt x="6622" y="5892"/>
                </a:cubicBezTo>
                <a:lnTo>
                  <a:pt x="6606" y="5924"/>
                </a:lnTo>
                <a:cubicBezTo>
                  <a:pt x="6466" y="6204"/>
                  <a:pt x="6316" y="6478"/>
                  <a:pt x="6170" y="6744"/>
                </a:cubicBezTo>
                <a:cubicBezTo>
                  <a:pt x="5936" y="7170"/>
                  <a:pt x="5695" y="7610"/>
                  <a:pt x="5489" y="8084"/>
                </a:cubicBezTo>
                <a:cubicBezTo>
                  <a:pt x="5278" y="8571"/>
                  <a:pt x="4986" y="8741"/>
                  <a:pt x="4595" y="8606"/>
                </a:cubicBezTo>
                <a:cubicBezTo>
                  <a:pt x="4130" y="8445"/>
                  <a:pt x="3663" y="8387"/>
                  <a:pt x="3308" y="8354"/>
                </a:cubicBezTo>
                <a:cubicBezTo>
                  <a:pt x="2560" y="8285"/>
                  <a:pt x="1889" y="8660"/>
                  <a:pt x="1332" y="9036"/>
                </a:cubicBezTo>
                <a:cubicBezTo>
                  <a:pt x="1079" y="9207"/>
                  <a:pt x="837" y="9422"/>
                  <a:pt x="603" y="9629"/>
                </a:cubicBezTo>
                <a:cubicBezTo>
                  <a:pt x="546" y="9679"/>
                  <a:pt x="490" y="9728"/>
                  <a:pt x="433" y="9778"/>
                </a:cubicBezTo>
                <a:cubicBezTo>
                  <a:pt x="282" y="9909"/>
                  <a:pt x="139" y="10005"/>
                  <a:pt x="0" y="10071"/>
                </a:cubicBezTo>
                <a:lnTo>
                  <a:pt x="0" y="10118"/>
                </a:lnTo>
                <a:cubicBezTo>
                  <a:pt x="144" y="10052"/>
                  <a:pt x="291" y="9954"/>
                  <a:pt x="448" y="9818"/>
                </a:cubicBezTo>
                <a:cubicBezTo>
                  <a:pt x="504" y="9768"/>
                  <a:pt x="560" y="9717"/>
                  <a:pt x="617" y="9667"/>
                </a:cubicBezTo>
                <a:cubicBezTo>
                  <a:pt x="851" y="9460"/>
                  <a:pt x="1094" y="9247"/>
                  <a:pt x="1345" y="9077"/>
                </a:cubicBezTo>
                <a:cubicBezTo>
                  <a:pt x="1898" y="8703"/>
                  <a:pt x="2564" y="8331"/>
                  <a:pt x="3305" y="8400"/>
                </a:cubicBezTo>
                <a:cubicBezTo>
                  <a:pt x="3659" y="8433"/>
                  <a:pt x="4126" y="8490"/>
                  <a:pt x="4589" y="8650"/>
                </a:cubicBezTo>
                <a:cubicBezTo>
                  <a:pt x="4993" y="8790"/>
                  <a:pt x="5295" y="8612"/>
                  <a:pt x="5514" y="8108"/>
                </a:cubicBezTo>
                <a:cubicBezTo>
                  <a:pt x="5718" y="7637"/>
                  <a:pt x="5959" y="7198"/>
                  <a:pt x="6192" y="6772"/>
                </a:cubicBezTo>
                <a:cubicBezTo>
                  <a:pt x="6338" y="6507"/>
                  <a:pt x="6489" y="6231"/>
                  <a:pt x="6630" y="5951"/>
                </a:cubicBezTo>
                <a:lnTo>
                  <a:pt x="6645" y="5920"/>
                </a:lnTo>
                <a:cubicBezTo>
                  <a:pt x="6834" y="5542"/>
                  <a:pt x="7031" y="5152"/>
                  <a:pt x="7162" y="4704"/>
                </a:cubicBezTo>
                <a:cubicBezTo>
                  <a:pt x="7241" y="4436"/>
                  <a:pt x="7241" y="4220"/>
                  <a:pt x="7162" y="3986"/>
                </a:cubicBezTo>
                <a:cubicBezTo>
                  <a:pt x="7076" y="3734"/>
                  <a:pt x="6953" y="3535"/>
                  <a:pt x="6774" y="3357"/>
                </a:cubicBezTo>
                <a:cubicBezTo>
                  <a:pt x="6418" y="3004"/>
                  <a:pt x="6017" y="2551"/>
                  <a:pt x="5748" y="1883"/>
                </a:cubicBezTo>
                <a:cubicBezTo>
                  <a:pt x="5596" y="1505"/>
                  <a:pt x="5413" y="1106"/>
                  <a:pt x="5187" y="664"/>
                </a:cubicBezTo>
                <a:cubicBezTo>
                  <a:pt x="5076" y="445"/>
                  <a:pt x="4977" y="223"/>
                  <a:pt x="4890" y="0"/>
                </a:cubicBezTo>
                <a:lnTo>
                  <a:pt x="4856" y="0"/>
                </a:lnTo>
                <a:close/>
                <a:moveTo>
                  <a:pt x="6165" y="0"/>
                </a:moveTo>
                <a:cubicBezTo>
                  <a:pt x="6099" y="21"/>
                  <a:pt x="6033" y="40"/>
                  <a:pt x="5968" y="56"/>
                </a:cubicBezTo>
                <a:lnTo>
                  <a:pt x="5936" y="64"/>
                </a:lnTo>
                <a:cubicBezTo>
                  <a:pt x="5776" y="105"/>
                  <a:pt x="5699" y="249"/>
                  <a:pt x="5719" y="469"/>
                </a:cubicBezTo>
                <a:cubicBezTo>
                  <a:pt x="5777" y="1106"/>
                  <a:pt x="5973" y="1682"/>
                  <a:pt x="6301" y="2182"/>
                </a:cubicBezTo>
                <a:cubicBezTo>
                  <a:pt x="6434" y="2385"/>
                  <a:pt x="6602" y="2510"/>
                  <a:pt x="6765" y="2630"/>
                </a:cubicBezTo>
                <a:cubicBezTo>
                  <a:pt x="6815" y="2667"/>
                  <a:pt x="6866" y="2704"/>
                  <a:pt x="6916" y="2744"/>
                </a:cubicBezTo>
                <a:cubicBezTo>
                  <a:pt x="7199" y="2970"/>
                  <a:pt x="7418" y="3240"/>
                  <a:pt x="7586" y="3566"/>
                </a:cubicBezTo>
                <a:cubicBezTo>
                  <a:pt x="7751" y="3886"/>
                  <a:pt x="7932" y="4193"/>
                  <a:pt x="8107" y="4491"/>
                </a:cubicBezTo>
                <a:lnTo>
                  <a:pt x="8146" y="4558"/>
                </a:lnTo>
                <a:cubicBezTo>
                  <a:pt x="8229" y="4700"/>
                  <a:pt x="8331" y="4852"/>
                  <a:pt x="8474" y="4856"/>
                </a:cubicBezTo>
                <a:cubicBezTo>
                  <a:pt x="8503" y="4856"/>
                  <a:pt x="8532" y="4857"/>
                  <a:pt x="8561" y="4858"/>
                </a:cubicBezTo>
                <a:cubicBezTo>
                  <a:pt x="8710" y="4864"/>
                  <a:pt x="8864" y="4869"/>
                  <a:pt x="9016" y="4829"/>
                </a:cubicBezTo>
                <a:cubicBezTo>
                  <a:pt x="9079" y="4813"/>
                  <a:pt x="9143" y="4793"/>
                  <a:pt x="9204" y="4773"/>
                </a:cubicBezTo>
                <a:cubicBezTo>
                  <a:pt x="9329" y="4733"/>
                  <a:pt x="9458" y="4692"/>
                  <a:pt x="9589" y="4680"/>
                </a:cubicBezTo>
                <a:cubicBezTo>
                  <a:pt x="10008" y="4642"/>
                  <a:pt x="10389" y="4887"/>
                  <a:pt x="10742" y="5140"/>
                </a:cubicBezTo>
                <a:cubicBezTo>
                  <a:pt x="11047" y="5359"/>
                  <a:pt x="11354" y="5469"/>
                  <a:pt x="11670" y="5469"/>
                </a:cubicBezTo>
                <a:cubicBezTo>
                  <a:pt x="11912" y="5469"/>
                  <a:pt x="12159" y="5405"/>
                  <a:pt x="12413" y="5278"/>
                </a:cubicBezTo>
                <a:cubicBezTo>
                  <a:pt x="12955" y="5007"/>
                  <a:pt x="13461" y="4623"/>
                  <a:pt x="13842" y="4319"/>
                </a:cubicBezTo>
                <a:cubicBezTo>
                  <a:pt x="14471" y="3817"/>
                  <a:pt x="15014" y="3126"/>
                  <a:pt x="15455" y="2264"/>
                </a:cubicBezTo>
                <a:cubicBezTo>
                  <a:pt x="15550" y="2079"/>
                  <a:pt x="15642" y="1887"/>
                  <a:pt x="15732" y="1702"/>
                </a:cubicBezTo>
                <a:cubicBezTo>
                  <a:pt x="15962" y="1228"/>
                  <a:pt x="16200" y="737"/>
                  <a:pt x="16487" y="319"/>
                </a:cubicBezTo>
                <a:cubicBezTo>
                  <a:pt x="16560" y="212"/>
                  <a:pt x="16619" y="107"/>
                  <a:pt x="16667" y="0"/>
                </a:cubicBezTo>
                <a:lnTo>
                  <a:pt x="16631" y="0"/>
                </a:lnTo>
                <a:cubicBezTo>
                  <a:pt x="16587" y="95"/>
                  <a:pt x="16532" y="191"/>
                  <a:pt x="16466" y="286"/>
                </a:cubicBezTo>
                <a:cubicBezTo>
                  <a:pt x="16177" y="708"/>
                  <a:pt x="15939" y="1199"/>
                  <a:pt x="15708" y="1675"/>
                </a:cubicBezTo>
                <a:cubicBezTo>
                  <a:pt x="15618" y="1860"/>
                  <a:pt x="15526" y="2051"/>
                  <a:pt x="15432" y="2235"/>
                </a:cubicBezTo>
                <a:cubicBezTo>
                  <a:pt x="14993" y="3092"/>
                  <a:pt x="14454" y="3781"/>
                  <a:pt x="13829" y="4279"/>
                </a:cubicBezTo>
                <a:cubicBezTo>
                  <a:pt x="13449" y="4583"/>
                  <a:pt x="12944" y="4966"/>
                  <a:pt x="12403" y="5236"/>
                </a:cubicBezTo>
                <a:cubicBezTo>
                  <a:pt x="11824" y="5525"/>
                  <a:pt x="11285" y="5481"/>
                  <a:pt x="10755" y="5101"/>
                </a:cubicBezTo>
                <a:cubicBezTo>
                  <a:pt x="10423" y="4863"/>
                  <a:pt x="10067" y="4633"/>
                  <a:pt x="9676" y="4632"/>
                </a:cubicBezTo>
                <a:cubicBezTo>
                  <a:pt x="9647" y="4632"/>
                  <a:pt x="9617" y="4634"/>
                  <a:pt x="9587" y="4636"/>
                </a:cubicBezTo>
                <a:cubicBezTo>
                  <a:pt x="9454" y="4648"/>
                  <a:pt x="9324" y="4689"/>
                  <a:pt x="9198" y="4729"/>
                </a:cubicBezTo>
                <a:cubicBezTo>
                  <a:pt x="9137" y="4749"/>
                  <a:pt x="9073" y="4769"/>
                  <a:pt x="9011" y="4786"/>
                </a:cubicBezTo>
                <a:cubicBezTo>
                  <a:pt x="8861" y="4825"/>
                  <a:pt x="8708" y="4819"/>
                  <a:pt x="8561" y="4813"/>
                </a:cubicBezTo>
                <a:cubicBezTo>
                  <a:pt x="8532" y="4812"/>
                  <a:pt x="8503" y="4811"/>
                  <a:pt x="8474" y="4810"/>
                </a:cubicBezTo>
                <a:cubicBezTo>
                  <a:pt x="8343" y="4807"/>
                  <a:pt x="8247" y="4663"/>
                  <a:pt x="8169" y="4528"/>
                </a:cubicBezTo>
                <a:lnTo>
                  <a:pt x="8129" y="4462"/>
                </a:lnTo>
                <a:cubicBezTo>
                  <a:pt x="7954" y="4165"/>
                  <a:pt x="7774" y="3857"/>
                  <a:pt x="7610" y="3539"/>
                </a:cubicBezTo>
                <a:cubicBezTo>
                  <a:pt x="7438" y="3207"/>
                  <a:pt x="7216" y="2934"/>
                  <a:pt x="6929" y="2704"/>
                </a:cubicBezTo>
                <a:cubicBezTo>
                  <a:pt x="6879" y="2665"/>
                  <a:pt x="6827" y="2627"/>
                  <a:pt x="6777" y="2591"/>
                </a:cubicBezTo>
                <a:cubicBezTo>
                  <a:pt x="6617" y="2472"/>
                  <a:pt x="6451" y="2349"/>
                  <a:pt x="6322" y="2151"/>
                </a:cubicBezTo>
                <a:cubicBezTo>
                  <a:pt x="5999" y="1658"/>
                  <a:pt x="5806" y="1090"/>
                  <a:pt x="5749" y="464"/>
                </a:cubicBezTo>
                <a:cubicBezTo>
                  <a:pt x="5731" y="266"/>
                  <a:pt x="5796" y="146"/>
                  <a:pt x="5942" y="108"/>
                </a:cubicBezTo>
                <a:lnTo>
                  <a:pt x="5973" y="100"/>
                </a:lnTo>
                <a:cubicBezTo>
                  <a:pt x="6079" y="73"/>
                  <a:pt x="6187" y="44"/>
                  <a:pt x="6292" y="0"/>
                </a:cubicBezTo>
                <a:lnTo>
                  <a:pt x="6165" y="0"/>
                </a:lnTo>
                <a:close/>
                <a:moveTo>
                  <a:pt x="7321" y="0"/>
                </a:moveTo>
                <a:cubicBezTo>
                  <a:pt x="7112" y="214"/>
                  <a:pt x="6899" y="437"/>
                  <a:pt x="6706" y="698"/>
                </a:cubicBezTo>
                <a:cubicBezTo>
                  <a:pt x="6601" y="841"/>
                  <a:pt x="6547" y="1028"/>
                  <a:pt x="6554" y="1224"/>
                </a:cubicBezTo>
                <a:cubicBezTo>
                  <a:pt x="6561" y="1428"/>
                  <a:pt x="6635" y="1618"/>
                  <a:pt x="6757" y="1749"/>
                </a:cubicBezTo>
                <a:cubicBezTo>
                  <a:pt x="6820" y="1817"/>
                  <a:pt x="6887" y="1881"/>
                  <a:pt x="6951" y="1943"/>
                </a:cubicBezTo>
                <a:cubicBezTo>
                  <a:pt x="7080" y="2068"/>
                  <a:pt x="7214" y="2199"/>
                  <a:pt x="7326" y="2363"/>
                </a:cubicBezTo>
                <a:cubicBezTo>
                  <a:pt x="7421" y="2502"/>
                  <a:pt x="7515" y="2648"/>
                  <a:pt x="7606" y="2789"/>
                </a:cubicBezTo>
                <a:cubicBezTo>
                  <a:pt x="7726" y="2974"/>
                  <a:pt x="7850" y="3165"/>
                  <a:pt x="7978" y="3344"/>
                </a:cubicBezTo>
                <a:cubicBezTo>
                  <a:pt x="8209" y="3670"/>
                  <a:pt x="8530" y="4045"/>
                  <a:pt x="8966" y="4059"/>
                </a:cubicBezTo>
                <a:cubicBezTo>
                  <a:pt x="9573" y="4078"/>
                  <a:pt x="10132" y="4256"/>
                  <a:pt x="10677" y="4601"/>
                </a:cubicBezTo>
                <a:cubicBezTo>
                  <a:pt x="10977" y="4791"/>
                  <a:pt x="11331" y="4995"/>
                  <a:pt x="11723" y="4999"/>
                </a:cubicBezTo>
                <a:cubicBezTo>
                  <a:pt x="11729" y="4999"/>
                  <a:pt x="11736" y="5001"/>
                  <a:pt x="11743" y="5001"/>
                </a:cubicBezTo>
                <a:cubicBezTo>
                  <a:pt x="12255" y="5001"/>
                  <a:pt x="12729" y="4755"/>
                  <a:pt x="13171" y="4502"/>
                </a:cubicBezTo>
                <a:cubicBezTo>
                  <a:pt x="14022" y="4017"/>
                  <a:pt x="14747" y="3190"/>
                  <a:pt x="15389" y="1975"/>
                </a:cubicBezTo>
                <a:cubicBezTo>
                  <a:pt x="15497" y="1769"/>
                  <a:pt x="15599" y="1551"/>
                  <a:pt x="15698" y="1340"/>
                </a:cubicBezTo>
                <a:cubicBezTo>
                  <a:pt x="15848" y="1019"/>
                  <a:pt x="16004" y="687"/>
                  <a:pt x="16185" y="392"/>
                </a:cubicBezTo>
                <a:cubicBezTo>
                  <a:pt x="16201" y="366"/>
                  <a:pt x="16218" y="340"/>
                  <a:pt x="16234" y="313"/>
                </a:cubicBezTo>
                <a:cubicBezTo>
                  <a:pt x="16296" y="214"/>
                  <a:pt x="16358" y="112"/>
                  <a:pt x="16412" y="0"/>
                </a:cubicBezTo>
                <a:lnTo>
                  <a:pt x="16375" y="0"/>
                </a:lnTo>
                <a:cubicBezTo>
                  <a:pt x="16325" y="100"/>
                  <a:pt x="16269" y="192"/>
                  <a:pt x="16213" y="282"/>
                </a:cubicBezTo>
                <a:cubicBezTo>
                  <a:pt x="16196" y="308"/>
                  <a:pt x="16179" y="335"/>
                  <a:pt x="16163" y="361"/>
                </a:cubicBezTo>
                <a:cubicBezTo>
                  <a:pt x="15981" y="658"/>
                  <a:pt x="15824" y="991"/>
                  <a:pt x="15674" y="1314"/>
                </a:cubicBezTo>
                <a:cubicBezTo>
                  <a:pt x="15575" y="1524"/>
                  <a:pt x="15474" y="1742"/>
                  <a:pt x="15366" y="1946"/>
                </a:cubicBezTo>
                <a:cubicBezTo>
                  <a:pt x="14728" y="3155"/>
                  <a:pt x="14007" y="3977"/>
                  <a:pt x="13161" y="4460"/>
                </a:cubicBezTo>
                <a:cubicBezTo>
                  <a:pt x="12721" y="4711"/>
                  <a:pt x="12250" y="4955"/>
                  <a:pt x="11743" y="4955"/>
                </a:cubicBezTo>
                <a:cubicBezTo>
                  <a:pt x="11736" y="4955"/>
                  <a:pt x="11729" y="4955"/>
                  <a:pt x="11723" y="4955"/>
                </a:cubicBezTo>
                <a:cubicBezTo>
                  <a:pt x="11336" y="4950"/>
                  <a:pt x="10986" y="4749"/>
                  <a:pt x="10689" y="4560"/>
                </a:cubicBezTo>
                <a:cubicBezTo>
                  <a:pt x="10141" y="4213"/>
                  <a:pt x="9577" y="4033"/>
                  <a:pt x="8966" y="4014"/>
                </a:cubicBezTo>
                <a:cubicBezTo>
                  <a:pt x="8540" y="4000"/>
                  <a:pt x="8225" y="3632"/>
                  <a:pt x="7997" y="3312"/>
                </a:cubicBezTo>
                <a:cubicBezTo>
                  <a:pt x="7870" y="3133"/>
                  <a:pt x="7747" y="2942"/>
                  <a:pt x="7628" y="2758"/>
                </a:cubicBezTo>
                <a:cubicBezTo>
                  <a:pt x="7536" y="2616"/>
                  <a:pt x="7442" y="2470"/>
                  <a:pt x="7347" y="2331"/>
                </a:cubicBezTo>
                <a:cubicBezTo>
                  <a:pt x="7232" y="2163"/>
                  <a:pt x="7096" y="2033"/>
                  <a:pt x="6966" y="1906"/>
                </a:cubicBezTo>
                <a:cubicBezTo>
                  <a:pt x="6902" y="1844"/>
                  <a:pt x="6836" y="1780"/>
                  <a:pt x="6774" y="1713"/>
                </a:cubicBezTo>
                <a:cubicBezTo>
                  <a:pt x="6660" y="1590"/>
                  <a:pt x="6590" y="1411"/>
                  <a:pt x="6583" y="1221"/>
                </a:cubicBezTo>
                <a:cubicBezTo>
                  <a:pt x="6576" y="1039"/>
                  <a:pt x="6627" y="865"/>
                  <a:pt x="6726" y="731"/>
                </a:cubicBezTo>
                <a:cubicBezTo>
                  <a:pt x="6928" y="457"/>
                  <a:pt x="7154" y="224"/>
                  <a:pt x="7374" y="0"/>
                </a:cubicBezTo>
                <a:lnTo>
                  <a:pt x="7321" y="0"/>
                </a:lnTo>
                <a:close/>
                <a:moveTo>
                  <a:pt x="7420" y="0"/>
                </a:moveTo>
                <a:cubicBezTo>
                  <a:pt x="7384" y="37"/>
                  <a:pt x="7349" y="74"/>
                  <a:pt x="7314" y="109"/>
                </a:cubicBezTo>
                <a:cubicBezTo>
                  <a:pt x="7182" y="244"/>
                  <a:pt x="7045" y="383"/>
                  <a:pt x="6917" y="535"/>
                </a:cubicBezTo>
                <a:cubicBezTo>
                  <a:pt x="6847" y="619"/>
                  <a:pt x="6779" y="713"/>
                  <a:pt x="6712" y="821"/>
                </a:cubicBezTo>
                <a:cubicBezTo>
                  <a:pt x="6635" y="945"/>
                  <a:pt x="6597" y="1084"/>
                  <a:pt x="6601" y="1222"/>
                </a:cubicBezTo>
                <a:cubicBezTo>
                  <a:pt x="6605" y="1361"/>
                  <a:pt x="6652" y="1495"/>
                  <a:pt x="6738" y="1608"/>
                </a:cubicBezTo>
                <a:cubicBezTo>
                  <a:pt x="6785" y="1670"/>
                  <a:pt x="6836" y="1735"/>
                  <a:pt x="6891" y="1784"/>
                </a:cubicBezTo>
                <a:cubicBezTo>
                  <a:pt x="7200" y="2061"/>
                  <a:pt x="7486" y="2432"/>
                  <a:pt x="7794" y="2951"/>
                </a:cubicBezTo>
                <a:cubicBezTo>
                  <a:pt x="8002" y="3301"/>
                  <a:pt x="8215" y="3561"/>
                  <a:pt x="8443" y="3746"/>
                </a:cubicBezTo>
                <a:cubicBezTo>
                  <a:pt x="8645" y="3909"/>
                  <a:pt x="8859" y="3948"/>
                  <a:pt x="9024" y="3964"/>
                </a:cubicBezTo>
                <a:lnTo>
                  <a:pt x="9088" y="3971"/>
                </a:lnTo>
                <a:cubicBezTo>
                  <a:pt x="9423" y="4004"/>
                  <a:pt x="9770" y="4039"/>
                  <a:pt x="10100" y="4192"/>
                </a:cubicBezTo>
                <a:cubicBezTo>
                  <a:pt x="10363" y="4314"/>
                  <a:pt x="10616" y="4453"/>
                  <a:pt x="10853" y="4606"/>
                </a:cubicBezTo>
                <a:cubicBezTo>
                  <a:pt x="11401" y="4961"/>
                  <a:pt x="11969" y="4990"/>
                  <a:pt x="12588" y="4692"/>
                </a:cubicBezTo>
                <a:cubicBezTo>
                  <a:pt x="13113" y="4441"/>
                  <a:pt x="13499" y="4196"/>
                  <a:pt x="13841" y="3900"/>
                </a:cubicBezTo>
                <a:cubicBezTo>
                  <a:pt x="14053" y="3716"/>
                  <a:pt x="14243" y="3481"/>
                  <a:pt x="14427" y="3253"/>
                </a:cubicBezTo>
                <a:cubicBezTo>
                  <a:pt x="14496" y="3169"/>
                  <a:pt x="14566" y="3081"/>
                  <a:pt x="14637" y="2998"/>
                </a:cubicBezTo>
                <a:cubicBezTo>
                  <a:pt x="15039" y="2524"/>
                  <a:pt x="15332" y="1899"/>
                  <a:pt x="15616" y="1293"/>
                </a:cubicBezTo>
                <a:cubicBezTo>
                  <a:pt x="15674" y="1169"/>
                  <a:pt x="15733" y="1043"/>
                  <a:pt x="15793" y="919"/>
                </a:cubicBezTo>
                <a:cubicBezTo>
                  <a:pt x="15888" y="721"/>
                  <a:pt x="15997" y="533"/>
                  <a:pt x="16103" y="352"/>
                </a:cubicBezTo>
                <a:cubicBezTo>
                  <a:pt x="16169" y="238"/>
                  <a:pt x="16236" y="120"/>
                  <a:pt x="16301" y="0"/>
                </a:cubicBezTo>
                <a:lnTo>
                  <a:pt x="16263" y="0"/>
                </a:lnTo>
                <a:cubicBezTo>
                  <a:pt x="16203" y="110"/>
                  <a:pt x="16142" y="219"/>
                  <a:pt x="16081" y="323"/>
                </a:cubicBezTo>
                <a:cubicBezTo>
                  <a:pt x="15975" y="505"/>
                  <a:pt x="15865" y="693"/>
                  <a:pt x="15768" y="894"/>
                </a:cubicBezTo>
                <a:cubicBezTo>
                  <a:pt x="15709" y="1017"/>
                  <a:pt x="15651" y="1143"/>
                  <a:pt x="15592" y="1268"/>
                </a:cubicBezTo>
                <a:cubicBezTo>
                  <a:pt x="15310" y="1870"/>
                  <a:pt x="15018" y="2494"/>
                  <a:pt x="14619" y="2964"/>
                </a:cubicBezTo>
                <a:cubicBezTo>
                  <a:pt x="14548" y="3048"/>
                  <a:pt x="14478" y="3134"/>
                  <a:pt x="14409" y="3219"/>
                </a:cubicBezTo>
                <a:cubicBezTo>
                  <a:pt x="14226" y="3445"/>
                  <a:pt x="14036" y="3679"/>
                  <a:pt x="13826" y="3861"/>
                </a:cubicBezTo>
                <a:cubicBezTo>
                  <a:pt x="13486" y="4155"/>
                  <a:pt x="13102" y="4398"/>
                  <a:pt x="12579" y="4649"/>
                </a:cubicBezTo>
                <a:cubicBezTo>
                  <a:pt x="11967" y="4943"/>
                  <a:pt x="11406" y="4915"/>
                  <a:pt x="10864" y="4564"/>
                </a:cubicBezTo>
                <a:cubicBezTo>
                  <a:pt x="10627" y="4410"/>
                  <a:pt x="10373" y="4270"/>
                  <a:pt x="10109" y="4148"/>
                </a:cubicBezTo>
                <a:cubicBezTo>
                  <a:pt x="9775" y="3994"/>
                  <a:pt x="9427" y="3960"/>
                  <a:pt x="9089" y="3926"/>
                </a:cubicBezTo>
                <a:lnTo>
                  <a:pt x="9025" y="3921"/>
                </a:lnTo>
                <a:cubicBezTo>
                  <a:pt x="8864" y="3905"/>
                  <a:pt x="8654" y="3865"/>
                  <a:pt x="8456" y="3706"/>
                </a:cubicBezTo>
                <a:cubicBezTo>
                  <a:pt x="8232" y="3524"/>
                  <a:pt x="8022" y="3267"/>
                  <a:pt x="7816" y="2921"/>
                </a:cubicBezTo>
                <a:cubicBezTo>
                  <a:pt x="7506" y="2398"/>
                  <a:pt x="7217" y="2025"/>
                  <a:pt x="6906" y="1746"/>
                </a:cubicBezTo>
                <a:cubicBezTo>
                  <a:pt x="6853" y="1698"/>
                  <a:pt x="6804" y="1635"/>
                  <a:pt x="6758" y="1574"/>
                </a:cubicBezTo>
                <a:cubicBezTo>
                  <a:pt x="6678" y="1469"/>
                  <a:pt x="6634" y="1346"/>
                  <a:pt x="6630" y="1219"/>
                </a:cubicBezTo>
                <a:cubicBezTo>
                  <a:pt x="6626" y="1094"/>
                  <a:pt x="6662" y="967"/>
                  <a:pt x="6733" y="852"/>
                </a:cubicBezTo>
                <a:cubicBezTo>
                  <a:pt x="6800" y="746"/>
                  <a:pt x="6866" y="653"/>
                  <a:pt x="6935" y="571"/>
                </a:cubicBezTo>
                <a:cubicBezTo>
                  <a:pt x="7062" y="419"/>
                  <a:pt x="7198" y="281"/>
                  <a:pt x="7330" y="146"/>
                </a:cubicBezTo>
                <a:cubicBezTo>
                  <a:pt x="7377" y="99"/>
                  <a:pt x="7425" y="49"/>
                  <a:pt x="7472" y="0"/>
                </a:cubicBezTo>
                <a:lnTo>
                  <a:pt x="7420" y="0"/>
                </a:lnTo>
                <a:close/>
                <a:moveTo>
                  <a:pt x="8267" y="0"/>
                </a:moveTo>
                <a:cubicBezTo>
                  <a:pt x="8150" y="176"/>
                  <a:pt x="8013" y="319"/>
                  <a:pt x="7879" y="459"/>
                </a:cubicBezTo>
                <a:cubicBezTo>
                  <a:pt x="7840" y="500"/>
                  <a:pt x="7800" y="541"/>
                  <a:pt x="7761" y="583"/>
                </a:cubicBezTo>
                <a:cubicBezTo>
                  <a:pt x="7428" y="942"/>
                  <a:pt x="7367" y="1299"/>
                  <a:pt x="7544" y="1854"/>
                </a:cubicBezTo>
                <a:cubicBezTo>
                  <a:pt x="7664" y="2232"/>
                  <a:pt x="7838" y="2584"/>
                  <a:pt x="8059" y="2905"/>
                </a:cubicBezTo>
                <a:cubicBezTo>
                  <a:pt x="8278" y="3223"/>
                  <a:pt x="8522" y="3409"/>
                  <a:pt x="8786" y="3457"/>
                </a:cubicBezTo>
                <a:cubicBezTo>
                  <a:pt x="9133" y="3520"/>
                  <a:pt x="9476" y="3639"/>
                  <a:pt x="9806" y="3809"/>
                </a:cubicBezTo>
                <a:cubicBezTo>
                  <a:pt x="10473" y="4153"/>
                  <a:pt x="11081" y="4373"/>
                  <a:pt x="11666" y="4482"/>
                </a:cubicBezTo>
                <a:cubicBezTo>
                  <a:pt x="11813" y="4509"/>
                  <a:pt x="11959" y="4523"/>
                  <a:pt x="12104" y="4523"/>
                </a:cubicBezTo>
                <a:cubicBezTo>
                  <a:pt x="12577" y="4523"/>
                  <a:pt x="13040" y="4378"/>
                  <a:pt x="13487" y="4091"/>
                </a:cubicBezTo>
                <a:cubicBezTo>
                  <a:pt x="13983" y="3772"/>
                  <a:pt x="14384" y="3234"/>
                  <a:pt x="14772" y="2714"/>
                </a:cubicBezTo>
                <a:lnTo>
                  <a:pt x="14850" y="2610"/>
                </a:lnTo>
                <a:cubicBezTo>
                  <a:pt x="15079" y="2304"/>
                  <a:pt x="15284" y="1932"/>
                  <a:pt x="15518" y="1404"/>
                </a:cubicBezTo>
                <a:cubicBezTo>
                  <a:pt x="15756" y="866"/>
                  <a:pt x="15964" y="426"/>
                  <a:pt x="16170" y="18"/>
                </a:cubicBezTo>
                <a:cubicBezTo>
                  <a:pt x="16173" y="12"/>
                  <a:pt x="16176" y="6"/>
                  <a:pt x="16180" y="0"/>
                </a:cubicBezTo>
                <a:lnTo>
                  <a:pt x="16142" y="0"/>
                </a:lnTo>
                <a:cubicBezTo>
                  <a:pt x="15937" y="406"/>
                  <a:pt x="15730" y="844"/>
                  <a:pt x="15493" y="1379"/>
                </a:cubicBezTo>
                <a:cubicBezTo>
                  <a:pt x="15261" y="1903"/>
                  <a:pt x="15057" y="2272"/>
                  <a:pt x="14830" y="2576"/>
                </a:cubicBezTo>
                <a:lnTo>
                  <a:pt x="14752" y="2679"/>
                </a:lnTo>
                <a:cubicBezTo>
                  <a:pt x="14366" y="3198"/>
                  <a:pt x="13966" y="3734"/>
                  <a:pt x="13475" y="4049"/>
                </a:cubicBezTo>
                <a:cubicBezTo>
                  <a:pt x="12896" y="4422"/>
                  <a:pt x="12288" y="4554"/>
                  <a:pt x="11670" y="4438"/>
                </a:cubicBezTo>
                <a:cubicBezTo>
                  <a:pt x="11087" y="4329"/>
                  <a:pt x="10481" y="4109"/>
                  <a:pt x="9816" y="3766"/>
                </a:cubicBezTo>
                <a:cubicBezTo>
                  <a:pt x="9484" y="3595"/>
                  <a:pt x="9139" y="3477"/>
                  <a:pt x="8790" y="3413"/>
                </a:cubicBezTo>
                <a:cubicBezTo>
                  <a:pt x="8532" y="3366"/>
                  <a:pt x="8293" y="3184"/>
                  <a:pt x="8079" y="2874"/>
                </a:cubicBezTo>
                <a:cubicBezTo>
                  <a:pt x="7860" y="2557"/>
                  <a:pt x="7689" y="2206"/>
                  <a:pt x="7571" y="1834"/>
                </a:cubicBezTo>
                <a:cubicBezTo>
                  <a:pt x="7400" y="1296"/>
                  <a:pt x="7456" y="967"/>
                  <a:pt x="7778" y="620"/>
                </a:cubicBezTo>
                <a:cubicBezTo>
                  <a:pt x="7817" y="578"/>
                  <a:pt x="7857" y="537"/>
                  <a:pt x="7896" y="496"/>
                </a:cubicBezTo>
                <a:cubicBezTo>
                  <a:pt x="8039" y="347"/>
                  <a:pt x="8185" y="194"/>
                  <a:pt x="8308" y="0"/>
                </a:cubicBezTo>
                <a:lnTo>
                  <a:pt x="8267" y="0"/>
                </a:lnTo>
                <a:close/>
                <a:moveTo>
                  <a:pt x="8368" y="0"/>
                </a:moveTo>
                <a:cubicBezTo>
                  <a:pt x="8276" y="155"/>
                  <a:pt x="8166" y="283"/>
                  <a:pt x="8057" y="405"/>
                </a:cubicBezTo>
                <a:cubicBezTo>
                  <a:pt x="8023" y="443"/>
                  <a:pt x="7989" y="480"/>
                  <a:pt x="7956" y="519"/>
                </a:cubicBezTo>
                <a:cubicBezTo>
                  <a:pt x="7935" y="542"/>
                  <a:pt x="7913" y="563"/>
                  <a:pt x="7892" y="584"/>
                </a:cubicBezTo>
                <a:cubicBezTo>
                  <a:pt x="7881" y="595"/>
                  <a:pt x="7870" y="605"/>
                  <a:pt x="7860" y="616"/>
                </a:cubicBezTo>
                <a:cubicBezTo>
                  <a:pt x="7485" y="995"/>
                  <a:pt x="7431" y="1318"/>
                  <a:pt x="7646" y="1894"/>
                </a:cubicBezTo>
                <a:cubicBezTo>
                  <a:pt x="7821" y="2363"/>
                  <a:pt x="8077" y="2941"/>
                  <a:pt x="8517" y="3238"/>
                </a:cubicBezTo>
                <a:cubicBezTo>
                  <a:pt x="8656" y="3332"/>
                  <a:pt x="8805" y="3361"/>
                  <a:pt x="8949" y="3390"/>
                </a:cubicBezTo>
                <a:cubicBezTo>
                  <a:pt x="9010" y="3402"/>
                  <a:pt x="9072" y="3414"/>
                  <a:pt x="9133" y="3431"/>
                </a:cubicBezTo>
                <a:cubicBezTo>
                  <a:pt x="9370" y="3497"/>
                  <a:pt x="9548" y="3565"/>
                  <a:pt x="9711" y="3650"/>
                </a:cubicBezTo>
                <a:cubicBezTo>
                  <a:pt x="10374" y="3996"/>
                  <a:pt x="10967" y="4226"/>
                  <a:pt x="11523" y="4353"/>
                </a:cubicBezTo>
                <a:cubicBezTo>
                  <a:pt x="12565" y="4591"/>
                  <a:pt x="13488" y="4217"/>
                  <a:pt x="14266" y="3239"/>
                </a:cubicBezTo>
                <a:lnTo>
                  <a:pt x="14343" y="3143"/>
                </a:lnTo>
                <a:cubicBezTo>
                  <a:pt x="14531" y="2907"/>
                  <a:pt x="14726" y="2662"/>
                  <a:pt x="14908" y="2402"/>
                </a:cubicBezTo>
                <a:cubicBezTo>
                  <a:pt x="15166" y="2034"/>
                  <a:pt x="15364" y="1593"/>
                  <a:pt x="15554" y="1168"/>
                </a:cubicBezTo>
                <a:cubicBezTo>
                  <a:pt x="15695" y="851"/>
                  <a:pt x="15846" y="537"/>
                  <a:pt x="15993" y="234"/>
                </a:cubicBezTo>
                <a:cubicBezTo>
                  <a:pt x="16030" y="156"/>
                  <a:pt x="16068" y="78"/>
                  <a:pt x="16105" y="0"/>
                </a:cubicBezTo>
                <a:lnTo>
                  <a:pt x="16069" y="0"/>
                </a:lnTo>
                <a:cubicBezTo>
                  <a:pt x="16035" y="69"/>
                  <a:pt x="16002" y="139"/>
                  <a:pt x="15968" y="208"/>
                </a:cubicBezTo>
                <a:cubicBezTo>
                  <a:pt x="15822" y="512"/>
                  <a:pt x="15670" y="825"/>
                  <a:pt x="15529" y="1142"/>
                </a:cubicBezTo>
                <a:cubicBezTo>
                  <a:pt x="15339" y="1566"/>
                  <a:pt x="15144" y="2004"/>
                  <a:pt x="14888" y="2369"/>
                </a:cubicBezTo>
                <a:cubicBezTo>
                  <a:pt x="14707" y="2628"/>
                  <a:pt x="14512" y="2872"/>
                  <a:pt x="14324" y="3108"/>
                </a:cubicBezTo>
                <a:lnTo>
                  <a:pt x="14247" y="3204"/>
                </a:lnTo>
                <a:cubicBezTo>
                  <a:pt x="13476" y="4172"/>
                  <a:pt x="12560" y="4545"/>
                  <a:pt x="11527" y="4309"/>
                </a:cubicBezTo>
                <a:cubicBezTo>
                  <a:pt x="10973" y="4183"/>
                  <a:pt x="10382" y="3953"/>
                  <a:pt x="9720" y="3608"/>
                </a:cubicBezTo>
                <a:cubicBezTo>
                  <a:pt x="9556" y="3522"/>
                  <a:pt x="9376" y="3454"/>
                  <a:pt x="9138" y="3387"/>
                </a:cubicBezTo>
                <a:cubicBezTo>
                  <a:pt x="9076" y="3370"/>
                  <a:pt x="9014" y="3358"/>
                  <a:pt x="8953" y="3346"/>
                </a:cubicBezTo>
                <a:cubicBezTo>
                  <a:pt x="8811" y="3318"/>
                  <a:pt x="8665" y="3289"/>
                  <a:pt x="8529" y="3197"/>
                </a:cubicBezTo>
                <a:cubicBezTo>
                  <a:pt x="8098" y="2905"/>
                  <a:pt x="7844" y="2336"/>
                  <a:pt x="7671" y="1872"/>
                </a:cubicBezTo>
                <a:cubicBezTo>
                  <a:pt x="7464" y="1316"/>
                  <a:pt x="7514" y="1019"/>
                  <a:pt x="7876" y="652"/>
                </a:cubicBezTo>
                <a:cubicBezTo>
                  <a:pt x="7886" y="642"/>
                  <a:pt x="7897" y="633"/>
                  <a:pt x="7907" y="622"/>
                </a:cubicBezTo>
                <a:cubicBezTo>
                  <a:pt x="7929" y="601"/>
                  <a:pt x="7953" y="579"/>
                  <a:pt x="7974" y="554"/>
                </a:cubicBezTo>
                <a:cubicBezTo>
                  <a:pt x="8007" y="516"/>
                  <a:pt x="8041" y="478"/>
                  <a:pt x="8075" y="441"/>
                </a:cubicBezTo>
                <a:cubicBezTo>
                  <a:pt x="8194" y="309"/>
                  <a:pt x="8313" y="173"/>
                  <a:pt x="8410" y="0"/>
                </a:cubicBezTo>
                <a:lnTo>
                  <a:pt x="8368" y="0"/>
                </a:lnTo>
                <a:close/>
                <a:moveTo>
                  <a:pt x="9355" y="0"/>
                </a:moveTo>
                <a:cubicBezTo>
                  <a:pt x="8911" y="203"/>
                  <a:pt x="8610" y="685"/>
                  <a:pt x="8372" y="1144"/>
                </a:cubicBezTo>
                <a:cubicBezTo>
                  <a:pt x="8251" y="1379"/>
                  <a:pt x="8209" y="1630"/>
                  <a:pt x="8251" y="1871"/>
                </a:cubicBezTo>
                <a:cubicBezTo>
                  <a:pt x="8298" y="2140"/>
                  <a:pt x="8452" y="2379"/>
                  <a:pt x="8664" y="2510"/>
                </a:cubicBezTo>
                <a:cubicBezTo>
                  <a:pt x="8763" y="2572"/>
                  <a:pt x="8872" y="2603"/>
                  <a:pt x="8978" y="2634"/>
                </a:cubicBezTo>
                <a:cubicBezTo>
                  <a:pt x="9038" y="2652"/>
                  <a:pt x="9100" y="2672"/>
                  <a:pt x="9160" y="2696"/>
                </a:cubicBezTo>
                <a:cubicBezTo>
                  <a:pt x="9340" y="2768"/>
                  <a:pt x="9507" y="2901"/>
                  <a:pt x="9667" y="3030"/>
                </a:cubicBezTo>
                <a:cubicBezTo>
                  <a:pt x="9756" y="3101"/>
                  <a:pt x="9847" y="3175"/>
                  <a:pt x="9940" y="3238"/>
                </a:cubicBezTo>
                <a:cubicBezTo>
                  <a:pt x="10357" y="3519"/>
                  <a:pt x="10720" y="3522"/>
                  <a:pt x="11049" y="3249"/>
                </a:cubicBezTo>
                <a:cubicBezTo>
                  <a:pt x="11261" y="3073"/>
                  <a:pt x="11458" y="3106"/>
                  <a:pt x="11687" y="3354"/>
                </a:cubicBezTo>
                <a:cubicBezTo>
                  <a:pt x="11703" y="3373"/>
                  <a:pt x="11721" y="3390"/>
                  <a:pt x="11737" y="3409"/>
                </a:cubicBezTo>
                <a:cubicBezTo>
                  <a:pt x="11861" y="3545"/>
                  <a:pt x="11989" y="3686"/>
                  <a:pt x="12142" y="3759"/>
                </a:cubicBezTo>
                <a:cubicBezTo>
                  <a:pt x="12706" y="4030"/>
                  <a:pt x="13250" y="3909"/>
                  <a:pt x="13759" y="3398"/>
                </a:cubicBezTo>
                <a:cubicBezTo>
                  <a:pt x="14310" y="2845"/>
                  <a:pt x="14874" y="2207"/>
                  <a:pt x="15270" y="1294"/>
                </a:cubicBezTo>
                <a:cubicBezTo>
                  <a:pt x="15303" y="1218"/>
                  <a:pt x="15337" y="1142"/>
                  <a:pt x="15371" y="1065"/>
                </a:cubicBezTo>
                <a:cubicBezTo>
                  <a:pt x="15520" y="723"/>
                  <a:pt x="15673" y="372"/>
                  <a:pt x="15801" y="0"/>
                </a:cubicBezTo>
                <a:lnTo>
                  <a:pt x="15769" y="0"/>
                </a:lnTo>
                <a:cubicBezTo>
                  <a:pt x="15642" y="362"/>
                  <a:pt x="15492" y="706"/>
                  <a:pt x="15345" y="1040"/>
                </a:cubicBezTo>
                <a:cubicBezTo>
                  <a:pt x="15312" y="1117"/>
                  <a:pt x="15278" y="1193"/>
                  <a:pt x="15245" y="1270"/>
                </a:cubicBezTo>
                <a:cubicBezTo>
                  <a:pt x="14853" y="2176"/>
                  <a:pt x="14291" y="2809"/>
                  <a:pt x="13742" y="3359"/>
                </a:cubicBezTo>
                <a:cubicBezTo>
                  <a:pt x="13241" y="3862"/>
                  <a:pt x="12706" y="3983"/>
                  <a:pt x="12151" y="3717"/>
                </a:cubicBezTo>
                <a:cubicBezTo>
                  <a:pt x="12003" y="3645"/>
                  <a:pt x="11877" y="3506"/>
                  <a:pt x="11754" y="3372"/>
                </a:cubicBezTo>
                <a:cubicBezTo>
                  <a:pt x="11738" y="3353"/>
                  <a:pt x="11721" y="3336"/>
                  <a:pt x="11704" y="3318"/>
                </a:cubicBezTo>
                <a:cubicBezTo>
                  <a:pt x="11468" y="3061"/>
                  <a:pt x="11256" y="3027"/>
                  <a:pt x="11036" y="3209"/>
                </a:cubicBezTo>
                <a:cubicBezTo>
                  <a:pt x="10715" y="3476"/>
                  <a:pt x="10361" y="3472"/>
                  <a:pt x="9953" y="3197"/>
                </a:cubicBezTo>
                <a:cubicBezTo>
                  <a:pt x="9861" y="3135"/>
                  <a:pt x="9770" y="3061"/>
                  <a:pt x="9682" y="2990"/>
                </a:cubicBezTo>
                <a:cubicBezTo>
                  <a:pt x="9519" y="2860"/>
                  <a:pt x="9352" y="2725"/>
                  <a:pt x="9169" y="2652"/>
                </a:cubicBezTo>
                <a:cubicBezTo>
                  <a:pt x="9108" y="2627"/>
                  <a:pt x="9044" y="2609"/>
                  <a:pt x="8983" y="2591"/>
                </a:cubicBezTo>
                <a:cubicBezTo>
                  <a:pt x="8879" y="2560"/>
                  <a:pt x="8772" y="2528"/>
                  <a:pt x="8674" y="2468"/>
                </a:cubicBezTo>
                <a:cubicBezTo>
                  <a:pt x="8472" y="2342"/>
                  <a:pt x="8324" y="2114"/>
                  <a:pt x="8280" y="1858"/>
                </a:cubicBezTo>
                <a:cubicBezTo>
                  <a:pt x="8240" y="1632"/>
                  <a:pt x="8281" y="1394"/>
                  <a:pt x="8396" y="1171"/>
                </a:cubicBezTo>
                <a:cubicBezTo>
                  <a:pt x="8650" y="681"/>
                  <a:pt x="8975" y="166"/>
                  <a:pt x="9472" y="0"/>
                </a:cubicBezTo>
                <a:lnTo>
                  <a:pt x="9355" y="0"/>
                </a:lnTo>
                <a:close/>
                <a:moveTo>
                  <a:pt x="12470" y="0"/>
                </a:moveTo>
                <a:cubicBezTo>
                  <a:pt x="12412" y="86"/>
                  <a:pt x="12353" y="172"/>
                  <a:pt x="12291" y="252"/>
                </a:cubicBezTo>
                <a:cubicBezTo>
                  <a:pt x="12070" y="536"/>
                  <a:pt x="11980" y="904"/>
                  <a:pt x="12013" y="1379"/>
                </a:cubicBezTo>
                <a:cubicBezTo>
                  <a:pt x="12031" y="1629"/>
                  <a:pt x="12109" y="1844"/>
                  <a:pt x="12183" y="2021"/>
                </a:cubicBezTo>
                <a:cubicBezTo>
                  <a:pt x="12433" y="2614"/>
                  <a:pt x="12715" y="2908"/>
                  <a:pt x="13036" y="2908"/>
                </a:cubicBezTo>
                <a:cubicBezTo>
                  <a:pt x="13228" y="2908"/>
                  <a:pt x="13434" y="2803"/>
                  <a:pt x="13655" y="2594"/>
                </a:cubicBezTo>
                <a:cubicBezTo>
                  <a:pt x="13741" y="2513"/>
                  <a:pt x="13827" y="2425"/>
                  <a:pt x="13909" y="2340"/>
                </a:cubicBezTo>
                <a:cubicBezTo>
                  <a:pt x="13981" y="2266"/>
                  <a:pt x="14055" y="2189"/>
                  <a:pt x="14129" y="2117"/>
                </a:cubicBezTo>
                <a:cubicBezTo>
                  <a:pt x="14666" y="1598"/>
                  <a:pt x="15042" y="886"/>
                  <a:pt x="15251" y="0"/>
                </a:cubicBezTo>
                <a:lnTo>
                  <a:pt x="15219" y="0"/>
                </a:lnTo>
                <a:cubicBezTo>
                  <a:pt x="15012" y="869"/>
                  <a:pt x="14641" y="1568"/>
                  <a:pt x="14113" y="2079"/>
                </a:cubicBezTo>
                <a:cubicBezTo>
                  <a:pt x="14038" y="2151"/>
                  <a:pt x="13964" y="2229"/>
                  <a:pt x="13892" y="2303"/>
                </a:cubicBezTo>
                <a:cubicBezTo>
                  <a:pt x="13810" y="2388"/>
                  <a:pt x="13725" y="2475"/>
                  <a:pt x="13640" y="2556"/>
                </a:cubicBezTo>
                <a:cubicBezTo>
                  <a:pt x="13056" y="3108"/>
                  <a:pt x="12601" y="2931"/>
                  <a:pt x="12208" y="1997"/>
                </a:cubicBezTo>
                <a:cubicBezTo>
                  <a:pt x="12135" y="1824"/>
                  <a:pt x="12059" y="1616"/>
                  <a:pt x="12042" y="1376"/>
                </a:cubicBezTo>
                <a:cubicBezTo>
                  <a:pt x="12010" y="917"/>
                  <a:pt x="12097" y="560"/>
                  <a:pt x="12310" y="286"/>
                </a:cubicBezTo>
                <a:cubicBezTo>
                  <a:pt x="12380" y="196"/>
                  <a:pt x="12447" y="98"/>
                  <a:pt x="12512" y="0"/>
                </a:cubicBezTo>
                <a:lnTo>
                  <a:pt x="12470" y="0"/>
                </a:lnTo>
                <a:close/>
                <a:moveTo>
                  <a:pt x="12999" y="0"/>
                </a:moveTo>
                <a:cubicBezTo>
                  <a:pt x="12963" y="46"/>
                  <a:pt x="12928" y="92"/>
                  <a:pt x="12892" y="136"/>
                </a:cubicBezTo>
                <a:cubicBezTo>
                  <a:pt x="12802" y="247"/>
                  <a:pt x="12707" y="363"/>
                  <a:pt x="12625" y="496"/>
                </a:cubicBezTo>
                <a:cubicBezTo>
                  <a:pt x="12442" y="793"/>
                  <a:pt x="12364" y="1165"/>
                  <a:pt x="12410" y="1518"/>
                </a:cubicBezTo>
                <a:cubicBezTo>
                  <a:pt x="12455" y="1861"/>
                  <a:pt x="12616" y="2150"/>
                  <a:pt x="12851" y="2311"/>
                </a:cubicBezTo>
                <a:cubicBezTo>
                  <a:pt x="13002" y="2415"/>
                  <a:pt x="13167" y="2421"/>
                  <a:pt x="13317" y="2325"/>
                </a:cubicBezTo>
                <a:cubicBezTo>
                  <a:pt x="13933" y="1932"/>
                  <a:pt x="14369" y="1461"/>
                  <a:pt x="14688" y="846"/>
                </a:cubicBezTo>
                <a:cubicBezTo>
                  <a:pt x="14822" y="588"/>
                  <a:pt x="14918" y="305"/>
                  <a:pt x="14978" y="0"/>
                </a:cubicBezTo>
                <a:lnTo>
                  <a:pt x="14947" y="0"/>
                </a:lnTo>
                <a:cubicBezTo>
                  <a:pt x="14888" y="294"/>
                  <a:pt x="14794" y="569"/>
                  <a:pt x="14665" y="818"/>
                </a:cubicBezTo>
                <a:cubicBezTo>
                  <a:pt x="14349" y="1428"/>
                  <a:pt x="13917" y="1892"/>
                  <a:pt x="13306" y="2282"/>
                </a:cubicBezTo>
                <a:cubicBezTo>
                  <a:pt x="13164" y="2373"/>
                  <a:pt x="13006" y="2369"/>
                  <a:pt x="12862" y="2271"/>
                </a:cubicBezTo>
                <a:cubicBezTo>
                  <a:pt x="12636" y="2115"/>
                  <a:pt x="12482" y="1837"/>
                  <a:pt x="12439" y="1508"/>
                </a:cubicBezTo>
                <a:cubicBezTo>
                  <a:pt x="12394" y="1170"/>
                  <a:pt x="12470" y="812"/>
                  <a:pt x="12647" y="526"/>
                </a:cubicBezTo>
                <a:cubicBezTo>
                  <a:pt x="12727" y="395"/>
                  <a:pt x="12820" y="281"/>
                  <a:pt x="12910" y="170"/>
                </a:cubicBezTo>
                <a:cubicBezTo>
                  <a:pt x="12955" y="115"/>
                  <a:pt x="12999" y="58"/>
                  <a:pt x="13043" y="0"/>
                </a:cubicBezTo>
                <a:lnTo>
                  <a:pt x="12999" y="0"/>
                </a:lnTo>
                <a:close/>
                <a:moveTo>
                  <a:pt x="16998" y="0"/>
                </a:moveTo>
                <a:cubicBezTo>
                  <a:pt x="16943" y="139"/>
                  <a:pt x="16879" y="268"/>
                  <a:pt x="16807" y="379"/>
                </a:cubicBezTo>
                <a:cubicBezTo>
                  <a:pt x="16388" y="1030"/>
                  <a:pt x="16035" y="1778"/>
                  <a:pt x="15694" y="2502"/>
                </a:cubicBezTo>
                <a:lnTo>
                  <a:pt x="15647" y="2603"/>
                </a:lnTo>
                <a:cubicBezTo>
                  <a:pt x="15203" y="3545"/>
                  <a:pt x="14663" y="4235"/>
                  <a:pt x="14041" y="4657"/>
                </a:cubicBezTo>
                <a:cubicBezTo>
                  <a:pt x="13696" y="4890"/>
                  <a:pt x="13353" y="5149"/>
                  <a:pt x="13021" y="5399"/>
                </a:cubicBezTo>
                <a:cubicBezTo>
                  <a:pt x="12892" y="5496"/>
                  <a:pt x="12763" y="5593"/>
                  <a:pt x="12633" y="5689"/>
                </a:cubicBezTo>
                <a:cubicBezTo>
                  <a:pt x="12103" y="6081"/>
                  <a:pt x="11577" y="6219"/>
                  <a:pt x="11025" y="6109"/>
                </a:cubicBezTo>
                <a:lnTo>
                  <a:pt x="11008" y="6105"/>
                </a:lnTo>
                <a:cubicBezTo>
                  <a:pt x="10813" y="6066"/>
                  <a:pt x="10612" y="6026"/>
                  <a:pt x="10411" y="6052"/>
                </a:cubicBezTo>
                <a:cubicBezTo>
                  <a:pt x="10179" y="6083"/>
                  <a:pt x="10037" y="6278"/>
                  <a:pt x="10010" y="6601"/>
                </a:cubicBezTo>
                <a:cubicBezTo>
                  <a:pt x="10006" y="6648"/>
                  <a:pt x="10001" y="6695"/>
                  <a:pt x="9997" y="6741"/>
                </a:cubicBezTo>
                <a:cubicBezTo>
                  <a:pt x="9986" y="6861"/>
                  <a:pt x="9975" y="6985"/>
                  <a:pt x="9971" y="7109"/>
                </a:cubicBezTo>
                <a:cubicBezTo>
                  <a:pt x="9955" y="7622"/>
                  <a:pt x="9812" y="8065"/>
                  <a:pt x="9559" y="8393"/>
                </a:cubicBezTo>
                <a:lnTo>
                  <a:pt x="9548" y="8406"/>
                </a:lnTo>
                <a:cubicBezTo>
                  <a:pt x="9151" y="8921"/>
                  <a:pt x="8741" y="9454"/>
                  <a:pt x="8414" y="10101"/>
                </a:cubicBezTo>
                <a:cubicBezTo>
                  <a:pt x="8351" y="10225"/>
                  <a:pt x="8284" y="10350"/>
                  <a:pt x="8220" y="10470"/>
                </a:cubicBezTo>
                <a:cubicBezTo>
                  <a:pt x="8031" y="10825"/>
                  <a:pt x="7835" y="11192"/>
                  <a:pt x="7698" y="11613"/>
                </a:cubicBezTo>
                <a:cubicBezTo>
                  <a:pt x="7505" y="12207"/>
                  <a:pt x="7222" y="12648"/>
                  <a:pt x="6836" y="12964"/>
                </a:cubicBezTo>
                <a:cubicBezTo>
                  <a:pt x="6563" y="13187"/>
                  <a:pt x="6347" y="13480"/>
                  <a:pt x="6193" y="13835"/>
                </a:cubicBezTo>
                <a:cubicBezTo>
                  <a:pt x="5936" y="14431"/>
                  <a:pt x="5663" y="15066"/>
                  <a:pt x="5409" y="15704"/>
                </a:cubicBezTo>
                <a:cubicBezTo>
                  <a:pt x="5206" y="16214"/>
                  <a:pt x="5131" y="16832"/>
                  <a:pt x="5185" y="17542"/>
                </a:cubicBezTo>
                <a:cubicBezTo>
                  <a:pt x="5215" y="17931"/>
                  <a:pt x="5348" y="18265"/>
                  <a:pt x="5579" y="18536"/>
                </a:cubicBezTo>
                <a:cubicBezTo>
                  <a:pt x="5939" y="18957"/>
                  <a:pt x="6279" y="19164"/>
                  <a:pt x="6624" y="19164"/>
                </a:cubicBezTo>
                <a:cubicBezTo>
                  <a:pt x="6773" y="19164"/>
                  <a:pt x="6923" y="19126"/>
                  <a:pt x="7076" y="19049"/>
                </a:cubicBezTo>
                <a:cubicBezTo>
                  <a:pt x="7246" y="18965"/>
                  <a:pt x="7425" y="18906"/>
                  <a:pt x="7598" y="18849"/>
                </a:cubicBezTo>
                <a:lnTo>
                  <a:pt x="7656" y="18831"/>
                </a:lnTo>
                <a:cubicBezTo>
                  <a:pt x="7967" y="18729"/>
                  <a:pt x="8260" y="18505"/>
                  <a:pt x="8553" y="18146"/>
                </a:cubicBezTo>
                <a:cubicBezTo>
                  <a:pt x="8750" y="17904"/>
                  <a:pt x="8963" y="17653"/>
                  <a:pt x="9203" y="17481"/>
                </a:cubicBezTo>
                <a:cubicBezTo>
                  <a:pt x="9498" y="17268"/>
                  <a:pt x="9776" y="17000"/>
                  <a:pt x="10045" y="16741"/>
                </a:cubicBezTo>
                <a:cubicBezTo>
                  <a:pt x="10084" y="16703"/>
                  <a:pt x="10122" y="16665"/>
                  <a:pt x="10161" y="16628"/>
                </a:cubicBezTo>
                <a:cubicBezTo>
                  <a:pt x="10363" y="16434"/>
                  <a:pt x="10588" y="16334"/>
                  <a:pt x="10846" y="16322"/>
                </a:cubicBezTo>
                <a:cubicBezTo>
                  <a:pt x="10918" y="16319"/>
                  <a:pt x="10989" y="16332"/>
                  <a:pt x="11059" y="16345"/>
                </a:cubicBezTo>
                <a:cubicBezTo>
                  <a:pt x="11108" y="16354"/>
                  <a:pt x="11158" y="16362"/>
                  <a:pt x="11208" y="16366"/>
                </a:cubicBezTo>
                <a:cubicBezTo>
                  <a:pt x="11578" y="16392"/>
                  <a:pt x="11945" y="16298"/>
                  <a:pt x="12330" y="16078"/>
                </a:cubicBezTo>
                <a:cubicBezTo>
                  <a:pt x="12812" y="15802"/>
                  <a:pt x="13271" y="15891"/>
                  <a:pt x="13734" y="16352"/>
                </a:cubicBezTo>
                <a:cubicBezTo>
                  <a:pt x="13765" y="16382"/>
                  <a:pt x="13796" y="16414"/>
                  <a:pt x="13826" y="16445"/>
                </a:cubicBezTo>
                <a:cubicBezTo>
                  <a:pt x="13996" y="16616"/>
                  <a:pt x="14172" y="16792"/>
                  <a:pt x="14361" y="16927"/>
                </a:cubicBezTo>
                <a:cubicBezTo>
                  <a:pt x="14585" y="17086"/>
                  <a:pt x="14824" y="17085"/>
                  <a:pt x="15017" y="16924"/>
                </a:cubicBezTo>
                <a:cubicBezTo>
                  <a:pt x="15197" y="16774"/>
                  <a:pt x="15316" y="16499"/>
                  <a:pt x="15344" y="16171"/>
                </a:cubicBezTo>
                <a:cubicBezTo>
                  <a:pt x="15366" y="15909"/>
                  <a:pt x="15368" y="15656"/>
                  <a:pt x="15351" y="15396"/>
                </a:cubicBezTo>
                <a:cubicBezTo>
                  <a:pt x="15323" y="14958"/>
                  <a:pt x="15323" y="14608"/>
                  <a:pt x="15353" y="14295"/>
                </a:cubicBezTo>
                <a:cubicBezTo>
                  <a:pt x="15422" y="13580"/>
                  <a:pt x="15717" y="13065"/>
                  <a:pt x="16026" y="12616"/>
                </a:cubicBezTo>
                <a:cubicBezTo>
                  <a:pt x="16179" y="12393"/>
                  <a:pt x="16354" y="12130"/>
                  <a:pt x="16498" y="11829"/>
                </a:cubicBezTo>
                <a:cubicBezTo>
                  <a:pt x="16650" y="11513"/>
                  <a:pt x="16800" y="11187"/>
                  <a:pt x="16944" y="10871"/>
                </a:cubicBezTo>
                <a:cubicBezTo>
                  <a:pt x="17094" y="10542"/>
                  <a:pt x="17250" y="10201"/>
                  <a:pt x="17408" y="9872"/>
                </a:cubicBezTo>
                <a:cubicBezTo>
                  <a:pt x="17626" y="9420"/>
                  <a:pt x="17882" y="9224"/>
                  <a:pt x="18213" y="9256"/>
                </a:cubicBezTo>
                <a:cubicBezTo>
                  <a:pt x="18533" y="9287"/>
                  <a:pt x="18867" y="9194"/>
                  <a:pt x="19203" y="8980"/>
                </a:cubicBezTo>
                <a:cubicBezTo>
                  <a:pt x="19362" y="8879"/>
                  <a:pt x="19572" y="8771"/>
                  <a:pt x="19793" y="8831"/>
                </a:cubicBezTo>
                <a:cubicBezTo>
                  <a:pt x="20233" y="8950"/>
                  <a:pt x="20745" y="9131"/>
                  <a:pt x="21213" y="9577"/>
                </a:cubicBezTo>
                <a:cubicBezTo>
                  <a:pt x="21242" y="9604"/>
                  <a:pt x="21271" y="9633"/>
                  <a:pt x="21299" y="9661"/>
                </a:cubicBezTo>
                <a:cubicBezTo>
                  <a:pt x="21376" y="9738"/>
                  <a:pt x="21455" y="9816"/>
                  <a:pt x="21540" y="9875"/>
                </a:cubicBezTo>
                <a:cubicBezTo>
                  <a:pt x="21559" y="9888"/>
                  <a:pt x="21579" y="9900"/>
                  <a:pt x="21600" y="9911"/>
                </a:cubicBezTo>
                <a:lnTo>
                  <a:pt x="21600" y="9866"/>
                </a:lnTo>
                <a:cubicBezTo>
                  <a:pt x="21584" y="9857"/>
                  <a:pt x="21568" y="9846"/>
                  <a:pt x="21552" y="9835"/>
                </a:cubicBezTo>
                <a:cubicBezTo>
                  <a:pt x="21468" y="9778"/>
                  <a:pt x="21391" y="9700"/>
                  <a:pt x="21316" y="9624"/>
                </a:cubicBezTo>
                <a:cubicBezTo>
                  <a:pt x="21287" y="9596"/>
                  <a:pt x="21258" y="9567"/>
                  <a:pt x="21229" y="9539"/>
                </a:cubicBezTo>
                <a:cubicBezTo>
                  <a:pt x="20757" y="9090"/>
                  <a:pt x="20241" y="8907"/>
                  <a:pt x="19798" y="8787"/>
                </a:cubicBezTo>
                <a:cubicBezTo>
                  <a:pt x="19569" y="8725"/>
                  <a:pt x="19354" y="8835"/>
                  <a:pt x="19191" y="8939"/>
                </a:cubicBezTo>
                <a:cubicBezTo>
                  <a:pt x="18859" y="9150"/>
                  <a:pt x="18531" y="9243"/>
                  <a:pt x="18215" y="9212"/>
                </a:cubicBezTo>
                <a:cubicBezTo>
                  <a:pt x="17872" y="9179"/>
                  <a:pt x="17608" y="9380"/>
                  <a:pt x="17384" y="9846"/>
                </a:cubicBezTo>
                <a:cubicBezTo>
                  <a:pt x="17226" y="10176"/>
                  <a:pt x="17070" y="10516"/>
                  <a:pt x="16920" y="10845"/>
                </a:cubicBezTo>
                <a:cubicBezTo>
                  <a:pt x="16776" y="11160"/>
                  <a:pt x="16626" y="11488"/>
                  <a:pt x="16475" y="11803"/>
                </a:cubicBezTo>
                <a:cubicBezTo>
                  <a:pt x="16332" y="12101"/>
                  <a:pt x="16158" y="12363"/>
                  <a:pt x="16005" y="12584"/>
                </a:cubicBezTo>
                <a:cubicBezTo>
                  <a:pt x="15693" y="13039"/>
                  <a:pt x="15395" y="13560"/>
                  <a:pt x="15325" y="14288"/>
                </a:cubicBezTo>
                <a:cubicBezTo>
                  <a:pt x="15294" y="14605"/>
                  <a:pt x="15293" y="14958"/>
                  <a:pt x="15322" y="15399"/>
                </a:cubicBezTo>
                <a:cubicBezTo>
                  <a:pt x="15338" y="15656"/>
                  <a:pt x="15335" y="15907"/>
                  <a:pt x="15314" y="16166"/>
                </a:cubicBezTo>
                <a:cubicBezTo>
                  <a:pt x="15287" y="16479"/>
                  <a:pt x="15175" y="16741"/>
                  <a:pt x="15004" y="16884"/>
                </a:cubicBezTo>
                <a:cubicBezTo>
                  <a:pt x="14819" y="17039"/>
                  <a:pt x="14589" y="17039"/>
                  <a:pt x="14374" y="16886"/>
                </a:cubicBezTo>
                <a:cubicBezTo>
                  <a:pt x="14187" y="16753"/>
                  <a:pt x="14011" y="16577"/>
                  <a:pt x="13842" y="16407"/>
                </a:cubicBezTo>
                <a:cubicBezTo>
                  <a:pt x="13812" y="16376"/>
                  <a:pt x="13781" y="16346"/>
                  <a:pt x="13750" y="16315"/>
                </a:cubicBezTo>
                <a:cubicBezTo>
                  <a:pt x="13279" y="15846"/>
                  <a:pt x="12811" y="15754"/>
                  <a:pt x="12319" y="16036"/>
                </a:cubicBezTo>
                <a:cubicBezTo>
                  <a:pt x="11938" y="16254"/>
                  <a:pt x="11576" y="16347"/>
                  <a:pt x="11210" y="16321"/>
                </a:cubicBezTo>
                <a:cubicBezTo>
                  <a:pt x="11161" y="16317"/>
                  <a:pt x="11111" y="16309"/>
                  <a:pt x="11063" y="16300"/>
                </a:cubicBezTo>
                <a:cubicBezTo>
                  <a:pt x="10992" y="16287"/>
                  <a:pt x="10919" y="16275"/>
                  <a:pt x="10845" y="16278"/>
                </a:cubicBezTo>
                <a:cubicBezTo>
                  <a:pt x="10581" y="16290"/>
                  <a:pt x="10353" y="16392"/>
                  <a:pt x="10146" y="16590"/>
                </a:cubicBezTo>
                <a:cubicBezTo>
                  <a:pt x="10107" y="16627"/>
                  <a:pt x="10068" y="16665"/>
                  <a:pt x="10030" y="16702"/>
                </a:cubicBezTo>
                <a:cubicBezTo>
                  <a:pt x="9761" y="16961"/>
                  <a:pt x="9484" y="17229"/>
                  <a:pt x="9190" y="17440"/>
                </a:cubicBezTo>
                <a:cubicBezTo>
                  <a:pt x="8947" y="17615"/>
                  <a:pt x="8733" y="17867"/>
                  <a:pt x="8534" y="18111"/>
                </a:cubicBezTo>
                <a:cubicBezTo>
                  <a:pt x="8245" y="18465"/>
                  <a:pt x="7956" y="18687"/>
                  <a:pt x="7649" y="18788"/>
                </a:cubicBezTo>
                <a:lnTo>
                  <a:pt x="7592" y="18806"/>
                </a:lnTo>
                <a:cubicBezTo>
                  <a:pt x="7418" y="18862"/>
                  <a:pt x="7239" y="18921"/>
                  <a:pt x="7067" y="19007"/>
                </a:cubicBezTo>
                <a:cubicBezTo>
                  <a:pt x="6571" y="19254"/>
                  <a:pt x="6103" y="19093"/>
                  <a:pt x="5597" y="18501"/>
                </a:cubicBezTo>
                <a:cubicBezTo>
                  <a:pt x="5372" y="18237"/>
                  <a:pt x="5244" y="17913"/>
                  <a:pt x="5215" y="17537"/>
                </a:cubicBezTo>
                <a:cubicBezTo>
                  <a:pt x="5161" y="16837"/>
                  <a:pt x="5235" y="16229"/>
                  <a:pt x="5434" y="15728"/>
                </a:cubicBezTo>
                <a:cubicBezTo>
                  <a:pt x="5688" y="15091"/>
                  <a:pt x="5960" y="14456"/>
                  <a:pt x="6218" y="13860"/>
                </a:cubicBezTo>
                <a:cubicBezTo>
                  <a:pt x="6368" y="13511"/>
                  <a:pt x="6581" y="13223"/>
                  <a:pt x="6851" y="13003"/>
                </a:cubicBezTo>
                <a:cubicBezTo>
                  <a:pt x="7242" y="12683"/>
                  <a:pt x="7528" y="12235"/>
                  <a:pt x="7724" y="11633"/>
                </a:cubicBezTo>
                <a:cubicBezTo>
                  <a:pt x="7860" y="11217"/>
                  <a:pt x="8055" y="10852"/>
                  <a:pt x="8243" y="10499"/>
                </a:cubicBezTo>
                <a:cubicBezTo>
                  <a:pt x="8307" y="10378"/>
                  <a:pt x="8374" y="10253"/>
                  <a:pt x="8438" y="10128"/>
                </a:cubicBezTo>
                <a:cubicBezTo>
                  <a:pt x="8763" y="9485"/>
                  <a:pt x="9171" y="8954"/>
                  <a:pt x="9567" y="8441"/>
                </a:cubicBezTo>
                <a:lnTo>
                  <a:pt x="9578" y="8427"/>
                </a:lnTo>
                <a:cubicBezTo>
                  <a:pt x="9837" y="8091"/>
                  <a:pt x="9984" y="7635"/>
                  <a:pt x="10001" y="7111"/>
                </a:cubicBezTo>
                <a:cubicBezTo>
                  <a:pt x="10005" y="6989"/>
                  <a:pt x="10016" y="6867"/>
                  <a:pt x="10027" y="6748"/>
                </a:cubicBezTo>
                <a:cubicBezTo>
                  <a:pt x="10031" y="6701"/>
                  <a:pt x="10036" y="6654"/>
                  <a:pt x="10040" y="6607"/>
                </a:cubicBezTo>
                <a:cubicBezTo>
                  <a:pt x="10065" y="6307"/>
                  <a:pt x="10198" y="6127"/>
                  <a:pt x="10414" y="6098"/>
                </a:cubicBezTo>
                <a:cubicBezTo>
                  <a:pt x="10458" y="6092"/>
                  <a:pt x="10503" y="6090"/>
                  <a:pt x="10547" y="6090"/>
                </a:cubicBezTo>
                <a:cubicBezTo>
                  <a:pt x="10701" y="6090"/>
                  <a:pt x="10855" y="6120"/>
                  <a:pt x="11004" y="6150"/>
                </a:cubicBezTo>
                <a:lnTo>
                  <a:pt x="11021" y="6152"/>
                </a:lnTo>
                <a:cubicBezTo>
                  <a:pt x="11579" y="6264"/>
                  <a:pt x="12111" y="6125"/>
                  <a:pt x="12646" y="5729"/>
                </a:cubicBezTo>
                <a:cubicBezTo>
                  <a:pt x="12776" y="5633"/>
                  <a:pt x="12905" y="5535"/>
                  <a:pt x="13034" y="5438"/>
                </a:cubicBezTo>
                <a:cubicBezTo>
                  <a:pt x="13366" y="5189"/>
                  <a:pt x="13708" y="4931"/>
                  <a:pt x="14053" y="4698"/>
                </a:cubicBezTo>
                <a:cubicBezTo>
                  <a:pt x="14680" y="4273"/>
                  <a:pt x="15225" y="3577"/>
                  <a:pt x="15672" y="2629"/>
                </a:cubicBezTo>
                <a:lnTo>
                  <a:pt x="15719" y="2528"/>
                </a:lnTo>
                <a:cubicBezTo>
                  <a:pt x="16059" y="1805"/>
                  <a:pt x="16411" y="1059"/>
                  <a:pt x="16829" y="411"/>
                </a:cubicBezTo>
                <a:cubicBezTo>
                  <a:pt x="16906" y="290"/>
                  <a:pt x="16974" y="151"/>
                  <a:pt x="17033" y="0"/>
                </a:cubicBezTo>
                <a:lnTo>
                  <a:pt x="16998" y="0"/>
                </a:lnTo>
                <a:close/>
                <a:moveTo>
                  <a:pt x="17321" y="0"/>
                </a:moveTo>
                <a:cubicBezTo>
                  <a:pt x="17246" y="225"/>
                  <a:pt x="17141" y="442"/>
                  <a:pt x="17002" y="658"/>
                </a:cubicBezTo>
                <a:cubicBezTo>
                  <a:pt x="16606" y="1268"/>
                  <a:pt x="16299" y="1989"/>
                  <a:pt x="16003" y="2686"/>
                </a:cubicBezTo>
                <a:cubicBezTo>
                  <a:pt x="15943" y="2827"/>
                  <a:pt x="15883" y="2968"/>
                  <a:pt x="15822" y="3108"/>
                </a:cubicBezTo>
                <a:cubicBezTo>
                  <a:pt x="15520" y="3806"/>
                  <a:pt x="15195" y="4326"/>
                  <a:pt x="14828" y="4698"/>
                </a:cubicBezTo>
                <a:cubicBezTo>
                  <a:pt x="14639" y="4889"/>
                  <a:pt x="14416" y="5034"/>
                  <a:pt x="14123" y="5155"/>
                </a:cubicBezTo>
                <a:cubicBezTo>
                  <a:pt x="13719" y="5322"/>
                  <a:pt x="13354" y="5605"/>
                  <a:pt x="13050" y="5860"/>
                </a:cubicBezTo>
                <a:cubicBezTo>
                  <a:pt x="12541" y="6288"/>
                  <a:pt x="11980" y="6685"/>
                  <a:pt x="11335" y="6686"/>
                </a:cubicBezTo>
                <a:cubicBezTo>
                  <a:pt x="11231" y="6686"/>
                  <a:pt x="11126" y="6727"/>
                  <a:pt x="11024" y="6766"/>
                </a:cubicBezTo>
                <a:lnTo>
                  <a:pt x="10988" y="6779"/>
                </a:lnTo>
                <a:cubicBezTo>
                  <a:pt x="10746" y="6871"/>
                  <a:pt x="10573" y="7083"/>
                  <a:pt x="10474" y="7409"/>
                </a:cubicBezTo>
                <a:cubicBezTo>
                  <a:pt x="10297" y="7990"/>
                  <a:pt x="10112" y="8387"/>
                  <a:pt x="9875" y="8695"/>
                </a:cubicBezTo>
                <a:cubicBezTo>
                  <a:pt x="9773" y="8828"/>
                  <a:pt x="9659" y="8942"/>
                  <a:pt x="9549" y="9052"/>
                </a:cubicBezTo>
                <a:cubicBezTo>
                  <a:pt x="9476" y="9126"/>
                  <a:pt x="9400" y="9201"/>
                  <a:pt x="9328" y="9282"/>
                </a:cubicBezTo>
                <a:cubicBezTo>
                  <a:pt x="8832" y="9841"/>
                  <a:pt x="8490" y="10598"/>
                  <a:pt x="8248" y="11194"/>
                </a:cubicBezTo>
                <a:cubicBezTo>
                  <a:pt x="8055" y="11669"/>
                  <a:pt x="7968" y="12178"/>
                  <a:pt x="7989" y="12706"/>
                </a:cubicBezTo>
                <a:cubicBezTo>
                  <a:pt x="7997" y="12914"/>
                  <a:pt x="7934" y="13035"/>
                  <a:pt x="7787" y="13087"/>
                </a:cubicBezTo>
                <a:cubicBezTo>
                  <a:pt x="7746" y="13102"/>
                  <a:pt x="7705" y="13115"/>
                  <a:pt x="7664" y="13129"/>
                </a:cubicBezTo>
                <a:cubicBezTo>
                  <a:pt x="7443" y="13205"/>
                  <a:pt x="7215" y="13283"/>
                  <a:pt x="7003" y="13445"/>
                </a:cubicBezTo>
                <a:cubicBezTo>
                  <a:pt x="6729" y="13654"/>
                  <a:pt x="6534" y="13930"/>
                  <a:pt x="6405" y="14284"/>
                </a:cubicBezTo>
                <a:cubicBezTo>
                  <a:pt x="6215" y="14808"/>
                  <a:pt x="5995" y="15429"/>
                  <a:pt x="5798" y="16078"/>
                </a:cubicBezTo>
                <a:cubicBezTo>
                  <a:pt x="5659" y="16535"/>
                  <a:pt x="5617" y="16956"/>
                  <a:pt x="5672" y="17366"/>
                </a:cubicBezTo>
                <a:cubicBezTo>
                  <a:pt x="5771" y="18107"/>
                  <a:pt x="6157" y="18559"/>
                  <a:pt x="6632" y="18491"/>
                </a:cubicBezTo>
                <a:cubicBezTo>
                  <a:pt x="7199" y="18409"/>
                  <a:pt x="7854" y="18230"/>
                  <a:pt x="8412" y="17526"/>
                </a:cubicBezTo>
                <a:cubicBezTo>
                  <a:pt x="8562" y="17337"/>
                  <a:pt x="8730" y="17173"/>
                  <a:pt x="8893" y="17013"/>
                </a:cubicBezTo>
                <a:cubicBezTo>
                  <a:pt x="8980" y="16928"/>
                  <a:pt x="9070" y="16840"/>
                  <a:pt x="9156" y="16749"/>
                </a:cubicBezTo>
                <a:cubicBezTo>
                  <a:pt x="9261" y="16638"/>
                  <a:pt x="9339" y="16517"/>
                  <a:pt x="9394" y="16379"/>
                </a:cubicBezTo>
                <a:cubicBezTo>
                  <a:pt x="9583" y="15905"/>
                  <a:pt x="9514" y="15530"/>
                  <a:pt x="9161" y="15126"/>
                </a:cubicBezTo>
                <a:cubicBezTo>
                  <a:pt x="8790" y="14700"/>
                  <a:pt x="8519" y="14310"/>
                  <a:pt x="8308" y="13898"/>
                </a:cubicBezTo>
                <a:cubicBezTo>
                  <a:pt x="8217" y="13720"/>
                  <a:pt x="8165" y="13561"/>
                  <a:pt x="8143" y="13396"/>
                </a:cubicBezTo>
                <a:cubicBezTo>
                  <a:pt x="8131" y="13310"/>
                  <a:pt x="8136" y="13247"/>
                  <a:pt x="8157" y="13210"/>
                </a:cubicBezTo>
                <a:cubicBezTo>
                  <a:pt x="8176" y="13176"/>
                  <a:pt x="8210" y="13159"/>
                  <a:pt x="8258" y="13162"/>
                </a:cubicBezTo>
                <a:cubicBezTo>
                  <a:pt x="9027" y="13203"/>
                  <a:pt x="9609" y="13473"/>
                  <a:pt x="10091" y="14012"/>
                </a:cubicBezTo>
                <a:cubicBezTo>
                  <a:pt x="10424" y="14385"/>
                  <a:pt x="10726" y="14617"/>
                  <a:pt x="11041" y="14741"/>
                </a:cubicBezTo>
                <a:cubicBezTo>
                  <a:pt x="11180" y="14796"/>
                  <a:pt x="11328" y="14875"/>
                  <a:pt x="11507" y="14990"/>
                </a:cubicBezTo>
                <a:cubicBezTo>
                  <a:pt x="11826" y="15194"/>
                  <a:pt x="12126" y="15278"/>
                  <a:pt x="12425" y="15246"/>
                </a:cubicBezTo>
                <a:cubicBezTo>
                  <a:pt x="12919" y="15194"/>
                  <a:pt x="13407" y="15369"/>
                  <a:pt x="13961" y="15801"/>
                </a:cubicBezTo>
                <a:cubicBezTo>
                  <a:pt x="14116" y="15922"/>
                  <a:pt x="14281" y="15982"/>
                  <a:pt x="14436" y="16033"/>
                </a:cubicBezTo>
                <a:cubicBezTo>
                  <a:pt x="14586" y="16083"/>
                  <a:pt x="14751" y="15967"/>
                  <a:pt x="14837" y="15751"/>
                </a:cubicBezTo>
                <a:cubicBezTo>
                  <a:pt x="14930" y="15518"/>
                  <a:pt x="14975" y="15237"/>
                  <a:pt x="14976" y="14866"/>
                </a:cubicBezTo>
                <a:cubicBezTo>
                  <a:pt x="14979" y="13931"/>
                  <a:pt x="15206" y="13134"/>
                  <a:pt x="15673" y="12430"/>
                </a:cubicBezTo>
                <a:cubicBezTo>
                  <a:pt x="15931" y="12040"/>
                  <a:pt x="16147" y="11588"/>
                  <a:pt x="16356" y="11151"/>
                </a:cubicBezTo>
                <a:cubicBezTo>
                  <a:pt x="16465" y="10923"/>
                  <a:pt x="16578" y="10687"/>
                  <a:pt x="16695" y="10463"/>
                </a:cubicBezTo>
                <a:cubicBezTo>
                  <a:pt x="16994" y="9893"/>
                  <a:pt x="17188" y="9211"/>
                  <a:pt x="17307" y="8318"/>
                </a:cubicBezTo>
                <a:cubicBezTo>
                  <a:pt x="17372" y="7831"/>
                  <a:pt x="17268" y="7383"/>
                  <a:pt x="17146" y="6928"/>
                </a:cubicBezTo>
                <a:lnTo>
                  <a:pt x="17141" y="6909"/>
                </a:lnTo>
                <a:cubicBezTo>
                  <a:pt x="17082" y="6687"/>
                  <a:pt x="17026" y="6475"/>
                  <a:pt x="17025" y="6233"/>
                </a:cubicBezTo>
                <a:cubicBezTo>
                  <a:pt x="17025" y="5988"/>
                  <a:pt x="17077" y="5847"/>
                  <a:pt x="17197" y="5772"/>
                </a:cubicBezTo>
                <a:cubicBezTo>
                  <a:pt x="17302" y="5707"/>
                  <a:pt x="17476" y="5794"/>
                  <a:pt x="17562" y="5954"/>
                </a:cubicBezTo>
                <a:cubicBezTo>
                  <a:pt x="17712" y="6236"/>
                  <a:pt x="17758" y="6573"/>
                  <a:pt x="17714" y="7051"/>
                </a:cubicBezTo>
                <a:cubicBezTo>
                  <a:pt x="17695" y="7252"/>
                  <a:pt x="17681" y="7489"/>
                  <a:pt x="17716" y="7719"/>
                </a:cubicBezTo>
                <a:cubicBezTo>
                  <a:pt x="17778" y="8133"/>
                  <a:pt x="18084" y="8477"/>
                  <a:pt x="18412" y="8501"/>
                </a:cubicBezTo>
                <a:cubicBezTo>
                  <a:pt x="18562" y="8512"/>
                  <a:pt x="18756" y="8506"/>
                  <a:pt x="18930" y="8354"/>
                </a:cubicBezTo>
                <a:cubicBezTo>
                  <a:pt x="19305" y="8028"/>
                  <a:pt x="19701" y="8027"/>
                  <a:pt x="20176" y="8352"/>
                </a:cubicBezTo>
                <a:cubicBezTo>
                  <a:pt x="20343" y="8466"/>
                  <a:pt x="20512" y="8550"/>
                  <a:pt x="20678" y="8602"/>
                </a:cubicBezTo>
                <a:cubicBezTo>
                  <a:pt x="20943" y="8686"/>
                  <a:pt x="21189" y="8862"/>
                  <a:pt x="21426" y="9033"/>
                </a:cubicBezTo>
                <a:cubicBezTo>
                  <a:pt x="21483" y="9074"/>
                  <a:pt x="21542" y="9114"/>
                  <a:pt x="21600" y="9154"/>
                </a:cubicBezTo>
                <a:lnTo>
                  <a:pt x="21600" y="9104"/>
                </a:lnTo>
                <a:cubicBezTo>
                  <a:pt x="21546" y="9066"/>
                  <a:pt x="21491" y="9030"/>
                  <a:pt x="21438" y="8992"/>
                </a:cubicBezTo>
                <a:cubicBezTo>
                  <a:pt x="21200" y="8821"/>
                  <a:pt x="20953" y="8643"/>
                  <a:pt x="20685" y="8559"/>
                </a:cubicBezTo>
                <a:cubicBezTo>
                  <a:pt x="20520" y="8507"/>
                  <a:pt x="20354" y="8423"/>
                  <a:pt x="20189" y="8311"/>
                </a:cubicBezTo>
                <a:cubicBezTo>
                  <a:pt x="19704" y="7980"/>
                  <a:pt x="19300" y="7982"/>
                  <a:pt x="18916" y="8316"/>
                </a:cubicBezTo>
                <a:cubicBezTo>
                  <a:pt x="18749" y="8462"/>
                  <a:pt x="18559" y="8468"/>
                  <a:pt x="18413" y="8457"/>
                </a:cubicBezTo>
                <a:cubicBezTo>
                  <a:pt x="18103" y="8434"/>
                  <a:pt x="17803" y="8099"/>
                  <a:pt x="17744" y="7710"/>
                </a:cubicBezTo>
                <a:cubicBezTo>
                  <a:pt x="17711" y="7487"/>
                  <a:pt x="17725" y="7255"/>
                  <a:pt x="17744" y="7058"/>
                </a:cubicBezTo>
                <a:cubicBezTo>
                  <a:pt x="17790" y="6567"/>
                  <a:pt x="17740" y="6217"/>
                  <a:pt x="17584" y="5926"/>
                </a:cubicBezTo>
                <a:cubicBezTo>
                  <a:pt x="17489" y="5749"/>
                  <a:pt x="17304" y="5657"/>
                  <a:pt x="17186" y="5730"/>
                </a:cubicBezTo>
                <a:cubicBezTo>
                  <a:pt x="17056" y="5811"/>
                  <a:pt x="16995" y="5971"/>
                  <a:pt x="16995" y="6233"/>
                </a:cubicBezTo>
                <a:cubicBezTo>
                  <a:pt x="16996" y="6484"/>
                  <a:pt x="17056" y="6709"/>
                  <a:pt x="17114" y="6926"/>
                </a:cubicBezTo>
                <a:lnTo>
                  <a:pt x="17119" y="6944"/>
                </a:lnTo>
                <a:cubicBezTo>
                  <a:pt x="17239" y="7392"/>
                  <a:pt x="17341" y="7834"/>
                  <a:pt x="17278" y="8308"/>
                </a:cubicBezTo>
                <a:cubicBezTo>
                  <a:pt x="17160" y="9195"/>
                  <a:pt x="16967" y="9872"/>
                  <a:pt x="16672" y="10436"/>
                </a:cubicBezTo>
                <a:cubicBezTo>
                  <a:pt x="16554" y="10661"/>
                  <a:pt x="16442" y="10896"/>
                  <a:pt x="16333" y="11124"/>
                </a:cubicBezTo>
                <a:cubicBezTo>
                  <a:pt x="16124" y="11560"/>
                  <a:pt x="15909" y="12009"/>
                  <a:pt x="15652" y="12397"/>
                </a:cubicBezTo>
                <a:cubicBezTo>
                  <a:pt x="15180" y="13110"/>
                  <a:pt x="14949" y="13917"/>
                  <a:pt x="14946" y="14864"/>
                </a:cubicBezTo>
                <a:cubicBezTo>
                  <a:pt x="14945" y="15228"/>
                  <a:pt x="14902" y="15502"/>
                  <a:pt x="14812" y="15728"/>
                </a:cubicBezTo>
                <a:cubicBezTo>
                  <a:pt x="14732" y="15927"/>
                  <a:pt x="14580" y="16035"/>
                  <a:pt x="14442" y="15989"/>
                </a:cubicBezTo>
                <a:cubicBezTo>
                  <a:pt x="14289" y="15939"/>
                  <a:pt x="14126" y="15879"/>
                  <a:pt x="13974" y="15761"/>
                </a:cubicBezTo>
                <a:cubicBezTo>
                  <a:pt x="13415" y="15325"/>
                  <a:pt x="12922" y="15148"/>
                  <a:pt x="12423" y="15201"/>
                </a:cubicBezTo>
                <a:cubicBezTo>
                  <a:pt x="12129" y="15233"/>
                  <a:pt x="11833" y="15151"/>
                  <a:pt x="11519" y="14949"/>
                </a:cubicBezTo>
                <a:cubicBezTo>
                  <a:pt x="11338" y="14833"/>
                  <a:pt x="11188" y="14753"/>
                  <a:pt x="11049" y="14698"/>
                </a:cubicBezTo>
                <a:cubicBezTo>
                  <a:pt x="10737" y="14575"/>
                  <a:pt x="10439" y="14345"/>
                  <a:pt x="10109" y="13976"/>
                </a:cubicBezTo>
                <a:cubicBezTo>
                  <a:pt x="9622" y="13431"/>
                  <a:pt x="9034" y="13158"/>
                  <a:pt x="8259" y="13117"/>
                </a:cubicBezTo>
                <a:cubicBezTo>
                  <a:pt x="8201" y="13114"/>
                  <a:pt x="8159" y="13135"/>
                  <a:pt x="8134" y="13180"/>
                </a:cubicBezTo>
                <a:cubicBezTo>
                  <a:pt x="8107" y="13229"/>
                  <a:pt x="8100" y="13302"/>
                  <a:pt x="8114" y="13404"/>
                </a:cubicBezTo>
                <a:cubicBezTo>
                  <a:pt x="8137" y="13576"/>
                  <a:pt x="8191" y="13742"/>
                  <a:pt x="8285" y="13926"/>
                </a:cubicBezTo>
                <a:cubicBezTo>
                  <a:pt x="8497" y="14340"/>
                  <a:pt x="8770" y="14733"/>
                  <a:pt x="9143" y="15161"/>
                </a:cubicBezTo>
                <a:cubicBezTo>
                  <a:pt x="9481" y="15548"/>
                  <a:pt x="9548" y="15906"/>
                  <a:pt x="9369" y="16356"/>
                </a:cubicBezTo>
                <a:cubicBezTo>
                  <a:pt x="9316" y="16489"/>
                  <a:pt x="9240" y="16605"/>
                  <a:pt x="9139" y="16712"/>
                </a:cubicBezTo>
                <a:cubicBezTo>
                  <a:pt x="9053" y="16803"/>
                  <a:pt x="8963" y="16891"/>
                  <a:pt x="8877" y="16976"/>
                </a:cubicBezTo>
                <a:cubicBezTo>
                  <a:pt x="8713" y="17136"/>
                  <a:pt x="8545" y="17301"/>
                  <a:pt x="8393" y="17492"/>
                </a:cubicBezTo>
                <a:cubicBezTo>
                  <a:pt x="7841" y="18188"/>
                  <a:pt x="7191" y="18364"/>
                  <a:pt x="6629" y="18446"/>
                </a:cubicBezTo>
                <a:cubicBezTo>
                  <a:pt x="6169" y="18512"/>
                  <a:pt x="5797" y="18074"/>
                  <a:pt x="5701" y="17356"/>
                </a:cubicBezTo>
                <a:cubicBezTo>
                  <a:pt x="5648" y="16957"/>
                  <a:pt x="5688" y="16545"/>
                  <a:pt x="5825" y="16098"/>
                </a:cubicBezTo>
                <a:cubicBezTo>
                  <a:pt x="6022" y="15450"/>
                  <a:pt x="6242" y="14827"/>
                  <a:pt x="6431" y="14304"/>
                </a:cubicBezTo>
                <a:cubicBezTo>
                  <a:pt x="6557" y="13958"/>
                  <a:pt x="6748" y="13691"/>
                  <a:pt x="7016" y="13486"/>
                </a:cubicBezTo>
                <a:cubicBezTo>
                  <a:pt x="7225" y="13327"/>
                  <a:pt x="7451" y="13248"/>
                  <a:pt x="7670" y="13173"/>
                </a:cubicBezTo>
                <a:cubicBezTo>
                  <a:pt x="7711" y="13159"/>
                  <a:pt x="7753" y="13145"/>
                  <a:pt x="7794" y="13131"/>
                </a:cubicBezTo>
                <a:cubicBezTo>
                  <a:pt x="7954" y="13073"/>
                  <a:pt x="8028" y="12934"/>
                  <a:pt x="8019" y="12704"/>
                </a:cubicBezTo>
                <a:cubicBezTo>
                  <a:pt x="7999" y="12185"/>
                  <a:pt x="8084" y="11685"/>
                  <a:pt x="8273" y="11218"/>
                </a:cubicBezTo>
                <a:cubicBezTo>
                  <a:pt x="8514" y="10624"/>
                  <a:pt x="8854" y="9874"/>
                  <a:pt x="9346" y="9319"/>
                </a:cubicBezTo>
                <a:cubicBezTo>
                  <a:pt x="9418" y="9239"/>
                  <a:pt x="9492" y="9163"/>
                  <a:pt x="9565" y="9089"/>
                </a:cubicBezTo>
                <a:cubicBezTo>
                  <a:pt x="9676" y="8978"/>
                  <a:pt x="9791" y="8863"/>
                  <a:pt x="9894" y="8728"/>
                </a:cubicBezTo>
                <a:cubicBezTo>
                  <a:pt x="10135" y="8416"/>
                  <a:pt x="10321" y="8015"/>
                  <a:pt x="10500" y="7428"/>
                </a:cubicBezTo>
                <a:cubicBezTo>
                  <a:pt x="10597" y="7111"/>
                  <a:pt x="10759" y="6913"/>
                  <a:pt x="10995" y="6823"/>
                </a:cubicBezTo>
                <a:lnTo>
                  <a:pt x="11031" y="6809"/>
                </a:lnTo>
                <a:cubicBezTo>
                  <a:pt x="11131" y="6771"/>
                  <a:pt x="11235" y="6731"/>
                  <a:pt x="11336" y="6731"/>
                </a:cubicBezTo>
                <a:cubicBezTo>
                  <a:pt x="11987" y="6730"/>
                  <a:pt x="12552" y="6331"/>
                  <a:pt x="13064" y="5899"/>
                </a:cubicBezTo>
                <a:cubicBezTo>
                  <a:pt x="13367" y="5645"/>
                  <a:pt x="13729" y="5364"/>
                  <a:pt x="14130" y="5199"/>
                </a:cubicBezTo>
                <a:cubicBezTo>
                  <a:pt x="14426" y="5077"/>
                  <a:pt x="14653" y="4929"/>
                  <a:pt x="14844" y="4735"/>
                </a:cubicBezTo>
                <a:cubicBezTo>
                  <a:pt x="15214" y="4360"/>
                  <a:pt x="15542" y="3835"/>
                  <a:pt x="15847" y="3132"/>
                </a:cubicBezTo>
                <a:cubicBezTo>
                  <a:pt x="15907" y="2992"/>
                  <a:pt x="15968" y="2852"/>
                  <a:pt x="16028" y="2711"/>
                </a:cubicBezTo>
                <a:cubicBezTo>
                  <a:pt x="16324" y="2016"/>
                  <a:pt x="16629" y="1297"/>
                  <a:pt x="17022" y="690"/>
                </a:cubicBezTo>
                <a:cubicBezTo>
                  <a:pt x="17169" y="464"/>
                  <a:pt x="17278" y="236"/>
                  <a:pt x="17355" y="0"/>
                </a:cubicBezTo>
                <a:lnTo>
                  <a:pt x="17321" y="0"/>
                </a:lnTo>
                <a:close/>
                <a:moveTo>
                  <a:pt x="17560" y="0"/>
                </a:moveTo>
                <a:cubicBezTo>
                  <a:pt x="17499" y="190"/>
                  <a:pt x="17421" y="356"/>
                  <a:pt x="17351" y="488"/>
                </a:cubicBezTo>
                <a:cubicBezTo>
                  <a:pt x="17280" y="620"/>
                  <a:pt x="17206" y="751"/>
                  <a:pt x="17133" y="879"/>
                </a:cubicBezTo>
                <a:cubicBezTo>
                  <a:pt x="16950" y="1203"/>
                  <a:pt x="16759" y="1538"/>
                  <a:pt x="16615" y="1919"/>
                </a:cubicBezTo>
                <a:cubicBezTo>
                  <a:pt x="16580" y="2012"/>
                  <a:pt x="16545" y="2105"/>
                  <a:pt x="16509" y="2198"/>
                </a:cubicBezTo>
                <a:cubicBezTo>
                  <a:pt x="16350" y="2616"/>
                  <a:pt x="16185" y="3049"/>
                  <a:pt x="16042" y="3489"/>
                </a:cubicBezTo>
                <a:cubicBezTo>
                  <a:pt x="15930" y="3838"/>
                  <a:pt x="15808" y="4256"/>
                  <a:pt x="15762" y="4705"/>
                </a:cubicBezTo>
                <a:cubicBezTo>
                  <a:pt x="15743" y="4887"/>
                  <a:pt x="15775" y="5056"/>
                  <a:pt x="15849" y="5168"/>
                </a:cubicBezTo>
                <a:cubicBezTo>
                  <a:pt x="15924" y="5279"/>
                  <a:pt x="16030" y="5325"/>
                  <a:pt x="16150" y="5294"/>
                </a:cubicBezTo>
                <a:cubicBezTo>
                  <a:pt x="16220" y="5277"/>
                  <a:pt x="16289" y="5240"/>
                  <a:pt x="16348" y="5207"/>
                </a:cubicBezTo>
                <a:cubicBezTo>
                  <a:pt x="16407" y="5174"/>
                  <a:pt x="16467" y="5138"/>
                  <a:pt x="16525" y="5103"/>
                </a:cubicBezTo>
                <a:cubicBezTo>
                  <a:pt x="16627" y="5041"/>
                  <a:pt x="16733" y="4976"/>
                  <a:pt x="16839" y="4929"/>
                </a:cubicBezTo>
                <a:cubicBezTo>
                  <a:pt x="17295" y="4731"/>
                  <a:pt x="17641" y="4858"/>
                  <a:pt x="17901" y="5318"/>
                </a:cubicBezTo>
                <a:cubicBezTo>
                  <a:pt x="18023" y="5536"/>
                  <a:pt x="18109" y="5750"/>
                  <a:pt x="18161" y="5972"/>
                </a:cubicBezTo>
                <a:cubicBezTo>
                  <a:pt x="18200" y="6138"/>
                  <a:pt x="18239" y="6309"/>
                  <a:pt x="18276" y="6473"/>
                </a:cubicBezTo>
                <a:cubicBezTo>
                  <a:pt x="18324" y="6687"/>
                  <a:pt x="18373" y="6906"/>
                  <a:pt x="18425" y="7121"/>
                </a:cubicBezTo>
                <a:cubicBezTo>
                  <a:pt x="18513" y="7480"/>
                  <a:pt x="18667" y="7605"/>
                  <a:pt x="18911" y="7513"/>
                </a:cubicBezTo>
                <a:cubicBezTo>
                  <a:pt x="18958" y="7496"/>
                  <a:pt x="19003" y="7478"/>
                  <a:pt x="19049" y="7459"/>
                </a:cubicBezTo>
                <a:lnTo>
                  <a:pt x="19067" y="7452"/>
                </a:lnTo>
                <a:cubicBezTo>
                  <a:pt x="19398" y="7321"/>
                  <a:pt x="19686" y="7385"/>
                  <a:pt x="19949" y="7646"/>
                </a:cubicBezTo>
                <a:cubicBezTo>
                  <a:pt x="20294" y="7987"/>
                  <a:pt x="20672" y="8188"/>
                  <a:pt x="21074" y="8244"/>
                </a:cubicBezTo>
                <a:cubicBezTo>
                  <a:pt x="21252" y="8268"/>
                  <a:pt x="21428" y="8331"/>
                  <a:pt x="21600" y="8431"/>
                </a:cubicBezTo>
                <a:lnTo>
                  <a:pt x="21600" y="8384"/>
                </a:lnTo>
                <a:cubicBezTo>
                  <a:pt x="21429" y="8286"/>
                  <a:pt x="21254" y="8223"/>
                  <a:pt x="21077" y="8199"/>
                </a:cubicBezTo>
                <a:cubicBezTo>
                  <a:pt x="20680" y="8144"/>
                  <a:pt x="20306" y="7945"/>
                  <a:pt x="19965" y="7608"/>
                </a:cubicBezTo>
                <a:cubicBezTo>
                  <a:pt x="19786" y="7430"/>
                  <a:pt x="19595" y="7342"/>
                  <a:pt x="19388" y="7342"/>
                </a:cubicBezTo>
                <a:cubicBezTo>
                  <a:pt x="19283" y="7342"/>
                  <a:pt x="19173" y="7364"/>
                  <a:pt x="19059" y="7409"/>
                </a:cubicBezTo>
                <a:lnTo>
                  <a:pt x="19042" y="7416"/>
                </a:lnTo>
                <a:cubicBezTo>
                  <a:pt x="18996" y="7434"/>
                  <a:pt x="18950" y="7453"/>
                  <a:pt x="18904" y="7471"/>
                </a:cubicBezTo>
                <a:cubicBezTo>
                  <a:pt x="18674" y="7557"/>
                  <a:pt x="18535" y="7444"/>
                  <a:pt x="18453" y="7106"/>
                </a:cubicBezTo>
                <a:cubicBezTo>
                  <a:pt x="18401" y="6891"/>
                  <a:pt x="18351" y="6671"/>
                  <a:pt x="18303" y="6458"/>
                </a:cubicBezTo>
                <a:cubicBezTo>
                  <a:pt x="18266" y="6294"/>
                  <a:pt x="18228" y="6123"/>
                  <a:pt x="18189" y="5957"/>
                </a:cubicBezTo>
                <a:cubicBezTo>
                  <a:pt x="18136" y="5729"/>
                  <a:pt x="18048" y="5511"/>
                  <a:pt x="17923" y="5289"/>
                </a:cubicBezTo>
                <a:cubicBezTo>
                  <a:pt x="17655" y="4814"/>
                  <a:pt x="17298" y="4681"/>
                  <a:pt x="16831" y="4886"/>
                </a:cubicBezTo>
                <a:cubicBezTo>
                  <a:pt x="16723" y="4933"/>
                  <a:pt x="16617" y="4998"/>
                  <a:pt x="16514" y="5061"/>
                </a:cubicBezTo>
                <a:cubicBezTo>
                  <a:pt x="16456" y="5096"/>
                  <a:pt x="16397" y="5132"/>
                  <a:pt x="16338" y="5164"/>
                </a:cubicBezTo>
                <a:cubicBezTo>
                  <a:pt x="16280" y="5197"/>
                  <a:pt x="16211" y="5232"/>
                  <a:pt x="16144" y="5249"/>
                </a:cubicBezTo>
                <a:cubicBezTo>
                  <a:pt x="16034" y="5277"/>
                  <a:pt x="15938" y="5237"/>
                  <a:pt x="15870" y="5136"/>
                </a:cubicBezTo>
                <a:cubicBezTo>
                  <a:pt x="15802" y="5033"/>
                  <a:pt x="15773" y="4884"/>
                  <a:pt x="15791" y="4713"/>
                </a:cubicBezTo>
                <a:cubicBezTo>
                  <a:pt x="15836" y="4270"/>
                  <a:pt x="15957" y="3855"/>
                  <a:pt x="16069" y="3509"/>
                </a:cubicBezTo>
                <a:cubicBezTo>
                  <a:pt x="16211" y="3069"/>
                  <a:pt x="16375" y="2638"/>
                  <a:pt x="16535" y="2220"/>
                </a:cubicBezTo>
                <a:cubicBezTo>
                  <a:pt x="16570" y="2127"/>
                  <a:pt x="16606" y="2035"/>
                  <a:pt x="16641" y="1942"/>
                </a:cubicBezTo>
                <a:cubicBezTo>
                  <a:pt x="16784" y="1565"/>
                  <a:pt x="16973" y="1231"/>
                  <a:pt x="17156" y="909"/>
                </a:cubicBezTo>
                <a:cubicBezTo>
                  <a:pt x="17228" y="781"/>
                  <a:pt x="17303" y="647"/>
                  <a:pt x="17374" y="514"/>
                </a:cubicBezTo>
                <a:cubicBezTo>
                  <a:pt x="17448" y="376"/>
                  <a:pt x="17530" y="202"/>
                  <a:pt x="17593" y="0"/>
                </a:cubicBezTo>
                <a:lnTo>
                  <a:pt x="17560" y="0"/>
                </a:lnTo>
                <a:close/>
                <a:moveTo>
                  <a:pt x="17763" y="0"/>
                </a:moveTo>
                <a:cubicBezTo>
                  <a:pt x="17696" y="252"/>
                  <a:pt x="17594" y="463"/>
                  <a:pt x="17503" y="628"/>
                </a:cubicBezTo>
                <a:cubicBezTo>
                  <a:pt x="17473" y="683"/>
                  <a:pt x="17441" y="738"/>
                  <a:pt x="17411" y="792"/>
                </a:cubicBezTo>
                <a:cubicBezTo>
                  <a:pt x="17141" y="1279"/>
                  <a:pt x="16863" y="1781"/>
                  <a:pt x="16719" y="2411"/>
                </a:cubicBezTo>
                <a:cubicBezTo>
                  <a:pt x="16694" y="2523"/>
                  <a:pt x="16664" y="2635"/>
                  <a:pt x="16635" y="2742"/>
                </a:cubicBezTo>
                <a:cubicBezTo>
                  <a:pt x="16558" y="3025"/>
                  <a:pt x="16479" y="3318"/>
                  <a:pt x="16478" y="3643"/>
                </a:cubicBezTo>
                <a:cubicBezTo>
                  <a:pt x="16477" y="3878"/>
                  <a:pt x="16549" y="4030"/>
                  <a:pt x="16691" y="4096"/>
                </a:cubicBezTo>
                <a:cubicBezTo>
                  <a:pt x="16808" y="4150"/>
                  <a:pt x="16935" y="4183"/>
                  <a:pt x="17082" y="4197"/>
                </a:cubicBezTo>
                <a:cubicBezTo>
                  <a:pt x="17594" y="4247"/>
                  <a:pt x="17978" y="4539"/>
                  <a:pt x="18258" y="5089"/>
                </a:cubicBezTo>
                <a:cubicBezTo>
                  <a:pt x="18352" y="5276"/>
                  <a:pt x="18436" y="5492"/>
                  <a:pt x="18530" y="5791"/>
                </a:cubicBezTo>
                <a:cubicBezTo>
                  <a:pt x="18676" y="6259"/>
                  <a:pt x="18903" y="6538"/>
                  <a:pt x="19206" y="6621"/>
                </a:cubicBezTo>
                <a:cubicBezTo>
                  <a:pt x="19507" y="6703"/>
                  <a:pt x="19800" y="6884"/>
                  <a:pt x="20128" y="7190"/>
                </a:cubicBezTo>
                <a:cubicBezTo>
                  <a:pt x="20339" y="7386"/>
                  <a:pt x="20565" y="7574"/>
                  <a:pt x="20823" y="7574"/>
                </a:cubicBezTo>
                <a:cubicBezTo>
                  <a:pt x="20868" y="7574"/>
                  <a:pt x="20915" y="7568"/>
                  <a:pt x="20963" y="7556"/>
                </a:cubicBezTo>
                <a:cubicBezTo>
                  <a:pt x="21197" y="7493"/>
                  <a:pt x="21410" y="7382"/>
                  <a:pt x="21600" y="7226"/>
                </a:cubicBezTo>
                <a:lnTo>
                  <a:pt x="21600" y="7172"/>
                </a:lnTo>
                <a:cubicBezTo>
                  <a:pt x="21409" y="7333"/>
                  <a:pt x="21194" y="7449"/>
                  <a:pt x="20958" y="7512"/>
                </a:cubicBezTo>
                <a:cubicBezTo>
                  <a:pt x="20651" y="7594"/>
                  <a:pt x="20387" y="7379"/>
                  <a:pt x="20144" y="7152"/>
                </a:cubicBezTo>
                <a:cubicBezTo>
                  <a:pt x="19813" y="6843"/>
                  <a:pt x="19516" y="6661"/>
                  <a:pt x="19211" y="6577"/>
                </a:cubicBezTo>
                <a:cubicBezTo>
                  <a:pt x="18919" y="6497"/>
                  <a:pt x="18699" y="6226"/>
                  <a:pt x="18557" y="5772"/>
                </a:cubicBezTo>
                <a:cubicBezTo>
                  <a:pt x="18462" y="5470"/>
                  <a:pt x="18377" y="5251"/>
                  <a:pt x="18281" y="5062"/>
                </a:cubicBezTo>
                <a:cubicBezTo>
                  <a:pt x="17996" y="4500"/>
                  <a:pt x="17605" y="4204"/>
                  <a:pt x="17084" y="4153"/>
                </a:cubicBezTo>
                <a:cubicBezTo>
                  <a:pt x="16940" y="4139"/>
                  <a:pt x="16814" y="4107"/>
                  <a:pt x="16700" y="4054"/>
                </a:cubicBezTo>
                <a:cubicBezTo>
                  <a:pt x="16569" y="3993"/>
                  <a:pt x="16507" y="3859"/>
                  <a:pt x="16508" y="3643"/>
                </a:cubicBezTo>
                <a:cubicBezTo>
                  <a:pt x="16509" y="3327"/>
                  <a:pt x="16586" y="3038"/>
                  <a:pt x="16662" y="2759"/>
                </a:cubicBezTo>
                <a:cubicBezTo>
                  <a:pt x="16691" y="2650"/>
                  <a:pt x="16722" y="2539"/>
                  <a:pt x="16747" y="2426"/>
                </a:cubicBezTo>
                <a:cubicBezTo>
                  <a:pt x="16889" y="1804"/>
                  <a:pt x="17166" y="1305"/>
                  <a:pt x="17434" y="822"/>
                </a:cubicBezTo>
                <a:cubicBezTo>
                  <a:pt x="17465" y="768"/>
                  <a:pt x="17495" y="712"/>
                  <a:pt x="17525" y="657"/>
                </a:cubicBezTo>
                <a:cubicBezTo>
                  <a:pt x="17620" y="485"/>
                  <a:pt x="17728" y="266"/>
                  <a:pt x="17796" y="0"/>
                </a:cubicBezTo>
                <a:lnTo>
                  <a:pt x="17763" y="0"/>
                </a:lnTo>
                <a:close/>
                <a:moveTo>
                  <a:pt x="17852" y="0"/>
                </a:moveTo>
                <a:cubicBezTo>
                  <a:pt x="17851" y="3"/>
                  <a:pt x="17851" y="5"/>
                  <a:pt x="17850" y="8"/>
                </a:cubicBezTo>
                <a:lnTo>
                  <a:pt x="17844" y="29"/>
                </a:lnTo>
                <a:cubicBezTo>
                  <a:pt x="17754" y="354"/>
                  <a:pt x="17628" y="642"/>
                  <a:pt x="17469" y="884"/>
                </a:cubicBezTo>
                <a:cubicBezTo>
                  <a:pt x="17004" y="1597"/>
                  <a:pt x="16768" y="2492"/>
                  <a:pt x="16598" y="3273"/>
                </a:cubicBezTo>
                <a:cubicBezTo>
                  <a:pt x="16581" y="3348"/>
                  <a:pt x="16570" y="3423"/>
                  <a:pt x="16565" y="3494"/>
                </a:cubicBezTo>
                <a:cubicBezTo>
                  <a:pt x="16543" y="3803"/>
                  <a:pt x="16608" y="3950"/>
                  <a:pt x="16810" y="4036"/>
                </a:cubicBezTo>
                <a:cubicBezTo>
                  <a:pt x="16902" y="4075"/>
                  <a:pt x="16997" y="4083"/>
                  <a:pt x="17089" y="4091"/>
                </a:cubicBezTo>
                <a:cubicBezTo>
                  <a:pt x="17155" y="4096"/>
                  <a:pt x="17223" y="4102"/>
                  <a:pt x="17288" y="4119"/>
                </a:cubicBezTo>
                <a:cubicBezTo>
                  <a:pt x="17867" y="4272"/>
                  <a:pt x="18289" y="4751"/>
                  <a:pt x="18543" y="5546"/>
                </a:cubicBezTo>
                <a:cubicBezTo>
                  <a:pt x="18566" y="5617"/>
                  <a:pt x="18591" y="5687"/>
                  <a:pt x="18616" y="5754"/>
                </a:cubicBezTo>
                <a:cubicBezTo>
                  <a:pt x="18633" y="5803"/>
                  <a:pt x="18650" y="5851"/>
                  <a:pt x="18667" y="5899"/>
                </a:cubicBezTo>
                <a:cubicBezTo>
                  <a:pt x="18782" y="6236"/>
                  <a:pt x="18979" y="6442"/>
                  <a:pt x="19269" y="6529"/>
                </a:cubicBezTo>
                <a:cubicBezTo>
                  <a:pt x="19580" y="6622"/>
                  <a:pt x="19871" y="6803"/>
                  <a:pt x="20136" y="7066"/>
                </a:cubicBezTo>
                <a:cubicBezTo>
                  <a:pt x="20157" y="7086"/>
                  <a:pt x="20180" y="7103"/>
                  <a:pt x="20201" y="7120"/>
                </a:cubicBezTo>
                <a:cubicBezTo>
                  <a:pt x="20223" y="7138"/>
                  <a:pt x="20244" y="7155"/>
                  <a:pt x="20264" y="7175"/>
                </a:cubicBezTo>
                <a:cubicBezTo>
                  <a:pt x="20632" y="7543"/>
                  <a:pt x="21029" y="7548"/>
                  <a:pt x="21512" y="7192"/>
                </a:cubicBezTo>
                <a:cubicBezTo>
                  <a:pt x="21532" y="7178"/>
                  <a:pt x="21553" y="7159"/>
                  <a:pt x="21572" y="7141"/>
                </a:cubicBezTo>
                <a:cubicBezTo>
                  <a:pt x="21581" y="7132"/>
                  <a:pt x="21591" y="7126"/>
                  <a:pt x="21600" y="7118"/>
                </a:cubicBezTo>
                <a:lnTo>
                  <a:pt x="21600" y="7064"/>
                </a:lnTo>
                <a:cubicBezTo>
                  <a:pt x="21585" y="7076"/>
                  <a:pt x="21570" y="7089"/>
                  <a:pt x="21556" y="7102"/>
                </a:cubicBezTo>
                <a:cubicBezTo>
                  <a:pt x="21537" y="7121"/>
                  <a:pt x="21518" y="7138"/>
                  <a:pt x="21499" y="7152"/>
                </a:cubicBezTo>
                <a:cubicBezTo>
                  <a:pt x="21026" y="7500"/>
                  <a:pt x="20639" y="7495"/>
                  <a:pt x="20280" y="7137"/>
                </a:cubicBezTo>
                <a:cubicBezTo>
                  <a:pt x="20259" y="7116"/>
                  <a:pt x="20236" y="7098"/>
                  <a:pt x="20215" y="7081"/>
                </a:cubicBezTo>
                <a:cubicBezTo>
                  <a:pt x="20194" y="7064"/>
                  <a:pt x="20172" y="7046"/>
                  <a:pt x="20153" y="7027"/>
                </a:cubicBezTo>
                <a:cubicBezTo>
                  <a:pt x="19884" y="6761"/>
                  <a:pt x="19589" y="6579"/>
                  <a:pt x="19274" y="6485"/>
                </a:cubicBezTo>
                <a:cubicBezTo>
                  <a:pt x="18994" y="6401"/>
                  <a:pt x="18803" y="6203"/>
                  <a:pt x="18693" y="5879"/>
                </a:cubicBezTo>
                <a:cubicBezTo>
                  <a:pt x="18676" y="5830"/>
                  <a:pt x="18659" y="5781"/>
                  <a:pt x="18642" y="5732"/>
                </a:cubicBezTo>
                <a:cubicBezTo>
                  <a:pt x="18617" y="5666"/>
                  <a:pt x="18592" y="5597"/>
                  <a:pt x="18570" y="5528"/>
                </a:cubicBezTo>
                <a:cubicBezTo>
                  <a:pt x="18311" y="4718"/>
                  <a:pt x="17882" y="4229"/>
                  <a:pt x="17294" y="4074"/>
                </a:cubicBezTo>
                <a:cubicBezTo>
                  <a:pt x="17226" y="4056"/>
                  <a:pt x="17158" y="4051"/>
                  <a:pt x="17091" y="4045"/>
                </a:cubicBezTo>
                <a:cubicBezTo>
                  <a:pt x="17001" y="4037"/>
                  <a:pt x="16907" y="4030"/>
                  <a:pt x="16818" y="3992"/>
                </a:cubicBezTo>
                <a:cubicBezTo>
                  <a:pt x="16630" y="3912"/>
                  <a:pt x="16573" y="3788"/>
                  <a:pt x="16594" y="3499"/>
                </a:cubicBezTo>
                <a:cubicBezTo>
                  <a:pt x="16599" y="3431"/>
                  <a:pt x="16610" y="3359"/>
                  <a:pt x="16626" y="3287"/>
                </a:cubicBezTo>
                <a:cubicBezTo>
                  <a:pt x="16795" y="2510"/>
                  <a:pt x="17029" y="1621"/>
                  <a:pt x="17490" y="916"/>
                </a:cubicBezTo>
                <a:cubicBezTo>
                  <a:pt x="17652" y="669"/>
                  <a:pt x="17780" y="376"/>
                  <a:pt x="17872" y="45"/>
                </a:cubicBezTo>
                <a:lnTo>
                  <a:pt x="17877" y="26"/>
                </a:lnTo>
                <a:cubicBezTo>
                  <a:pt x="17879" y="18"/>
                  <a:pt x="17881" y="9"/>
                  <a:pt x="17884" y="0"/>
                </a:cubicBezTo>
                <a:lnTo>
                  <a:pt x="17852" y="0"/>
                </a:lnTo>
                <a:close/>
                <a:moveTo>
                  <a:pt x="18021" y="0"/>
                </a:moveTo>
                <a:cubicBezTo>
                  <a:pt x="17934" y="339"/>
                  <a:pt x="17791" y="663"/>
                  <a:pt x="17574" y="1014"/>
                </a:cubicBezTo>
                <a:cubicBezTo>
                  <a:pt x="17246" y="1546"/>
                  <a:pt x="17075" y="2021"/>
                  <a:pt x="17019" y="2556"/>
                </a:cubicBezTo>
                <a:cubicBezTo>
                  <a:pt x="16964" y="3079"/>
                  <a:pt x="17067" y="3395"/>
                  <a:pt x="17362" y="3612"/>
                </a:cubicBezTo>
                <a:cubicBezTo>
                  <a:pt x="17585" y="3777"/>
                  <a:pt x="17813" y="3935"/>
                  <a:pt x="18040" y="4082"/>
                </a:cubicBezTo>
                <a:cubicBezTo>
                  <a:pt x="18415" y="4327"/>
                  <a:pt x="18670" y="4692"/>
                  <a:pt x="18820" y="5198"/>
                </a:cubicBezTo>
                <a:cubicBezTo>
                  <a:pt x="18930" y="5567"/>
                  <a:pt x="19119" y="5846"/>
                  <a:pt x="19380" y="6026"/>
                </a:cubicBezTo>
                <a:cubicBezTo>
                  <a:pt x="19463" y="6082"/>
                  <a:pt x="19546" y="6143"/>
                  <a:pt x="19627" y="6201"/>
                </a:cubicBezTo>
                <a:cubicBezTo>
                  <a:pt x="19867" y="6373"/>
                  <a:pt x="20115" y="6551"/>
                  <a:pt x="20376" y="6668"/>
                </a:cubicBezTo>
                <a:cubicBezTo>
                  <a:pt x="20637" y="6784"/>
                  <a:pt x="20850" y="6663"/>
                  <a:pt x="21010" y="6309"/>
                </a:cubicBezTo>
                <a:cubicBezTo>
                  <a:pt x="21034" y="6256"/>
                  <a:pt x="21058" y="6203"/>
                  <a:pt x="21081" y="6150"/>
                </a:cubicBezTo>
                <a:cubicBezTo>
                  <a:pt x="21194" y="5896"/>
                  <a:pt x="21310" y="5633"/>
                  <a:pt x="21465" y="5423"/>
                </a:cubicBezTo>
                <a:cubicBezTo>
                  <a:pt x="21505" y="5369"/>
                  <a:pt x="21550" y="5312"/>
                  <a:pt x="21600" y="5259"/>
                </a:cubicBezTo>
                <a:lnTo>
                  <a:pt x="21600" y="5206"/>
                </a:lnTo>
                <a:cubicBezTo>
                  <a:pt x="21542" y="5264"/>
                  <a:pt x="21490" y="5329"/>
                  <a:pt x="21445" y="5391"/>
                </a:cubicBezTo>
                <a:cubicBezTo>
                  <a:pt x="21287" y="5604"/>
                  <a:pt x="21170" y="5869"/>
                  <a:pt x="21057" y="6126"/>
                </a:cubicBezTo>
                <a:cubicBezTo>
                  <a:pt x="21033" y="6179"/>
                  <a:pt x="21010" y="6231"/>
                  <a:pt x="20986" y="6284"/>
                </a:cubicBezTo>
                <a:cubicBezTo>
                  <a:pt x="20834" y="6620"/>
                  <a:pt x="20631" y="6734"/>
                  <a:pt x="20384" y="6623"/>
                </a:cubicBezTo>
                <a:cubicBezTo>
                  <a:pt x="20125" y="6508"/>
                  <a:pt x="19878" y="6331"/>
                  <a:pt x="19640" y="6159"/>
                </a:cubicBezTo>
                <a:cubicBezTo>
                  <a:pt x="19559" y="6101"/>
                  <a:pt x="19475" y="6041"/>
                  <a:pt x="19392" y="5984"/>
                </a:cubicBezTo>
                <a:cubicBezTo>
                  <a:pt x="19138" y="5810"/>
                  <a:pt x="18954" y="5540"/>
                  <a:pt x="18847" y="5180"/>
                </a:cubicBezTo>
                <a:cubicBezTo>
                  <a:pt x="18694" y="4664"/>
                  <a:pt x="18434" y="4290"/>
                  <a:pt x="18052" y="4041"/>
                </a:cubicBezTo>
                <a:cubicBezTo>
                  <a:pt x="17826" y="3894"/>
                  <a:pt x="17598" y="3736"/>
                  <a:pt x="17375" y="3572"/>
                </a:cubicBezTo>
                <a:cubicBezTo>
                  <a:pt x="17089" y="3362"/>
                  <a:pt x="16994" y="3069"/>
                  <a:pt x="17048" y="2563"/>
                </a:cubicBezTo>
                <a:cubicBezTo>
                  <a:pt x="17103" y="2037"/>
                  <a:pt x="17272" y="1570"/>
                  <a:pt x="17596" y="1046"/>
                </a:cubicBezTo>
                <a:cubicBezTo>
                  <a:pt x="17815" y="690"/>
                  <a:pt x="17963" y="350"/>
                  <a:pt x="18052" y="0"/>
                </a:cubicBezTo>
                <a:lnTo>
                  <a:pt x="18021" y="0"/>
                </a:lnTo>
                <a:close/>
                <a:moveTo>
                  <a:pt x="19850" y="0"/>
                </a:moveTo>
                <a:cubicBezTo>
                  <a:pt x="19879" y="312"/>
                  <a:pt x="19935" y="615"/>
                  <a:pt x="20124" y="844"/>
                </a:cubicBezTo>
                <a:cubicBezTo>
                  <a:pt x="20257" y="1006"/>
                  <a:pt x="20405" y="1089"/>
                  <a:pt x="20546" y="1155"/>
                </a:cubicBezTo>
                <a:cubicBezTo>
                  <a:pt x="20807" y="1278"/>
                  <a:pt x="21123" y="1490"/>
                  <a:pt x="21242" y="2044"/>
                </a:cubicBezTo>
                <a:cubicBezTo>
                  <a:pt x="21314" y="2379"/>
                  <a:pt x="21448" y="2638"/>
                  <a:pt x="21600" y="2860"/>
                </a:cubicBezTo>
                <a:lnTo>
                  <a:pt x="21600" y="2797"/>
                </a:lnTo>
                <a:cubicBezTo>
                  <a:pt x="21460" y="2586"/>
                  <a:pt x="21337" y="2342"/>
                  <a:pt x="21270" y="2031"/>
                </a:cubicBezTo>
                <a:cubicBezTo>
                  <a:pt x="21147" y="1457"/>
                  <a:pt x="20823" y="1239"/>
                  <a:pt x="20555" y="1112"/>
                </a:cubicBezTo>
                <a:cubicBezTo>
                  <a:pt x="20417" y="1048"/>
                  <a:pt x="20272" y="966"/>
                  <a:pt x="20143" y="809"/>
                </a:cubicBezTo>
                <a:cubicBezTo>
                  <a:pt x="19962" y="590"/>
                  <a:pt x="19909" y="307"/>
                  <a:pt x="19881" y="0"/>
                </a:cubicBezTo>
                <a:lnTo>
                  <a:pt x="19850" y="0"/>
                </a:lnTo>
                <a:close/>
                <a:moveTo>
                  <a:pt x="20396" y="0"/>
                </a:moveTo>
                <a:cubicBezTo>
                  <a:pt x="20509" y="240"/>
                  <a:pt x="20683" y="404"/>
                  <a:pt x="20933" y="505"/>
                </a:cubicBezTo>
                <a:cubicBezTo>
                  <a:pt x="21156" y="595"/>
                  <a:pt x="21384" y="690"/>
                  <a:pt x="21600" y="836"/>
                </a:cubicBezTo>
                <a:lnTo>
                  <a:pt x="21600" y="789"/>
                </a:lnTo>
                <a:cubicBezTo>
                  <a:pt x="21385" y="646"/>
                  <a:pt x="21161" y="551"/>
                  <a:pt x="20942" y="462"/>
                </a:cubicBezTo>
                <a:cubicBezTo>
                  <a:pt x="20709" y="369"/>
                  <a:pt x="20544" y="217"/>
                  <a:pt x="20435" y="0"/>
                </a:cubicBezTo>
                <a:lnTo>
                  <a:pt x="20396" y="0"/>
                </a:lnTo>
                <a:close/>
                <a:moveTo>
                  <a:pt x="20489" y="0"/>
                </a:moveTo>
                <a:cubicBezTo>
                  <a:pt x="20622" y="240"/>
                  <a:pt x="20805" y="343"/>
                  <a:pt x="20970" y="411"/>
                </a:cubicBezTo>
                <a:lnTo>
                  <a:pt x="21027" y="434"/>
                </a:lnTo>
                <a:cubicBezTo>
                  <a:pt x="21205" y="506"/>
                  <a:pt x="21389" y="581"/>
                  <a:pt x="21563" y="688"/>
                </a:cubicBezTo>
                <a:cubicBezTo>
                  <a:pt x="21577" y="697"/>
                  <a:pt x="21588" y="706"/>
                  <a:pt x="21600" y="716"/>
                </a:cubicBezTo>
                <a:lnTo>
                  <a:pt x="21600" y="666"/>
                </a:lnTo>
                <a:cubicBezTo>
                  <a:pt x="21591" y="659"/>
                  <a:pt x="21582" y="653"/>
                  <a:pt x="21574" y="648"/>
                </a:cubicBezTo>
                <a:cubicBezTo>
                  <a:pt x="21398" y="539"/>
                  <a:pt x="21214" y="463"/>
                  <a:pt x="21035" y="390"/>
                </a:cubicBezTo>
                <a:lnTo>
                  <a:pt x="20977" y="367"/>
                </a:lnTo>
                <a:cubicBezTo>
                  <a:pt x="20824" y="304"/>
                  <a:pt x="20654" y="210"/>
                  <a:pt x="20528" y="0"/>
                </a:cubicBezTo>
                <a:lnTo>
                  <a:pt x="20489" y="0"/>
                </a:lnTo>
                <a:close/>
                <a:moveTo>
                  <a:pt x="301" y="4439"/>
                </a:moveTo>
                <a:cubicBezTo>
                  <a:pt x="273" y="4439"/>
                  <a:pt x="247" y="4441"/>
                  <a:pt x="220" y="4446"/>
                </a:cubicBezTo>
                <a:cubicBezTo>
                  <a:pt x="141" y="4461"/>
                  <a:pt x="68" y="4498"/>
                  <a:pt x="0" y="4548"/>
                </a:cubicBezTo>
                <a:lnTo>
                  <a:pt x="0" y="4599"/>
                </a:lnTo>
                <a:cubicBezTo>
                  <a:pt x="70" y="4547"/>
                  <a:pt x="144" y="4506"/>
                  <a:pt x="225" y="4491"/>
                </a:cubicBezTo>
                <a:cubicBezTo>
                  <a:pt x="274" y="4482"/>
                  <a:pt x="327" y="4482"/>
                  <a:pt x="382" y="4494"/>
                </a:cubicBezTo>
                <a:cubicBezTo>
                  <a:pt x="464" y="4512"/>
                  <a:pt x="585" y="4646"/>
                  <a:pt x="664" y="4806"/>
                </a:cubicBezTo>
                <a:cubicBezTo>
                  <a:pt x="715" y="4911"/>
                  <a:pt x="739" y="5008"/>
                  <a:pt x="732" y="5080"/>
                </a:cubicBezTo>
                <a:cubicBezTo>
                  <a:pt x="714" y="5271"/>
                  <a:pt x="609" y="5366"/>
                  <a:pt x="497" y="5440"/>
                </a:cubicBezTo>
                <a:cubicBezTo>
                  <a:pt x="336" y="5546"/>
                  <a:pt x="171" y="5649"/>
                  <a:pt x="12" y="5749"/>
                </a:cubicBezTo>
                <a:cubicBezTo>
                  <a:pt x="8" y="5751"/>
                  <a:pt x="4" y="5754"/>
                  <a:pt x="0" y="5756"/>
                </a:cubicBezTo>
                <a:lnTo>
                  <a:pt x="0" y="5804"/>
                </a:lnTo>
                <a:cubicBezTo>
                  <a:pt x="8" y="5800"/>
                  <a:pt x="15" y="5795"/>
                  <a:pt x="23" y="5790"/>
                </a:cubicBezTo>
                <a:cubicBezTo>
                  <a:pt x="182" y="5690"/>
                  <a:pt x="348" y="5587"/>
                  <a:pt x="509" y="5481"/>
                </a:cubicBezTo>
                <a:cubicBezTo>
                  <a:pt x="628" y="5402"/>
                  <a:pt x="741" y="5299"/>
                  <a:pt x="762" y="5087"/>
                </a:cubicBezTo>
                <a:cubicBezTo>
                  <a:pt x="770" y="5003"/>
                  <a:pt x="744" y="4893"/>
                  <a:pt x="687" y="4779"/>
                </a:cubicBezTo>
                <a:cubicBezTo>
                  <a:pt x="603" y="4607"/>
                  <a:pt x="477" y="4468"/>
                  <a:pt x="386" y="4449"/>
                </a:cubicBezTo>
                <a:cubicBezTo>
                  <a:pt x="357" y="4442"/>
                  <a:pt x="329" y="4440"/>
                  <a:pt x="301" y="4439"/>
                </a:cubicBezTo>
                <a:close/>
                <a:moveTo>
                  <a:pt x="7952" y="5185"/>
                </a:moveTo>
                <a:cubicBezTo>
                  <a:pt x="7916" y="5183"/>
                  <a:pt x="7881" y="5184"/>
                  <a:pt x="7847" y="5186"/>
                </a:cubicBezTo>
                <a:cubicBezTo>
                  <a:pt x="7641" y="5202"/>
                  <a:pt x="7462" y="5299"/>
                  <a:pt x="7305" y="5482"/>
                </a:cubicBezTo>
                <a:cubicBezTo>
                  <a:pt x="6878" y="5978"/>
                  <a:pt x="6531" y="6572"/>
                  <a:pt x="6154" y="7239"/>
                </a:cubicBezTo>
                <a:cubicBezTo>
                  <a:pt x="5997" y="7516"/>
                  <a:pt x="5871" y="7830"/>
                  <a:pt x="5749" y="8134"/>
                </a:cubicBezTo>
                <a:cubicBezTo>
                  <a:pt x="5674" y="8321"/>
                  <a:pt x="5596" y="8513"/>
                  <a:pt x="5512" y="8695"/>
                </a:cubicBezTo>
                <a:cubicBezTo>
                  <a:pt x="5295" y="9169"/>
                  <a:pt x="5111" y="9265"/>
                  <a:pt x="4755" y="9088"/>
                </a:cubicBezTo>
                <a:cubicBezTo>
                  <a:pt x="4741" y="9081"/>
                  <a:pt x="4726" y="9074"/>
                  <a:pt x="4712" y="9068"/>
                </a:cubicBezTo>
                <a:cubicBezTo>
                  <a:pt x="4672" y="9048"/>
                  <a:pt x="4630" y="9027"/>
                  <a:pt x="4590" y="9003"/>
                </a:cubicBezTo>
                <a:cubicBezTo>
                  <a:pt x="3850" y="8551"/>
                  <a:pt x="3065" y="8528"/>
                  <a:pt x="2119" y="8931"/>
                </a:cubicBezTo>
                <a:cubicBezTo>
                  <a:pt x="1536" y="9179"/>
                  <a:pt x="1018" y="9612"/>
                  <a:pt x="545" y="10042"/>
                </a:cubicBezTo>
                <a:cubicBezTo>
                  <a:pt x="518" y="10066"/>
                  <a:pt x="491" y="10091"/>
                  <a:pt x="464" y="10116"/>
                </a:cubicBezTo>
                <a:cubicBezTo>
                  <a:pt x="316" y="10252"/>
                  <a:pt x="165" y="10390"/>
                  <a:pt x="0" y="10482"/>
                </a:cubicBezTo>
                <a:lnTo>
                  <a:pt x="0" y="10532"/>
                </a:lnTo>
                <a:cubicBezTo>
                  <a:pt x="171" y="10438"/>
                  <a:pt x="327" y="10294"/>
                  <a:pt x="479" y="10154"/>
                </a:cubicBezTo>
                <a:cubicBezTo>
                  <a:pt x="506" y="10130"/>
                  <a:pt x="533" y="10105"/>
                  <a:pt x="560" y="10080"/>
                </a:cubicBezTo>
                <a:cubicBezTo>
                  <a:pt x="1032" y="9651"/>
                  <a:pt x="1548" y="9221"/>
                  <a:pt x="2127" y="8974"/>
                </a:cubicBezTo>
                <a:cubicBezTo>
                  <a:pt x="3066" y="8574"/>
                  <a:pt x="3845" y="8596"/>
                  <a:pt x="4579" y="9044"/>
                </a:cubicBezTo>
                <a:cubicBezTo>
                  <a:pt x="4620" y="9069"/>
                  <a:pt x="4662" y="9090"/>
                  <a:pt x="4703" y="9110"/>
                </a:cubicBezTo>
                <a:cubicBezTo>
                  <a:pt x="4717" y="9117"/>
                  <a:pt x="4732" y="9124"/>
                  <a:pt x="4746" y="9131"/>
                </a:cubicBezTo>
                <a:cubicBezTo>
                  <a:pt x="5118" y="9315"/>
                  <a:pt x="5310" y="9216"/>
                  <a:pt x="5537" y="8721"/>
                </a:cubicBezTo>
                <a:cubicBezTo>
                  <a:pt x="5621" y="8538"/>
                  <a:pt x="5699" y="8345"/>
                  <a:pt x="5774" y="8158"/>
                </a:cubicBezTo>
                <a:cubicBezTo>
                  <a:pt x="5896" y="7855"/>
                  <a:pt x="6021" y="7542"/>
                  <a:pt x="6176" y="7268"/>
                </a:cubicBezTo>
                <a:cubicBezTo>
                  <a:pt x="6552" y="6602"/>
                  <a:pt x="6898" y="6011"/>
                  <a:pt x="7323" y="5518"/>
                </a:cubicBezTo>
                <a:cubicBezTo>
                  <a:pt x="7475" y="5341"/>
                  <a:pt x="7649" y="5246"/>
                  <a:pt x="7850" y="5231"/>
                </a:cubicBezTo>
                <a:cubicBezTo>
                  <a:pt x="7916" y="5226"/>
                  <a:pt x="7986" y="5230"/>
                  <a:pt x="8059" y="5242"/>
                </a:cubicBezTo>
                <a:cubicBezTo>
                  <a:pt x="8176" y="5263"/>
                  <a:pt x="8274" y="5381"/>
                  <a:pt x="8358" y="5605"/>
                </a:cubicBezTo>
                <a:cubicBezTo>
                  <a:pt x="8589" y="6222"/>
                  <a:pt x="8781" y="6774"/>
                  <a:pt x="8943" y="7290"/>
                </a:cubicBezTo>
                <a:cubicBezTo>
                  <a:pt x="9064" y="7674"/>
                  <a:pt x="9035" y="8096"/>
                  <a:pt x="8858" y="8513"/>
                </a:cubicBezTo>
                <a:cubicBezTo>
                  <a:pt x="8616" y="9082"/>
                  <a:pt x="8334" y="9636"/>
                  <a:pt x="8021" y="10156"/>
                </a:cubicBezTo>
                <a:cubicBezTo>
                  <a:pt x="7649" y="10772"/>
                  <a:pt x="7328" y="11327"/>
                  <a:pt x="7040" y="11852"/>
                </a:cubicBezTo>
                <a:cubicBezTo>
                  <a:pt x="6916" y="12078"/>
                  <a:pt x="6760" y="12258"/>
                  <a:pt x="6608" y="12432"/>
                </a:cubicBezTo>
                <a:cubicBezTo>
                  <a:pt x="6580" y="12464"/>
                  <a:pt x="6552" y="12495"/>
                  <a:pt x="6525" y="12527"/>
                </a:cubicBezTo>
                <a:cubicBezTo>
                  <a:pt x="6248" y="12849"/>
                  <a:pt x="6038" y="13186"/>
                  <a:pt x="5883" y="13558"/>
                </a:cubicBezTo>
                <a:cubicBezTo>
                  <a:pt x="5707" y="13980"/>
                  <a:pt x="5486" y="14466"/>
                  <a:pt x="5185" y="14852"/>
                </a:cubicBezTo>
                <a:cubicBezTo>
                  <a:pt x="4830" y="15307"/>
                  <a:pt x="4605" y="15910"/>
                  <a:pt x="4496" y="16696"/>
                </a:cubicBezTo>
                <a:cubicBezTo>
                  <a:pt x="4487" y="16761"/>
                  <a:pt x="4478" y="16825"/>
                  <a:pt x="4469" y="16890"/>
                </a:cubicBezTo>
                <a:cubicBezTo>
                  <a:pt x="4388" y="17465"/>
                  <a:pt x="4303" y="18060"/>
                  <a:pt x="4303" y="18666"/>
                </a:cubicBezTo>
                <a:cubicBezTo>
                  <a:pt x="4304" y="18816"/>
                  <a:pt x="4319" y="18965"/>
                  <a:pt x="4332" y="19108"/>
                </a:cubicBezTo>
                <a:cubicBezTo>
                  <a:pt x="4336" y="19145"/>
                  <a:pt x="4339" y="19182"/>
                  <a:pt x="4342" y="19219"/>
                </a:cubicBezTo>
                <a:cubicBezTo>
                  <a:pt x="4355" y="19361"/>
                  <a:pt x="4388" y="19460"/>
                  <a:pt x="4441" y="19512"/>
                </a:cubicBezTo>
                <a:cubicBezTo>
                  <a:pt x="4492" y="19562"/>
                  <a:pt x="4561" y="19567"/>
                  <a:pt x="4647" y="19528"/>
                </a:cubicBezTo>
                <a:cubicBezTo>
                  <a:pt x="5283" y="19239"/>
                  <a:pt x="5775" y="19623"/>
                  <a:pt x="6317" y="20286"/>
                </a:cubicBezTo>
                <a:cubicBezTo>
                  <a:pt x="6502" y="20513"/>
                  <a:pt x="6565" y="20825"/>
                  <a:pt x="6515" y="21270"/>
                </a:cubicBezTo>
                <a:cubicBezTo>
                  <a:pt x="6503" y="21380"/>
                  <a:pt x="6490" y="21490"/>
                  <a:pt x="6477" y="21600"/>
                </a:cubicBezTo>
                <a:lnTo>
                  <a:pt x="6507" y="21600"/>
                </a:lnTo>
                <a:cubicBezTo>
                  <a:pt x="6520" y="21492"/>
                  <a:pt x="6533" y="21384"/>
                  <a:pt x="6545" y="21277"/>
                </a:cubicBezTo>
                <a:cubicBezTo>
                  <a:pt x="6596" y="20821"/>
                  <a:pt x="6527" y="20486"/>
                  <a:pt x="6335" y="20251"/>
                </a:cubicBezTo>
                <a:cubicBezTo>
                  <a:pt x="5859" y="19669"/>
                  <a:pt x="5325" y="19174"/>
                  <a:pt x="4638" y="19486"/>
                </a:cubicBezTo>
                <a:cubicBezTo>
                  <a:pt x="4561" y="19521"/>
                  <a:pt x="4500" y="19516"/>
                  <a:pt x="4457" y="19473"/>
                </a:cubicBezTo>
                <a:cubicBezTo>
                  <a:pt x="4412" y="19429"/>
                  <a:pt x="4384" y="19342"/>
                  <a:pt x="4372" y="19213"/>
                </a:cubicBezTo>
                <a:cubicBezTo>
                  <a:pt x="4369" y="19176"/>
                  <a:pt x="4365" y="19138"/>
                  <a:pt x="4361" y="19101"/>
                </a:cubicBezTo>
                <a:cubicBezTo>
                  <a:pt x="4348" y="18960"/>
                  <a:pt x="4334" y="18813"/>
                  <a:pt x="4333" y="18666"/>
                </a:cubicBezTo>
                <a:cubicBezTo>
                  <a:pt x="4333" y="18065"/>
                  <a:pt x="4417" y="17472"/>
                  <a:pt x="4498" y="16899"/>
                </a:cubicBezTo>
                <a:cubicBezTo>
                  <a:pt x="4507" y="16834"/>
                  <a:pt x="4516" y="16770"/>
                  <a:pt x="4525" y="16705"/>
                </a:cubicBezTo>
                <a:cubicBezTo>
                  <a:pt x="4633" y="15929"/>
                  <a:pt x="4856" y="15334"/>
                  <a:pt x="5205" y="14886"/>
                </a:cubicBezTo>
                <a:cubicBezTo>
                  <a:pt x="5509" y="14496"/>
                  <a:pt x="5731" y="14008"/>
                  <a:pt x="5908" y="13582"/>
                </a:cubicBezTo>
                <a:cubicBezTo>
                  <a:pt x="6061" y="13215"/>
                  <a:pt x="6269" y="12882"/>
                  <a:pt x="6543" y="12562"/>
                </a:cubicBezTo>
                <a:cubicBezTo>
                  <a:pt x="6571" y="12531"/>
                  <a:pt x="6598" y="12500"/>
                  <a:pt x="6625" y="12468"/>
                </a:cubicBezTo>
                <a:cubicBezTo>
                  <a:pt x="6778" y="12293"/>
                  <a:pt x="6937" y="12111"/>
                  <a:pt x="7063" y="11881"/>
                </a:cubicBezTo>
                <a:cubicBezTo>
                  <a:pt x="7351" y="11356"/>
                  <a:pt x="7671" y="10802"/>
                  <a:pt x="8042" y="10186"/>
                </a:cubicBezTo>
                <a:cubicBezTo>
                  <a:pt x="8357" y="9664"/>
                  <a:pt x="8639" y="9109"/>
                  <a:pt x="8882" y="8538"/>
                </a:cubicBezTo>
                <a:cubicBezTo>
                  <a:pt x="9065" y="8107"/>
                  <a:pt x="9095" y="7669"/>
                  <a:pt x="8970" y="7271"/>
                </a:cubicBezTo>
                <a:cubicBezTo>
                  <a:pt x="8807" y="6753"/>
                  <a:pt x="8616" y="6201"/>
                  <a:pt x="8384" y="5583"/>
                </a:cubicBezTo>
                <a:cubicBezTo>
                  <a:pt x="8295" y="5345"/>
                  <a:pt x="8190" y="5220"/>
                  <a:pt x="8062" y="5198"/>
                </a:cubicBezTo>
                <a:cubicBezTo>
                  <a:pt x="8025" y="5191"/>
                  <a:pt x="7988" y="5187"/>
                  <a:pt x="7952" y="5185"/>
                </a:cubicBezTo>
                <a:close/>
                <a:moveTo>
                  <a:pt x="14173" y="5669"/>
                </a:moveTo>
                <a:cubicBezTo>
                  <a:pt x="14127" y="5664"/>
                  <a:pt x="14077" y="5665"/>
                  <a:pt x="14025" y="5671"/>
                </a:cubicBezTo>
                <a:cubicBezTo>
                  <a:pt x="13621" y="5718"/>
                  <a:pt x="13274" y="6014"/>
                  <a:pt x="12939" y="6301"/>
                </a:cubicBezTo>
                <a:lnTo>
                  <a:pt x="12873" y="6357"/>
                </a:lnTo>
                <a:cubicBezTo>
                  <a:pt x="12421" y="6741"/>
                  <a:pt x="12033" y="6951"/>
                  <a:pt x="11649" y="7019"/>
                </a:cubicBezTo>
                <a:cubicBezTo>
                  <a:pt x="11119" y="7112"/>
                  <a:pt x="10774" y="7440"/>
                  <a:pt x="10563" y="8049"/>
                </a:cubicBezTo>
                <a:cubicBezTo>
                  <a:pt x="10393" y="8543"/>
                  <a:pt x="10124" y="8939"/>
                  <a:pt x="9742" y="9258"/>
                </a:cubicBezTo>
                <a:cubicBezTo>
                  <a:pt x="9277" y="9645"/>
                  <a:pt x="8937" y="10127"/>
                  <a:pt x="8703" y="10728"/>
                </a:cubicBezTo>
                <a:cubicBezTo>
                  <a:pt x="8691" y="10758"/>
                  <a:pt x="8678" y="10787"/>
                  <a:pt x="8666" y="10818"/>
                </a:cubicBezTo>
                <a:cubicBezTo>
                  <a:pt x="8548" y="11116"/>
                  <a:pt x="8426" y="11425"/>
                  <a:pt x="8429" y="11852"/>
                </a:cubicBezTo>
                <a:cubicBezTo>
                  <a:pt x="8425" y="11937"/>
                  <a:pt x="8445" y="12062"/>
                  <a:pt x="8479" y="12171"/>
                </a:cubicBezTo>
                <a:cubicBezTo>
                  <a:pt x="8582" y="12499"/>
                  <a:pt x="8777" y="12644"/>
                  <a:pt x="8955" y="12744"/>
                </a:cubicBezTo>
                <a:cubicBezTo>
                  <a:pt x="9039" y="12792"/>
                  <a:pt x="9125" y="12838"/>
                  <a:pt x="9209" y="12884"/>
                </a:cubicBezTo>
                <a:cubicBezTo>
                  <a:pt x="9611" y="13105"/>
                  <a:pt x="10027" y="13334"/>
                  <a:pt x="10402" y="13678"/>
                </a:cubicBezTo>
                <a:cubicBezTo>
                  <a:pt x="10571" y="13833"/>
                  <a:pt x="10742" y="13931"/>
                  <a:pt x="10911" y="13969"/>
                </a:cubicBezTo>
                <a:cubicBezTo>
                  <a:pt x="11382" y="14076"/>
                  <a:pt x="11844" y="14268"/>
                  <a:pt x="12324" y="14556"/>
                </a:cubicBezTo>
                <a:cubicBezTo>
                  <a:pt x="12564" y="14701"/>
                  <a:pt x="12822" y="14784"/>
                  <a:pt x="13071" y="14863"/>
                </a:cubicBezTo>
                <a:cubicBezTo>
                  <a:pt x="13305" y="14938"/>
                  <a:pt x="13547" y="15014"/>
                  <a:pt x="13776" y="15144"/>
                </a:cubicBezTo>
                <a:cubicBezTo>
                  <a:pt x="13864" y="15194"/>
                  <a:pt x="13960" y="15225"/>
                  <a:pt x="14052" y="15253"/>
                </a:cubicBezTo>
                <a:lnTo>
                  <a:pt x="14075" y="15260"/>
                </a:lnTo>
                <a:cubicBezTo>
                  <a:pt x="14127" y="15276"/>
                  <a:pt x="14176" y="15284"/>
                  <a:pt x="14220" y="15284"/>
                </a:cubicBezTo>
                <a:cubicBezTo>
                  <a:pt x="14413" y="15284"/>
                  <a:pt x="14536" y="15129"/>
                  <a:pt x="14610" y="14800"/>
                </a:cubicBezTo>
                <a:lnTo>
                  <a:pt x="14616" y="14769"/>
                </a:lnTo>
                <a:cubicBezTo>
                  <a:pt x="14639" y="14667"/>
                  <a:pt x="14663" y="14562"/>
                  <a:pt x="14675" y="14455"/>
                </a:cubicBezTo>
                <a:cubicBezTo>
                  <a:pt x="14747" y="13787"/>
                  <a:pt x="14930" y="13134"/>
                  <a:pt x="15235" y="12461"/>
                </a:cubicBezTo>
                <a:lnTo>
                  <a:pt x="15253" y="12422"/>
                </a:lnTo>
                <a:cubicBezTo>
                  <a:pt x="15491" y="11895"/>
                  <a:pt x="15738" y="11349"/>
                  <a:pt x="15837" y="10693"/>
                </a:cubicBezTo>
                <a:cubicBezTo>
                  <a:pt x="15872" y="10457"/>
                  <a:pt x="15846" y="10282"/>
                  <a:pt x="15753" y="10141"/>
                </a:cubicBezTo>
                <a:cubicBezTo>
                  <a:pt x="15597" y="9903"/>
                  <a:pt x="15455" y="9636"/>
                  <a:pt x="15318" y="9379"/>
                </a:cubicBezTo>
                <a:cubicBezTo>
                  <a:pt x="15151" y="9066"/>
                  <a:pt x="14979" y="8743"/>
                  <a:pt x="14777" y="8464"/>
                </a:cubicBezTo>
                <a:cubicBezTo>
                  <a:pt x="14567" y="8174"/>
                  <a:pt x="14467" y="7799"/>
                  <a:pt x="14480" y="7348"/>
                </a:cubicBezTo>
                <a:cubicBezTo>
                  <a:pt x="14488" y="7043"/>
                  <a:pt x="14524" y="6749"/>
                  <a:pt x="14559" y="6474"/>
                </a:cubicBezTo>
                <a:cubicBezTo>
                  <a:pt x="14593" y="6214"/>
                  <a:pt x="14568" y="6011"/>
                  <a:pt x="14485" y="5869"/>
                </a:cubicBezTo>
                <a:cubicBezTo>
                  <a:pt x="14417" y="5753"/>
                  <a:pt x="14310" y="5686"/>
                  <a:pt x="14173" y="5669"/>
                </a:cubicBezTo>
                <a:close/>
                <a:moveTo>
                  <a:pt x="14106" y="5711"/>
                </a:moveTo>
                <a:cubicBezTo>
                  <a:pt x="14267" y="5711"/>
                  <a:pt x="14389" y="5775"/>
                  <a:pt x="14463" y="5899"/>
                </a:cubicBezTo>
                <a:cubicBezTo>
                  <a:pt x="14539" y="6030"/>
                  <a:pt x="14562" y="6221"/>
                  <a:pt x="14530" y="6466"/>
                </a:cubicBezTo>
                <a:cubicBezTo>
                  <a:pt x="14495" y="6742"/>
                  <a:pt x="14460" y="7037"/>
                  <a:pt x="14451" y="7344"/>
                </a:cubicBezTo>
                <a:cubicBezTo>
                  <a:pt x="14438" y="7809"/>
                  <a:pt x="14541" y="8198"/>
                  <a:pt x="14758" y="8497"/>
                </a:cubicBezTo>
                <a:cubicBezTo>
                  <a:pt x="14958" y="8773"/>
                  <a:pt x="15130" y="9096"/>
                  <a:pt x="15296" y="9408"/>
                </a:cubicBezTo>
                <a:cubicBezTo>
                  <a:pt x="15433" y="9666"/>
                  <a:pt x="15575" y="9932"/>
                  <a:pt x="15732" y="10172"/>
                </a:cubicBezTo>
                <a:cubicBezTo>
                  <a:pt x="15817" y="10301"/>
                  <a:pt x="15841" y="10464"/>
                  <a:pt x="15808" y="10684"/>
                </a:cubicBezTo>
                <a:cubicBezTo>
                  <a:pt x="15710" y="11331"/>
                  <a:pt x="15465" y="11872"/>
                  <a:pt x="15228" y="12396"/>
                </a:cubicBezTo>
                <a:lnTo>
                  <a:pt x="15210" y="12437"/>
                </a:lnTo>
                <a:cubicBezTo>
                  <a:pt x="14903" y="13115"/>
                  <a:pt x="14718" y="13773"/>
                  <a:pt x="14645" y="14448"/>
                </a:cubicBezTo>
                <a:cubicBezTo>
                  <a:pt x="14634" y="14551"/>
                  <a:pt x="14610" y="14654"/>
                  <a:pt x="14588" y="14754"/>
                </a:cubicBezTo>
                <a:lnTo>
                  <a:pt x="14581" y="14785"/>
                </a:lnTo>
                <a:cubicBezTo>
                  <a:pt x="14495" y="15170"/>
                  <a:pt x="14346" y="15299"/>
                  <a:pt x="14081" y="15216"/>
                </a:cubicBezTo>
                <a:lnTo>
                  <a:pt x="14057" y="15208"/>
                </a:lnTo>
                <a:cubicBezTo>
                  <a:pt x="13966" y="15180"/>
                  <a:pt x="13872" y="15152"/>
                  <a:pt x="13785" y="15102"/>
                </a:cubicBezTo>
                <a:cubicBezTo>
                  <a:pt x="13555" y="14972"/>
                  <a:pt x="13313" y="14893"/>
                  <a:pt x="13077" y="14818"/>
                </a:cubicBezTo>
                <a:cubicBezTo>
                  <a:pt x="12829" y="14739"/>
                  <a:pt x="12573" y="14657"/>
                  <a:pt x="12335" y="14514"/>
                </a:cubicBezTo>
                <a:cubicBezTo>
                  <a:pt x="11853" y="14224"/>
                  <a:pt x="11388" y="14032"/>
                  <a:pt x="10915" y="13924"/>
                </a:cubicBezTo>
                <a:cubicBezTo>
                  <a:pt x="10750" y="13887"/>
                  <a:pt x="10583" y="13791"/>
                  <a:pt x="10417" y="13639"/>
                </a:cubicBezTo>
                <a:cubicBezTo>
                  <a:pt x="10040" y="13293"/>
                  <a:pt x="9623" y="13063"/>
                  <a:pt x="9219" y="12842"/>
                </a:cubicBezTo>
                <a:cubicBezTo>
                  <a:pt x="9135" y="12796"/>
                  <a:pt x="9050" y="12749"/>
                  <a:pt x="8966" y="12702"/>
                </a:cubicBezTo>
                <a:cubicBezTo>
                  <a:pt x="8794" y="12605"/>
                  <a:pt x="8605" y="12465"/>
                  <a:pt x="8506" y="12152"/>
                </a:cubicBezTo>
                <a:cubicBezTo>
                  <a:pt x="8467" y="12027"/>
                  <a:pt x="8455" y="11914"/>
                  <a:pt x="8458" y="11855"/>
                </a:cubicBezTo>
                <a:lnTo>
                  <a:pt x="8458" y="11854"/>
                </a:lnTo>
                <a:lnTo>
                  <a:pt x="8458" y="11852"/>
                </a:lnTo>
                <a:cubicBezTo>
                  <a:pt x="8455" y="11437"/>
                  <a:pt x="8575" y="11134"/>
                  <a:pt x="8692" y="10841"/>
                </a:cubicBezTo>
                <a:cubicBezTo>
                  <a:pt x="8704" y="10811"/>
                  <a:pt x="8716" y="10780"/>
                  <a:pt x="8728" y="10749"/>
                </a:cubicBezTo>
                <a:cubicBezTo>
                  <a:pt x="8960" y="10156"/>
                  <a:pt x="9297" y="9682"/>
                  <a:pt x="9757" y="9298"/>
                </a:cubicBezTo>
                <a:cubicBezTo>
                  <a:pt x="10144" y="8974"/>
                  <a:pt x="10416" y="8572"/>
                  <a:pt x="10589" y="8070"/>
                </a:cubicBezTo>
                <a:cubicBezTo>
                  <a:pt x="10795" y="7475"/>
                  <a:pt x="11133" y="7154"/>
                  <a:pt x="11653" y="7062"/>
                </a:cubicBezTo>
                <a:cubicBezTo>
                  <a:pt x="12040" y="6994"/>
                  <a:pt x="12432" y="6782"/>
                  <a:pt x="12888" y="6395"/>
                </a:cubicBezTo>
                <a:lnTo>
                  <a:pt x="12954" y="6339"/>
                </a:lnTo>
                <a:cubicBezTo>
                  <a:pt x="13287" y="6055"/>
                  <a:pt x="13631" y="5761"/>
                  <a:pt x="14027" y="5715"/>
                </a:cubicBezTo>
                <a:cubicBezTo>
                  <a:pt x="14054" y="5712"/>
                  <a:pt x="14080" y="5711"/>
                  <a:pt x="14106" y="5711"/>
                </a:cubicBezTo>
                <a:close/>
                <a:moveTo>
                  <a:pt x="7578" y="6061"/>
                </a:moveTo>
                <a:cubicBezTo>
                  <a:pt x="7434" y="6070"/>
                  <a:pt x="7279" y="6160"/>
                  <a:pt x="7110" y="6329"/>
                </a:cubicBezTo>
                <a:cubicBezTo>
                  <a:pt x="6586" y="6857"/>
                  <a:pt x="6170" y="7573"/>
                  <a:pt x="5876" y="8460"/>
                </a:cubicBezTo>
                <a:cubicBezTo>
                  <a:pt x="5826" y="8612"/>
                  <a:pt x="5776" y="8763"/>
                  <a:pt x="5726" y="8916"/>
                </a:cubicBezTo>
                <a:cubicBezTo>
                  <a:pt x="5639" y="9182"/>
                  <a:pt x="5549" y="9458"/>
                  <a:pt x="5457" y="9727"/>
                </a:cubicBezTo>
                <a:cubicBezTo>
                  <a:pt x="5360" y="10009"/>
                  <a:pt x="5281" y="10048"/>
                  <a:pt x="5089" y="9906"/>
                </a:cubicBezTo>
                <a:cubicBezTo>
                  <a:pt x="4977" y="9824"/>
                  <a:pt x="4876" y="9711"/>
                  <a:pt x="4777" y="9602"/>
                </a:cubicBezTo>
                <a:cubicBezTo>
                  <a:pt x="4690" y="9506"/>
                  <a:pt x="4599" y="9407"/>
                  <a:pt x="4502" y="9328"/>
                </a:cubicBezTo>
                <a:cubicBezTo>
                  <a:pt x="4055" y="8963"/>
                  <a:pt x="3581" y="8837"/>
                  <a:pt x="3053" y="8942"/>
                </a:cubicBezTo>
                <a:cubicBezTo>
                  <a:pt x="2394" y="9073"/>
                  <a:pt x="1875" y="9285"/>
                  <a:pt x="1421" y="9612"/>
                </a:cubicBezTo>
                <a:cubicBezTo>
                  <a:pt x="913" y="9978"/>
                  <a:pt x="448" y="10470"/>
                  <a:pt x="0" y="10961"/>
                </a:cubicBezTo>
                <a:lnTo>
                  <a:pt x="0" y="11017"/>
                </a:lnTo>
                <a:cubicBezTo>
                  <a:pt x="453" y="10521"/>
                  <a:pt x="921" y="10023"/>
                  <a:pt x="1434" y="9653"/>
                </a:cubicBezTo>
                <a:cubicBezTo>
                  <a:pt x="1884" y="9328"/>
                  <a:pt x="2401" y="9117"/>
                  <a:pt x="3057" y="8987"/>
                </a:cubicBezTo>
                <a:cubicBezTo>
                  <a:pt x="3579" y="8883"/>
                  <a:pt x="4047" y="9008"/>
                  <a:pt x="4488" y="9368"/>
                </a:cubicBezTo>
                <a:cubicBezTo>
                  <a:pt x="4584" y="9445"/>
                  <a:pt x="4672" y="9543"/>
                  <a:pt x="4759" y="9638"/>
                </a:cubicBezTo>
                <a:cubicBezTo>
                  <a:pt x="4858" y="9748"/>
                  <a:pt x="4962" y="9862"/>
                  <a:pt x="5076" y="9946"/>
                </a:cubicBezTo>
                <a:cubicBezTo>
                  <a:pt x="5281" y="10097"/>
                  <a:pt x="5380" y="10049"/>
                  <a:pt x="5483" y="9748"/>
                </a:cubicBezTo>
                <a:cubicBezTo>
                  <a:pt x="5575" y="9479"/>
                  <a:pt x="5665" y="9203"/>
                  <a:pt x="5753" y="8936"/>
                </a:cubicBezTo>
                <a:cubicBezTo>
                  <a:pt x="5802" y="8784"/>
                  <a:pt x="5852" y="8632"/>
                  <a:pt x="5902" y="8481"/>
                </a:cubicBezTo>
                <a:cubicBezTo>
                  <a:pt x="6194" y="7601"/>
                  <a:pt x="6606" y="6889"/>
                  <a:pt x="7127" y="6366"/>
                </a:cubicBezTo>
                <a:cubicBezTo>
                  <a:pt x="7291" y="6201"/>
                  <a:pt x="7440" y="6113"/>
                  <a:pt x="7577" y="6103"/>
                </a:cubicBezTo>
                <a:cubicBezTo>
                  <a:pt x="7715" y="6093"/>
                  <a:pt x="7842" y="6161"/>
                  <a:pt x="7961" y="6306"/>
                </a:cubicBezTo>
                <a:cubicBezTo>
                  <a:pt x="8095" y="6468"/>
                  <a:pt x="8201" y="6633"/>
                  <a:pt x="8285" y="6808"/>
                </a:cubicBezTo>
                <a:cubicBezTo>
                  <a:pt x="8372" y="6990"/>
                  <a:pt x="8446" y="7157"/>
                  <a:pt x="8510" y="7321"/>
                </a:cubicBezTo>
                <a:cubicBezTo>
                  <a:pt x="8656" y="7693"/>
                  <a:pt x="8674" y="8079"/>
                  <a:pt x="8564" y="8469"/>
                </a:cubicBezTo>
                <a:cubicBezTo>
                  <a:pt x="8436" y="8925"/>
                  <a:pt x="8247" y="9355"/>
                  <a:pt x="7986" y="9783"/>
                </a:cubicBezTo>
                <a:cubicBezTo>
                  <a:pt x="7602" y="10413"/>
                  <a:pt x="7179" y="11075"/>
                  <a:pt x="6693" y="11661"/>
                </a:cubicBezTo>
                <a:cubicBezTo>
                  <a:pt x="6578" y="11798"/>
                  <a:pt x="6456" y="11929"/>
                  <a:pt x="6338" y="12054"/>
                </a:cubicBezTo>
                <a:lnTo>
                  <a:pt x="6280" y="12115"/>
                </a:lnTo>
                <a:cubicBezTo>
                  <a:pt x="6015" y="12397"/>
                  <a:pt x="5871" y="12821"/>
                  <a:pt x="5732" y="13232"/>
                </a:cubicBezTo>
                <a:cubicBezTo>
                  <a:pt x="5511" y="13883"/>
                  <a:pt x="5200" y="14407"/>
                  <a:pt x="4779" y="14833"/>
                </a:cubicBezTo>
                <a:cubicBezTo>
                  <a:pt x="4428" y="15190"/>
                  <a:pt x="4285" y="15742"/>
                  <a:pt x="4191" y="16234"/>
                </a:cubicBezTo>
                <a:cubicBezTo>
                  <a:pt x="4050" y="16973"/>
                  <a:pt x="3910" y="17710"/>
                  <a:pt x="3769" y="18448"/>
                </a:cubicBezTo>
                <a:cubicBezTo>
                  <a:pt x="3750" y="18546"/>
                  <a:pt x="3720" y="18642"/>
                  <a:pt x="3677" y="18741"/>
                </a:cubicBezTo>
                <a:cubicBezTo>
                  <a:pt x="3581" y="18963"/>
                  <a:pt x="3468" y="19067"/>
                  <a:pt x="3332" y="19054"/>
                </a:cubicBezTo>
                <a:cubicBezTo>
                  <a:pt x="3181" y="19041"/>
                  <a:pt x="3081" y="18905"/>
                  <a:pt x="3008" y="18611"/>
                </a:cubicBezTo>
                <a:cubicBezTo>
                  <a:pt x="2992" y="18547"/>
                  <a:pt x="2977" y="18481"/>
                  <a:pt x="2961" y="18416"/>
                </a:cubicBezTo>
                <a:cubicBezTo>
                  <a:pt x="2890" y="18114"/>
                  <a:pt x="2817" y="17802"/>
                  <a:pt x="2666" y="17556"/>
                </a:cubicBezTo>
                <a:cubicBezTo>
                  <a:pt x="2543" y="17357"/>
                  <a:pt x="2407" y="17171"/>
                  <a:pt x="2275" y="16991"/>
                </a:cubicBezTo>
                <a:lnTo>
                  <a:pt x="2220" y="16916"/>
                </a:lnTo>
                <a:cubicBezTo>
                  <a:pt x="2015" y="16635"/>
                  <a:pt x="1916" y="16267"/>
                  <a:pt x="1907" y="15759"/>
                </a:cubicBezTo>
                <a:cubicBezTo>
                  <a:pt x="1905" y="15644"/>
                  <a:pt x="1907" y="15526"/>
                  <a:pt x="1909" y="15412"/>
                </a:cubicBezTo>
                <a:cubicBezTo>
                  <a:pt x="1913" y="15162"/>
                  <a:pt x="1917" y="14903"/>
                  <a:pt x="1879" y="14649"/>
                </a:cubicBezTo>
                <a:cubicBezTo>
                  <a:pt x="1825" y="14295"/>
                  <a:pt x="1685" y="14062"/>
                  <a:pt x="1447" y="13935"/>
                </a:cubicBezTo>
                <a:cubicBezTo>
                  <a:pt x="1306" y="13860"/>
                  <a:pt x="1159" y="13804"/>
                  <a:pt x="1016" y="13751"/>
                </a:cubicBezTo>
                <a:cubicBezTo>
                  <a:pt x="852" y="13689"/>
                  <a:pt x="683" y="13625"/>
                  <a:pt x="522" y="13530"/>
                </a:cubicBezTo>
                <a:cubicBezTo>
                  <a:pt x="341" y="13423"/>
                  <a:pt x="168" y="13282"/>
                  <a:pt x="0" y="13139"/>
                </a:cubicBezTo>
                <a:lnTo>
                  <a:pt x="0" y="13189"/>
                </a:lnTo>
                <a:cubicBezTo>
                  <a:pt x="165" y="13329"/>
                  <a:pt x="333" y="13466"/>
                  <a:pt x="512" y="13571"/>
                </a:cubicBezTo>
                <a:cubicBezTo>
                  <a:pt x="674" y="13667"/>
                  <a:pt x="844" y="13732"/>
                  <a:pt x="1009" y="13794"/>
                </a:cubicBezTo>
                <a:cubicBezTo>
                  <a:pt x="1151" y="13848"/>
                  <a:pt x="1298" y="13903"/>
                  <a:pt x="1438" y="13978"/>
                </a:cubicBezTo>
                <a:cubicBezTo>
                  <a:pt x="1664" y="14099"/>
                  <a:pt x="1799" y="14321"/>
                  <a:pt x="1850" y="14659"/>
                </a:cubicBezTo>
                <a:cubicBezTo>
                  <a:pt x="1888" y="14908"/>
                  <a:pt x="1883" y="15163"/>
                  <a:pt x="1879" y="15411"/>
                </a:cubicBezTo>
                <a:cubicBezTo>
                  <a:pt x="1877" y="15525"/>
                  <a:pt x="1875" y="15644"/>
                  <a:pt x="1877" y="15761"/>
                </a:cubicBezTo>
                <a:cubicBezTo>
                  <a:pt x="1887" y="16282"/>
                  <a:pt x="1989" y="16659"/>
                  <a:pt x="2200" y="16949"/>
                </a:cubicBezTo>
                <a:lnTo>
                  <a:pt x="2255" y="17024"/>
                </a:lnTo>
                <a:cubicBezTo>
                  <a:pt x="2386" y="17203"/>
                  <a:pt x="2522" y="17390"/>
                  <a:pt x="2644" y="17588"/>
                </a:cubicBezTo>
                <a:cubicBezTo>
                  <a:pt x="2791" y="17826"/>
                  <a:pt x="2863" y="18133"/>
                  <a:pt x="2933" y="18431"/>
                </a:cubicBezTo>
                <a:cubicBezTo>
                  <a:pt x="2948" y="18496"/>
                  <a:pt x="2964" y="18561"/>
                  <a:pt x="2980" y="18626"/>
                </a:cubicBezTo>
                <a:cubicBezTo>
                  <a:pt x="3029" y="18820"/>
                  <a:pt x="3117" y="19079"/>
                  <a:pt x="3330" y="19098"/>
                </a:cubicBezTo>
                <a:cubicBezTo>
                  <a:pt x="3338" y="19099"/>
                  <a:pt x="3345" y="19100"/>
                  <a:pt x="3353" y="19100"/>
                </a:cubicBezTo>
                <a:cubicBezTo>
                  <a:pt x="3490" y="19100"/>
                  <a:pt x="3605" y="18990"/>
                  <a:pt x="3702" y="18766"/>
                </a:cubicBezTo>
                <a:cubicBezTo>
                  <a:pt x="3747" y="18663"/>
                  <a:pt x="3777" y="18565"/>
                  <a:pt x="3797" y="18462"/>
                </a:cubicBezTo>
                <a:cubicBezTo>
                  <a:pt x="3938" y="17724"/>
                  <a:pt x="4078" y="16985"/>
                  <a:pt x="4219" y="16246"/>
                </a:cubicBezTo>
                <a:cubicBezTo>
                  <a:pt x="4311" y="15761"/>
                  <a:pt x="4452" y="15219"/>
                  <a:pt x="4796" y="14870"/>
                </a:cubicBezTo>
                <a:cubicBezTo>
                  <a:pt x="5220" y="14440"/>
                  <a:pt x="5535" y="13911"/>
                  <a:pt x="5758" y="13252"/>
                </a:cubicBezTo>
                <a:cubicBezTo>
                  <a:pt x="5895" y="12847"/>
                  <a:pt x="6037" y="12427"/>
                  <a:pt x="6296" y="12152"/>
                </a:cubicBezTo>
                <a:lnTo>
                  <a:pt x="6355" y="12091"/>
                </a:lnTo>
                <a:cubicBezTo>
                  <a:pt x="6473" y="11965"/>
                  <a:pt x="6596" y="11835"/>
                  <a:pt x="6711" y="11696"/>
                </a:cubicBezTo>
                <a:cubicBezTo>
                  <a:pt x="7199" y="11109"/>
                  <a:pt x="7622" y="10444"/>
                  <a:pt x="8007" y="9813"/>
                </a:cubicBezTo>
                <a:cubicBezTo>
                  <a:pt x="8271" y="9381"/>
                  <a:pt x="8462" y="8948"/>
                  <a:pt x="8591" y="8488"/>
                </a:cubicBezTo>
                <a:cubicBezTo>
                  <a:pt x="8705" y="8083"/>
                  <a:pt x="8686" y="7684"/>
                  <a:pt x="8536" y="7299"/>
                </a:cubicBezTo>
                <a:cubicBezTo>
                  <a:pt x="8471" y="7134"/>
                  <a:pt x="8397" y="6964"/>
                  <a:pt x="8308" y="6781"/>
                </a:cubicBezTo>
                <a:cubicBezTo>
                  <a:pt x="8223" y="6602"/>
                  <a:pt x="8115" y="6436"/>
                  <a:pt x="7979" y="6272"/>
                </a:cubicBezTo>
                <a:cubicBezTo>
                  <a:pt x="7856" y="6122"/>
                  <a:pt x="7722" y="6051"/>
                  <a:pt x="7578" y="6061"/>
                </a:cubicBezTo>
                <a:close/>
                <a:moveTo>
                  <a:pt x="7586" y="6183"/>
                </a:moveTo>
                <a:cubicBezTo>
                  <a:pt x="7494" y="6188"/>
                  <a:pt x="7398" y="6232"/>
                  <a:pt x="7293" y="6314"/>
                </a:cubicBezTo>
                <a:cubicBezTo>
                  <a:pt x="6910" y="6615"/>
                  <a:pt x="6570" y="7079"/>
                  <a:pt x="6256" y="7732"/>
                </a:cubicBezTo>
                <a:cubicBezTo>
                  <a:pt x="6009" y="8244"/>
                  <a:pt x="5832" y="8811"/>
                  <a:pt x="5676" y="9348"/>
                </a:cubicBezTo>
                <a:cubicBezTo>
                  <a:pt x="5621" y="9539"/>
                  <a:pt x="5550" y="9725"/>
                  <a:pt x="5468" y="9901"/>
                </a:cubicBezTo>
                <a:cubicBezTo>
                  <a:pt x="5370" y="10108"/>
                  <a:pt x="5261" y="10152"/>
                  <a:pt x="5103" y="10046"/>
                </a:cubicBezTo>
                <a:cubicBezTo>
                  <a:pt x="4988" y="9969"/>
                  <a:pt x="4875" y="9866"/>
                  <a:pt x="4757" y="9729"/>
                </a:cubicBezTo>
                <a:cubicBezTo>
                  <a:pt x="4276" y="9169"/>
                  <a:pt x="3738" y="8948"/>
                  <a:pt x="3114" y="9052"/>
                </a:cubicBezTo>
                <a:cubicBezTo>
                  <a:pt x="2365" y="9179"/>
                  <a:pt x="1728" y="9469"/>
                  <a:pt x="1165" y="9941"/>
                </a:cubicBezTo>
                <a:cubicBezTo>
                  <a:pt x="833" y="10219"/>
                  <a:pt x="518" y="10551"/>
                  <a:pt x="213" y="10872"/>
                </a:cubicBezTo>
                <a:cubicBezTo>
                  <a:pt x="147" y="10942"/>
                  <a:pt x="81" y="11012"/>
                  <a:pt x="15" y="11081"/>
                </a:cubicBezTo>
                <a:cubicBezTo>
                  <a:pt x="10" y="11086"/>
                  <a:pt x="5" y="11092"/>
                  <a:pt x="0" y="11098"/>
                </a:cubicBezTo>
                <a:lnTo>
                  <a:pt x="0" y="11154"/>
                </a:lnTo>
                <a:cubicBezTo>
                  <a:pt x="11" y="11141"/>
                  <a:pt x="22" y="11129"/>
                  <a:pt x="33" y="11118"/>
                </a:cubicBezTo>
                <a:cubicBezTo>
                  <a:pt x="99" y="11049"/>
                  <a:pt x="164" y="10979"/>
                  <a:pt x="230" y="10909"/>
                </a:cubicBezTo>
                <a:cubicBezTo>
                  <a:pt x="535" y="10589"/>
                  <a:pt x="849" y="10257"/>
                  <a:pt x="1179" y="9980"/>
                </a:cubicBezTo>
                <a:cubicBezTo>
                  <a:pt x="1738" y="9511"/>
                  <a:pt x="2372" y="9223"/>
                  <a:pt x="3118" y="9098"/>
                </a:cubicBezTo>
                <a:cubicBezTo>
                  <a:pt x="3733" y="8994"/>
                  <a:pt x="4264" y="9212"/>
                  <a:pt x="4739" y="9764"/>
                </a:cubicBezTo>
                <a:cubicBezTo>
                  <a:pt x="4859" y="9904"/>
                  <a:pt x="4973" y="10009"/>
                  <a:pt x="5091" y="10087"/>
                </a:cubicBezTo>
                <a:cubicBezTo>
                  <a:pt x="5262" y="10201"/>
                  <a:pt x="5385" y="10152"/>
                  <a:pt x="5491" y="9927"/>
                </a:cubicBezTo>
                <a:cubicBezTo>
                  <a:pt x="5575" y="9748"/>
                  <a:pt x="5647" y="9561"/>
                  <a:pt x="5703" y="9368"/>
                </a:cubicBezTo>
                <a:cubicBezTo>
                  <a:pt x="5858" y="8833"/>
                  <a:pt x="6035" y="8267"/>
                  <a:pt x="6280" y="7758"/>
                </a:cubicBezTo>
                <a:cubicBezTo>
                  <a:pt x="6592" y="7111"/>
                  <a:pt x="6928" y="6652"/>
                  <a:pt x="7307" y="6354"/>
                </a:cubicBezTo>
                <a:cubicBezTo>
                  <a:pt x="7407" y="6275"/>
                  <a:pt x="7499" y="6233"/>
                  <a:pt x="7586" y="6228"/>
                </a:cubicBezTo>
                <a:cubicBezTo>
                  <a:pt x="7733" y="6221"/>
                  <a:pt x="7866" y="6318"/>
                  <a:pt x="8007" y="6522"/>
                </a:cubicBezTo>
                <a:cubicBezTo>
                  <a:pt x="8161" y="6745"/>
                  <a:pt x="8299" y="7009"/>
                  <a:pt x="8429" y="7331"/>
                </a:cubicBezTo>
                <a:cubicBezTo>
                  <a:pt x="8599" y="7749"/>
                  <a:pt x="8606" y="8168"/>
                  <a:pt x="8452" y="8611"/>
                </a:cubicBezTo>
                <a:cubicBezTo>
                  <a:pt x="8267" y="9140"/>
                  <a:pt x="8019" y="9589"/>
                  <a:pt x="7800" y="9958"/>
                </a:cubicBezTo>
                <a:cubicBezTo>
                  <a:pt x="7692" y="10140"/>
                  <a:pt x="7572" y="10310"/>
                  <a:pt x="7457" y="10474"/>
                </a:cubicBezTo>
                <a:cubicBezTo>
                  <a:pt x="7345" y="10632"/>
                  <a:pt x="7230" y="10796"/>
                  <a:pt x="7125" y="10970"/>
                </a:cubicBezTo>
                <a:cubicBezTo>
                  <a:pt x="6959" y="11247"/>
                  <a:pt x="6759" y="11502"/>
                  <a:pt x="6514" y="11748"/>
                </a:cubicBezTo>
                <a:cubicBezTo>
                  <a:pt x="6141" y="12124"/>
                  <a:pt x="5899" y="12517"/>
                  <a:pt x="5752" y="12984"/>
                </a:cubicBezTo>
                <a:cubicBezTo>
                  <a:pt x="5511" y="13747"/>
                  <a:pt x="5155" y="14362"/>
                  <a:pt x="4662" y="14864"/>
                </a:cubicBezTo>
                <a:cubicBezTo>
                  <a:pt x="4477" y="15054"/>
                  <a:pt x="4335" y="15340"/>
                  <a:pt x="4242" y="15716"/>
                </a:cubicBezTo>
                <a:cubicBezTo>
                  <a:pt x="4157" y="16061"/>
                  <a:pt x="4087" y="16421"/>
                  <a:pt x="4020" y="16768"/>
                </a:cubicBezTo>
                <a:cubicBezTo>
                  <a:pt x="3996" y="16890"/>
                  <a:pt x="3972" y="17010"/>
                  <a:pt x="3947" y="17132"/>
                </a:cubicBezTo>
                <a:cubicBezTo>
                  <a:pt x="3912" y="17307"/>
                  <a:pt x="3882" y="17487"/>
                  <a:pt x="3853" y="17661"/>
                </a:cubicBezTo>
                <a:cubicBezTo>
                  <a:pt x="3804" y="17951"/>
                  <a:pt x="3754" y="18251"/>
                  <a:pt x="3680" y="18534"/>
                </a:cubicBezTo>
                <a:cubicBezTo>
                  <a:pt x="3609" y="18805"/>
                  <a:pt x="3477" y="18972"/>
                  <a:pt x="3346" y="18961"/>
                </a:cubicBezTo>
                <a:cubicBezTo>
                  <a:pt x="3173" y="18947"/>
                  <a:pt x="3113" y="18758"/>
                  <a:pt x="3057" y="18529"/>
                </a:cubicBezTo>
                <a:cubicBezTo>
                  <a:pt x="3048" y="18493"/>
                  <a:pt x="3039" y="18455"/>
                  <a:pt x="3030" y="18418"/>
                </a:cubicBezTo>
                <a:cubicBezTo>
                  <a:pt x="2944" y="18061"/>
                  <a:pt x="2855" y="17693"/>
                  <a:pt x="2659" y="17422"/>
                </a:cubicBezTo>
                <a:cubicBezTo>
                  <a:pt x="2602" y="17342"/>
                  <a:pt x="2545" y="17260"/>
                  <a:pt x="2489" y="17180"/>
                </a:cubicBezTo>
                <a:cubicBezTo>
                  <a:pt x="2426" y="17091"/>
                  <a:pt x="2361" y="16998"/>
                  <a:pt x="2296" y="16909"/>
                </a:cubicBezTo>
                <a:cubicBezTo>
                  <a:pt x="2077" y="16609"/>
                  <a:pt x="1972" y="16218"/>
                  <a:pt x="1973" y="15716"/>
                </a:cubicBezTo>
                <a:cubicBezTo>
                  <a:pt x="1973" y="15649"/>
                  <a:pt x="1974" y="15581"/>
                  <a:pt x="1974" y="15514"/>
                </a:cubicBezTo>
                <a:cubicBezTo>
                  <a:pt x="1975" y="15311"/>
                  <a:pt x="1976" y="15101"/>
                  <a:pt x="1970" y="14894"/>
                </a:cubicBezTo>
                <a:cubicBezTo>
                  <a:pt x="1956" y="14394"/>
                  <a:pt x="1767" y="14012"/>
                  <a:pt x="1452" y="13848"/>
                </a:cubicBezTo>
                <a:cubicBezTo>
                  <a:pt x="1370" y="13805"/>
                  <a:pt x="1272" y="13757"/>
                  <a:pt x="1171" y="13722"/>
                </a:cubicBezTo>
                <a:cubicBezTo>
                  <a:pt x="830" y="13605"/>
                  <a:pt x="390" y="13420"/>
                  <a:pt x="0" y="13034"/>
                </a:cubicBezTo>
                <a:lnTo>
                  <a:pt x="0" y="13088"/>
                </a:lnTo>
                <a:cubicBezTo>
                  <a:pt x="390" y="13466"/>
                  <a:pt x="826" y="13649"/>
                  <a:pt x="1164" y="13766"/>
                </a:cubicBezTo>
                <a:cubicBezTo>
                  <a:pt x="1264" y="13800"/>
                  <a:pt x="1361" y="13848"/>
                  <a:pt x="1443" y="13890"/>
                </a:cubicBezTo>
                <a:cubicBezTo>
                  <a:pt x="1746" y="14048"/>
                  <a:pt x="1927" y="14414"/>
                  <a:pt x="1941" y="14896"/>
                </a:cubicBezTo>
                <a:cubicBezTo>
                  <a:pt x="1946" y="15101"/>
                  <a:pt x="1945" y="15312"/>
                  <a:pt x="1944" y="15514"/>
                </a:cubicBezTo>
                <a:cubicBezTo>
                  <a:pt x="1944" y="15581"/>
                  <a:pt x="1943" y="15649"/>
                  <a:pt x="1943" y="15716"/>
                </a:cubicBezTo>
                <a:cubicBezTo>
                  <a:pt x="1942" y="16232"/>
                  <a:pt x="2051" y="16633"/>
                  <a:pt x="2276" y="16942"/>
                </a:cubicBezTo>
                <a:cubicBezTo>
                  <a:pt x="2341" y="17031"/>
                  <a:pt x="2406" y="17123"/>
                  <a:pt x="2468" y="17212"/>
                </a:cubicBezTo>
                <a:cubicBezTo>
                  <a:pt x="2524" y="17292"/>
                  <a:pt x="2581" y="17375"/>
                  <a:pt x="2639" y="17455"/>
                </a:cubicBezTo>
                <a:cubicBezTo>
                  <a:pt x="2830" y="17719"/>
                  <a:pt x="2918" y="18081"/>
                  <a:pt x="3003" y="18433"/>
                </a:cubicBezTo>
                <a:cubicBezTo>
                  <a:pt x="3012" y="18470"/>
                  <a:pt x="3020" y="18508"/>
                  <a:pt x="3029" y="18544"/>
                </a:cubicBezTo>
                <a:cubicBezTo>
                  <a:pt x="3086" y="18779"/>
                  <a:pt x="3154" y="18991"/>
                  <a:pt x="3344" y="19007"/>
                </a:cubicBezTo>
                <a:cubicBezTo>
                  <a:pt x="3489" y="19019"/>
                  <a:pt x="3632" y="18840"/>
                  <a:pt x="3708" y="18551"/>
                </a:cubicBezTo>
                <a:cubicBezTo>
                  <a:pt x="3783" y="18266"/>
                  <a:pt x="3833" y="17964"/>
                  <a:pt x="3882" y="17672"/>
                </a:cubicBezTo>
                <a:cubicBezTo>
                  <a:pt x="3911" y="17499"/>
                  <a:pt x="3941" y="17320"/>
                  <a:pt x="3975" y="17146"/>
                </a:cubicBezTo>
                <a:cubicBezTo>
                  <a:pt x="4000" y="17024"/>
                  <a:pt x="4024" y="16902"/>
                  <a:pt x="4048" y="16780"/>
                </a:cubicBezTo>
                <a:cubicBezTo>
                  <a:pt x="4115" y="16434"/>
                  <a:pt x="4185" y="16076"/>
                  <a:pt x="4270" y="15732"/>
                </a:cubicBezTo>
                <a:cubicBezTo>
                  <a:pt x="4361" y="15366"/>
                  <a:pt x="4498" y="15085"/>
                  <a:pt x="4679" y="14901"/>
                </a:cubicBezTo>
                <a:cubicBezTo>
                  <a:pt x="5175" y="14394"/>
                  <a:pt x="5536" y="13773"/>
                  <a:pt x="5779" y="13003"/>
                </a:cubicBezTo>
                <a:cubicBezTo>
                  <a:pt x="5924" y="12543"/>
                  <a:pt x="6163" y="12156"/>
                  <a:pt x="6531" y="11785"/>
                </a:cubicBezTo>
                <a:cubicBezTo>
                  <a:pt x="6778" y="11536"/>
                  <a:pt x="6979" y="11280"/>
                  <a:pt x="7147" y="11000"/>
                </a:cubicBezTo>
                <a:cubicBezTo>
                  <a:pt x="7251" y="10827"/>
                  <a:pt x="7366" y="10664"/>
                  <a:pt x="7476" y="10507"/>
                </a:cubicBezTo>
                <a:cubicBezTo>
                  <a:pt x="7593" y="10342"/>
                  <a:pt x="7713" y="10173"/>
                  <a:pt x="7822" y="9989"/>
                </a:cubicBezTo>
                <a:cubicBezTo>
                  <a:pt x="8041" y="9617"/>
                  <a:pt x="8291" y="9167"/>
                  <a:pt x="8478" y="8632"/>
                </a:cubicBezTo>
                <a:cubicBezTo>
                  <a:pt x="8638" y="8175"/>
                  <a:pt x="8630" y="7741"/>
                  <a:pt x="8454" y="7308"/>
                </a:cubicBezTo>
                <a:cubicBezTo>
                  <a:pt x="8323" y="6982"/>
                  <a:pt x="8183" y="6715"/>
                  <a:pt x="8028" y="6489"/>
                </a:cubicBezTo>
                <a:cubicBezTo>
                  <a:pt x="7881" y="6275"/>
                  <a:pt x="7740" y="6175"/>
                  <a:pt x="7586" y="6183"/>
                </a:cubicBezTo>
                <a:close/>
                <a:moveTo>
                  <a:pt x="15378" y="7111"/>
                </a:moveTo>
                <a:cubicBezTo>
                  <a:pt x="15323" y="7108"/>
                  <a:pt x="15269" y="7138"/>
                  <a:pt x="15227" y="7198"/>
                </a:cubicBezTo>
                <a:cubicBezTo>
                  <a:pt x="15179" y="7268"/>
                  <a:pt x="15151" y="7371"/>
                  <a:pt x="15151" y="7480"/>
                </a:cubicBezTo>
                <a:cubicBezTo>
                  <a:pt x="15150" y="7590"/>
                  <a:pt x="15186" y="7713"/>
                  <a:pt x="15244" y="7802"/>
                </a:cubicBezTo>
                <a:cubicBezTo>
                  <a:pt x="15288" y="7869"/>
                  <a:pt x="15338" y="7904"/>
                  <a:pt x="15385" y="7904"/>
                </a:cubicBezTo>
                <a:cubicBezTo>
                  <a:pt x="15386" y="7904"/>
                  <a:pt x="15386" y="7904"/>
                  <a:pt x="15387" y="7904"/>
                </a:cubicBezTo>
                <a:cubicBezTo>
                  <a:pt x="15490" y="7902"/>
                  <a:pt x="15614" y="7690"/>
                  <a:pt x="15616" y="7513"/>
                </a:cubicBezTo>
                <a:cubicBezTo>
                  <a:pt x="15617" y="7332"/>
                  <a:pt x="15491" y="7117"/>
                  <a:pt x="15378" y="7111"/>
                </a:cubicBezTo>
                <a:close/>
                <a:moveTo>
                  <a:pt x="15370" y="7156"/>
                </a:moveTo>
                <a:cubicBezTo>
                  <a:pt x="15372" y="7156"/>
                  <a:pt x="15375" y="7155"/>
                  <a:pt x="15377" y="7156"/>
                </a:cubicBezTo>
                <a:cubicBezTo>
                  <a:pt x="15475" y="7161"/>
                  <a:pt x="15588" y="7354"/>
                  <a:pt x="15587" y="7512"/>
                </a:cubicBezTo>
                <a:cubicBezTo>
                  <a:pt x="15585" y="7663"/>
                  <a:pt x="15473" y="7858"/>
                  <a:pt x="15386" y="7859"/>
                </a:cubicBezTo>
                <a:cubicBezTo>
                  <a:pt x="15347" y="7859"/>
                  <a:pt x="15304" y="7827"/>
                  <a:pt x="15265" y="7769"/>
                </a:cubicBezTo>
                <a:cubicBezTo>
                  <a:pt x="15212" y="7689"/>
                  <a:pt x="15180" y="7578"/>
                  <a:pt x="15180" y="7480"/>
                </a:cubicBezTo>
                <a:cubicBezTo>
                  <a:pt x="15181" y="7383"/>
                  <a:pt x="15206" y="7293"/>
                  <a:pt x="15248" y="7231"/>
                </a:cubicBezTo>
                <a:cubicBezTo>
                  <a:pt x="15282" y="7182"/>
                  <a:pt x="15325" y="7156"/>
                  <a:pt x="15370" y="7156"/>
                </a:cubicBezTo>
                <a:close/>
                <a:moveTo>
                  <a:pt x="7378" y="7418"/>
                </a:moveTo>
                <a:cubicBezTo>
                  <a:pt x="7298" y="7422"/>
                  <a:pt x="7214" y="7452"/>
                  <a:pt x="7125" y="7506"/>
                </a:cubicBezTo>
                <a:cubicBezTo>
                  <a:pt x="6638" y="7805"/>
                  <a:pt x="6271" y="8638"/>
                  <a:pt x="6270" y="9444"/>
                </a:cubicBezTo>
                <a:cubicBezTo>
                  <a:pt x="6244" y="9739"/>
                  <a:pt x="6309" y="9995"/>
                  <a:pt x="6449" y="10146"/>
                </a:cubicBezTo>
                <a:cubicBezTo>
                  <a:pt x="6529" y="10232"/>
                  <a:pt x="6627" y="10274"/>
                  <a:pt x="6731" y="10274"/>
                </a:cubicBezTo>
                <a:cubicBezTo>
                  <a:pt x="6827" y="10274"/>
                  <a:pt x="6928" y="10236"/>
                  <a:pt x="7025" y="10161"/>
                </a:cubicBezTo>
                <a:cubicBezTo>
                  <a:pt x="7185" y="10035"/>
                  <a:pt x="7317" y="9903"/>
                  <a:pt x="7427" y="9754"/>
                </a:cubicBezTo>
                <a:cubicBezTo>
                  <a:pt x="7641" y="9467"/>
                  <a:pt x="7875" y="9119"/>
                  <a:pt x="7964" y="8606"/>
                </a:cubicBezTo>
                <a:cubicBezTo>
                  <a:pt x="8032" y="8213"/>
                  <a:pt x="7957" y="7884"/>
                  <a:pt x="7733" y="7603"/>
                </a:cubicBezTo>
                <a:cubicBezTo>
                  <a:pt x="7650" y="7498"/>
                  <a:pt x="7557" y="7438"/>
                  <a:pt x="7456" y="7421"/>
                </a:cubicBezTo>
                <a:cubicBezTo>
                  <a:pt x="7430" y="7417"/>
                  <a:pt x="7404" y="7416"/>
                  <a:pt x="7378" y="7418"/>
                </a:cubicBezTo>
                <a:close/>
                <a:moveTo>
                  <a:pt x="7398" y="7462"/>
                </a:moveTo>
                <a:cubicBezTo>
                  <a:pt x="7515" y="7462"/>
                  <a:pt x="7621" y="7521"/>
                  <a:pt x="7714" y="7639"/>
                </a:cubicBezTo>
                <a:cubicBezTo>
                  <a:pt x="7928" y="7907"/>
                  <a:pt x="8000" y="8219"/>
                  <a:pt x="7935" y="8594"/>
                </a:cubicBezTo>
                <a:cubicBezTo>
                  <a:pt x="7848" y="9094"/>
                  <a:pt x="7618" y="9437"/>
                  <a:pt x="7408" y="9720"/>
                </a:cubicBezTo>
                <a:cubicBezTo>
                  <a:pt x="7299" y="9866"/>
                  <a:pt x="7170" y="9997"/>
                  <a:pt x="7011" y="10121"/>
                </a:cubicBezTo>
                <a:cubicBezTo>
                  <a:pt x="6821" y="10270"/>
                  <a:pt x="6612" y="10265"/>
                  <a:pt x="6467" y="10109"/>
                </a:cubicBezTo>
                <a:cubicBezTo>
                  <a:pt x="6335" y="9968"/>
                  <a:pt x="6274" y="9727"/>
                  <a:pt x="6300" y="9448"/>
                </a:cubicBezTo>
                <a:lnTo>
                  <a:pt x="6300" y="9445"/>
                </a:lnTo>
                <a:cubicBezTo>
                  <a:pt x="6300" y="8656"/>
                  <a:pt x="6659" y="7840"/>
                  <a:pt x="7136" y="7547"/>
                </a:cubicBezTo>
                <a:cubicBezTo>
                  <a:pt x="7229" y="7490"/>
                  <a:pt x="7316" y="7462"/>
                  <a:pt x="7398" y="7462"/>
                </a:cubicBezTo>
                <a:close/>
                <a:moveTo>
                  <a:pt x="13180" y="7549"/>
                </a:moveTo>
                <a:cubicBezTo>
                  <a:pt x="13161" y="7547"/>
                  <a:pt x="13141" y="7548"/>
                  <a:pt x="13119" y="7551"/>
                </a:cubicBezTo>
                <a:cubicBezTo>
                  <a:pt x="13062" y="7560"/>
                  <a:pt x="12997" y="7585"/>
                  <a:pt x="12921" y="7624"/>
                </a:cubicBezTo>
                <a:cubicBezTo>
                  <a:pt x="12549" y="7814"/>
                  <a:pt x="12214" y="7951"/>
                  <a:pt x="11895" y="8042"/>
                </a:cubicBezTo>
                <a:cubicBezTo>
                  <a:pt x="11510" y="8153"/>
                  <a:pt x="11242" y="8390"/>
                  <a:pt x="11053" y="8791"/>
                </a:cubicBezTo>
                <a:cubicBezTo>
                  <a:pt x="10822" y="9280"/>
                  <a:pt x="10508" y="9664"/>
                  <a:pt x="10090" y="9962"/>
                </a:cubicBezTo>
                <a:cubicBezTo>
                  <a:pt x="9947" y="10065"/>
                  <a:pt x="9796" y="10183"/>
                  <a:pt x="9662" y="10350"/>
                </a:cubicBezTo>
                <a:cubicBezTo>
                  <a:pt x="9408" y="10665"/>
                  <a:pt x="9271" y="11061"/>
                  <a:pt x="9297" y="11409"/>
                </a:cubicBezTo>
                <a:cubicBezTo>
                  <a:pt x="9319" y="11714"/>
                  <a:pt x="9464" y="11976"/>
                  <a:pt x="9716" y="12169"/>
                </a:cubicBezTo>
                <a:cubicBezTo>
                  <a:pt x="9812" y="12242"/>
                  <a:pt x="9909" y="12319"/>
                  <a:pt x="10003" y="12393"/>
                </a:cubicBezTo>
                <a:cubicBezTo>
                  <a:pt x="10190" y="12540"/>
                  <a:pt x="10382" y="12692"/>
                  <a:pt x="10577" y="12827"/>
                </a:cubicBezTo>
                <a:cubicBezTo>
                  <a:pt x="10791" y="12976"/>
                  <a:pt x="11038" y="13062"/>
                  <a:pt x="11332" y="13091"/>
                </a:cubicBezTo>
                <a:cubicBezTo>
                  <a:pt x="11675" y="13124"/>
                  <a:pt x="12065" y="13162"/>
                  <a:pt x="12432" y="13355"/>
                </a:cubicBezTo>
                <a:lnTo>
                  <a:pt x="12472" y="13376"/>
                </a:lnTo>
                <a:cubicBezTo>
                  <a:pt x="12655" y="13472"/>
                  <a:pt x="12844" y="13572"/>
                  <a:pt x="13045" y="13575"/>
                </a:cubicBezTo>
                <a:cubicBezTo>
                  <a:pt x="13170" y="13575"/>
                  <a:pt x="13282" y="13519"/>
                  <a:pt x="13376" y="13463"/>
                </a:cubicBezTo>
                <a:cubicBezTo>
                  <a:pt x="13694" y="13273"/>
                  <a:pt x="13987" y="12499"/>
                  <a:pt x="13903" y="11746"/>
                </a:cubicBezTo>
                <a:cubicBezTo>
                  <a:pt x="13846" y="11240"/>
                  <a:pt x="13899" y="10777"/>
                  <a:pt x="14059" y="10372"/>
                </a:cubicBezTo>
                <a:cubicBezTo>
                  <a:pt x="14224" y="9955"/>
                  <a:pt x="14218" y="9579"/>
                  <a:pt x="14041" y="9193"/>
                </a:cubicBezTo>
                <a:cubicBezTo>
                  <a:pt x="14031" y="9173"/>
                  <a:pt x="14022" y="9153"/>
                  <a:pt x="14013" y="9132"/>
                </a:cubicBezTo>
                <a:cubicBezTo>
                  <a:pt x="14001" y="9103"/>
                  <a:pt x="13988" y="9075"/>
                  <a:pt x="13975" y="9047"/>
                </a:cubicBezTo>
                <a:cubicBezTo>
                  <a:pt x="13837" y="8761"/>
                  <a:pt x="13659" y="8382"/>
                  <a:pt x="13510" y="7978"/>
                </a:cubicBezTo>
                <a:cubicBezTo>
                  <a:pt x="13404" y="7691"/>
                  <a:pt x="13315" y="7560"/>
                  <a:pt x="13180" y="7549"/>
                </a:cubicBezTo>
                <a:close/>
                <a:moveTo>
                  <a:pt x="13138" y="7594"/>
                </a:moveTo>
                <a:cubicBezTo>
                  <a:pt x="13158" y="7593"/>
                  <a:pt x="13176" y="7593"/>
                  <a:pt x="13193" y="7596"/>
                </a:cubicBezTo>
                <a:cubicBezTo>
                  <a:pt x="13310" y="7616"/>
                  <a:pt x="13388" y="7740"/>
                  <a:pt x="13485" y="8000"/>
                </a:cubicBezTo>
                <a:cubicBezTo>
                  <a:pt x="13635" y="8406"/>
                  <a:pt x="13813" y="8788"/>
                  <a:pt x="13951" y="9074"/>
                </a:cubicBezTo>
                <a:cubicBezTo>
                  <a:pt x="13965" y="9101"/>
                  <a:pt x="13977" y="9128"/>
                  <a:pt x="13989" y="9156"/>
                </a:cubicBezTo>
                <a:cubicBezTo>
                  <a:pt x="13998" y="9177"/>
                  <a:pt x="14007" y="9199"/>
                  <a:pt x="14016" y="9219"/>
                </a:cubicBezTo>
                <a:cubicBezTo>
                  <a:pt x="14186" y="9589"/>
                  <a:pt x="14192" y="9948"/>
                  <a:pt x="14034" y="10348"/>
                </a:cubicBezTo>
                <a:cubicBezTo>
                  <a:pt x="13870" y="10763"/>
                  <a:pt x="13816" y="11236"/>
                  <a:pt x="13874" y="11752"/>
                </a:cubicBezTo>
                <a:cubicBezTo>
                  <a:pt x="13956" y="12485"/>
                  <a:pt x="13673" y="13238"/>
                  <a:pt x="13365" y="13422"/>
                </a:cubicBezTo>
                <a:cubicBezTo>
                  <a:pt x="13274" y="13476"/>
                  <a:pt x="13165" y="13531"/>
                  <a:pt x="13045" y="13531"/>
                </a:cubicBezTo>
                <a:cubicBezTo>
                  <a:pt x="12849" y="13528"/>
                  <a:pt x="12662" y="13428"/>
                  <a:pt x="12481" y="13333"/>
                </a:cubicBezTo>
                <a:lnTo>
                  <a:pt x="12442" y="13312"/>
                </a:lnTo>
                <a:cubicBezTo>
                  <a:pt x="12071" y="13118"/>
                  <a:pt x="11679" y="13079"/>
                  <a:pt x="11333" y="13046"/>
                </a:cubicBezTo>
                <a:cubicBezTo>
                  <a:pt x="11043" y="13017"/>
                  <a:pt x="10800" y="12932"/>
                  <a:pt x="10589" y="12786"/>
                </a:cubicBezTo>
                <a:cubicBezTo>
                  <a:pt x="10396" y="12651"/>
                  <a:pt x="10203" y="12500"/>
                  <a:pt x="10017" y="12353"/>
                </a:cubicBezTo>
                <a:cubicBezTo>
                  <a:pt x="9923" y="12279"/>
                  <a:pt x="9826" y="12202"/>
                  <a:pt x="9729" y="12129"/>
                </a:cubicBezTo>
                <a:cubicBezTo>
                  <a:pt x="9483" y="11941"/>
                  <a:pt x="9348" y="11697"/>
                  <a:pt x="9326" y="11404"/>
                </a:cubicBezTo>
                <a:cubicBezTo>
                  <a:pt x="9302" y="11071"/>
                  <a:pt x="9435" y="10689"/>
                  <a:pt x="9681" y="10384"/>
                </a:cubicBezTo>
                <a:cubicBezTo>
                  <a:pt x="9812" y="10220"/>
                  <a:pt x="9961" y="10105"/>
                  <a:pt x="10102" y="10004"/>
                </a:cubicBezTo>
                <a:cubicBezTo>
                  <a:pt x="10525" y="9701"/>
                  <a:pt x="10844" y="9314"/>
                  <a:pt x="11077" y="8819"/>
                </a:cubicBezTo>
                <a:cubicBezTo>
                  <a:pt x="11262" y="8427"/>
                  <a:pt x="11523" y="8194"/>
                  <a:pt x="11900" y="8086"/>
                </a:cubicBezTo>
                <a:cubicBezTo>
                  <a:pt x="12221" y="7995"/>
                  <a:pt x="12558" y="7857"/>
                  <a:pt x="12931" y="7666"/>
                </a:cubicBezTo>
                <a:cubicBezTo>
                  <a:pt x="13013" y="7624"/>
                  <a:pt x="13080" y="7599"/>
                  <a:pt x="13138" y="7594"/>
                </a:cubicBezTo>
                <a:close/>
                <a:moveTo>
                  <a:pt x="12748" y="9038"/>
                </a:moveTo>
                <a:cubicBezTo>
                  <a:pt x="12513" y="9044"/>
                  <a:pt x="12303" y="9224"/>
                  <a:pt x="12095" y="9594"/>
                </a:cubicBezTo>
                <a:cubicBezTo>
                  <a:pt x="11872" y="9991"/>
                  <a:pt x="11584" y="10406"/>
                  <a:pt x="11133" y="10478"/>
                </a:cubicBezTo>
                <a:cubicBezTo>
                  <a:pt x="10896" y="10516"/>
                  <a:pt x="10671" y="10625"/>
                  <a:pt x="10463" y="10801"/>
                </a:cubicBezTo>
                <a:cubicBezTo>
                  <a:pt x="10349" y="10899"/>
                  <a:pt x="10279" y="11019"/>
                  <a:pt x="10255" y="11157"/>
                </a:cubicBezTo>
                <a:cubicBezTo>
                  <a:pt x="10231" y="11295"/>
                  <a:pt x="10254" y="11452"/>
                  <a:pt x="10323" y="11622"/>
                </a:cubicBezTo>
                <a:cubicBezTo>
                  <a:pt x="10437" y="11905"/>
                  <a:pt x="10604" y="12082"/>
                  <a:pt x="10767" y="12230"/>
                </a:cubicBezTo>
                <a:cubicBezTo>
                  <a:pt x="11103" y="12535"/>
                  <a:pt x="11478" y="12562"/>
                  <a:pt x="11842" y="12589"/>
                </a:cubicBezTo>
                <a:cubicBezTo>
                  <a:pt x="11896" y="12593"/>
                  <a:pt x="11950" y="12598"/>
                  <a:pt x="12004" y="12602"/>
                </a:cubicBezTo>
                <a:cubicBezTo>
                  <a:pt x="12045" y="12606"/>
                  <a:pt x="12084" y="12608"/>
                  <a:pt x="12123" y="12608"/>
                </a:cubicBezTo>
                <a:cubicBezTo>
                  <a:pt x="12507" y="12608"/>
                  <a:pt x="12801" y="12423"/>
                  <a:pt x="12999" y="12058"/>
                </a:cubicBezTo>
                <a:cubicBezTo>
                  <a:pt x="13339" y="11427"/>
                  <a:pt x="13459" y="10642"/>
                  <a:pt x="13356" y="9722"/>
                </a:cubicBezTo>
                <a:cubicBezTo>
                  <a:pt x="13313" y="9342"/>
                  <a:pt x="13129" y="9095"/>
                  <a:pt x="12851" y="9046"/>
                </a:cubicBezTo>
                <a:cubicBezTo>
                  <a:pt x="12816" y="9039"/>
                  <a:pt x="12782" y="9037"/>
                  <a:pt x="12748" y="9038"/>
                </a:cubicBezTo>
                <a:close/>
                <a:moveTo>
                  <a:pt x="12761" y="9082"/>
                </a:moveTo>
                <a:cubicBezTo>
                  <a:pt x="12790" y="9082"/>
                  <a:pt x="12818" y="9085"/>
                  <a:pt x="12847" y="9091"/>
                </a:cubicBezTo>
                <a:cubicBezTo>
                  <a:pt x="13111" y="9138"/>
                  <a:pt x="13286" y="9370"/>
                  <a:pt x="13327" y="9729"/>
                </a:cubicBezTo>
                <a:cubicBezTo>
                  <a:pt x="13429" y="10635"/>
                  <a:pt x="13311" y="11409"/>
                  <a:pt x="12976" y="12029"/>
                </a:cubicBezTo>
                <a:cubicBezTo>
                  <a:pt x="12765" y="12420"/>
                  <a:pt x="12439" y="12597"/>
                  <a:pt x="12006" y="12557"/>
                </a:cubicBezTo>
                <a:cubicBezTo>
                  <a:pt x="11952" y="12552"/>
                  <a:pt x="11898" y="12549"/>
                  <a:pt x="11844" y="12545"/>
                </a:cubicBezTo>
                <a:cubicBezTo>
                  <a:pt x="11484" y="12518"/>
                  <a:pt x="11112" y="12491"/>
                  <a:pt x="10782" y="12192"/>
                </a:cubicBezTo>
                <a:cubicBezTo>
                  <a:pt x="10622" y="12047"/>
                  <a:pt x="10459" y="11874"/>
                  <a:pt x="10348" y="11599"/>
                </a:cubicBezTo>
                <a:cubicBezTo>
                  <a:pt x="10283" y="11440"/>
                  <a:pt x="10262" y="11294"/>
                  <a:pt x="10284" y="11168"/>
                </a:cubicBezTo>
                <a:cubicBezTo>
                  <a:pt x="10306" y="11042"/>
                  <a:pt x="10371" y="10932"/>
                  <a:pt x="10478" y="10841"/>
                </a:cubicBezTo>
                <a:cubicBezTo>
                  <a:pt x="10682" y="10668"/>
                  <a:pt x="10903" y="10561"/>
                  <a:pt x="11136" y="10524"/>
                </a:cubicBezTo>
                <a:cubicBezTo>
                  <a:pt x="11597" y="10450"/>
                  <a:pt x="11891" y="10026"/>
                  <a:pt x="12118" y="9623"/>
                </a:cubicBezTo>
                <a:cubicBezTo>
                  <a:pt x="12324" y="9257"/>
                  <a:pt x="12530" y="9082"/>
                  <a:pt x="12761" y="9082"/>
                </a:cubicBezTo>
                <a:close/>
                <a:moveTo>
                  <a:pt x="3445" y="9212"/>
                </a:moveTo>
                <a:cubicBezTo>
                  <a:pt x="2639" y="9231"/>
                  <a:pt x="1889" y="9527"/>
                  <a:pt x="1215" y="10092"/>
                </a:cubicBezTo>
                <a:cubicBezTo>
                  <a:pt x="769" y="10466"/>
                  <a:pt x="473" y="10832"/>
                  <a:pt x="255" y="11279"/>
                </a:cubicBezTo>
                <a:cubicBezTo>
                  <a:pt x="42" y="11713"/>
                  <a:pt x="36" y="12238"/>
                  <a:pt x="238" y="12619"/>
                </a:cubicBezTo>
                <a:cubicBezTo>
                  <a:pt x="402" y="12927"/>
                  <a:pt x="605" y="13149"/>
                  <a:pt x="842" y="13278"/>
                </a:cubicBezTo>
                <a:cubicBezTo>
                  <a:pt x="996" y="13363"/>
                  <a:pt x="1159" y="13415"/>
                  <a:pt x="1316" y="13466"/>
                </a:cubicBezTo>
                <a:cubicBezTo>
                  <a:pt x="1463" y="13513"/>
                  <a:pt x="1615" y="13563"/>
                  <a:pt x="1760" y="13638"/>
                </a:cubicBezTo>
                <a:cubicBezTo>
                  <a:pt x="2159" y="13846"/>
                  <a:pt x="2354" y="14350"/>
                  <a:pt x="2281" y="14985"/>
                </a:cubicBezTo>
                <a:lnTo>
                  <a:pt x="2271" y="15066"/>
                </a:lnTo>
                <a:cubicBezTo>
                  <a:pt x="2250" y="15247"/>
                  <a:pt x="2228" y="15434"/>
                  <a:pt x="2233" y="15625"/>
                </a:cubicBezTo>
                <a:cubicBezTo>
                  <a:pt x="2228" y="15832"/>
                  <a:pt x="2236" y="16098"/>
                  <a:pt x="2349" y="16314"/>
                </a:cubicBezTo>
                <a:cubicBezTo>
                  <a:pt x="2542" y="16684"/>
                  <a:pt x="2775" y="16916"/>
                  <a:pt x="3040" y="17003"/>
                </a:cubicBezTo>
                <a:cubicBezTo>
                  <a:pt x="3094" y="17021"/>
                  <a:pt x="3149" y="17035"/>
                  <a:pt x="3206" y="17035"/>
                </a:cubicBezTo>
                <a:cubicBezTo>
                  <a:pt x="3317" y="17035"/>
                  <a:pt x="3431" y="16983"/>
                  <a:pt x="3532" y="16809"/>
                </a:cubicBezTo>
                <a:cubicBezTo>
                  <a:pt x="3679" y="16554"/>
                  <a:pt x="3788" y="16255"/>
                  <a:pt x="3864" y="15895"/>
                </a:cubicBezTo>
                <a:cubicBezTo>
                  <a:pt x="4009" y="15204"/>
                  <a:pt x="4279" y="14735"/>
                  <a:pt x="4689" y="14459"/>
                </a:cubicBezTo>
                <a:cubicBezTo>
                  <a:pt x="4985" y="14261"/>
                  <a:pt x="5226" y="13924"/>
                  <a:pt x="5386" y="13488"/>
                </a:cubicBezTo>
                <a:cubicBezTo>
                  <a:pt x="5638" y="12796"/>
                  <a:pt x="5635" y="12243"/>
                  <a:pt x="5375" y="11744"/>
                </a:cubicBezTo>
                <a:cubicBezTo>
                  <a:pt x="5177" y="11367"/>
                  <a:pt x="5007" y="10953"/>
                  <a:pt x="4841" y="10552"/>
                </a:cubicBezTo>
                <a:cubicBezTo>
                  <a:pt x="4800" y="10454"/>
                  <a:pt x="4759" y="10355"/>
                  <a:pt x="4718" y="10257"/>
                </a:cubicBezTo>
                <a:cubicBezTo>
                  <a:pt x="4423" y="9552"/>
                  <a:pt x="3995" y="9200"/>
                  <a:pt x="3445" y="9212"/>
                </a:cubicBezTo>
                <a:close/>
                <a:moveTo>
                  <a:pt x="3445" y="9258"/>
                </a:moveTo>
                <a:cubicBezTo>
                  <a:pt x="3455" y="9257"/>
                  <a:pt x="3464" y="9258"/>
                  <a:pt x="3473" y="9258"/>
                </a:cubicBezTo>
                <a:cubicBezTo>
                  <a:pt x="3998" y="9257"/>
                  <a:pt x="4409" y="9601"/>
                  <a:pt x="4693" y="10280"/>
                </a:cubicBezTo>
                <a:cubicBezTo>
                  <a:pt x="4734" y="10378"/>
                  <a:pt x="4775" y="10477"/>
                  <a:pt x="4816" y="10576"/>
                </a:cubicBezTo>
                <a:cubicBezTo>
                  <a:pt x="4982" y="10977"/>
                  <a:pt x="5153" y="11394"/>
                  <a:pt x="5351" y="11773"/>
                </a:cubicBezTo>
                <a:cubicBezTo>
                  <a:pt x="5603" y="12255"/>
                  <a:pt x="5606" y="12792"/>
                  <a:pt x="5359" y="13466"/>
                </a:cubicBezTo>
                <a:cubicBezTo>
                  <a:pt x="5203" y="13893"/>
                  <a:pt x="4967" y="14223"/>
                  <a:pt x="4678" y="14418"/>
                </a:cubicBezTo>
                <a:cubicBezTo>
                  <a:pt x="4259" y="14699"/>
                  <a:pt x="3984" y="15177"/>
                  <a:pt x="3836" y="15881"/>
                </a:cubicBezTo>
                <a:cubicBezTo>
                  <a:pt x="3761" y="16235"/>
                  <a:pt x="3654" y="16529"/>
                  <a:pt x="3509" y="16779"/>
                </a:cubicBezTo>
                <a:cubicBezTo>
                  <a:pt x="3367" y="17025"/>
                  <a:pt x="3203" y="17011"/>
                  <a:pt x="3047" y="16959"/>
                </a:cubicBezTo>
                <a:cubicBezTo>
                  <a:pt x="2788" y="16874"/>
                  <a:pt x="2561" y="16648"/>
                  <a:pt x="2372" y="16286"/>
                </a:cubicBezTo>
                <a:cubicBezTo>
                  <a:pt x="2265" y="16081"/>
                  <a:pt x="2257" y="15826"/>
                  <a:pt x="2262" y="15627"/>
                </a:cubicBezTo>
                <a:lnTo>
                  <a:pt x="2262" y="15625"/>
                </a:lnTo>
                <a:cubicBezTo>
                  <a:pt x="2257" y="15439"/>
                  <a:pt x="2280" y="15253"/>
                  <a:pt x="2301" y="15074"/>
                </a:cubicBezTo>
                <a:lnTo>
                  <a:pt x="2310" y="14993"/>
                </a:lnTo>
                <a:cubicBezTo>
                  <a:pt x="2386" y="14334"/>
                  <a:pt x="2184" y="13812"/>
                  <a:pt x="1770" y="13596"/>
                </a:cubicBezTo>
                <a:cubicBezTo>
                  <a:pt x="1624" y="13519"/>
                  <a:pt x="1470" y="13470"/>
                  <a:pt x="1322" y="13422"/>
                </a:cubicBezTo>
                <a:cubicBezTo>
                  <a:pt x="1166" y="13372"/>
                  <a:pt x="1004" y="13319"/>
                  <a:pt x="851" y="13236"/>
                </a:cubicBezTo>
                <a:cubicBezTo>
                  <a:pt x="620" y="13109"/>
                  <a:pt x="421" y="12893"/>
                  <a:pt x="261" y="12591"/>
                </a:cubicBezTo>
                <a:cubicBezTo>
                  <a:pt x="165" y="12411"/>
                  <a:pt x="116" y="12195"/>
                  <a:pt x="119" y="11966"/>
                </a:cubicBezTo>
                <a:cubicBezTo>
                  <a:pt x="123" y="11739"/>
                  <a:pt x="178" y="11510"/>
                  <a:pt x="278" y="11305"/>
                </a:cubicBezTo>
                <a:cubicBezTo>
                  <a:pt x="494" y="10864"/>
                  <a:pt x="787" y="10503"/>
                  <a:pt x="1228" y="10132"/>
                </a:cubicBezTo>
                <a:cubicBezTo>
                  <a:pt x="1898" y="9571"/>
                  <a:pt x="2644" y="9276"/>
                  <a:pt x="3445" y="9258"/>
                </a:cubicBezTo>
                <a:close/>
                <a:moveTo>
                  <a:pt x="3378" y="9522"/>
                </a:moveTo>
                <a:cubicBezTo>
                  <a:pt x="3103" y="9512"/>
                  <a:pt x="2863" y="9582"/>
                  <a:pt x="2631" y="9652"/>
                </a:cubicBezTo>
                <a:lnTo>
                  <a:pt x="2606" y="9660"/>
                </a:lnTo>
                <a:cubicBezTo>
                  <a:pt x="2026" y="9833"/>
                  <a:pt x="1290" y="10149"/>
                  <a:pt x="752" y="11068"/>
                </a:cubicBezTo>
                <a:cubicBezTo>
                  <a:pt x="527" y="11453"/>
                  <a:pt x="468" y="11825"/>
                  <a:pt x="573" y="12208"/>
                </a:cubicBezTo>
                <a:cubicBezTo>
                  <a:pt x="654" y="12506"/>
                  <a:pt x="807" y="12734"/>
                  <a:pt x="1027" y="12887"/>
                </a:cubicBezTo>
                <a:cubicBezTo>
                  <a:pt x="1170" y="12986"/>
                  <a:pt x="1313" y="13048"/>
                  <a:pt x="1452" y="13070"/>
                </a:cubicBezTo>
                <a:cubicBezTo>
                  <a:pt x="2028" y="13161"/>
                  <a:pt x="2540" y="13563"/>
                  <a:pt x="3015" y="14301"/>
                </a:cubicBezTo>
                <a:cubicBezTo>
                  <a:pt x="3119" y="14461"/>
                  <a:pt x="3239" y="14544"/>
                  <a:pt x="3368" y="14544"/>
                </a:cubicBezTo>
                <a:cubicBezTo>
                  <a:pt x="3400" y="14544"/>
                  <a:pt x="3433" y="14538"/>
                  <a:pt x="3466" y="14528"/>
                </a:cubicBezTo>
                <a:cubicBezTo>
                  <a:pt x="3841" y="14409"/>
                  <a:pt x="4273" y="14259"/>
                  <a:pt x="4668" y="13974"/>
                </a:cubicBezTo>
                <a:cubicBezTo>
                  <a:pt x="4929" y="13785"/>
                  <a:pt x="5105" y="13498"/>
                  <a:pt x="5175" y="13143"/>
                </a:cubicBezTo>
                <a:cubicBezTo>
                  <a:pt x="5247" y="12782"/>
                  <a:pt x="5204" y="12387"/>
                  <a:pt x="5052" y="12000"/>
                </a:cubicBezTo>
                <a:cubicBezTo>
                  <a:pt x="4882" y="11568"/>
                  <a:pt x="4702" y="11103"/>
                  <a:pt x="4538" y="10636"/>
                </a:cubicBezTo>
                <a:cubicBezTo>
                  <a:pt x="4265" y="9859"/>
                  <a:pt x="3874" y="9485"/>
                  <a:pt x="3378" y="9522"/>
                </a:cubicBezTo>
                <a:close/>
                <a:moveTo>
                  <a:pt x="3325" y="9566"/>
                </a:moveTo>
                <a:cubicBezTo>
                  <a:pt x="3343" y="9566"/>
                  <a:pt x="3360" y="9566"/>
                  <a:pt x="3378" y="9567"/>
                </a:cubicBezTo>
                <a:lnTo>
                  <a:pt x="3379" y="9567"/>
                </a:lnTo>
                <a:cubicBezTo>
                  <a:pt x="3863" y="9531"/>
                  <a:pt x="4245" y="9897"/>
                  <a:pt x="4512" y="10658"/>
                </a:cubicBezTo>
                <a:cubicBezTo>
                  <a:pt x="4676" y="11125"/>
                  <a:pt x="4856" y="11591"/>
                  <a:pt x="5027" y="12023"/>
                </a:cubicBezTo>
                <a:cubicBezTo>
                  <a:pt x="5175" y="12399"/>
                  <a:pt x="5217" y="12781"/>
                  <a:pt x="5148" y="13129"/>
                </a:cubicBezTo>
                <a:cubicBezTo>
                  <a:pt x="5079" y="13472"/>
                  <a:pt x="4909" y="13751"/>
                  <a:pt x="4655" y="13934"/>
                </a:cubicBezTo>
                <a:cubicBezTo>
                  <a:pt x="4264" y="14217"/>
                  <a:pt x="3833" y="14366"/>
                  <a:pt x="3460" y="14484"/>
                </a:cubicBezTo>
                <a:cubicBezTo>
                  <a:pt x="3302" y="14533"/>
                  <a:pt x="3160" y="14461"/>
                  <a:pt x="3036" y="14269"/>
                </a:cubicBezTo>
                <a:cubicBezTo>
                  <a:pt x="2555" y="13524"/>
                  <a:pt x="2038" y="13117"/>
                  <a:pt x="1455" y="13025"/>
                </a:cubicBezTo>
                <a:cubicBezTo>
                  <a:pt x="1320" y="13004"/>
                  <a:pt x="1180" y="12945"/>
                  <a:pt x="1040" y="12848"/>
                </a:cubicBezTo>
                <a:cubicBezTo>
                  <a:pt x="827" y="12699"/>
                  <a:pt x="679" y="12479"/>
                  <a:pt x="601" y="12192"/>
                </a:cubicBezTo>
                <a:cubicBezTo>
                  <a:pt x="500" y="11822"/>
                  <a:pt x="555" y="11474"/>
                  <a:pt x="775" y="11098"/>
                </a:cubicBezTo>
                <a:cubicBezTo>
                  <a:pt x="1054" y="10621"/>
                  <a:pt x="1516" y="10031"/>
                  <a:pt x="2611" y="9704"/>
                </a:cubicBezTo>
                <a:lnTo>
                  <a:pt x="2637" y="9697"/>
                </a:lnTo>
                <a:cubicBezTo>
                  <a:pt x="2853" y="9632"/>
                  <a:pt x="3075" y="9566"/>
                  <a:pt x="3325" y="9566"/>
                </a:cubicBezTo>
                <a:close/>
                <a:moveTo>
                  <a:pt x="19913" y="9651"/>
                </a:moveTo>
                <a:cubicBezTo>
                  <a:pt x="19795" y="9648"/>
                  <a:pt x="19673" y="9663"/>
                  <a:pt x="19549" y="9698"/>
                </a:cubicBezTo>
                <a:cubicBezTo>
                  <a:pt x="19193" y="9798"/>
                  <a:pt x="18844" y="9891"/>
                  <a:pt x="18483" y="9934"/>
                </a:cubicBezTo>
                <a:cubicBezTo>
                  <a:pt x="18224" y="9964"/>
                  <a:pt x="17928" y="10039"/>
                  <a:pt x="17690" y="10362"/>
                </a:cubicBezTo>
                <a:cubicBezTo>
                  <a:pt x="17493" y="10628"/>
                  <a:pt x="17321" y="10961"/>
                  <a:pt x="17149" y="11411"/>
                </a:cubicBezTo>
                <a:cubicBezTo>
                  <a:pt x="17002" y="11794"/>
                  <a:pt x="16819" y="12234"/>
                  <a:pt x="16570" y="12592"/>
                </a:cubicBezTo>
                <a:cubicBezTo>
                  <a:pt x="16513" y="12674"/>
                  <a:pt x="16455" y="12755"/>
                  <a:pt x="16398" y="12835"/>
                </a:cubicBezTo>
                <a:cubicBezTo>
                  <a:pt x="16292" y="12982"/>
                  <a:pt x="16183" y="13134"/>
                  <a:pt x="16081" y="13293"/>
                </a:cubicBezTo>
                <a:cubicBezTo>
                  <a:pt x="15831" y="13684"/>
                  <a:pt x="15716" y="14113"/>
                  <a:pt x="15729" y="14604"/>
                </a:cubicBezTo>
                <a:cubicBezTo>
                  <a:pt x="15739" y="15032"/>
                  <a:pt x="15833" y="15434"/>
                  <a:pt x="16013" y="15832"/>
                </a:cubicBezTo>
                <a:cubicBezTo>
                  <a:pt x="16029" y="15868"/>
                  <a:pt x="16045" y="15903"/>
                  <a:pt x="16061" y="15939"/>
                </a:cubicBezTo>
                <a:cubicBezTo>
                  <a:pt x="16209" y="16263"/>
                  <a:pt x="16361" y="16598"/>
                  <a:pt x="16438" y="16981"/>
                </a:cubicBezTo>
                <a:cubicBezTo>
                  <a:pt x="16576" y="17668"/>
                  <a:pt x="16879" y="18088"/>
                  <a:pt x="17393" y="18302"/>
                </a:cubicBezTo>
                <a:cubicBezTo>
                  <a:pt x="17642" y="18406"/>
                  <a:pt x="17899" y="18433"/>
                  <a:pt x="18148" y="18459"/>
                </a:cubicBezTo>
                <a:cubicBezTo>
                  <a:pt x="18228" y="18468"/>
                  <a:pt x="18311" y="18477"/>
                  <a:pt x="18392" y="18488"/>
                </a:cubicBezTo>
                <a:cubicBezTo>
                  <a:pt x="18701" y="18531"/>
                  <a:pt x="18944" y="18663"/>
                  <a:pt x="19156" y="18904"/>
                </a:cubicBezTo>
                <a:cubicBezTo>
                  <a:pt x="19237" y="18997"/>
                  <a:pt x="19314" y="19104"/>
                  <a:pt x="19387" y="19208"/>
                </a:cubicBezTo>
                <a:cubicBezTo>
                  <a:pt x="19478" y="19337"/>
                  <a:pt x="19573" y="19469"/>
                  <a:pt x="19679" y="19578"/>
                </a:cubicBezTo>
                <a:cubicBezTo>
                  <a:pt x="19798" y="19698"/>
                  <a:pt x="19906" y="19759"/>
                  <a:pt x="19999" y="19759"/>
                </a:cubicBezTo>
                <a:cubicBezTo>
                  <a:pt x="20043" y="19759"/>
                  <a:pt x="20084" y="19745"/>
                  <a:pt x="20120" y="19718"/>
                </a:cubicBezTo>
                <a:cubicBezTo>
                  <a:pt x="20236" y="19633"/>
                  <a:pt x="20306" y="19420"/>
                  <a:pt x="20322" y="19100"/>
                </a:cubicBezTo>
                <a:cubicBezTo>
                  <a:pt x="20323" y="19082"/>
                  <a:pt x="20322" y="19064"/>
                  <a:pt x="20322" y="19046"/>
                </a:cubicBezTo>
                <a:cubicBezTo>
                  <a:pt x="20322" y="19026"/>
                  <a:pt x="20322" y="19007"/>
                  <a:pt x="20323" y="18989"/>
                </a:cubicBezTo>
                <a:cubicBezTo>
                  <a:pt x="20358" y="18517"/>
                  <a:pt x="20268" y="18084"/>
                  <a:pt x="20173" y="17681"/>
                </a:cubicBezTo>
                <a:cubicBezTo>
                  <a:pt x="19969" y="16818"/>
                  <a:pt x="20342" y="15828"/>
                  <a:pt x="20690" y="15444"/>
                </a:cubicBezTo>
                <a:cubicBezTo>
                  <a:pt x="20964" y="15143"/>
                  <a:pt x="21282" y="15045"/>
                  <a:pt x="21600" y="14977"/>
                </a:cubicBezTo>
                <a:lnTo>
                  <a:pt x="21600" y="14932"/>
                </a:lnTo>
                <a:cubicBezTo>
                  <a:pt x="21278" y="15001"/>
                  <a:pt x="20954" y="15100"/>
                  <a:pt x="20673" y="15409"/>
                </a:cubicBezTo>
                <a:cubicBezTo>
                  <a:pt x="20317" y="15800"/>
                  <a:pt x="19936" y="16813"/>
                  <a:pt x="20145" y="17696"/>
                </a:cubicBezTo>
                <a:cubicBezTo>
                  <a:pt x="20239" y="18094"/>
                  <a:pt x="20329" y="18523"/>
                  <a:pt x="20294" y="18985"/>
                </a:cubicBezTo>
                <a:cubicBezTo>
                  <a:pt x="20293" y="19006"/>
                  <a:pt x="20292" y="19027"/>
                  <a:pt x="20293" y="19048"/>
                </a:cubicBezTo>
                <a:cubicBezTo>
                  <a:pt x="20293" y="19064"/>
                  <a:pt x="20293" y="19079"/>
                  <a:pt x="20293" y="19096"/>
                </a:cubicBezTo>
                <a:cubicBezTo>
                  <a:pt x="20277" y="19399"/>
                  <a:pt x="20213" y="19601"/>
                  <a:pt x="20108" y="19679"/>
                </a:cubicBezTo>
                <a:cubicBezTo>
                  <a:pt x="20003" y="19756"/>
                  <a:pt x="19860" y="19708"/>
                  <a:pt x="19696" y="19541"/>
                </a:cubicBezTo>
                <a:cubicBezTo>
                  <a:pt x="19591" y="19434"/>
                  <a:pt x="19497" y="19302"/>
                  <a:pt x="19407" y="19175"/>
                </a:cubicBezTo>
                <a:cubicBezTo>
                  <a:pt x="19333" y="19071"/>
                  <a:pt x="19256" y="18963"/>
                  <a:pt x="19174" y="18869"/>
                </a:cubicBezTo>
                <a:cubicBezTo>
                  <a:pt x="18960" y="18625"/>
                  <a:pt x="18705" y="18486"/>
                  <a:pt x="18394" y="18443"/>
                </a:cubicBezTo>
                <a:cubicBezTo>
                  <a:pt x="18313" y="18432"/>
                  <a:pt x="18230" y="18423"/>
                  <a:pt x="18149" y="18414"/>
                </a:cubicBezTo>
                <a:cubicBezTo>
                  <a:pt x="17902" y="18388"/>
                  <a:pt x="17647" y="18361"/>
                  <a:pt x="17401" y="18258"/>
                </a:cubicBezTo>
                <a:cubicBezTo>
                  <a:pt x="16898" y="18048"/>
                  <a:pt x="16601" y="17638"/>
                  <a:pt x="16467" y="16968"/>
                </a:cubicBezTo>
                <a:cubicBezTo>
                  <a:pt x="16389" y="16577"/>
                  <a:pt x="16235" y="16239"/>
                  <a:pt x="16086" y="15912"/>
                </a:cubicBezTo>
                <a:cubicBezTo>
                  <a:pt x="16069" y="15877"/>
                  <a:pt x="16053" y="15841"/>
                  <a:pt x="16037" y="15806"/>
                </a:cubicBezTo>
                <a:cubicBezTo>
                  <a:pt x="15860" y="15415"/>
                  <a:pt x="15769" y="15022"/>
                  <a:pt x="15758" y="14603"/>
                </a:cubicBezTo>
                <a:cubicBezTo>
                  <a:pt x="15746" y="14125"/>
                  <a:pt x="15859" y="13706"/>
                  <a:pt x="16103" y="13325"/>
                </a:cubicBezTo>
                <a:cubicBezTo>
                  <a:pt x="16204" y="13167"/>
                  <a:pt x="16313" y="13015"/>
                  <a:pt x="16418" y="12868"/>
                </a:cubicBezTo>
                <a:cubicBezTo>
                  <a:pt x="16476" y="12787"/>
                  <a:pt x="16533" y="12707"/>
                  <a:pt x="16590" y="12626"/>
                </a:cubicBezTo>
                <a:cubicBezTo>
                  <a:pt x="16841" y="12263"/>
                  <a:pt x="17027" y="11820"/>
                  <a:pt x="17175" y="11434"/>
                </a:cubicBezTo>
                <a:cubicBezTo>
                  <a:pt x="17346" y="10988"/>
                  <a:pt x="17515" y="10658"/>
                  <a:pt x="17709" y="10395"/>
                </a:cubicBezTo>
                <a:cubicBezTo>
                  <a:pt x="17941" y="10081"/>
                  <a:pt x="18231" y="10009"/>
                  <a:pt x="18485" y="9979"/>
                </a:cubicBezTo>
                <a:cubicBezTo>
                  <a:pt x="18847" y="9936"/>
                  <a:pt x="19197" y="9842"/>
                  <a:pt x="19554" y="9742"/>
                </a:cubicBezTo>
                <a:cubicBezTo>
                  <a:pt x="19667" y="9710"/>
                  <a:pt x="19777" y="9696"/>
                  <a:pt x="19885" y="9696"/>
                </a:cubicBezTo>
                <a:cubicBezTo>
                  <a:pt x="20243" y="9696"/>
                  <a:pt x="20570" y="9869"/>
                  <a:pt x="20861" y="10217"/>
                </a:cubicBezTo>
                <a:cubicBezTo>
                  <a:pt x="21076" y="10474"/>
                  <a:pt x="21314" y="10717"/>
                  <a:pt x="21600" y="10816"/>
                </a:cubicBezTo>
                <a:lnTo>
                  <a:pt x="21600" y="10769"/>
                </a:lnTo>
                <a:cubicBezTo>
                  <a:pt x="21323" y="10671"/>
                  <a:pt x="21091" y="10434"/>
                  <a:pt x="20880" y="10183"/>
                </a:cubicBezTo>
                <a:cubicBezTo>
                  <a:pt x="20591" y="9838"/>
                  <a:pt x="20267" y="9659"/>
                  <a:pt x="19913" y="9651"/>
                </a:cubicBezTo>
                <a:close/>
                <a:moveTo>
                  <a:pt x="3278" y="9913"/>
                </a:moveTo>
                <a:cubicBezTo>
                  <a:pt x="2820" y="9926"/>
                  <a:pt x="2377" y="10055"/>
                  <a:pt x="1961" y="10296"/>
                </a:cubicBezTo>
                <a:cubicBezTo>
                  <a:pt x="1668" y="10466"/>
                  <a:pt x="1364" y="10677"/>
                  <a:pt x="1130" y="11068"/>
                </a:cubicBezTo>
                <a:cubicBezTo>
                  <a:pt x="892" y="11465"/>
                  <a:pt x="862" y="11909"/>
                  <a:pt x="1049" y="12256"/>
                </a:cubicBezTo>
                <a:cubicBezTo>
                  <a:pt x="1150" y="12444"/>
                  <a:pt x="1300" y="12570"/>
                  <a:pt x="1510" y="12642"/>
                </a:cubicBezTo>
                <a:cubicBezTo>
                  <a:pt x="2033" y="12822"/>
                  <a:pt x="2501" y="13001"/>
                  <a:pt x="2940" y="13364"/>
                </a:cubicBezTo>
                <a:cubicBezTo>
                  <a:pt x="3224" y="13599"/>
                  <a:pt x="3540" y="13709"/>
                  <a:pt x="3936" y="13714"/>
                </a:cubicBezTo>
                <a:cubicBezTo>
                  <a:pt x="3947" y="13715"/>
                  <a:pt x="3959" y="13715"/>
                  <a:pt x="3971" y="13715"/>
                </a:cubicBezTo>
                <a:cubicBezTo>
                  <a:pt x="4076" y="13715"/>
                  <a:pt x="4216" y="13681"/>
                  <a:pt x="4369" y="13615"/>
                </a:cubicBezTo>
                <a:cubicBezTo>
                  <a:pt x="4618" y="13508"/>
                  <a:pt x="4890" y="13190"/>
                  <a:pt x="4834" y="12648"/>
                </a:cubicBezTo>
                <a:cubicBezTo>
                  <a:pt x="4819" y="12505"/>
                  <a:pt x="4793" y="12374"/>
                  <a:pt x="4759" y="12260"/>
                </a:cubicBezTo>
                <a:cubicBezTo>
                  <a:pt x="4573" y="11648"/>
                  <a:pt x="4345" y="11048"/>
                  <a:pt x="4080" y="10477"/>
                </a:cubicBezTo>
                <a:cubicBezTo>
                  <a:pt x="3902" y="10093"/>
                  <a:pt x="3632" y="9903"/>
                  <a:pt x="3278" y="9913"/>
                </a:cubicBezTo>
                <a:close/>
                <a:moveTo>
                  <a:pt x="3279" y="9958"/>
                </a:moveTo>
                <a:cubicBezTo>
                  <a:pt x="3287" y="9958"/>
                  <a:pt x="3295" y="9958"/>
                  <a:pt x="3304" y="9958"/>
                </a:cubicBezTo>
                <a:cubicBezTo>
                  <a:pt x="3635" y="9958"/>
                  <a:pt x="3888" y="10141"/>
                  <a:pt x="4056" y="10503"/>
                </a:cubicBezTo>
                <a:cubicBezTo>
                  <a:pt x="4320" y="11072"/>
                  <a:pt x="4548" y="11670"/>
                  <a:pt x="4733" y="12279"/>
                </a:cubicBezTo>
                <a:cubicBezTo>
                  <a:pt x="4766" y="12390"/>
                  <a:pt x="4790" y="12516"/>
                  <a:pt x="4804" y="12654"/>
                </a:cubicBezTo>
                <a:cubicBezTo>
                  <a:pt x="4857" y="13167"/>
                  <a:pt x="4598" y="13469"/>
                  <a:pt x="4360" y="13571"/>
                </a:cubicBezTo>
                <a:cubicBezTo>
                  <a:pt x="4196" y="13642"/>
                  <a:pt x="4042" y="13678"/>
                  <a:pt x="3938" y="13669"/>
                </a:cubicBezTo>
                <a:lnTo>
                  <a:pt x="3937" y="13669"/>
                </a:lnTo>
                <a:cubicBezTo>
                  <a:pt x="3546" y="13665"/>
                  <a:pt x="3234" y="13556"/>
                  <a:pt x="2955" y="13325"/>
                </a:cubicBezTo>
                <a:cubicBezTo>
                  <a:pt x="2512" y="12959"/>
                  <a:pt x="2041" y="12779"/>
                  <a:pt x="1516" y="12598"/>
                </a:cubicBezTo>
                <a:cubicBezTo>
                  <a:pt x="1311" y="12527"/>
                  <a:pt x="1169" y="12409"/>
                  <a:pt x="1072" y="12228"/>
                </a:cubicBezTo>
                <a:cubicBezTo>
                  <a:pt x="895" y="11899"/>
                  <a:pt x="925" y="11477"/>
                  <a:pt x="1152" y="11098"/>
                </a:cubicBezTo>
                <a:cubicBezTo>
                  <a:pt x="1382" y="10714"/>
                  <a:pt x="1682" y="10506"/>
                  <a:pt x="1972" y="10338"/>
                </a:cubicBezTo>
                <a:cubicBezTo>
                  <a:pt x="2385" y="10098"/>
                  <a:pt x="2824" y="9971"/>
                  <a:pt x="3279" y="9958"/>
                </a:cubicBezTo>
                <a:close/>
                <a:moveTo>
                  <a:pt x="19616" y="10229"/>
                </a:moveTo>
                <a:cubicBezTo>
                  <a:pt x="19479" y="10232"/>
                  <a:pt x="19341" y="10247"/>
                  <a:pt x="19202" y="10265"/>
                </a:cubicBezTo>
                <a:cubicBezTo>
                  <a:pt x="19087" y="10280"/>
                  <a:pt x="18969" y="10290"/>
                  <a:pt x="18855" y="10299"/>
                </a:cubicBezTo>
                <a:cubicBezTo>
                  <a:pt x="18726" y="10310"/>
                  <a:pt x="18591" y="10320"/>
                  <a:pt x="18459" y="10339"/>
                </a:cubicBezTo>
                <a:cubicBezTo>
                  <a:pt x="17964" y="10408"/>
                  <a:pt x="17601" y="10838"/>
                  <a:pt x="17351" y="11649"/>
                </a:cubicBezTo>
                <a:cubicBezTo>
                  <a:pt x="17138" y="12343"/>
                  <a:pt x="16781" y="12828"/>
                  <a:pt x="16493" y="13174"/>
                </a:cubicBezTo>
                <a:cubicBezTo>
                  <a:pt x="16312" y="13392"/>
                  <a:pt x="16188" y="13604"/>
                  <a:pt x="16102" y="13838"/>
                </a:cubicBezTo>
                <a:cubicBezTo>
                  <a:pt x="15908" y="14368"/>
                  <a:pt x="15976" y="14984"/>
                  <a:pt x="16275" y="15408"/>
                </a:cubicBezTo>
                <a:cubicBezTo>
                  <a:pt x="16573" y="15830"/>
                  <a:pt x="16783" y="16334"/>
                  <a:pt x="16917" y="16950"/>
                </a:cubicBezTo>
                <a:cubicBezTo>
                  <a:pt x="17064" y="17626"/>
                  <a:pt x="17405" y="18003"/>
                  <a:pt x="17901" y="18042"/>
                </a:cubicBezTo>
                <a:cubicBezTo>
                  <a:pt x="18223" y="18067"/>
                  <a:pt x="18548" y="18022"/>
                  <a:pt x="18862" y="17979"/>
                </a:cubicBezTo>
                <a:cubicBezTo>
                  <a:pt x="18986" y="17962"/>
                  <a:pt x="19114" y="17944"/>
                  <a:pt x="19239" y="17931"/>
                </a:cubicBezTo>
                <a:cubicBezTo>
                  <a:pt x="19389" y="17916"/>
                  <a:pt x="19498" y="17781"/>
                  <a:pt x="19572" y="17521"/>
                </a:cubicBezTo>
                <a:cubicBezTo>
                  <a:pt x="19628" y="17324"/>
                  <a:pt x="19674" y="17117"/>
                  <a:pt x="19718" y="16918"/>
                </a:cubicBezTo>
                <a:cubicBezTo>
                  <a:pt x="19767" y="16698"/>
                  <a:pt x="19818" y="16471"/>
                  <a:pt x="19882" y="16255"/>
                </a:cubicBezTo>
                <a:cubicBezTo>
                  <a:pt x="20167" y="15303"/>
                  <a:pt x="20640" y="14773"/>
                  <a:pt x="21326" y="14636"/>
                </a:cubicBezTo>
                <a:cubicBezTo>
                  <a:pt x="21417" y="14617"/>
                  <a:pt x="21509" y="14598"/>
                  <a:pt x="21600" y="14578"/>
                </a:cubicBezTo>
                <a:lnTo>
                  <a:pt x="21600" y="14532"/>
                </a:lnTo>
                <a:cubicBezTo>
                  <a:pt x="21507" y="14552"/>
                  <a:pt x="21414" y="14572"/>
                  <a:pt x="21321" y="14591"/>
                </a:cubicBezTo>
                <a:cubicBezTo>
                  <a:pt x="20634" y="14729"/>
                  <a:pt x="20141" y="15282"/>
                  <a:pt x="19855" y="16236"/>
                </a:cubicBezTo>
                <a:cubicBezTo>
                  <a:pt x="19790" y="16454"/>
                  <a:pt x="19740" y="16683"/>
                  <a:pt x="19690" y="16905"/>
                </a:cubicBezTo>
                <a:cubicBezTo>
                  <a:pt x="19646" y="17103"/>
                  <a:pt x="19601" y="17307"/>
                  <a:pt x="19545" y="17502"/>
                </a:cubicBezTo>
                <a:cubicBezTo>
                  <a:pt x="19475" y="17749"/>
                  <a:pt x="19377" y="17871"/>
                  <a:pt x="19238" y="17886"/>
                </a:cubicBezTo>
                <a:cubicBezTo>
                  <a:pt x="19112" y="17899"/>
                  <a:pt x="18984" y="17917"/>
                  <a:pt x="18860" y="17934"/>
                </a:cubicBezTo>
                <a:cubicBezTo>
                  <a:pt x="18546" y="17977"/>
                  <a:pt x="18222" y="18023"/>
                  <a:pt x="17902" y="17998"/>
                </a:cubicBezTo>
                <a:cubicBezTo>
                  <a:pt x="17419" y="17960"/>
                  <a:pt x="17088" y="17592"/>
                  <a:pt x="16945" y="16935"/>
                </a:cubicBezTo>
                <a:cubicBezTo>
                  <a:pt x="16809" y="16312"/>
                  <a:pt x="16597" y="15802"/>
                  <a:pt x="16295" y="15375"/>
                </a:cubicBezTo>
                <a:cubicBezTo>
                  <a:pt x="16006" y="14966"/>
                  <a:pt x="15941" y="14370"/>
                  <a:pt x="16128" y="13859"/>
                </a:cubicBezTo>
                <a:cubicBezTo>
                  <a:pt x="16212" y="13629"/>
                  <a:pt x="16333" y="13424"/>
                  <a:pt x="16511" y="13210"/>
                </a:cubicBezTo>
                <a:cubicBezTo>
                  <a:pt x="16801" y="12861"/>
                  <a:pt x="17162" y="12370"/>
                  <a:pt x="17378" y="11668"/>
                </a:cubicBezTo>
                <a:cubicBezTo>
                  <a:pt x="17623" y="10872"/>
                  <a:pt x="17978" y="10452"/>
                  <a:pt x="18462" y="10384"/>
                </a:cubicBezTo>
                <a:cubicBezTo>
                  <a:pt x="18593" y="10365"/>
                  <a:pt x="18728" y="10354"/>
                  <a:pt x="18857" y="10343"/>
                </a:cubicBezTo>
                <a:cubicBezTo>
                  <a:pt x="18971" y="10334"/>
                  <a:pt x="19088" y="10325"/>
                  <a:pt x="19203" y="10310"/>
                </a:cubicBezTo>
                <a:cubicBezTo>
                  <a:pt x="19755" y="10240"/>
                  <a:pt x="20290" y="10222"/>
                  <a:pt x="20769" y="10764"/>
                </a:cubicBezTo>
                <a:cubicBezTo>
                  <a:pt x="21016" y="11044"/>
                  <a:pt x="21301" y="11219"/>
                  <a:pt x="21600" y="11278"/>
                </a:cubicBezTo>
                <a:lnTo>
                  <a:pt x="21600" y="11232"/>
                </a:lnTo>
                <a:cubicBezTo>
                  <a:pt x="21308" y="11173"/>
                  <a:pt x="21030" y="11002"/>
                  <a:pt x="20788" y="10728"/>
                </a:cubicBezTo>
                <a:cubicBezTo>
                  <a:pt x="20422" y="10313"/>
                  <a:pt x="20026" y="10220"/>
                  <a:pt x="19616" y="10229"/>
                </a:cubicBezTo>
                <a:close/>
                <a:moveTo>
                  <a:pt x="19082" y="10791"/>
                </a:moveTo>
                <a:cubicBezTo>
                  <a:pt x="18894" y="10786"/>
                  <a:pt x="18706" y="10797"/>
                  <a:pt x="18516" y="10826"/>
                </a:cubicBezTo>
                <a:cubicBezTo>
                  <a:pt x="17991" y="10907"/>
                  <a:pt x="17655" y="11488"/>
                  <a:pt x="17661" y="12306"/>
                </a:cubicBezTo>
                <a:cubicBezTo>
                  <a:pt x="17662" y="12449"/>
                  <a:pt x="17669" y="12537"/>
                  <a:pt x="17705" y="12589"/>
                </a:cubicBezTo>
                <a:cubicBezTo>
                  <a:pt x="17740" y="12641"/>
                  <a:pt x="17800" y="12649"/>
                  <a:pt x="17891" y="12645"/>
                </a:cubicBezTo>
                <a:cubicBezTo>
                  <a:pt x="17968" y="12642"/>
                  <a:pt x="18046" y="12635"/>
                  <a:pt x="18121" y="12628"/>
                </a:cubicBezTo>
                <a:cubicBezTo>
                  <a:pt x="18316" y="12611"/>
                  <a:pt x="18517" y="12593"/>
                  <a:pt x="18716" y="12642"/>
                </a:cubicBezTo>
                <a:cubicBezTo>
                  <a:pt x="19162" y="12752"/>
                  <a:pt x="19447" y="13050"/>
                  <a:pt x="19613" y="13581"/>
                </a:cubicBezTo>
                <a:cubicBezTo>
                  <a:pt x="19688" y="13822"/>
                  <a:pt x="19746" y="14069"/>
                  <a:pt x="19788" y="14258"/>
                </a:cubicBezTo>
                <a:cubicBezTo>
                  <a:pt x="19843" y="14502"/>
                  <a:pt x="19899" y="14597"/>
                  <a:pt x="20018" y="14598"/>
                </a:cubicBezTo>
                <a:cubicBezTo>
                  <a:pt x="20054" y="14598"/>
                  <a:pt x="20095" y="14590"/>
                  <a:pt x="20144" y="14574"/>
                </a:cubicBezTo>
                <a:cubicBezTo>
                  <a:pt x="20223" y="14549"/>
                  <a:pt x="20303" y="14520"/>
                  <a:pt x="20381" y="14494"/>
                </a:cubicBezTo>
                <a:cubicBezTo>
                  <a:pt x="20454" y="14469"/>
                  <a:pt x="20527" y="14445"/>
                  <a:pt x="20600" y="14421"/>
                </a:cubicBezTo>
                <a:cubicBezTo>
                  <a:pt x="20751" y="14373"/>
                  <a:pt x="20906" y="14331"/>
                  <a:pt x="21056" y="14291"/>
                </a:cubicBezTo>
                <a:cubicBezTo>
                  <a:pt x="21235" y="14244"/>
                  <a:pt x="21419" y="14195"/>
                  <a:pt x="21600" y="14132"/>
                </a:cubicBezTo>
                <a:lnTo>
                  <a:pt x="21600" y="14086"/>
                </a:lnTo>
                <a:cubicBezTo>
                  <a:pt x="21417" y="14149"/>
                  <a:pt x="21232" y="14199"/>
                  <a:pt x="21051" y="14247"/>
                </a:cubicBezTo>
                <a:cubicBezTo>
                  <a:pt x="20900" y="14287"/>
                  <a:pt x="20745" y="14327"/>
                  <a:pt x="20593" y="14376"/>
                </a:cubicBezTo>
                <a:cubicBezTo>
                  <a:pt x="20520" y="14399"/>
                  <a:pt x="20447" y="14425"/>
                  <a:pt x="20374" y="14450"/>
                </a:cubicBezTo>
                <a:cubicBezTo>
                  <a:pt x="20297" y="14477"/>
                  <a:pt x="20217" y="14504"/>
                  <a:pt x="20138" y="14529"/>
                </a:cubicBezTo>
                <a:cubicBezTo>
                  <a:pt x="19941" y="14592"/>
                  <a:pt x="19884" y="14542"/>
                  <a:pt x="19817" y="14244"/>
                </a:cubicBezTo>
                <a:cubicBezTo>
                  <a:pt x="19774" y="14054"/>
                  <a:pt x="19714" y="13805"/>
                  <a:pt x="19639" y="13562"/>
                </a:cubicBezTo>
                <a:cubicBezTo>
                  <a:pt x="19469" y="13017"/>
                  <a:pt x="19177" y="12711"/>
                  <a:pt x="18721" y="12598"/>
                </a:cubicBezTo>
                <a:cubicBezTo>
                  <a:pt x="18623" y="12574"/>
                  <a:pt x="18525" y="12566"/>
                  <a:pt x="18427" y="12566"/>
                </a:cubicBezTo>
                <a:cubicBezTo>
                  <a:pt x="18324" y="12566"/>
                  <a:pt x="18220" y="12574"/>
                  <a:pt x="18120" y="12583"/>
                </a:cubicBezTo>
                <a:cubicBezTo>
                  <a:pt x="18044" y="12590"/>
                  <a:pt x="17966" y="12598"/>
                  <a:pt x="17890" y="12601"/>
                </a:cubicBezTo>
                <a:cubicBezTo>
                  <a:pt x="17794" y="12604"/>
                  <a:pt x="17750" y="12592"/>
                  <a:pt x="17725" y="12556"/>
                </a:cubicBezTo>
                <a:cubicBezTo>
                  <a:pt x="17697" y="12515"/>
                  <a:pt x="17691" y="12432"/>
                  <a:pt x="17690" y="12304"/>
                </a:cubicBezTo>
                <a:cubicBezTo>
                  <a:pt x="17685" y="11511"/>
                  <a:pt x="18010" y="10950"/>
                  <a:pt x="18519" y="10871"/>
                </a:cubicBezTo>
                <a:cubicBezTo>
                  <a:pt x="18707" y="10842"/>
                  <a:pt x="18895" y="10831"/>
                  <a:pt x="19082" y="10836"/>
                </a:cubicBezTo>
                <a:cubicBezTo>
                  <a:pt x="19641" y="10851"/>
                  <a:pt x="20188" y="11018"/>
                  <a:pt x="20714" y="11338"/>
                </a:cubicBezTo>
                <a:cubicBezTo>
                  <a:pt x="20971" y="11493"/>
                  <a:pt x="21252" y="11620"/>
                  <a:pt x="21600" y="11744"/>
                </a:cubicBezTo>
                <a:lnTo>
                  <a:pt x="21600" y="11699"/>
                </a:lnTo>
                <a:cubicBezTo>
                  <a:pt x="21257" y="11576"/>
                  <a:pt x="20979" y="11449"/>
                  <a:pt x="20725" y="11296"/>
                </a:cubicBezTo>
                <a:cubicBezTo>
                  <a:pt x="20195" y="10974"/>
                  <a:pt x="19644" y="10806"/>
                  <a:pt x="19082" y="10791"/>
                </a:cubicBezTo>
                <a:close/>
                <a:moveTo>
                  <a:pt x="20486" y="11841"/>
                </a:moveTo>
                <a:cubicBezTo>
                  <a:pt x="20335" y="11836"/>
                  <a:pt x="20190" y="11855"/>
                  <a:pt x="20047" y="11899"/>
                </a:cubicBezTo>
                <a:cubicBezTo>
                  <a:pt x="19941" y="11931"/>
                  <a:pt x="19868" y="11996"/>
                  <a:pt x="19829" y="12093"/>
                </a:cubicBezTo>
                <a:cubicBezTo>
                  <a:pt x="19789" y="12194"/>
                  <a:pt x="19785" y="12326"/>
                  <a:pt x="19818" y="12497"/>
                </a:cubicBezTo>
                <a:cubicBezTo>
                  <a:pt x="19876" y="12794"/>
                  <a:pt x="19989" y="13058"/>
                  <a:pt x="20091" y="13281"/>
                </a:cubicBezTo>
                <a:cubicBezTo>
                  <a:pt x="20251" y="13629"/>
                  <a:pt x="20471" y="13798"/>
                  <a:pt x="20785" y="13813"/>
                </a:cubicBezTo>
                <a:cubicBezTo>
                  <a:pt x="20803" y="13814"/>
                  <a:pt x="20821" y="13815"/>
                  <a:pt x="20839" y="13815"/>
                </a:cubicBezTo>
                <a:cubicBezTo>
                  <a:pt x="21108" y="13815"/>
                  <a:pt x="21356" y="13714"/>
                  <a:pt x="21600" y="13588"/>
                </a:cubicBezTo>
                <a:lnTo>
                  <a:pt x="21600" y="13541"/>
                </a:lnTo>
                <a:cubicBezTo>
                  <a:pt x="21339" y="13677"/>
                  <a:pt x="21075" y="13781"/>
                  <a:pt x="20786" y="13768"/>
                </a:cubicBezTo>
                <a:cubicBezTo>
                  <a:pt x="20482" y="13753"/>
                  <a:pt x="20269" y="13590"/>
                  <a:pt x="20116" y="13255"/>
                </a:cubicBezTo>
                <a:cubicBezTo>
                  <a:pt x="20010" y="13024"/>
                  <a:pt x="19902" y="12775"/>
                  <a:pt x="19846" y="12484"/>
                </a:cubicBezTo>
                <a:cubicBezTo>
                  <a:pt x="19816" y="12329"/>
                  <a:pt x="19819" y="12205"/>
                  <a:pt x="19854" y="12116"/>
                </a:cubicBezTo>
                <a:cubicBezTo>
                  <a:pt x="19888" y="12031"/>
                  <a:pt x="19955" y="11972"/>
                  <a:pt x="20053" y="11942"/>
                </a:cubicBezTo>
                <a:cubicBezTo>
                  <a:pt x="20177" y="11904"/>
                  <a:pt x="20304" y="11885"/>
                  <a:pt x="20435" y="11885"/>
                </a:cubicBezTo>
                <a:cubicBezTo>
                  <a:pt x="20698" y="11885"/>
                  <a:pt x="20978" y="11962"/>
                  <a:pt x="21292" y="12119"/>
                </a:cubicBezTo>
                <a:cubicBezTo>
                  <a:pt x="21396" y="12171"/>
                  <a:pt x="21499" y="12231"/>
                  <a:pt x="21600" y="12288"/>
                </a:cubicBezTo>
                <a:lnTo>
                  <a:pt x="21600" y="12240"/>
                </a:lnTo>
                <a:cubicBezTo>
                  <a:pt x="21502" y="12185"/>
                  <a:pt x="21402" y="12127"/>
                  <a:pt x="21301" y="12077"/>
                </a:cubicBezTo>
                <a:cubicBezTo>
                  <a:pt x="21004" y="11928"/>
                  <a:pt x="20737" y="11850"/>
                  <a:pt x="20486" y="11841"/>
                </a:cubicBezTo>
                <a:close/>
                <a:moveTo>
                  <a:pt x="20456" y="11941"/>
                </a:moveTo>
                <a:cubicBezTo>
                  <a:pt x="20400" y="11940"/>
                  <a:pt x="20344" y="11941"/>
                  <a:pt x="20286" y="11947"/>
                </a:cubicBezTo>
                <a:cubicBezTo>
                  <a:pt x="20215" y="11954"/>
                  <a:pt x="20133" y="11964"/>
                  <a:pt x="20053" y="11998"/>
                </a:cubicBezTo>
                <a:cubicBezTo>
                  <a:pt x="19968" y="12034"/>
                  <a:pt x="19913" y="12088"/>
                  <a:pt x="19885" y="12163"/>
                </a:cubicBezTo>
                <a:cubicBezTo>
                  <a:pt x="19859" y="12234"/>
                  <a:pt x="19856" y="12323"/>
                  <a:pt x="19877" y="12436"/>
                </a:cubicBezTo>
                <a:cubicBezTo>
                  <a:pt x="19947" y="12816"/>
                  <a:pt x="20077" y="13149"/>
                  <a:pt x="20262" y="13426"/>
                </a:cubicBezTo>
                <a:cubicBezTo>
                  <a:pt x="20376" y="13599"/>
                  <a:pt x="20532" y="13692"/>
                  <a:pt x="20722" y="13704"/>
                </a:cubicBezTo>
                <a:cubicBezTo>
                  <a:pt x="21018" y="13723"/>
                  <a:pt x="21296" y="13653"/>
                  <a:pt x="21571" y="13491"/>
                </a:cubicBezTo>
                <a:cubicBezTo>
                  <a:pt x="21578" y="13486"/>
                  <a:pt x="21586" y="13482"/>
                  <a:pt x="21593" y="13477"/>
                </a:cubicBezTo>
                <a:cubicBezTo>
                  <a:pt x="21596" y="13475"/>
                  <a:pt x="21598" y="13474"/>
                  <a:pt x="21600" y="13473"/>
                </a:cubicBezTo>
                <a:lnTo>
                  <a:pt x="21600" y="13426"/>
                </a:lnTo>
                <a:cubicBezTo>
                  <a:pt x="21594" y="13429"/>
                  <a:pt x="21588" y="13432"/>
                  <a:pt x="21582" y="13436"/>
                </a:cubicBezTo>
                <a:cubicBezTo>
                  <a:pt x="21574" y="13440"/>
                  <a:pt x="21567" y="13445"/>
                  <a:pt x="21560" y="13449"/>
                </a:cubicBezTo>
                <a:cubicBezTo>
                  <a:pt x="21289" y="13609"/>
                  <a:pt x="21015" y="13678"/>
                  <a:pt x="20724" y="13660"/>
                </a:cubicBezTo>
                <a:cubicBezTo>
                  <a:pt x="20540" y="13648"/>
                  <a:pt x="20392" y="13559"/>
                  <a:pt x="20282" y="13394"/>
                </a:cubicBezTo>
                <a:cubicBezTo>
                  <a:pt x="20101" y="13122"/>
                  <a:pt x="19975" y="12796"/>
                  <a:pt x="19905" y="12423"/>
                </a:cubicBezTo>
                <a:cubicBezTo>
                  <a:pt x="19887" y="12323"/>
                  <a:pt x="19889" y="12245"/>
                  <a:pt x="19911" y="12185"/>
                </a:cubicBezTo>
                <a:cubicBezTo>
                  <a:pt x="19935" y="12121"/>
                  <a:pt x="19984" y="12074"/>
                  <a:pt x="20061" y="12041"/>
                </a:cubicBezTo>
                <a:cubicBezTo>
                  <a:pt x="20137" y="12009"/>
                  <a:pt x="20215" y="11999"/>
                  <a:pt x="20288" y="11992"/>
                </a:cubicBezTo>
                <a:cubicBezTo>
                  <a:pt x="20741" y="11947"/>
                  <a:pt x="21156" y="12147"/>
                  <a:pt x="21575" y="12376"/>
                </a:cubicBezTo>
                <a:cubicBezTo>
                  <a:pt x="21584" y="12381"/>
                  <a:pt x="21592" y="12386"/>
                  <a:pt x="21600" y="12391"/>
                </a:cubicBezTo>
                <a:lnTo>
                  <a:pt x="21600" y="12343"/>
                </a:lnTo>
                <a:cubicBezTo>
                  <a:pt x="21595" y="12340"/>
                  <a:pt x="21590" y="12336"/>
                  <a:pt x="21585" y="12334"/>
                </a:cubicBezTo>
                <a:cubicBezTo>
                  <a:pt x="21215" y="12132"/>
                  <a:pt x="20849" y="11953"/>
                  <a:pt x="20456" y="11941"/>
                </a:cubicBezTo>
                <a:close/>
                <a:moveTo>
                  <a:pt x="17431" y="12935"/>
                </a:moveTo>
                <a:cubicBezTo>
                  <a:pt x="17401" y="12933"/>
                  <a:pt x="17368" y="12940"/>
                  <a:pt x="17330" y="12958"/>
                </a:cubicBezTo>
                <a:cubicBezTo>
                  <a:pt x="16948" y="13136"/>
                  <a:pt x="16646" y="13470"/>
                  <a:pt x="16430" y="13949"/>
                </a:cubicBezTo>
                <a:cubicBezTo>
                  <a:pt x="16377" y="14067"/>
                  <a:pt x="16355" y="14193"/>
                  <a:pt x="16365" y="14322"/>
                </a:cubicBezTo>
                <a:cubicBezTo>
                  <a:pt x="16351" y="14534"/>
                  <a:pt x="16407" y="14720"/>
                  <a:pt x="16532" y="14878"/>
                </a:cubicBezTo>
                <a:cubicBezTo>
                  <a:pt x="16902" y="15345"/>
                  <a:pt x="17125" y="15899"/>
                  <a:pt x="17214" y="16571"/>
                </a:cubicBezTo>
                <a:cubicBezTo>
                  <a:pt x="17229" y="16687"/>
                  <a:pt x="17263" y="16813"/>
                  <a:pt x="17314" y="16946"/>
                </a:cubicBezTo>
                <a:cubicBezTo>
                  <a:pt x="17468" y="17342"/>
                  <a:pt x="17683" y="17543"/>
                  <a:pt x="17955" y="17542"/>
                </a:cubicBezTo>
                <a:cubicBezTo>
                  <a:pt x="17979" y="17542"/>
                  <a:pt x="18005" y="17541"/>
                  <a:pt x="18030" y="17538"/>
                </a:cubicBezTo>
                <a:cubicBezTo>
                  <a:pt x="18162" y="17521"/>
                  <a:pt x="18300" y="17474"/>
                  <a:pt x="18431" y="17399"/>
                </a:cubicBezTo>
                <a:cubicBezTo>
                  <a:pt x="18775" y="17201"/>
                  <a:pt x="18997" y="16903"/>
                  <a:pt x="19110" y="16488"/>
                </a:cubicBezTo>
                <a:cubicBezTo>
                  <a:pt x="19168" y="16271"/>
                  <a:pt x="19180" y="16143"/>
                  <a:pt x="19150" y="16047"/>
                </a:cubicBezTo>
                <a:cubicBezTo>
                  <a:pt x="19114" y="15933"/>
                  <a:pt x="19020" y="15870"/>
                  <a:pt x="18880" y="15806"/>
                </a:cubicBezTo>
                <a:cubicBezTo>
                  <a:pt x="18355" y="15564"/>
                  <a:pt x="18029" y="15219"/>
                  <a:pt x="17824" y="14688"/>
                </a:cubicBezTo>
                <a:cubicBezTo>
                  <a:pt x="17665" y="14277"/>
                  <a:pt x="17631" y="13805"/>
                  <a:pt x="17599" y="13348"/>
                </a:cubicBezTo>
                <a:lnTo>
                  <a:pt x="17592" y="13246"/>
                </a:lnTo>
                <a:cubicBezTo>
                  <a:pt x="17582" y="13108"/>
                  <a:pt x="17555" y="13017"/>
                  <a:pt x="17508" y="12971"/>
                </a:cubicBezTo>
                <a:cubicBezTo>
                  <a:pt x="17486" y="12949"/>
                  <a:pt x="17460" y="12937"/>
                  <a:pt x="17431" y="12935"/>
                </a:cubicBezTo>
                <a:close/>
                <a:moveTo>
                  <a:pt x="17422" y="12980"/>
                </a:moveTo>
                <a:cubicBezTo>
                  <a:pt x="17449" y="12980"/>
                  <a:pt x="17473" y="12989"/>
                  <a:pt x="17492" y="13009"/>
                </a:cubicBezTo>
                <a:cubicBezTo>
                  <a:pt x="17531" y="13048"/>
                  <a:pt x="17554" y="13127"/>
                  <a:pt x="17563" y="13251"/>
                </a:cubicBezTo>
                <a:lnTo>
                  <a:pt x="17570" y="13354"/>
                </a:lnTo>
                <a:cubicBezTo>
                  <a:pt x="17603" y="13815"/>
                  <a:pt x="17637" y="14292"/>
                  <a:pt x="17799" y="14711"/>
                </a:cubicBezTo>
                <a:cubicBezTo>
                  <a:pt x="18008" y="15253"/>
                  <a:pt x="18338" y="15603"/>
                  <a:pt x="18870" y="15848"/>
                </a:cubicBezTo>
                <a:cubicBezTo>
                  <a:pt x="19000" y="15908"/>
                  <a:pt x="19092" y="15967"/>
                  <a:pt x="19123" y="16066"/>
                </a:cubicBezTo>
                <a:cubicBezTo>
                  <a:pt x="19149" y="16149"/>
                  <a:pt x="19137" y="16267"/>
                  <a:pt x="19082" y="16471"/>
                </a:cubicBezTo>
                <a:cubicBezTo>
                  <a:pt x="18973" y="16874"/>
                  <a:pt x="18756" y="17163"/>
                  <a:pt x="18420" y="17356"/>
                </a:cubicBezTo>
                <a:cubicBezTo>
                  <a:pt x="18292" y="17430"/>
                  <a:pt x="18156" y="17477"/>
                  <a:pt x="18027" y="17493"/>
                </a:cubicBezTo>
                <a:cubicBezTo>
                  <a:pt x="17732" y="17530"/>
                  <a:pt x="17501" y="17339"/>
                  <a:pt x="17340" y="16924"/>
                </a:cubicBezTo>
                <a:cubicBezTo>
                  <a:pt x="17290" y="16796"/>
                  <a:pt x="17257" y="16674"/>
                  <a:pt x="17242" y="16562"/>
                </a:cubicBezTo>
                <a:cubicBezTo>
                  <a:pt x="17153" y="15880"/>
                  <a:pt x="16926" y="15318"/>
                  <a:pt x="16551" y="14844"/>
                </a:cubicBezTo>
                <a:cubicBezTo>
                  <a:pt x="16433" y="14695"/>
                  <a:pt x="16381" y="14520"/>
                  <a:pt x="16394" y="14324"/>
                </a:cubicBezTo>
                <a:lnTo>
                  <a:pt x="16395" y="14321"/>
                </a:lnTo>
                <a:lnTo>
                  <a:pt x="16394" y="14318"/>
                </a:lnTo>
                <a:cubicBezTo>
                  <a:pt x="16385" y="14199"/>
                  <a:pt x="16405" y="14084"/>
                  <a:pt x="16454" y="13974"/>
                </a:cubicBezTo>
                <a:cubicBezTo>
                  <a:pt x="16666" y="13503"/>
                  <a:pt x="16964" y="13177"/>
                  <a:pt x="17339" y="13002"/>
                </a:cubicBezTo>
                <a:cubicBezTo>
                  <a:pt x="17370" y="12987"/>
                  <a:pt x="17398" y="12980"/>
                  <a:pt x="17422" y="12980"/>
                </a:cubicBezTo>
                <a:close/>
                <a:moveTo>
                  <a:pt x="7392" y="13856"/>
                </a:moveTo>
                <a:cubicBezTo>
                  <a:pt x="7330" y="13852"/>
                  <a:pt x="7269" y="13860"/>
                  <a:pt x="7208" y="13879"/>
                </a:cubicBezTo>
                <a:cubicBezTo>
                  <a:pt x="6976" y="13951"/>
                  <a:pt x="6783" y="14183"/>
                  <a:pt x="6662" y="14532"/>
                </a:cubicBezTo>
                <a:cubicBezTo>
                  <a:pt x="6488" y="15036"/>
                  <a:pt x="6320" y="15590"/>
                  <a:pt x="6149" y="16226"/>
                </a:cubicBezTo>
                <a:cubicBezTo>
                  <a:pt x="6091" y="16443"/>
                  <a:pt x="6065" y="16678"/>
                  <a:pt x="6042" y="16884"/>
                </a:cubicBezTo>
                <a:lnTo>
                  <a:pt x="6034" y="16956"/>
                </a:lnTo>
                <a:lnTo>
                  <a:pt x="6034" y="16959"/>
                </a:lnTo>
                <a:cubicBezTo>
                  <a:pt x="6031" y="17271"/>
                  <a:pt x="6114" y="17565"/>
                  <a:pt x="6262" y="17768"/>
                </a:cubicBezTo>
                <a:cubicBezTo>
                  <a:pt x="6378" y="17928"/>
                  <a:pt x="6520" y="18013"/>
                  <a:pt x="6668" y="18013"/>
                </a:cubicBezTo>
                <a:cubicBezTo>
                  <a:pt x="6690" y="18013"/>
                  <a:pt x="6713" y="18011"/>
                  <a:pt x="6735" y="18008"/>
                </a:cubicBezTo>
                <a:cubicBezTo>
                  <a:pt x="7088" y="17946"/>
                  <a:pt x="7382" y="17818"/>
                  <a:pt x="7633" y="17615"/>
                </a:cubicBezTo>
                <a:cubicBezTo>
                  <a:pt x="7959" y="17352"/>
                  <a:pt x="8253" y="17006"/>
                  <a:pt x="8537" y="16672"/>
                </a:cubicBezTo>
                <a:cubicBezTo>
                  <a:pt x="8606" y="16591"/>
                  <a:pt x="8675" y="16510"/>
                  <a:pt x="8745" y="16430"/>
                </a:cubicBezTo>
                <a:cubicBezTo>
                  <a:pt x="8911" y="16238"/>
                  <a:pt x="8949" y="15920"/>
                  <a:pt x="8843" y="15599"/>
                </a:cubicBezTo>
                <a:cubicBezTo>
                  <a:pt x="8792" y="15445"/>
                  <a:pt x="8734" y="15318"/>
                  <a:pt x="8666" y="15212"/>
                </a:cubicBezTo>
                <a:cubicBezTo>
                  <a:pt x="8424" y="14833"/>
                  <a:pt x="8175" y="14485"/>
                  <a:pt x="7925" y="14178"/>
                </a:cubicBezTo>
                <a:cubicBezTo>
                  <a:pt x="7761" y="13976"/>
                  <a:pt x="7576" y="13866"/>
                  <a:pt x="7392" y="13856"/>
                </a:cubicBezTo>
                <a:close/>
                <a:moveTo>
                  <a:pt x="0" y="13864"/>
                </a:moveTo>
                <a:lnTo>
                  <a:pt x="0" y="13910"/>
                </a:lnTo>
                <a:cubicBezTo>
                  <a:pt x="54" y="13924"/>
                  <a:pt x="109" y="13940"/>
                  <a:pt x="163" y="13953"/>
                </a:cubicBezTo>
                <a:cubicBezTo>
                  <a:pt x="397" y="14013"/>
                  <a:pt x="640" y="14073"/>
                  <a:pt x="872" y="14174"/>
                </a:cubicBezTo>
                <a:lnTo>
                  <a:pt x="907" y="14190"/>
                </a:lnTo>
                <a:cubicBezTo>
                  <a:pt x="1110" y="14277"/>
                  <a:pt x="1319" y="14368"/>
                  <a:pt x="1443" y="14671"/>
                </a:cubicBezTo>
                <a:cubicBezTo>
                  <a:pt x="1522" y="14865"/>
                  <a:pt x="1541" y="15078"/>
                  <a:pt x="1556" y="15318"/>
                </a:cubicBezTo>
                <a:cubicBezTo>
                  <a:pt x="1563" y="15412"/>
                  <a:pt x="1569" y="15507"/>
                  <a:pt x="1575" y="15602"/>
                </a:cubicBezTo>
                <a:cubicBezTo>
                  <a:pt x="1587" y="15812"/>
                  <a:pt x="1599" y="16030"/>
                  <a:pt x="1619" y="16242"/>
                </a:cubicBezTo>
                <a:cubicBezTo>
                  <a:pt x="1657" y="16665"/>
                  <a:pt x="1790" y="17054"/>
                  <a:pt x="2012" y="17398"/>
                </a:cubicBezTo>
                <a:cubicBezTo>
                  <a:pt x="2268" y="17794"/>
                  <a:pt x="2423" y="18184"/>
                  <a:pt x="2498" y="18624"/>
                </a:cubicBezTo>
                <a:cubicBezTo>
                  <a:pt x="2546" y="18903"/>
                  <a:pt x="2609" y="19138"/>
                  <a:pt x="2693" y="19343"/>
                </a:cubicBezTo>
                <a:cubicBezTo>
                  <a:pt x="2860" y="19750"/>
                  <a:pt x="3121" y="19979"/>
                  <a:pt x="3471" y="20024"/>
                </a:cubicBezTo>
                <a:cubicBezTo>
                  <a:pt x="3670" y="20049"/>
                  <a:pt x="3832" y="20041"/>
                  <a:pt x="3984" y="19998"/>
                </a:cubicBezTo>
                <a:cubicBezTo>
                  <a:pt x="4200" y="19936"/>
                  <a:pt x="4295" y="20033"/>
                  <a:pt x="4359" y="20382"/>
                </a:cubicBezTo>
                <a:cubicBezTo>
                  <a:pt x="4424" y="20730"/>
                  <a:pt x="4487" y="21085"/>
                  <a:pt x="4548" y="21429"/>
                </a:cubicBezTo>
                <a:cubicBezTo>
                  <a:pt x="4558" y="21486"/>
                  <a:pt x="4568" y="21543"/>
                  <a:pt x="4578" y="21600"/>
                </a:cubicBezTo>
                <a:lnTo>
                  <a:pt x="4609" y="21600"/>
                </a:lnTo>
                <a:cubicBezTo>
                  <a:pt x="4598" y="21539"/>
                  <a:pt x="4587" y="21478"/>
                  <a:pt x="4577" y="21417"/>
                </a:cubicBezTo>
                <a:cubicBezTo>
                  <a:pt x="4516" y="21073"/>
                  <a:pt x="4452" y="20718"/>
                  <a:pt x="4388" y="20370"/>
                </a:cubicBezTo>
                <a:cubicBezTo>
                  <a:pt x="4318" y="19997"/>
                  <a:pt x="4211" y="19887"/>
                  <a:pt x="3978" y="19954"/>
                </a:cubicBezTo>
                <a:cubicBezTo>
                  <a:pt x="3830" y="19996"/>
                  <a:pt x="3670" y="20005"/>
                  <a:pt x="3473" y="19980"/>
                </a:cubicBezTo>
                <a:cubicBezTo>
                  <a:pt x="3129" y="19936"/>
                  <a:pt x="2882" y="19720"/>
                  <a:pt x="2719" y="19320"/>
                </a:cubicBezTo>
                <a:cubicBezTo>
                  <a:pt x="2636" y="19119"/>
                  <a:pt x="2574" y="18886"/>
                  <a:pt x="2527" y="18611"/>
                </a:cubicBezTo>
                <a:cubicBezTo>
                  <a:pt x="2450" y="18164"/>
                  <a:pt x="2292" y="17768"/>
                  <a:pt x="2032" y="17366"/>
                </a:cubicBezTo>
                <a:cubicBezTo>
                  <a:pt x="1815" y="17029"/>
                  <a:pt x="1686" y="16649"/>
                  <a:pt x="1648" y="16236"/>
                </a:cubicBezTo>
                <a:cubicBezTo>
                  <a:pt x="1629" y="16024"/>
                  <a:pt x="1616" y="15808"/>
                  <a:pt x="1603" y="15598"/>
                </a:cubicBezTo>
                <a:cubicBezTo>
                  <a:pt x="1598" y="15503"/>
                  <a:pt x="1593" y="15408"/>
                  <a:pt x="1586" y="15313"/>
                </a:cubicBezTo>
                <a:cubicBezTo>
                  <a:pt x="1570" y="15068"/>
                  <a:pt x="1550" y="14849"/>
                  <a:pt x="1468" y="14647"/>
                </a:cubicBezTo>
                <a:cubicBezTo>
                  <a:pt x="1339" y="14329"/>
                  <a:pt x="1123" y="14237"/>
                  <a:pt x="915" y="14148"/>
                </a:cubicBezTo>
                <a:lnTo>
                  <a:pt x="880" y="14132"/>
                </a:lnTo>
                <a:cubicBezTo>
                  <a:pt x="646" y="14031"/>
                  <a:pt x="402" y="13969"/>
                  <a:pt x="167" y="13909"/>
                </a:cubicBezTo>
                <a:cubicBezTo>
                  <a:pt x="112" y="13895"/>
                  <a:pt x="56" y="13879"/>
                  <a:pt x="0" y="13864"/>
                </a:cubicBezTo>
                <a:close/>
                <a:moveTo>
                  <a:pt x="7391" y="13899"/>
                </a:moveTo>
                <a:cubicBezTo>
                  <a:pt x="7568" y="13909"/>
                  <a:pt x="7747" y="14017"/>
                  <a:pt x="7906" y="14212"/>
                </a:cubicBezTo>
                <a:cubicBezTo>
                  <a:pt x="8155" y="14519"/>
                  <a:pt x="8405" y="14865"/>
                  <a:pt x="8646" y="15243"/>
                </a:cubicBezTo>
                <a:cubicBezTo>
                  <a:pt x="8711" y="15346"/>
                  <a:pt x="8766" y="15470"/>
                  <a:pt x="8816" y="15620"/>
                </a:cubicBezTo>
                <a:cubicBezTo>
                  <a:pt x="8915" y="15920"/>
                  <a:pt x="8881" y="16217"/>
                  <a:pt x="8727" y="16394"/>
                </a:cubicBezTo>
                <a:cubicBezTo>
                  <a:pt x="8657" y="16475"/>
                  <a:pt x="8589" y="16555"/>
                  <a:pt x="8519" y="16636"/>
                </a:cubicBezTo>
                <a:cubicBezTo>
                  <a:pt x="8236" y="16970"/>
                  <a:pt x="7943" y="17314"/>
                  <a:pt x="7620" y="17575"/>
                </a:cubicBezTo>
                <a:cubicBezTo>
                  <a:pt x="7372" y="17775"/>
                  <a:pt x="7081" y="17902"/>
                  <a:pt x="6732" y="17962"/>
                </a:cubicBezTo>
                <a:cubicBezTo>
                  <a:pt x="6569" y="17991"/>
                  <a:pt x="6409" y="17910"/>
                  <a:pt x="6282" y="17736"/>
                </a:cubicBezTo>
                <a:cubicBezTo>
                  <a:pt x="6140" y="17542"/>
                  <a:pt x="6061" y="17259"/>
                  <a:pt x="6063" y="16961"/>
                </a:cubicBezTo>
                <a:cubicBezTo>
                  <a:pt x="6063" y="16961"/>
                  <a:pt x="6071" y="16891"/>
                  <a:pt x="6071" y="16891"/>
                </a:cubicBezTo>
                <a:cubicBezTo>
                  <a:pt x="6093" y="16687"/>
                  <a:pt x="6119" y="16455"/>
                  <a:pt x="6176" y="16242"/>
                </a:cubicBezTo>
                <a:cubicBezTo>
                  <a:pt x="6347" y="15608"/>
                  <a:pt x="6515" y="15056"/>
                  <a:pt x="6688" y="14554"/>
                </a:cubicBezTo>
                <a:cubicBezTo>
                  <a:pt x="6805" y="14217"/>
                  <a:pt x="6991" y="13993"/>
                  <a:pt x="7214" y="13923"/>
                </a:cubicBezTo>
                <a:cubicBezTo>
                  <a:pt x="7273" y="13905"/>
                  <a:pt x="7331" y="13896"/>
                  <a:pt x="7391" y="13899"/>
                </a:cubicBezTo>
                <a:close/>
                <a:moveTo>
                  <a:pt x="0" y="14006"/>
                </a:moveTo>
                <a:lnTo>
                  <a:pt x="0" y="14051"/>
                </a:lnTo>
                <a:cubicBezTo>
                  <a:pt x="18" y="14057"/>
                  <a:pt x="37" y="14062"/>
                  <a:pt x="55" y="14066"/>
                </a:cubicBezTo>
                <a:cubicBezTo>
                  <a:pt x="70" y="14070"/>
                  <a:pt x="85" y="14073"/>
                  <a:pt x="99" y="14078"/>
                </a:cubicBezTo>
                <a:cubicBezTo>
                  <a:pt x="154" y="14092"/>
                  <a:pt x="208" y="14107"/>
                  <a:pt x="263" y="14121"/>
                </a:cubicBezTo>
                <a:cubicBezTo>
                  <a:pt x="562" y="14199"/>
                  <a:pt x="871" y="14280"/>
                  <a:pt x="1156" y="14472"/>
                </a:cubicBezTo>
                <a:cubicBezTo>
                  <a:pt x="1325" y="14585"/>
                  <a:pt x="1425" y="14784"/>
                  <a:pt x="1461" y="15078"/>
                </a:cubicBezTo>
                <a:cubicBezTo>
                  <a:pt x="1492" y="15330"/>
                  <a:pt x="1504" y="15591"/>
                  <a:pt x="1517" y="15842"/>
                </a:cubicBezTo>
                <a:lnTo>
                  <a:pt x="1521" y="15934"/>
                </a:lnTo>
                <a:cubicBezTo>
                  <a:pt x="1550" y="16511"/>
                  <a:pt x="1654" y="16943"/>
                  <a:pt x="1850" y="17295"/>
                </a:cubicBezTo>
                <a:cubicBezTo>
                  <a:pt x="1893" y="17373"/>
                  <a:pt x="1937" y="17450"/>
                  <a:pt x="1981" y="17524"/>
                </a:cubicBezTo>
                <a:cubicBezTo>
                  <a:pt x="2061" y="17661"/>
                  <a:pt x="2144" y="17804"/>
                  <a:pt x="2217" y="17953"/>
                </a:cubicBezTo>
                <a:cubicBezTo>
                  <a:pt x="2319" y="18162"/>
                  <a:pt x="2371" y="18409"/>
                  <a:pt x="2421" y="18649"/>
                </a:cubicBezTo>
                <a:cubicBezTo>
                  <a:pt x="2439" y="18733"/>
                  <a:pt x="2457" y="18821"/>
                  <a:pt x="2477" y="18906"/>
                </a:cubicBezTo>
                <a:cubicBezTo>
                  <a:pt x="2553" y="19226"/>
                  <a:pt x="2651" y="19557"/>
                  <a:pt x="2849" y="19802"/>
                </a:cubicBezTo>
                <a:cubicBezTo>
                  <a:pt x="3177" y="20208"/>
                  <a:pt x="3555" y="20195"/>
                  <a:pt x="3946" y="20144"/>
                </a:cubicBezTo>
                <a:cubicBezTo>
                  <a:pt x="4176" y="20114"/>
                  <a:pt x="4241" y="20144"/>
                  <a:pt x="4299" y="20490"/>
                </a:cubicBezTo>
                <a:cubicBezTo>
                  <a:pt x="4328" y="20661"/>
                  <a:pt x="4362" y="20833"/>
                  <a:pt x="4395" y="20999"/>
                </a:cubicBezTo>
                <a:cubicBezTo>
                  <a:pt x="4433" y="21195"/>
                  <a:pt x="4473" y="21397"/>
                  <a:pt x="4506" y="21600"/>
                </a:cubicBezTo>
                <a:lnTo>
                  <a:pt x="4536" y="21600"/>
                </a:lnTo>
                <a:cubicBezTo>
                  <a:pt x="4504" y="21393"/>
                  <a:pt x="4463" y="21186"/>
                  <a:pt x="4423" y="20986"/>
                </a:cubicBezTo>
                <a:cubicBezTo>
                  <a:pt x="4390" y="20820"/>
                  <a:pt x="4356" y="20648"/>
                  <a:pt x="4327" y="20478"/>
                </a:cubicBezTo>
                <a:cubicBezTo>
                  <a:pt x="4265" y="20110"/>
                  <a:pt x="4190" y="20066"/>
                  <a:pt x="3943" y="20099"/>
                </a:cubicBezTo>
                <a:cubicBezTo>
                  <a:pt x="3559" y="20149"/>
                  <a:pt x="3188" y="20163"/>
                  <a:pt x="2868" y="19768"/>
                </a:cubicBezTo>
                <a:cubicBezTo>
                  <a:pt x="2676" y="19529"/>
                  <a:pt x="2580" y="19205"/>
                  <a:pt x="2505" y="18891"/>
                </a:cubicBezTo>
                <a:cubicBezTo>
                  <a:pt x="2485" y="18807"/>
                  <a:pt x="2466" y="18719"/>
                  <a:pt x="2449" y="18636"/>
                </a:cubicBezTo>
                <a:cubicBezTo>
                  <a:pt x="2398" y="18392"/>
                  <a:pt x="2346" y="18141"/>
                  <a:pt x="2241" y="17926"/>
                </a:cubicBezTo>
                <a:cubicBezTo>
                  <a:pt x="2167" y="17775"/>
                  <a:pt x="2084" y="17632"/>
                  <a:pt x="2004" y="17494"/>
                </a:cubicBezTo>
                <a:cubicBezTo>
                  <a:pt x="1960" y="17420"/>
                  <a:pt x="1915" y="17343"/>
                  <a:pt x="1872" y="17266"/>
                </a:cubicBezTo>
                <a:cubicBezTo>
                  <a:pt x="1681" y="16922"/>
                  <a:pt x="1579" y="16498"/>
                  <a:pt x="1551" y="15931"/>
                </a:cubicBezTo>
                <a:lnTo>
                  <a:pt x="1547" y="15840"/>
                </a:lnTo>
                <a:cubicBezTo>
                  <a:pt x="1534" y="15587"/>
                  <a:pt x="1521" y="15324"/>
                  <a:pt x="1490" y="15069"/>
                </a:cubicBezTo>
                <a:cubicBezTo>
                  <a:pt x="1452" y="14759"/>
                  <a:pt x="1347" y="14551"/>
                  <a:pt x="1169" y="14431"/>
                </a:cubicBezTo>
                <a:cubicBezTo>
                  <a:pt x="880" y="14236"/>
                  <a:pt x="568" y="14155"/>
                  <a:pt x="267" y="14076"/>
                </a:cubicBezTo>
                <a:cubicBezTo>
                  <a:pt x="213" y="14062"/>
                  <a:pt x="159" y="14049"/>
                  <a:pt x="105" y="14034"/>
                </a:cubicBezTo>
                <a:cubicBezTo>
                  <a:pt x="90" y="14030"/>
                  <a:pt x="75" y="14025"/>
                  <a:pt x="60" y="14021"/>
                </a:cubicBezTo>
                <a:cubicBezTo>
                  <a:pt x="39" y="14016"/>
                  <a:pt x="20" y="14011"/>
                  <a:pt x="0" y="14006"/>
                </a:cubicBezTo>
                <a:close/>
                <a:moveTo>
                  <a:pt x="7395" y="14511"/>
                </a:moveTo>
                <a:cubicBezTo>
                  <a:pt x="7233" y="14517"/>
                  <a:pt x="7075" y="14643"/>
                  <a:pt x="6989" y="14853"/>
                </a:cubicBezTo>
                <a:cubicBezTo>
                  <a:pt x="6780" y="15369"/>
                  <a:pt x="6628" y="15944"/>
                  <a:pt x="6538" y="16559"/>
                </a:cubicBezTo>
                <a:cubicBezTo>
                  <a:pt x="6508" y="16763"/>
                  <a:pt x="6529" y="16942"/>
                  <a:pt x="6600" y="17076"/>
                </a:cubicBezTo>
                <a:cubicBezTo>
                  <a:pt x="6673" y="17215"/>
                  <a:pt x="6795" y="17291"/>
                  <a:pt x="6945" y="17292"/>
                </a:cubicBezTo>
                <a:cubicBezTo>
                  <a:pt x="6951" y="17292"/>
                  <a:pt x="6959" y="17293"/>
                  <a:pt x="6965" y="17293"/>
                </a:cubicBezTo>
                <a:cubicBezTo>
                  <a:pt x="7014" y="17293"/>
                  <a:pt x="7070" y="17278"/>
                  <a:pt x="7128" y="17249"/>
                </a:cubicBezTo>
                <a:cubicBezTo>
                  <a:pt x="7471" y="17082"/>
                  <a:pt x="7799" y="16774"/>
                  <a:pt x="8130" y="16307"/>
                </a:cubicBezTo>
                <a:cubicBezTo>
                  <a:pt x="8322" y="16036"/>
                  <a:pt x="8362" y="15749"/>
                  <a:pt x="8258" y="15406"/>
                </a:cubicBezTo>
                <a:cubicBezTo>
                  <a:pt x="8135" y="15002"/>
                  <a:pt x="7911" y="14729"/>
                  <a:pt x="7555" y="14548"/>
                </a:cubicBezTo>
                <a:cubicBezTo>
                  <a:pt x="7503" y="14522"/>
                  <a:pt x="7449" y="14509"/>
                  <a:pt x="7395" y="14511"/>
                </a:cubicBezTo>
                <a:close/>
                <a:moveTo>
                  <a:pt x="251" y="14512"/>
                </a:moveTo>
                <a:cubicBezTo>
                  <a:pt x="179" y="14513"/>
                  <a:pt x="107" y="14520"/>
                  <a:pt x="36" y="14528"/>
                </a:cubicBezTo>
                <a:cubicBezTo>
                  <a:pt x="24" y="14529"/>
                  <a:pt x="12" y="14529"/>
                  <a:pt x="0" y="14530"/>
                </a:cubicBezTo>
                <a:lnTo>
                  <a:pt x="0" y="14574"/>
                </a:lnTo>
                <a:cubicBezTo>
                  <a:pt x="13" y="14573"/>
                  <a:pt x="26" y="14573"/>
                  <a:pt x="38" y="14571"/>
                </a:cubicBezTo>
                <a:cubicBezTo>
                  <a:pt x="108" y="14564"/>
                  <a:pt x="179" y="14558"/>
                  <a:pt x="251" y="14556"/>
                </a:cubicBezTo>
                <a:cubicBezTo>
                  <a:pt x="323" y="14555"/>
                  <a:pt x="396" y="14559"/>
                  <a:pt x="468" y="14576"/>
                </a:cubicBezTo>
                <a:cubicBezTo>
                  <a:pt x="1035" y="14704"/>
                  <a:pt x="1209" y="14959"/>
                  <a:pt x="1279" y="15759"/>
                </a:cubicBezTo>
                <a:cubicBezTo>
                  <a:pt x="1358" y="16663"/>
                  <a:pt x="1543" y="17345"/>
                  <a:pt x="1861" y="17908"/>
                </a:cubicBezTo>
                <a:cubicBezTo>
                  <a:pt x="2058" y="18256"/>
                  <a:pt x="2161" y="18686"/>
                  <a:pt x="2243" y="19061"/>
                </a:cubicBezTo>
                <a:cubicBezTo>
                  <a:pt x="2404" y="19806"/>
                  <a:pt x="2739" y="20323"/>
                  <a:pt x="3237" y="20599"/>
                </a:cubicBezTo>
                <a:cubicBezTo>
                  <a:pt x="3617" y="20810"/>
                  <a:pt x="3889" y="21140"/>
                  <a:pt x="4064" y="21600"/>
                </a:cubicBezTo>
                <a:lnTo>
                  <a:pt x="4097" y="21600"/>
                </a:lnTo>
                <a:cubicBezTo>
                  <a:pt x="3919" y="21119"/>
                  <a:pt x="3640" y="20775"/>
                  <a:pt x="3247" y="20557"/>
                </a:cubicBezTo>
                <a:cubicBezTo>
                  <a:pt x="2758" y="20286"/>
                  <a:pt x="2430" y="19778"/>
                  <a:pt x="2271" y="19048"/>
                </a:cubicBezTo>
                <a:cubicBezTo>
                  <a:pt x="2189" y="18668"/>
                  <a:pt x="2084" y="18234"/>
                  <a:pt x="1884" y="17879"/>
                </a:cubicBezTo>
                <a:cubicBezTo>
                  <a:pt x="1569" y="17324"/>
                  <a:pt x="1387" y="16647"/>
                  <a:pt x="1309" y="15752"/>
                </a:cubicBezTo>
                <a:cubicBezTo>
                  <a:pt x="1236" y="14926"/>
                  <a:pt x="1056" y="14664"/>
                  <a:pt x="472" y="14532"/>
                </a:cubicBezTo>
                <a:cubicBezTo>
                  <a:pt x="398" y="14515"/>
                  <a:pt x="324" y="14510"/>
                  <a:pt x="251" y="14512"/>
                </a:cubicBezTo>
                <a:close/>
                <a:moveTo>
                  <a:pt x="7405" y="14556"/>
                </a:moveTo>
                <a:cubicBezTo>
                  <a:pt x="7452" y="14556"/>
                  <a:pt x="7500" y="14567"/>
                  <a:pt x="7546" y="14591"/>
                </a:cubicBezTo>
                <a:cubicBezTo>
                  <a:pt x="7898" y="14770"/>
                  <a:pt x="8109" y="15028"/>
                  <a:pt x="8231" y="15426"/>
                </a:cubicBezTo>
                <a:cubicBezTo>
                  <a:pt x="8330" y="15752"/>
                  <a:pt x="8293" y="16014"/>
                  <a:pt x="8109" y="16274"/>
                </a:cubicBezTo>
                <a:cubicBezTo>
                  <a:pt x="7782" y="16737"/>
                  <a:pt x="7458" y="17041"/>
                  <a:pt x="7119" y="17207"/>
                </a:cubicBezTo>
                <a:cubicBezTo>
                  <a:pt x="7056" y="17238"/>
                  <a:pt x="6997" y="17252"/>
                  <a:pt x="6947" y="17248"/>
                </a:cubicBezTo>
                <a:lnTo>
                  <a:pt x="6946" y="17248"/>
                </a:lnTo>
                <a:cubicBezTo>
                  <a:pt x="6806" y="17248"/>
                  <a:pt x="6690" y="17177"/>
                  <a:pt x="6622" y="17048"/>
                </a:cubicBezTo>
                <a:cubicBezTo>
                  <a:pt x="6557" y="16925"/>
                  <a:pt x="6539" y="16759"/>
                  <a:pt x="6566" y="16568"/>
                </a:cubicBezTo>
                <a:cubicBezTo>
                  <a:pt x="6656" y="15958"/>
                  <a:pt x="6807" y="15390"/>
                  <a:pt x="7015" y="14878"/>
                </a:cubicBezTo>
                <a:cubicBezTo>
                  <a:pt x="7097" y="14676"/>
                  <a:pt x="7250" y="14556"/>
                  <a:pt x="7405" y="14556"/>
                </a:cubicBezTo>
                <a:close/>
                <a:moveTo>
                  <a:pt x="261" y="14581"/>
                </a:moveTo>
                <a:cubicBezTo>
                  <a:pt x="174" y="14574"/>
                  <a:pt x="87" y="14580"/>
                  <a:pt x="0" y="14612"/>
                </a:cubicBezTo>
                <a:lnTo>
                  <a:pt x="0" y="14658"/>
                </a:lnTo>
                <a:cubicBezTo>
                  <a:pt x="2" y="14657"/>
                  <a:pt x="4" y="14657"/>
                  <a:pt x="6" y="14656"/>
                </a:cubicBezTo>
                <a:cubicBezTo>
                  <a:pt x="176" y="14593"/>
                  <a:pt x="347" y="14635"/>
                  <a:pt x="513" y="14674"/>
                </a:cubicBezTo>
                <a:lnTo>
                  <a:pt x="536" y="14679"/>
                </a:lnTo>
                <a:cubicBezTo>
                  <a:pt x="970" y="14782"/>
                  <a:pt x="1120" y="15007"/>
                  <a:pt x="1206" y="15682"/>
                </a:cubicBezTo>
                <a:cubicBezTo>
                  <a:pt x="1216" y="15762"/>
                  <a:pt x="1225" y="15846"/>
                  <a:pt x="1233" y="15942"/>
                </a:cubicBezTo>
                <a:cubicBezTo>
                  <a:pt x="1297" y="16690"/>
                  <a:pt x="1460" y="17296"/>
                  <a:pt x="1732" y="17794"/>
                </a:cubicBezTo>
                <a:cubicBezTo>
                  <a:pt x="1913" y="18126"/>
                  <a:pt x="2049" y="18500"/>
                  <a:pt x="2137" y="18906"/>
                </a:cubicBezTo>
                <a:cubicBezTo>
                  <a:pt x="2212" y="19248"/>
                  <a:pt x="2302" y="19537"/>
                  <a:pt x="2412" y="19789"/>
                </a:cubicBezTo>
                <a:cubicBezTo>
                  <a:pt x="2621" y="20267"/>
                  <a:pt x="2939" y="20500"/>
                  <a:pt x="3248" y="20699"/>
                </a:cubicBezTo>
                <a:cubicBezTo>
                  <a:pt x="3535" y="20884"/>
                  <a:pt x="3821" y="21125"/>
                  <a:pt x="3987" y="21600"/>
                </a:cubicBezTo>
                <a:lnTo>
                  <a:pt x="4020" y="21600"/>
                </a:lnTo>
                <a:cubicBezTo>
                  <a:pt x="3851" y="21097"/>
                  <a:pt x="3542" y="20841"/>
                  <a:pt x="3260" y="20659"/>
                </a:cubicBezTo>
                <a:cubicBezTo>
                  <a:pt x="2955" y="20462"/>
                  <a:pt x="2641" y="20232"/>
                  <a:pt x="2436" y="19765"/>
                </a:cubicBezTo>
                <a:cubicBezTo>
                  <a:pt x="2327" y="19516"/>
                  <a:pt x="2239" y="19230"/>
                  <a:pt x="2165" y="18891"/>
                </a:cubicBezTo>
                <a:cubicBezTo>
                  <a:pt x="2076" y="18480"/>
                  <a:pt x="1938" y="18101"/>
                  <a:pt x="1755" y="17766"/>
                </a:cubicBezTo>
                <a:cubicBezTo>
                  <a:pt x="1487" y="17274"/>
                  <a:pt x="1325" y="16676"/>
                  <a:pt x="1262" y="15938"/>
                </a:cubicBezTo>
                <a:cubicBezTo>
                  <a:pt x="1253" y="15840"/>
                  <a:pt x="1245" y="15754"/>
                  <a:pt x="1235" y="15674"/>
                </a:cubicBezTo>
                <a:cubicBezTo>
                  <a:pt x="1147" y="14984"/>
                  <a:pt x="985" y="14740"/>
                  <a:pt x="540" y="14634"/>
                </a:cubicBezTo>
                <a:lnTo>
                  <a:pt x="517" y="14629"/>
                </a:lnTo>
                <a:cubicBezTo>
                  <a:pt x="433" y="14609"/>
                  <a:pt x="347" y="14588"/>
                  <a:pt x="261" y="14581"/>
                </a:cubicBezTo>
                <a:close/>
                <a:moveTo>
                  <a:pt x="183" y="15168"/>
                </a:moveTo>
                <a:cubicBezTo>
                  <a:pt x="146" y="15167"/>
                  <a:pt x="108" y="15176"/>
                  <a:pt x="71" y="15183"/>
                </a:cubicBezTo>
                <a:cubicBezTo>
                  <a:pt x="47" y="15188"/>
                  <a:pt x="23" y="15192"/>
                  <a:pt x="0" y="15194"/>
                </a:cubicBezTo>
                <a:lnTo>
                  <a:pt x="0" y="15239"/>
                </a:lnTo>
                <a:cubicBezTo>
                  <a:pt x="25" y="15237"/>
                  <a:pt x="50" y="15232"/>
                  <a:pt x="74" y="15227"/>
                </a:cubicBezTo>
                <a:cubicBezTo>
                  <a:pt x="112" y="15219"/>
                  <a:pt x="147" y="15211"/>
                  <a:pt x="182" y="15213"/>
                </a:cubicBezTo>
                <a:cubicBezTo>
                  <a:pt x="630" y="15230"/>
                  <a:pt x="843" y="15483"/>
                  <a:pt x="941" y="16114"/>
                </a:cubicBezTo>
                <a:cubicBezTo>
                  <a:pt x="1076" y="16975"/>
                  <a:pt x="1287" y="17695"/>
                  <a:pt x="1587" y="18313"/>
                </a:cubicBezTo>
                <a:cubicBezTo>
                  <a:pt x="1728" y="18605"/>
                  <a:pt x="1827" y="18933"/>
                  <a:pt x="1914" y="19245"/>
                </a:cubicBezTo>
                <a:cubicBezTo>
                  <a:pt x="2142" y="20072"/>
                  <a:pt x="2472" y="20660"/>
                  <a:pt x="2923" y="21042"/>
                </a:cubicBezTo>
                <a:lnTo>
                  <a:pt x="2943" y="21059"/>
                </a:lnTo>
                <a:cubicBezTo>
                  <a:pt x="3121" y="21210"/>
                  <a:pt x="3304" y="21366"/>
                  <a:pt x="3444" y="21600"/>
                </a:cubicBezTo>
                <a:lnTo>
                  <a:pt x="3484" y="21600"/>
                </a:lnTo>
                <a:cubicBezTo>
                  <a:pt x="3339" y="21344"/>
                  <a:pt x="3145" y="21180"/>
                  <a:pt x="2958" y="21021"/>
                </a:cubicBezTo>
                <a:lnTo>
                  <a:pt x="2937" y="21003"/>
                </a:lnTo>
                <a:cubicBezTo>
                  <a:pt x="2493" y="20626"/>
                  <a:pt x="2167" y="20044"/>
                  <a:pt x="1941" y="19227"/>
                </a:cubicBezTo>
                <a:cubicBezTo>
                  <a:pt x="1854" y="18912"/>
                  <a:pt x="1754" y="18581"/>
                  <a:pt x="1611" y="18286"/>
                </a:cubicBezTo>
                <a:cubicBezTo>
                  <a:pt x="1313" y="17672"/>
                  <a:pt x="1104" y="16958"/>
                  <a:pt x="970" y="16103"/>
                </a:cubicBezTo>
                <a:cubicBezTo>
                  <a:pt x="869" y="15456"/>
                  <a:pt x="641" y="15185"/>
                  <a:pt x="183" y="15168"/>
                </a:cubicBezTo>
                <a:close/>
                <a:moveTo>
                  <a:pt x="21600" y="15312"/>
                </a:moveTo>
                <a:cubicBezTo>
                  <a:pt x="21481" y="15332"/>
                  <a:pt x="21367" y="15378"/>
                  <a:pt x="21268" y="15426"/>
                </a:cubicBezTo>
                <a:cubicBezTo>
                  <a:pt x="20954" y="15576"/>
                  <a:pt x="20729" y="15827"/>
                  <a:pt x="20580" y="16191"/>
                </a:cubicBezTo>
                <a:cubicBezTo>
                  <a:pt x="20390" y="16655"/>
                  <a:pt x="20353" y="17157"/>
                  <a:pt x="20465" y="17723"/>
                </a:cubicBezTo>
                <a:cubicBezTo>
                  <a:pt x="20627" y="18545"/>
                  <a:pt x="20590" y="19370"/>
                  <a:pt x="20539" y="19998"/>
                </a:cubicBezTo>
                <a:cubicBezTo>
                  <a:pt x="20514" y="20314"/>
                  <a:pt x="20454" y="20506"/>
                  <a:pt x="20355" y="20582"/>
                </a:cubicBezTo>
                <a:cubicBezTo>
                  <a:pt x="20255" y="20658"/>
                  <a:pt x="20117" y="20617"/>
                  <a:pt x="19932" y="20458"/>
                </a:cubicBezTo>
                <a:cubicBezTo>
                  <a:pt x="19923" y="20450"/>
                  <a:pt x="19914" y="20441"/>
                  <a:pt x="19905" y="20432"/>
                </a:cubicBezTo>
                <a:cubicBezTo>
                  <a:pt x="19898" y="20425"/>
                  <a:pt x="19890" y="20418"/>
                  <a:pt x="19882" y="20411"/>
                </a:cubicBezTo>
                <a:cubicBezTo>
                  <a:pt x="19687" y="20237"/>
                  <a:pt x="19519" y="20004"/>
                  <a:pt x="19356" y="19779"/>
                </a:cubicBezTo>
                <a:cubicBezTo>
                  <a:pt x="19268" y="19658"/>
                  <a:pt x="19178" y="19534"/>
                  <a:pt x="19084" y="19420"/>
                </a:cubicBezTo>
                <a:cubicBezTo>
                  <a:pt x="18868" y="19155"/>
                  <a:pt x="18626" y="18901"/>
                  <a:pt x="18318" y="18834"/>
                </a:cubicBezTo>
                <a:cubicBezTo>
                  <a:pt x="17867" y="18737"/>
                  <a:pt x="17383" y="18636"/>
                  <a:pt x="16902" y="18546"/>
                </a:cubicBezTo>
                <a:cubicBezTo>
                  <a:pt x="16700" y="18508"/>
                  <a:pt x="16542" y="18565"/>
                  <a:pt x="16433" y="18719"/>
                </a:cubicBezTo>
                <a:cubicBezTo>
                  <a:pt x="16320" y="18879"/>
                  <a:pt x="16266" y="19138"/>
                  <a:pt x="16278" y="19468"/>
                </a:cubicBezTo>
                <a:cubicBezTo>
                  <a:pt x="16286" y="19704"/>
                  <a:pt x="16332" y="19941"/>
                  <a:pt x="16418" y="20196"/>
                </a:cubicBezTo>
                <a:cubicBezTo>
                  <a:pt x="16557" y="20604"/>
                  <a:pt x="16701" y="21017"/>
                  <a:pt x="16839" y="21417"/>
                </a:cubicBezTo>
                <a:cubicBezTo>
                  <a:pt x="16861" y="21478"/>
                  <a:pt x="16882" y="21539"/>
                  <a:pt x="16903" y="21600"/>
                </a:cubicBezTo>
                <a:lnTo>
                  <a:pt x="16937" y="21600"/>
                </a:lnTo>
                <a:cubicBezTo>
                  <a:pt x="16913" y="21532"/>
                  <a:pt x="16889" y="21463"/>
                  <a:pt x="16866" y="21395"/>
                </a:cubicBezTo>
                <a:cubicBezTo>
                  <a:pt x="16727" y="20996"/>
                  <a:pt x="16583" y="20584"/>
                  <a:pt x="16444" y="20176"/>
                </a:cubicBezTo>
                <a:cubicBezTo>
                  <a:pt x="16360" y="19927"/>
                  <a:pt x="16314" y="19694"/>
                  <a:pt x="16307" y="19465"/>
                </a:cubicBezTo>
                <a:cubicBezTo>
                  <a:pt x="16296" y="19149"/>
                  <a:pt x="16346" y="18902"/>
                  <a:pt x="16452" y="18752"/>
                </a:cubicBezTo>
                <a:cubicBezTo>
                  <a:pt x="16555" y="18607"/>
                  <a:pt x="16706" y="18553"/>
                  <a:pt x="16899" y="18589"/>
                </a:cubicBezTo>
                <a:cubicBezTo>
                  <a:pt x="17380" y="18680"/>
                  <a:pt x="17863" y="18782"/>
                  <a:pt x="18314" y="18879"/>
                </a:cubicBezTo>
                <a:cubicBezTo>
                  <a:pt x="18615" y="18944"/>
                  <a:pt x="18852" y="19194"/>
                  <a:pt x="19065" y="19454"/>
                </a:cubicBezTo>
                <a:cubicBezTo>
                  <a:pt x="19158" y="19568"/>
                  <a:pt x="19249" y="19693"/>
                  <a:pt x="19336" y="19812"/>
                </a:cubicBezTo>
                <a:cubicBezTo>
                  <a:pt x="19500" y="20039"/>
                  <a:pt x="19670" y="20273"/>
                  <a:pt x="19868" y="20449"/>
                </a:cubicBezTo>
                <a:cubicBezTo>
                  <a:pt x="19875" y="20456"/>
                  <a:pt x="19882" y="20464"/>
                  <a:pt x="19889" y="20471"/>
                </a:cubicBezTo>
                <a:cubicBezTo>
                  <a:pt x="19898" y="20480"/>
                  <a:pt x="19908" y="20489"/>
                  <a:pt x="19917" y="20497"/>
                </a:cubicBezTo>
                <a:cubicBezTo>
                  <a:pt x="20112" y="20664"/>
                  <a:pt x="20259" y="20705"/>
                  <a:pt x="20368" y="20621"/>
                </a:cubicBezTo>
                <a:cubicBezTo>
                  <a:pt x="20476" y="20538"/>
                  <a:pt x="20541" y="20336"/>
                  <a:pt x="20568" y="20003"/>
                </a:cubicBezTo>
                <a:cubicBezTo>
                  <a:pt x="20619" y="19371"/>
                  <a:pt x="20658" y="18539"/>
                  <a:pt x="20494" y="17709"/>
                </a:cubicBezTo>
                <a:cubicBezTo>
                  <a:pt x="20384" y="17156"/>
                  <a:pt x="20420" y="16668"/>
                  <a:pt x="20605" y="16215"/>
                </a:cubicBezTo>
                <a:cubicBezTo>
                  <a:pt x="20750" y="15860"/>
                  <a:pt x="20970" y="15617"/>
                  <a:pt x="21277" y="15469"/>
                </a:cubicBezTo>
                <a:cubicBezTo>
                  <a:pt x="21374" y="15423"/>
                  <a:pt x="21484" y="15376"/>
                  <a:pt x="21600" y="15356"/>
                </a:cubicBezTo>
                <a:lnTo>
                  <a:pt x="21600" y="15312"/>
                </a:lnTo>
                <a:close/>
                <a:moveTo>
                  <a:pt x="21600" y="15697"/>
                </a:moveTo>
                <a:cubicBezTo>
                  <a:pt x="21174" y="15824"/>
                  <a:pt x="20910" y="16112"/>
                  <a:pt x="20761" y="16619"/>
                </a:cubicBezTo>
                <a:cubicBezTo>
                  <a:pt x="20646" y="17008"/>
                  <a:pt x="20689" y="17413"/>
                  <a:pt x="20729" y="17805"/>
                </a:cubicBezTo>
                <a:lnTo>
                  <a:pt x="20732" y="17830"/>
                </a:lnTo>
                <a:cubicBezTo>
                  <a:pt x="20737" y="17881"/>
                  <a:pt x="20742" y="17933"/>
                  <a:pt x="20748" y="17984"/>
                </a:cubicBezTo>
                <a:cubicBezTo>
                  <a:pt x="20786" y="18341"/>
                  <a:pt x="20825" y="18710"/>
                  <a:pt x="20809" y="19079"/>
                </a:cubicBezTo>
                <a:cubicBezTo>
                  <a:pt x="20799" y="19313"/>
                  <a:pt x="20811" y="19549"/>
                  <a:pt x="20823" y="19777"/>
                </a:cubicBezTo>
                <a:cubicBezTo>
                  <a:pt x="20834" y="19998"/>
                  <a:pt x="20846" y="20226"/>
                  <a:pt x="20837" y="20451"/>
                </a:cubicBezTo>
                <a:lnTo>
                  <a:pt x="20834" y="20531"/>
                </a:lnTo>
                <a:cubicBezTo>
                  <a:pt x="20827" y="20743"/>
                  <a:pt x="20819" y="20962"/>
                  <a:pt x="20767" y="21163"/>
                </a:cubicBezTo>
                <a:cubicBezTo>
                  <a:pt x="20719" y="21348"/>
                  <a:pt x="20659" y="21459"/>
                  <a:pt x="20583" y="21501"/>
                </a:cubicBezTo>
                <a:cubicBezTo>
                  <a:pt x="20507" y="21543"/>
                  <a:pt x="20416" y="21519"/>
                  <a:pt x="20304" y="21428"/>
                </a:cubicBezTo>
                <a:cubicBezTo>
                  <a:pt x="20077" y="21243"/>
                  <a:pt x="19880" y="20984"/>
                  <a:pt x="19689" y="20732"/>
                </a:cubicBezTo>
                <a:lnTo>
                  <a:pt x="19656" y="20689"/>
                </a:lnTo>
                <a:cubicBezTo>
                  <a:pt x="19545" y="20542"/>
                  <a:pt x="19434" y="20393"/>
                  <a:pt x="19324" y="20245"/>
                </a:cubicBezTo>
                <a:cubicBezTo>
                  <a:pt x="19189" y="20064"/>
                  <a:pt x="19049" y="19877"/>
                  <a:pt x="18910" y="19696"/>
                </a:cubicBezTo>
                <a:cubicBezTo>
                  <a:pt x="18665" y="19376"/>
                  <a:pt x="18369" y="19181"/>
                  <a:pt x="18031" y="19114"/>
                </a:cubicBezTo>
                <a:lnTo>
                  <a:pt x="18020" y="19111"/>
                </a:lnTo>
                <a:cubicBezTo>
                  <a:pt x="17681" y="19043"/>
                  <a:pt x="17331" y="18974"/>
                  <a:pt x="16983" y="19074"/>
                </a:cubicBezTo>
                <a:cubicBezTo>
                  <a:pt x="16725" y="19148"/>
                  <a:pt x="16583" y="19465"/>
                  <a:pt x="16621" y="19881"/>
                </a:cubicBezTo>
                <a:cubicBezTo>
                  <a:pt x="16659" y="20291"/>
                  <a:pt x="16791" y="20641"/>
                  <a:pt x="16918" y="20979"/>
                </a:cubicBezTo>
                <a:cubicBezTo>
                  <a:pt x="16946" y="21053"/>
                  <a:pt x="16974" y="21127"/>
                  <a:pt x="17001" y="21202"/>
                </a:cubicBezTo>
                <a:cubicBezTo>
                  <a:pt x="17053" y="21346"/>
                  <a:pt x="17094" y="21475"/>
                  <a:pt x="17131" y="21600"/>
                </a:cubicBezTo>
                <a:lnTo>
                  <a:pt x="17164" y="21600"/>
                </a:lnTo>
                <a:cubicBezTo>
                  <a:pt x="17125" y="21469"/>
                  <a:pt x="17082" y="21332"/>
                  <a:pt x="17027" y="21180"/>
                </a:cubicBezTo>
                <a:cubicBezTo>
                  <a:pt x="17000" y="21105"/>
                  <a:pt x="16972" y="21030"/>
                  <a:pt x="16944" y="20956"/>
                </a:cubicBezTo>
                <a:cubicBezTo>
                  <a:pt x="16818" y="20621"/>
                  <a:pt x="16688" y="20277"/>
                  <a:pt x="16651" y="19876"/>
                </a:cubicBezTo>
                <a:cubicBezTo>
                  <a:pt x="16614" y="19479"/>
                  <a:pt x="16743" y="19188"/>
                  <a:pt x="16988" y="19118"/>
                </a:cubicBezTo>
                <a:cubicBezTo>
                  <a:pt x="17332" y="19019"/>
                  <a:pt x="17679" y="19088"/>
                  <a:pt x="18016" y="19156"/>
                </a:cubicBezTo>
                <a:lnTo>
                  <a:pt x="18028" y="19158"/>
                </a:lnTo>
                <a:cubicBezTo>
                  <a:pt x="18360" y="19224"/>
                  <a:pt x="18650" y="19416"/>
                  <a:pt x="18891" y="19731"/>
                </a:cubicBezTo>
                <a:cubicBezTo>
                  <a:pt x="19030" y="19912"/>
                  <a:pt x="19169" y="20099"/>
                  <a:pt x="19304" y="20279"/>
                </a:cubicBezTo>
                <a:cubicBezTo>
                  <a:pt x="19415" y="20427"/>
                  <a:pt x="19526" y="20575"/>
                  <a:pt x="19637" y="20721"/>
                </a:cubicBezTo>
                <a:lnTo>
                  <a:pt x="19670" y="20765"/>
                </a:lnTo>
                <a:cubicBezTo>
                  <a:pt x="19862" y="21018"/>
                  <a:pt x="20061" y="21281"/>
                  <a:pt x="20291" y="21468"/>
                </a:cubicBezTo>
                <a:cubicBezTo>
                  <a:pt x="20411" y="21565"/>
                  <a:pt x="20510" y="21589"/>
                  <a:pt x="20593" y="21542"/>
                </a:cubicBezTo>
                <a:cubicBezTo>
                  <a:pt x="20678" y="21495"/>
                  <a:pt x="20744" y="21378"/>
                  <a:pt x="20795" y="21180"/>
                </a:cubicBezTo>
                <a:cubicBezTo>
                  <a:pt x="20848" y="20972"/>
                  <a:pt x="20856" y="20749"/>
                  <a:pt x="20863" y="20534"/>
                </a:cubicBezTo>
                <a:lnTo>
                  <a:pt x="20866" y="20453"/>
                </a:lnTo>
                <a:cubicBezTo>
                  <a:pt x="20875" y="20226"/>
                  <a:pt x="20863" y="19997"/>
                  <a:pt x="20852" y="19774"/>
                </a:cubicBezTo>
                <a:cubicBezTo>
                  <a:pt x="20840" y="19548"/>
                  <a:pt x="20828" y="19313"/>
                  <a:pt x="20838" y="19082"/>
                </a:cubicBezTo>
                <a:cubicBezTo>
                  <a:pt x="20854" y="18708"/>
                  <a:pt x="20815" y="18336"/>
                  <a:pt x="20777" y="17976"/>
                </a:cubicBezTo>
                <a:cubicBezTo>
                  <a:pt x="20771" y="17925"/>
                  <a:pt x="20766" y="17874"/>
                  <a:pt x="20760" y="17823"/>
                </a:cubicBezTo>
                <a:lnTo>
                  <a:pt x="20758" y="17798"/>
                </a:lnTo>
                <a:cubicBezTo>
                  <a:pt x="20718" y="17413"/>
                  <a:pt x="20677" y="17016"/>
                  <a:pt x="20788" y="16638"/>
                </a:cubicBezTo>
                <a:cubicBezTo>
                  <a:pt x="20933" y="16148"/>
                  <a:pt x="21187" y="15866"/>
                  <a:pt x="21600" y="15741"/>
                </a:cubicBezTo>
                <a:lnTo>
                  <a:pt x="21600" y="15697"/>
                </a:lnTo>
                <a:close/>
                <a:moveTo>
                  <a:pt x="0" y="16088"/>
                </a:moveTo>
                <a:lnTo>
                  <a:pt x="0" y="16133"/>
                </a:lnTo>
                <a:cubicBezTo>
                  <a:pt x="341" y="16269"/>
                  <a:pt x="510" y="16697"/>
                  <a:pt x="639" y="17151"/>
                </a:cubicBezTo>
                <a:cubicBezTo>
                  <a:pt x="1037" y="18552"/>
                  <a:pt x="1529" y="19845"/>
                  <a:pt x="2102" y="20992"/>
                </a:cubicBezTo>
                <a:cubicBezTo>
                  <a:pt x="2177" y="21143"/>
                  <a:pt x="2263" y="21285"/>
                  <a:pt x="2346" y="21422"/>
                </a:cubicBezTo>
                <a:cubicBezTo>
                  <a:pt x="2382" y="21480"/>
                  <a:pt x="2418" y="21540"/>
                  <a:pt x="2453" y="21600"/>
                </a:cubicBezTo>
                <a:lnTo>
                  <a:pt x="2492" y="21600"/>
                </a:lnTo>
                <a:cubicBezTo>
                  <a:pt x="2451" y="21529"/>
                  <a:pt x="2409" y="21460"/>
                  <a:pt x="2368" y="21392"/>
                </a:cubicBezTo>
                <a:cubicBezTo>
                  <a:pt x="2285" y="21256"/>
                  <a:pt x="2200" y="21114"/>
                  <a:pt x="2125" y="20965"/>
                </a:cubicBezTo>
                <a:cubicBezTo>
                  <a:pt x="1553" y="19820"/>
                  <a:pt x="1063" y="18531"/>
                  <a:pt x="666" y="17133"/>
                </a:cubicBezTo>
                <a:cubicBezTo>
                  <a:pt x="539" y="16687"/>
                  <a:pt x="360" y="16228"/>
                  <a:pt x="0" y="16088"/>
                </a:cubicBezTo>
                <a:close/>
                <a:moveTo>
                  <a:pt x="21600" y="16124"/>
                </a:moveTo>
                <a:cubicBezTo>
                  <a:pt x="21131" y="16370"/>
                  <a:pt x="20935" y="16874"/>
                  <a:pt x="20987" y="17692"/>
                </a:cubicBezTo>
                <a:cubicBezTo>
                  <a:pt x="20992" y="17783"/>
                  <a:pt x="20999" y="17873"/>
                  <a:pt x="21005" y="17964"/>
                </a:cubicBezTo>
                <a:cubicBezTo>
                  <a:pt x="21023" y="18235"/>
                  <a:pt x="21042" y="18516"/>
                  <a:pt x="21048" y="18792"/>
                </a:cubicBezTo>
                <a:cubicBezTo>
                  <a:pt x="21062" y="19400"/>
                  <a:pt x="21115" y="20012"/>
                  <a:pt x="21166" y="20602"/>
                </a:cubicBezTo>
                <a:lnTo>
                  <a:pt x="21184" y="20816"/>
                </a:lnTo>
                <a:cubicBezTo>
                  <a:pt x="21189" y="20875"/>
                  <a:pt x="21195" y="20934"/>
                  <a:pt x="21201" y="20994"/>
                </a:cubicBezTo>
                <a:cubicBezTo>
                  <a:pt x="21221" y="21193"/>
                  <a:pt x="21240" y="21397"/>
                  <a:pt x="21231" y="21600"/>
                </a:cubicBezTo>
                <a:lnTo>
                  <a:pt x="21260" y="21600"/>
                </a:lnTo>
                <a:cubicBezTo>
                  <a:pt x="21268" y="21393"/>
                  <a:pt x="21250" y="21188"/>
                  <a:pt x="21230" y="20987"/>
                </a:cubicBezTo>
                <a:cubicBezTo>
                  <a:pt x="21224" y="20928"/>
                  <a:pt x="21219" y="20870"/>
                  <a:pt x="21214" y="20811"/>
                </a:cubicBezTo>
                <a:lnTo>
                  <a:pt x="21195" y="20596"/>
                </a:lnTo>
                <a:cubicBezTo>
                  <a:pt x="21144" y="20006"/>
                  <a:pt x="21091" y="19396"/>
                  <a:pt x="21078" y="18789"/>
                </a:cubicBezTo>
                <a:cubicBezTo>
                  <a:pt x="21071" y="18512"/>
                  <a:pt x="21053" y="18232"/>
                  <a:pt x="21034" y="17960"/>
                </a:cubicBezTo>
                <a:cubicBezTo>
                  <a:pt x="21028" y="17869"/>
                  <a:pt x="21022" y="17778"/>
                  <a:pt x="21016" y="17688"/>
                </a:cubicBezTo>
                <a:cubicBezTo>
                  <a:pt x="20966" y="16889"/>
                  <a:pt x="21148" y="16412"/>
                  <a:pt x="21600" y="16171"/>
                </a:cubicBezTo>
                <a:lnTo>
                  <a:pt x="21600" y="16124"/>
                </a:lnTo>
                <a:close/>
                <a:moveTo>
                  <a:pt x="0" y="16585"/>
                </a:moveTo>
                <a:lnTo>
                  <a:pt x="0" y="16636"/>
                </a:lnTo>
                <a:cubicBezTo>
                  <a:pt x="139" y="16746"/>
                  <a:pt x="251" y="16922"/>
                  <a:pt x="334" y="17165"/>
                </a:cubicBezTo>
                <a:cubicBezTo>
                  <a:pt x="484" y="17605"/>
                  <a:pt x="637" y="18086"/>
                  <a:pt x="816" y="18678"/>
                </a:cubicBezTo>
                <a:cubicBezTo>
                  <a:pt x="986" y="19240"/>
                  <a:pt x="1196" y="19801"/>
                  <a:pt x="1459" y="20392"/>
                </a:cubicBezTo>
                <a:cubicBezTo>
                  <a:pt x="1568" y="20638"/>
                  <a:pt x="1692" y="20872"/>
                  <a:pt x="1812" y="21099"/>
                </a:cubicBezTo>
                <a:cubicBezTo>
                  <a:pt x="1897" y="21262"/>
                  <a:pt x="1984" y="21428"/>
                  <a:pt x="2068" y="21600"/>
                </a:cubicBezTo>
                <a:lnTo>
                  <a:pt x="2104" y="21600"/>
                </a:lnTo>
                <a:cubicBezTo>
                  <a:pt x="2017" y="21419"/>
                  <a:pt x="1925" y="21243"/>
                  <a:pt x="1835" y="21072"/>
                </a:cubicBezTo>
                <a:cubicBezTo>
                  <a:pt x="1716" y="20845"/>
                  <a:pt x="1592" y="20610"/>
                  <a:pt x="1484" y="20366"/>
                </a:cubicBezTo>
                <a:cubicBezTo>
                  <a:pt x="1222" y="19777"/>
                  <a:pt x="1013" y="19219"/>
                  <a:pt x="843" y="18659"/>
                </a:cubicBezTo>
                <a:cubicBezTo>
                  <a:pt x="664" y="18067"/>
                  <a:pt x="510" y="17585"/>
                  <a:pt x="360" y="17144"/>
                </a:cubicBezTo>
                <a:cubicBezTo>
                  <a:pt x="272" y="16885"/>
                  <a:pt x="151" y="16698"/>
                  <a:pt x="0" y="16585"/>
                </a:cubicBezTo>
                <a:close/>
                <a:moveTo>
                  <a:pt x="21600" y="16683"/>
                </a:moveTo>
                <a:cubicBezTo>
                  <a:pt x="21359" y="16927"/>
                  <a:pt x="21251" y="17307"/>
                  <a:pt x="21272" y="17845"/>
                </a:cubicBezTo>
                <a:cubicBezTo>
                  <a:pt x="21290" y="18328"/>
                  <a:pt x="21317" y="18897"/>
                  <a:pt x="21378" y="19454"/>
                </a:cubicBezTo>
                <a:cubicBezTo>
                  <a:pt x="21420" y="19842"/>
                  <a:pt x="21476" y="20288"/>
                  <a:pt x="21600" y="20703"/>
                </a:cubicBezTo>
                <a:lnTo>
                  <a:pt x="21600" y="20591"/>
                </a:lnTo>
                <a:cubicBezTo>
                  <a:pt x="21496" y="20208"/>
                  <a:pt x="21445" y="19802"/>
                  <a:pt x="21407" y="19446"/>
                </a:cubicBezTo>
                <a:cubicBezTo>
                  <a:pt x="21346" y="18892"/>
                  <a:pt x="21320" y="18324"/>
                  <a:pt x="21301" y="17842"/>
                </a:cubicBezTo>
                <a:cubicBezTo>
                  <a:pt x="21282" y="17334"/>
                  <a:pt x="21380" y="16973"/>
                  <a:pt x="21600" y="16738"/>
                </a:cubicBezTo>
                <a:lnTo>
                  <a:pt x="21600" y="16683"/>
                </a:lnTo>
                <a:close/>
                <a:moveTo>
                  <a:pt x="21600" y="17128"/>
                </a:moveTo>
                <a:cubicBezTo>
                  <a:pt x="21546" y="17234"/>
                  <a:pt x="21514" y="17358"/>
                  <a:pt x="21491" y="17477"/>
                </a:cubicBezTo>
                <a:cubicBezTo>
                  <a:pt x="21396" y="17955"/>
                  <a:pt x="21454" y="18435"/>
                  <a:pt x="21504" y="18859"/>
                </a:cubicBezTo>
                <a:lnTo>
                  <a:pt x="21515" y="18958"/>
                </a:lnTo>
                <a:cubicBezTo>
                  <a:pt x="21537" y="19147"/>
                  <a:pt x="21560" y="19341"/>
                  <a:pt x="21600" y="19526"/>
                </a:cubicBezTo>
                <a:lnTo>
                  <a:pt x="21600" y="19355"/>
                </a:lnTo>
                <a:cubicBezTo>
                  <a:pt x="21578" y="19221"/>
                  <a:pt x="21560" y="19085"/>
                  <a:pt x="21545" y="18951"/>
                </a:cubicBezTo>
                <a:lnTo>
                  <a:pt x="21533" y="18852"/>
                </a:lnTo>
                <a:cubicBezTo>
                  <a:pt x="21483" y="18433"/>
                  <a:pt x="21427" y="17957"/>
                  <a:pt x="21519" y="17489"/>
                </a:cubicBezTo>
                <a:cubicBezTo>
                  <a:pt x="21538" y="17394"/>
                  <a:pt x="21563" y="17294"/>
                  <a:pt x="21600" y="17204"/>
                </a:cubicBezTo>
                <a:lnTo>
                  <a:pt x="21600" y="17128"/>
                </a:lnTo>
                <a:close/>
                <a:moveTo>
                  <a:pt x="11487" y="17489"/>
                </a:moveTo>
                <a:cubicBezTo>
                  <a:pt x="11124" y="17490"/>
                  <a:pt x="10797" y="17576"/>
                  <a:pt x="10487" y="17749"/>
                </a:cubicBezTo>
                <a:cubicBezTo>
                  <a:pt x="10301" y="17854"/>
                  <a:pt x="10097" y="17930"/>
                  <a:pt x="9883" y="17978"/>
                </a:cubicBezTo>
                <a:cubicBezTo>
                  <a:pt x="9455" y="18072"/>
                  <a:pt x="9152" y="18244"/>
                  <a:pt x="8901" y="18533"/>
                </a:cubicBezTo>
                <a:cubicBezTo>
                  <a:pt x="8777" y="18676"/>
                  <a:pt x="8652" y="18823"/>
                  <a:pt x="8531" y="18966"/>
                </a:cubicBezTo>
                <a:cubicBezTo>
                  <a:pt x="8323" y="19210"/>
                  <a:pt x="8109" y="19462"/>
                  <a:pt x="7893" y="19701"/>
                </a:cubicBezTo>
                <a:cubicBezTo>
                  <a:pt x="7666" y="19951"/>
                  <a:pt x="7582" y="20238"/>
                  <a:pt x="7637" y="20576"/>
                </a:cubicBezTo>
                <a:cubicBezTo>
                  <a:pt x="7687" y="20886"/>
                  <a:pt x="7741" y="21201"/>
                  <a:pt x="7793" y="21504"/>
                </a:cubicBezTo>
                <a:cubicBezTo>
                  <a:pt x="7798" y="21536"/>
                  <a:pt x="7804" y="21568"/>
                  <a:pt x="7809" y="21600"/>
                </a:cubicBezTo>
                <a:lnTo>
                  <a:pt x="7840" y="21600"/>
                </a:lnTo>
                <a:cubicBezTo>
                  <a:pt x="7834" y="21564"/>
                  <a:pt x="7828" y="21529"/>
                  <a:pt x="7822" y="21493"/>
                </a:cubicBezTo>
                <a:cubicBezTo>
                  <a:pt x="7769" y="21190"/>
                  <a:pt x="7716" y="20876"/>
                  <a:pt x="7665" y="20567"/>
                </a:cubicBezTo>
                <a:cubicBezTo>
                  <a:pt x="7613" y="20244"/>
                  <a:pt x="7691" y="19980"/>
                  <a:pt x="7910" y="19738"/>
                </a:cubicBezTo>
                <a:cubicBezTo>
                  <a:pt x="8126" y="19498"/>
                  <a:pt x="8342" y="19246"/>
                  <a:pt x="8549" y="19001"/>
                </a:cubicBezTo>
                <a:cubicBezTo>
                  <a:pt x="8670" y="18859"/>
                  <a:pt x="8795" y="18711"/>
                  <a:pt x="8919" y="18569"/>
                </a:cubicBezTo>
                <a:cubicBezTo>
                  <a:pt x="9166" y="18284"/>
                  <a:pt x="9464" y="18116"/>
                  <a:pt x="9887" y="18022"/>
                </a:cubicBezTo>
                <a:cubicBezTo>
                  <a:pt x="10104" y="17975"/>
                  <a:pt x="10309" y="17897"/>
                  <a:pt x="10498" y="17791"/>
                </a:cubicBezTo>
                <a:cubicBezTo>
                  <a:pt x="10848" y="17595"/>
                  <a:pt x="11220" y="17511"/>
                  <a:pt x="11643" y="17538"/>
                </a:cubicBezTo>
                <a:cubicBezTo>
                  <a:pt x="11785" y="17547"/>
                  <a:pt x="11932" y="17569"/>
                  <a:pt x="12086" y="17602"/>
                </a:cubicBezTo>
                <a:cubicBezTo>
                  <a:pt x="12340" y="17657"/>
                  <a:pt x="12599" y="17702"/>
                  <a:pt x="12850" y="17746"/>
                </a:cubicBezTo>
                <a:cubicBezTo>
                  <a:pt x="13092" y="17789"/>
                  <a:pt x="13343" y="17833"/>
                  <a:pt x="13589" y="17886"/>
                </a:cubicBezTo>
                <a:cubicBezTo>
                  <a:pt x="13784" y="17927"/>
                  <a:pt x="13981" y="17982"/>
                  <a:pt x="14171" y="18034"/>
                </a:cubicBezTo>
                <a:cubicBezTo>
                  <a:pt x="14338" y="18079"/>
                  <a:pt x="14511" y="18126"/>
                  <a:pt x="14681" y="18165"/>
                </a:cubicBezTo>
                <a:cubicBezTo>
                  <a:pt x="14919" y="18219"/>
                  <a:pt x="15162" y="18250"/>
                  <a:pt x="15398" y="18279"/>
                </a:cubicBezTo>
                <a:lnTo>
                  <a:pt x="15405" y="18279"/>
                </a:lnTo>
                <a:cubicBezTo>
                  <a:pt x="15614" y="18304"/>
                  <a:pt x="15780" y="18501"/>
                  <a:pt x="15827" y="18779"/>
                </a:cubicBezTo>
                <a:cubicBezTo>
                  <a:pt x="15957" y="19553"/>
                  <a:pt x="16210" y="20248"/>
                  <a:pt x="16453" y="20920"/>
                </a:cubicBezTo>
                <a:cubicBezTo>
                  <a:pt x="16534" y="21142"/>
                  <a:pt x="16616" y="21371"/>
                  <a:pt x="16694" y="21600"/>
                </a:cubicBezTo>
                <a:lnTo>
                  <a:pt x="16727" y="21600"/>
                </a:lnTo>
                <a:cubicBezTo>
                  <a:pt x="16647" y="21363"/>
                  <a:pt x="16562" y="21127"/>
                  <a:pt x="16479" y="20898"/>
                </a:cubicBezTo>
                <a:cubicBezTo>
                  <a:pt x="16236" y="20229"/>
                  <a:pt x="15984" y="19537"/>
                  <a:pt x="15855" y="18769"/>
                </a:cubicBezTo>
                <a:cubicBezTo>
                  <a:pt x="15805" y="18472"/>
                  <a:pt x="15629" y="18262"/>
                  <a:pt x="15408" y="18235"/>
                </a:cubicBezTo>
                <a:lnTo>
                  <a:pt x="15401" y="18234"/>
                </a:lnTo>
                <a:cubicBezTo>
                  <a:pt x="15165" y="18205"/>
                  <a:pt x="14922" y="18175"/>
                  <a:pt x="14685" y="18121"/>
                </a:cubicBezTo>
                <a:cubicBezTo>
                  <a:pt x="14516" y="18083"/>
                  <a:pt x="14343" y="18035"/>
                  <a:pt x="14177" y="17990"/>
                </a:cubicBezTo>
                <a:cubicBezTo>
                  <a:pt x="13986" y="17938"/>
                  <a:pt x="13788" y="17883"/>
                  <a:pt x="13593" y="17842"/>
                </a:cubicBezTo>
                <a:cubicBezTo>
                  <a:pt x="13347" y="17790"/>
                  <a:pt x="13096" y="17745"/>
                  <a:pt x="12853" y="17702"/>
                </a:cubicBezTo>
                <a:cubicBezTo>
                  <a:pt x="12603" y="17658"/>
                  <a:pt x="12344" y="17612"/>
                  <a:pt x="12091" y="17558"/>
                </a:cubicBezTo>
                <a:cubicBezTo>
                  <a:pt x="11935" y="17524"/>
                  <a:pt x="11787" y="17503"/>
                  <a:pt x="11644" y="17494"/>
                </a:cubicBezTo>
                <a:cubicBezTo>
                  <a:pt x="11591" y="17491"/>
                  <a:pt x="11538" y="17489"/>
                  <a:pt x="11487" y="17489"/>
                </a:cubicBezTo>
                <a:close/>
                <a:moveTo>
                  <a:pt x="11315" y="17973"/>
                </a:moveTo>
                <a:cubicBezTo>
                  <a:pt x="11121" y="17987"/>
                  <a:pt x="10939" y="18061"/>
                  <a:pt x="10771" y="18195"/>
                </a:cubicBezTo>
                <a:cubicBezTo>
                  <a:pt x="10425" y="18469"/>
                  <a:pt x="10060" y="18585"/>
                  <a:pt x="9653" y="18551"/>
                </a:cubicBezTo>
                <a:cubicBezTo>
                  <a:pt x="9444" y="18534"/>
                  <a:pt x="9237" y="18626"/>
                  <a:pt x="9037" y="18825"/>
                </a:cubicBezTo>
                <a:cubicBezTo>
                  <a:pt x="8830" y="19031"/>
                  <a:pt x="8648" y="19292"/>
                  <a:pt x="8479" y="19541"/>
                </a:cubicBezTo>
                <a:cubicBezTo>
                  <a:pt x="8165" y="20003"/>
                  <a:pt x="8053" y="20514"/>
                  <a:pt x="8139" y="21101"/>
                </a:cubicBezTo>
                <a:cubicBezTo>
                  <a:pt x="8148" y="21164"/>
                  <a:pt x="8159" y="21226"/>
                  <a:pt x="8170" y="21289"/>
                </a:cubicBezTo>
                <a:cubicBezTo>
                  <a:pt x="8186" y="21391"/>
                  <a:pt x="8202" y="21495"/>
                  <a:pt x="8214" y="21600"/>
                </a:cubicBezTo>
                <a:lnTo>
                  <a:pt x="8243" y="21600"/>
                </a:lnTo>
                <a:cubicBezTo>
                  <a:pt x="8231" y="21491"/>
                  <a:pt x="8215" y="21385"/>
                  <a:pt x="8198" y="21280"/>
                </a:cubicBezTo>
                <a:cubicBezTo>
                  <a:pt x="8187" y="21217"/>
                  <a:pt x="8177" y="21152"/>
                  <a:pt x="8168" y="21089"/>
                </a:cubicBezTo>
                <a:cubicBezTo>
                  <a:pt x="8083" y="20511"/>
                  <a:pt x="8188" y="20030"/>
                  <a:pt x="8499" y="19573"/>
                </a:cubicBezTo>
                <a:cubicBezTo>
                  <a:pt x="8674" y="19316"/>
                  <a:pt x="8848" y="19068"/>
                  <a:pt x="9053" y="18863"/>
                </a:cubicBezTo>
                <a:cubicBezTo>
                  <a:pt x="9247" y="18669"/>
                  <a:pt x="9449" y="18579"/>
                  <a:pt x="9651" y="18596"/>
                </a:cubicBezTo>
                <a:cubicBezTo>
                  <a:pt x="10064" y="18631"/>
                  <a:pt x="10435" y="18513"/>
                  <a:pt x="10785" y="18235"/>
                </a:cubicBezTo>
                <a:cubicBezTo>
                  <a:pt x="10950" y="18104"/>
                  <a:pt x="11128" y="18032"/>
                  <a:pt x="11318" y="18019"/>
                </a:cubicBezTo>
                <a:cubicBezTo>
                  <a:pt x="11508" y="18005"/>
                  <a:pt x="11711" y="18050"/>
                  <a:pt x="11924" y="18154"/>
                </a:cubicBezTo>
                <a:cubicBezTo>
                  <a:pt x="12090" y="18235"/>
                  <a:pt x="12285" y="18333"/>
                  <a:pt x="12474" y="18447"/>
                </a:cubicBezTo>
                <a:cubicBezTo>
                  <a:pt x="12836" y="18667"/>
                  <a:pt x="13203" y="18612"/>
                  <a:pt x="13513" y="18529"/>
                </a:cubicBezTo>
                <a:cubicBezTo>
                  <a:pt x="14103" y="18372"/>
                  <a:pt x="14666" y="18558"/>
                  <a:pt x="15090" y="18737"/>
                </a:cubicBezTo>
                <a:cubicBezTo>
                  <a:pt x="15292" y="18822"/>
                  <a:pt x="15468" y="19024"/>
                  <a:pt x="15586" y="19304"/>
                </a:cubicBezTo>
                <a:lnTo>
                  <a:pt x="15642" y="19436"/>
                </a:lnTo>
                <a:cubicBezTo>
                  <a:pt x="15933" y="20126"/>
                  <a:pt x="16232" y="20839"/>
                  <a:pt x="16459" y="21600"/>
                </a:cubicBezTo>
                <a:lnTo>
                  <a:pt x="16491" y="21600"/>
                </a:lnTo>
                <a:cubicBezTo>
                  <a:pt x="16263" y="20829"/>
                  <a:pt x="15961" y="20110"/>
                  <a:pt x="15667" y="19413"/>
                </a:cubicBezTo>
                <a:lnTo>
                  <a:pt x="15611" y="19279"/>
                </a:lnTo>
                <a:cubicBezTo>
                  <a:pt x="15490" y="18989"/>
                  <a:pt x="15307" y="18781"/>
                  <a:pt x="15098" y="18693"/>
                </a:cubicBezTo>
                <a:cubicBezTo>
                  <a:pt x="14670" y="18513"/>
                  <a:pt x="14103" y="18327"/>
                  <a:pt x="13508" y="18486"/>
                </a:cubicBezTo>
                <a:cubicBezTo>
                  <a:pt x="13202" y="18567"/>
                  <a:pt x="12840" y="18622"/>
                  <a:pt x="12485" y="18406"/>
                </a:cubicBezTo>
                <a:cubicBezTo>
                  <a:pt x="12295" y="18291"/>
                  <a:pt x="12099" y="18192"/>
                  <a:pt x="11933" y="18111"/>
                </a:cubicBezTo>
                <a:cubicBezTo>
                  <a:pt x="11716" y="18005"/>
                  <a:pt x="11509" y="17959"/>
                  <a:pt x="11315" y="17973"/>
                </a:cubicBezTo>
                <a:close/>
                <a:moveTo>
                  <a:pt x="11432" y="18081"/>
                </a:moveTo>
                <a:cubicBezTo>
                  <a:pt x="11203" y="18074"/>
                  <a:pt x="10968" y="18163"/>
                  <a:pt x="10718" y="18350"/>
                </a:cubicBezTo>
                <a:cubicBezTo>
                  <a:pt x="10500" y="18513"/>
                  <a:pt x="10208" y="18695"/>
                  <a:pt x="9885" y="18647"/>
                </a:cubicBezTo>
                <a:cubicBezTo>
                  <a:pt x="9457" y="18583"/>
                  <a:pt x="9079" y="18812"/>
                  <a:pt x="8697" y="19371"/>
                </a:cubicBezTo>
                <a:cubicBezTo>
                  <a:pt x="8601" y="19511"/>
                  <a:pt x="8509" y="19656"/>
                  <a:pt x="8440" y="19766"/>
                </a:cubicBezTo>
                <a:cubicBezTo>
                  <a:pt x="8199" y="20151"/>
                  <a:pt x="8134" y="20617"/>
                  <a:pt x="8233" y="21233"/>
                </a:cubicBezTo>
                <a:cubicBezTo>
                  <a:pt x="8247" y="21322"/>
                  <a:pt x="8259" y="21414"/>
                  <a:pt x="8272" y="21502"/>
                </a:cubicBezTo>
                <a:cubicBezTo>
                  <a:pt x="8276" y="21535"/>
                  <a:pt x="8280" y="21568"/>
                  <a:pt x="8285" y="21600"/>
                </a:cubicBezTo>
                <a:lnTo>
                  <a:pt x="8316" y="21600"/>
                </a:lnTo>
                <a:cubicBezTo>
                  <a:pt x="8311" y="21564"/>
                  <a:pt x="8306" y="21529"/>
                  <a:pt x="8301" y="21493"/>
                </a:cubicBezTo>
                <a:cubicBezTo>
                  <a:pt x="8289" y="21404"/>
                  <a:pt x="8276" y="21313"/>
                  <a:pt x="8262" y="21224"/>
                </a:cubicBezTo>
                <a:cubicBezTo>
                  <a:pt x="8165" y="20624"/>
                  <a:pt x="8229" y="20171"/>
                  <a:pt x="8462" y="19798"/>
                </a:cubicBezTo>
                <a:cubicBezTo>
                  <a:pt x="8531" y="19687"/>
                  <a:pt x="8622" y="19543"/>
                  <a:pt x="8718" y="19404"/>
                </a:cubicBezTo>
                <a:cubicBezTo>
                  <a:pt x="9093" y="18855"/>
                  <a:pt x="9463" y="18629"/>
                  <a:pt x="9883" y="18692"/>
                </a:cubicBezTo>
                <a:cubicBezTo>
                  <a:pt x="10213" y="18741"/>
                  <a:pt x="10509" y="18557"/>
                  <a:pt x="10731" y="18391"/>
                </a:cubicBezTo>
                <a:cubicBezTo>
                  <a:pt x="10980" y="18205"/>
                  <a:pt x="11207" y="18117"/>
                  <a:pt x="11431" y="18124"/>
                </a:cubicBezTo>
                <a:cubicBezTo>
                  <a:pt x="11505" y="18126"/>
                  <a:pt x="11580" y="18139"/>
                  <a:pt x="11654" y="18162"/>
                </a:cubicBezTo>
                <a:cubicBezTo>
                  <a:pt x="11890" y="18235"/>
                  <a:pt x="12119" y="18357"/>
                  <a:pt x="12341" y="18476"/>
                </a:cubicBezTo>
                <a:lnTo>
                  <a:pt x="12405" y="18510"/>
                </a:lnTo>
                <a:cubicBezTo>
                  <a:pt x="12666" y="18648"/>
                  <a:pt x="12923" y="18766"/>
                  <a:pt x="13209" y="18696"/>
                </a:cubicBezTo>
                <a:cubicBezTo>
                  <a:pt x="13241" y="18688"/>
                  <a:pt x="13273" y="18681"/>
                  <a:pt x="13305" y="18672"/>
                </a:cubicBezTo>
                <a:cubicBezTo>
                  <a:pt x="13529" y="18616"/>
                  <a:pt x="13760" y="18559"/>
                  <a:pt x="13988" y="18570"/>
                </a:cubicBezTo>
                <a:cubicBezTo>
                  <a:pt x="14347" y="18588"/>
                  <a:pt x="14689" y="18666"/>
                  <a:pt x="15005" y="18802"/>
                </a:cubicBezTo>
                <a:cubicBezTo>
                  <a:pt x="15173" y="18875"/>
                  <a:pt x="15314" y="18999"/>
                  <a:pt x="15436" y="19183"/>
                </a:cubicBezTo>
                <a:cubicBezTo>
                  <a:pt x="15555" y="19363"/>
                  <a:pt x="15639" y="19584"/>
                  <a:pt x="15720" y="19796"/>
                </a:cubicBezTo>
                <a:cubicBezTo>
                  <a:pt x="15747" y="19864"/>
                  <a:pt x="15774" y="19934"/>
                  <a:pt x="15802" y="20002"/>
                </a:cubicBezTo>
                <a:cubicBezTo>
                  <a:pt x="16027" y="20553"/>
                  <a:pt x="16227" y="21056"/>
                  <a:pt x="16395" y="21600"/>
                </a:cubicBezTo>
                <a:lnTo>
                  <a:pt x="16428" y="21600"/>
                </a:lnTo>
                <a:cubicBezTo>
                  <a:pt x="16258" y="21046"/>
                  <a:pt x="16056" y="20536"/>
                  <a:pt x="15827" y="19977"/>
                </a:cubicBezTo>
                <a:cubicBezTo>
                  <a:pt x="15799" y="19910"/>
                  <a:pt x="15772" y="19840"/>
                  <a:pt x="15746" y="19773"/>
                </a:cubicBezTo>
                <a:cubicBezTo>
                  <a:pt x="15664" y="19558"/>
                  <a:pt x="15578" y="19336"/>
                  <a:pt x="15456" y="19152"/>
                </a:cubicBezTo>
                <a:cubicBezTo>
                  <a:pt x="15331" y="18962"/>
                  <a:pt x="15186" y="18833"/>
                  <a:pt x="15013" y="18759"/>
                </a:cubicBezTo>
                <a:cubicBezTo>
                  <a:pt x="14695" y="18621"/>
                  <a:pt x="14351" y="18543"/>
                  <a:pt x="13989" y="18525"/>
                </a:cubicBezTo>
                <a:cubicBezTo>
                  <a:pt x="13759" y="18513"/>
                  <a:pt x="13526" y="18572"/>
                  <a:pt x="13301" y="18629"/>
                </a:cubicBezTo>
                <a:cubicBezTo>
                  <a:pt x="13268" y="18637"/>
                  <a:pt x="13236" y="18645"/>
                  <a:pt x="13204" y="18652"/>
                </a:cubicBezTo>
                <a:cubicBezTo>
                  <a:pt x="12925" y="18721"/>
                  <a:pt x="12672" y="18604"/>
                  <a:pt x="12415" y="18468"/>
                </a:cubicBezTo>
                <a:lnTo>
                  <a:pt x="12350" y="18433"/>
                </a:lnTo>
                <a:cubicBezTo>
                  <a:pt x="12128" y="18314"/>
                  <a:pt x="11897" y="18192"/>
                  <a:pt x="11660" y="18119"/>
                </a:cubicBezTo>
                <a:cubicBezTo>
                  <a:pt x="11584" y="18096"/>
                  <a:pt x="11509" y="18083"/>
                  <a:pt x="11432" y="18081"/>
                </a:cubicBezTo>
                <a:close/>
                <a:moveTo>
                  <a:pt x="0" y="18257"/>
                </a:moveTo>
                <a:lnTo>
                  <a:pt x="0" y="18343"/>
                </a:lnTo>
                <a:cubicBezTo>
                  <a:pt x="164" y="18779"/>
                  <a:pt x="234" y="19236"/>
                  <a:pt x="205" y="19710"/>
                </a:cubicBezTo>
                <a:cubicBezTo>
                  <a:pt x="193" y="19908"/>
                  <a:pt x="145" y="20145"/>
                  <a:pt x="0" y="20294"/>
                </a:cubicBezTo>
                <a:lnTo>
                  <a:pt x="0" y="20344"/>
                </a:lnTo>
                <a:cubicBezTo>
                  <a:pt x="135" y="20216"/>
                  <a:pt x="218" y="20001"/>
                  <a:pt x="235" y="19714"/>
                </a:cubicBezTo>
                <a:cubicBezTo>
                  <a:pt x="265" y="19208"/>
                  <a:pt x="185" y="18719"/>
                  <a:pt x="0" y="18257"/>
                </a:cubicBezTo>
                <a:close/>
                <a:moveTo>
                  <a:pt x="11515" y="18492"/>
                </a:moveTo>
                <a:cubicBezTo>
                  <a:pt x="11235" y="18470"/>
                  <a:pt x="10980" y="18606"/>
                  <a:pt x="10744" y="18899"/>
                </a:cubicBezTo>
                <a:cubicBezTo>
                  <a:pt x="10502" y="19200"/>
                  <a:pt x="10234" y="19279"/>
                  <a:pt x="9924" y="19141"/>
                </a:cubicBezTo>
                <a:cubicBezTo>
                  <a:pt x="9608" y="19000"/>
                  <a:pt x="9305" y="19056"/>
                  <a:pt x="9048" y="19302"/>
                </a:cubicBezTo>
                <a:cubicBezTo>
                  <a:pt x="8767" y="19572"/>
                  <a:pt x="8558" y="20057"/>
                  <a:pt x="8504" y="20569"/>
                </a:cubicBezTo>
                <a:cubicBezTo>
                  <a:pt x="8486" y="20743"/>
                  <a:pt x="8509" y="20912"/>
                  <a:pt x="8530" y="21076"/>
                </a:cubicBezTo>
                <a:cubicBezTo>
                  <a:pt x="8537" y="21127"/>
                  <a:pt x="8544" y="21181"/>
                  <a:pt x="8549" y="21233"/>
                </a:cubicBezTo>
                <a:cubicBezTo>
                  <a:pt x="8559" y="21327"/>
                  <a:pt x="8576" y="21420"/>
                  <a:pt x="8593" y="21509"/>
                </a:cubicBezTo>
                <a:cubicBezTo>
                  <a:pt x="8598" y="21539"/>
                  <a:pt x="8602" y="21570"/>
                  <a:pt x="8608" y="21600"/>
                </a:cubicBezTo>
                <a:lnTo>
                  <a:pt x="8638" y="21600"/>
                </a:lnTo>
                <a:cubicBezTo>
                  <a:pt x="8632" y="21566"/>
                  <a:pt x="8627" y="21531"/>
                  <a:pt x="8621" y="21498"/>
                </a:cubicBezTo>
                <a:cubicBezTo>
                  <a:pt x="8605" y="21409"/>
                  <a:pt x="8589" y="21318"/>
                  <a:pt x="8579" y="21226"/>
                </a:cubicBezTo>
                <a:cubicBezTo>
                  <a:pt x="8573" y="21173"/>
                  <a:pt x="8566" y="21118"/>
                  <a:pt x="8559" y="21066"/>
                </a:cubicBezTo>
                <a:cubicBezTo>
                  <a:pt x="8538" y="20907"/>
                  <a:pt x="8516" y="20742"/>
                  <a:pt x="8534" y="20576"/>
                </a:cubicBezTo>
                <a:cubicBezTo>
                  <a:pt x="8587" y="20077"/>
                  <a:pt x="8790" y="19603"/>
                  <a:pt x="9064" y="19341"/>
                </a:cubicBezTo>
                <a:cubicBezTo>
                  <a:pt x="9314" y="19101"/>
                  <a:pt x="9609" y="19046"/>
                  <a:pt x="9916" y="19183"/>
                </a:cubicBezTo>
                <a:cubicBezTo>
                  <a:pt x="10236" y="19326"/>
                  <a:pt x="10513" y="19244"/>
                  <a:pt x="10763" y="18933"/>
                </a:cubicBezTo>
                <a:cubicBezTo>
                  <a:pt x="11131" y="18476"/>
                  <a:pt x="11547" y="18414"/>
                  <a:pt x="12035" y="18741"/>
                </a:cubicBezTo>
                <a:cubicBezTo>
                  <a:pt x="12135" y="18809"/>
                  <a:pt x="12235" y="18886"/>
                  <a:pt x="12332" y="18961"/>
                </a:cubicBezTo>
                <a:cubicBezTo>
                  <a:pt x="12377" y="18996"/>
                  <a:pt x="12421" y="19032"/>
                  <a:pt x="12466" y="19066"/>
                </a:cubicBezTo>
                <a:cubicBezTo>
                  <a:pt x="12742" y="19276"/>
                  <a:pt x="13021" y="19299"/>
                  <a:pt x="13295" y="19136"/>
                </a:cubicBezTo>
                <a:cubicBezTo>
                  <a:pt x="13726" y="18879"/>
                  <a:pt x="14100" y="18805"/>
                  <a:pt x="14472" y="18901"/>
                </a:cubicBezTo>
                <a:cubicBezTo>
                  <a:pt x="14922" y="19018"/>
                  <a:pt x="15218" y="19245"/>
                  <a:pt x="15431" y="19635"/>
                </a:cubicBezTo>
                <a:cubicBezTo>
                  <a:pt x="15811" y="20330"/>
                  <a:pt x="16069" y="20961"/>
                  <a:pt x="16234" y="21600"/>
                </a:cubicBezTo>
                <a:lnTo>
                  <a:pt x="16266" y="21600"/>
                </a:lnTo>
                <a:cubicBezTo>
                  <a:pt x="16101" y="20951"/>
                  <a:pt x="15839" y="20310"/>
                  <a:pt x="15454" y="19606"/>
                </a:cubicBezTo>
                <a:cubicBezTo>
                  <a:pt x="15235" y="19207"/>
                  <a:pt x="14934" y="18975"/>
                  <a:pt x="14476" y="18856"/>
                </a:cubicBezTo>
                <a:cubicBezTo>
                  <a:pt x="14099" y="18758"/>
                  <a:pt x="13721" y="18834"/>
                  <a:pt x="13284" y="19094"/>
                </a:cubicBezTo>
                <a:cubicBezTo>
                  <a:pt x="13015" y="19255"/>
                  <a:pt x="12752" y="19232"/>
                  <a:pt x="12479" y="19026"/>
                </a:cubicBezTo>
                <a:cubicBezTo>
                  <a:pt x="12434" y="18992"/>
                  <a:pt x="12390" y="18957"/>
                  <a:pt x="12346" y="18922"/>
                </a:cubicBezTo>
                <a:cubicBezTo>
                  <a:pt x="12249" y="18846"/>
                  <a:pt x="12148" y="18768"/>
                  <a:pt x="12047" y="18700"/>
                </a:cubicBezTo>
                <a:cubicBezTo>
                  <a:pt x="11860" y="18574"/>
                  <a:pt x="11683" y="18505"/>
                  <a:pt x="11515" y="18492"/>
                </a:cubicBezTo>
                <a:close/>
                <a:moveTo>
                  <a:pt x="17771" y="19459"/>
                </a:moveTo>
                <a:cubicBezTo>
                  <a:pt x="17645" y="19457"/>
                  <a:pt x="17516" y="19477"/>
                  <a:pt x="17384" y="19519"/>
                </a:cubicBezTo>
                <a:cubicBezTo>
                  <a:pt x="17235" y="19565"/>
                  <a:pt x="17131" y="19658"/>
                  <a:pt x="17075" y="19795"/>
                </a:cubicBezTo>
                <a:cubicBezTo>
                  <a:pt x="17018" y="19936"/>
                  <a:pt x="17011" y="20129"/>
                  <a:pt x="17053" y="20367"/>
                </a:cubicBezTo>
                <a:cubicBezTo>
                  <a:pt x="17091" y="20584"/>
                  <a:pt x="17155" y="20788"/>
                  <a:pt x="17217" y="20986"/>
                </a:cubicBezTo>
                <a:cubicBezTo>
                  <a:pt x="17228" y="21019"/>
                  <a:pt x="17237" y="21052"/>
                  <a:pt x="17248" y="21086"/>
                </a:cubicBezTo>
                <a:lnTo>
                  <a:pt x="17269" y="21157"/>
                </a:lnTo>
                <a:cubicBezTo>
                  <a:pt x="17314" y="21300"/>
                  <a:pt x="17358" y="21447"/>
                  <a:pt x="17389" y="21600"/>
                </a:cubicBezTo>
                <a:lnTo>
                  <a:pt x="17420" y="21600"/>
                </a:lnTo>
                <a:cubicBezTo>
                  <a:pt x="17389" y="21439"/>
                  <a:pt x="17343" y="21286"/>
                  <a:pt x="17297" y="21138"/>
                </a:cubicBezTo>
                <a:lnTo>
                  <a:pt x="17275" y="21068"/>
                </a:lnTo>
                <a:cubicBezTo>
                  <a:pt x="17264" y="21034"/>
                  <a:pt x="17254" y="21000"/>
                  <a:pt x="17243" y="20966"/>
                </a:cubicBezTo>
                <a:cubicBezTo>
                  <a:pt x="17182" y="20770"/>
                  <a:pt x="17119" y="20567"/>
                  <a:pt x="17081" y="20354"/>
                </a:cubicBezTo>
                <a:cubicBezTo>
                  <a:pt x="17041" y="20129"/>
                  <a:pt x="17048" y="19948"/>
                  <a:pt x="17101" y="19818"/>
                </a:cubicBezTo>
                <a:cubicBezTo>
                  <a:pt x="17152" y="19692"/>
                  <a:pt x="17249" y="19606"/>
                  <a:pt x="17389" y="19562"/>
                </a:cubicBezTo>
                <a:cubicBezTo>
                  <a:pt x="17519" y="19522"/>
                  <a:pt x="17647" y="19503"/>
                  <a:pt x="17771" y="19505"/>
                </a:cubicBezTo>
                <a:cubicBezTo>
                  <a:pt x="18143" y="19511"/>
                  <a:pt x="18487" y="19709"/>
                  <a:pt x="18798" y="20096"/>
                </a:cubicBezTo>
                <a:cubicBezTo>
                  <a:pt x="19192" y="20588"/>
                  <a:pt x="19497" y="21007"/>
                  <a:pt x="19757" y="21417"/>
                </a:cubicBezTo>
                <a:cubicBezTo>
                  <a:pt x="19794" y="21475"/>
                  <a:pt x="19830" y="21536"/>
                  <a:pt x="19866" y="21600"/>
                </a:cubicBezTo>
                <a:lnTo>
                  <a:pt x="19904" y="21600"/>
                </a:lnTo>
                <a:cubicBezTo>
                  <a:pt x="19864" y="21525"/>
                  <a:pt x="19821" y="21453"/>
                  <a:pt x="19779" y="21386"/>
                </a:cubicBezTo>
                <a:cubicBezTo>
                  <a:pt x="19518" y="20975"/>
                  <a:pt x="19212" y="20555"/>
                  <a:pt x="18817" y="20062"/>
                </a:cubicBezTo>
                <a:cubicBezTo>
                  <a:pt x="18501" y="19668"/>
                  <a:pt x="18150" y="19466"/>
                  <a:pt x="17771" y="19459"/>
                </a:cubicBezTo>
                <a:close/>
                <a:moveTo>
                  <a:pt x="14135" y="19508"/>
                </a:moveTo>
                <a:cubicBezTo>
                  <a:pt x="13922" y="19533"/>
                  <a:pt x="13711" y="19663"/>
                  <a:pt x="13506" y="19895"/>
                </a:cubicBezTo>
                <a:cubicBezTo>
                  <a:pt x="13134" y="20316"/>
                  <a:pt x="12910" y="20889"/>
                  <a:pt x="12836" y="21600"/>
                </a:cubicBezTo>
                <a:lnTo>
                  <a:pt x="12866" y="21600"/>
                </a:lnTo>
                <a:cubicBezTo>
                  <a:pt x="12940" y="20905"/>
                  <a:pt x="13159" y="20344"/>
                  <a:pt x="13523" y="19932"/>
                </a:cubicBezTo>
                <a:cubicBezTo>
                  <a:pt x="13723" y="19705"/>
                  <a:pt x="13930" y="19579"/>
                  <a:pt x="14137" y="19554"/>
                </a:cubicBezTo>
                <a:cubicBezTo>
                  <a:pt x="14344" y="19529"/>
                  <a:pt x="14552" y="19605"/>
                  <a:pt x="14754" y="19782"/>
                </a:cubicBezTo>
                <a:cubicBezTo>
                  <a:pt x="15263" y="20229"/>
                  <a:pt x="15589" y="20840"/>
                  <a:pt x="15726" y="21600"/>
                </a:cubicBezTo>
                <a:lnTo>
                  <a:pt x="15757" y="21600"/>
                </a:lnTo>
                <a:cubicBezTo>
                  <a:pt x="15619" y="20823"/>
                  <a:pt x="15287" y="20198"/>
                  <a:pt x="14768" y="19743"/>
                </a:cubicBezTo>
                <a:cubicBezTo>
                  <a:pt x="14560" y="19561"/>
                  <a:pt x="14347" y="19482"/>
                  <a:pt x="14135" y="19508"/>
                </a:cubicBezTo>
                <a:close/>
                <a:moveTo>
                  <a:pt x="14251" y="19985"/>
                </a:moveTo>
                <a:cubicBezTo>
                  <a:pt x="14046" y="19989"/>
                  <a:pt x="13839" y="20116"/>
                  <a:pt x="13678" y="20353"/>
                </a:cubicBezTo>
                <a:cubicBezTo>
                  <a:pt x="13454" y="20682"/>
                  <a:pt x="13328" y="21093"/>
                  <a:pt x="13290" y="21600"/>
                </a:cubicBezTo>
                <a:lnTo>
                  <a:pt x="13324" y="21600"/>
                </a:lnTo>
                <a:cubicBezTo>
                  <a:pt x="13362" y="21108"/>
                  <a:pt x="13481" y="20704"/>
                  <a:pt x="13698" y="20385"/>
                </a:cubicBezTo>
                <a:cubicBezTo>
                  <a:pt x="13854" y="20156"/>
                  <a:pt x="14053" y="20035"/>
                  <a:pt x="14251" y="20031"/>
                </a:cubicBezTo>
                <a:cubicBezTo>
                  <a:pt x="14370" y="20028"/>
                  <a:pt x="14487" y="20069"/>
                  <a:pt x="14595" y="20154"/>
                </a:cubicBezTo>
                <a:cubicBezTo>
                  <a:pt x="15053" y="20515"/>
                  <a:pt x="15322" y="20990"/>
                  <a:pt x="15420" y="21600"/>
                </a:cubicBezTo>
                <a:lnTo>
                  <a:pt x="15450" y="21600"/>
                </a:lnTo>
                <a:cubicBezTo>
                  <a:pt x="15352" y="20971"/>
                  <a:pt x="15078" y="20482"/>
                  <a:pt x="14610" y="20112"/>
                </a:cubicBezTo>
                <a:cubicBezTo>
                  <a:pt x="14497" y="20024"/>
                  <a:pt x="14375" y="19982"/>
                  <a:pt x="14251" y="19985"/>
                </a:cubicBezTo>
                <a:close/>
                <a:moveTo>
                  <a:pt x="17923" y="20012"/>
                </a:moveTo>
                <a:cubicBezTo>
                  <a:pt x="17840" y="20009"/>
                  <a:pt x="17755" y="20039"/>
                  <a:pt x="17671" y="20101"/>
                </a:cubicBezTo>
                <a:cubicBezTo>
                  <a:pt x="17542" y="20197"/>
                  <a:pt x="17489" y="20358"/>
                  <a:pt x="17512" y="20581"/>
                </a:cubicBezTo>
                <a:cubicBezTo>
                  <a:pt x="17534" y="20793"/>
                  <a:pt x="17574" y="21002"/>
                  <a:pt x="17612" y="21204"/>
                </a:cubicBezTo>
                <a:cubicBezTo>
                  <a:pt x="17634" y="21324"/>
                  <a:pt x="17659" y="21448"/>
                  <a:pt x="17678" y="21570"/>
                </a:cubicBezTo>
                <a:cubicBezTo>
                  <a:pt x="17680" y="21581"/>
                  <a:pt x="17680" y="21590"/>
                  <a:pt x="17681" y="21600"/>
                </a:cubicBezTo>
                <a:lnTo>
                  <a:pt x="17712" y="21600"/>
                </a:lnTo>
                <a:cubicBezTo>
                  <a:pt x="17710" y="21586"/>
                  <a:pt x="17709" y="21572"/>
                  <a:pt x="17707" y="21559"/>
                </a:cubicBezTo>
                <a:cubicBezTo>
                  <a:pt x="17687" y="21436"/>
                  <a:pt x="17663" y="21311"/>
                  <a:pt x="17641" y="21192"/>
                </a:cubicBezTo>
                <a:cubicBezTo>
                  <a:pt x="17603" y="20991"/>
                  <a:pt x="17563" y="20784"/>
                  <a:pt x="17542" y="20574"/>
                </a:cubicBezTo>
                <a:cubicBezTo>
                  <a:pt x="17521" y="20373"/>
                  <a:pt x="17569" y="20227"/>
                  <a:pt x="17684" y="20141"/>
                </a:cubicBezTo>
                <a:cubicBezTo>
                  <a:pt x="17791" y="20062"/>
                  <a:pt x="17897" y="20038"/>
                  <a:pt x="18001" y="20070"/>
                </a:cubicBezTo>
                <a:cubicBezTo>
                  <a:pt x="18226" y="20139"/>
                  <a:pt x="18387" y="20235"/>
                  <a:pt x="18523" y="20381"/>
                </a:cubicBezTo>
                <a:cubicBezTo>
                  <a:pt x="18841" y="20720"/>
                  <a:pt x="19170" y="21104"/>
                  <a:pt x="19444" y="21600"/>
                </a:cubicBezTo>
                <a:lnTo>
                  <a:pt x="19483" y="21600"/>
                </a:lnTo>
                <a:cubicBezTo>
                  <a:pt x="19204" y="21085"/>
                  <a:pt x="18866" y="20692"/>
                  <a:pt x="18540" y="20344"/>
                </a:cubicBezTo>
                <a:cubicBezTo>
                  <a:pt x="18400" y="20195"/>
                  <a:pt x="18236" y="20097"/>
                  <a:pt x="18007" y="20026"/>
                </a:cubicBezTo>
                <a:cubicBezTo>
                  <a:pt x="17979" y="20018"/>
                  <a:pt x="17951" y="20013"/>
                  <a:pt x="17923" y="20012"/>
                </a:cubicBezTo>
                <a:close/>
                <a:moveTo>
                  <a:pt x="14184" y="20090"/>
                </a:moveTo>
                <a:cubicBezTo>
                  <a:pt x="13894" y="20112"/>
                  <a:pt x="13623" y="20407"/>
                  <a:pt x="13470" y="20902"/>
                </a:cubicBezTo>
                <a:cubicBezTo>
                  <a:pt x="13402" y="21123"/>
                  <a:pt x="13355" y="21358"/>
                  <a:pt x="13328" y="21600"/>
                </a:cubicBezTo>
                <a:lnTo>
                  <a:pt x="13359" y="21600"/>
                </a:lnTo>
                <a:cubicBezTo>
                  <a:pt x="13385" y="21365"/>
                  <a:pt x="13430" y="21137"/>
                  <a:pt x="13497" y="20921"/>
                </a:cubicBezTo>
                <a:cubicBezTo>
                  <a:pt x="13645" y="20443"/>
                  <a:pt x="13906" y="20158"/>
                  <a:pt x="14185" y="20136"/>
                </a:cubicBezTo>
                <a:cubicBezTo>
                  <a:pt x="14278" y="20128"/>
                  <a:pt x="14374" y="20151"/>
                  <a:pt x="14467" y="20204"/>
                </a:cubicBezTo>
                <a:cubicBezTo>
                  <a:pt x="14902" y="20454"/>
                  <a:pt x="15189" y="20912"/>
                  <a:pt x="15323" y="21563"/>
                </a:cubicBezTo>
                <a:cubicBezTo>
                  <a:pt x="15325" y="21575"/>
                  <a:pt x="15327" y="21588"/>
                  <a:pt x="15329" y="21600"/>
                </a:cubicBezTo>
                <a:lnTo>
                  <a:pt x="15360" y="21600"/>
                </a:lnTo>
                <a:cubicBezTo>
                  <a:pt x="15357" y="21583"/>
                  <a:pt x="15354" y="21566"/>
                  <a:pt x="15351" y="21549"/>
                </a:cubicBezTo>
                <a:cubicBezTo>
                  <a:pt x="15214" y="20884"/>
                  <a:pt x="14920" y="20417"/>
                  <a:pt x="14477" y="20162"/>
                </a:cubicBezTo>
                <a:cubicBezTo>
                  <a:pt x="14380" y="20106"/>
                  <a:pt x="14281" y="20083"/>
                  <a:pt x="14184" y="20090"/>
                </a:cubicBezTo>
                <a:close/>
                <a:moveTo>
                  <a:pt x="5515" y="20337"/>
                </a:moveTo>
                <a:cubicBezTo>
                  <a:pt x="5482" y="20340"/>
                  <a:pt x="5448" y="20350"/>
                  <a:pt x="5413" y="20367"/>
                </a:cubicBezTo>
                <a:cubicBezTo>
                  <a:pt x="5304" y="20419"/>
                  <a:pt x="5229" y="20561"/>
                  <a:pt x="5194" y="20778"/>
                </a:cubicBezTo>
                <a:cubicBezTo>
                  <a:pt x="5148" y="21058"/>
                  <a:pt x="5174" y="21333"/>
                  <a:pt x="5200" y="21600"/>
                </a:cubicBezTo>
                <a:lnTo>
                  <a:pt x="5230" y="21600"/>
                </a:lnTo>
                <a:cubicBezTo>
                  <a:pt x="5230" y="21599"/>
                  <a:pt x="5230" y="21598"/>
                  <a:pt x="5229" y="21598"/>
                </a:cubicBezTo>
                <a:cubicBezTo>
                  <a:pt x="5204" y="21334"/>
                  <a:pt x="5177" y="21060"/>
                  <a:pt x="5221" y="20787"/>
                </a:cubicBezTo>
                <a:cubicBezTo>
                  <a:pt x="5244" y="20647"/>
                  <a:pt x="5298" y="20469"/>
                  <a:pt x="5421" y="20409"/>
                </a:cubicBezTo>
                <a:cubicBezTo>
                  <a:pt x="5454" y="20394"/>
                  <a:pt x="5485" y="20385"/>
                  <a:pt x="5516" y="20382"/>
                </a:cubicBezTo>
                <a:cubicBezTo>
                  <a:pt x="5609" y="20372"/>
                  <a:pt x="5695" y="20418"/>
                  <a:pt x="5774" y="20518"/>
                </a:cubicBezTo>
                <a:cubicBezTo>
                  <a:pt x="6021" y="20829"/>
                  <a:pt x="5997" y="21211"/>
                  <a:pt x="5935" y="21578"/>
                </a:cubicBezTo>
                <a:cubicBezTo>
                  <a:pt x="5933" y="21586"/>
                  <a:pt x="5931" y="21593"/>
                  <a:pt x="5930" y="21600"/>
                </a:cubicBezTo>
                <a:lnTo>
                  <a:pt x="5961" y="21600"/>
                </a:lnTo>
                <a:cubicBezTo>
                  <a:pt x="5962" y="21597"/>
                  <a:pt x="5963" y="21594"/>
                  <a:pt x="5964" y="21591"/>
                </a:cubicBezTo>
                <a:cubicBezTo>
                  <a:pt x="6025" y="21227"/>
                  <a:pt x="6053" y="20810"/>
                  <a:pt x="5793" y="20482"/>
                </a:cubicBezTo>
                <a:cubicBezTo>
                  <a:pt x="5708" y="20374"/>
                  <a:pt x="5615" y="20326"/>
                  <a:pt x="5515" y="20337"/>
                </a:cubicBezTo>
                <a:close/>
                <a:moveTo>
                  <a:pt x="5524" y="20469"/>
                </a:moveTo>
                <a:cubicBezTo>
                  <a:pt x="5484" y="20469"/>
                  <a:pt x="5446" y="20482"/>
                  <a:pt x="5410" y="20508"/>
                </a:cubicBezTo>
                <a:cubicBezTo>
                  <a:pt x="5335" y="20563"/>
                  <a:pt x="5279" y="20669"/>
                  <a:pt x="5257" y="20802"/>
                </a:cubicBezTo>
                <a:cubicBezTo>
                  <a:pt x="5225" y="20985"/>
                  <a:pt x="5218" y="21166"/>
                  <a:pt x="5233" y="21356"/>
                </a:cubicBezTo>
                <a:cubicBezTo>
                  <a:pt x="5236" y="21396"/>
                  <a:pt x="5242" y="21438"/>
                  <a:pt x="5247" y="21478"/>
                </a:cubicBezTo>
                <a:cubicBezTo>
                  <a:pt x="5252" y="21520"/>
                  <a:pt x="5255" y="21560"/>
                  <a:pt x="5258" y="21600"/>
                </a:cubicBezTo>
                <a:lnTo>
                  <a:pt x="5288" y="21600"/>
                </a:lnTo>
                <a:cubicBezTo>
                  <a:pt x="5285" y="21556"/>
                  <a:pt x="5281" y="21513"/>
                  <a:pt x="5276" y="21470"/>
                </a:cubicBezTo>
                <a:cubicBezTo>
                  <a:pt x="5270" y="21429"/>
                  <a:pt x="5265" y="21391"/>
                  <a:pt x="5262" y="21352"/>
                </a:cubicBezTo>
                <a:cubicBezTo>
                  <a:pt x="5247" y="21168"/>
                  <a:pt x="5255" y="20992"/>
                  <a:pt x="5285" y="20814"/>
                </a:cubicBezTo>
                <a:cubicBezTo>
                  <a:pt x="5306" y="20695"/>
                  <a:pt x="5357" y="20598"/>
                  <a:pt x="5424" y="20549"/>
                </a:cubicBezTo>
                <a:cubicBezTo>
                  <a:pt x="5456" y="20525"/>
                  <a:pt x="5490" y="20513"/>
                  <a:pt x="5524" y="20513"/>
                </a:cubicBezTo>
                <a:cubicBezTo>
                  <a:pt x="5559" y="20513"/>
                  <a:pt x="5594" y="20525"/>
                  <a:pt x="5629" y="20549"/>
                </a:cubicBezTo>
                <a:cubicBezTo>
                  <a:pt x="5756" y="20635"/>
                  <a:pt x="5839" y="20775"/>
                  <a:pt x="5875" y="20965"/>
                </a:cubicBezTo>
                <a:cubicBezTo>
                  <a:pt x="5917" y="21187"/>
                  <a:pt x="5887" y="21408"/>
                  <a:pt x="5853" y="21600"/>
                </a:cubicBezTo>
                <a:lnTo>
                  <a:pt x="5883" y="21600"/>
                </a:lnTo>
                <a:cubicBezTo>
                  <a:pt x="5917" y="21404"/>
                  <a:pt x="5947" y="21181"/>
                  <a:pt x="5903" y="20952"/>
                </a:cubicBezTo>
                <a:cubicBezTo>
                  <a:pt x="5865" y="20753"/>
                  <a:pt x="5775" y="20599"/>
                  <a:pt x="5642" y="20508"/>
                </a:cubicBezTo>
                <a:cubicBezTo>
                  <a:pt x="5603" y="20482"/>
                  <a:pt x="5563" y="20469"/>
                  <a:pt x="5524" y="20469"/>
                </a:cubicBezTo>
                <a:close/>
                <a:moveTo>
                  <a:pt x="18143" y="20556"/>
                </a:moveTo>
                <a:cubicBezTo>
                  <a:pt x="18087" y="20562"/>
                  <a:pt x="18036" y="20588"/>
                  <a:pt x="17994" y="20634"/>
                </a:cubicBezTo>
                <a:cubicBezTo>
                  <a:pt x="17911" y="20725"/>
                  <a:pt x="17866" y="20886"/>
                  <a:pt x="17864" y="21102"/>
                </a:cubicBezTo>
                <a:cubicBezTo>
                  <a:pt x="17862" y="21268"/>
                  <a:pt x="17862" y="21436"/>
                  <a:pt x="17863" y="21600"/>
                </a:cubicBezTo>
                <a:lnTo>
                  <a:pt x="17892" y="21600"/>
                </a:lnTo>
                <a:cubicBezTo>
                  <a:pt x="17892" y="21436"/>
                  <a:pt x="17892" y="21268"/>
                  <a:pt x="17893" y="21102"/>
                </a:cubicBezTo>
                <a:cubicBezTo>
                  <a:pt x="17895" y="20901"/>
                  <a:pt x="17937" y="20752"/>
                  <a:pt x="18012" y="20669"/>
                </a:cubicBezTo>
                <a:cubicBezTo>
                  <a:pt x="18050" y="20628"/>
                  <a:pt x="18096" y="20606"/>
                  <a:pt x="18148" y="20601"/>
                </a:cubicBezTo>
                <a:cubicBezTo>
                  <a:pt x="18200" y="20596"/>
                  <a:pt x="18257" y="20608"/>
                  <a:pt x="18321" y="20639"/>
                </a:cubicBezTo>
                <a:cubicBezTo>
                  <a:pt x="18591" y="20772"/>
                  <a:pt x="18808" y="21039"/>
                  <a:pt x="19044" y="21348"/>
                </a:cubicBezTo>
                <a:cubicBezTo>
                  <a:pt x="19103" y="21426"/>
                  <a:pt x="19159" y="21511"/>
                  <a:pt x="19211" y="21600"/>
                </a:cubicBezTo>
                <a:lnTo>
                  <a:pt x="19249" y="21600"/>
                </a:lnTo>
                <a:cubicBezTo>
                  <a:pt x="19192" y="21498"/>
                  <a:pt x="19130" y="21402"/>
                  <a:pt x="19063" y="21314"/>
                </a:cubicBezTo>
                <a:cubicBezTo>
                  <a:pt x="18825" y="21001"/>
                  <a:pt x="18606" y="20732"/>
                  <a:pt x="18330" y="20597"/>
                </a:cubicBezTo>
                <a:cubicBezTo>
                  <a:pt x="18263" y="20564"/>
                  <a:pt x="18200" y="20549"/>
                  <a:pt x="18143" y="20556"/>
                </a:cubicBezTo>
                <a:close/>
                <a:moveTo>
                  <a:pt x="14327" y="20556"/>
                </a:moveTo>
                <a:cubicBezTo>
                  <a:pt x="14175" y="20539"/>
                  <a:pt x="14020" y="20623"/>
                  <a:pt x="13894" y="20802"/>
                </a:cubicBezTo>
                <a:cubicBezTo>
                  <a:pt x="13738" y="21022"/>
                  <a:pt x="13679" y="21286"/>
                  <a:pt x="13660" y="21600"/>
                </a:cubicBezTo>
                <a:lnTo>
                  <a:pt x="13691" y="21600"/>
                </a:lnTo>
                <a:cubicBezTo>
                  <a:pt x="13710" y="21299"/>
                  <a:pt x="13766" y="21044"/>
                  <a:pt x="13914" y="20835"/>
                </a:cubicBezTo>
                <a:cubicBezTo>
                  <a:pt x="14034" y="20665"/>
                  <a:pt x="14180" y="20586"/>
                  <a:pt x="14324" y="20602"/>
                </a:cubicBezTo>
                <a:cubicBezTo>
                  <a:pt x="14410" y="20612"/>
                  <a:pt x="14496" y="20656"/>
                  <a:pt x="14574" y="20735"/>
                </a:cubicBezTo>
                <a:cubicBezTo>
                  <a:pt x="14807" y="20970"/>
                  <a:pt x="14958" y="21256"/>
                  <a:pt x="15035" y="21600"/>
                </a:cubicBezTo>
                <a:lnTo>
                  <a:pt x="15067" y="21600"/>
                </a:lnTo>
                <a:cubicBezTo>
                  <a:pt x="14988" y="21241"/>
                  <a:pt x="14829" y="20938"/>
                  <a:pt x="14591" y="20697"/>
                </a:cubicBezTo>
                <a:cubicBezTo>
                  <a:pt x="14508" y="20613"/>
                  <a:pt x="14418" y="20566"/>
                  <a:pt x="14327" y="20556"/>
                </a:cubicBezTo>
                <a:close/>
                <a:moveTo>
                  <a:pt x="14268" y="20668"/>
                </a:moveTo>
                <a:cubicBezTo>
                  <a:pt x="14230" y="20669"/>
                  <a:pt x="14192" y="20677"/>
                  <a:pt x="14154" y="20692"/>
                </a:cubicBezTo>
                <a:cubicBezTo>
                  <a:pt x="13996" y="20759"/>
                  <a:pt x="13866" y="20958"/>
                  <a:pt x="13785" y="21254"/>
                </a:cubicBezTo>
                <a:cubicBezTo>
                  <a:pt x="13754" y="21365"/>
                  <a:pt x="13742" y="21484"/>
                  <a:pt x="13730" y="21600"/>
                </a:cubicBezTo>
                <a:lnTo>
                  <a:pt x="13761" y="21600"/>
                </a:lnTo>
                <a:cubicBezTo>
                  <a:pt x="13772" y="21489"/>
                  <a:pt x="13783" y="21374"/>
                  <a:pt x="13812" y="21270"/>
                </a:cubicBezTo>
                <a:cubicBezTo>
                  <a:pt x="13889" y="20987"/>
                  <a:pt x="14013" y="20798"/>
                  <a:pt x="14162" y="20735"/>
                </a:cubicBezTo>
                <a:cubicBezTo>
                  <a:pt x="14197" y="20720"/>
                  <a:pt x="14234" y="20714"/>
                  <a:pt x="14270" y="20713"/>
                </a:cubicBezTo>
                <a:cubicBezTo>
                  <a:pt x="14378" y="20712"/>
                  <a:pt x="14490" y="20774"/>
                  <a:pt x="14600" y="20897"/>
                </a:cubicBezTo>
                <a:cubicBezTo>
                  <a:pt x="14787" y="21107"/>
                  <a:pt x="14908" y="21337"/>
                  <a:pt x="14967" y="21600"/>
                </a:cubicBezTo>
                <a:lnTo>
                  <a:pt x="14997" y="21600"/>
                </a:lnTo>
                <a:cubicBezTo>
                  <a:pt x="14937" y="21322"/>
                  <a:pt x="14813" y="21079"/>
                  <a:pt x="14618" y="20859"/>
                </a:cubicBezTo>
                <a:cubicBezTo>
                  <a:pt x="14503" y="20730"/>
                  <a:pt x="14384" y="20666"/>
                  <a:pt x="14268" y="20668"/>
                </a:cubicBezTo>
                <a:close/>
                <a:moveTo>
                  <a:pt x="11083" y="20689"/>
                </a:moveTo>
                <a:cubicBezTo>
                  <a:pt x="11034" y="20696"/>
                  <a:pt x="10993" y="20718"/>
                  <a:pt x="10960" y="20757"/>
                </a:cubicBezTo>
                <a:cubicBezTo>
                  <a:pt x="10891" y="20837"/>
                  <a:pt x="10855" y="20983"/>
                  <a:pt x="10853" y="21194"/>
                </a:cubicBezTo>
                <a:cubicBezTo>
                  <a:pt x="10851" y="21329"/>
                  <a:pt x="10852" y="21466"/>
                  <a:pt x="10852" y="21600"/>
                </a:cubicBezTo>
                <a:lnTo>
                  <a:pt x="10882" y="21600"/>
                </a:lnTo>
                <a:cubicBezTo>
                  <a:pt x="10881" y="21466"/>
                  <a:pt x="10881" y="21330"/>
                  <a:pt x="10883" y="21195"/>
                </a:cubicBezTo>
                <a:cubicBezTo>
                  <a:pt x="10885" y="20999"/>
                  <a:pt x="10917" y="20863"/>
                  <a:pt x="10978" y="20792"/>
                </a:cubicBezTo>
                <a:cubicBezTo>
                  <a:pt x="11008" y="20758"/>
                  <a:pt x="11045" y="20738"/>
                  <a:pt x="11089" y="20732"/>
                </a:cubicBezTo>
                <a:cubicBezTo>
                  <a:pt x="11133" y="20727"/>
                  <a:pt x="11185" y="20735"/>
                  <a:pt x="11243" y="20758"/>
                </a:cubicBezTo>
                <a:lnTo>
                  <a:pt x="11258" y="20764"/>
                </a:lnTo>
                <a:cubicBezTo>
                  <a:pt x="11434" y="20833"/>
                  <a:pt x="11615" y="20905"/>
                  <a:pt x="11790" y="20989"/>
                </a:cubicBezTo>
                <a:cubicBezTo>
                  <a:pt x="12046" y="21113"/>
                  <a:pt x="12135" y="21263"/>
                  <a:pt x="12126" y="21600"/>
                </a:cubicBezTo>
                <a:lnTo>
                  <a:pt x="12155" y="21600"/>
                </a:lnTo>
                <a:cubicBezTo>
                  <a:pt x="12165" y="21243"/>
                  <a:pt x="12068" y="21076"/>
                  <a:pt x="11798" y="20946"/>
                </a:cubicBezTo>
                <a:cubicBezTo>
                  <a:pt x="11623" y="20861"/>
                  <a:pt x="11441" y="20790"/>
                  <a:pt x="11266" y="20721"/>
                </a:cubicBezTo>
                <a:lnTo>
                  <a:pt x="11250" y="20714"/>
                </a:lnTo>
                <a:cubicBezTo>
                  <a:pt x="11187" y="20690"/>
                  <a:pt x="11131" y="20682"/>
                  <a:pt x="11083" y="20689"/>
                </a:cubicBezTo>
                <a:close/>
                <a:moveTo>
                  <a:pt x="9785" y="20861"/>
                </a:moveTo>
                <a:cubicBezTo>
                  <a:pt x="9768" y="20863"/>
                  <a:pt x="9750" y="20873"/>
                  <a:pt x="9729" y="20894"/>
                </a:cubicBezTo>
                <a:cubicBezTo>
                  <a:pt x="9625" y="20997"/>
                  <a:pt x="9590" y="21120"/>
                  <a:pt x="9623" y="21271"/>
                </a:cubicBezTo>
                <a:cubicBezTo>
                  <a:pt x="9647" y="21380"/>
                  <a:pt x="9670" y="21490"/>
                  <a:pt x="9693" y="21600"/>
                </a:cubicBezTo>
                <a:lnTo>
                  <a:pt x="9724" y="21600"/>
                </a:lnTo>
                <a:cubicBezTo>
                  <a:pt x="9700" y="21486"/>
                  <a:pt x="9677" y="21372"/>
                  <a:pt x="9652" y="21258"/>
                </a:cubicBezTo>
                <a:cubicBezTo>
                  <a:pt x="9623" y="21127"/>
                  <a:pt x="9653" y="21022"/>
                  <a:pt x="9746" y="20931"/>
                </a:cubicBezTo>
                <a:cubicBezTo>
                  <a:pt x="9760" y="20917"/>
                  <a:pt x="9772" y="20909"/>
                  <a:pt x="9784" y="20906"/>
                </a:cubicBezTo>
                <a:cubicBezTo>
                  <a:pt x="9818" y="20898"/>
                  <a:pt x="9844" y="20938"/>
                  <a:pt x="9877" y="20996"/>
                </a:cubicBezTo>
                <a:cubicBezTo>
                  <a:pt x="9886" y="21013"/>
                  <a:pt x="9896" y="21029"/>
                  <a:pt x="9905" y="21043"/>
                </a:cubicBezTo>
                <a:cubicBezTo>
                  <a:pt x="10013" y="21203"/>
                  <a:pt x="10040" y="21394"/>
                  <a:pt x="10046" y="21600"/>
                </a:cubicBezTo>
                <a:lnTo>
                  <a:pt x="10075" y="21600"/>
                </a:lnTo>
                <a:cubicBezTo>
                  <a:pt x="10069" y="21389"/>
                  <a:pt x="10040" y="21182"/>
                  <a:pt x="9926" y="21011"/>
                </a:cubicBezTo>
                <a:cubicBezTo>
                  <a:pt x="9917" y="20998"/>
                  <a:pt x="9908" y="20983"/>
                  <a:pt x="9900" y="20968"/>
                </a:cubicBezTo>
                <a:cubicBezTo>
                  <a:pt x="9872" y="20918"/>
                  <a:pt x="9836" y="20855"/>
                  <a:pt x="9785" y="20861"/>
                </a:cubicBezTo>
                <a:close/>
                <a:moveTo>
                  <a:pt x="18490" y="21537"/>
                </a:moveTo>
                <a:cubicBezTo>
                  <a:pt x="18451" y="21535"/>
                  <a:pt x="18418" y="21555"/>
                  <a:pt x="18383" y="21600"/>
                </a:cubicBezTo>
                <a:lnTo>
                  <a:pt x="18435" y="21600"/>
                </a:lnTo>
                <a:cubicBezTo>
                  <a:pt x="18467" y="21577"/>
                  <a:pt x="18502" y="21579"/>
                  <a:pt x="18544" y="21600"/>
                </a:cubicBezTo>
                <a:lnTo>
                  <a:pt x="18621" y="21600"/>
                </a:lnTo>
                <a:cubicBezTo>
                  <a:pt x="18569" y="21563"/>
                  <a:pt x="18526" y="21539"/>
                  <a:pt x="18490" y="21537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sz="1500">
              <a:latin typeface="Proxima Nova Rg" panose="020B0604020202020204" charset="0"/>
            </a:endParaRPr>
          </a:p>
        </p:txBody>
      </p:sp>
      <p:grpSp>
        <p:nvGrpSpPr>
          <p:cNvPr id="39" name="Seismic Logo Dawn Dusk" hidden="1">
            <a:extLst>
              <a:ext uri="{FF2B5EF4-FFF2-40B4-BE49-F238E27FC236}">
                <a16:creationId xmlns:a16="http://schemas.microsoft.com/office/drawing/2014/main" id="{EE5F00C9-14BC-4593-BCCD-A20AA43DB6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83F085B-7AEC-4B4C-A74C-B9467C89F2DB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EB10D3-52F6-4444-B3D1-9E6994D78F8C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9916C59-AC6F-4CDE-B728-E2888BFBA1B2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861CF7A-3377-4EC9-8414-E1D63230465B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050F66-8FB5-4083-AA8F-D22F62D9F551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00DBC6F-7999-418E-9224-1F9118E4EC99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DE32841-4D5F-4F1E-83D6-9D7C61F24BDA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3B9B622-E721-4E48-93A8-928059DE3A5E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4989B93-8B3E-461C-8E73-FB34055FD18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ED217AB-3E8F-4551-AAA3-F17F27E69AD3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01E0663-279B-4E95-BC6F-5379B1401C91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9BA38-5AC2-49A9-64D1-3555F9E72D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6457" y="2192626"/>
            <a:ext cx="5524803" cy="2397648"/>
          </a:xfrm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4500" b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Quote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A3C575-3EF3-449B-9EA8-CE2D2F35CF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457" y="4933416"/>
            <a:ext cx="5524803" cy="365125"/>
          </a:xfrm>
        </p:spPr>
        <p:txBody>
          <a:bodyPr/>
          <a:lstStyle>
            <a:lvl1pPr algn="l">
              <a:defRPr b="1"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Name of Person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903AE327-D223-8049-40C8-4EF0167DBC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457" y="5185209"/>
            <a:ext cx="5524803" cy="365125"/>
          </a:xfrm>
        </p:spPr>
        <p:txBody>
          <a:bodyPr/>
          <a:lstStyle>
            <a:lvl1pPr algn="l">
              <a:defRPr b="0"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Title/Company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BD4968-9B5E-165D-24E2-58F36D705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46282" y="1594352"/>
            <a:ext cx="3669297" cy="3669297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6000">
                <a:schemeClr val="accent2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5" name="Google Shape;1097;p15">
            <a:extLst>
              <a:ext uri="{FF2B5EF4-FFF2-40B4-BE49-F238E27FC236}">
                <a16:creationId xmlns:a16="http://schemas.microsoft.com/office/drawing/2014/main" id="{5987F2BC-8A76-7679-8119-CA0940468254}"/>
              </a:ext>
            </a:extLst>
          </p:cNvPr>
          <p:cNvPicPr preferRelativeResize="0"/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22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Quote-Full-Bleed-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1F56C3E-C3B9-4C2C-AD5B-6A73913A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B6E7045-3516-4F92-A8A3-2416B518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Seismic Wave" hidden="1">
            <a:extLst>
              <a:ext uri="{FF2B5EF4-FFF2-40B4-BE49-F238E27FC236}">
                <a16:creationId xmlns:a16="http://schemas.microsoft.com/office/drawing/2014/main" id="{5E5C06D2-9E36-4C03-ABDB-214B0E485C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Quotemark">
            <a:extLst>
              <a:ext uri="{FF2B5EF4-FFF2-40B4-BE49-F238E27FC236}">
                <a16:creationId xmlns:a16="http://schemas.microsoft.com/office/drawing/2014/main" id="{C39B6521-CBED-49C5-93EE-68CD751475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502" y="940060"/>
            <a:ext cx="628314" cy="497415"/>
          </a:xfrm>
          <a:prstGeom prst="rect">
            <a:avLst/>
          </a:prstGeom>
        </p:spPr>
      </p:pic>
      <p:sp>
        <p:nvSpPr>
          <p:cNvPr id="5" name="Geo pattern" hidden="1">
            <a:extLst>
              <a:ext uri="{FF2B5EF4-FFF2-40B4-BE49-F238E27FC236}">
                <a16:creationId xmlns:a16="http://schemas.microsoft.com/office/drawing/2014/main" id="{5A68F940-DAA9-44D9-A966-C1EC8A7E818C}"/>
              </a:ext>
            </a:extLst>
          </p:cNvPr>
          <p:cNvSpPr/>
          <p:nvPr userDrawn="1"/>
        </p:nvSpPr>
        <p:spPr>
          <a:xfrm>
            <a:off x="0" y="-1"/>
            <a:ext cx="121920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" y="0"/>
                </a:moveTo>
                <a:cubicBezTo>
                  <a:pt x="51" y="44"/>
                  <a:pt x="25" y="89"/>
                  <a:pt x="0" y="135"/>
                </a:cubicBezTo>
                <a:lnTo>
                  <a:pt x="0" y="204"/>
                </a:lnTo>
                <a:cubicBezTo>
                  <a:pt x="38" y="134"/>
                  <a:pt x="77" y="66"/>
                  <a:pt x="116" y="0"/>
                </a:cubicBezTo>
                <a:lnTo>
                  <a:pt x="77" y="0"/>
                </a:lnTo>
                <a:close/>
                <a:moveTo>
                  <a:pt x="663" y="0"/>
                </a:moveTo>
                <a:cubicBezTo>
                  <a:pt x="618" y="141"/>
                  <a:pt x="564" y="275"/>
                  <a:pt x="510" y="405"/>
                </a:cubicBezTo>
                <a:cubicBezTo>
                  <a:pt x="481" y="475"/>
                  <a:pt x="450" y="546"/>
                  <a:pt x="422" y="619"/>
                </a:cubicBezTo>
                <a:cubicBezTo>
                  <a:pt x="129" y="1374"/>
                  <a:pt x="110" y="1763"/>
                  <a:pt x="574" y="2571"/>
                </a:cubicBezTo>
                <a:cubicBezTo>
                  <a:pt x="899" y="3138"/>
                  <a:pt x="1215" y="3588"/>
                  <a:pt x="1542" y="3947"/>
                </a:cubicBezTo>
                <a:cubicBezTo>
                  <a:pt x="1748" y="4174"/>
                  <a:pt x="1990" y="4302"/>
                  <a:pt x="2223" y="4427"/>
                </a:cubicBezTo>
                <a:lnTo>
                  <a:pt x="2232" y="4432"/>
                </a:lnTo>
                <a:cubicBezTo>
                  <a:pt x="2466" y="4558"/>
                  <a:pt x="2673" y="4754"/>
                  <a:pt x="2865" y="5033"/>
                </a:cubicBezTo>
                <a:cubicBezTo>
                  <a:pt x="2930" y="5128"/>
                  <a:pt x="2995" y="5227"/>
                  <a:pt x="3057" y="5323"/>
                </a:cubicBezTo>
                <a:cubicBezTo>
                  <a:pt x="3176" y="5507"/>
                  <a:pt x="3299" y="5695"/>
                  <a:pt x="3433" y="5864"/>
                </a:cubicBezTo>
                <a:cubicBezTo>
                  <a:pt x="3729" y="6237"/>
                  <a:pt x="4069" y="6327"/>
                  <a:pt x="4474" y="6138"/>
                </a:cubicBezTo>
                <a:cubicBezTo>
                  <a:pt x="4669" y="6046"/>
                  <a:pt x="4887" y="5922"/>
                  <a:pt x="5019" y="5597"/>
                </a:cubicBezTo>
                <a:cubicBezTo>
                  <a:pt x="5080" y="5445"/>
                  <a:pt x="5140" y="5215"/>
                  <a:pt x="5079" y="4981"/>
                </a:cubicBezTo>
                <a:cubicBezTo>
                  <a:pt x="5029" y="4790"/>
                  <a:pt x="4981" y="4594"/>
                  <a:pt x="4934" y="4404"/>
                </a:cubicBezTo>
                <a:cubicBezTo>
                  <a:pt x="4784" y="3797"/>
                  <a:pt x="4630" y="3171"/>
                  <a:pt x="4406" y="2600"/>
                </a:cubicBezTo>
                <a:cubicBezTo>
                  <a:pt x="4232" y="2153"/>
                  <a:pt x="3979" y="1776"/>
                  <a:pt x="3588" y="1376"/>
                </a:cubicBezTo>
                <a:cubicBezTo>
                  <a:pt x="3319" y="1101"/>
                  <a:pt x="3014" y="789"/>
                  <a:pt x="2770" y="389"/>
                </a:cubicBezTo>
                <a:cubicBezTo>
                  <a:pt x="2689" y="256"/>
                  <a:pt x="2622" y="131"/>
                  <a:pt x="2566" y="0"/>
                </a:cubicBezTo>
                <a:lnTo>
                  <a:pt x="2531" y="0"/>
                </a:lnTo>
                <a:cubicBezTo>
                  <a:pt x="2589" y="142"/>
                  <a:pt x="2662" y="276"/>
                  <a:pt x="2749" y="419"/>
                </a:cubicBezTo>
                <a:cubicBezTo>
                  <a:pt x="2995" y="823"/>
                  <a:pt x="3301" y="1136"/>
                  <a:pt x="3572" y="1412"/>
                </a:cubicBezTo>
                <a:cubicBezTo>
                  <a:pt x="3959" y="1809"/>
                  <a:pt x="4209" y="2183"/>
                  <a:pt x="4381" y="2623"/>
                </a:cubicBezTo>
                <a:cubicBezTo>
                  <a:pt x="4603" y="3190"/>
                  <a:pt x="4757" y="3815"/>
                  <a:pt x="4907" y="4420"/>
                </a:cubicBezTo>
                <a:cubicBezTo>
                  <a:pt x="4954" y="4610"/>
                  <a:pt x="5002" y="4806"/>
                  <a:pt x="5052" y="4998"/>
                </a:cubicBezTo>
                <a:cubicBezTo>
                  <a:pt x="5108" y="5214"/>
                  <a:pt x="5051" y="5431"/>
                  <a:pt x="4993" y="5574"/>
                </a:cubicBezTo>
                <a:cubicBezTo>
                  <a:pt x="4867" y="5886"/>
                  <a:pt x="4655" y="6006"/>
                  <a:pt x="4466" y="6095"/>
                </a:cubicBezTo>
                <a:cubicBezTo>
                  <a:pt x="4072" y="6280"/>
                  <a:pt x="3740" y="6193"/>
                  <a:pt x="3452" y="5830"/>
                </a:cubicBezTo>
                <a:cubicBezTo>
                  <a:pt x="3319" y="5663"/>
                  <a:pt x="3196" y="5473"/>
                  <a:pt x="3078" y="5291"/>
                </a:cubicBezTo>
                <a:cubicBezTo>
                  <a:pt x="3015" y="5195"/>
                  <a:pt x="2951" y="5096"/>
                  <a:pt x="2885" y="5001"/>
                </a:cubicBezTo>
                <a:cubicBezTo>
                  <a:pt x="2691" y="4717"/>
                  <a:pt x="2480" y="4517"/>
                  <a:pt x="2242" y="4390"/>
                </a:cubicBezTo>
                <a:lnTo>
                  <a:pt x="2232" y="4384"/>
                </a:lnTo>
                <a:cubicBezTo>
                  <a:pt x="2001" y="4261"/>
                  <a:pt x="1762" y="4133"/>
                  <a:pt x="1559" y="3910"/>
                </a:cubicBezTo>
                <a:cubicBezTo>
                  <a:pt x="1234" y="3553"/>
                  <a:pt x="919" y="3105"/>
                  <a:pt x="595" y="2541"/>
                </a:cubicBezTo>
                <a:cubicBezTo>
                  <a:pt x="140" y="1748"/>
                  <a:pt x="158" y="1389"/>
                  <a:pt x="448" y="642"/>
                </a:cubicBezTo>
                <a:cubicBezTo>
                  <a:pt x="475" y="570"/>
                  <a:pt x="506" y="498"/>
                  <a:pt x="535" y="428"/>
                </a:cubicBezTo>
                <a:cubicBezTo>
                  <a:pt x="592" y="291"/>
                  <a:pt x="649" y="150"/>
                  <a:pt x="695" y="0"/>
                </a:cubicBezTo>
                <a:lnTo>
                  <a:pt x="663" y="0"/>
                </a:lnTo>
                <a:close/>
                <a:moveTo>
                  <a:pt x="1400" y="0"/>
                </a:moveTo>
                <a:cubicBezTo>
                  <a:pt x="1374" y="25"/>
                  <a:pt x="1348" y="55"/>
                  <a:pt x="1320" y="93"/>
                </a:cubicBezTo>
                <a:cubicBezTo>
                  <a:pt x="1188" y="274"/>
                  <a:pt x="1062" y="485"/>
                  <a:pt x="947" y="721"/>
                </a:cubicBezTo>
                <a:cubicBezTo>
                  <a:pt x="693" y="1241"/>
                  <a:pt x="657" y="1750"/>
                  <a:pt x="839" y="2235"/>
                </a:cubicBezTo>
                <a:cubicBezTo>
                  <a:pt x="1168" y="3112"/>
                  <a:pt x="1590" y="3653"/>
                  <a:pt x="2130" y="3892"/>
                </a:cubicBezTo>
                <a:cubicBezTo>
                  <a:pt x="2501" y="4056"/>
                  <a:pt x="2818" y="4336"/>
                  <a:pt x="3094" y="4749"/>
                </a:cubicBezTo>
                <a:cubicBezTo>
                  <a:pt x="3312" y="5073"/>
                  <a:pt x="3513" y="5288"/>
                  <a:pt x="3728" y="5426"/>
                </a:cubicBezTo>
                <a:cubicBezTo>
                  <a:pt x="3817" y="5484"/>
                  <a:pt x="3913" y="5512"/>
                  <a:pt x="4007" y="5512"/>
                </a:cubicBezTo>
                <a:cubicBezTo>
                  <a:pt x="4133" y="5512"/>
                  <a:pt x="4254" y="5462"/>
                  <a:pt x="4351" y="5362"/>
                </a:cubicBezTo>
                <a:cubicBezTo>
                  <a:pt x="4452" y="5258"/>
                  <a:pt x="4571" y="5055"/>
                  <a:pt x="4566" y="4676"/>
                </a:cubicBezTo>
                <a:lnTo>
                  <a:pt x="4566" y="4673"/>
                </a:lnTo>
                <a:cubicBezTo>
                  <a:pt x="4532" y="4233"/>
                  <a:pt x="4481" y="3719"/>
                  <a:pt x="4359" y="3234"/>
                </a:cubicBezTo>
                <a:cubicBezTo>
                  <a:pt x="4244" y="2780"/>
                  <a:pt x="4089" y="2433"/>
                  <a:pt x="3883" y="2173"/>
                </a:cubicBezTo>
                <a:cubicBezTo>
                  <a:pt x="3649" y="1878"/>
                  <a:pt x="3371" y="1650"/>
                  <a:pt x="3009" y="1455"/>
                </a:cubicBezTo>
                <a:cubicBezTo>
                  <a:pt x="2692" y="1284"/>
                  <a:pt x="2424" y="1071"/>
                  <a:pt x="2188" y="802"/>
                </a:cubicBezTo>
                <a:cubicBezTo>
                  <a:pt x="2079" y="676"/>
                  <a:pt x="1988" y="519"/>
                  <a:pt x="1900" y="368"/>
                </a:cubicBezTo>
                <a:cubicBezTo>
                  <a:pt x="1849" y="281"/>
                  <a:pt x="1798" y="193"/>
                  <a:pt x="1742" y="109"/>
                </a:cubicBezTo>
                <a:cubicBezTo>
                  <a:pt x="1712" y="63"/>
                  <a:pt x="1683" y="29"/>
                  <a:pt x="1656" y="0"/>
                </a:cubicBezTo>
                <a:lnTo>
                  <a:pt x="1597" y="0"/>
                </a:lnTo>
                <a:cubicBezTo>
                  <a:pt x="1635" y="26"/>
                  <a:pt x="1675" y="72"/>
                  <a:pt x="1722" y="141"/>
                </a:cubicBezTo>
                <a:cubicBezTo>
                  <a:pt x="1776" y="223"/>
                  <a:pt x="1827" y="312"/>
                  <a:pt x="1877" y="398"/>
                </a:cubicBezTo>
                <a:cubicBezTo>
                  <a:pt x="1966" y="551"/>
                  <a:pt x="2059" y="709"/>
                  <a:pt x="2171" y="838"/>
                </a:cubicBezTo>
                <a:cubicBezTo>
                  <a:pt x="2409" y="1109"/>
                  <a:pt x="2680" y="1325"/>
                  <a:pt x="2999" y="1497"/>
                </a:cubicBezTo>
                <a:cubicBezTo>
                  <a:pt x="3358" y="1690"/>
                  <a:pt x="3633" y="1916"/>
                  <a:pt x="3864" y="2208"/>
                </a:cubicBezTo>
                <a:cubicBezTo>
                  <a:pt x="4066" y="2462"/>
                  <a:pt x="4219" y="2803"/>
                  <a:pt x="4332" y="3250"/>
                </a:cubicBezTo>
                <a:cubicBezTo>
                  <a:pt x="4453" y="3731"/>
                  <a:pt x="4504" y="4241"/>
                  <a:pt x="4537" y="4678"/>
                </a:cubicBezTo>
                <a:cubicBezTo>
                  <a:pt x="4542" y="5035"/>
                  <a:pt x="4429" y="5227"/>
                  <a:pt x="4334" y="5325"/>
                </a:cubicBezTo>
                <a:cubicBezTo>
                  <a:pt x="4173" y="5491"/>
                  <a:pt x="3939" y="5514"/>
                  <a:pt x="3738" y="5385"/>
                </a:cubicBezTo>
                <a:cubicBezTo>
                  <a:pt x="3528" y="5249"/>
                  <a:pt x="3329" y="5037"/>
                  <a:pt x="3114" y="4717"/>
                </a:cubicBezTo>
                <a:cubicBezTo>
                  <a:pt x="2834" y="4299"/>
                  <a:pt x="2515" y="4016"/>
                  <a:pt x="2139" y="3849"/>
                </a:cubicBezTo>
                <a:cubicBezTo>
                  <a:pt x="1607" y="3614"/>
                  <a:pt x="1190" y="3079"/>
                  <a:pt x="865" y="2213"/>
                </a:cubicBezTo>
                <a:cubicBezTo>
                  <a:pt x="689" y="1745"/>
                  <a:pt x="725" y="1252"/>
                  <a:pt x="971" y="748"/>
                </a:cubicBezTo>
                <a:cubicBezTo>
                  <a:pt x="1085" y="514"/>
                  <a:pt x="1209" y="305"/>
                  <a:pt x="1340" y="126"/>
                </a:cubicBezTo>
                <a:cubicBezTo>
                  <a:pt x="1385" y="65"/>
                  <a:pt x="1424" y="24"/>
                  <a:pt x="1460" y="0"/>
                </a:cubicBezTo>
                <a:lnTo>
                  <a:pt x="1400" y="0"/>
                </a:lnTo>
                <a:close/>
                <a:moveTo>
                  <a:pt x="3065" y="0"/>
                </a:moveTo>
                <a:cubicBezTo>
                  <a:pt x="3087" y="52"/>
                  <a:pt x="3110" y="104"/>
                  <a:pt x="3130" y="142"/>
                </a:cubicBezTo>
                <a:cubicBezTo>
                  <a:pt x="3332" y="542"/>
                  <a:pt x="3578" y="888"/>
                  <a:pt x="3833" y="1237"/>
                </a:cubicBezTo>
                <a:cubicBezTo>
                  <a:pt x="4017" y="1489"/>
                  <a:pt x="4211" y="1762"/>
                  <a:pt x="4374" y="2072"/>
                </a:cubicBezTo>
                <a:cubicBezTo>
                  <a:pt x="4664" y="2624"/>
                  <a:pt x="4874" y="3261"/>
                  <a:pt x="5077" y="3877"/>
                </a:cubicBezTo>
                <a:cubicBezTo>
                  <a:pt x="5178" y="4182"/>
                  <a:pt x="5282" y="4498"/>
                  <a:pt x="5394" y="4799"/>
                </a:cubicBezTo>
                <a:cubicBezTo>
                  <a:pt x="5502" y="5088"/>
                  <a:pt x="5482" y="5431"/>
                  <a:pt x="5340" y="5766"/>
                </a:cubicBezTo>
                <a:cubicBezTo>
                  <a:pt x="5080" y="6376"/>
                  <a:pt x="4376" y="6835"/>
                  <a:pt x="3892" y="6709"/>
                </a:cubicBezTo>
                <a:cubicBezTo>
                  <a:pt x="3479" y="6602"/>
                  <a:pt x="3218" y="6200"/>
                  <a:pt x="2997" y="5781"/>
                </a:cubicBezTo>
                <a:cubicBezTo>
                  <a:pt x="2727" y="5267"/>
                  <a:pt x="2425" y="4918"/>
                  <a:pt x="2072" y="4717"/>
                </a:cubicBezTo>
                <a:cubicBezTo>
                  <a:pt x="1837" y="4582"/>
                  <a:pt x="1533" y="4385"/>
                  <a:pt x="1279" y="4042"/>
                </a:cubicBezTo>
                <a:cubicBezTo>
                  <a:pt x="1232" y="3980"/>
                  <a:pt x="1186" y="3917"/>
                  <a:pt x="1140" y="3854"/>
                </a:cubicBezTo>
                <a:cubicBezTo>
                  <a:pt x="993" y="3653"/>
                  <a:pt x="842" y="3445"/>
                  <a:pt x="681" y="3264"/>
                </a:cubicBezTo>
                <a:cubicBezTo>
                  <a:pt x="655" y="3235"/>
                  <a:pt x="630" y="3206"/>
                  <a:pt x="604" y="3178"/>
                </a:cubicBezTo>
                <a:cubicBezTo>
                  <a:pt x="414" y="2962"/>
                  <a:pt x="218" y="2743"/>
                  <a:pt x="0" y="2582"/>
                </a:cubicBezTo>
                <a:lnTo>
                  <a:pt x="0" y="2636"/>
                </a:lnTo>
                <a:cubicBezTo>
                  <a:pt x="210" y="2794"/>
                  <a:pt x="402" y="3004"/>
                  <a:pt x="586" y="3213"/>
                </a:cubicBezTo>
                <a:cubicBezTo>
                  <a:pt x="612" y="3242"/>
                  <a:pt x="638" y="3271"/>
                  <a:pt x="663" y="3299"/>
                </a:cubicBezTo>
                <a:cubicBezTo>
                  <a:pt x="823" y="3479"/>
                  <a:pt x="974" y="3686"/>
                  <a:pt x="1120" y="3886"/>
                </a:cubicBezTo>
                <a:cubicBezTo>
                  <a:pt x="1166" y="3949"/>
                  <a:pt x="1212" y="4013"/>
                  <a:pt x="1259" y="4076"/>
                </a:cubicBezTo>
                <a:cubicBezTo>
                  <a:pt x="1517" y="4423"/>
                  <a:pt x="1823" y="4624"/>
                  <a:pt x="2061" y="4759"/>
                </a:cubicBezTo>
                <a:cubicBezTo>
                  <a:pt x="2409" y="4958"/>
                  <a:pt x="2708" y="5301"/>
                  <a:pt x="2975" y="5808"/>
                </a:cubicBezTo>
                <a:cubicBezTo>
                  <a:pt x="3188" y="6214"/>
                  <a:pt x="3463" y="6644"/>
                  <a:pt x="3887" y="6754"/>
                </a:cubicBezTo>
                <a:cubicBezTo>
                  <a:pt x="3943" y="6768"/>
                  <a:pt x="4001" y="6776"/>
                  <a:pt x="4061" y="6776"/>
                </a:cubicBezTo>
                <a:cubicBezTo>
                  <a:pt x="4537" y="6776"/>
                  <a:pt x="5129" y="6343"/>
                  <a:pt x="5365" y="5790"/>
                </a:cubicBezTo>
                <a:cubicBezTo>
                  <a:pt x="5514" y="5440"/>
                  <a:pt x="5533" y="5081"/>
                  <a:pt x="5420" y="4778"/>
                </a:cubicBezTo>
                <a:cubicBezTo>
                  <a:pt x="5307" y="4477"/>
                  <a:pt x="5204" y="4161"/>
                  <a:pt x="5103" y="3856"/>
                </a:cubicBezTo>
                <a:cubicBezTo>
                  <a:pt x="4900" y="3238"/>
                  <a:pt x="4689" y="2599"/>
                  <a:pt x="4397" y="2043"/>
                </a:cubicBezTo>
                <a:cubicBezTo>
                  <a:pt x="4233" y="1731"/>
                  <a:pt x="4038" y="1458"/>
                  <a:pt x="3853" y="1204"/>
                </a:cubicBezTo>
                <a:cubicBezTo>
                  <a:pt x="3589" y="843"/>
                  <a:pt x="3355" y="512"/>
                  <a:pt x="3153" y="115"/>
                </a:cubicBezTo>
                <a:cubicBezTo>
                  <a:pt x="3133" y="75"/>
                  <a:pt x="3118" y="38"/>
                  <a:pt x="3101" y="0"/>
                </a:cubicBezTo>
                <a:lnTo>
                  <a:pt x="3065" y="0"/>
                </a:lnTo>
                <a:close/>
                <a:moveTo>
                  <a:pt x="3149" y="0"/>
                </a:moveTo>
                <a:cubicBezTo>
                  <a:pt x="3335" y="435"/>
                  <a:pt x="3586" y="785"/>
                  <a:pt x="3810" y="1071"/>
                </a:cubicBezTo>
                <a:cubicBezTo>
                  <a:pt x="4329" y="1736"/>
                  <a:pt x="4721" y="2516"/>
                  <a:pt x="5007" y="3457"/>
                </a:cubicBezTo>
                <a:cubicBezTo>
                  <a:pt x="5104" y="3777"/>
                  <a:pt x="5219" y="4100"/>
                  <a:pt x="5347" y="4415"/>
                </a:cubicBezTo>
                <a:cubicBezTo>
                  <a:pt x="5624" y="5094"/>
                  <a:pt x="5562" y="5711"/>
                  <a:pt x="5171" y="6198"/>
                </a:cubicBezTo>
                <a:cubicBezTo>
                  <a:pt x="4756" y="6714"/>
                  <a:pt x="4299" y="6909"/>
                  <a:pt x="3811" y="6779"/>
                </a:cubicBezTo>
                <a:cubicBezTo>
                  <a:pt x="3554" y="6711"/>
                  <a:pt x="3332" y="6505"/>
                  <a:pt x="3111" y="6131"/>
                </a:cubicBezTo>
                <a:cubicBezTo>
                  <a:pt x="3020" y="5976"/>
                  <a:pt x="2929" y="5815"/>
                  <a:pt x="2845" y="5662"/>
                </a:cubicBezTo>
                <a:cubicBezTo>
                  <a:pt x="2626" y="5269"/>
                  <a:pt x="2334" y="4971"/>
                  <a:pt x="1952" y="4752"/>
                </a:cubicBezTo>
                <a:cubicBezTo>
                  <a:pt x="1622" y="4564"/>
                  <a:pt x="1320" y="4269"/>
                  <a:pt x="1054" y="3878"/>
                </a:cubicBezTo>
                <a:cubicBezTo>
                  <a:pt x="763" y="3449"/>
                  <a:pt x="417" y="3063"/>
                  <a:pt x="0" y="2699"/>
                </a:cubicBezTo>
                <a:lnTo>
                  <a:pt x="0" y="2751"/>
                </a:lnTo>
                <a:cubicBezTo>
                  <a:pt x="408" y="3109"/>
                  <a:pt x="748" y="3490"/>
                  <a:pt x="1034" y="3911"/>
                </a:cubicBezTo>
                <a:cubicBezTo>
                  <a:pt x="1302" y="4307"/>
                  <a:pt x="1608" y="4603"/>
                  <a:pt x="1941" y="4794"/>
                </a:cubicBezTo>
                <a:cubicBezTo>
                  <a:pt x="2319" y="5010"/>
                  <a:pt x="2607" y="5304"/>
                  <a:pt x="2822" y="5691"/>
                </a:cubicBezTo>
                <a:cubicBezTo>
                  <a:pt x="2907" y="5844"/>
                  <a:pt x="2998" y="6005"/>
                  <a:pt x="3089" y="6161"/>
                </a:cubicBezTo>
                <a:cubicBezTo>
                  <a:pt x="3315" y="6543"/>
                  <a:pt x="3542" y="6754"/>
                  <a:pt x="3806" y="6824"/>
                </a:cubicBezTo>
                <a:cubicBezTo>
                  <a:pt x="3905" y="6851"/>
                  <a:pt x="4003" y="6864"/>
                  <a:pt x="4100" y="6864"/>
                </a:cubicBezTo>
                <a:cubicBezTo>
                  <a:pt x="4487" y="6864"/>
                  <a:pt x="4853" y="6652"/>
                  <a:pt x="5190" y="6232"/>
                </a:cubicBezTo>
                <a:cubicBezTo>
                  <a:pt x="5594" y="5728"/>
                  <a:pt x="5658" y="5091"/>
                  <a:pt x="5372" y="4390"/>
                </a:cubicBezTo>
                <a:cubicBezTo>
                  <a:pt x="5244" y="4077"/>
                  <a:pt x="5131" y="3757"/>
                  <a:pt x="5034" y="3439"/>
                </a:cubicBezTo>
                <a:cubicBezTo>
                  <a:pt x="4746" y="2492"/>
                  <a:pt x="4351" y="1707"/>
                  <a:pt x="3829" y="1038"/>
                </a:cubicBezTo>
                <a:cubicBezTo>
                  <a:pt x="3611" y="759"/>
                  <a:pt x="3368" y="419"/>
                  <a:pt x="3184" y="0"/>
                </a:cubicBezTo>
                <a:lnTo>
                  <a:pt x="3149" y="0"/>
                </a:lnTo>
                <a:close/>
                <a:moveTo>
                  <a:pt x="3459" y="0"/>
                </a:moveTo>
                <a:cubicBezTo>
                  <a:pt x="3569" y="305"/>
                  <a:pt x="3726" y="561"/>
                  <a:pt x="3902" y="831"/>
                </a:cubicBezTo>
                <a:cubicBezTo>
                  <a:pt x="4267" y="1391"/>
                  <a:pt x="4644" y="2010"/>
                  <a:pt x="4931" y="2740"/>
                </a:cubicBezTo>
                <a:cubicBezTo>
                  <a:pt x="5009" y="2939"/>
                  <a:pt x="5088" y="3138"/>
                  <a:pt x="5167" y="3336"/>
                </a:cubicBezTo>
                <a:cubicBezTo>
                  <a:pt x="5322" y="3725"/>
                  <a:pt x="5481" y="4127"/>
                  <a:pt x="5632" y="4527"/>
                </a:cubicBezTo>
                <a:cubicBezTo>
                  <a:pt x="5887" y="5198"/>
                  <a:pt x="5749" y="5661"/>
                  <a:pt x="5462" y="6151"/>
                </a:cubicBezTo>
                <a:cubicBezTo>
                  <a:pt x="5104" y="6765"/>
                  <a:pt x="4678" y="7102"/>
                  <a:pt x="4198" y="7154"/>
                </a:cubicBezTo>
                <a:cubicBezTo>
                  <a:pt x="3686" y="7210"/>
                  <a:pt x="3284" y="6968"/>
                  <a:pt x="3003" y="6434"/>
                </a:cubicBezTo>
                <a:cubicBezTo>
                  <a:pt x="2705" y="5867"/>
                  <a:pt x="2340" y="5241"/>
                  <a:pt x="1788" y="4995"/>
                </a:cubicBezTo>
                <a:cubicBezTo>
                  <a:pt x="1627" y="4923"/>
                  <a:pt x="1470" y="4795"/>
                  <a:pt x="1307" y="4602"/>
                </a:cubicBezTo>
                <a:cubicBezTo>
                  <a:pt x="1280" y="4571"/>
                  <a:pt x="1254" y="4540"/>
                  <a:pt x="1227" y="4509"/>
                </a:cubicBezTo>
                <a:cubicBezTo>
                  <a:pt x="1146" y="4418"/>
                  <a:pt x="1063" y="4323"/>
                  <a:pt x="994" y="4212"/>
                </a:cubicBezTo>
                <a:cubicBezTo>
                  <a:pt x="689" y="3721"/>
                  <a:pt x="362" y="3476"/>
                  <a:pt x="0" y="3469"/>
                </a:cubicBezTo>
                <a:lnTo>
                  <a:pt x="0" y="3513"/>
                </a:lnTo>
                <a:cubicBezTo>
                  <a:pt x="355" y="3518"/>
                  <a:pt x="668" y="3753"/>
                  <a:pt x="972" y="4242"/>
                </a:cubicBezTo>
                <a:cubicBezTo>
                  <a:pt x="1043" y="4356"/>
                  <a:pt x="1127" y="4452"/>
                  <a:pt x="1208" y="4545"/>
                </a:cubicBezTo>
                <a:cubicBezTo>
                  <a:pt x="1235" y="4576"/>
                  <a:pt x="1262" y="4605"/>
                  <a:pt x="1289" y="4636"/>
                </a:cubicBezTo>
                <a:cubicBezTo>
                  <a:pt x="1455" y="4832"/>
                  <a:pt x="1615" y="4964"/>
                  <a:pt x="1780" y="5038"/>
                </a:cubicBezTo>
                <a:cubicBezTo>
                  <a:pt x="2324" y="5280"/>
                  <a:pt x="2684" y="5900"/>
                  <a:pt x="2980" y="6462"/>
                </a:cubicBezTo>
                <a:cubicBezTo>
                  <a:pt x="3241" y="6957"/>
                  <a:pt x="3603" y="7208"/>
                  <a:pt x="4057" y="7208"/>
                </a:cubicBezTo>
                <a:cubicBezTo>
                  <a:pt x="4104" y="7208"/>
                  <a:pt x="4151" y="7205"/>
                  <a:pt x="4200" y="7199"/>
                </a:cubicBezTo>
                <a:cubicBezTo>
                  <a:pt x="4688" y="7146"/>
                  <a:pt x="5120" y="6804"/>
                  <a:pt x="5484" y="6181"/>
                </a:cubicBezTo>
                <a:cubicBezTo>
                  <a:pt x="5833" y="5584"/>
                  <a:pt x="5884" y="5098"/>
                  <a:pt x="5659" y="4504"/>
                </a:cubicBezTo>
                <a:cubicBezTo>
                  <a:pt x="5507" y="4104"/>
                  <a:pt x="5347" y="3702"/>
                  <a:pt x="5193" y="3313"/>
                </a:cubicBezTo>
                <a:cubicBezTo>
                  <a:pt x="5114" y="3114"/>
                  <a:pt x="5035" y="2916"/>
                  <a:pt x="4956" y="2716"/>
                </a:cubicBezTo>
                <a:cubicBezTo>
                  <a:pt x="4668" y="1982"/>
                  <a:pt x="4290" y="1362"/>
                  <a:pt x="3923" y="799"/>
                </a:cubicBezTo>
                <a:cubicBezTo>
                  <a:pt x="3753" y="539"/>
                  <a:pt x="3600" y="291"/>
                  <a:pt x="3493" y="0"/>
                </a:cubicBezTo>
                <a:lnTo>
                  <a:pt x="3459" y="0"/>
                </a:lnTo>
                <a:close/>
                <a:moveTo>
                  <a:pt x="3802" y="0"/>
                </a:moveTo>
                <a:cubicBezTo>
                  <a:pt x="3851" y="118"/>
                  <a:pt x="3906" y="236"/>
                  <a:pt x="3969" y="356"/>
                </a:cubicBezTo>
                <a:cubicBezTo>
                  <a:pt x="4101" y="604"/>
                  <a:pt x="4239" y="851"/>
                  <a:pt x="4373" y="1091"/>
                </a:cubicBezTo>
                <a:cubicBezTo>
                  <a:pt x="4465" y="1255"/>
                  <a:pt x="4560" y="1426"/>
                  <a:pt x="4653" y="1594"/>
                </a:cubicBezTo>
                <a:cubicBezTo>
                  <a:pt x="4938" y="2117"/>
                  <a:pt x="5182" y="2696"/>
                  <a:pt x="5419" y="3256"/>
                </a:cubicBezTo>
                <a:cubicBezTo>
                  <a:pt x="5562" y="3594"/>
                  <a:pt x="5710" y="3943"/>
                  <a:pt x="5865" y="4276"/>
                </a:cubicBezTo>
                <a:cubicBezTo>
                  <a:pt x="6071" y="4719"/>
                  <a:pt x="6088" y="5206"/>
                  <a:pt x="5916" y="5723"/>
                </a:cubicBezTo>
                <a:cubicBezTo>
                  <a:pt x="5757" y="6199"/>
                  <a:pt x="5509" y="6553"/>
                  <a:pt x="5248" y="6902"/>
                </a:cubicBezTo>
                <a:cubicBezTo>
                  <a:pt x="5098" y="7105"/>
                  <a:pt x="4919" y="7327"/>
                  <a:pt x="4698" y="7409"/>
                </a:cubicBezTo>
                <a:cubicBezTo>
                  <a:pt x="3806" y="7739"/>
                  <a:pt x="3038" y="7365"/>
                  <a:pt x="2535" y="6355"/>
                </a:cubicBezTo>
                <a:cubicBezTo>
                  <a:pt x="2295" y="5874"/>
                  <a:pt x="1984" y="5625"/>
                  <a:pt x="1612" y="5616"/>
                </a:cubicBezTo>
                <a:cubicBezTo>
                  <a:pt x="1502" y="5614"/>
                  <a:pt x="1421" y="5656"/>
                  <a:pt x="1372" y="5744"/>
                </a:cubicBezTo>
                <a:cubicBezTo>
                  <a:pt x="1323" y="5833"/>
                  <a:pt x="1310" y="5967"/>
                  <a:pt x="1333" y="6141"/>
                </a:cubicBezTo>
                <a:cubicBezTo>
                  <a:pt x="1341" y="6204"/>
                  <a:pt x="1351" y="6267"/>
                  <a:pt x="1361" y="6328"/>
                </a:cubicBezTo>
                <a:cubicBezTo>
                  <a:pt x="1375" y="6415"/>
                  <a:pt x="1389" y="6504"/>
                  <a:pt x="1398" y="6593"/>
                </a:cubicBezTo>
                <a:cubicBezTo>
                  <a:pt x="1452" y="7155"/>
                  <a:pt x="1368" y="7518"/>
                  <a:pt x="1125" y="7770"/>
                </a:cubicBezTo>
                <a:cubicBezTo>
                  <a:pt x="1080" y="7817"/>
                  <a:pt x="1035" y="7865"/>
                  <a:pt x="989" y="7912"/>
                </a:cubicBezTo>
                <a:cubicBezTo>
                  <a:pt x="673" y="8242"/>
                  <a:pt x="349" y="8581"/>
                  <a:pt x="0" y="8852"/>
                </a:cubicBezTo>
                <a:lnTo>
                  <a:pt x="0" y="8902"/>
                </a:lnTo>
                <a:cubicBezTo>
                  <a:pt x="355" y="8628"/>
                  <a:pt x="686" y="8284"/>
                  <a:pt x="1007" y="7949"/>
                </a:cubicBezTo>
                <a:cubicBezTo>
                  <a:pt x="1052" y="7902"/>
                  <a:pt x="1097" y="7854"/>
                  <a:pt x="1143" y="7807"/>
                </a:cubicBezTo>
                <a:cubicBezTo>
                  <a:pt x="1392" y="7547"/>
                  <a:pt x="1483" y="7160"/>
                  <a:pt x="1428" y="6586"/>
                </a:cubicBezTo>
                <a:cubicBezTo>
                  <a:pt x="1419" y="6495"/>
                  <a:pt x="1404" y="6405"/>
                  <a:pt x="1390" y="6317"/>
                </a:cubicBezTo>
                <a:cubicBezTo>
                  <a:pt x="1380" y="6256"/>
                  <a:pt x="1370" y="6193"/>
                  <a:pt x="1362" y="6131"/>
                </a:cubicBezTo>
                <a:cubicBezTo>
                  <a:pt x="1341" y="5971"/>
                  <a:pt x="1353" y="5851"/>
                  <a:pt x="1396" y="5772"/>
                </a:cubicBezTo>
                <a:cubicBezTo>
                  <a:pt x="1438" y="5696"/>
                  <a:pt x="1511" y="5658"/>
                  <a:pt x="1612" y="5660"/>
                </a:cubicBezTo>
                <a:cubicBezTo>
                  <a:pt x="1974" y="5669"/>
                  <a:pt x="2276" y="5913"/>
                  <a:pt x="2511" y="6382"/>
                </a:cubicBezTo>
                <a:cubicBezTo>
                  <a:pt x="2900" y="7165"/>
                  <a:pt x="3446" y="7572"/>
                  <a:pt x="4084" y="7572"/>
                </a:cubicBezTo>
                <a:cubicBezTo>
                  <a:pt x="4283" y="7572"/>
                  <a:pt x="4490" y="7532"/>
                  <a:pt x="4704" y="7452"/>
                </a:cubicBezTo>
                <a:cubicBezTo>
                  <a:pt x="4932" y="7368"/>
                  <a:pt x="5115" y="7142"/>
                  <a:pt x="5268" y="6937"/>
                </a:cubicBezTo>
                <a:cubicBezTo>
                  <a:pt x="5531" y="6584"/>
                  <a:pt x="5781" y="6227"/>
                  <a:pt x="5942" y="5744"/>
                </a:cubicBezTo>
                <a:cubicBezTo>
                  <a:pt x="6119" y="5211"/>
                  <a:pt x="6102" y="4708"/>
                  <a:pt x="5889" y="4251"/>
                </a:cubicBezTo>
                <a:cubicBezTo>
                  <a:pt x="5735" y="3918"/>
                  <a:pt x="5587" y="3569"/>
                  <a:pt x="5444" y="3231"/>
                </a:cubicBezTo>
                <a:cubicBezTo>
                  <a:pt x="5207" y="2670"/>
                  <a:pt x="4962" y="2090"/>
                  <a:pt x="4675" y="1566"/>
                </a:cubicBezTo>
                <a:cubicBezTo>
                  <a:pt x="4583" y="1397"/>
                  <a:pt x="4488" y="1226"/>
                  <a:pt x="4396" y="1062"/>
                </a:cubicBezTo>
                <a:cubicBezTo>
                  <a:pt x="4262" y="823"/>
                  <a:pt x="4124" y="577"/>
                  <a:pt x="3992" y="329"/>
                </a:cubicBezTo>
                <a:cubicBezTo>
                  <a:pt x="3933" y="218"/>
                  <a:pt x="3881" y="109"/>
                  <a:pt x="3836" y="0"/>
                </a:cubicBezTo>
                <a:lnTo>
                  <a:pt x="3802" y="0"/>
                </a:lnTo>
                <a:close/>
                <a:moveTo>
                  <a:pt x="4209" y="0"/>
                </a:moveTo>
                <a:cubicBezTo>
                  <a:pt x="4209" y="1"/>
                  <a:pt x="4210" y="2"/>
                  <a:pt x="4210" y="2"/>
                </a:cubicBezTo>
                <a:cubicBezTo>
                  <a:pt x="4225" y="44"/>
                  <a:pt x="4242" y="87"/>
                  <a:pt x="4260" y="126"/>
                </a:cubicBezTo>
                <a:cubicBezTo>
                  <a:pt x="4410" y="460"/>
                  <a:pt x="4581" y="777"/>
                  <a:pt x="4746" y="1084"/>
                </a:cubicBezTo>
                <a:cubicBezTo>
                  <a:pt x="4920" y="1406"/>
                  <a:pt x="5100" y="1740"/>
                  <a:pt x="5256" y="2091"/>
                </a:cubicBezTo>
                <a:cubicBezTo>
                  <a:pt x="5412" y="2444"/>
                  <a:pt x="5580" y="2791"/>
                  <a:pt x="5742" y="3128"/>
                </a:cubicBezTo>
                <a:cubicBezTo>
                  <a:pt x="5911" y="3476"/>
                  <a:pt x="6085" y="3836"/>
                  <a:pt x="6246" y="4201"/>
                </a:cubicBezTo>
                <a:cubicBezTo>
                  <a:pt x="6409" y="4573"/>
                  <a:pt x="6423" y="5003"/>
                  <a:pt x="6288" y="5518"/>
                </a:cubicBezTo>
                <a:cubicBezTo>
                  <a:pt x="6143" y="6072"/>
                  <a:pt x="5892" y="6513"/>
                  <a:pt x="5690" y="6836"/>
                </a:cubicBezTo>
                <a:cubicBezTo>
                  <a:pt x="5669" y="6869"/>
                  <a:pt x="5648" y="6903"/>
                  <a:pt x="5627" y="6937"/>
                </a:cubicBezTo>
                <a:cubicBezTo>
                  <a:pt x="5480" y="7172"/>
                  <a:pt x="5329" y="7415"/>
                  <a:pt x="5156" y="7616"/>
                </a:cubicBezTo>
                <a:cubicBezTo>
                  <a:pt x="4860" y="7957"/>
                  <a:pt x="4518" y="7974"/>
                  <a:pt x="4254" y="7951"/>
                </a:cubicBezTo>
                <a:lnTo>
                  <a:pt x="4196" y="7946"/>
                </a:lnTo>
                <a:cubicBezTo>
                  <a:pt x="3915" y="7921"/>
                  <a:pt x="3624" y="7895"/>
                  <a:pt x="3343" y="7804"/>
                </a:cubicBezTo>
                <a:cubicBezTo>
                  <a:pt x="3076" y="7718"/>
                  <a:pt x="2848" y="7603"/>
                  <a:pt x="2643" y="7450"/>
                </a:cubicBezTo>
                <a:cubicBezTo>
                  <a:pt x="2612" y="7427"/>
                  <a:pt x="2578" y="7403"/>
                  <a:pt x="2537" y="7375"/>
                </a:cubicBezTo>
                <a:cubicBezTo>
                  <a:pt x="2316" y="7227"/>
                  <a:pt x="2154" y="7277"/>
                  <a:pt x="2012" y="7535"/>
                </a:cubicBezTo>
                <a:cubicBezTo>
                  <a:pt x="1794" y="7931"/>
                  <a:pt x="1502" y="8189"/>
                  <a:pt x="1246" y="8390"/>
                </a:cubicBezTo>
                <a:cubicBezTo>
                  <a:pt x="980" y="8598"/>
                  <a:pt x="720" y="8836"/>
                  <a:pt x="469" y="9066"/>
                </a:cubicBezTo>
                <a:lnTo>
                  <a:pt x="347" y="9178"/>
                </a:lnTo>
                <a:cubicBezTo>
                  <a:pt x="242" y="9275"/>
                  <a:pt x="125" y="9352"/>
                  <a:pt x="0" y="9409"/>
                </a:cubicBezTo>
                <a:lnTo>
                  <a:pt x="0" y="9456"/>
                </a:lnTo>
                <a:cubicBezTo>
                  <a:pt x="130" y="9397"/>
                  <a:pt x="252" y="9318"/>
                  <a:pt x="363" y="9217"/>
                </a:cubicBezTo>
                <a:lnTo>
                  <a:pt x="484" y="9104"/>
                </a:lnTo>
                <a:cubicBezTo>
                  <a:pt x="735" y="8875"/>
                  <a:pt x="995" y="8638"/>
                  <a:pt x="1260" y="8430"/>
                </a:cubicBezTo>
                <a:cubicBezTo>
                  <a:pt x="1519" y="8227"/>
                  <a:pt x="1814" y="7965"/>
                  <a:pt x="2035" y="7564"/>
                </a:cubicBezTo>
                <a:cubicBezTo>
                  <a:pt x="2168" y="7323"/>
                  <a:pt x="2318" y="7277"/>
                  <a:pt x="2524" y="7416"/>
                </a:cubicBezTo>
                <a:cubicBezTo>
                  <a:pt x="2565" y="7443"/>
                  <a:pt x="2599" y="7467"/>
                  <a:pt x="2629" y="7489"/>
                </a:cubicBezTo>
                <a:cubicBezTo>
                  <a:pt x="2836" y="7644"/>
                  <a:pt x="3068" y="7762"/>
                  <a:pt x="3337" y="7849"/>
                </a:cubicBezTo>
                <a:cubicBezTo>
                  <a:pt x="3620" y="7941"/>
                  <a:pt x="3912" y="7966"/>
                  <a:pt x="4194" y="7991"/>
                </a:cubicBezTo>
                <a:lnTo>
                  <a:pt x="4252" y="7996"/>
                </a:lnTo>
                <a:cubicBezTo>
                  <a:pt x="4521" y="8020"/>
                  <a:pt x="4870" y="8002"/>
                  <a:pt x="5174" y="7651"/>
                </a:cubicBezTo>
                <a:cubicBezTo>
                  <a:pt x="5349" y="7449"/>
                  <a:pt x="5501" y="7204"/>
                  <a:pt x="5649" y="6967"/>
                </a:cubicBezTo>
                <a:cubicBezTo>
                  <a:pt x="5670" y="6933"/>
                  <a:pt x="5691" y="6900"/>
                  <a:pt x="5712" y="6867"/>
                </a:cubicBezTo>
                <a:cubicBezTo>
                  <a:pt x="5916" y="6542"/>
                  <a:pt x="6169" y="6096"/>
                  <a:pt x="6316" y="5534"/>
                </a:cubicBezTo>
                <a:cubicBezTo>
                  <a:pt x="6454" y="5005"/>
                  <a:pt x="6439" y="4561"/>
                  <a:pt x="6270" y="4177"/>
                </a:cubicBezTo>
                <a:cubicBezTo>
                  <a:pt x="6109" y="3811"/>
                  <a:pt x="5934" y="3451"/>
                  <a:pt x="5766" y="3102"/>
                </a:cubicBezTo>
                <a:cubicBezTo>
                  <a:pt x="5604" y="2766"/>
                  <a:pt x="5436" y="2418"/>
                  <a:pt x="5280" y="2066"/>
                </a:cubicBezTo>
                <a:cubicBezTo>
                  <a:pt x="5124" y="1713"/>
                  <a:pt x="4943" y="1380"/>
                  <a:pt x="4769" y="1056"/>
                </a:cubicBezTo>
                <a:cubicBezTo>
                  <a:pt x="4604" y="750"/>
                  <a:pt x="4434" y="433"/>
                  <a:pt x="4284" y="101"/>
                </a:cubicBezTo>
                <a:cubicBezTo>
                  <a:pt x="4269" y="69"/>
                  <a:pt x="4256" y="34"/>
                  <a:pt x="4243" y="0"/>
                </a:cubicBezTo>
                <a:lnTo>
                  <a:pt x="4209" y="0"/>
                </a:lnTo>
                <a:close/>
                <a:moveTo>
                  <a:pt x="4485" y="0"/>
                </a:moveTo>
                <a:cubicBezTo>
                  <a:pt x="4499" y="36"/>
                  <a:pt x="4512" y="73"/>
                  <a:pt x="4526" y="108"/>
                </a:cubicBezTo>
                <a:lnTo>
                  <a:pt x="4530" y="116"/>
                </a:lnTo>
                <a:cubicBezTo>
                  <a:pt x="4674" y="466"/>
                  <a:pt x="4844" y="793"/>
                  <a:pt x="5009" y="1110"/>
                </a:cubicBezTo>
                <a:cubicBezTo>
                  <a:pt x="5090" y="1267"/>
                  <a:pt x="5174" y="1429"/>
                  <a:pt x="5254" y="1592"/>
                </a:cubicBezTo>
                <a:cubicBezTo>
                  <a:pt x="5329" y="1745"/>
                  <a:pt x="5404" y="1902"/>
                  <a:pt x="5477" y="2054"/>
                </a:cubicBezTo>
                <a:cubicBezTo>
                  <a:pt x="5756" y="2636"/>
                  <a:pt x="6043" y="3238"/>
                  <a:pt x="6399" y="3746"/>
                </a:cubicBezTo>
                <a:cubicBezTo>
                  <a:pt x="6700" y="4175"/>
                  <a:pt x="6754" y="4587"/>
                  <a:pt x="6595" y="5212"/>
                </a:cubicBezTo>
                <a:cubicBezTo>
                  <a:pt x="6509" y="5551"/>
                  <a:pt x="6380" y="5883"/>
                  <a:pt x="6198" y="6232"/>
                </a:cubicBezTo>
                <a:cubicBezTo>
                  <a:pt x="5900" y="6802"/>
                  <a:pt x="5602" y="7345"/>
                  <a:pt x="5311" y="7844"/>
                </a:cubicBezTo>
                <a:cubicBezTo>
                  <a:pt x="5158" y="8105"/>
                  <a:pt x="4968" y="8237"/>
                  <a:pt x="4744" y="8237"/>
                </a:cubicBezTo>
                <a:cubicBezTo>
                  <a:pt x="4743" y="8237"/>
                  <a:pt x="4742" y="8237"/>
                  <a:pt x="4742" y="8237"/>
                </a:cubicBezTo>
                <a:cubicBezTo>
                  <a:pt x="4427" y="8236"/>
                  <a:pt x="4110" y="8181"/>
                  <a:pt x="3803" y="8126"/>
                </a:cubicBezTo>
                <a:cubicBezTo>
                  <a:pt x="3608" y="8092"/>
                  <a:pt x="3405" y="8056"/>
                  <a:pt x="3206" y="8034"/>
                </a:cubicBezTo>
                <a:cubicBezTo>
                  <a:pt x="3156" y="8029"/>
                  <a:pt x="3106" y="8021"/>
                  <a:pt x="3056" y="8015"/>
                </a:cubicBezTo>
                <a:cubicBezTo>
                  <a:pt x="2794" y="7981"/>
                  <a:pt x="2522" y="7946"/>
                  <a:pt x="2262" y="8086"/>
                </a:cubicBezTo>
                <a:cubicBezTo>
                  <a:pt x="1850" y="8307"/>
                  <a:pt x="1428" y="8597"/>
                  <a:pt x="931" y="8998"/>
                </a:cubicBezTo>
                <a:cubicBezTo>
                  <a:pt x="846" y="9066"/>
                  <a:pt x="760" y="9140"/>
                  <a:pt x="678" y="9211"/>
                </a:cubicBezTo>
                <a:cubicBezTo>
                  <a:pt x="462" y="9397"/>
                  <a:pt x="241" y="9586"/>
                  <a:pt x="0" y="9708"/>
                </a:cubicBezTo>
                <a:lnTo>
                  <a:pt x="0" y="9756"/>
                </a:lnTo>
                <a:cubicBezTo>
                  <a:pt x="247" y="9633"/>
                  <a:pt x="473" y="9439"/>
                  <a:pt x="693" y="9249"/>
                </a:cubicBezTo>
                <a:cubicBezTo>
                  <a:pt x="775" y="9179"/>
                  <a:pt x="860" y="9106"/>
                  <a:pt x="944" y="9038"/>
                </a:cubicBezTo>
                <a:cubicBezTo>
                  <a:pt x="1440" y="8638"/>
                  <a:pt x="1861" y="8349"/>
                  <a:pt x="2271" y="8129"/>
                </a:cubicBezTo>
                <a:cubicBezTo>
                  <a:pt x="2526" y="7992"/>
                  <a:pt x="2795" y="8027"/>
                  <a:pt x="3054" y="8061"/>
                </a:cubicBezTo>
                <a:cubicBezTo>
                  <a:pt x="3104" y="8067"/>
                  <a:pt x="3154" y="8073"/>
                  <a:pt x="3204" y="8078"/>
                </a:cubicBezTo>
                <a:cubicBezTo>
                  <a:pt x="3403" y="8099"/>
                  <a:pt x="3604" y="8135"/>
                  <a:pt x="3800" y="8170"/>
                </a:cubicBezTo>
                <a:cubicBezTo>
                  <a:pt x="4107" y="8225"/>
                  <a:pt x="4425" y="8281"/>
                  <a:pt x="4742" y="8282"/>
                </a:cubicBezTo>
                <a:cubicBezTo>
                  <a:pt x="4742" y="8282"/>
                  <a:pt x="4743" y="8282"/>
                  <a:pt x="4744" y="8282"/>
                </a:cubicBezTo>
                <a:cubicBezTo>
                  <a:pt x="4977" y="8282"/>
                  <a:pt x="5175" y="8144"/>
                  <a:pt x="5333" y="7873"/>
                </a:cubicBezTo>
                <a:cubicBezTo>
                  <a:pt x="5625" y="7373"/>
                  <a:pt x="5924" y="6831"/>
                  <a:pt x="6221" y="6261"/>
                </a:cubicBezTo>
                <a:cubicBezTo>
                  <a:pt x="6405" y="5908"/>
                  <a:pt x="6537" y="5570"/>
                  <a:pt x="6623" y="5228"/>
                </a:cubicBezTo>
                <a:cubicBezTo>
                  <a:pt x="6787" y="4581"/>
                  <a:pt x="6730" y="4157"/>
                  <a:pt x="6419" y="3712"/>
                </a:cubicBezTo>
                <a:cubicBezTo>
                  <a:pt x="6066" y="3208"/>
                  <a:pt x="5778" y="2608"/>
                  <a:pt x="5501" y="2028"/>
                </a:cubicBezTo>
                <a:cubicBezTo>
                  <a:pt x="5428" y="1876"/>
                  <a:pt x="5353" y="1718"/>
                  <a:pt x="5277" y="1564"/>
                </a:cubicBezTo>
                <a:cubicBezTo>
                  <a:pt x="5197" y="1401"/>
                  <a:pt x="5113" y="1239"/>
                  <a:pt x="5031" y="1082"/>
                </a:cubicBezTo>
                <a:cubicBezTo>
                  <a:pt x="4867" y="767"/>
                  <a:pt x="4698" y="440"/>
                  <a:pt x="4555" y="93"/>
                </a:cubicBezTo>
                <a:lnTo>
                  <a:pt x="4552" y="84"/>
                </a:lnTo>
                <a:cubicBezTo>
                  <a:pt x="4540" y="56"/>
                  <a:pt x="4530" y="28"/>
                  <a:pt x="4519" y="0"/>
                </a:cubicBezTo>
                <a:lnTo>
                  <a:pt x="4485" y="0"/>
                </a:lnTo>
                <a:close/>
                <a:moveTo>
                  <a:pt x="4856" y="0"/>
                </a:moveTo>
                <a:cubicBezTo>
                  <a:pt x="4945" y="232"/>
                  <a:pt x="5048" y="464"/>
                  <a:pt x="5164" y="691"/>
                </a:cubicBezTo>
                <a:cubicBezTo>
                  <a:pt x="5391" y="1139"/>
                  <a:pt x="5569" y="1524"/>
                  <a:pt x="5723" y="1906"/>
                </a:cubicBezTo>
                <a:cubicBezTo>
                  <a:pt x="5995" y="2582"/>
                  <a:pt x="6399" y="3038"/>
                  <a:pt x="6758" y="3394"/>
                </a:cubicBezTo>
                <a:cubicBezTo>
                  <a:pt x="6932" y="3567"/>
                  <a:pt x="7053" y="3762"/>
                  <a:pt x="7136" y="4007"/>
                </a:cubicBezTo>
                <a:cubicBezTo>
                  <a:pt x="7210" y="4227"/>
                  <a:pt x="7210" y="4430"/>
                  <a:pt x="7136" y="4684"/>
                </a:cubicBezTo>
                <a:cubicBezTo>
                  <a:pt x="7006" y="5128"/>
                  <a:pt x="6810" y="5517"/>
                  <a:pt x="6622" y="5892"/>
                </a:cubicBezTo>
                <a:lnTo>
                  <a:pt x="6606" y="5924"/>
                </a:lnTo>
                <a:cubicBezTo>
                  <a:pt x="6466" y="6204"/>
                  <a:pt x="6316" y="6478"/>
                  <a:pt x="6170" y="6744"/>
                </a:cubicBezTo>
                <a:cubicBezTo>
                  <a:pt x="5936" y="7170"/>
                  <a:pt x="5695" y="7610"/>
                  <a:pt x="5489" y="8084"/>
                </a:cubicBezTo>
                <a:cubicBezTo>
                  <a:pt x="5278" y="8571"/>
                  <a:pt x="4986" y="8741"/>
                  <a:pt x="4595" y="8606"/>
                </a:cubicBezTo>
                <a:cubicBezTo>
                  <a:pt x="4130" y="8445"/>
                  <a:pt x="3663" y="8387"/>
                  <a:pt x="3308" y="8354"/>
                </a:cubicBezTo>
                <a:cubicBezTo>
                  <a:pt x="2560" y="8285"/>
                  <a:pt x="1889" y="8660"/>
                  <a:pt x="1332" y="9036"/>
                </a:cubicBezTo>
                <a:cubicBezTo>
                  <a:pt x="1079" y="9207"/>
                  <a:pt x="837" y="9422"/>
                  <a:pt x="603" y="9629"/>
                </a:cubicBezTo>
                <a:cubicBezTo>
                  <a:pt x="546" y="9679"/>
                  <a:pt x="490" y="9728"/>
                  <a:pt x="433" y="9778"/>
                </a:cubicBezTo>
                <a:cubicBezTo>
                  <a:pt x="282" y="9909"/>
                  <a:pt x="139" y="10005"/>
                  <a:pt x="0" y="10071"/>
                </a:cubicBezTo>
                <a:lnTo>
                  <a:pt x="0" y="10118"/>
                </a:lnTo>
                <a:cubicBezTo>
                  <a:pt x="144" y="10052"/>
                  <a:pt x="291" y="9954"/>
                  <a:pt x="448" y="9818"/>
                </a:cubicBezTo>
                <a:cubicBezTo>
                  <a:pt x="504" y="9768"/>
                  <a:pt x="560" y="9717"/>
                  <a:pt x="617" y="9667"/>
                </a:cubicBezTo>
                <a:cubicBezTo>
                  <a:pt x="851" y="9460"/>
                  <a:pt x="1094" y="9247"/>
                  <a:pt x="1345" y="9077"/>
                </a:cubicBezTo>
                <a:cubicBezTo>
                  <a:pt x="1898" y="8703"/>
                  <a:pt x="2564" y="8331"/>
                  <a:pt x="3305" y="8400"/>
                </a:cubicBezTo>
                <a:cubicBezTo>
                  <a:pt x="3659" y="8433"/>
                  <a:pt x="4126" y="8490"/>
                  <a:pt x="4589" y="8650"/>
                </a:cubicBezTo>
                <a:cubicBezTo>
                  <a:pt x="4993" y="8790"/>
                  <a:pt x="5295" y="8612"/>
                  <a:pt x="5514" y="8108"/>
                </a:cubicBezTo>
                <a:cubicBezTo>
                  <a:pt x="5718" y="7637"/>
                  <a:pt x="5959" y="7198"/>
                  <a:pt x="6192" y="6772"/>
                </a:cubicBezTo>
                <a:cubicBezTo>
                  <a:pt x="6338" y="6507"/>
                  <a:pt x="6489" y="6231"/>
                  <a:pt x="6630" y="5951"/>
                </a:cubicBezTo>
                <a:lnTo>
                  <a:pt x="6645" y="5920"/>
                </a:lnTo>
                <a:cubicBezTo>
                  <a:pt x="6834" y="5542"/>
                  <a:pt x="7031" y="5152"/>
                  <a:pt x="7162" y="4704"/>
                </a:cubicBezTo>
                <a:cubicBezTo>
                  <a:pt x="7241" y="4436"/>
                  <a:pt x="7241" y="4220"/>
                  <a:pt x="7162" y="3986"/>
                </a:cubicBezTo>
                <a:cubicBezTo>
                  <a:pt x="7076" y="3734"/>
                  <a:pt x="6953" y="3535"/>
                  <a:pt x="6774" y="3357"/>
                </a:cubicBezTo>
                <a:cubicBezTo>
                  <a:pt x="6418" y="3004"/>
                  <a:pt x="6017" y="2551"/>
                  <a:pt x="5748" y="1883"/>
                </a:cubicBezTo>
                <a:cubicBezTo>
                  <a:pt x="5596" y="1505"/>
                  <a:pt x="5413" y="1106"/>
                  <a:pt x="5187" y="664"/>
                </a:cubicBezTo>
                <a:cubicBezTo>
                  <a:pt x="5076" y="445"/>
                  <a:pt x="4977" y="223"/>
                  <a:pt x="4890" y="0"/>
                </a:cubicBezTo>
                <a:lnTo>
                  <a:pt x="4856" y="0"/>
                </a:lnTo>
                <a:close/>
                <a:moveTo>
                  <a:pt x="6165" y="0"/>
                </a:moveTo>
                <a:cubicBezTo>
                  <a:pt x="6099" y="21"/>
                  <a:pt x="6033" y="40"/>
                  <a:pt x="5968" y="56"/>
                </a:cubicBezTo>
                <a:lnTo>
                  <a:pt x="5936" y="64"/>
                </a:lnTo>
                <a:cubicBezTo>
                  <a:pt x="5776" y="105"/>
                  <a:pt x="5699" y="249"/>
                  <a:pt x="5719" y="469"/>
                </a:cubicBezTo>
                <a:cubicBezTo>
                  <a:pt x="5777" y="1106"/>
                  <a:pt x="5973" y="1682"/>
                  <a:pt x="6301" y="2182"/>
                </a:cubicBezTo>
                <a:cubicBezTo>
                  <a:pt x="6434" y="2385"/>
                  <a:pt x="6602" y="2510"/>
                  <a:pt x="6765" y="2630"/>
                </a:cubicBezTo>
                <a:cubicBezTo>
                  <a:pt x="6815" y="2667"/>
                  <a:pt x="6866" y="2704"/>
                  <a:pt x="6916" y="2744"/>
                </a:cubicBezTo>
                <a:cubicBezTo>
                  <a:pt x="7199" y="2970"/>
                  <a:pt x="7418" y="3240"/>
                  <a:pt x="7586" y="3566"/>
                </a:cubicBezTo>
                <a:cubicBezTo>
                  <a:pt x="7751" y="3886"/>
                  <a:pt x="7932" y="4193"/>
                  <a:pt x="8107" y="4491"/>
                </a:cubicBezTo>
                <a:lnTo>
                  <a:pt x="8146" y="4558"/>
                </a:lnTo>
                <a:cubicBezTo>
                  <a:pt x="8229" y="4700"/>
                  <a:pt x="8331" y="4852"/>
                  <a:pt x="8474" y="4856"/>
                </a:cubicBezTo>
                <a:cubicBezTo>
                  <a:pt x="8503" y="4856"/>
                  <a:pt x="8532" y="4857"/>
                  <a:pt x="8561" y="4858"/>
                </a:cubicBezTo>
                <a:cubicBezTo>
                  <a:pt x="8710" y="4864"/>
                  <a:pt x="8864" y="4869"/>
                  <a:pt x="9016" y="4829"/>
                </a:cubicBezTo>
                <a:cubicBezTo>
                  <a:pt x="9079" y="4813"/>
                  <a:pt x="9143" y="4793"/>
                  <a:pt x="9204" y="4773"/>
                </a:cubicBezTo>
                <a:cubicBezTo>
                  <a:pt x="9329" y="4733"/>
                  <a:pt x="9458" y="4692"/>
                  <a:pt x="9589" y="4680"/>
                </a:cubicBezTo>
                <a:cubicBezTo>
                  <a:pt x="10008" y="4642"/>
                  <a:pt x="10389" y="4887"/>
                  <a:pt x="10742" y="5140"/>
                </a:cubicBezTo>
                <a:cubicBezTo>
                  <a:pt x="11047" y="5359"/>
                  <a:pt x="11354" y="5469"/>
                  <a:pt x="11670" y="5469"/>
                </a:cubicBezTo>
                <a:cubicBezTo>
                  <a:pt x="11912" y="5469"/>
                  <a:pt x="12159" y="5405"/>
                  <a:pt x="12413" y="5278"/>
                </a:cubicBezTo>
                <a:cubicBezTo>
                  <a:pt x="12955" y="5007"/>
                  <a:pt x="13461" y="4623"/>
                  <a:pt x="13842" y="4319"/>
                </a:cubicBezTo>
                <a:cubicBezTo>
                  <a:pt x="14471" y="3817"/>
                  <a:pt x="15014" y="3126"/>
                  <a:pt x="15455" y="2264"/>
                </a:cubicBezTo>
                <a:cubicBezTo>
                  <a:pt x="15550" y="2079"/>
                  <a:pt x="15642" y="1887"/>
                  <a:pt x="15732" y="1702"/>
                </a:cubicBezTo>
                <a:cubicBezTo>
                  <a:pt x="15962" y="1228"/>
                  <a:pt x="16200" y="737"/>
                  <a:pt x="16487" y="319"/>
                </a:cubicBezTo>
                <a:cubicBezTo>
                  <a:pt x="16560" y="212"/>
                  <a:pt x="16619" y="107"/>
                  <a:pt x="16667" y="0"/>
                </a:cubicBezTo>
                <a:lnTo>
                  <a:pt x="16631" y="0"/>
                </a:lnTo>
                <a:cubicBezTo>
                  <a:pt x="16587" y="95"/>
                  <a:pt x="16532" y="191"/>
                  <a:pt x="16466" y="286"/>
                </a:cubicBezTo>
                <a:cubicBezTo>
                  <a:pt x="16177" y="708"/>
                  <a:pt x="15939" y="1199"/>
                  <a:pt x="15708" y="1675"/>
                </a:cubicBezTo>
                <a:cubicBezTo>
                  <a:pt x="15618" y="1860"/>
                  <a:pt x="15526" y="2051"/>
                  <a:pt x="15432" y="2235"/>
                </a:cubicBezTo>
                <a:cubicBezTo>
                  <a:pt x="14993" y="3092"/>
                  <a:pt x="14454" y="3781"/>
                  <a:pt x="13829" y="4279"/>
                </a:cubicBezTo>
                <a:cubicBezTo>
                  <a:pt x="13449" y="4583"/>
                  <a:pt x="12944" y="4966"/>
                  <a:pt x="12403" y="5236"/>
                </a:cubicBezTo>
                <a:cubicBezTo>
                  <a:pt x="11824" y="5525"/>
                  <a:pt x="11285" y="5481"/>
                  <a:pt x="10755" y="5101"/>
                </a:cubicBezTo>
                <a:cubicBezTo>
                  <a:pt x="10423" y="4863"/>
                  <a:pt x="10067" y="4633"/>
                  <a:pt x="9676" y="4632"/>
                </a:cubicBezTo>
                <a:cubicBezTo>
                  <a:pt x="9647" y="4632"/>
                  <a:pt x="9617" y="4634"/>
                  <a:pt x="9587" y="4636"/>
                </a:cubicBezTo>
                <a:cubicBezTo>
                  <a:pt x="9454" y="4648"/>
                  <a:pt x="9324" y="4689"/>
                  <a:pt x="9198" y="4729"/>
                </a:cubicBezTo>
                <a:cubicBezTo>
                  <a:pt x="9137" y="4749"/>
                  <a:pt x="9073" y="4769"/>
                  <a:pt x="9011" y="4786"/>
                </a:cubicBezTo>
                <a:cubicBezTo>
                  <a:pt x="8861" y="4825"/>
                  <a:pt x="8708" y="4819"/>
                  <a:pt x="8561" y="4813"/>
                </a:cubicBezTo>
                <a:cubicBezTo>
                  <a:pt x="8532" y="4812"/>
                  <a:pt x="8503" y="4811"/>
                  <a:pt x="8474" y="4810"/>
                </a:cubicBezTo>
                <a:cubicBezTo>
                  <a:pt x="8343" y="4807"/>
                  <a:pt x="8247" y="4663"/>
                  <a:pt x="8169" y="4528"/>
                </a:cubicBezTo>
                <a:lnTo>
                  <a:pt x="8129" y="4462"/>
                </a:lnTo>
                <a:cubicBezTo>
                  <a:pt x="7954" y="4165"/>
                  <a:pt x="7774" y="3857"/>
                  <a:pt x="7610" y="3539"/>
                </a:cubicBezTo>
                <a:cubicBezTo>
                  <a:pt x="7438" y="3207"/>
                  <a:pt x="7216" y="2934"/>
                  <a:pt x="6929" y="2704"/>
                </a:cubicBezTo>
                <a:cubicBezTo>
                  <a:pt x="6879" y="2665"/>
                  <a:pt x="6827" y="2627"/>
                  <a:pt x="6777" y="2591"/>
                </a:cubicBezTo>
                <a:cubicBezTo>
                  <a:pt x="6617" y="2472"/>
                  <a:pt x="6451" y="2349"/>
                  <a:pt x="6322" y="2151"/>
                </a:cubicBezTo>
                <a:cubicBezTo>
                  <a:pt x="5999" y="1658"/>
                  <a:pt x="5806" y="1090"/>
                  <a:pt x="5749" y="464"/>
                </a:cubicBezTo>
                <a:cubicBezTo>
                  <a:pt x="5731" y="266"/>
                  <a:pt x="5796" y="146"/>
                  <a:pt x="5942" y="108"/>
                </a:cubicBezTo>
                <a:lnTo>
                  <a:pt x="5973" y="100"/>
                </a:lnTo>
                <a:cubicBezTo>
                  <a:pt x="6079" y="73"/>
                  <a:pt x="6187" y="44"/>
                  <a:pt x="6292" y="0"/>
                </a:cubicBezTo>
                <a:lnTo>
                  <a:pt x="6165" y="0"/>
                </a:lnTo>
                <a:close/>
                <a:moveTo>
                  <a:pt x="7321" y="0"/>
                </a:moveTo>
                <a:cubicBezTo>
                  <a:pt x="7112" y="214"/>
                  <a:pt x="6899" y="437"/>
                  <a:pt x="6706" y="698"/>
                </a:cubicBezTo>
                <a:cubicBezTo>
                  <a:pt x="6601" y="841"/>
                  <a:pt x="6547" y="1028"/>
                  <a:pt x="6554" y="1224"/>
                </a:cubicBezTo>
                <a:cubicBezTo>
                  <a:pt x="6561" y="1428"/>
                  <a:pt x="6635" y="1618"/>
                  <a:pt x="6757" y="1749"/>
                </a:cubicBezTo>
                <a:cubicBezTo>
                  <a:pt x="6820" y="1817"/>
                  <a:pt x="6887" y="1881"/>
                  <a:pt x="6951" y="1943"/>
                </a:cubicBezTo>
                <a:cubicBezTo>
                  <a:pt x="7080" y="2068"/>
                  <a:pt x="7214" y="2199"/>
                  <a:pt x="7326" y="2363"/>
                </a:cubicBezTo>
                <a:cubicBezTo>
                  <a:pt x="7421" y="2502"/>
                  <a:pt x="7515" y="2648"/>
                  <a:pt x="7606" y="2789"/>
                </a:cubicBezTo>
                <a:cubicBezTo>
                  <a:pt x="7726" y="2974"/>
                  <a:pt x="7850" y="3165"/>
                  <a:pt x="7978" y="3344"/>
                </a:cubicBezTo>
                <a:cubicBezTo>
                  <a:pt x="8209" y="3670"/>
                  <a:pt x="8530" y="4045"/>
                  <a:pt x="8966" y="4059"/>
                </a:cubicBezTo>
                <a:cubicBezTo>
                  <a:pt x="9573" y="4078"/>
                  <a:pt x="10132" y="4256"/>
                  <a:pt x="10677" y="4601"/>
                </a:cubicBezTo>
                <a:cubicBezTo>
                  <a:pt x="10977" y="4791"/>
                  <a:pt x="11331" y="4995"/>
                  <a:pt x="11723" y="4999"/>
                </a:cubicBezTo>
                <a:cubicBezTo>
                  <a:pt x="11729" y="4999"/>
                  <a:pt x="11736" y="5001"/>
                  <a:pt x="11743" y="5001"/>
                </a:cubicBezTo>
                <a:cubicBezTo>
                  <a:pt x="12255" y="5001"/>
                  <a:pt x="12729" y="4755"/>
                  <a:pt x="13171" y="4502"/>
                </a:cubicBezTo>
                <a:cubicBezTo>
                  <a:pt x="14022" y="4017"/>
                  <a:pt x="14747" y="3190"/>
                  <a:pt x="15389" y="1975"/>
                </a:cubicBezTo>
                <a:cubicBezTo>
                  <a:pt x="15497" y="1769"/>
                  <a:pt x="15599" y="1551"/>
                  <a:pt x="15698" y="1340"/>
                </a:cubicBezTo>
                <a:cubicBezTo>
                  <a:pt x="15848" y="1019"/>
                  <a:pt x="16004" y="687"/>
                  <a:pt x="16185" y="392"/>
                </a:cubicBezTo>
                <a:cubicBezTo>
                  <a:pt x="16201" y="366"/>
                  <a:pt x="16218" y="340"/>
                  <a:pt x="16234" y="313"/>
                </a:cubicBezTo>
                <a:cubicBezTo>
                  <a:pt x="16296" y="214"/>
                  <a:pt x="16358" y="112"/>
                  <a:pt x="16412" y="0"/>
                </a:cubicBezTo>
                <a:lnTo>
                  <a:pt x="16375" y="0"/>
                </a:lnTo>
                <a:cubicBezTo>
                  <a:pt x="16325" y="100"/>
                  <a:pt x="16269" y="192"/>
                  <a:pt x="16213" y="282"/>
                </a:cubicBezTo>
                <a:cubicBezTo>
                  <a:pt x="16196" y="308"/>
                  <a:pt x="16179" y="335"/>
                  <a:pt x="16163" y="361"/>
                </a:cubicBezTo>
                <a:cubicBezTo>
                  <a:pt x="15981" y="658"/>
                  <a:pt x="15824" y="991"/>
                  <a:pt x="15674" y="1314"/>
                </a:cubicBezTo>
                <a:cubicBezTo>
                  <a:pt x="15575" y="1524"/>
                  <a:pt x="15474" y="1742"/>
                  <a:pt x="15366" y="1946"/>
                </a:cubicBezTo>
                <a:cubicBezTo>
                  <a:pt x="14728" y="3155"/>
                  <a:pt x="14007" y="3977"/>
                  <a:pt x="13161" y="4460"/>
                </a:cubicBezTo>
                <a:cubicBezTo>
                  <a:pt x="12721" y="4711"/>
                  <a:pt x="12250" y="4955"/>
                  <a:pt x="11743" y="4955"/>
                </a:cubicBezTo>
                <a:cubicBezTo>
                  <a:pt x="11736" y="4955"/>
                  <a:pt x="11729" y="4955"/>
                  <a:pt x="11723" y="4955"/>
                </a:cubicBezTo>
                <a:cubicBezTo>
                  <a:pt x="11336" y="4950"/>
                  <a:pt x="10986" y="4749"/>
                  <a:pt x="10689" y="4560"/>
                </a:cubicBezTo>
                <a:cubicBezTo>
                  <a:pt x="10141" y="4213"/>
                  <a:pt x="9577" y="4033"/>
                  <a:pt x="8966" y="4014"/>
                </a:cubicBezTo>
                <a:cubicBezTo>
                  <a:pt x="8540" y="4000"/>
                  <a:pt x="8225" y="3632"/>
                  <a:pt x="7997" y="3312"/>
                </a:cubicBezTo>
                <a:cubicBezTo>
                  <a:pt x="7870" y="3133"/>
                  <a:pt x="7747" y="2942"/>
                  <a:pt x="7628" y="2758"/>
                </a:cubicBezTo>
                <a:cubicBezTo>
                  <a:pt x="7536" y="2616"/>
                  <a:pt x="7442" y="2470"/>
                  <a:pt x="7347" y="2331"/>
                </a:cubicBezTo>
                <a:cubicBezTo>
                  <a:pt x="7232" y="2163"/>
                  <a:pt x="7096" y="2033"/>
                  <a:pt x="6966" y="1906"/>
                </a:cubicBezTo>
                <a:cubicBezTo>
                  <a:pt x="6902" y="1844"/>
                  <a:pt x="6836" y="1780"/>
                  <a:pt x="6774" y="1713"/>
                </a:cubicBezTo>
                <a:cubicBezTo>
                  <a:pt x="6660" y="1590"/>
                  <a:pt x="6590" y="1411"/>
                  <a:pt x="6583" y="1221"/>
                </a:cubicBezTo>
                <a:cubicBezTo>
                  <a:pt x="6576" y="1039"/>
                  <a:pt x="6627" y="865"/>
                  <a:pt x="6726" y="731"/>
                </a:cubicBezTo>
                <a:cubicBezTo>
                  <a:pt x="6928" y="457"/>
                  <a:pt x="7154" y="224"/>
                  <a:pt x="7374" y="0"/>
                </a:cubicBezTo>
                <a:lnTo>
                  <a:pt x="7321" y="0"/>
                </a:lnTo>
                <a:close/>
                <a:moveTo>
                  <a:pt x="7420" y="0"/>
                </a:moveTo>
                <a:cubicBezTo>
                  <a:pt x="7384" y="37"/>
                  <a:pt x="7349" y="74"/>
                  <a:pt x="7314" y="109"/>
                </a:cubicBezTo>
                <a:cubicBezTo>
                  <a:pt x="7182" y="244"/>
                  <a:pt x="7045" y="383"/>
                  <a:pt x="6917" y="535"/>
                </a:cubicBezTo>
                <a:cubicBezTo>
                  <a:pt x="6847" y="619"/>
                  <a:pt x="6779" y="713"/>
                  <a:pt x="6712" y="821"/>
                </a:cubicBezTo>
                <a:cubicBezTo>
                  <a:pt x="6635" y="945"/>
                  <a:pt x="6597" y="1084"/>
                  <a:pt x="6601" y="1222"/>
                </a:cubicBezTo>
                <a:cubicBezTo>
                  <a:pt x="6605" y="1361"/>
                  <a:pt x="6652" y="1495"/>
                  <a:pt x="6738" y="1608"/>
                </a:cubicBezTo>
                <a:cubicBezTo>
                  <a:pt x="6785" y="1670"/>
                  <a:pt x="6836" y="1735"/>
                  <a:pt x="6891" y="1784"/>
                </a:cubicBezTo>
                <a:cubicBezTo>
                  <a:pt x="7200" y="2061"/>
                  <a:pt x="7486" y="2432"/>
                  <a:pt x="7794" y="2951"/>
                </a:cubicBezTo>
                <a:cubicBezTo>
                  <a:pt x="8002" y="3301"/>
                  <a:pt x="8215" y="3561"/>
                  <a:pt x="8443" y="3746"/>
                </a:cubicBezTo>
                <a:cubicBezTo>
                  <a:pt x="8645" y="3909"/>
                  <a:pt x="8859" y="3948"/>
                  <a:pt x="9024" y="3964"/>
                </a:cubicBezTo>
                <a:lnTo>
                  <a:pt x="9088" y="3971"/>
                </a:lnTo>
                <a:cubicBezTo>
                  <a:pt x="9423" y="4004"/>
                  <a:pt x="9770" y="4039"/>
                  <a:pt x="10100" y="4192"/>
                </a:cubicBezTo>
                <a:cubicBezTo>
                  <a:pt x="10363" y="4314"/>
                  <a:pt x="10616" y="4453"/>
                  <a:pt x="10853" y="4606"/>
                </a:cubicBezTo>
                <a:cubicBezTo>
                  <a:pt x="11401" y="4961"/>
                  <a:pt x="11969" y="4990"/>
                  <a:pt x="12588" y="4692"/>
                </a:cubicBezTo>
                <a:cubicBezTo>
                  <a:pt x="13113" y="4441"/>
                  <a:pt x="13499" y="4196"/>
                  <a:pt x="13841" y="3900"/>
                </a:cubicBezTo>
                <a:cubicBezTo>
                  <a:pt x="14053" y="3716"/>
                  <a:pt x="14243" y="3481"/>
                  <a:pt x="14427" y="3253"/>
                </a:cubicBezTo>
                <a:cubicBezTo>
                  <a:pt x="14496" y="3169"/>
                  <a:pt x="14566" y="3081"/>
                  <a:pt x="14637" y="2998"/>
                </a:cubicBezTo>
                <a:cubicBezTo>
                  <a:pt x="15039" y="2524"/>
                  <a:pt x="15332" y="1899"/>
                  <a:pt x="15616" y="1293"/>
                </a:cubicBezTo>
                <a:cubicBezTo>
                  <a:pt x="15674" y="1169"/>
                  <a:pt x="15733" y="1043"/>
                  <a:pt x="15793" y="919"/>
                </a:cubicBezTo>
                <a:cubicBezTo>
                  <a:pt x="15888" y="721"/>
                  <a:pt x="15997" y="533"/>
                  <a:pt x="16103" y="352"/>
                </a:cubicBezTo>
                <a:cubicBezTo>
                  <a:pt x="16169" y="238"/>
                  <a:pt x="16236" y="120"/>
                  <a:pt x="16301" y="0"/>
                </a:cubicBezTo>
                <a:lnTo>
                  <a:pt x="16263" y="0"/>
                </a:lnTo>
                <a:cubicBezTo>
                  <a:pt x="16203" y="110"/>
                  <a:pt x="16142" y="219"/>
                  <a:pt x="16081" y="323"/>
                </a:cubicBezTo>
                <a:cubicBezTo>
                  <a:pt x="15975" y="505"/>
                  <a:pt x="15865" y="693"/>
                  <a:pt x="15768" y="894"/>
                </a:cubicBezTo>
                <a:cubicBezTo>
                  <a:pt x="15709" y="1017"/>
                  <a:pt x="15651" y="1143"/>
                  <a:pt x="15592" y="1268"/>
                </a:cubicBezTo>
                <a:cubicBezTo>
                  <a:pt x="15310" y="1870"/>
                  <a:pt x="15018" y="2494"/>
                  <a:pt x="14619" y="2964"/>
                </a:cubicBezTo>
                <a:cubicBezTo>
                  <a:pt x="14548" y="3048"/>
                  <a:pt x="14478" y="3134"/>
                  <a:pt x="14409" y="3219"/>
                </a:cubicBezTo>
                <a:cubicBezTo>
                  <a:pt x="14226" y="3445"/>
                  <a:pt x="14036" y="3679"/>
                  <a:pt x="13826" y="3861"/>
                </a:cubicBezTo>
                <a:cubicBezTo>
                  <a:pt x="13486" y="4155"/>
                  <a:pt x="13102" y="4398"/>
                  <a:pt x="12579" y="4649"/>
                </a:cubicBezTo>
                <a:cubicBezTo>
                  <a:pt x="11967" y="4943"/>
                  <a:pt x="11406" y="4915"/>
                  <a:pt x="10864" y="4564"/>
                </a:cubicBezTo>
                <a:cubicBezTo>
                  <a:pt x="10627" y="4410"/>
                  <a:pt x="10373" y="4270"/>
                  <a:pt x="10109" y="4148"/>
                </a:cubicBezTo>
                <a:cubicBezTo>
                  <a:pt x="9775" y="3994"/>
                  <a:pt x="9427" y="3960"/>
                  <a:pt x="9089" y="3926"/>
                </a:cubicBezTo>
                <a:lnTo>
                  <a:pt x="9025" y="3921"/>
                </a:lnTo>
                <a:cubicBezTo>
                  <a:pt x="8864" y="3905"/>
                  <a:pt x="8654" y="3865"/>
                  <a:pt x="8456" y="3706"/>
                </a:cubicBezTo>
                <a:cubicBezTo>
                  <a:pt x="8232" y="3524"/>
                  <a:pt x="8022" y="3267"/>
                  <a:pt x="7816" y="2921"/>
                </a:cubicBezTo>
                <a:cubicBezTo>
                  <a:pt x="7506" y="2398"/>
                  <a:pt x="7217" y="2025"/>
                  <a:pt x="6906" y="1746"/>
                </a:cubicBezTo>
                <a:cubicBezTo>
                  <a:pt x="6853" y="1698"/>
                  <a:pt x="6804" y="1635"/>
                  <a:pt x="6758" y="1574"/>
                </a:cubicBezTo>
                <a:cubicBezTo>
                  <a:pt x="6678" y="1469"/>
                  <a:pt x="6634" y="1346"/>
                  <a:pt x="6630" y="1219"/>
                </a:cubicBezTo>
                <a:cubicBezTo>
                  <a:pt x="6626" y="1094"/>
                  <a:pt x="6662" y="967"/>
                  <a:pt x="6733" y="852"/>
                </a:cubicBezTo>
                <a:cubicBezTo>
                  <a:pt x="6800" y="746"/>
                  <a:pt x="6866" y="653"/>
                  <a:pt x="6935" y="571"/>
                </a:cubicBezTo>
                <a:cubicBezTo>
                  <a:pt x="7062" y="419"/>
                  <a:pt x="7198" y="281"/>
                  <a:pt x="7330" y="146"/>
                </a:cubicBezTo>
                <a:cubicBezTo>
                  <a:pt x="7377" y="99"/>
                  <a:pt x="7425" y="49"/>
                  <a:pt x="7472" y="0"/>
                </a:cubicBezTo>
                <a:lnTo>
                  <a:pt x="7420" y="0"/>
                </a:lnTo>
                <a:close/>
                <a:moveTo>
                  <a:pt x="8267" y="0"/>
                </a:moveTo>
                <a:cubicBezTo>
                  <a:pt x="8150" y="176"/>
                  <a:pt x="8013" y="319"/>
                  <a:pt x="7879" y="459"/>
                </a:cubicBezTo>
                <a:cubicBezTo>
                  <a:pt x="7840" y="500"/>
                  <a:pt x="7800" y="541"/>
                  <a:pt x="7761" y="583"/>
                </a:cubicBezTo>
                <a:cubicBezTo>
                  <a:pt x="7428" y="942"/>
                  <a:pt x="7367" y="1299"/>
                  <a:pt x="7544" y="1854"/>
                </a:cubicBezTo>
                <a:cubicBezTo>
                  <a:pt x="7664" y="2232"/>
                  <a:pt x="7838" y="2584"/>
                  <a:pt x="8059" y="2905"/>
                </a:cubicBezTo>
                <a:cubicBezTo>
                  <a:pt x="8278" y="3223"/>
                  <a:pt x="8522" y="3409"/>
                  <a:pt x="8786" y="3457"/>
                </a:cubicBezTo>
                <a:cubicBezTo>
                  <a:pt x="9133" y="3520"/>
                  <a:pt x="9476" y="3639"/>
                  <a:pt x="9806" y="3809"/>
                </a:cubicBezTo>
                <a:cubicBezTo>
                  <a:pt x="10473" y="4153"/>
                  <a:pt x="11081" y="4373"/>
                  <a:pt x="11666" y="4482"/>
                </a:cubicBezTo>
                <a:cubicBezTo>
                  <a:pt x="11813" y="4509"/>
                  <a:pt x="11959" y="4523"/>
                  <a:pt x="12104" y="4523"/>
                </a:cubicBezTo>
                <a:cubicBezTo>
                  <a:pt x="12577" y="4523"/>
                  <a:pt x="13040" y="4378"/>
                  <a:pt x="13487" y="4091"/>
                </a:cubicBezTo>
                <a:cubicBezTo>
                  <a:pt x="13983" y="3772"/>
                  <a:pt x="14384" y="3234"/>
                  <a:pt x="14772" y="2714"/>
                </a:cubicBezTo>
                <a:lnTo>
                  <a:pt x="14850" y="2610"/>
                </a:lnTo>
                <a:cubicBezTo>
                  <a:pt x="15079" y="2304"/>
                  <a:pt x="15284" y="1932"/>
                  <a:pt x="15518" y="1404"/>
                </a:cubicBezTo>
                <a:cubicBezTo>
                  <a:pt x="15756" y="866"/>
                  <a:pt x="15964" y="426"/>
                  <a:pt x="16170" y="18"/>
                </a:cubicBezTo>
                <a:cubicBezTo>
                  <a:pt x="16173" y="12"/>
                  <a:pt x="16176" y="6"/>
                  <a:pt x="16180" y="0"/>
                </a:cubicBezTo>
                <a:lnTo>
                  <a:pt x="16142" y="0"/>
                </a:lnTo>
                <a:cubicBezTo>
                  <a:pt x="15937" y="406"/>
                  <a:pt x="15730" y="844"/>
                  <a:pt x="15493" y="1379"/>
                </a:cubicBezTo>
                <a:cubicBezTo>
                  <a:pt x="15261" y="1903"/>
                  <a:pt x="15057" y="2272"/>
                  <a:pt x="14830" y="2576"/>
                </a:cubicBezTo>
                <a:lnTo>
                  <a:pt x="14752" y="2679"/>
                </a:lnTo>
                <a:cubicBezTo>
                  <a:pt x="14366" y="3198"/>
                  <a:pt x="13966" y="3734"/>
                  <a:pt x="13475" y="4049"/>
                </a:cubicBezTo>
                <a:cubicBezTo>
                  <a:pt x="12896" y="4422"/>
                  <a:pt x="12288" y="4554"/>
                  <a:pt x="11670" y="4438"/>
                </a:cubicBezTo>
                <a:cubicBezTo>
                  <a:pt x="11087" y="4329"/>
                  <a:pt x="10481" y="4109"/>
                  <a:pt x="9816" y="3766"/>
                </a:cubicBezTo>
                <a:cubicBezTo>
                  <a:pt x="9484" y="3595"/>
                  <a:pt x="9139" y="3477"/>
                  <a:pt x="8790" y="3413"/>
                </a:cubicBezTo>
                <a:cubicBezTo>
                  <a:pt x="8532" y="3366"/>
                  <a:pt x="8293" y="3184"/>
                  <a:pt x="8079" y="2874"/>
                </a:cubicBezTo>
                <a:cubicBezTo>
                  <a:pt x="7860" y="2557"/>
                  <a:pt x="7689" y="2206"/>
                  <a:pt x="7571" y="1834"/>
                </a:cubicBezTo>
                <a:cubicBezTo>
                  <a:pt x="7400" y="1296"/>
                  <a:pt x="7456" y="967"/>
                  <a:pt x="7778" y="620"/>
                </a:cubicBezTo>
                <a:cubicBezTo>
                  <a:pt x="7817" y="578"/>
                  <a:pt x="7857" y="537"/>
                  <a:pt x="7896" y="496"/>
                </a:cubicBezTo>
                <a:cubicBezTo>
                  <a:pt x="8039" y="347"/>
                  <a:pt x="8185" y="194"/>
                  <a:pt x="8308" y="0"/>
                </a:cubicBezTo>
                <a:lnTo>
                  <a:pt x="8267" y="0"/>
                </a:lnTo>
                <a:close/>
                <a:moveTo>
                  <a:pt x="8368" y="0"/>
                </a:moveTo>
                <a:cubicBezTo>
                  <a:pt x="8276" y="155"/>
                  <a:pt x="8166" y="283"/>
                  <a:pt x="8057" y="405"/>
                </a:cubicBezTo>
                <a:cubicBezTo>
                  <a:pt x="8023" y="443"/>
                  <a:pt x="7989" y="480"/>
                  <a:pt x="7956" y="519"/>
                </a:cubicBezTo>
                <a:cubicBezTo>
                  <a:pt x="7935" y="542"/>
                  <a:pt x="7913" y="563"/>
                  <a:pt x="7892" y="584"/>
                </a:cubicBezTo>
                <a:cubicBezTo>
                  <a:pt x="7881" y="595"/>
                  <a:pt x="7870" y="605"/>
                  <a:pt x="7860" y="616"/>
                </a:cubicBezTo>
                <a:cubicBezTo>
                  <a:pt x="7485" y="995"/>
                  <a:pt x="7431" y="1318"/>
                  <a:pt x="7646" y="1894"/>
                </a:cubicBezTo>
                <a:cubicBezTo>
                  <a:pt x="7821" y="2363"/>
                  <a:pt x="8077" y="2941"/>
                  <a:pt x="8517" y="3238"/>
                </a:cubicBezTo>
                <a:cubicBezTo>
                  <a:pt x="8656" y="3332"/>
                  <a:pt x="8805" y="3361"/>
                  <a:pt x="8949" y="3390"/>
                </a:cubicBezTo>
                <a:cubicBezTo>
                  <a:pt x="9010" y="3402"/>
                  <a:pt x="9072" y="3414"/>
                  <a:pt x="9133" y="3431"/>
                </a:cubicBezTo>
                <a:cubicBezTo>
                  <a:pt x="9370" y="3497"/>
                  <a:pt x="9548" y="3565"/>
                  <a:pt x="9711" y="3650"/>
                </a:cubicBezTo>
                <a:cubicBezTo>
                  <a:pt x="10374" y="3996"/>
                  <a:pt x="10967" y="4226"/>
                  <a:pt x="11523" y="4353"/>
                </a:cubicBezTo>
                <a:cubicBezTo>
                  <a:pt x="12565" y="4591"/>
                  <a:pt x="13488" y="4217"/>
                  <a:pt x="14266" y="3239"/>
                </a:cubicBezTo>
                <a:lnTo>
                  <a:pt x="14343" y="3143"/>
                </a:lnTo>
                <a:cubicBezTo>
                  <a:pt x="14531" y="2907"/>
                  <a:pt x="14726" y="2662"/>
                  <a:pt x="14908" y="2402"/>
                </a:cubicBezTo>
                <a:cubicBezTo>
                  <a:pt x="15166" y="2034"/>
                  <a:pt x="15364" y="1593"/>
                  <a:pt x="15554" y="1168"/>
                </a:cubicBezTo>
                <a:cubicBezTo>
                  <a:pt x="15695" y="851"/>
                  <a:pt x="15846" y="537"/>
                  <a:pt x="15993" y="234"/>
                </a:cubicBezTo>
                <a:cubicBezTo>
                  <a:pt x="16030" y="156"/>
                  <a:pt x="16068" y="78"/>
                  <a:pt x="16105" y="0"/>
                </a:cubicBezTo>
                <a:lnTo>
                  <a:pt x="16069" y="0"/>
                </a:lnTo>
                <a:cubicBezTo>
                  <a:pt x="16035" y="69"/>
                  <a:pt x="16002" y="139"/>
                  <a:pt x="15968" y="208"/>
                </a:cubicBezTo>
                <a:cubicBezTo>
                  <a:pt x="15822" y="512"/>
                  <a:pt x="15670" y="825"/>
                  <a:pt x="15529" y="1142"/>
                </a:cubicBezTo>
                <a:cubicBezTo>
                  <a:pt x="15339" y="1566"/>
                  <a:pt x="15144" y="2004"/>
                  <a:pt x="14888" y="2369"/>
                </a:cubicBezTo>
                <a:cubicBezTo>
                  <a:pt x="14707" y="2628"/>
                  <a:pt x="14512" y="2872"/>
                  <a:pt x="14324" y="3108"/>
                </a:cubicBezTo>
                <a:lnTo>
                  <a:pt x="14247" y="3204"/>
                </a:lnTo>
                <a:cubicBezTo>
                  <a:pt x="13476" y="4172"/>
                  <a:pt x="12560" y="4545"/>
                  <a:pt x="11527" y="4309"/>
                </a:cubicBezTo>
                <a:cubicBezTo>
                  <a:pt x="10973" y="4183"/>
                  <a:pt x="10382" y="3953"/>
                  <a:pt x="9720" y="3608"/>
                </a:cubicBezTo>
                <a:cubicBezTo>
                  <a:pt x="9556" y="3522"/>
                  <a:pt x="9376" y="3454"/>
                  <a:pt x="9138" y="3387"/>
                </a:cubicBezTo>
                <a:cubicBezTo>
                  <a:pt x="9076" y="3370"/>
                  <a:pt x="9014" y="3358"/>
                  <a:pt x="8953" y="3346"/>
                </a:cubicBezTo>
                <a:cubicBezTo>
                  <a:pt x="8811" y="3318"/>
                  <a:pt x="8665" y="3289"/>
                  <a:pt x="8529" y="3197"/>
                </a:cubicBezTo>
                <a:cubicBezTo>
                  <a:pt x="8098" y="2905"/>
                  <a:pt x="7844" y="2336"/>
                  <a:pt x="7671" y="1872"/>
                </a:cubicBezTo>
                <a:cubicBezTo>
                  <a:pt x="7464" y="1316"/>
                  <a:pt x="7514" y="1019"/>
                  <a:pt x="7876" y="652"/>
                </a:cubicBezTo>
                <a:cubicBezTo>
                  <a:pt x="7886" y="642"/>
                  <a:pt x="7897" y="633"/>
                  <a:pt x="7907" y="622"/>
                </a:cubicBezTo>
                <a:cubicBezTo>
                  <a:pt x="7929" y="601"/>
                  <a:pt x="7953" y="579"/>
                  <a:pt x="7974" y="554"/>
                </a:cubicBezTo>
                <a:cubicBezTo>
                  <a:pt x="8007" y="516"/>
                  <a:pt x="8041" y="478"/>
                  <a:pt x="8075" y="441"/>
                </a:cubicBezTo>
                <a:cubicBezTo>
                  <a:pt x="8194" y="309"/>
                  <a:pt x="8313" y="173"/>
                  <a:pt x="8410" y="0"/>
                </a:cubicBezTo>
                <a:lnTo>
                  <a:pt x="8368" y="0"/>
                </a:lnTo>
                <a:close/>
                <a:moveTo>
                  <a:pt x="9355" y="0"/>
                </a:moveTo>
                <a:cubicBezTo>
                  <a:pt x="8911" y="203"/>
                  <a:pt x="8610" y="685"/>
                  <a:pt x="8372" y="1144"/>
                </a:cubicBezTo>
                <a:cubicBezTo>
                  <a:pt x="8251" y="1379"/>
                  <a:pt x="8209" y="1630"/>
                  <a:pt x="8251" y="1871"/>
                </a:cubicBezTo>
                <a:cubicBezTo>
                  <a:pt x="8298" y="2140"/>
                  <a:pt x="8452" y="2379"/>
                  <a:pt x="8664" y="2510"/>
                </a:cubicBezTo>
                <a:cubicBezTo>
                  <a:pt x="8763" y="2572"/>
                  <a:pt x="8872" y="2603"/>
                  <a:pt x="8978" y="2634"/>
                </a:cubicBezTo>
                <a:cubicBezTo>
                  <a:pt x="9038" y="2652"/>
                  <a:pt x="9100" y="2672"/>
                  <a:pt x="9160" y="2696"/>
                </a:cubicBezTo>
                <a:cubicBezTo>
                  <a:pt x="9340" y="2768"/>
                  <a:pt x="9507" y="2901"/>
                  <a:pt x="9667" y="3030"/>
                </a:cubicBezTo>
                <a:cubicBezTo>
                  <a:pt x="9756" y="3101"/>
                  <a:pt x="9847" y="3175"/>
                  <a:pt x="9940" y="3238"/>
                </a:cubicBezTo>
                <a:cubicBezTo>
                  <a:pt x="10357" y="3519"/>
                  <a:pt x="10720" y="3522"/>
                  <a:pt x="11049" y="3249"/>
                </a:cubicBezTo>
                <a:cubicBezTo>
                  <a:pt x="11261" y="3073"/>
                  <a:pt x="11458" y="3106"/>
                  <a:pt x="11687" y="3354"/>
                </a:cubicBezTo>
                <a:cubicBezTo>
                  <a:pt x="11703" y="3373"/>
                  <a:pt x="11721" y="3390"/>
                  <a:pt x="11737" y="3409"/>
                </a:cubicBezTo>
                <a:cubicBezTo>
                  <a:pt x="11861" y="3545"/>
                  <a:pt x="11989" y="3686"/>
                  <a:pt x="12142" y="3759"/>
                </a:cubicBezTo>
                <a:cubicBezTo>
                  <a:pt x="12706" y="4030"/>
                  <a:pt x="13250" y="3909"/>
                  <a:pt x="13759" y="3398"/>
                </a:cubicBezTo>
                <a:cubicBezTo>
                  <a:pt x="14310" y="2845"/>
                  <a:pt x="14874" y="2207"/>
                  <a:pt x="15270" y="1294"/>
                </a:cubicBezTo>
                <a:cubicBezTo>
                  <a:pt x="15303" y="1218"/>
                  <a:pt x="15337" y="1142"/>
                  <a:pt x="15371" y="1065"/>
                </a:cubicBezTo>
                <a:cubicBezTo>
                  <a:pt x="15520" y="723"/>
                  <a:pt x="15673" y="372"/>
                  <a:pt x="15801" y="0"/>
                </a:cubicBezTo>
                <a:lnTo>
                  <a:pt x="15769" y="0"/>
                </a:lnTo>
                <a:cubicBezTo>
                  <a:pt x="15642" y="362"/>
                  <a:pt x="15492" y="706"/>
                  <a:pt x="15345" y="1040"/>
                </a:cubicBezTo>
                <a:cubicBezTo>
                  <a:pt x="15312" y="1117"/>
                  <a:pt x="15278" y="1193"/>
                  <a:pt x="15245" y="1270"/>
                </a:cubicBezTo>
                <a:cubicBezTo>
                  <a:pt x="14853" y="2176"/>
                  <a:pt x="14291" y="2809"/>
                  <a:pt x="13742" y="3359"/>
                </a:cubicBezTo>
                <a:cubicBezTo>
                  <a:pt x="13241" y="3862"/>
                  <a:pt x="12706" y="3983"/>
                  <a:pt x="12151" y="3717"/>
                </a:cubicBezTo>
                <a:cubicBezTo>
                  <a:pt x="12003" y="3645"/>
                  <a:pt x="11877" y="3506"/>
                  <a:pt x="11754" y="3372"/>
                </a:cubicBezTo>
                <a:cubicBezTo>
                  <a:pt x="11738" y="3353"/>
                  <a:pt x="11721" y="3336"/>
                  <a:pt x="11704" y="3318"/>
                </a:cubicBezTo>
                <a:cubicBezTo>
                  <a:pt x="11468" y="3061"/>
                  <a:pt x="11256" y="3027"/>
                  <a:pt x="11036" y="3209"/>
                </a:cubicBezTo>
                <a:cubicBezTo>
                  <a:pt x="10715" y="3476"/>
                  <a:pt x="10361" y="3472"/>
                  <a:pt x="9953" y="3197"/>
                </a:cubicBezTo>
                <a:cubicBezTo>
                  <a:pt x="9861" y="3135"/>
                  <a:pt x="9770" y="3061"/>
                  <a:pt x="9682" y="2990"/>
                </a:cubicBezTo>
                <a:cubicBezTo>
                  <a:pt x="9519" y="2860"/>
                  <a:pt x="9352" y="2725"/>
                  <a:pt x="9169" y="2652"/>
                </a:cubicBezTo>
                <a:cubicBezTo>
                  <a:pt x="9108" y="2627"/>
                  <a:pt x="9044" y="2609"/>
                  <a:pt x="8983" y="2591"/>
                </a:cubicBezTo>
                <a:cubicBezTo>
                  <a:pt x="8879" y="2560"/>
                  <a:pt x="8772" y="2528"/>
                  <a:pt x="8674" y="2468"/>
                </a:cubicBezTo>
                <a:cubicBezTo>
                  <a:pt x="8472" y="2342"/>
                  <a:pt x="8324" y="2114"/>
                  <a:pt x="8280" y="1858"/>
                </a:cubicBezTo>
                <a:cubicBezTo>
                  <a:pt x="8240" y="1632"/>
                  <a:pt x="8281" y="1394"/>
                  <a:pt x="8396" y="1171"/>
                </a:cubicBezTo>
                <a:cubicBezTo>
                  <a:pt x="8650" y="681"/>
                  <a:pt x="8975" y="166"/>
                  <a:pt x="9472" y="0"/>
                </a:cubicBezTo>
                <a:lnTo>
                  <a:pt x="9355" y="0"/>
                </a:lnTo>
                <a:close/>
                <a:moveTo>
                  <a:pt x="12470" y="0"/>
                </a:moveTo>
                <a:cubicBezTo>
                  <a:pt x="12412" y="86"/>
                  <a:pt x="12353" y="172"/>
                  <a:pt x="12291" y="252"/>
                </a:cubicBezTo>
                <a:cubicBezTo>
                  <a:pt x="12070" y="536"/>
                  <a:pt x="11980" y="904"/>
                  <a:pt x="12013" y="1379"/>
                </a:cubicBezTo>
                <a:cubicBezTo>
                  <a:pt x="12031" y="1629"/>
                  <a:pt x="12109" y="1844"/>
                  <a:pt x="12183" y="2021"/>
                </a:cubicBezTo>
                <a:cubicBezTo>
                  <a:pt x="12433" y="2614"/>
                  <a:pt x="12715" y="2908"/>
                  <a:pt x="13036" y="2908"/>
                </a:cubicBezTo>
                <a:cubicBezTo>
                  <a:pt x="13228" y="2908"/>
                  <a:pt x="13434" y="2803"/>
                  <a:pt x="13655" y="2594"/>
                </a:cubicBezTo>
                <a:cubicBezTo>
                  <a:pt x="13741" y="2513"/>
                  <a:pt x="13827" y="2425"/>
                  <a:pt x="13909" y="2340"/>
                </a:cubicBezTo>
                <a:cubicBezTo>
                  <a:pt x="13981" y="2266"/>
                  <a:pt x="14055" y="2189"/>
                  <a:pt x="14129" y="2117"/>
                </a:cubicBezTo>
                <a:cubicBezTo>
                  <a:pt x="14666" y="1598"/>
                  <a:pt x="15042" y="886"/>
                  <a:pt x="15251" y="0"/>
                </a:cubicBezTo>
                <a:lnTo>
                  <a:pt x="15219" y="0"/>
                </a:lnTo>
                <a:cubicBezTo>
                  <a:pt x="15012" y="869"/>
                  <a:pt x="14641" y="1568"/>
                  <a:pt x="14113" y="2079"/>
                </a:cubicBezTo>
                <a:cubicBezTo>
                  <a:pt x="14038" y="2151"/>
                  <a:pt x="13964" y="2229"/>
                  <a:pt x="13892" y="2303"/>
                </a:cubicBezTo>
                <a:cubicBezTo>
                  <a:pt x="13810" y="2388"/>
                  <a:pt x="13725" y="2475"/>
                  <a:pt x="13640" y="2556"/>
                </a:cubicBezTo>
                <a:cubicBezTo>
                  <a:pt x="13056" y="3108"/>
                  <a:pt x="12601" y="2931"/>
                  <a:pt x="12208" y="1997"/>
                </a:cubicBezTo>
                <a:cubicBezTo>
                  <a:pt x="12135" y="1824"/>
                  <a:pt x="12059" y="1616"/>
                  <a:pt x="12042" y="1376"/>
                </a:cubicBezTo>
                <a:cubicBezTo>
                  <a:pt x="12010" y="917"/>
                  <a:pt x="12097" y="560"/>
                  <a:pt x="12310" y="286"/>
                </a:cubicBezTo>
                <a:cubicBezTo>
                  <a:pt x="12380" y="196"/>
                  <a:pt x="12447" y="98"/>
                  <a:pt x="12512" y="0"/>
                </a:cubicBezTo>
                <a:lnTo>
                  <a:pt x="12470" y="0"/>
                </a:lnTo>
                <a:close/>
                <a:moveTo>
                  <a:pt x="12999" y="0"/>
                </a:moveTo>
                <a:cubicBezTo>
                  <a:pt x="12963" y="46"/>
                  <a:pt x="12928" y="92"/>
                  <a:pt x="12892" y="136"/>
                </a:cubicBezTo>
                <a:cubicBezTo>
                  <a:pt x="12802" y="247"/>
                  <a:pt x="12707" y="363"/>
                  <a:pt x="12625" y="496"/>
                </a:cubicBezTo>
                <a:cubicBezTo>
                  <a:pt x="12442" y="793"/>
                  <a:pt x="12364" y="1165"/>
                  <a:pt x="12410" y="1518"/>
                </a:cubicBezTo>
                <a:cubicBezTo>
                  <a:pt x="12455" y="1861"/>
                  <a:pt x="12616" y="2150"/>
                  <a:pt x="12851" y="2311"/>
                </a:cubicBezTo>
                <a:cubicBezTo>
                  <a:pt x="13002" y="2415"/>
                  <a:pt x="13167" y="2421"/>
                  <a:pt x="13317" y="2325"/>
                </a:cubicBezTo>
                <a:cubicBezTo>
                  <a:pt x="13933" y="1932"/>
                  <a:pt x="14369" y="1461"/>
                  <a:pt x="14688" y="846"/>
                </a:cubicBezTo>
                <a:cubicBezTo>
                  <a:pt x="14822" y="588"/>
                  <a:pt x="14918" y="305"/>
                  <a:pt x="14978" y="0"/>
                </a:cubicBezTo>
                <a:lnTo>
                  <a:pt x="14947" y="0"/>
                </a:lnTo>
                <a:cubicBezTo>
                  <a:pt x="14888" y="294"/>
                  <a:pt x="14794" y="569"/>
                  <a:pt x="14665" y="818"/>
                </a:cubicBezTo>
                <a:cubicBezTo>
                  <a:pt x="14349" y="1428"/>
                  <a:pt x="13917" y="1892"/>
                  <a:pt x="13306" y="2282"/>
                </a:cubicBezTo>
                <a:cubicBezTo>
                  <a:pt x="13164" y="2373"/>
                  <a:pt x="13006" y="2369"/>
                  <a:pt x="12862" y="2271"/>
                </a:cubicBezTo>
                <a:cubicBezTo>
                  <a:pt x="12636" y="2115"/>
                  <a:pt x="12482" y="1837"/>
                  <a:pt x="12439" y="1508"/>
                </a:cubicBezTo>
                <a:cubicBezTo>
                  <a:pt x="12394" y="1170"/>
                  <a:pt x="12470" y="812"/>
                  <a:pt x="12647" y="526"/>
                </a:cubicBezTo>
                <a:cubicBezTo>
                  <a:pt x="12727" y="395"/>
                  <a:pt x="12820" y="281"/>
                  <a:pt x="12910" y="170"/>
                </a:cubicBezTo>
                <a:cubicBezTo>
                  <a:pt x="12955" y="115"/>
                  <a:pt x="12999" y="58"/>
                  <a:pt x="13043" y="0"/>
                </a:cubicBezTo>
                <a:lnTo>
                  <a:pt x="12999" y="0"/>
                </a:lnTo>
                <a:close/>
                <a:moveTo>
                  <a:pt x="16998" y="0"/>
                </a:moveTo>
                <a:cubicBezTo>
                  <a:pt x="16943" y="139"/>
                  <a:pt x="16879" y="268"/>
                  <a:pt x="16807" y="379"/>
                </a:cubicBezTo>
                <a:cubicBezTo>
                  <a:pt x="16388" y="1030"/>
                  <a:pt x="16035" y="1778"/>
                  <a:pt x="15694" y="2502"/>
                </a:cubicBezTo>
                <a:lnTo>
                  <a:pt x="15647" y="2603"/>
                </a:lnTo>
                <a:cubicBezTo>
                  <a:pt x="15203" y="3545"/>
                  <a:pt x="14663" y="4235"/>
                  <a:pt x="14041" y="4657"/>
                </a:cubicBezTo>
                <a:cubicBezTo>
                  <a:pt x="13696" y="4890"/>
                  <a:pt x="13353" y="5149"/>
                  <a:pt x="13021" y="5399"/>
                </a:cubicBezTo>
                <a:cubicBezTo>
                  <a:pt x="12892" y="5496"/>
                  <a:pt x="12763" y="5593"/>
                  <a:pt x="12633" y="5689"/>
                </a:cubicBezTo>
                <a:cubicBezTo>
                  <a:pt x="12103" y="6081"/>
                  <a:pt x="11577" y="6219"/>
                  <a:pt x="11025" y="6109"/>
                </a:cubicBezTo>
                <a:lnTo>
                  <a:pt x="11008" y="6105"/>
                </a:lnTo>
                <a:cubicBezTo>
                  <a:pt x="10813" y="6066"/>
                  <a:pt x="10612" y="6026"/>
                  <a:pt x="10411" y="6052"/>
                </a:cubicBezTo>
                <a:cubicBezTo>
                  <a:pt x="10179" y="6083"/>
                  <a:pt x="10037" y="6278"/>
                  <a:pt x="10010" y="6601"/>
                </a:cubicBezTo>
                <a:cubicBezTo>
                  <a:pt x="10006" y="6648"/>
                  <a:pt x="10001" y="6695"/>
                  <a:pt x="9997" y="6741"/>
                </a:cubicBezTo>
                <a:cubicBezTo>
                  <a:pt x="9986" y="6861"/>
                  <a:pt x="9975" y="6985"/>
                  <a:pt x="9971" y="7109"/>
                </a:cubicBezTo>
                <a:cubicBezTo>
                  <a:pt x="9955" y="7622"/>
                  <a:pt x="9812" y="8065"/>
                  <a:pt x="9559" y="8393"/>
                </a:cubicBezTo>
                <a:lnTo>
                  <a:pt x="9548" y="8406"/>
                </a:lnTo>
                <a:cubicBezTo>
                  <a:pt x="9151" y="8921"/>
                  <a:pt x="8741" y="9454"/>
                  <a:pt x="8414" y="10101"/>
                </a:cubicBezTo>
                <a:cubicBezTo>
                  <a:pt x="8351" y="10225"/>
                  <a:pt x="8284" y="10350"/>
                  <a:pt x="8220" y="10470"/>
                </a:cubicBezTo>
                <a:cubicBezTo>
                  <a:pt x="8031" y="10825"/>
                  <a:pt x="7835" y="11192"/>
                  <a:pt x="7698" y="11613"/>
                </a:cubicBezTo>
                <a:cubicBezTo>
                  <a:pt x="7505" y="12207"/>
                  <a:pt x="7222" y="12648"/>
                  <a:pt x="6836" y="12964"/>
                </a:cubicBezTo>
                <a:cubicBezTo>
                  <a:pt x="6563" y="13187"/>
                  <a:pt x="6347" y="13480"/>
                  <a:pt x="6193" y="13835"/>
                </a:cubicBezTo>
                <a:cubicBezTo>
                  <a:pt x="5936" y="14431"/>
                  <a:pt x="5663" y="15066"/>
                  <a:pt x="5409" y="15704"/>
                </a:cubicBezTo>
                <a:cubicBezTo>
                  <a:pt x="5206" y="16214"/>
                  <a:pt x="5131" y="16832"/>
                  <a:pt x="5185" y="17542"/>
                </a:cubicBezTo>
                <a:cubicBezTo>
                  <a:pt x="5215" y="17931"/>
                  <a:pt x="5348" y="18265"/>
                  <a:pt x="5579" y="18536"/>
                </a:cubicBezTo>
                <a:cubicBezTo>
                  <a:pt x="5939" y="18957"/>
                  <a:pt x="6279" y="19164"/>
                  <a:pt x="6624" y="19164"/>
                </a:cubicBezTo>
                <a:cubicBezTo>
                  <a:pt x="6773" y="19164"/>
                  <a:pt x="6923" y="19126"/>
                  <a:pt x="7076" y="19049"/>
                </a:cubicBezTo>
                <a:cubicBezTo>
                  <a:pt x="7246" y="18965"/>
                  <a:pt x="7425" y="18906"/>
                  <a:pt x="7598" y="18849"/>
                </a:cubicBezTo>
                <a:lnTo>
                  <a:pt x="7656" y="18831"/>
                </a:lnTo>
                <a:cubicBezTo>
                  <a:pt x="7967" y="18729"/>
                  <a:pt x="8260" y="18505"/>
                  <a:pt x="8553" y="18146"/>
                </a:cubicBezTo>
                <a:cubicBezTo>
                  <a:pt x="8750" y="17904"/>
                  <a:pt x="8963" y="17653"/>
                  <a:pt x="9203" y="17481"/>
                </a:cubicBezTo>
                <a:cubicBezTo>
                  <a:pt x="9498" y="17268"/>
                  <a:pt x="9776" y="17000"/>
                  <a:pt x="10045" y="16741"/>
                </a:cubicBezTo>
                <a:cubicBezTo>
                  <a:pt x="10084" y="16703"/>
                  <a:pt x="10122" y="16665"/>
                  <a:pt x="10161" y="16628"/>
                </a:cubicBezTo>
                <a:cubicBezTo>
                  <a:pt x="10363" y="16434"/>
                  <a:pt x="10588" y="16334"/>
                  <a:pt x="10846" y="16322"/>
                </a:cubicBezTo>
                <a:cubicBezTo>
                  <a:pt x="10918" y="16319"/>
                  <a:pt x="10989" y="16332"/>
                  <a:pt x="11059" y="16345"/>
                </a:cubicBezTo>
                <a:cubicBezTo>
                  <a:pt x="11108" y="16354"/>
                  <a:pt x="11158" y="16362"/>
                  <a:pt x="11208" y="16366"/>
                </a:cubicBezTo>
                <a:cubicBezTo>
                  <a:pt x="11578" y="16392"/>
                  <a:pt x="11945" y="16298"/>
                  <a:pt x="12330" y="16078"/>
                </a:cubicBezTo>
                <a:cubicBezTo>
                  <a:pt x="12812" y="15802"/>
                  <a:pt x="13271" y="15891"/>
                  <a:pt x="13734" y="16352"/>
                </a:cubicBezTo>
                <a:cubicBezTo>
                  <a:pt x="13765" y="16382"/>
                  <a:pt x="13796" y="16414"/>
                  <a:pt x="13826" y="16445"/>
                </a:cubicBezTo>
                <a:cubicBezTo>
                  <a:pt x="13996" y="16616"/>
                  <a:pt x="14172" y="16792"/>
                  <a:pt x="14361" y="16927"/>
                </a:cubicBezTo>
                <a:cubicBezTo>
                  <a:pt x="14585" y="17086"/>
                  <a:pt x="14824" y="17085"/>
                  <a:pt x="15017" y="16924"/>
                </a:cubicBezTo>
                <a:cubicBezTo>
                  <a:pt x="15197" y="16774"/>
                  <a:pt x="15316" y="16499"/>
                  <a:pt x="15344" y="16171"/>
                </a:cubicBezTo>
                <a:cubicBezTo>
                  <a:pt x="15366" y="15909"/>
                  <a:pt x="15368" y="15656"/>
                  <a:pt x="15351" y="15396"/>
                </a:cubicBezTo>
                <a:cubicBezTo>
                  <a:pt x="15323" y="14958"/>
                  <a:pt x="15323" y="14608"/>
                  <a:pt x="15353" y="14295"/>
                </a:cubicBezTo>
                <a:cubicBezTo>
                  <a:pt x="15422" y="13580"/>
                  <a:pt x="15717" y="13065"/>
                  <a:pt x="16026" y="12616"/>
                </a:cubicBezTo>
                <a:cubicBezTo>
                  <a:pt x="16179" y="12393"/>
                  <a:pt x="16354" y="12130"/>
                  <a:pt x="16498" y="11829"/>
                </a:cubicBezTo>
                <a:cubicBezTo>
                  <a:pt x="16650" y="11513"/>
                  <a:pt x="16800" y="11187"/>
                  <a:pt x="16944" y="10871"/>
                </a:cubicBezTo>
                <a:cubicBezTo>
                  <a:pt x="17094" y="10542"/>
                  <a:pt x="17250" y="10201"/>
                  <a:pt x="17408" y="9872"/>
                </a:cubicBezTo>
                <a:cubicBezTo>
                  <a:pt x="17626" y="9420"/>
                  <a:pt x="17882" y="9224"/>
                  <a:pt x="18213" y="9256"/>
                </a:cubicBezTo>
                <a:cubicBezTo>
                  <a:pt x="18533" y="9287"/>
                  <a:pt x="18867" y="9194"/>
                  <a:pt x="19203" y="8980"/>
                </a:cubicBezTo>
                <a:cubicBezTo>
                  <a:pt x="19362" y="8879"/>
                  <a:pt x="19572" y="8771"/>
                  <a:pt x="19793" y="8831"/>
                </a:cubicBezTo>
                <a:cubicBezTo>
                  <a:pt x="20233" y="8950"/>
                  <a:pt x="20745" y="9131"/>
                  <a:pt x="21213" y="9577"/>
                </a:cubicBezTo>
                <a:cubicBezTo>
                  <a:pt x="21242" y="9604"/>
                  <a:pt x="21271" y="9633"/>
                  <a:pt x="21299" y="9661"/>
                </a:cubicBezTo>
                <a:cubicBezTo>
                  <a:pt x="21376" y="9738"/>
                  <a:pt x="21455" y="9816"/>
                  <a:pt x="21540" y="9875"/>
                </a:cubicBezTo>
                <a:cubicBezTo>
                  <a:pt x="21559" y="9888"/>
                  <a:pt x="21579" y="9900"/>
                  <a:pt x="21600" y="9911"/>
                </a:cubicBezTo>
                <a:lnTo>
                  <a:pt x="21600" y="9866"/>
                </a:lnTo>
                <a:cubicBezTo>
                  <a:pt x="21584" y="9857"/>
                  <a:pt x="21568" y="9846"/>
                  <a:pt x="21552" y="9835"/>
                </a:cubicBezTo>
                <a:cubicBezTo>
                  <a:pt x="21468" y="9778"/>
                  <a:pt x="21391" y="9700"/>
                  <a:pt x="21316" y="9624"/>
                </a:cubicBezTo>
                <a:cubicBezTo>
                  <a:pt x="21287" y="9596"/>
                  <a:pt x="21258" y="9567"/>
                  <a:pt x="21229" y="9539"/>
                </a:cubicBezTo>
                <a:cubicBezTo>
                  <a:pt x="20757" y="9090"/>
                  <a:pt x="20241" y="8907"/>
                  <a:pt x="19798" y="8787"/>
                </a:cubicBezTo>
                <a:cubicBezTo>
                  <a:pt x="19569" y="8725"/>
                  <a:pt x="19354" y="8835"/>
                  <a:pt x="19191" y="8939"/>
                </a:cubicBezTo>
                <a:cubicBezTo>
                  <a:pt x="18859" y="9150"/>
                  <a:pt x="18531" y="9243"/>
                  <a:pt x="18215" y="9212"/>
                </a:cubicBezTo>
                <a:cubicBezTo>
                  <a:pt x="17872" y="9179"/>
                  <a:pt x="17608" y="9380"/>
                  <a:pt x="17384" y="9846"/>
                </a:cubicBezTo>
                <a:cubicBezTo>
                  <a:pt x="17226" y="10176"/>
                  <a:pt x="17070" y="10516"/>
                  <a:pt x="16920" y="10845"/>
                </a:cubicBezTo>
                <a:cubicBezTo>
                  <a:pt x="16776" y="11160"/>
                  <a:pt x="16626" y="11488"/>
                  <a:pt x="16475" y="11803"/>
                </a:cubicBezTo>
                <a:cubicBezTo>
                  <a:pt x="16332" y="12101"/>
                  <a:pt x="16158" y="12363"/>
                  <a:pt x="16005" y="12584"/>
                </a:cubicBezTo>
                <a:cubicBezTo>
                  <a:pt x="15693" y="13039"/>
                  <a:pt x="15395" y="13560"/>
                  <a:pt x="15325" y="14288"/>
                </a:cubicBezTo>
                <a:cubicBezTo>
                  <a:pt x="15294" y="14605"/>
                  <a:pt x="15293" y="14958"/>
                  <a:pt x="15322" y="15399"/>
                </a:cubicBezTo>
                <a:cubicBezTo>
                  <a:pt x="15338" y="15656"/>
                  <a:pt x="15335" y="15907"/>
                  <a:pt x="15314" y="16166"/>
                </a:cubicBezTo>
                <a:cubicBezTo>
                  <a:pt x="15287" y="16479"/>
                  <a:pt x="15175" y="16741"/>
                  <a:pt x="15004" y="16884"/>
                </a:cubicBezTo>
                <a:cubicBezTo>
                  <a:pt x="14819" y="17039"/>
                  <a:pt x="14589" y="17039"/>
                  <a:pt x="14374" y="16886"/>
                </a:cubicBezTo>
                <a:cubicBezTo>
                  <a:pt x="14187" y="16753"/>
                  <a:pt x="14011" y="16577"/>
                  <a:pt x="13842" y="16407"/>
                </a:cubicBezTo>
                <a:cubicBezTo>
                  <a:pt x="13812" y="16376"/>
                  <a:pt x="13781" y="16346"/>
                  <a:pt x="13750" y="16315"/>
                </a:cubicBezTo>
                <a:cubicBezTo>
                  <a:pt x="13279" y="15846"/>
                  <a:pt x="12811" y="15754"/>
                  <a:pt x="12319" y="16036"/>
                </a:cubicBezTo>
                <a:cubicBezTo>
                  <a:pt x="11938" y="16254"/>
                  <a:pt x="11576" y="16347"/>
                  <a:pt x="11210" y="16321"/>
                </a:cubicBezTo>
                <a:cubicBezTo>
                  <a:pt x="11161" y="16317"/>
                  <a:pt x="11111" y="16309"/>
                  <a:pt x="11063" y="16300"/>
                </a:cubicBezTo>
                <a:cubicBezTo>
                  <a:pt x="10992" y="16287"/>
                  <a:pt x="10919" y="16275"/>
                  <a:pt x="10845" y="16278"/>
                </a:cubicBezTo>
                <a:cubicBezTo>
                  <a:pt x="10581" y="16290"/>
                  <a:pt x="10353" y="16392"/>
                  <a:pt x="10146" y="16590"/>
                </a:cubicBezTo>
                <a:cubicBezTo>
                  <a:pt x="10107" y="16627"/>
                  <a:pt x="10068" y="16665"/>
                  <a:pt x="10030" y="16702"/>
                </a:cubicBezTo>
                <a:cubicBezTo>
                  <a:pt x="9761" y="16961"/>
                  <a:pt x="9484" y="17229"/>
                  <a:pt x="9190" y="17440"/>
                </a:cubicBezTo>
                <a:cubicBezTo>
                  <a:pt x="8947" y="17615"/>
                  <a:pt x="8733" y="17867"/>
                  <a:pt x="8534" y="18111"/>
                </a:cubicBezTo>
                <a:cubicBezTo>
                  <a:pt x="8245" y="18465"/>
                  <a:pt x="7956" y="18687"/>
                  <a:pt x="7649" y="18788"/>
                </a:cubicBezTo>
                <a:lnTo>
                  <a:pt x="7592" y="18806"/>
                </a:lnTo>
                <a:cubicBezTo>
                  <a:pt x="7418" y="18862"/>
                  <a:pt x="7239" y="18921"/>
                  <a:pt x="7067" y="19007"/>
                </a:cubicBezTo>
                <a:cubicBezTo>
                  <a:pt x="6571" y="19254"/>
                  <a:pt x="6103" y="19093"/>
                  <a:pt x="5597" y="18501"/>
                </a:cubicBezTo>
                <a:cubicBezTo>
                  <a:pt x="5372" y="18237"/>
                  <a:pt x="5244" y="17913"/>
                  <a:pt x="5215" y="17537"/>
                </a:cubicBezTo>
                <a:cubicBezTo>
                  <a:pt x="5161" y="16837"/>
                  <a:pt x="5235" y="16229"/>
                  <a:pt x="5434" y="15728"/>
                </a:cubicBezTo>
                <a:cubicBezTo>
                  <a:pt x="5688" y="15091"/>
                  <a:pt x="5960" y="14456"/>
                  <a:pt x="6218" y="13860"/>
                </a:cubicBezTo>
                <a:cubicBezTo>
                  <a:pt x="6368" y="13511"/>
                  <a:pt x="6581" y="13223"/>
                  <a:pt x="6851" y="13003"/>
                </a:cubicBezTo>
                <a:cubicBezTo>
                  <a:pt x="7242" y="12683"/>
                  <a:pt x="7528" y="12235"/>
                  <a:pt x="7724" y="11633"/>
                </a:cubicBezTo>
                <a:cubicBezTo>
                  <a:pt x="7860" y="11217"/>
                  <a:pt x="8055" y="10852"/>
                  <a:pt x="8243" y="10499"/>
                </a:cubicBezTo>
                <a:cubicBezTo>
                  <a:pt x="8307" y="10378"/>
                  <a:pt x="8374" y="10253"/>
                  <a:pt x="8438" y="10128"/>
                </a:cubicBezTo>
                <a:cubicBezTo>
                  <a:pt x="8763" y="9485"/>
                  <a:pt x="9171" y="8954"/>
                  <a:pt x="9567" y="8441"/>
                </a:cubicBezTo>
                <a:lnTo>
                  <a:pt x="9578" y="8427"/>
                </a:lnTo>
                <a:cubicBezTo>
                  <a:pt x="9837" y="8091"/>
                  <a:pt x="9984" y="7635"/>
                  <a:pt x="10001" y="7111"/>
                </a:cubicBezTo>
                <a:cubicBezTo>
                  <a:pt x="10005" y="6989"/>
                  <a:pt x="10016" y="6867"/>
                  <a:pt x="10027" y="6748"/>
                </a:cubicBezTo>
                <a:cubicBezTo>
                  <a:pt x="10031" y="6701"/>
                  <a:pt x="10036" y="6654"/>
                  <a:pt x="10040" y="6607"/>
                </a:cubicBezTo>
                <a:cubicBezTo>
                  <a:pt x="10065" y="6307"/>
                  <a:pt x="10198" y="6127"/>
                  <a:pt x="10414" y="6098"/>
                </a:cubicBezTo>
                <a:cubicBezTo>
                  <a:pt x="10458" y="6092"/>
                  <a:pt x="10503" y="6090"/>
                  <a:pt x="10547" y="6090"/>
                </a:cubicBezTo>
                <a:cubicBezTo>
                  <a:pt x="10701" y="6090"/>
                  <a:pt x="10855" y="6120"/>
                  <a:pt x="11004" y="6150"/>
                </a:cubicBezTo>
                <a:lnTo>
                  <a:pt x="11021" y="6152"/>
                </a:lnTo>
                <a:cubicBezTo>
                  <a:pt x="11579" y="6264"/>
                  <a:pt x="12111" y="6125"/>
                  <a:pt x="12646" y="5729"/>
                </a:cubicBezTo>
                <a:cubicBezTo>
                  <a:pt x="12776" y="5633"/>
                  <a:pt x="12905" y="5535"/>
                  <a:pt x="13034" y="5438"/>
                </a:cubicBezTo>
                <a:cubicBezTo>
                  <a:pt x="13366" y="5189"/>
                  <a:pt x="13708" y="4931"/>
                  <a:pt x="14053" y="4698"/>
                </a:cubicBezTo>
                <a:cubicBezTo>
                  <a:pt x="14680" y="4273"/>
                  <a:pt x="15225" y="3577"/>
                  <a:pt x="15672" y="2629"/>
                </a:cubicBezTo>
                <a:lnTo>
                  <a:pt x="15719" y="2528"/>
                </a:lnTo>
                <a:cubicBezTo>
                  <a:pt x="16059" y="1805"/>
                  <a:pt x="16411" y="1059"/>
                  <a:pt x="16829" y="411"/>
                </a:cubicBezTo>
                <a:cubicBezTo>
                  <a:pt x="16906" y="290"/>
                  <a:pt x="16974" y="151"/>
                  <a:pt x="17033" y="0"/>
                </a:cubicBezTo>
                <a:lnTo>
                  <a:pt x="16998" y="0"/>
                </a:lnTo>
                <a:close/>
                <a:moveTo>
                  <a:pt x="17321" y="0"/>
                </a:moveTo>
                <a:cubicBezTo>
                  <a:pt x="17246" y="225"/>
                  <a:pt x="17141" y="442"/>
                  <a:pt x="17002" y="658"/>
                </a:cubicBezTo>
                <a:cubicBezTo>
                  <a:pt x="16606" y="1268"/>
                  <a:pt x="16299" y="1989"/>
                  <a:pt x="16003" y="2686"/>
                </a:cubicBezTo>
                <a:cubicBezTo>
                  <a:pt x="15943" y="2827"/>
                  <a:pt x="15883" y="2968"/>
                  <a:pt x="15822" y="3108"/>
                </a:cubicBezTo>
                <a:cubicBezTo>
                  <a:pt x="15520" y="3806"/>
                  <a:pt x="15195" y="4326"/>
                  <a:pt x="14828" y="4698"/>
                </a:cubicBezTo>
                <a:cubicBezTo>
                  <a:pt x="14639" y="4889"/>
                  <a:pt x="14416" y="5034"/>
                  <a:pt x="14123" y="5155"/>
                </a:cubicBezTo>
                <a:cubicBezTo>
                  <a:pt x="13719" y="5322"/>
                  <a:pt x="13354" y="5605"/>
                  <a:pt x="13050" y="5860"/>
                </a:cubicBezTo>
                <a:cubicBezTo>
                  <a:pt x="12541" y="6288"/>
                  <a:pt x="11980" y="6685"/>
                  <a:pt x="11335" y="6686"/>
                </a:cubicBezTo>
                <a:cubicBezTo>
                  <a:pt x="11231" y="6686"/>
                  <a:pt x="11126" y="6727"/>
                  <a:pt x="11024" y="6766"/>
                </a:cubicBezTo>
                <a:lnTo>
                  <a:pt x="10988" y="6779"/>
                </a:lnTo>
                <a:cubicBezTo>
                  <a:pt x="10746" y="6871"/>
                  <a:pt x="10573" y="7083"/>
                  <a:pt x="10474" y="7409"/>
                </a:cubicBezTo>
                <a:cubicBezTo>
                  <a:pt x="10297" y="7990"/>
                  <a:pt x="10112" y="8387"/>
                  <a:pt x="9875" y="8695"/>
                </a:cubicBezTo>
                <a:cubicBezTo>
                  <a:pt x="9773" y="8828"/>
                  <a:pt x="9659" y="8942"/>
                  <a:pt x="9549" y="9052"/>
                </a:cubicBezTo>
                <a:cubicBezTo>
                  <a:pt x="9476" y="9126"/>
                  <a:pt x="9400" y="9201"/>
                  <a:pt x="9328" y="9282"/>
                </a:cubicBezTo>
                <a:cubicBezTo>
                  <a:pt x="8832" y="9841"/>
                  <a:pt x="8490" y="10598"/>
                  <a:pt x="8248" y="11194"/>
                </a:cubicBezTo>
                <a:cubicBezTo>
                  <a:pt x="8055" y="11669"/>
                  <a:pt x="7968" y="12178"/>
                  <a:pt x="7989" y="12706"/>
                </a:cubicBezTo>
                <a:cubicBezTo>
                  <a:pt x="7997" y="12914"/>
                  <a:pt x="7934" y="13035"/>
                  <a:pt x="7787" y="13087"/>
                </a:cubicBezTo>
                <a:cubicBezTo>
                  <a:pt x="7746" y="13102"/>
                  <a:pt x="7705" y="13115"/>
                  <a:pt x="7664" y="13129"/>
                </a:cubicBezTo>
                <a:cubicBezTo>
                  <a:pt x="7443" y="13205"/>
                  <a:pt x="7215" y="13283"/>
                  <a:pt x="7003" y="13445"/>
                </a:cubicBezTo>
                <a:cubicBezTo>
                  <a:pt x="6729" y="13654"/>
                  <a:pt x="6534" y="13930"/>
                  <a:pt x="6405" y="14284"/>
                </a:cubicBezTo>
                <a:cubicBezTo>
                  <a:pt x="6215" y="14808"/>
                  <a:pt x="5995" y="15429"/>
                  <a:pt x="5798" y="16078"/>
                </a:cubicBezTo>
                <a:cubicBezTo>
                  <a:pt x="5659" y="16535"/>
                  <a:pt x="5617" y="16956"/>
                  <a:pt x="5672" y="17366"/>
                </a:cubicBezTo>
                <a:cubicBezTo>
                  <a:pt x="5771" y="18107"/>
                  <a:pt x="6157" y="18559"/>
                  <a:pt x="6632" y="18491"/>
                </a:cubicBezTo>
                <a:cubicBezTo>
                  <a:pt x="7199" y="18409"/>
                  <a:pt x="7854" y="18230"/>
                  <a:pt x="8412" y="17526"/>
                </a:cubicBezTo>
                <a:cubicBezTo>
                  <a:pt x="8562" y="17337"/>
                  <a:pt x="8730" y="17173"/>
                  <a:pt x="8893" y="17013"/>
                </a:cubicBezTo>
                <a:cubicBezTo>
                  <a:pt x="8980" y="16928"/>
                  <a:pt x="9070" y="16840"/>
                  <a:pt x="9156" y="16749"/>
                </a:cubicBezTo>
                <a:cubicBezTo>
                  <a:pt x="9261" y="16638"/>
                  <a:pt x="9339" y="16517"/>
                  <a:pt x="9394" y="16379"/>
                </a:cubicBezTo>
                <a:cubicBezTo>
                  <a:pt x="9583" y="15905"/>
                  <a:pt x="9514" y="15530"/>
                  <a:pt x="9161" y="15126"/>
                </a:cubicBezTo>
                <a:cubicBezTo>
                  <a:pt x="8790" y="14700"/>
                  <a:pt x="8519" y="14310"/>
                  <a:pt x="8308" y="13898"/>
                </a:cubicBezTo>
                <a:cubicBezTo>
                  <a:pt x="8217" y="13720"/>
                  <a:pt x="8165" y="13561"/>
                  <a:pt x="8143" y="13396"/>
                </a:cubicBezTo>
                <a:cubicBezTo>
                  <a:pt x="8131" y="13310"/>
                  <a:pt x="8136" y="13247"/>
                  <a:pt x="8157" y="13210"/>
                </a:cubicBezTo>
                <a:cubicBezTo>
                  <a:pt x="8176" y="13176"/>
                  <a:pt x="8210" y="13159"/>
                  <a:pt x="8258" y="13162"/>
                </a:cubicBezTo>
                <a:cubicBezTo>
                  <a:pt x="9027" y="13203"/>
                  <a:pt x="9609" y="13473"/>
                  <a:pt x="10091" y="14012"/>
                </a:cubicBezTo>
                <a:cubicBezTo>
                  <a:pt x="10424" y="14385"/>
                  <a:pt x="10726" y="14617"/>
                  <a:pt x="11041" y="14741"/>
                </a:cubicBezTo>
                <a:cubicBezTo>
                  <a:pt x="11180" y="14796"/>
                  <a:pt x="11328" y="14875"/>
                  <a:pt x="11507" y="14990"/>
                </a:cubicBezTo>
                <a:cubicBezTo>
                  <a:pt x="11826" y="15194"/>
                  <a:pt x="12126" y="15278"/>
                  <a:pt x="12425" y="15246"/>
                </a:cubicBezTo>
                <a:cubicBezTo>
                  <a:pt x="12919" y="15194"/>
                  <a:pt x="13407" y="15369"/>
                  <a:pt x="13961" y="15801"/>
                </a:cubicBezTo>
                <a:cubicBezTo>
                  <a:pt x="14116" y="15922"/>
                  <a:pt x="14281" y="15982"/>
                  <a:pt x="14436" y="16033"/>
                </a:cubicBezTo>
                <a:cubicBezTo>
                  <a:pt x="14586" y="16083"/>
                  <a:pt x="14751" y="15967"/>
                  <a:pt x="14837" y="15751"/>
                </a:cubicBezTo>
                <a:cubicBezTo>
                  <a:pt x="14930" y="15518"/>
                  <a:pt x="14975" y="15237"/>
                  <a:pt x="14976" y="14866"/>
                </a:cubicBezTo>
                <a:cubicBezTo>
                  <a:pt x="14979" y="13931"/>
                  <a:pt x="15206" y="13134"/>
                  <a:pt x="15673" y="12430"/>
                </a:cubicBezTo>
                <a:cubicBezTo>
                  <a:pt x="15931" y="12040"/>
                  <a:pt x="16147" y="11588"/>
                  <a:pt x="16356" y="11151"/>
                </a:cubicBezTo>
                <a:cubicBezTo>
                  <a:pt x="16465" y="10923"/>
                  <a:pt x="16578" y="10687"/>
                  <a:pt x="16695" y="10463"/>
                </a:cubicBezTo>
                <a:cubicBezTo>
                  <a:pt x="16994" y="9893"/>
                  <a:pt x="17188" y="9211"/>
                  <a:pt x="17307" y="8318"/>
                </a:cubicBezTo>
                <a:cubicBezTo>
                  <a:pt x="17372" y="7831"/>
                  <a:pt x="17268" y="7383"/>
                  <a:pt x="17146" y="6928"/>
                </a:cubicBezTo>
                <a:lnTo>
                  <a:pt x="17141" y="6909"/>
                </a:lnTo>
                <a:cubicBezTo>
                  <a:pt x="17082" y="6687"/>
                  <a:pt x="17026" y="6475"/>
                  <a:pt x="17025" y="6233"/>
                </a:cubicBezTo>
                <a:cubicBezTo>
                  <a:pt x="17025" y="5988"/>
                  <a:pt x="17077" y="5847"/>
                  <a:pt x="17197" y="5772"/>
                </a:cubicBezTo>
                <a:cubicBezTo>
                  <a:pt x="17302" y="5707"/>
                  <a:pt x="17476" y="5794"/>
                  <a:pt x="17562" y="5954"/>
                </a:cubicBezTo>
                <a:cubicBezTo>
                  <a:pt x="17712" y="6236"/>
                  <a:pt x="17758" y="6573"/>
                  <a:pt x="17714" y="7051"/>
                </a:cubicBezTo>
                <a:cubicBezTo>
                  <a:pt x="17695" y="7252"/>
                  <a:pt x="17681" y="7489"/>
                  <a:pt x="17716" y="7719"/>
                </a:cubicBezTo>
                <a:cubicBezTo>
                  <a:pt x="17778" y="8133"/>
                  <a:pt x="18084" y="8477"/>
                  <a:pt x="18412" y="8501"/>
                </a:cubicBezTo>
                <a:cubicBezTo>
                  <a:pt x="18562" y="8512"/>
                  <a:pt x="18756" y="8506"/>
                  <a:pt x="18930" y="8354"/>
                </a:cubicBezTo>
                <a:cubicBezTo>
                  <a:pt x="19305" y="8028"/>
                  <a:pt x="19701" y="8027"/>
                  <a:pt x="20176" y="8352"/>
                </a:cubicBezTo>
                <a:cubicBezTo>
                  <a:pt x="20343" y="8466"/>
                  <a:pt x="20512" y="8550"/>
                  <a:pt x="20678" y="8602"/>
                </a:cubicBezTo>
                <a:cubicBezTo>
                  <a:pt x="20943" y="8686"/>
                  <a:pt x="21189" y="8862"/>
                  <a:pt x="21426" y="9033"/>
                </a:cubicBezTo>
                <a:cubicBezTo>
                  <a:pt x="21483" y="9074"/>
                  <a:pt x="21542" y="9114"/>
                  <a:pt x="21600" y="9154"/>
                </a:cubicBezTo>
                <a:lnTo>
                  <a:pt x="21600" y="9104"/>
                </a:lnTo>
                <a:cubicBezTo>
                  <a:pt x="21546" y="9066"/>
                  <a:pt x="21491" y="9030"/>
                  <a:pt x="21438" y="8992"/>
                </a:cubicBezTo>
                <a:cubicBezTo>
                  <a:pt x="21200" y="8821"/>
                  <a:pt x="20953" y="8643"/>
                  <a:pt x="20685" y="8559"/>
                </a:cubicBezTo>
                <a:cubicBezTo>
                  <a:pt x="20520" y="8507"/>
                  <a:pt x="20354" y="8423"/>
                  <a:pt x="20189" y="8311"/>
                </a:cubicBezTo>
                <a:cubicBezTo>
                  <a:pt x="19704" y="7980"/>
                  <a:pt x="19300" y="7982"/>
                  <a:pt x="18916" y="8316"/>
                </a:cubicBezTo>
                <a:cubicBezTo>
                  <a:pt x="18749" y="8462"/>
                  <a:pt x="18559" y="8468"/>
                  <a:pt x="18413" y="8457"/>
                </a:cubicBezTo>
                <a:cubicBezTo>
                  <a:pt x="18103" y="8434"/>
                  <a:pt x="17803" y="8099"/>
                  <a:pt x="17744" y="7710"/>
                </a:cubicBezTo>
                <a:cubicBezTo>
                  <a:pt x="17711" y="7487"/>
                  <a:pt x="17725" y="7255"/>
                  <a:pt x="17744" y="7058"/>
                </a:cubicBezTo>
                <a:cubicBezTo>
                  <a:pt x="17790" y="6567"/>
                  <a:pt x="17740" y="6217"/>
                  <a:pt x="17584" y="5926"/>
                </a:cubicBezTo>
                <a:cubicBezTo>
                  <a:pt x="17489" y="5749"/>
                  <a:pt x="17304" y="5657"/>
                  <a:pt x="17186" y="5730"/>
                </a:cubicBezTo>
                <a:cubicBezTo>
                  <a:pt x="17056" y="5811"/>
                  <a:pt x="16995" y="5971"/>
                  <a:pt x="16995" y="6233"/>
                </a:cubicBezTo>
                <a:cubicBezTo>
                  <a:pt x="16996" y="6484"/>
                  <a:pt x="17056" y="6709"/>
                  <a:pt x="17114" y="6926"/>
                </a:cubicBezTo>
                <a:lnTo>
                  <a:pt x="17119" y="6944"/>
                </a:lnTo>
                <a:cubicBezTo>
                  <a:pt x="17239" y="7392"/>
                  <a:pt x="17341" y="7834"/>
                  <a:pt x="17278" y="8308"/>
                </a:cubicBezTo>
                <a:cubicBezTo>
                  <a:pt x="17160" y="9195"/>
                  <a:pt x="16967" y="9872"/>
                  <a:pt x="16672" y="10436"/>
                </a:cubicBezTo>
                <a:cubicBezTo>
                  <a:pt x="16554" y="10661"/>
                  <a:pt x="16442" y="10896"/>
                  <a:pt x="16333" y="11124"/>
                </a:cubicBezTo>
                <a:cubicBezTo>
                  <a:pt x="16124" y="11560"/>
                  <a:pt x="15909" y="12009"/>
                  <a:pt x="15652" y="12397"/>
                </a:cubicBezTo>
                <a:cubicBezTo>
                  <a:pt x="15180" y="13110"/>
                  <a:pt x="14949" y="13917"/>
                  <a:pt x="14946" y="14864"/>
                </a:cubicBezTo>
                <a:cubicBezTo>
                  <a:pt x="14945" y="15228"/>
                  <a:pt x="14902" y="15502"/>
                  <a:pt x="14812" y="15728"/>
                </a:cubicBezTo>
                <a:cubicBezTo>
                  <a:pt x="14732" y="15927"/>
                  <a:pt x="14580" y="16035"/>
                  <a:pt x="14442" y="15989"/>
                </a:cubicBezTo>
                <a:cubicBezTo>
                  <a:pt x="14289" y="15939"/>
                  <a:pt x="14126" y="15879"/>
                  <a:pt x="13974" y="15761"/>
                </a:cubicBezTo>
                <a:cubicBezTo>
                  <a:pt x="13415" y="15325"/>
                  <a:pt x="12922" y="15148"/>
                  <a:pt x="12423" y="15201"/>
                </a:cubicBezTo>
                <a:cubicBezTo>
                  <a:pt x="12129" y="15233"/>
                  <a:pt x="11833" y="15151"/>
                  <a:pt x="11519" y="14949"/>
                </a:cubicBezTo>
                <a:cubicBezTo>
                  <a:pt x="11338" y="14833"/>
                  <a:pt x="11188" y="14753"/>
                  <a:pt x="11049" y="14698"/>
                </a:cubicBezTo>
                <a:cubicBezTo>
                  <a:pt x="10737" y="14575"/>
                  <a:pt x="10439" y="14345"/>
                  <a:pt x="10109" y="13976"/>
                </a:cubicBezTo>
                <a:cubicBezTo>
                  <a:pt x="9622" y="13431"/>
                  <a:pt x="9034" y="13158"/>
                  <a:pt x="8259" y="13117"/>
                </a:cubicBezTo>
                <a:cubicBezTo>
                  <a:pt x="8201" y="13114"/>
                  <a:pt x="8159" y="13135"/>
                  <a:pt x="8134" y="13180"/>
                </a:cubicBezTo>
                <a:cubicBezTo>
                  <a:pt x="8107" y="13229"/>
                  <a:pt x="8100" y="13302"/>
                  <a:pt x="8114" y="13404"/>
                </a:cubicBezTo>
                <a:cubicBezTo>
                  <a:pt x="8137" y="13576"/>
                  <a:pt x="8191" y="13742"/>
                  <a:pt x="8285" y="13926"/>
                </a:cubicBezTo>
                <a:cubicBezTo>
                  <a:pt x="8497" y="14340"/>
                  <a:pt x="8770" y="14733"/>
                  <a:pt x="9143" y="15161"/>
                </a:cubicBezTo>
                <a:cubicBezTo>
                  <a:pt x="9481" y="15548"/>
                  <a:pt x="9548" y="15906"/>
                  <a:pt x="9369" y="16356"/>
                </a:cubicBezTo>
                <a:cubicBezTo>
                  <a:pt x="9316" y="16489"/>
                  <a:pt x="9240" y="16605"/>
                  <a:pt x="9139" y="16712"/>
                </a:cubicBezTo>
                <a:cubicBezTo>
                  <a:pt x="9053" y="16803"/>
                  <a:pt x="8963" y="16891"/>
                  <a:pt x="8877" y="16976"/>
                </a:cubicBezTo>
                <a:cubicBezTo>
                  <a:pt x="8713" y="17136"/>
                  <a:pt x="8545" y="17301"/>
                  <a:pt x="8393" y="17492"/>
                </a:cubicBezTo>
                <a:cubicBezTo>
                  <a:pt x="7841" y="18188"/>
                  <a:pt x="7191" y="18364"/>
                  <a:pt x="6629" y="18446"/>
                </a:cubicBezTo>
                <a:cubicBezTo>
                  <a:pt x="6169" y="18512"/>
                  <a:pt x="5797" y="18074"/>
                  <a:pt x="5701" y="17356"/>
                </a:cubicBezTo>
                <a:cubicBezTo>
                  <a:pt x="5648" y="16957"/>
                  <a:pt x="5688" y="16545"/>
                  <a:pt x="5825" y="16098"/>
                </a:cubicBezTo>
                <a:cubicBezTo>
                  <a:pt x="6022" y="15450"/>
                  <a:pt x="6242" y="14827"/>
                  <a:pt x="6431" y="14304"/>
                </a:cubicBezTo>
                <a:cubicBezTo>
                  <a:pt x="6557" y="13958"/>
                  <a:pt x="6748" y="13691"/>
                  <a:pt x="7016" y="13486"/>
                </a:cubicBezTo>
                <a:cubicBezTo>
                  <a:pt x="7225" y="13327"/>
                  <a:pt x="7451" y="13248"/>
                  <a:pt x="7670" y="13173"/>
                </a:cubicBezTo>
                <a:cubicBezTo>
                  <a:pt x="7711" y="13159"/>
                  <a:pt x="7753" y="13145"/>
                  <a:pt x="7794" y="13131"/>
                </a:cubicBezTo>
                <a:cubicBezTo>
                  <a:pt x="7954" y="13073"/>
                  <a:pt x="8028" y="12934"/>
                  <a:pt x="8019" y="12704"/>
                </a:cubicBezTo>
                <a:cubicBezTo>
                  <a:pt x="7999" y="12185"/>
                  <a:pt x="8084" y="11685"/>
                  <a:pt x="8273" y="11218"/>
                </a:cubicBezTo>
                <a:cubicBezTo>
                  <a:pt x="8514" y="10624"/>
                  <a:pt x="8854" y="9874"/>
                  <a:pt x="9346" y="9319"/>
                </a:cubicBezTo>
                <a:cubicBezTo>
                  <a:pt x="9418" y="9239"/>
                  <a:pt x="9492" y="9163"/>
                  <a:pt x="9565" y="9089"/>
                </a:cubicBezTo>
                <a:cubicBezTo>
                  <a:pt x="9676" y="8978"/>
                  <a:pt x="9791" y="8863"/>
                  <a:pt x="9894" y="8728"/>
                </a:cubicBezTo>
                <a:cubicBezTo>
                  <a:pt x="10135" y="8416"/>
                  <a:pt x="10321" y="8015"/>
                  <a:pt x="10500" y="7428"/>
                </a:cubicBezTo>
                <a:cubicBezTo>
                  <a:pt x="10597" y="7111"/>
                  <a:pt x="10759" y="6913"/>
                  <a:pt x="10995" y="6823"/>
                </a:cubicBezTo>
                <a:lnTo>
                  <a:pt x="11031" y="6809"/>
                </a:lnTo>
                <a:cubicBezTo>
                  <a:pt x="11131" y="6771"/>
                  <a:pt x="11235" y="6731"/>
                  <a:pt x="11336" y="6731"/>
                </a:cubicBezTo>
                <a:cubicBezTo>
                  <a:pt x="11987" y="6730"/>
                  <a:pt x="12552" y="6331"/>
                  <a:pt x="13064" y="5899"/>
                </a:cubicBezTo>
                <a:cubicBezTo>
                  <a:pt x="13367" y="5645"/>
                  <a:pt x="13729" y="5364"/>
                  <a:pt x="14130" y="5199"/>
                </a:cubicBezTo>
                <a:cubicBezTo>
                  <a:pt x="14426" y="5077"/>
                  <a:pt x="14653" y="4929"/>
                  <a:pt x="14844" y="4735"/>
                </a:cubicBezTo>
                <a:cubicBezTo>
                  <a:pt x="15214" y="4360"/>
                  <a:pt x="15542" y="3835"/>
                  <a:pt x="15847" y="3132"/>
                </a:cubicBezTo>
                <a:cubicBezTo>
                  <a:pt x="15907" y="2992"/>
                  <a:pt x="15968" y="2852"/>
                  <a:pt x="16028" y="2711"/>
                </a:cubicBezTo>
                <a:cubicBezTo>
                  <a:pt x="16324" y="2016"/>
                  <a:pt x="16629" y="1297"/>
                  <a:pt x="17022" y="690"/>
                </a:cubicBezTo>
                <a:cubicBezTo>
                  <a:pt x="17169" y="464"/>
                  <a:pt x="17278" y="236"/>
                  <a:pt x="17355" y="0"/>
                </a:cubicBezTo>
                <a:lnTo>
                  <a:pt x="17321" y="0"/>
                </a:lnTo>
                <a:close/>
                <a:moveTo>
                  <a:pt x="17560" y="0"/>
                </a:moveTo>
                <a:cubicBezTo>
                  <a:pt x="17499" y="190"/>
                  <a:pt x="17421" y="356"/>
                  <a:pt x="17351" y="488"/>
                </a:cubicBezTo>
                <a:cubicBezTo>
                  <a:pt x="17280" y="620"/>
                  <a:pt x="17206" y="751"/>
                  <a:pt x="17133" y="879"/>
                </a:cubicBezTo>
                <a:cubicBezTo>
                  <a:pt x="16950" y="1203"/>
                  <a:pt x="16759" y="1538"/>
                  <a:pt x="16615" y="1919"/>
                </a:cubicBezTo>
                <a:cubicBezTo>
                  <a:pt x="16580" y="2012"/>
                  <a:pt x="16545" y="2105"/>
                  <a:pt x="16509" y="2198"/>
                </a:cubicBezTo>
                <a:cubicBezTo>
                  <a:pt x="16350" y="2616"/>
                  <a:pt x="16185" y="3049"/>
                  <a:pt x="16042" y="3489"/>
                </a:cubicBezTo>
                <a:cubicBezTo>
                  <a:pt x="15930" y="3838"/>
                  <a:pt x="15808" y="4256"/>
                  <a:pt x="15762" y="4705"/>
                </a:cubicBezTo>
                <a:cubicBezTo>
                  <a:pt x="15743" y="4887"/>
                  <a:pt x="15775" y="5056"/>
                  <a:pt x="15849" y="5168"/>
                </a:cubicBezTo>
                <a:cubicBezTo>
                  <a:pt x="15924" y="5279"/>
                  <a:pt x="16030" y="5325"/>
                  <a:pt x="16150" y="5294"/>
                </a:cubicBezTo>
                <a:cubicBezTo>
                  <a:pt x="16220" y="5277"/>
                  <a:pt x="16289" y="5240"/>
                  <a:pt x="16348" y="5207"/>
                </a:cubicBezTo>
                <a:cubicBezTo>
                  <a:pt x="16407" y="5174"/>
                  <a:pt x="16467" y="5138"/>
                  <a:pt x="16525" y="5103"/>
                </a:cubicBezTo>
                <a:cubicBezTo>
                  <a:pt x="16627" y="5041"/>
                  <a:pt x="16733" y="4976"/>
                  <a:pt x="16839" y="4929"/>
                </a:cubicBezTo>
                <a:cubicBezTo>
                  <a:pt x="17295" y="4731"/>
                  <a:pt x="17641" y="4858"/>
                  <a:pt x="17901" y="5318"/>
                </a:cubicBezTo>
                <a:cubicBezTo>
                  <a:pt x="18023" y="5536"/>
                  <a:pt x="18109" y="5750"/>
                  <a:pt x="18161" y="5972"/>
                </a:cubicBezTo>
                <a:cubicBezTo>
                  <a:pt x="18200" y="6138"/>
                  <a:pt x="18239" y="6309"/>
                  <a:pt x="18276" y="6473"/>
                </a:cubicBezTo>
                <a:cubicBezTo>
                  <a:pt x="18324" y="6687"/>
                  <a:pt x="18373" y="6906"/>
                  <a:pt x="18425" y="7121"/>
                </a:cubicBezTo>
                <a:cubicBezTo>
                  <a:pt x="18513" y="7480"/>
                  <a:pt x="18667" y="7605"/>
                  <a:pt x="18911" y="7513"/>
                </a:cubicBezTo>
                <a:cubicBezTo>
                  <a:pt x="18958" y="7496"/>
                  <a:pt x="19003" y="7478"/>
                  <a:pt x="19049" y="7459"/>
                </a:cubicBezTo>
                <a:lnTo>
                  <a:pt x="19067" y="7452"/>
                </a:lnTo>
                <a:cubicBezTo>
                  <a:pt x="19398" y="7321"/>
                  <a:pt x="19686" y="7385"/>
                  <a:pt x="19949" y="7646"/>
                </a:cubicBezTo>
                <a:cubicBezTo>
                  <a:pt x="20294" y="7987"/>
                  <a:pt x="20672" y="8188"/>
                  <a:pt x="21074" y="8244"/>
                </a:cubicBezTo>
                <a:cubicBezTo>
                  <a:pt x="21252" y="8268"/>
                  <a:pt x="21428" y="8331"/>
                  <a:pt x="21600" y="8431"/>
                </a:cubicBezTo>
                <a:lnTo>
                  <a:pt x="21600" y="8384"/>
                </a:lnTo>
                <a:cubicBezTo>
                  <a:pt x="21429" y="8286"/>
                  <a:pt x="21254" y="8223"/>
                  <a:pt x="21077" y="8199"/>
                </a:cubicBezTo>
                <a:cubicBezTo>
                  <a:pt x="20680" y="8144"/>
                  <a:pt x="20306" y="7945"/>
                  <a:pt x="19965" y="7608"/>
                </a:cubicBezTo>
                <a:cubicBezTo>
                  <a:pt x="19786" y="7430"/>
                  <a:pt x="19595" y="7342"/>
                  <a:pt x="19388" y="7342"/>
                </a:cubicBezTo>
                <a:cubicBezTo>
                  <a:pt x="19283" y="7342"/>
                  <a:pt x="19173" y="7364"/>
                  <a:pt x="19059" y="7409"/>
                </a:cubicBezTo>
                <a:lnTo>
                  <a:pt x="19042" y="7416"/>
                </a:lnTo>
                <a:cubicBezTo>
                  <a:pt x="18996" y="7434"/>
                  <a:pt x="18950" y="7453"/>
                  <a:pt x="18904" y="7471"/>
                </a:cubicBezTo>
                <a:cubicBezTo>
                  <a:pt x="18674" y="7557"/>
                  <a:pt x="18535" y="7444"/>
                  <a:pt x="18453" y="7106"/>
                </a:cubicBezTo>
                <a:cubicBezTo>
                  <a:pt x="18401" y="6891"/>
                  <a:pt x="18351" y="6671"/>
                  <a:pt x="18303" y="6458"/>
                </a:cubicBezTo>
                <a:cubicBezTo>
                  <a:pt x="18266" y="6294"/>
                  <a:pt x="18228" y="6123"/>
                  <a:pt x="18189" y="5957"/>
                </a:cubicBezTo>
                <a:cubicBezTo>
                  <a:pt x="18136" y="5729"/>
                  <a:pt x="18048" y="5511"/>
                  <a:pt x="17923" y="5289"/>
                </a:cubicBezTo>
                <a:cubicBezTo>
                  <a:pt x="17655" y="4814"/>
                  <a:pt x="17298" y="4681"/>
                  <a:pt x="16831" y="4886"/>
                </a:cubicBezTo>
                <a:cubicBezTo>
                  <a:pt x="16723" y="4933"/>
                  <a:pt x="16617" y="4998"/>
                  <a:pt x="16514" y="5061"/>
                </a:cubicBezTo>
                <a:cubicBezTo>
                  <a:pt x="16456" y="5096"/>
                  <a:pt x="16397" y="5132"/>
                  <a:pt x="16338" y="5164"/>
                </a:cubicBezTo>
                <a:cubicBezTo>
                  <a:pt x="16280" y="5197"/>
                  <a:pt x="16211" y="5232"/>
                  <a:pt x="16144" y="5249"/>
                </a:cubicBezTo>
                <a:cubicBezTo>
                  <a:pt x="16034" y="5277"/>
                  <a:pt x="15938" y="5237"/>
                  <a:pt x="15870" y="5136"/>
                </a:cubicBezTo>
                <a:cubicBezTo>
                  <a:pt x="15802" y="5033"/>
                  <a:pt x="15773" y="4884"/>
                  <a:pt x="15791" y="4713"/>
                </a:cubicBezTo>
                <a:cubicBezTo>
                  <a:pt x="15836" y="4270"/>
                  <a:pt x="15957" y="3855"/>
                  <a:pt x="16069" y="3509"/>
                </a:cubicBezTo>
                <a:cubicBezTo>
                  <a:pt x="16211" y="3069"/>
                  <a:pt x="16375" y="2638"/>
                  <a:pt x="16535" y="2220"/>
                </a:cubicBezTo>
                <a:cubicBezTo>
                  <a:pt x="16570" y="2127"/>
                  <a:pt x="16606" y="2035"/>
                  <a:pt x="16641" y="1942"/>
                </a:cubicBezTo>
                <a:cubicBezTo>
                  <a:pt x="16784" y="1565"/>
                  <a:pt x="16973" y="1231"/>
                  <a:pt x="17156" y="909"/>
                </a:cubicBezTo>
                <a:cubicBezTo>
                  <a:pt x="17228" y="781"/>
                  <a:pt x="17303" y="647"/>
                  <a:pt x="17374" y="514"/>
                </a:cubicBezTo>
                <a:cubicBezTo>
                  <a:pt x="17448" y="376"/>
                  <a:pt x="17530" y="202"/>
                  <a:pt x="17593" y="0"/>
                </a:cubicBezTo>
                <a:lnTo>
                  <a:pt x="17560" y="0"/>
                </a:lnTo>
                <a:close/>
                <a:moveTo>
                  <a:pt x="17763" y="0"/>
                </a:moveTo>
                <a:cubicBezTo>
                  <a:pt x="17696" y="252"/>
                  <a:pt x="17594" y="463"/>
                  <a:pt x="17503" y="628"/>
                </a:cubicBezTo>
                <a:cubicBezTo>
                  <a:pt x="17473" y="683"/>
                  <a:pt x="17441" y="738"/>
                  <a:pt x="17411" y="792"/>
                </a:cubicBezTo>
                <a:cubicBezTo>
                  <a:pt x="17141" y="1279"/>
                  <a:pt x="16863" y="1781"/>
                  <a:pt x="16719" y="2411"/>
                </a:cubicBezTo>
                <a:cubicBezTo>
                  <a:pt x="16694" y="2523"/>
                  <a:pt x="16664" y="2635"/>
                  <a:pt x="16635" y="2742"/>
                </a:cubicBezTo>
                <a:cubicBezTo>
                  <a:pt x="16558" y="3025"/>
                  <a:pt x="16479" y="3318"/>
                  <a:pt x="16478" y="3643"/>
                </a:cubicBezTo>
                <a:cubicBezTo>
                  <a:pt x="16477" y="3878"/>
                  <a:pt x="16549" y="4030"/>
                  <a:pt x="16691" y="4096"/>
                </a:cubicBezTo>
                <a:cubicBezTo>
                  <a:pt x="16808" y="4150"/>
                  <a:pt x="16935" y="4183"/>
                  <a:pt x="17082" y="4197"/>
                </a:cubicBezTo>
                <a:cubicBezTo>
                  <a:pt x="17594" y="4247"/>
                  <a:pt x="17978" y="4539"/>
                  <a:pt x="18258" y="5089"/>
                </a:cubicBezTo>
                <a:cubicBezTo>
                  <a:pt x="18352" y="5276"/>
                  <a:pt x="18436" y="5492"/>
                  <a:pt x="18530" y="5791"/>
                </a:cubicBezTo>
                <a:cubicBezTo>
                  <a:pt x="18676" y="6259"/>
                  <a:pt x="18903" y="6538"/>
                  <a:pt x="19206" y="6621"/>
                </a:cubicBezTo>
                <a:cubicBezTo>
                  <a:pt x="19507" y="6703"/>
                  <a:pt x="19800" y="6884"/>
                  <a:pt x="20128" y="7190"/>
                </a:cubicBezTo>
                <a:cubicBezTo>
                  <a:pt x="20339" y="7386"/>
                  <a:pt x="20565" y="7574"/>
                  <a:pt x="20823" y="7574"/>
                </a:cubicBezTo>
                <a:cubicBezTo>
                  <a:pt x="20868" y="7574"/>
                  <a:pt x="20915" y="7568"/>
                  <a:pt x="20963" y="7556"/>
                </a:cubicBezTo>
                <a:cubicBezTo>
                  <a:pt x="21197" y="7493"/>
                  <a:pt x="21410" y="7382"/>
                  <a:pt x="21600" y="7226"/>
                </a:cubicBezTo>
                <a:lnTo>
                  <a:pt x="21600" y="7172"/>
                </a:lnTo>
                <a:cubicBezTo>
                  <a:pt x="21409" y="7333"/>
                  <a:pt x="21194" y="7449"/>
                  <a:pt x="20958" y="7512"/>
                </a:cubicBezTo>
                <a:cubicBezTo>
                  <a:pt x="20651" y="7594"/>
                  <a:pt x="20387" y="7379"/>
                  <a:pt x="20144" y="7152"/>
                </a:cubicBezTo>
                <a:cubicBezTo>
                  <a:pt x="19813" y="6843"/>
                  <a:pt x="19516" y="6661"/>
                  <a:pt x="19211" y="6577"/>
                </a:cubicBezTo>
                <a:cubicBezTo>
                  <a:pt x="18919" y="6497"/>
                  <a:pt x="18699" y="6226"/>
                  <a:pt x="18557" y="5772"/>
                </a:cubicBezTo>
                <a:cubicBezTo>
                  <a:pt x="18462" y="5470"/>
                  <a:pt x="18377" y="5251"/>
                  <a:pt x="18281" y="5062"/>
                </a:cubicBezTo>
                <a:cubicBezTo>
                  <a:pt x="17996" y="4500"/>
                  <a:pt x="17605" y="4204"/>
                  <a:pt x="17084" y="4153"/>
                </a:cubicBezTo>
                <a:cubicBezTo>
                  <a:pt x="16940" y="4139"/>
                  <a:pt x="16814" y="4107"/>
                  <a:pt x="16700" y="4054"/>
                </a:cubicBezTo>
                <a:cubicBezTo>
                  <a:pt x="16569" y="3993"/>
                  <a:pt x="16507" y="3859"/>
                  <a:pt x="16508" y="3643"/>
                </a:cubicBezTo>
                <a:cubicBezTo>
                  <a:pt x="16509" y="3327"/>
                  <a:pt x="16586" y="3038"/>
                  <a:pt x="16662" y="2759"/>
                </a:cubicBezTo>
                <a:cubicBezTo>
                  <a:pt x="16691" y="2650"/>
                  <a:pt x="16722" y="2539"/>
                  <a:pt x="16747" y="2426"/>
                </a:cubicBezTo>
                <a:cubicBezTo>
                  <a:pt x="16889" y="1804"/>
                  <a:pt x="17166" y="1305"/>
                  <a:pt x="17434" y="822"/>
                </a:cubicBezTo>
                <a:cubicBezTo>
                  <a:pt x="17465" y="768"/>
                  <a:pt x="17495" y="712"/>
                  <a:pt x="17525" y="657"/>
                </a:cubicBezTo>
                <a:cubicBezTo>
                  <a:pt x="17620" y="485"/>
                  <a:pt x="17728" y="266"/>
                  <a:pt x="17796" y="0"/>
                </a:cubicBezTo>
                <a:lnTo>
                  <a:pt x="17763" y="0"/>
                </a:lnTo>
                <a:close/>
                <a:moveTo>
                  <a:pt x="17852" y="0"/>
                </a:moveTo>
                <a:cubicBezTo>
                  <a:pt x="17851" y="3"/>
                  <a:pt x="17851" y="5"/>
                  <a:pt x="17850" y="8"/>
                </a:cubicBezTo>
                <a:lnTo>
                  <a:pt x="17844" y="29"/>
                </a:lnTo>
                <a:cubicBezTo>
                  <a:pt x="17754" y="354"/>
                  <a:pt x="17628" y="642"/>
                  <a:pt x="17469" y="884"/>
                </a:cubicBezTo>
                <a:cubicBezTo>
                  <a:pt x="17004" y="1597"/>
                  <a:pt x="16768" y="2492"/>
                  <a:pt x="16598" y="3273"/>
                </a:cubicBezTo>
                <a:cubicBezTo>
                  <a:pt x="16581" y="3348"/>
                  <a:pt x="16570" y="3423"/>
                  <a:pt x="16565" y="3494"/>
                </a:cubicBezTo>
                <a:cubicBezTo>
                  <a:pt x="16543" y="3803"/>
                  <a:pt x="16608" y="3950"/>
                  <a:pt x="16810" y="4036"/>
                </a:cubicBezTo>
                <a:cubicBezTo>
                  <a:pt x="16902" y="4075"/>
                  <a:pt x="16997" y="4083"/>
                  <a:pt x="17089" y="4091"/>
                </a:cubicBezTo>
                <a:cubicBezTo>
                  <a:pt x="17155" y="4096"/>
                  <a:pt x="17223" y="4102"/>
                  <a:pt x="17288" y="4119"/>
                </a:cubicBezTo>
                <a:cubicBezTo>
                  <a:pt x="17867" y="4272"/>
                  <a:pt x="18289" y="4751"/>
                  <a:pt x="18543" y="5546"/>
                </a:cubicBezTo>
                <a:cubicBezTo>
                  <a:pt x="18566" y="5617"/>
                  <a:pt x="18591" y="5687"/>
                  <a:pt x="18616" y="5754"/>
                </a:cubicBezTo>
                <a:cubicBezTo>
                  <a:pt x="18633" y="5803"/>
                  <a:pt x="18650" y="5851"/>
                  <a:pt x="18667" y="5899"/>
                </a:cubicBezTo>
                <a:cubicBezTo>
                  <a:pt x="18782" y="6236"/>
                  <a:pt x="18979" y="6442"/>
                  <a:pt x="19269" y="6529"/>
                </a:cubicBezTo>
                <a:cubicBezTo>
                  <a:pt x="19580" y="6622"/>
                  <a:pt x="19871" y="6803"/>
                  <a:pt x="20136" y="7066"/>
                </a:cubicBezTo>
                <a:cubicBezTo>
                  <a:pt x="20157" y="7086"/>
                  <a:pt x="20180" y="7103"/>
                  <a:pt x="20201" y="7120"/>
                </a:cubicBezTo>
                <a:cubicBezTo>
                  <a:pt x="20223" y="7138"/>
                  <a:pt x="20244" y="7155"/>
                  <a:pt x="20264" y="7175"/>
                </a:cubicBezTo>
                <a:cubicBezTo>
                  <a:pt x="20632" y="7543"/>
                  <a:pt x="21029" y="7548"/>
                  <a:pt x="21512" y="7192"/>
                </a:cubicBezTo>
                <a:cubicBezTo>
                  <a:pt x="21532" y="7178"/>
                  <a:pt x="21553" y="7159"/>
                  <a:pt x="21572" y="7141"/>
                </a:cubicBezTo>
                <a:cubicBezTo>
                  <a:pt x="21581" y="7132"/>
                  <a:pt x="21591" y="7126"/>
                  <a:pt x="21600" y="7118"/>
                </a:cubicBezTo>
                <a:lnTo>
                  <a:pt x="21600" y="7064"/>
                </a:lnTo>
                <a:cubicBezTo>
                  <a:pt x="21585" y="7076"/>
                  <a:pt x="21570" y="7089"/>
                  <a:pt x="21556" y="7102"/>
                </a:cubicBezTo>
                <a:cubicBezTo>
                  <a:pt x="21537" y="7121"/>
                  <a:pt x="21518" y="7138"/>
                  <a:pt x="21499" y="7152"/>
                </a:cubicBezTo>
                <a:cubicBezTo>
                  <a:pt x="21026" y="7500"/>
                  <a:pt x="20639" y="7495"/>
                  <a:pt x="20280" y="7137"/>
                </a:cubicBezTo>
                <a:cubicBezTo>
                  <a:pt x="20259" y="7116"/>
                  <a:pt x="20236" y="7098"/>
                  <a:pt x="20215" y="7081"/>
                </a:cubicBezTo>
                <a:cubicBezTo>
                  <a:pt x="20194" y="7064"/>
                  <a:pt x="20172" y="7046"/>
                  <a:pt x="20153" y="7027"/>
                </a:cubicBezTo>
                <a:cubicBezTo>
                  <a:pt x="19884" y="6761"/>
                  <a:pt x="19589" y="6579"/>
                  <a:pt x="19274" y="6485"/>
                </a:cubicBezTo>
                <a:cubicBezTo>
                  <a:pt x="18994" y="6401"/>
                  <a:pt x="18803" y="6203"/>
                  <a:pt x="18693" y="5879"/>
                </a:cubicBezTo>
                <a:cubicBezTo>
                  <a:pt x="18676" y="5830"/>
                  <a:pt x="18659" y="5781"/>
                  <a:pt x="18642" y="5732"/>
                </a:cubicBezTo>
                <a:cubicBezTo>
                  <a:pt x="18617" y="5666"/>
                  <a:pt x="18592" y="5597"/>
                  <a:pt x="18570" y="5528"/>
                </a:cubicBezTo>
                <a:cubicBezTo>
                  <a:pt x="18311" y="4718"/>
                  <a:pt x="17882" y="4229"/>
                  <a:pt x="17294" y="4074"/>
                </a:cubicBezTo>
                <a:cubicBezTo>
                  <a:pt x="17226" y="4056"/>
                  <a:pt x="17158" y="4051"/>
                  <a:pt x="17091" y="4045"/>
                </a:cubicBezTo>
                <a:cubicBezTo>
                  <a:pt x="17001" y="4037"/>
                  <a:pt x="16907" y="4030"/>
                  <a:pt x="16818" y="3992"/>
                </a:cubicBezTo>
                <a:cubicBezTo>
                  <a:pt x="16630" y="3912"/>
                  <a:pt x="16573" y="3788"/>
                  <a:pt x="16594" y="3499"/>
                </a:cubicBezTo>
                <a:cubicBezTo>
                  <a:pt x="16599" y="3431"/>
                  <a:pt x="16610" y="3359"/>
                  <a:pt x="16626" y="3287"/>
                </a:cubicBezTo>
                <a:cubicBezTo>
                  <a:pt x="16795" y="2510"/>
                  <a:pt x="17029" y="1621"/>
                  <a:pt x="17490" y="916"/>
                </a:cubicBezTo>
                <a:cubicBezTo>
                  <a:pt x="17652" y="669"/>
                  <a:pt x="17780" y="376"/>
                  <a:pt x="17872" y="45"/>
                </a:cubicBezTo>
                <a:lnTo>
                  <a:pt x="17877" y="26"/>
                </a:lnTo>
                <a:cubicBezTo>
                  <a:pt x="17879" y="18"/>
                  <a:pt x="17881" y="9"/>
                  <a:pt x="17884" y="0"/>
                </a:cubicBezTo>
                <a:lnTo>
                  <a:pt x="17852" y="0"/>
                </a:lnTo>
                <a:close/>
                <a:moveTo>
                  <a:pt x="18021" y="0"/>
                </a:moveTo>
                <a:cubicBezTo>
                  <a:pt x="17934" y="339"/>
                  <a:pt x="17791" y="663"/>
                  <a:pt x="17574" y="1014"/>
                </a:cubicBezTo>
                <a:cubicBezTo>
                  <a:pt x="17246" y="1546"/>
                  <a:pt x="17075" y="2021"/>
                  <a:pt x="17019" y="2556"/>
                </a:cubicBezTo>
                <a:cubicBezTo>
                  <a:pt x="16964" y="3079"/>
                  <a:pt x="17067" y="3395"/>
                  <a:pt x="17362" y="3612"/>
                </a:cubicBezTo>
                <a:cubicBezTo>
                  <a:pt x="17585" y="3777"/>
                  <a:pt x="17813" y="3935"/>
                  <a:pt x="18040" y="4082"/>
                </a:cubicBezTo>
                <a:cubicBezTo>
                  <a:pt x="18415" y="4327"/>
                  <a:pt x="18670" y="4692"/>
                  <a:pt x="18820" y="5198"/>
                </a:cubicBezTo>
                <a:cubicBezTo>
                  <a:pt x="18930" y="5567"/>
                  <a:pt x="19119" y="5846"/>
                  <a:pt x="19380" y="6026"/>
                </a:cubicBezTo>
                <a:cubicBezTo>
                  <a:pt x="19463" y="6082"/>
                  <a:pt x="19546" y="6143"/>
                  <a:pt x="19627" y="6201"/>
                </a:cubicBezTo>
                <a:cubicBezTo>
                  <a:pt x="19867" y="6373"/>
                  <a:pt x="20115" y="6551"/>
                  <a:pt x="20376" y="6668"/>
                </a:cubicBezTo>
                <a:cubicBezTo>
                  <a:pt x="20637" y="6784"/>
                  <a:pt x="20850" y="6663"/>
                  <a:pt x="21010" y="6309"/>
                </a:cubicBezTo>
                <a:cubicBezTo>
                  <a:pt x="21034" y="6256"/>
                  <a:pt x="21058" y="6203"/>
                  <a:pt x="21081" y="6150"/>
                </a:cubicBezTo>
                <a:cubicBezTo>
                  <a:pt x="21194" y="5896"/>
                  <a:pt x="21310" y="5633"/>
                  <a:pt x="21465" y="5423"/>
                </a:cubicBezTo>
                <a:cubicBezTo>
                  <a:pt x="21505" y="5369"/>
                  <a:pt x="21550" y="5312"/>
                  <a:pt x="21600" y="5259"/>
                </a:cubicBezTo>
                <a:lnTo>
                  <a:pt x="21600" y="5206"/>
                </a:lnTo>
                <a:cubicBezTo>
                  <a:pt x="21542" y="5264"/>
                  <a:pt x="21490" y="5329"/>
                  <a:pt x="21445" y="5391"/>
                </a:cubicBezTo>
                <a:cubicBezTo>
                  <a:pt x="21287" y="5604"/>
                  <a:pt x="21170" y="5869"/>
                  <a:pt x="21057" y="6126"/>
                </a:cubicBezTo>
                <a:cubicBezTo>
                  <a:pt x="21033" y="6179"/>
                  <a:pt x="21010" y="6231"/>
                  <a:pt x="20986" y="6284"/>
                </a:cubicBezTo>
                <a:cubicBezTo>
                  <a:pt x="20834" y="6620"/>
                  <a:pt x="20631" y="6734"/>
                  <a:pt x="20384" y="6623"/>
                </a:cubicBezTo>
                <a:cubicBezTo>
                  <a:pt x="20125" y="6508"/>
                  <a:pt x="19878" y="6331"/>
                  <a:pt x="19640" y="6159"/>
                </a:cubicBezTo>
                <a:cubicBezTo>
                  <a:pt x="19559" y="6101"/>
                  <a:pt x="19475" y="6041"/>
                  <a:pt x="19392" y="5984"/>
                </a:cubicBezTo>
                <a:cubicBezTo>
                  <a:pt x="19138" y="5810"/>
                  <a:pt x="18954" y="5540"/>
                  <a:pt x="18847" y="5180"/>
                </a:cubicBezTo>
                <a:cubicBezTo>
                  <a:pt x="18694" y="4664"/>
                  <a:pt x="18434" y="4290"/>
                  <a:pt x="18052" y="4041"/>
                </a:cubicBezTo>
                <a:cubicBezTo>
                  <a:pt x="17826" y="3894"/>
                  <a:pt x="17598" y="3736"/>
                  <a:pt x="17375" y="3572"/>
                </a:cubicBezTo>
                <a:cubicBezTo>
                  <a:pt x="17089" y="3362"/>
                  <a:pt x="16994" y="3069"/>
                  <a:pt x="17048" y="2563"/>
                </a:cubicBezTo>
                <a:cubicBezTo>
                  <a:pt x="17103" y="2037"/>
                  <a:pt x="17272" y="1570"/>
                  <a:pt x="17596" y="1046"/>
                </a:cubicBezTo>
                <a:cubicBezTo>
                  <a:pt x="17815" y="690"/>
                  <a:pt x="17963" y="350"/>
                  <a:pt x="18052" y="0"/>
                </a:cubicBezTo>
                <a:lnTo>
                  <a:pt x="18021" y="0"/>
                </a:lnTo>
                <a:close/>
                <a:moveTo>
                  <a:pt x="19850" y="0"/>
                </a:moveTo>
                <a:cubicBezTo>
                  <a:pt x="19879" y="312"/>
                  <a:pt x="19935" y="615"/>
                  <a:pt x="20124" y="844"/>
                </a:cubicBezTo>
                <a:cubicBezTo>
                  <a:pt x="20257" y="1006"/>
                  <a:pt x="20405" y="1089"/>
                  <a:pt x="20546" y="1155"/>
                </a:cubicBezTo>
                <a:cubicBezTo>
                  <a:pt x="20807" y="1278"/>
                  <a:pt x="21123" y="1490"/>
                  <a:pt x="21242" y="2044"/>
                </a:cubicBezTo>
                <a:cubicBezTo>
                  <a:pt x="21314" y="2379"/>
                  <a:pt x="21448" y="2638"/>
                  <a:pt x="21600" y="2860"/>
                </a:cubicBezTo>
                <a:lnTo>
                  <a:pt x="21600" y="2797"/>
                </a:lnTo>
                <a:cubicBezTo>
                  <a:pt x="21460" y="2586"/>
                  <a:pt x="21337" y="2342"/>
                  <a:pt x="21270" y="2031"/>
                </a:cubicBezTo>
                <a:cubicBezTo>
                  <a:pt x="21147" y="1457"/>
                  <a:pt x="20823" y="1239"/>
                  <a:pt x="20555" y="1112"/>
                </a:cubicBezTo>
                <a:cubicBezTo>
                  <a:pt x="20417" y="1048"/>
                  <a:pt x="20272" y="966"/>
                  <a:pt x="20143" y="809"/>
                </a:cubicBezTo>
                <a:cubicBezTo>
                  <a:pt x="19962" y="590"/>
                  <a:pt x="19909" y="307"/>
                  <a:pt x="19881" y="0"/>
                </a:cubicBezTo>
                <a:lnTo>
                  <a:pt x="19850" y="0"/>
                </a:lnTo>
                <a:close/>
                <a:moveTo>
                  <a:pt x="20396" y="0"/>
                </a:moveTo>
                <a:cubicBezTo>
                  <a:pt x="20509" y="240"/>
                  <a:pt x="20683" y="404"/>
                  <a:pt x="20933" y="505"/>
                </a:cubicBezTo>
                <a:cubicBezTo>
                  <a:pt x="21156" y="595"/>
                  <a:pt x="21384" y="690"/>
                  <a:pt x="21600" y="836"/>
                </a:cubicBezTo>
                <a:lnTo>
                  <a:pt x="21600" y="789"/>
                </a:lnTo>
                <a:cubicBezTo>
                  <a:pt x="21385" y="646"/>
                  <a:pt x="21161" y="551"/>
                  <a:pt x="20942" y="462"/>
                </a:cubicBezTo>
                <a:cubicBezTo>
                  <a:pt x="20709" y="369"/>
                  <a:pt x="20544" y="217"/>
                  <a:pt x="20435" y="0"/>
                </a:cubicBezTo>
                <a:lnTo>
                  <a:pt x="20396" y="0"/>
                </a:lnTo>
                <a:close/>
                <a:moveTo>
                  <a:pt x="20489" y="0"/>
                </a:moveTo>
                <a:cubicBezTo>
                  <a:pt x="20622" y="240"/>
                  <a:pt x="20805" y="343"/>
                  <a:pt x="20970" y="411"/>
                </a:cubicBezTo>
                <a:lnTo>
                  <a:pt x="21027" y="434"/>
                </a:lnTo>
                <a:cubicBezTo>
                  <a:pt x="21205" y="506"/>
                  <a:pt x="21389" y="581"/>
                  <a:pt x="21563" y="688"/>
                </a:cubicBezTo>
                <a:cubicBezTo>
                  <a:pt x="21577" y="697"/>
                  <a:pt x="21588" y="706"/>
                  <a:pt x="21600" y="716"/>
                </a:cubicBezTo>
                <a:lnTo>
                  <a:pt x="21600" y="666"/>
                </a:lnTo>
                <a:cubicBezTo>
                  <a:pt x="21591" y="659"/>
                  <a:pt x="21582" y="653"/>
                  <a:pt x="21574" y="648"/>
                </a:cubicBezTo>
                <a:cubicBezTo>
                  <a:pt x="21398" y="539"/>
                  <a:pt x="21214" y="463"/>
                  <a:pt x="21035" y="390"/>
                </a:cubicBezTo>
                <a:lnTo>
                  <a:pt x="20977" y="367"/>
                </a:lnTo>
                <a:cubicBezTo>
                  <a:pt x="20824" y="304"/>
                  <a:pt x="20654" y="210"/>
                  <a:pt x="20528" y="0"/>
                </a:cubicBezTo>
                <a:lnTo>
                  <a:pt x="20489" y="0"/>
                </a:lnTo>
                <a:close/>
                <a:moveTo>
                  <a:pt x="301" y="4439"/>
                </a:moveTo>
                <a:cubicBezTo>
                  <a:pt x="273" y="4439"/>
                  <a:pt x="247" y="4441"/>
                  <a:pt x="220" y="4446"/>
                </a:cubicBezTo>
                <a:cubicBezTo>
                  <a:pt x="141" y="4461"/>
                  <a:pt x="68" y="4498"/>
                  <a:pt x="0" y="4548"/>
                </a:cubicBezTo>
                <a:lnTo>
                  <a:pt x="0" y="4599"/>
                </a:lnTo>
                <a:cubicBezTo>
                  <a:pt x="70" y="4547"/>
                  <a:pt x="144" y="4506"/>
                  <a:pt x="225" y="4491"/>
                </a:cubicBezTo>
                <a:cubicBezTo>
                  <a:pt x="274" y="4482"/>
                  <a:pt x="327" y="4482"/>
                  <a:pt x="382" y="4494"/>
                </a:cubicBezTo>
                <a:cubicBezTo>
                  <a:pt x="464" y="4512"/>
                  <a:pt x="585" y="4646"/>
                  <a:pt x="664" y="4806"/>
                </a:cubicBezTo>
                <a:cubicBezTo>
                  <a:pt x="715" y="4911"/>
                  <a:pt x="739" y="5008"/>
                  <a:pt x="732" y="5080"/>
                </a:cubicBezTo>
                <a:cubicBezTo>
                  <a:pt x="714" y="5271"/>
                  <a:pt x="609" y="5366"/>
                  <a:pt x="497" y="5440"/>
                </a:cubicBezTo>
                <a:cubicBezTo>
                  <a:pt x="336" y="5546"/>
                  <a:pt x="171" y="5649"/>
                  <a:pt x="12" y="5749"/>
                </a:cubicBezTo>
                <a:cubicBezTo>
                  <a:pt x="8" y="5751"/>
                  <a:pt x="4" y="5754"/>
                  <a:pt x="0" y="5756"/>
                </a:cubicBezTo>
                <a:lnTo>
                  <a:pt x="0" y="5804"/>
                </a:lnTo>
                <a:cubicBezTo>
                  <a:pt x="8" y="5800"/>
                  <a:pt x="15" y="5795"/>
                  <a:pt x="23" y="5790"/>
                </a:cubicBezTo>
                <a:cubicBezTo>
                  <a:pt x="182" y="5690"/>
                  <a:pt x="348" y="5587"/>
                  <a:pt x="509" y="5481"/>
                </a:cubicBezTo>
                <a:cubicBezTo>
                  <a:pt x="628" y="5402"/>
                  <a:pt x="741" y="5299"/>
                  <a:pt x="762" y="5087"/>
                </a:cubicBezTo>
                <a:cubicBezTo>
                  <a:pt x="770" y="5003"/>
                  <a:pt x="744" y="4893"/>
                  <a:pt x="687" y="4779"/>
                </a:cubicBezTo>
                <a:cubicBezTo>
                  <a:pt x="603" y="4607"/>
                  <a:pt x="477" y="4468"/>
                  <a:pt x="386" y="4449"/>
                </a:cubicBezTo>
                <a:cubicBezTo>
                  <a:pt x="357" y="4442"/>
                  <a:pt x="329" y="4440"/>
                  <a:pt x="301" y="4439"/>
                </a:cubicBezTo>
                <a:close/>
                <a:moveTo>
                  <a:pt x="7952" y="5185"/>
                </a:moveTo>
                <a:cubicBezTo>
                  <a:pt x="7916" y="5183"/>
                  <a:pt x="7881" y="5184"/>
                  <a:pt x="7847" y="5186"/>
                </a:cubicBezTo>
                <a:cubicBezTo>
                  <a:pt x="7641" y="5202"/>
                  <a:pt x="7462" y="5299"/>
                  <a:pt x="7305" y="5482"/>
                </a:cubicBezTo>
                <a:cubicBezTo>
                  <a:pt x="6878" y="5978"/>
                  <a:pt x="6531" y="6572"/>
                  <a:pt x="6154" y="7239"/>
                </a:cubicBezTo>
                <a:cubicBezTo>
                  <a:pt x="5997" y="7516"/>
                  <a:pt x="5871" y="7830"/>
                  <a:pt x="5749" y="8134"/>
                </a:cubicBezTo>
                <a:cubicBezTo>
                  <a:pt x="5674" y="8321"/>
                  <a:pt x="5596" y="8513"/>
                  <a:pt x="5512" y="8695"/>
                </a:cubicBezTo>
                <a:cubicBezTo>
                  <a:pt x="5295" y="9169"/>
                  <a:pt x="5111" y="9265"/>
                  <a:pt x="4755" y="9088"/>
                </a:cubicBezTo>
                <a:cubicBezTo>
                  <a:pt x="4741" y="9081"/>
                  <a:pt x="4726" y="9074"/>
                  <a:pt x="4712" y="9068"/>
                </a:cubicBezTo>
                <a:cubicBezTo>
                  <a:pt x="4672" y="9048"/>
                  <a:pt x="4630" y="9027"/>
                  <a:pt x="4590" y="9003"/>
                </a:cubicBezTo>
                <a:cubicBezTo>
                  <a:pt x="3850" y="8551"/>
                  <a:pt x="3065" y="8528"/>
                  <a:pt x="2119" y="8931"/>
                </a:cubicBezTo>
                <a:cubicBezTo>
                  <a:pt x="1536" y="9179"/>
                  <a:pt x="1018" y="9612"/>
                  <a:pt x="545" y="10042"/>
                </a:cubicBezTo>
                <a:cubicBezTo>
                  <a:pt x="518" y="10066"/>
                  <a:pt x="491" y="10091"/>
                  <a:pt x="464" y="10116"/>
                </a:cubicBezTo>
                <a:cubicBezTo>
                  <a:pt x="316" y="10252"/>
                  <a:pt x="165" y="10390"/>
                  <a:pt x="0" y="10482"/>
                </a:cubicBezTo>
                <a:lnTo>
                  <a:pt x="0" y="10532"/>
                </a:lnTo>
                <a:cubicBezTo>
                  <a:pt x="171" y="10438"/>
                  <a:pt x="327" y="10294"/>
                  <a:pt x="479" y="10154"/>
                </a:cubicBezTo>
                <a:cubicBezTo>
                  <a:pt x="506" y="10130"/>
                  <a:pt x="533" y="10105"/>
                  <a:pt x="560" y="10080"/>
                </a:cubicBezTo>
                <a:cubicBezTo>
                  <a:pt x="1032" y="9651"/>
                  <a:pt x="1548" y="9221"/>
                  <a:pt x="2127" y="8974"/>
                </a:cubicBezTo>
                <a:cubicBezTo>
                  <a:pt x="3066" y="8574"/>
                  <a:pt x="3845" y="8596"/>
                  <a:pt x="4579" y="9044"/>
                </a:cubicBezTo>
                <a:cubicBezTo>
                  <a:pt x="4620" y="9069"/>
                  <a:pt x="4662" y="9090"/>
                  <a:pt x="4703" y="9110"/>
                </a:cubicBezTo>
                <a:cubicBezTo>
                  <a:pt x="4717" y="9117"/>
                  <a:pt x="4732" y="9124"/>
                  <a:pt x="4746" y="9131"/>
                </a:cubicBezTo>
                <a:cubicBezTo>
                  <a:pt x="5118" y="9315"/>
                  <a:pt x="5310" y="9216"/>
                  <a:pt x="5537" y="8721"/>
                </a:cubicBezTo>
                <a:cubicBezTo>
                  <a:pt x="5621" y="8538"/>
                  <a:pt x="5699" y="8345"/>
                  <a:pt x="5774" y="8158"/>
                </a:cubicBezTo>
                <a:cubicBezTo>
                  <a:pt x="5896" y="7855"/>
                  <a:pt x="6021" y="7542"/>
                  <a:pt x="6176" y="7268"/>
                </a:cubicBezTo>
                <a:cubicBezTo>
                  <a:pt x="6552" y="6602"/>
                  <a:pt x="6898" y="6011"/>
                  <a:pt x="7323" y="5518"/>
                </a:cubicBezTo>
                <a:cubicBezTo>
                  <a:pt x="7475" y="5341"/>
                  <a:pt x="7649" y="5246"/>
                  <a:pt x="7850" y="5231"/>
                </a:cubicBezTo>
                <a:cubicBezTo>
                  <a:pt x="7916" y="5226"/>
                  <a:pt x="7986" y="5230"/>
                  <a:pt x="8059" y="5242"/>
                </a:cubicBezTo>
                <a:cubicBezTo>
                  <a:pt x="8176" y="5263"/>
                  <a:pt x="8274" y="5381"/>
                  <a:pt x="8358" y="5605"/>
                </a:cubicBezTo>
                <a:cubicBezTo>
                  <a:pt x="8589" y="6222"/>
                  <a:pt x="8781" y="6774"/>
                  <a:pt x="8943" y="7290"/>
                </a:cubicBezTo>
                <a:cubicBezTo>
                  <a:pt x="9064" y="7674"/>
                  <a:pt x="9035" y="8096"/>
                  <a:pt x="8858" y="8513"/>
                </a:cubicBezTo>
                <a:cubicBezTo>
                  <a:pt x="8616" y="9082"/>
                  <a:pt x="8334" y="9636"/>
                  <a:pt x="8021" y="10156"/>
                </a:cubicBezTo>
                <a:cubicBezTo>
                  <a:pt x="7649" y="10772"/>
                  <a:pt x="7328" y="11327"/>
                  <a:pt x="7040" y="11852"/>
                </a:cubicBezTo>
                <a:cubicBezTo>
                  <a:pt x="6916" y="12078"/>
                  <a:pt x="6760" y="12258"/>
                  <a:pt x="6608" y="12432"/>
                </a:cubicBezTo>
                <a:cubicBezTo>
                  <a:pt x="6580" y="12464"/>
                  <a:pt x="6552" y="12495"/>
                  <a:pt x="6525" y="12527"/>
                </a:cubicBezTo>
                <a:cubicBezTo>
                  <a:pt x="6248" y="12849"/>
                  <a:pt x="6038" y="13186"/>
                  <a:pt x="5883" y="13558"/>
                </a:cubicBezTo>
                <a:cubicBezTo>
                  <a:pt x="5707" y="13980"/>
                  <a:pt x="5486" y="14466"/>
                  <a:pt x="5185" y="14852"/>
                </a:cubicBezTo>
                <a:cubicBezTo>
                  <a:pt x="4830" y="15307"/>
                  <a:pt x="4605" y="15910"/>
                  <a:pt x="4496" y="16696"/>
                </a:cubicBezTo>
                <a:cubicBezTo>
                  <a:pt x="4487" y="16761"/>
                  <a:pt x="4478" y="16825"/>
                  <a:pt x="4469" y="16890"/>
                </a:cubicBezTo>
                <a:cubicBezTo>
                  <a:pt x="4388" y="17465"/>
                  <a:pt x="4303" y="18060"/>
                  <a:pt x="4303" y="18666"/>
                </a:cubicBezTo>
                <a:cubicBezTo>
                  <a:pt x="4304" y="18816"/>
                  <a:pt x="4319" y="18965"/>
                  <a:pt x="4332" y="19108"/>
                </a:cubicBezTo>
                <a:cubicBezTo>
                  <a:pt x="4336" y="19145"/>
                  <a:pt x="4339" y="19182"/>
                  <a:pt x="4342" y="19219"/>
                </a:cubicBezTo>
                <a:cubicBezTo>
                  <a:pt x="4355" y="19361"/>
                  <a:pt x="4388" y="19460"/>
                  <a:pt x="4441" y="19512"/>
                </a:cubicBezTo>
                <a:cubicBezTo>
                  <a:pt x="4492" y="19562"/>
                  <a:pt x="4561" y="19567"/>
                  <a:pt x="4647" y="19528"/>
                </a:cubicBezTo>
                <a:cubicBezTo>
                  <a:pt x="5283" y="19239"/>
                  <a:pt x="5775" y="19623"/>
                  <a:pt x="6317" y="20286"/>
                </a:cubicBezTo>
                <a:cubicBezTo>
                  <a:pt x="6502" y="20513"/>
                  <a:pt x="6565" y="20825"/>
                  <a:pt x="6515" y="21270"/>
                </a:cubicBezTo>
                <a:cubicBezTo>
                  <a:pt x="6503" y="21380"/>
                  <a:pt x="6490" y="21490"/>
                  <a:pt x="6477" y="21600"/>
                </a:cubicBezTo>
                <a:lnTo>
                  <a:pt x="6507" y="21600"/>
                </a:lnTo>
                <a:cubicBezTo>
                  <a:pt x="6520" y="21492"/>
                  <a:pt x="6533" y="21384"/>
                  <a:pt x="6545" y="21277"/>
                </a:cubicBezTo>
                <a:cubicBezTo>
                  <a:pt x="6596" y="20821"/>
                  <a:pt x="6527" y="20486"/>
                  <a:pt x="6335" y="20251"/>
                </a:cubicBezTo>
                <a:cubicBezTo>
                  <a:pt x="5859" y="19669"/>
                  <a:pt x="5325" y="19174"/>
                  <a:pt x="4638" y="19486"/>
                </a:cubicBezTo>
                <a:cubicBezTo>
                  <a:pt x="4561" y="19521"/>
                  <a:pt x="4500" y="19516"/>
                  <a:pt x="4457" y="19473"/>
                </a:cubicBezTo>
                <a:cubicBezTo>
                  <a:pt x="4412" y="19429"/>
                  <a:pt x="4384" y="19342"/>
                  <a:pt x="4372" y="19213"/>
                </a:cubicBezTo>
                <a:cubicBezTo>
                  <a:pt x="4369" y="19176"/>
                  <a:pt x="4365" y="19138"/>
                  <a:pt x="4361" y="19101"/>
                </a:cubicBezTo>
                <a:cubicBezTo>
                  <a:pt x="4348" y="18960"/>
                  <a:pt x="4334" y="18813"/>
                  <a:pt x="4333" y="18666"/>
                </a:cubicBezTo>
                <a:cubicBezTo>
                  <a:pt x="4333" y="18065"/>
                  <a:pt x="4417" y="17472"/>
                  <a:pt x="4498" y="16899"/>
                </a:cubicBezTo>
                <a:cubicBezTo>
                  <a:pt x="4507" y="16834"/>
                  <a:pt x="4516" y="16770"/>
                  <a:pt x="4525" y="16705"/>
                </a:cubicBezTo>
                <a:cubicBezTo>
                  <a:pt x="4633" y="15929"/>
                  <a:pt x="4856" y="15334"/>
                  <a:pt x="5205" y="14886"/>
                </a:cubicBezTo>
                <a:cubicBezTo>
                  <a:pt x="5509" y="14496"/>
                  <a:pt x="5731" y="14008"/>
                  <a:pt x="5908" y="13582"/>
                </a:cubicBezTo>
                <a:cubicBezTo>
                  <a:pt x="6061" y="13215"/>
                  <a:pt x="6269" y="12882"/>
                  <a:pt x="6543" y="12562"/>
                </a:cubicBezTo>
                <a:cubicBezTo>
                  <a:pt x="6571" y="12531"/>
                  <a:pt x="6598" y="12500"/>
                  <a:pt x="6625" y="12468"/>
                </a:cubicBezTo>
                <a:cubicBezTo>
                  <a:pt x="6778" y="12293"/>
                  <a:pt x="6937" y="12111"/>
                  <a:pt x="7063" y="11881"/>
                </a:cubicBezTo>
                <a:cubicBezTo>
                  <a:pt x="7351" y="11356"/>
                  <a:pt x="7671" y="10802"/>
                  <a:pt x="8042" y="10186"/>
                </a:cubicBezTo>
                <a:cubicBezTo>
                  <a:pt x="8357" y="9664"/>
                  <a:pt x="8639" y="9109"/>
                  <a:pt x="8882" y="8538"/>
                </a:cubicBezTo>
                <a:cubicBezTo>
                  <a:pt x="9065" y="8107"/>
                  <a:pt x="9095" y="7669"/>
                  <a:pt x="8970" y="7271"/>
                </a:cubicBezTo>
                <a:cubicBezTo>
                  <a:pt x="8807" y="6753"/>
                  <a:pt x="8616" y="6201"/>
                  <a:pt x="8384" y="5583"/>
                </a:cubicBezTo>
                <a:cubicBezTo>
                  <a:pt x="8295" y="5345"/>
                  <a:pt x="8190" y="5220"/>
                  <a:pt x="8062" y="5198"/>
                </a:cubicBezTo>
                <a:cubicBezTo>
                  <a:pt x="8025" y="5191"/>
                  <a:pt x="7988" y="5187"/>
                  <a:pt x="7952" y="5185"/>
                </a:cubicBezTo>
                <a:close/>
                <a:moveTo>
                  <a:pt x="14173" y="5669"/>
                </a:moveTo>
                <a:cubicBezTo>
                  <a:pt x="14127" y="5664"/>
                  <a:pt x="14077" y="5665"/>
                  <a:pt x="14025" y="5671"/>
                </a:cubicBezTo>
                <a:cubicBezTo>
                  <a:pt x="13621" y="5718"/>
                  <a:pt x="13274" y="6014"/>
                  <a:pt x="12939" y="6301"/>
                </a:cubicBezTo>
                <a:lnTo>
                  <a:pt x="12873" y="6357"/>
                </a:lnTo>
                <a:cubicBezTo>
                  <a:pt x="12421" y="6741"/>
                  <a:pt x="12033" y="6951"/>
                  <a:pt x="11649" y="7019"/>
                </a:cubicBezTo>
                <a:cubicBezTo>
                  <a:pt x="11119" y="7112"/>
                  <a:pt x="10774" y="7440"/>
                  <a:pt x="10563" y="8049"/>
                </a:cubicBezTo>
                <a:cubicBezTo>
                  <a:pt x="10393" y="8543"/>
                  <a:pt x="10124" y="8939"/>
                  <a:pt x="9742" y="9258"/>
                </a:cubicBezTo>
                <a:cubicBezTo>
                  <a:pt x="9277" y="9645"/>
                  <a:pt x="8937" y="10127"/>
                  <a:pt x="8703" y="10728"/>
                </a:cubicBezTo>
                <a:cubicBezTo>
                  <a:pt x="8691" y="10758"/>
                  <a:pt x="8678" y="10787"/>
                  <a:pt x="8666" y="10818"/>
                </a:cubicBezTo>
                <a:cubicBezTo>
                  <a:pt x="8548" y="11116"/>
                  <a:pt x="8426" y="11425"/>
                  <a:pt x="8429" y="11852"/>
                </a:cubicBezTo>
                <a:cubicBezTo>
                  <a:pt x="8425" y="11937"/>
                  <a:pt x="8445" y="12062"/>
                  <a:pt x="8479" y="12171"/>
                </a:cubicBezTo>
                <a:cubicBezTo>
                  <a:pt x="8582" y="12499"/>
                  <a:pt x="8777" y="12644"/>
                  <a:pt x="8955" y="12744"/>
                </a:cubicBezTo>
                <a:cubicBezTo>
                  <a:pt x="9039" y="12792"/>
                  <a:pt x="9125" y="12838"/>
                  <a:pt x="9209" y="12884"/>
                </a:cubicBezTo>
                <a:cubicBezTo>
                  <a:pt x="9611" y="13105"/>
                  <a:pt x="10027" y="13334"/>
                  <a:pt x="10402" y="13678"/>
                </a:cubicBezTo>
                <a:cubicBezTo>
                  <a:pt x="10571" y="13833"/>
                  <a:pt x="10742" y="13931"/>
                  <a:pt x="10911" y="13969"/>
                </a:cubicBezTo>
                <a:cubicBezTo>
                  <a:pt x="11382" y="14076"/>
                  <a:pt x="11844" y="14268"/>
                  <a:pt x="12324" y="14556"/>
                </a:cubicBezTo>
                <a:cubicBezTo>
                  <a:pt x="12564" y="14701"/>
                  <a:pt x="12822" y="14784"/>
                  <a:pt x="13071" y="14863"/>
                </a:cubicBezTo>
                <a:cubicBezTo>
                  <a:pt x="13305" y="14938"/>
                  <a:pt x="13547" y="15014"/>
                  <a:pt x="13776" y="15144"/>
                </a:cubicBezTo>
                <a:cubicBezTo>
                  <a:pt x="13864" y="15194"/>
                  <a:pt x="13960" y="15225"/>
                  <a:pt x="14052" y="15253"/>
                </a:cubicBezTo>
                <a:lnTo>
                  <a:pt x="14075" y="15260"/>
                </a:lnTo>
                <a:cubicBezTo>
                  <a:pt x="14127" y="15276"/>
                  <a:pt x="14176" y="15284"/>
                  <a:pt x="14220" y="15284"/>
                </a:cubicBezTo>
                <a:cubicBezTo>
                  <a:pt x="14413" y="15284"/>
                  <a:pt x="14536" y="15129"/>
                  <a:pt x="14610" y="14800"/>
                </a:cubicBezTo>
                <a:lnTo>
                  <a:pt x="14616" y="14769"/>
                </a:lnTo>
                <a:cubicBezTo>
                  <a:pt x="14639" y="14667"/>
                  <a:pt x="14663" y="14562"/>
                  <a:pt x="14675" y="14455"/>
                </a:cubicBezTo>
                <a:cubicBezTo>
                  <a:pt x="14747" y="13787"/>
                  <a:pt x="14930" y="13134"/>
                  <a:pt x="15235" y="12461"/>
                </a:cubicBezTo>
                <a:lnTo>
                  <a:pt x="15253" y="12422"/>
                </a:lnTo>
                <a:cubicBezTo>
                  <a:pt x="15491" y="11895"/>
                  <a:pt x="15738" y="11349"/>
                  <a:pt x="15837" y="10693"/>
                </a:cubicBezTo>
                <a:cubicBezTo>
                  <a:pt x="15872" y="10457"/>
                  <a:pt x="15846" y="10282"/>
                  <a:pt x="15753" y="10141"/>
                </a:cubicBezTo>
                <a:cubicBezTo>
                  <a:pt x="15597" y="9903"/>
                  <a:pt x="15455" y="9636"/>
                  <a:pt x="15318" y="9379"/>
                </a:cubicBezTo>
                <a:cubicBezTo>
                  <a:pt x="15151" y="9066"/>
                  <a:pt x="14979" y="8743"/>
                  <a:pt x="14777" y="8464"/>
                </a:cubicBezTo>
                <a:cubicBezTo>
                  <a:pt x="14567" y="8174"/>
                  <a:pt x="14467" y="7799"/>
                  <a:pt x="14480" y="7348"/>
                </a:cubicBezTo>
                <a:cubicBezTo>
                  <a:pt x="14488" y="7043"/>
                  <a:pt x="14524" y="6749"/>
                  <a:pt x="14559" y="6474"/>
                </a:cubicBezTo>
                <a:cubicBezTo>
                  <a:pt x="14593" y="6214"/>
                  <a:pt x="14568" y="6011"/>
                  <a:pt x="14485" y="5869"/>
                </a:cubicBezTo>
                <a:cubicBezTo>
                  <a:pt x="14417" y="5753"/>
                  <a:pt x="14310" y="5686"/>
                  <a:pt x="14173" y="5669"/>
                </a:cubicBezTo>
                <a:close/>
                <a:moveTo>
                  <a:pt x="14106" y="5711"/>
                </a:moveTo>
                <a:cubicBezTo>
                  <a:pt x="14267" y="5711"/>
                  <a:pt x="14389" y="5775"/>
                  <a:pt x="14463" y="5899"/>
                </a:cubicBezTo>
                <a:cubicBezTo>
                  <a:pt x="14539" y="6030"/>
                  <a:pt x="14562" y="6221"/>
                  <a:pt x="14530" y="6466"/>
                </a:cubicBezTo>
                <a:cubicBezTo>
                  <a:pt x="14495" y="6742"/>
                  <a:pt x="14460" y="7037"/>
                  <a:pt x="14451" y="7344"/>
                </a:cubicBezTo>
                <a:cubicBezTo>
                  <a:pt x="14438" y="7809"/>
                  <a:pt x="14541" y="8198"/>
                  <a:pt x="14758" y="8497"/>
                </a:cubicBezTo>
                <a:cubicBezTo>
                  <a:pt x="14958" y="8773"/>
                  <a:pt x="15130" y="9096"/>
                  <a:pt x="15296" y="9408"/>
                </a:cubicBezTo>
                <a:cubicBezTo>
                  <a:pt x="15433" y="9666"/>
                  <a:pt x="15575" y="9932"/>
                  <a:pt x="15732" y="10172"/>
                </a:cubicBezTo>
                <a:cubicBezTo>
                  <a:pt x="15817" y="10301"/>
                  <a:pt x="15841" y="10464"/>
                  <a:pt x="15808" y="10684"/>
                </a:cubicBezTo>
                <a:cubicBezTo>
                  <a:pt x="15710" y="11331"/>
                  <a:pt x="15465" y="11872"/>
                  <a:pt x="15228" y="12396"/>
                </a:cubicBezTo>
                <a:lnTo>
                  <a:pt x="15210" y="12437"/>
                </a:lnTo>
                <a:cubicBezTo>
                  <a:pt x="14903" y="13115"/>
                  <a:pt x="14718" y="13773"/>
                  <a:pt x="14645" y="14448"/>
                </a:cubicBezTo>
                <a:cubicBezTo>
                  <a:pt x="14634" y="14551"/>
                  <a:pt x="14610" y="14654"/>
                  <a:pt x="14588" y="14754"/>
                </a:cubicBezTo>
                <a:lnTo>
                  <a:pt x="14581" y="14785"/>
                </a:lnTo>
                <a:cubicBezTo>
                  <a:pt x="14495" y="15170"/>
                  <a:pt x="14346" y="15299"/>
                  <a:pt x="14081" y="15216"/>
                </a:cubicBezTo>
                <a:lnTo>
                  <a:pt x="14057" y="15208"/>
                </a:lnTo>
                <a:cubicBezTo>
                  <a:pt x="13966" y="15180"/>
                  <a:pt x="13872" y="15152"/>
                  <a:pt x="13785" y="15102"/>
                </a:cubicBezTo>
                <a:cubicBezTo>
                  <a:pt x="13555" y="14972"/>
                  <a:pt x="13313" y="14893"/>
                  <a:pt x="13077" y="14818"/>
                </a:cubicBezTo>
                <a:cubicBezTo>
                  <a:pt x="12829" y="14739"/>
                  <a:pt x="12573" y="14657"/>
                  <a:pt x="12335" y="14514"/>
                </a:cubicBezTo>
                <a:cubicBezTo>
                  <a:pt x="11853" y="14224"/>
                  <a:pt x="11388" y="14032"/>
                  <a:pt x="10915" y="13924"/>
                </a:cubicBezTo>
                <a:cubicBezTo>
                  <a:pt x="10750" y="13887"/>
                  <a:pt x="10583" y="13791"/>
                  <a:pt x="10417" y="13639"/>
                </a:cubicBezTo>
                <a:cubicBezTo>
                  <a:pt x="10040" y="13293"/>
                  <a:pt x="9623" y="13063"/>
                  <a:pt x="9219" y="12842"/>
                </a:cubicBezTo>
                <a:cubicBezTo>
                  <a:pt x="9135" y="12796"/>
                  <a:pt x="9050" y="12749"/>
                  <a:pt x="8966" y="12702"/>
                </a:cubicBezTo>
                <a:cubicBezTo>
                  <a:pt x="8794" y="12605"/>
                  <a:pt x="8605" y="12465"/>
                  <a:pt x="8506" y="12152"/>
                </a:cubicBezTo>
                <a:cubicBezTo>
                  <a:pt x="8467" y="12027"/>
                  <a:pt x="8455" y="11914"/>
                  <a:pt x="8458" y="11855"/>
                </a:cubicBezTo>
                <a:lnTo>
                  <a:pt x="8458" y="11854"/>
                </a:lnTo>
                <a:lnTo>
                  <a:pt x="8458" y="11852"/>
                </a:lnTo>
                <a:cubicBezTo>
                  <a:pt x="8455" y="11437"/>
                  <a:pt x="8575" y="11134"/>
                  <a:pt x="8692" y="10841"/>
                </a:cubicBezTo>
                <a:cubicBezTo>
                  <a:pt x="8704" y="10811"/>
                  <a:pt x="8716" y="10780"/>
                  <a:pt x="8728" y="10749"/>
                </a:cubicBezTo>
                <a:cubicBezTo>
                  <a:pt x="8960" y="10156"/>
                  <a:pt x="9297" y="9682"/>
                  <a:pt x="9757" y="9298"/>
                </a:cubicBezTo>
                <a:cubicBezTo>
                  <a:pt x="10144" y="8974"/>
                  <a:pt x="10416" y="8572"/>
                  <a:pt x="10589" y="8070"/>
                </a:cubicBezTo>
                <a:cubicBezTo>
                  <a:pt x="10795" y="7475"/>
                  <a:pt x="11133" y="7154"/>
                  <a:pt x="11653" y="7062"/>
                </a:cubicBezTo>
                <a:cubicBezTo>
                  <a:pt x="12040" y="6994"/>
                  <a:pt x="12432" y="6782"/>
                  <a:pt x="12888" y="6395"/>
                </a:cubicBezTo>
                <a:lnTo>
                  <a:pt x="12954" y="6339"/>
                </a:lnTo>
                <a:cubicBezTo>
                  <a:pt x="13287" y="6055"/>
                  <a:pt x="13631" y="5761"/>
                  <a:pt x="14027" y="5715"/>
                </a:cubicBezTo>
                <a:cubicBezTo>
                  <a:pt x="14054" y="5712"/>
                  <a:pt x="14080" y="5711"/>
                  <a:pt x="14106" y="5711"/>
                </a:cubicBezTo>
                <a:close/>
                <a:moveTo>
                  <a:pt x="7578" y="6061"/>
                </a:moveTo>
                <a:cubicBezTo>
                  <a:pt x="7434" y="6070"/>
                  <a:pt x="7279" y="6160"/>
                  <a:pt x="7110" y="6329"/>
                </a:cubicBezTo>
                <a:cubicBezTo>
                  <a:pt x="6586" y="6857"/>
                  <a:pt x="6170" y="7573"/>
                  <a:pt x="5876" y="8460"/>
                </a:cubicBezTo>
                <a:cubicBezTo>
                  <a:pt x="5826" y="8612"/>
                  <a:pt x="5776" y="8763"/>
                  <a:pt x="5726" y="8916"/>
                </a:cubicBezTo>
                <a:cubicBezTo>
                  <a:pt x="5639" y="9182"/>
                  <a:pt x="5549" y="9458"/>
                  <a:pt x="5457" y="9727"/>
                </a:cubicBezTo>
                <a:cubicBezTo>
                  <a:pt x="5360" y="10009"/>
                  <a:pt x="5281" y="10048"/>
                  <a:pt x="5089" y="9906"/>
                </a:cubicBezTo>
                <a:cubicBezTo>
                  <a:pt x="4977" y="9824"/>
                  <a:pt x="4876" y="9711"/>
                  <a:pt x="4777" y="9602"/>
                </a:cubicBezTo>
                <a:cubicBezTo>
                  <a:pt x="4690" y="9506"/>
                  <a:pt x="4599" y="9407"/>
                  <a:pt x="4502" y="9328"/>
                </a:cubicBezTo>
                <a:cubicBezTo>
                  <a:pt x="4055" y="8963"/>
                  <a:pt x="3581" y="8837"/>
                  <a:pt x="3053" y="8942"/>
                </a:cubicBezTo>
                <a:cubicBezTo>
                  <a:pt x="2394" y="9073"/>
                  <a:pt x="1875" y="9285"/>
                  <a:pt x="1421" y="9612"/>
                </a:cubicBezTo>
                <a:cubicBezTo>
                  <a:pt x="913" y="9978"/>
                  <a:pt x="448" y="10470"/>
                  <a:pt x="0" y="10961"/>
                </a:cubicBezTo>
                <a:lnTo>
                  <a:pt x="0" y="11017"/>
                </a:lnTo>
                <a:cubicBezTo>
                  <a:pt x="453" y="10521"/>
                  <a:pt x="921" y="10023"/>
                  <a:pt x="1434" y="9653"/>
                </a:cubicBezTo>
                <a:cubicBezTo>
                  <a:pt x="1884" y="9328"/>
                  <a:pt x="2401" y="9117"/>
                  <a:pt x="3057" y="8987"/>
                </a:cubicBezTo>
                <a:cubicBezTo>
                  <a:pt x="3579" y="8883"/>
                  <a:pt x="4047" y="9008"/>
                  <a:pt x="4488" y="9368"/>
                </a:cubicBezTo>
                <a:cubicBezTo>
                  <a:pt x="4584" y="9445"/>
                  <a:pt x="4672" y="9543"/>
                  <a:pt x="4759" y="9638"/>
                </a:cubicBezTo>
                <a:cubicBezTo>
                  <a:pt x="4858" y="9748"/>
                  <a:pt x="4962" y="9862"/>
                  <a:pt x="5076" y="9946"/>
                </a:cubicBezTo>
                <a:cubicBezTo>
                  <a:pt x="5281" y="10097"/>
                  <a:pt x="5380" y="10049"/>
                  <a:pt x="5483" y="9748"/>
                </a:cubicBezTo>
                <a:cubicBezTo>
                  <a:pt x="5575" y="9479"/>
                  <a:pt x="5665" y="9203"/>
                  <a:pt x="5753" y="8936"/>
                </a:cubicBezTo>
                <a:cubicBezTo>
                  <a:pt x="5802" y="8784"/>
                  <a:pt x="5852" y="8632"/>
                  <a:pt x="5902" y="8481"/>
                </a:cubicBezTo>
                <a:cubicBezTo>
                  <a:pt x="6194" y="7601"/>
                  <a:pt x="6606" y="6889"/>
                  <a:pt x="7127" y="6366"/>
                </a:cubicBezTo>
                <a:cubicBezTo>
                  <a:pt x="7291" y="6201"/>
                  <a:pt x="7440" y="6113"/>
                  <a:pt x="7577" y="6103"/>
                </a:cubicBezTo>
                <a:cubicBezTo>
                  <a:pt x="7715" y="6093"/>
                  <a:pt x="7842" y="6161"/>
                  <a:pt x="7961" y="6306"/>
                </a:cubicBezTo>
                <a:cubicBezTo>
                  <a:pt x="8095" y="6468"/>
                  <a:pt x="8201" y="6633"/>
                  <a:pt x="8285" y="6808"/>
                </a:cubicBezTo>
                <a:cubicBezTo>
                  <a:pt x="8372" y="6990"/>
                  <a:pt x="8446" y="7157"/>
                  <a:pt x="8510" y="7321"/>
                </a:cubicBezTo>
                <a:cubicBezTo>
                  <a:pt x="8656" y="7693"/>
                  <a:pt x="8674" y="8079"/>
                  <a:pt x="8564" y="8469"/>
                </a:cubicBezTo>
                <a:cubicBezTo>
                  <a:pt x="8436" y="8925"/>
                  <a:pt x="8247" y="9355"/>
                  <a:pt x="7986" y="9783"/>
                </a:cubicBezTo>
                <a:cubicBezTo>
                  <a:pt x="7602" y="10413"/>
                  <a:pt x="7179" y="11075"/>
                  <a:pt x="6693" y="11661"/>
                </a:cubicBezTo>
                <a:cubicBezTo>
                  <a:pt x="6578" y="11798"/>
                  <a:pt x="6456" y="11929"/>
                  <a:pt x="6338" y="12054"/>
                </a:cubicBezTo>
                <a:lnTo>
                  <a:pt x="6280" y="12115"/>
                </a:lnTo>
                <a:cubicBezTo>
                  <a:pt x="6015" y="12397"/>
                  <a:pt x="5871" y="12821"/>
                  <a:pt x="5732" y="13232"/>
                </a:cubicBezTo>
                <a:cubicBezTo>
                  <a:pt x="5511" y="13883"/>
                  <a:pt x="5200" y="14407"/>
                  <a:pt x="4779" y="14833"/>
                </a:cubicBezTo>
                <a:cubicBezTo>
                  <a:pt x="4428" y="15190"/>
                  <a:pt x="4285" y="15742"/>
                  <a:pt x="4191" y="16234"/>
                </a:cubicBezTo>
                <a:cubicBezTo>
                  <a:pt x="4050" y="16973"/>
                  <a:pt x="3910" y="17710"/>
                  <a:pt x="3769" y="18448"/>
                </a:cubicBezTo>
                <a:cubicBezTo>
                  <a:pt x="3750" y="18546"/>
                  <a:pt x="3720" y="18642"/>
                  <a:pt x="3677" y="18741"/>
                </a:cubicBezTo>
                <a:cubicBezTo>
                  <a:pt x="3581" y="18963"/>
                  <a:pt x="3468" y="19067"/>
                  <a:pt x="3332" y="19054"/>
                </a:cubicBezTo>
                <a:cubicBezTo>
                  <a:pt x="3181" y="19041"/>
                  <a:pt x="3081" y="18905"/>
                  <a:pt x="3008" y="18611"/>
                </a:cubicBezTo>
                <a:cubicBezTo>
                  <a:pt x="2992" y="18547"/>
                  <a:pt x="2977" y="18481"/>
                  <a:pt x="2961" y="18416"/>
                </a:cubicBezTo>
                <a:cubicBezTo>
                  <a:pt x="2890" y="18114"/>
                  <a:pt x="2817" y="17802"/>
                  <a:pt x="2666" y="17556"/>
                </a:cubicBezTo>
                <a:cubicBezTo>
                  <a:pt x="2543" y="17357"/>
                  <a:pt x="2407" y="17171"/>
                  <a:pt x="2275" y="16991"/>
                </a:cubicBezTo>
                <a:lnTo>
                  <a:pt x="2220" y="16916"/>
                </a:lnTo>
                <a:cubicBezTo>
                  <a:pt x="2015" y="16635"/>
                  <a:pt x="1916" y="16267"/>
                  <a:pt x="1907" y="15759"/>
                </a:cubicBezTo>
                <a:cubicBezTo>
                  <a:pt x="1905" y="15644"/>
                  <a:pt x="1907" y="15526"/>
                  <a:pt x="1909" y="15412"/>
                </a:cubicBezTo>
                <a:cubicBezTo>
                  <a:pt x="1913" y="15162"/>
                  <a:pt x="1917" y="14903"/>
                  <a:pt x="1879" y="14649"/>
                </a:cubicBezTo>
                <a:cubicBezTo>
                  <a:pt x="1825" y="14295"/>
                  <a:pt x="1685" y="14062"/>
                  <a:pt x="1447" y="13935"/>
                </a:cubicBezTo>
                <a:cubicBezTo>
                  <a:pt x="1306" y="13860"/>
                  <a:pt x="1159" y="13804"/>
                  <a:pt x="1016" y="13751"/>
                </a:cubicBezTo>
                <a:cubicBezTo>
                  <a:pt x="852" y="13689"/>
                  <a:pt x="683" y="13625"/>
                  <a:pt x="522" y="13530"/>
                </a:cubicBezTo>
                <a:cubicBezTo>
                  <a:pt x="341" y="13423"/>
                  <a:pt x="168" y="13282"/>
                  <a:pt x="0" y="13139"/>
                </a:cubicBezTo>
                <a:lnTo>
                  <a:pt x="0" y="13189"/>
                </a:lnTo>
                <a:cubicBezTo>
                  <a:pt x="165" y="13329"/>
                  <a:pt x="333" y="13466"/>
                  <a:pt x="512" y="13571"/>
                </a:cubicBezTo>
                <a:cubicBezTo>
                  <a:pt x="674" y="13667"/>
                  <a:pt x="844" y="13732"/>
                  <a:pt x="1009" y="13794"/>
                </a:cubicBezTo>
                <a:cubicBezTo>
                  <a:pt x="1151" y="13848"/>
                  <a:pt x="1298" y="13903"/>
                  <a:pt x="1438" y="13978"/>
                </a:cubicBezTo>
                <a:cubicBezTo>
                  <a:pt x="1664" y="14099"/>
                  <a:pt x="1799" y="14321"/>
                  <a:pt x="1850" y="14659"/>
                </a:cubicBezTo>
                <a:cubicBezTo>
                  <a:pt x="1888" y="14908"/>
                  <a:pt x="1883" y="15163"/>
                  <a:pt x="1879" y="15411"/>
                </a:cubicBezTo>
                <a:cubicBezTo>
                  <a:pt x="1877" y="15525"/>
                  <a:pt x="1875" y="15644"/>
                  <a:pt x="1877" y="15761"/>
                </a:cubicBezTo>
                <a:cubicBezTo>
                  <a:pt x="1887" y="16282"/>
                  <a:pt x="1989" y="16659"/>
                  <a:pt x="2200" y="16949"/>
                </a:cubicBezTo>
                <a:lnTo>
                  <a:pt x="2255" y="17024"/>
                </a:lnTo>
                <a:cubicBezTo>
                  <a:pt x="2386" y="17203"/>
                  <a:pt x="2522" y="17390"/>
                  <a:pt x="2644" y="17588"/>
                </a:cubicBezTo>
                <a:cubicBezTo>
                  <a:pt x="2791" y="17826"/>
                  <a:pt x="2863" y="18133"/>
                  <a:pt x="2933" y="18431"/>
                </a:cubicBezTo>
                <a:cubicBezTo>
                  <a:pt x="2948" y="18496"/>
                  <a:pt x="2964" y="18561"/>
                  <a:pt x="2980" y="18626"/>
                </a:cubicBezTo>
                <a:cubicBezTo>
                  <a:pt x="3029" y="18820"/>
                  <a:pt x="3117" y="19079"/>
                  <a:pt x="3330" y="19098"/>
                </a:cubicBezTo>
                <a:cubicBezTo>
                  <a:pt x="3338" y="19099"/>
                  <a:pt x="3345" y="19100"/>
                  <a:pt x="3353" y="19100"/>
                </a:cubicBezTo>
                <a:cubicBezTo>
                  <a:pt x="3490" y="19100"/>
                  <a:pt x="3605" y="18990"/>
                  <a:pt x="3702" y="18766"/>
                </a:cubicBezTo>
                <a:cubicBezTo>
                  <a:pt x="3747" y="18663"/>
                  <a:pt x="3777" y="18565"/>
                  <a:pt x="3797" y="18462"/>
                </a:cubicBezTo>
                <a:cubicBezTo>
                  <a:pt x="3938" y="17724"/>
                  <a:pt x="4078" y="16985"/>
                  <a:pt x="4219" y="16246"/>
                </a:cubicBezTo>
                <a:cubicBezTo>
                  <a:pt x="4311" y="15761"/>
                  <a:pt x="4452" y="15219"/>
                  <a:pt x="4796" y="14870"/>
                </a:cubicBezTo>
                <a:cubicBezTo>
                  <a:pt x="5220" y="14440"/>
                  <a:pt x="5535" y="13911"/>
                  <a:pt x="5758" y="13252"/>
                </a:cubicBezTo>
                <a:cubicBezTo>
                  <a:pt x="5895" y="12847"/>
                  <a:pt x="6037" y="12427"/>
                  <a:pt x="6296" y="12152"/>
                </a:cubicBezTo>
                <a:lnTo>
                  <a:pt x="6355" y="12091"/>
                </a:lnTo>
                <a:cubicBezTo>
                  <a:pt x="6473" y="11965"/>
                  <a:pt x="6596" y="11835"/>
                  <a:pt x="6711" y="11696"/>
                </a:cubicBezTo>
                <a:cubicBezTo>
                  <a:pt x="7199" y="11109"/>
                  <a:pt x="7622" y="10444"/>
                  <a:pt x="8007" y="9813"/>
                </a:cubicBezTo>
                <a:cubicBezTo>
                  <a:pt x="8271" y="9381"/>
                  <a:pt x="8462" y="8948"/>
                  <a:pt x="8591" y="8488"/>
                </a:cubicBezTo>
                <a:cubicBezTo>
                  <a:pt x="8705" y="8083"/>
                  <a:pt x="8686" y="7684"/>
                  <a:pt x="8536" y="7299"/>
                </a:cubicBezTo>
                <a:cubicBezTo>
                  <a:pt x="8471" y="7134"/>
                  <a:pt x="8397" y="6964"/>
                  <a:pt x="8308" y="6781"/>
                </a:cubicBezTo>
                <a:cubicBezTo>
                  <a:pt x="8223" y="6602"/>
                  <a:pt x="8115" y="6436"/>
                  <a:pt x="7979" y="6272"/>
                </a:cubicBezTo>
                <a:cubicBezTo>
                  <a:pt x="7856" y="6122"/>
                  <a:pt x="7722" y="6051"/>
                  <a:pt x="7578" y="6061"/>
                </a:cubicBezTo>
                <a:close/>
                <a:moveTo>
                  <a:pt x="7586" y="6183"/>
                </a:moveTo>
                <a:cubicBezTo>
                  <a:pt x="7494" y="6188"/>
                  <a:pt x="7398" y="6232"/>
                  <a:pt x="7293" y="6314"/>
                </a:cubicBezTo>
                <a:cubicBezTo>
                  <a:pt x="6910" y="6615"/>
                  <a:pt x="6570" y="7079"/>
                  <a:pt x="6256" y="7732"/>
                </a:cubicBezTo>
                <a:cubicBezTo>
                  <a:pt x="6009" y="8244"/>
                  <a:pt x="5832" y="8811"/>
                  <a:pt x="5676" y="9348"/>
                </a:cubicBezTo>
                <a:cubicBezTo>
                  <a:pt x="5621" y="9539"/>
                  <a:pt x="5550" y="9725"/>
                  <a:pt x="5468" y="9901"/>
                </a:cubicBezTo>
                <a:cubicBezTo>
                  <a:pt x="5370" y="10108"/>
                  <a:pt x="5261" y="10152"/>
                  <a:pt x="5103" y="10046"/>
                </a:cubicBezTo>
                <a:cubicBezTo>
                  <a:pt x="4988" y="9969"/>
                  <a:pt x="4875" y="9866"/>
                  <a:pt x="4757" y="9729"/>
                </a:cubicBezTo>
                <a:cubicBezTo>
                  <a:pt x="4276" y="9169"/>
                  <a:pt x="3738" y="8948"/>
                  <a:pt x="3114" y="9052"/>
                </a:cubicBezTo>
                <a:cubicBezTo>
                  <a:pt x="2365" y="9179"/>
                  <a:pt x="1728" y="9469"/>
                  <a:pt x="1165" y="9941"/>
                </a:cubicBezTo>
                <a:cubicBezTo>
                  <a:pt x="833" y="10219"/>
                  <a:pt x="518" y="10551"/>
                  <a:pt x="213" y="10872"/>
                </a:cubicBezTo>
                <a:cubicBezTo>
                  <a:pt x="147" y="10942"/>
                  <a:pt x="81" y="11012"/>
                  <a:pt x="15" y="11081"/>
                </a:cubicBezTo>
                <a:cubicBezTo>
                  <a:pt x="10" y="11086"/>
                  <a:pt x="5" y="11092"/>
                  <a:pt x="0" y="11098"/>
                </a:cubicBezTo>
                <a:lnTo>
                  <a:pt x="0" y="11154"/>
                </a:lnTo>
                <a:cubicBezTo>
                  <a:pt x="11" y="11141"/>
                  <a:pt x="22" y="11129"/>
                  <a:pt x="33" y="11118"/>
                </a:cubicBezTo>
                <a:cubicBezTo>
                  <a:pt x="99" y="11049"/>
                  <a:pt x="164" y="10979"/>
                  <a:pt x="230" y="10909"/>
                </a:cubicBezTo>
                <a:cubicBezTo>
                  <a:pt x="535" y="10589"/>
                  <a:pt x="849" y="10257"/>
                  <a:pt x="1179" y="9980"/>
                </a:cubicBezTo>
                <a:cubicBezTo>
                  <a:pt x="1738" y="9511"/>
                  <a:pt x="2372" y="9223"/>
                  <a:pt x="3118" y="9098"/>
                </a:cubicBezTo>
                <a:cubicBezTo>
                  <a:pt x="3733" y="8994"/>
                  <a:pt x="4264" y="9212"/>
                  <a:pt x="4739" y="9764"/>
                </a:cubicBezTo>
                <a:cubicBezTo>
                  <a:pt x="4859" y="9904"/>
                  <a:pt x="4973" y="10009"/>
                  <a:pt x="5091" y="10087"/>
                </a:cubicBezTo>
                <a:cubicBezTo>
                  <a:pt x="5262" y="10201"/>
                  <a:pt x="5385" y="10152"/>
                  <a:pt x="5491" y="9927"/>
                </a:cubicBezTo>
                <a:cubicBezTo>
                  <a:pt x="5575" y="9748"/>
                  <a:pt x="5647" y="9561"/>
                  <a:pt x="5703" y="9368"/>
                </a:cubicBezTo>
                <a:cubicBezTo>
                  <a:pt x="5858" y="8833"/>
                  <a:pt x="6035" y="8267"/>
                  <a:pt x="6280" y="7758"/>
                </a:cubicBezTo>
                <a:cubicBezTo>
                  <a:pt x="6592" y="7111"/>
                  <a:pt x="6928" y="6652"/>
                  <a:pt x="7307" y="6354"/>
                </a:cubicBezTo>
                <a:cubicBezTo>
                  <a:pt x="7407" y="6275"/>
                  <a:pt x="7499" y="6233"/>
                  <a:pt x="7586" y="6228"/>
                </a:cubicBezTo>
                <a:cubicBezTo>
                  <a:pt x="7733" y="6221"/>
                  <a:pt x="7866" y="6318"/>
                  <a:pt x="8007" y="6522"/>
                </a:cubicBezTo>
                <a:cubicBezTo>
                  <a:pt x="8161" y="6745"/>
                  <a:pt x="8299" y="7009"/>
                  <a:pt x="8429" y="7331"/>
                </a:cubicBezTo>
                <a:cubicBezTo>
                  <a:pt x="8599" y="7749"/>
                  <a:pt x="8606" y="8168"/>
                  <a:pt x="8452" y="8611"/>
                </a:cubicBezTo>
                <a:cubicBezTo>
                  <a:pt x="8267" y="9140"/>
                  <a:pt x="8019" y="9589"/>
                  <a:pt x="7800" y="9958"/>
                </a:cubicBezTo>
                <a:cubicBezTo>
                  <a:pt x="7692" y="10140"/>
                  <a:pt x="7572" y="10310"/>
                  <a:pt x="7457" y="10474"/>
                </a:cubicBezTo>
                <a:cubicBezTo>
                  <a:pt x="7345" y="10632"/>
                  <a:pt x="7230" y="10796"/>
                  <a:pt x="7125" y="10970"/>
                </a:cubicBezTo>
                <a:cubicBezTo>
                  <a:pt x="6959" y="11247"/>
                  <a:pt x="6759" y="11502"/>
                  <a:pt x="6514" y="11748"/>
                </a:cubicBezTo>
                <a:cubicBezTo>
                  <a:pt x="6141" y="12124"/>
                  <a:pt x="5899" y="12517"/>
                  <a:pt x="5752" y="12984"/>
                </a:cubicBezTo>
                <a:cubicBezTo>
                  <a:pt x="5511" y="13747"/>
                  <a:pt x="5155" y="14362"/>
                  <a:pt x="4662" y="14864"/>
                </a:cubicBezTo>
                <a:cubicBezTo>
                  <a:pt x="4477" y="15054"/>
                  <a:pt x="4335" y="15340"/>
                  <a:pt x="4242" y="15716"/>
                </a:cubicBezTo>
                <a:cubicBezTo>
                  <a:pt x="4157" y="16061"/>
                  <a:pt x="4087" y="16421"/>
                  <a:pt x="4020" y="16768"/>
                </a:cubicBezTo>
                <a:cubicBezTo>
                  <a:pt x="3996" y="16890"/>
                  <a:pt x="3972" y="17010"/>
                  <a:pt x="3947" y="17132"/>
                </a:cubicBezTo>
                <a:cubicBezTo>
                  <a:pt x="3912" y="17307"/>
                  <a:pt x="3882" y="17487"/>
                  <a:pt x="3853" y="17661"/>
                </a:cubicBezTo>
                <a:cubicBezTo>
                  <a:pt x="3804" y="17951"/>
                  <a:pt x="3754" y="18251"/>
                  <a:pt x="3680" y="18534"/>
                </a:cubicBezTo>
                <a:cubicBezTo>
                  <a:pt x="3609" y="18805"/>
                  <a:pt x="3477" y="18972"/>
                  <a:pt x="3346" y="18961"/>
                </a:cubicBezTo>
                <a:cubicBezTo>
                  <a:pt x="3173" y="18947"/>
                  <a:pt x="3113" y="18758"/>
                  <a:pt x="3057" y="18529"/>
                </a:cubicBezTo>
                <a:cubicBezTo>
                  <a:pt x="3048" y="18493"/>
                  <a:pt x="3039" y="18455"/>
                  <a:pt x="3030" y="18418"/>
                </a:cubicBezTo>
                <a:cubicBezTo>
                  <a:pt x="2944" y="18061"/>
                  <a:pt x="2855" y="17693"/>
                  <a:pt x="2659" y="17422"/>
                </a:cubicBezTo>
                <a:cubicBezTo>
                  <a:pt x="2602" y="17342"/>
                  <a:pt x="2545" y="17260"/>
                  <a:pt x="2489" y="17180"/>
                </a:cubicBezTo>
                <a:cubicBezTo>
                  <a:pt x="2426" y="17091"/>
                  <a:pt x="2361" y="16998"/>
                  <a:pt x="2296" y="16909"/>
                </a:cubicBezTo>
                <a:cubicBezTo>
                  <a:pt x="2077" y="16609"/>
                  <a:pt x="1972" y="16218"/>
                  <a:pt x="1973" y="15716"/>
                </a:cubicBezTo>
                <a:cubicBezTo>
                  <a:pt x="1973" y="15649"/>
                  <a:pt x="1974" y="15581"/>
                  <a:pt x="1974" y="15514"/>
                </a:cubicBezTo>
                <a:cubicBezTo>
                  <a:pt x="1975" y="15311"/>
                  <a:pt x="1976" y="15101"/>
                  <a:pt x="1970" y="14894"/>
                </a:cubicBezTo>
                <a:cubicBezTo>
                  <a:pt x="1956" y="14394"/>
                  <a:pt x="1767" y="14012"/>
                  <a:pt x="1452" y="13848"/>
                </a:cubicBezTo>
                <a:cubicBezTo>
                  <a:pt x="1370" y="13805"/>
                  <a:pt x="1272" y="13757"/>
                  <a:pt x="1171" y="13722"/>
                </a:cubicBezTo>
                <a:cubicBezTo>
                  <a:pt x="830" y="13605"/>
                  <a:pt x="390" y="13420"/>
                  <a:pt x="0" y="13034"/>
                </a:cubicBezTo>
                <a:lnTo>
                  <a:pt x="0" y="13088"/>
                </a:lnTo>
                <a:cubicBezTo>
                  <a:pt x="390" y="13466"/>
                  <a:pt x="826" y="13649"/>
                  <a:pt x="1164" y="13766"/>
                </a:cubicBezTo>
                <a:cubicBezTo>
                  <a:pt x="1264" y="13800"/>
                  <a:pt x="1361" y="13848"/>
                  <a:pt x="1443" y="13890"/>
                </a:cubicBezTo>
                <a:cubicBezTo>
                  <a:pt x="1746" y="14048"/>
                  <a:pt x="1927" y="14414"/>
                  <a:pt x="1941" y="14896"/>
                </a:cubicBezTo>
                <a:cubicBezTo>
                  <a:pt x="1946" y="15101"/>
                  <a:pt x="1945" y="15312"/>
                  <a:pt x="1944" y="15514"/>
                </a:cubicBezTo>
                <a:cubicBezTo>
                  <a:pt x="1944" y="15581"/>
                  <a:pt x="1943" y="15649"/>
                  <a:pt x="1943" y="15716"/>
                </a:cubicBezTo>
                <a:cubicBezTo>
                  <a:pt x="1942" y="16232"/>
                  <a:pt x="2051" y="16633"/>
                  <a:pt x="2276" y="16942"/>
                </a:cubicBezTo>
                <a:cubicBezTo>
                  <a:pt x="2341" y="17031"/>
                  <a:pt x="2406" y="17123"/>
                  <a:pt x="2468" y="17212"/>
                </a:cubicBezTo>
                <a:cubicBezTo>
                  <a:pt x="2524" y="17292"/>
                  <a:pt x="2581" y="17375"/>
                  <a:pt x="2639" y="17455"/>
                </a:cubicBezTo>
                <a:cubicBezTo>
                  <a:pt x="2830" y="17719"/>
                  <a:pt x="2918" y="18081"/>
                  <a:pt x="3003" y="18433"/>
                </a:cubicBezTo>
                <a:cubicBezTo>
                  <a:pt x="3012" y="18470"/>
                  <a:pt x="3020" y="18508"/>
                  <a:pt x="3029" y="18544"/>
                </a:cubicBezTo>
                <a:cubicBezTo>
                  <a:pt x="3086" y="18779"/>
                  <a:pt x="3154" y="18991"/>
                  <a:pt x="3344" y="19007"/>
                </a:cubicBezTo>
                <a:cubicBezTo>
                  <a:pt x="3489" y="19019"/>
                  <a:pt x="3632" y="18840"/>
                  <a:pt x="3708" y="18551"/>
                </a:cubicBezTo>
                <a:cubicBezTo>
                  <a:pt x="3783" y="18266"/>
                  <a:pt x="3833" y="17964"/>
                  <a:pt x="3882" y="17672"/>
                </a:cubicBezTo>
                <a:cubicBezTo>
                  <a:pt x="3911" y="17499"/>
                  <a:pt x="3941" y="17320"/>
                  <a:pt x="3975" y="17146"/>
                </a:cubicBezTo>
                <a:cubicBezTo>
                  <a:pt x="4000" y="17024"/>
                  <a:pt x="4024" y="16902"/>
                  <a:pt x="4048" y="16780"/>
                </a:cubicBezTo>
                <a:cubicBezTo>
                  <a:pt x="4115" y="16434"/>
                  <a:pt x="4185" y="16076"/>
                  <a:pt x="4270" y="15732"/>
                </a:cubicBezTo>
                <a:cubicBezTo>
                  <a:pt x="4361" y="15366"/>
                  <a:pt x="4498" y="15085"/>
                  <a:pt x="4679" y="14901"/>
                </a:cubicBezTo>
                <a:cubicBezTo>
                  <a:pt x="5175" y="14394"/>
                  <a:pt x="5536" y="13773"/>
                  <a:pt x="5779" y="13003"/>
                </a:cubicBezTo>
                <a:cubicBezTo>
                  <a:pt x="5924" y="12543"/>
                  <a:pt x="6163" y="12156"/>
                  <a:pt x="6531" y="11785"/>
                </a:cubicBezTo>
                <a:cubicBezTo>
                  <a:pt x="6778" y="11536"/>
                  <a:pt x="6979" y="11280"/>
                  <a:pt x="7147" y="11000"/>
                </a:cubicBezTo>
                <a:cubicBezTo>
                  <a:pt x="7251" y="10827"/>
                  <a:pt x="7366" y="10664"/>
                  <a:pt x="7476" y="10507"/>
                </a:cubicBezTo>
                <a:cubicBezTo>
                  <a:pt x="7593" y="10342"/>
                  <a:pt x="7713" y="10173"/>
                  <a:pt x="7822" y="9989"/>
                </a:cubicBezTo>
                <a:cubicBezTo>
                  <a:pt x="8041" y="9617"/>
                  <a:pt x="8291" y="9167"/>
                  <a:pt x="8478" y="8632"/>
                </a:cubicBezTo>
                <a:cubicBezTo>
                  <a:pt x="8638" y="8175"/>
                  <a:pt x="8630" y="7741"/>
                  <a:pt x="8454" y="7308"/>
                </a:cubicBezTo>
                <a:cubicBezTo>
                  <a:pt x="8323" y="6982"/>
                  <a:pt x="8183" y="6715"/>
                  <a:pt x="8028" y="6489"/>
                </a:cubicBezTo>
                <a:cubicBezTo>
                  <a:pt x="7881" y="6275"/>
                  <a:pt x="7740" y="6175"/>
                  <a:pt x="7586" y="6183"/>
                </a:cubicBezTo>
                <a:close/>
                <a:moveTo>
                  <a:pt x="15378" y="7111"/>
                </a:moveTo>
                <a:cubicBezTo>
                  <a:pt x="15323" y="7108"/>
                  <a:pt x="15269" y="7138"/>
                  <a:pt x="15227" y="7198"/>
                </a:cubicBezTo>
                <a:cubicBezTo>
                  <a:pt x="15179" y="7268"/>
                  <a:pt x="15151" y="7371"/>
                  <a:pt x="15151" y="7480"/>
                </a:cubicBezTo>
                <a:cubicBezTo>
                  <a:pt x="15150" y="7590"/>
                  <a:pt x="15186" y="7713"/>
                  <a:pt x="15244" y="7802"/>
                </a:cubicBezTo>
                <a:cubicBezTo>
                  <a:pt x="15288" y="7869"/>
                  <a:pt x="15338" y="7904"/>
                  <a:pt x="15385" y="7904"/>
                </a:cubicBezTo>
                <a:cubicBezTo>
                  <a:pt x="15386" y="7904"/>
                  <a:pt x="15386" y="7904"/>
                  <a:pt x="15387" y="7904"/>
                </a:cubicBezTo>
                <a:cubicBezTo>
                  <a:pt x="15490" y="7902"/>
                  <a:pt x="15614" y="7690"/>
                  <a:pt x="15616" y="7513"/>
                </a:cubicBezTo>
                <a:cubicBezTo>
                  <a:pt x="15617" y="7332"/>
                  <a:pt x="15491" y="7117"/>
                  <a:pt x="15378" y="7111"/>
                </a:cubicBezTo>
                <a:close/>
                <a:moveTo>
                  <a:pt x="15370" y="7156"/>
                </a:moveTo>
                <a:cubicBezTo>
                  <a:pt x="15372" y="7156"/>
                  <a:pt x="15375" y="7155"/>
                  <a:pt x="15377" y="7156"/>
                </a:cubicBezTo>
                <a:cubicBezTo>
                  <a:pt x="15475" y="7161"/>
                  <a:pt x="15588" y="7354"/>
                  <a:pt x="15587" y="7512"/>
                </a:cubicBezTo>
                <a:cubicBezTo>
                  <a:pt x="15585" y="7663"/>
                  <a:pt x="15473" y="7858"/>
                  <a:pt x="15386" y="7859"/>
                </a:cubicBezTo>
                <a:cubicBezTo>
                  <a:pt x="15347" y="7859"/>
                  <a:pt x="15304" y="7827"/>
                  <a:pt x="15265" y="7769"/>
                </a:cubicBezTo>
                <a:cubicBezTo>
                  <a:pt x="15212" y="7689"/>
                  <a:pt x="15180" y="7578"/>
                  <a:pt x="15180" y="7480"/>
                </a:cubicBezTo>
                <a:cubicBezTo>
                  <a:pt x="15181" y="7383"/>
                  <a:pt x="15206" y="7293"/>
                  <a:pt x="15248" y="7231"/>
                </a:cubicBezTo>
                <a:cubicBezTo>
                  <a:pt x="15282" y="7182"/>
                  <a:pt x="15325" y="7156"/>
                  <a:pt x="15370" y="7156"/>
                </a:cubicBezTo>
                <a:close/>
                <a:moveTo>
                  <a:pt x="7378" y="7418"/>
                </a:moveTo>
                <a:cubicBezTo>
                  <a:pt x="7298" y="7422"/>
                  <a:pt x="7214" y="7452"/>
                  <a:pt x="7125" y="7506"/>
                </a:cubicBezTo>
                <a:cubicBezTo>
                  <a:pt x="6638" y="7805"/>
                  <a:pt x="6271" y="8638"/>
                  <a:pt x="6270" y="9444"/>
                </a:cubicBezTo>
                <a:cubicBezTo>
                  <a:pt x="6244" y="9739"/>
                  <a:pt x="6309" y="9995"/>
                  <a:pt x="6449" y="10146"/>
                </a:cubicBezTo>
                <a:cubicBezTo>
                  <a:pt x="6529" y="10232"/>
                  <a:pt x="6627" y="10274"/>
                  <a:pt x="6731" y="10274"/>
                </a:cubicBezTo>
                <a:cubicBezTo>
                  <a:pt x="6827" y="10274"/>
                  <a:pt x="6928" y="10236"/>
                  <a:pt x="7025" y="10161"/>
                </a:cubicBezTo>
                <a:cubicBezTo>
                  <a:pt x="7185" y="10035"/>
                  <a:pt x="7317" y="9903"/>
                  <a:pt x="7427" y="9754"/>
                </a:cubicBezTo>
                <a:cubicBezTo>
                  <a:pt x="7641" y="9467"/>
                  <a:pt x="7875" y="9119"/>
                  <a:pt x="7964" y="8606"/>
                </a:cubicBezTo>
                <a:cubicBezTo>
                  <a:pt x="8032" y="8213"/>
                  <a:pt x="7957" y="7884"/>
                  <a:pt x="7733" y="7603"/>
                </a:cubicBezTo>
                <a:cubicBezTo>
                  <a:pt x="7650" y="7498"/>
                  <a:pt x="7557" y="7438"/>
                  <a:pt x="7456" y="7421"/>
                </a:cubicBezTo>
                <a:cubicBezTo>
                  <a:pt x="7430" y="7417"/>
                  <a:pt x="7404" y="7416"/>
                  <a:pt x="7378" y="7418"/>
                </a:cubicBezTo>
                <a:close/>
                <a:moveTo>
                  <a:pt x="7398" y="7462"/>
                </a:moveTo>
                <a:cubicBezTo>
                  <a:pt x="7515" y="7462"/>
                  <a:pt x="7621" y="7521"/>
                  <a:pt x="7714" y="7639"/>
                </a:cubicBezTo>
                <a:cubicBezTo>
                  <a:pt x="7928" y="7907"/>
                  <a:pt x="8000" y="8219"/>
                  <a:pt x="7935" y="8594"/>
                </a:cubicBezTo>
                <a:cubicBezTo>
                  <a:pt x="7848" y="9094"/>
                  <a:pt x="7618" y="9437"/>
                  <a:pt x="7408" y="9720"/>
                </a:cubicBezTo>
                <a:cubicBezTo>
                  <a:pt x="7299" y="9866"/>
                  <a:pt x="7170" y="9997"/>
                  <a:pt x="7011" y="10121"/>
                </a:cubicBezTo>
                <a:cubicBezTo>
                  <a:pt x="6821" y="10270"/>
                  <a:pt x="6612" y="10265"/>
                  <a:pt x="6467" y="10109"/>
                </a:cubicBezTo>
                <a:cubicBezTo>
                  <a:pt x="6335" y="9968"/>
                  <a:pt x="6274" y="9727"/>
                  <a:pt x="6300" y="9448"/>
                </a:cubicBezTo>
                <a:lnTo>
                  <a:pt x="6300" y="9445"/>
                </a:lnTo>
                <a:cubicBezTo>
                  <a:pt x="6300" y="8656"/>
                  <a:pt x="6659" y="7840"/>
                  <a:pt x="7136" y="7547"/>
                </a:cubicBezTo>
                <a:cubicBezTo>
                  <a:pt x="7229" y="7490"/>
                  <a:pt x="7316" y="7462"/>
                  <a:pt x="7398" y="7462"/>
                </a:cubicBezTo>
                <a:close/>
                <a:moveTo>
                  <a:pt x="13180" y="7549"/>
                </a:moveTo>
                <a:cubicBezTo>
                  <a:pt x="13161" y="7547"/>
                  <a:pt x="13141" y="7548"/>
                  <a:pt x="13119" y="7551"/>
                </a:cubicBezTo>
                <a:cubicBezTo>
                  <a:pt x="13062" y="7560"/>
                  <a:pt x="12997" y="7585"/>
                  <a:pt x="12921" y="7624"/>
                </a:cubicBezTo>
                <a:cubicBezTo>
                  <a:pt x="12549" y="7814"/>
                  <a:pt x="12214" y="7951"/>
                  <a:pt x="11895" y="8042"/>
                </a:cubicBezTo>
                <a:cubicBezTo>
                  <a:pt x="11510" y="8153"/>
                  <a:pt x="11242" y="8390"/>
                  <a:pt x="11053" y="8791"/>
                </a:cubicBezTo>
                <a:cubicBezTo>
                  <a:pt x="10822" y="9280"/>
                  <a:pt x="10508" y="9664"/>
                  <a:pt x="10090" y="9962"/>
                </a:cubicBezTo>
                <a:cubicBezTo>
                  <a:pt x="9947" y="10065"/>
                  <a:pt x="9796" y="10183"/>
                  <a:pt x="9662" y="10350"/>
                </a:cubicBezTo>
                <a:cubicBezTo>
                  <a:pt x="9408" y="10665"/>
                  <a:pt x="9271" y="11061"/>
                  <a:pt x="9297" y="11409"/>
                </a:cubicBezTo>
                <a:cubicBezTo>
                  <a:pt x="9319" y="11714"/>
                  <a:pt x="9464" y="11976"/>
                  <a:pt x="9716" y="12169"/>
                </a:cubicBezTo>
                <a:cubicBezTo>
                  <a:pt x="9812" y="12242"/>
                  <a:pt x="9909" y="12319"/>
                  <a:pt x="10003" y="12393"/>
                </a:cubicBezTo>
                <a:cubicBezTo>
                  <a:pt x="10190" y="12540"/>
                  <a:pt x="10382" y="12692"/>
                  <a:pt x="10577" y="12827"/>
                </a:cubicBezTo>
                <a:cubicBezTo>
                  <a:pt x="10791" y="12976"/>
                  <a:pt x="11038" y="13062"/>
                  <a:pt x="11332" y="13091"/>
                </a:cubicBezTo>
                <a:cubicBezTo>
                  <a:pt x="11675" y="13124"/>
                  <a:pt x="12065" y="13162"/>
                  <a:pt x="12432" y="13355"/>
                </a:cubicBezTo>
                <a:lnTo>
                  <a:pt x="12472" y="13376"/>
                </a:lnTo>
                <a:cubicBezTo>
                  <a:pt x="12655" y="13472"/>
                  <a:pt x="12844" y="13572"/>
                  <a:pt x="13045" y="13575"/>
                </a:cubicBezTo>
                <a:cubicBezTo>
                  <a:pt x="13170" y="13575"/>
                  <a:pt x="13282" y="13519"/>
                  <a:pt x="13376" y="13463"/>
                </a:cubicBezTo>
                <a:cubicBezTo>
                  <a:pt x="13694" y="13273"/>
                  <a:pt x="13987" y="12499"/>
                  <a:pt x="13903" y="11746"/>
                </a:cubicBezTo>
                <a:cubicBezTo>
                  <a:pt x="13846" y="11240"/>
                  <a:pt x="13899" y="10777"/>
                  <a:pt x="14059" y="10372"/>
                </a:cubicBezTo>
                <a:cubicBezTo>
                  <a:pt x="14224" y="9955"/>
                  <a:pt x="14218" y="9579"/>
                  <a:pt x="14041" y="9193"/>
                </a:cubicBezTo>
                <a:cubicBezTo>
                  <a:pt x="14031" y="9173"/>
                  <a:pt x="14022" y="9153"/>
                  <a:pt x="14013" y="9132"/>
                </a:cubicBezTo>
                <a:cubicBezTo>
                  <a:pt x="14001" y="9103"/>
                  <a:pt x="13988" y="9075"/>
                  <a:pt x="13975" y="9047"/>
                </a:cubicBezTo>
                <a:cubicBezTo>
                  <a:pt x="13837" y="8761"/>
                  <a:pt x="13659" y="8382"/>
                  <a:pt x="13510" y="7978"/>
                </a:cubicBezTo>
                <a:cubicBezTo>
                  <a:pt x="13404" y="7691"/>
                  <a:pt x="13315" y="7560"/>
                  <a:pt x="13180" y="7549"/>
                </a:cubicBezTo>
                <a:close/>
                <a:moveTo>
                  <a:pt x="13138" y="7594"/>
                </a:moveTo>
                <a:cubicBezTo>
                  <a:pt x="13158" y="7593"/>
                  <a:pt x="13176" y="7593"/>
                  <a:pt x="13193" y="7596"/>
                </a:cubicBezTo>
                <a:cubicBezTo>
                  <a:pt x="13310" y="7616"/>
                  <a:pt x="13388" y="7740"/>
                  <a:pt x="13485" y="8000"/>
                </a:cubicBezTo>
                <a:cubicBezTo>
                  <a:pt x="13635" y="8406"/>
                  <a:pt x="13813" y="8788"/>
                  <a:pt x="13951" y="9074"/>
                </a:cubicBezTo>
                <a:cubicBezTo>
                  <a:pt x="13965" y="9101"/>
                  <a:pt x="13977" y="9128"/>
                  <a:pt x="13989" y="9156"/>
                </a:cubicBezTo>
                <a:cubicBezTo>
                  <a:pt x="13998" y="9177"/>
                  <a:pt x="14007" y="9199"/>
                  <a:pt x="14016" y="9219"/>
                </a:cubicBezTo>
                <a:cubicBezTo>
                  <a:pt x="14186" y="9589"/>
                  <a:pt x="14192" y="9948"/>
                  <a:pt x="14034" y="10348"/>
                </a:cubicBezTo>
                <a:cubicBezTo>
                  <a:pt x="13870" y="10763"/>
                  <a:pt x="13816" y="11236"/>
                  <a:pt x="13874" y="11752"/>
                </a:cubicBezTo>
                <a:cubicBezTo>
                  <a:pt x="13956" y="12485"/>
                  <a:pt x="13673" y="13238"/>
                  <a:pt x="13365" y="13422"/>
                </a:cubicBezTo>
                <a:cubicBezTo>
                  <a:pt x="13274" y="13476"/>
                  <a:pt x="13165" y="13531"/>
                  <a:pt x="13045" y="13531"/>
                </a:cubicBezTo>
                <a:cubicBezTo>
                  <a:pt x="12849" y="13528"/>
                  <a:pt x="12662" y="13428"/>
                  <a:pt x="12481" y="13333"/>
                </a:cubicBezTo>
                <a:lnTo>
                  <a:pt x="12442" y="13312"/>
                </a:lnTo>
                <a:cubicBezTo>
                  <a:pt x="12071" y="13118"/>
                  <a:pt x="11679" y="13079"/>
                  <a:pt x="11333" y="13046"/>
                </a:cubicBezTo>
                <a:cubicBezTo>
                  <a:pt x="11043" y="13017"/>
                  <a:pt x="10800" y="12932"/>
                  <a:pt x="10589" y="12786"/>
                </a:cubicBezTo>
                <a:cubicBezTo>
                  <a:pt x="10396" y="12651"/>
                  <a:pt x="10203" y="12500"/>
                  <a:pt x="10017" y="12353"/>
                </a:cubicBezTo>
                <a:cubicBezTo>
                  <a:pt x="9923" y="12279"/>
                  <a:pt x="9826" y="12202"/>
                  <a:pt x="9729" y="12129"/>
                </a:cubicBezTo>
                <a:cubicBezTo>
                  <a:pt x="9483" y="11941"/>
                  <a:pt x="9348" y="11697"/>
                  <a:pt x="9326" y="11404"/>
                </a:cubicBezTo>
                <a:cubicBezTo>
                  <a:pt x="9302" y="11071"/>
                  <a:pt x="9435" y="10689"/>
                  <a:pt x="9681" y="10384"/>
                </a:cubicBezTo>
                <a:cubicBezTo>
                  <a:pt x="9812" y="10220"/>
                  <a:pt x="9961" y="10105"/>
                  <a:pt x="10102" y="10004"/>
                </a:cubicBezTo>
                <a:cubicBezTo>
                  <a:pt x="10525" y="9701"/>
                  <a:pt x="10844" y="9314"/>
                  <a:pt x="11077" y="8819"/>
                </a:cubicBezTo>
                <a:cubicBezTo>
                  <a:pt x="11262" y="8427"/>
                  <a:pt x="11523" y="8194"/>
                  <a:pt x="11900" y="8086"/>
                </a:cubicBezTo>
                <a:cubicBezTo>
                  <a:pt x="12221" y="7995"/>
                  <a:pt x="12558" y="7857"/>
                  <a:pt x="12931" y="7666"/>
                </a:cubicBezTo>
                <a:cubicBezTo>
                  <a:pt x="13013" y="7624"/>
                  <a:pt x="13080" y="7599"/>
                  <a:pt x="13138" y="7594"/>
                </a:cubicBezTo>
                <a:close/>
                <a:moveTo>
                  <a:pt x="12748" y="9038"/>
                </a:moveTo>
                <a:cubicBezTo>
                  <a:pt x="12513" y="9044"/>
                  <a:pt x="12303" y="9224"/>
                  <a:pt x="12095" y="9594"/>
                </a:cubicBezTo>
                <a:cubicBezTo>
                  <a:pt x="11872" y="9991"/>
                  <a:pt x="11584" y="10406"/>
                  <a:pt x="11133" y="10478"/>
                </a:cubicBezTo>
                <a:cubicBezTo>
                  <a:pt x="10896" y="10516"/>
                  <a:pt x="10671" y="10625"/>
                  <a:pt x="10463" y="10801"/>
                </a:cubicBezTo>
                <a:cubicBezTo>
                  <a:pt x="10349" y="10899"/>
                  <a:pt x="10279" y="11019"/>
                  <a:pt x="10255" y="11157"/>
                </a:cubicBezTo>
                <a:cubicBezTo>
                  <a:pt x="10231" y="11295"/>
                  <a:pt x="10254" y="11452"/>
                  <a:pt x="10323" y="11622"/>
                </a:cubicBezTo>
                <a:cubicBezTo>
                  <a:pt x="10437" y="11905"/>
                  <a:pt x="10604" y="12082"/>
                  <a:pt x="10767" y="12230"/>
                </a:cubicBezTo>
                <a:cubicBezTo>
                  <a:pt x="11103" y="12535"/>
                  <a:pt x="11478" y="12562"/>
                  <a:pt x="11842" y="12589"/>
                </a:cubicBezTo>
                <a:cubicBezTo>
                  <a:pt x="11896" y="12593"/>
                  <a:pt x="11950" y="12598"/>
                  <a:pt x="12004" y="12602"/>
                </a:cubicBezTo>
                <a:cubicBezTo>
                  <a:pt x="12045" y="12606"/>
                  <a:pt x="12084" y="12608"/>
                  <a:pt x="12123" y="12608"/>
                </a:cubicBezTo>
                <a:cubicBezTo>
                  <a:pt x="12507" y="12608"/>
                  <a:pt x="12801" y="12423"/>
                  <a:pt x="12999" y="12058"/>
                </a:cubicBezTo>
                <a:cubicBezTo>
                  <a:pt x="13339" y="11427"/>
                  <a:pt x="13459" y="10642"/>
                  <a:pt x="13356" y="9722"/>
                </a:cubicBezTo>
                <a:cubicBezTo>
                  <a:pt x="13313" y="9342"/>
                  <a:pt x="13129" y="9095"/>
                  <a:pt x="12851" y="9046"/>
                </a:cubicBezTo>
                <a:cubicBezTo>
                  <a:pt x="12816" y="9039"/>
                  <a:pt x="12782" y="9037"/>
                  <a:pt x="12748" y="9038"/>
                </a:cubicBezTo>
                <a:close/>
                <a:moveTo>
                  <a:pt x="12761" y="9082"/>
                </a:moveTo>
                <a:cubicBezTo>
                  <a:pt x="12790" y="9082"/>
                  <a:pt x="12818" y="9085"/>
                  <a:pt x="12847" y="9091"/>
                </a:cubicBezTo>
                <a:cubicBezTo>
                  <a:pt x="13111" y="9138"/>
                  <a:pt x="13286" y="9370"/>
                  <a:pt x="13327" y="9729"/>
                </a:cubicBezTo>
                <a:cubicBezTo>
                  <a:pt x="13429" y="10635"/>
                  <a:pt x="13311" y="11409"/>
                  <a:pt x="12976" y="12029"/>
                </a:cubicBezTo>
                <a:cubicBezTo>
                  <a:pt x="12765" y="12420"/>
                  <a:pt x="12439" y="12597"/>
                  <a:pt x="12006" y="12557"/>
                </a:cubicBezTo>
                <a:cubicBezTo>
                  <a:pt x="11952" y="12552"/>
                  <a:pt x="11898" y="12549"/>
                  <a:pt x="11844" y="12545"/>
                </a:cubicBezTo>
                <a:cubicBezTo>
                  <a:pt x="11484" y="12518"/>
                  <a:pt x="11112" y="12491"/>
                  <a:pt x="10782" y="12192"/>
                </a:cubicBezTo>
                <a:cubicBezTo>
                  <a:pt x="10622" y="12047"/>
                  <a:pt x="10459" y="11874"/>
                  <a:pt x="10348" y="11599"/>
                </a:cubicBezTo>
                <a:cubicBezTo>
                  <a:pt x="10283" y="11440"/>
                  <a:pt x="10262" y="11294"/>
                  <a:pt x="10284" y="11168"/>
                </a:cubicBezTo>
                <a:cubicBezTo>
                  <a:pt x="10306" y="11042"/>
                  <a:pt x="10371" y="10932"/>
                  <a:pt x="10478" y="10841"/>
                </a:cubicBezTo>
                <a:cubicBezTo>
                  <a:pt x="10682" y="10668"/>
                  <a:pt x="10903" y="10561"/>
                  <a:pt x="11136" y="10524"/>
                </a:cubicBezTo>
                <a:cubicBezTo>
                  <a:pt x="11597" y="10450"/>
                  <a:pt x="11891" y="10026"/>
                  <a:pt x="12118" y="9623"/>
                </a:cubicBezTo>
                <a:cubicBezTo>
                  <a:pt x="12324" y="9257"/>
                  <a:pt x="12530" y="9082"/>
                  <a:pt x="12761" y="9082"/>
                </a:cubicBezTo>
                <a:close/>
                <a:moveTo>
                  <a:pt x="3445" y="9212"/>
                </a:moveTo>
                <a:cubicBezTo>
                  <a:pt x="2639" y="9231"/>
                  <a:pt x="1889" y="9527"/>
                  <a:pt x="1215" y="10092"/>
                </a:cubicBezTo>
                <a:cubicBezTo>
                  <a:pt x="769" y="10466"/>
                  <a:pt x="473" y="10832"/>
                  <a:pt x="255" y="11279"/>
                </a:cubicBezTo>
                <a:cubicBezTo>
                  <a:pt x="42" y="11713"/>
                  <a:pt x="36" y="12238"/>
                  <a:pt x="238" y="12619"/>
                </a:cubicBezTo>
                <a:cubicBezTo>
                  <a:pt x="402" y="12927"/>
                  <a:pt x="605" y="13149"/>
                  <a:pt x="842" y="13278"/>
                </a:cubicBezTo>
                <a:cubicBezTo>
                  <a:pt x="996" y="13363"/>
                  <a:pt x="1159" y="13415"/>
                  <a:pt x="1316" y="13466"/>
                </a:cubicBezTo>
                <a:cubicBezTo>
                  <a:pt x="1463" y="13513"/>
                  <a:pt x="1615" y="13563"/>
                  <a:pt x="1760" y="13638"/>
                </a:cubicBezTo>
                <a:cubicBezTo>
                  <a:pt x="2159" y="13846"/>
                  <a:pt x="2354" y="14350"/>
                  <a:pt x="2281" y="14985"/>
                </a:cubicBezTo>
                <a:lnTo>
                  <a:pt x="2271" y="15066"/>
                </a:lnTo>
                <a:cubicBezTo>
                  <a:pt x="2250" y="15247"/>
                  <a:pt x="2228" y="15434"/>
                  <a:pt x="2233" y="15625"/>
                </a:cubicBezTo>
                <a:cubicBezTo>
                  <a:pt x="2228" y="15832"/>
                  <a:pt x="2236" y="16098"/>
                  <a:pt x="2349" y="16314"/>
                </a:cubicBezTo>
                <a:cubicBezTo>
                  <a:pt x="2542" y="16684"/>
                  <a:pt x="2775" y="16916"/>
                  <a:pt x="3040" y="17003"/>
                </a:cubicBezTo>
                <a:cubicBezTo>
                  <a:pt x="3094" y="17021"/>
                  <a:pt x="3149" y="17035"/>
                  <a:pt x="3206" y="17035"/>
                </a:cubicBezTo>
                <a:cubicBezTo>
                  <a:pt x="3317" y="17035"/>
                  <a:pt x="3431" y="16983"/>
                  <a:pt x="3532" y="16809"/>
                </a:cubicBezTo>
                <a:cubicBezTo>
                  <a:pt x="3679" y="16554"/>
                  <a:pt x="3788" y="16255"/>
                  <a:pt x="3864" y="15895"/>
                </a:cubicBezTo>
                <a:cubicBezTo>
                  <a:pt x="4009" y="15204"/>
                  <a:pt x="4279" y="14735"/>
                  <a:pt x="4689" y="14459"/>
                </a:cubicBezTo>
                <a:cubicBezTo>
                  <a:pt x="4985" y="14261"/>
                  <a:pt x="5226" y="13924"/>
                  <a:pt x="5386" y="13488"/>
                </a:cubicBezTo>
                <a:cubicBezTo>
                  <a:pt x="5638" y="12796"/>
                  <a:pt x="5635" y="12243"/>
                  <a:pt x="5375" y="11744"/>
                </a:cubicBezTo>
                <a:cubicBezTo>
                  <a:pt x="5177" y="11367"/>
                  <a:pt x="5007" y="10953"/>
                  <a:pt x="4841" y="10552"/>
                </a:cubicBezTo>
                <a:cubicBezTo>
                  <a:pt x="4800" y="10454"/>
                  <a:pt x="4759" y="10355"/>
                  <a:pt x="4718" y="10257"/>
                </a:cubicBezTo>
                <a:cubicBezTo>
                  <a:pt x="4423" y="9552"/>
                  <a:pt x="3995" y="9200"/>
                  <a:pt x="3445" y="9212"/>
                </a:cubicBezTo>
                <a:close/>
                <a:moveTo>
                  <a:pt x="3445" y="9258"/>
                </a:moveTo>
                <a:cubicBezTo>
                  <a:pt x="3455" y="9257"/>
                  <a:pt x="3464" y="9258"/>
                  <a:pt x="3473" y="9258"/>
                </a:cubicBezTo>
                <a:cubicBezTo>
                  <a:pt x="3998" y="9257"/>
                  <a:pt x="4409" y="9601"/>
                  <a:pt x="4693" y="10280"/>
                </a:cubicBezTo>
                <a:cubicBezTo>
                  <a:pt x="4734" y="10378"/>
                  <a:pt x="4775" y="10477"/>
                  <a:pt x="4816" y="10576"/>
                </a:cubicBezTo>
                <a:cubicBezTo>
                  <a:pt x="4982" y="10977"/>
                  <a:pt x="5153" y="11394"/>
                  <a:pt x="5351" y="11773"/>
                </a:cubicBezTo>
                <a:cubicBezTo>
                  <a:pt x="5603" y="12255"/>
                  <a:pt x="5606" y="12792"/>
                  <a:pt x="5359" y="13466"/>
                </a:cubicBezTo>
                <a:cubicBezTo>
                  <a:pt x="5203" y="13893"/>
                  <a:pt x="4967" y="14223"/>
                  <a:pt x="4678" y="14418"/>
                </a:cubicBezTo>
                <a:cubicBezTo>
                  <a:pt x="4259" y="14699"/>
                  <a:pt x="3984" y="15177"/>
                  <a:pt x="3836" y="15881"/>
                </a:cubicBezTo>
                <a:cubicBezTo>
                  <a:pt x="3761" y="16235"/>
                  <a:pt x="3654" y="16529"/>
                  <a:pt x="3509" y="16779"/>
                </a:cubicBezTo>
                <a:cubicBezTo>
                  <a:pt x="3367" y="17025"/>
                  <a:pt x="3203" y="17011"/>
                  <a:pt x="3047" y="16959"/>
                </a:cubicBezTo>
                <a:cubicBezTo>
                  <a:pt x="2788" y="16874"/>
                  <a:pt x="2561" y="16648"/>
                  <a:pt x="2372" y="16286"/>
                </a:cubicBezTo>
                <a:cubicBezTo>
                  <a:pt x="2265" y="16081"/>
                  <a:pt x="2257" y="15826"/>
                  <a:pt x="2262" y="15627"/>
                </a:cubicBezTo>
                <a:lnTo>
                  <a:pt x="2262" y="15625"/>
                </a:lnTo>
                <a:cubicBezTo>
                  <a:pt x="2257" y="15439"/>
                  <a:pt x="2280" y="15253"/>
                  <a:pt x="2301" y="15074"/>
                </a:cubicBezTo>
                <a:lnTo>
                  <a:pt x="2310" y="14993"/>
                </a:lnTo>
                <a:cubicBezTo>
                  <a:pt x="2386" y="14334"/>
                  <a:pt x="2184" y="13812"/>
                  <a:pt x="1770" y="13596"/>
                </a:cubicBezTo>
                <a:cubicBezTo>
                  <a:pt x="1624" y="13519"/>
                  <a:pt x="1470" y="13470"/>
                  <a:pt x="1322" y="13422"/>
                </a:cubicBezTo>
                <a:cubicBezTo>
                  <a:pt x="1166" y="13372"/>
                  <a:pt x="1004" y="13319"/>
                  <a:pt x="851" y="13236"/>
                </a:cubicBezTo>
                <a:cubicBezTo>
                  <a:pt x="620" y="13109"/>
                  <a:pt x="421" y="12893"/>
                  <a:pt x="261" y="12591"/>
                </a:cubicBezTo>
                <a:cubicBezTo>
                  <a:pt x="165" y="12411"/>
                  <a:pt x="116" y="12195"/>
                  <a:pt x="119" y="11966"/>
                </a:cubicBezTo>
                <a:cubicBezTo>
                  <a:pt x="123" y="11739"/>
                  <a:pt x="178" y="11510"/>
                  <a:pt x="278" y="11305"/>
                </a:cubicBezTo>
                <a:cubicBezTo>
                  <a:pt x="494" y="10864"/>
                  <a:pt x="787" y="10503"/>
                  <a:pt x="1228" y="10132"/>
                </a:cubicBezTo>
                <a:cubicBezTo>
                  <a:pt x="1898" y="9571"/>
                  <a:pt x="2644" y="9276"/>
                  <a:pt x="3445" y="9258"/>
                </a:cubicBezTo>
                <a:close/>
                <a:moveTo>
                  <a:pt x="3378" y="9522"/>
                </a:moveTo>
                <a:cubicBezTo>
                  <a:pt x="3103" y="9512"/>
                  <a:pt x="2863" y="9582"/>
                  <a:pt x="2631" y="9652"/>
                </a:cubicBezTo>
                <a:lnTo>
                  <a:pt x="2606" y="9660"/>
                </a:lnTo>
                <a:cubicBezTo>
                  <a:pt x="2026" y="9833"/>
                  <a:pt x="1290" y="10149"/>
                  <a:pt x="752" y="11068"/>
                </a:cubicBezTo>
                <a:cubicBezTo>
                  <a:pt x="527" y="11453"/>
                  <a:pt x="468" y="11825"/>
                  <a:pt x="573" y="12208"/>
                </a:cubicBezTo>
                <a:cubicBezTo>
                  <a:pt x="654" y="12506"/>
                  <a:pt x="807" y="12734"/>
                  <a:pt x="1027" y="12887"/>
                </a:cubicBezTo>
                <a:cubicBezTo>
                  <a:pt x="1170" y="12986"/>
                  <a:pt x="1313" y="13048"/>
                  <a:pt x="1452" y="13070"/>
                </a:cubicBezTo>
                <a:cubicBezTo>
                  <a:pt x="2028" y="13161"/>
                  <a:pt x="2540" y="13563"/>
                  <a:pt x="3015" y="14301"/>
                </a:cubicBezTo>
                <a:cubicBezTo>
                  <a:pt x="3119" y="14461"/>
                  <a:pt x="3239" y="14544"/>
                  <a:pt x="3368" y="14544"/>
                </a:cubicBezTo>
                <a:cubicBezTo>
                  <a:pt x="3400" y="14544"/>
                  <a:pt x="3433" y="14538"/>
                  <a:pt x="3466" y="14528"/>
                </a:cubicBezTo>
                <a:cubicBezTo>
                  <a:pt x="3841" y="14409"/>
                  <a:pt x="4273" y="14259"/>
                  <a:pt x="4668" y="13974"/>
                </a:cubicBezTo>
                <a:cubicBezTo>
                  <a:pt x="4929" y="13785"/>
                  <a:pt x="5105" y="13498"/>
                  <a:pt x="5175" y="13143"/>
                </a:cubicBezTo>
                <a:cubicBezTo>
                  <a:pt x="5247" y="12782"/>
                  <a:pt x="5204" y="12387"/>
                  <a:pt x="5052" y="12000"/>
                </a:cubicBezTo>
                <a:cubicBezTo>
                  <a:pt x="4882" y="11568"/>
                  <a:pt x="4702" y="11103"/>
                  <a:pt x="4538" y="10636"/>
                </a:cubicBezTo>
                <a:cubicBezTo>
                  <a:pt x="4265" y="9859"/>
                  <a:pt x="3874" y="9485"/>
                  <a:pt x="3378" y="9522"/>
                </a:cubicBezTo>
                <a:close/>
                <a:moveTo>
                  <a:pt x="3325" y="9566"/>
                </a:moveTo>
                <a:cubicBezTo>
                  <a:pt x="3343" y="9566"/>
                  <a:pt x="3360" y="9566"/>
                  <a:pt x="3378" y="9567"/>
                </a:cubicBezTo>
                <a:lnTo>
                  <a:pt x="3379" y="9567"/>
                </a:lnTo>
                <a:cubicBezTo>
                  <a:pt x="3863" y="9531"/>
                  <a:pt x="4245" y="9897"/>
                  <a:pt x="4512" y="10658"/>
                </a:cubicBezTo>
                <a:cubicBezTo>
                  <a:pt x="4676" y="11125"/>
                  <a:pt x="4856" y="11591"/>
                  <a:pt x="5027" y="12023"/>
                </a:cubicBezTo>
                <a:cubicBezTo>
                  <a:pt x="5175" y="12399"/>
                  <a:pt x="5217" y="12781"/>
                  <a:pt x="5148" y="13129"/>
                </a:cubicBezTo>
                <a:cubicBezTo>
                  <a:pt x="5079" y="13472"/>
                  <a:pt x="4909" y="13751"/>
                  <a:pt x="4655" y="13934"/>
                </a:cubicBezTo>
                <a:cubicBezTo>
                  <a:pt x="4264" y="14217"/>
                  <a:pt x="3833" y="14366"/>
                  <a:pt x="3460" y="14484"/>
                </a:cubicBezTo>
                <a:cubicBezTo>
                  <a:pt x="3302" y="14533"/>
                  <a:pt x="3160" y="14461"/>
                  <a:pt x="3036" y="14269"/>
                </a:cubicBezTo>
                <a:cubicBezTo>
                  <a:pt x="2555" y="13524"/>
                  <a:pt x="2038" y="13117"/>
                  <a:pt x="1455" y="13025"/>
                </a:cubicBezTo>
                <a:cubicBezTo>
                  <a:pt x="1320" y="13004"/>
                  <a:pt x="1180" y="12945"/>
                  <a:pt x="1040" y="12848"/>
                </a:cubicBezTo>
                <a:cubicBezTo>
                  <a:pt x="827" y="12699"/>
                  <a:pt x="679" y="12479"/>
                  <a:pt x="601" y="12192"/>
                </a:cubicBezTo>
                <a:cubicBezTo>
                  <a:pt x="500" y="11822"/>
                  <a:pt x="555" y="11474"/>
                  <a:pt x="775" y="11098"/>
                </a:cubicBezTo>
                <a:cubicBezTo>
                  <a:pt x="1054" y="10621"/>
                  <a:pt x="1516" y="10031"/>
                  <a:pt x="2611" y="9704"/>
                </a:cubicBezTo>
                <a:lnTo>
                  <a:pt x="2637" y="9697"/>
                </a:lnTo>
                <a:cubicBezTo>
                  <a:pt x="2853" y="9632"/>
                  <a:pt x="3075" y="9566"/>
                  <a:pt x="3325" y="9566"/>
                </a:cubicBezTo>
                <a:close/>
                <a:moveTo>
                  <a:pt x="19913" y="9651"/>
                </a:moveTo>
                <a:cubicBezTo>
                  <a:pt x="19795" y="9648"/>
                  <a:pt x="19673" y="9663"/>
                  <a:pt x="19549" y="9698"/>
                </a:cubicBezTo>
                <a:cubicBezTo>
                  <a:pt x="19193" y="9798"/>
                  <a:pt x="18844" y="9891"/>
                  <a:pt x="18483" y="9934"/>
                </a:cubicBezTo>
                <a:cubicBezTo>
                  <a:pt x="18224" y="9964"/>
                  <a:pt x="17928" y="10039"/>
                  <a:pt x="17690" y="10362"/>
                </a:cubicBezTo>
                <a:cubicBezTo>
                  <a:pt x="17493" y="10628"/>
                  <a:pt x="17321" y="10961"/>
                  <a:pt x="17149" y="11411"/>
                </a:cubicBezTo>
                <a:cubicBezTo>
                  <a:pt x="17002" y="11794"/>
                  <a:pt x="16819" y="12234"/>
                  <a:pt x="16570" y="12592"/>
                </a:cubicBezTo>
                <a:cubicBezTo>
                  <a:pt x="16513" y="12674"/>
                  <a:pt x="16455" y="12755"/>
                  <a:pt x="16398" y="12835"/>
                </a:cubicBezTo>
                <a:cubicBezTo>
                  <a:pt x="16292" y="12982"/>
                  <a:pt x="16183" y="13134"/>
                  <a:pt x="16081" y="13293"/>
                </a:cubicBezTo>
                <a:cubicBezTo>
                  <a:pt x="15831" y="13684"/>
                  <a:pt x="15716" y="14113"/>
                  <a:pt x="15729" y="14604"/>
                </a:cubicBezTo>
                <a:cubicBezTo>
                  <a:pt x="15739" y="15032"/>
                  <a:pt x="15833" y="15434"/>
                  <a:pt x="16013" y="15832"/>
                </a:cubicBezTo>
                <a:cubicBezTo>
                  <a:pt x="16029" y="15868"/>
                  <a:pt x="16045" y="15903"/>
                  <a:pt x="16061" y="15939"/>
                </a:cubicBezTo>
                <a:cubicBezTo>
                  <a:pt x="16209" y="16263"/>
                  <a:pt x="16361" y="16598"/>
                  <a:pt x="16438" y="16981"/>
                </a:cubicBezTo>
                <a:cubicBezTo>
                  <a:pt x="16576" y="17668"/>
                  <a:pt x="16879" y="18088"/>
                  <a:pt x="17393" y="18302"/>
                </a:cubicBezTo>
                <a:cubicBezTo>
                  <a:pt x="17642" y="18406"/>
                  <a:pt x="17899" y="18433"/>
                  <a:pt x="18148" y="18459"/>
                </a:cubicBezTo>
                <a:cubicBezTo>
                  <a:pt x="18228" y="18468"/>
                  <a:pt x="18311" y="18477"/>
                  <a:pt x="18392" y="18488"/>
                </a:cubicBezTo>
                <a:cubicBezTo>
                  <a:pt x="18701" y="18531"/>
                  <a:pt x="18944" y="18663"/>
                  <a:pt x="19156" y="18904"/>
                </a:cubicBezTo>
                <a:cubicBezTo>
                  <a:pt x="19237" y="18997"/>
                  <a:pt x="19314" y="19104"/>
                  <a:pt x="19387" y="19208"/>
                </a:cubicBezTo>
                <a:cubicBezTo>
                  <a:pt x="19478" y="19337"/>
                  <a:pt x="19573" y="19469"/>
                  <a:pt x="19679" y="19578"/>
                </a:cubicBezTo>
                <a:cubicBezTo>
                  <a:pt x="19798" y="19698"/>
                  <a:pt x="19906" y="19759"/>
                  <a:pt x="19999" y="19759"/>
                </a:cubicBezTo>
                <a:cubicBezTo>
                  <a:pt x="20043" y="19759"/>
                  <a:pt x="20084" y="19745"/>
                  <a:pt x="20120" y="19718"/>
                </a:cubicBezTo>
                <a:cubicBezTo>
                  <a:pt x="20236" y="19633"/>
                  <a:pt x="20306" y="19420"/>
                  <a:pt x="20322" y="19100"/>
                </a:cubicBezTo>
                <a:cubicBezTo>
                  <a:pt x="20323" y="19082"/>
                  <a:pt x="20322" y="19064"/>
                  <a:pt x="20322" y="19046"/>
                </a:cubicBezTo>
                <a:cubicBezTo>
                  <a:pt x="20322" y="19026"/>
                  <a:pt x="20322" y="19007"/>
                  <a:pt x="20323" y="18989"/>
                </a:cubicBezTo>
                <a:cubicBezTo>
                  <a:pt x="20358" y="18517"/>
                  <a:pt x="20268" y="18084"/>
                  <a:pt x="20173" y="17681"/>
                </a:cubicBezTo>
                <a:cubicBezTo>
                  <a:pt x="19969" y="16818"/>
                  <a:pt x="20342" y="15828"/>
                  <a:pt x="20690" y="15444"/>
                </a:cubicBezTo>
                <a:cubicBezTo>
                  <a:pt x="20964" y="15143"/>
                  <a:pt x="21282" y="15045"/>
                  <a:pt x="21600" y="14977"/>
                </a:cubicBezTo>
                <a:lnTo>
                  <a:pt x="21600" y="14932"/>
                </a:lnTo>
                <a:cubicBezTo>
                  <a:pt x="21278" y="15001"/>
                  <a:pt x="20954" y="15100"/>
                  <a:pt x="20673" y="15409"/>
                </a:cubicBezTo>
                <a:cubicBezTo>
                  <a:pt x="20317" y="15800"/>
                  <a:pt x="19936" y="16813"/>
                  <a:pt x="20145" y="17696"/>
                </a:cubicBezTo>
                <a:cubicBezTo>
                  <a:pt x="20239" y="18094"/>
                  <a:pt x="20329" y="18523"/>
                  <a:pt x="20294" y="18985"/>
                </a:cubicBezTo>
                <a:cubicBezTo>
                  <a:pt x="20293" y="19006"/>
                  <a:pt x="20292" y="19027"/>
                  <a:pt x="20293" y="19048"/>
                </a:cubicBezTo>
                <a:cubicBezTo>
                  <a:pt x="20293" y="19064"/>
                  <a:pt x="20293" y="19079"/>
                  <a:pt x="20293" y="19096"/>
                </a:cubicBezTo>
                <a:cubicBezTo>
                  <a:pt x="20277" y="19399"/>
                  <a:pt x="20213" y="19601"/>
                  <a:pt x="20108" y="19679"/>
                </a:cubicBezTo>
                <a:cubicBezTo>
                  <a:pt x="20003" y="19756"/>
                  <a:pt x="19860" y="19708"/>
                  <a:pt x="19696" y="19541"/>
                </a:cubicBezTo>
                <a:cubicBezTo>
                  <a:pt x="19591" y="19434"/>
                  <a:pt x="19497" y="19302"/>
                  <a:pt x="19407" y="19175"/>
                </a:cubicBezTo>
                <a:cubicBezTo>
                  <a:pt x="19333" y="19071"/>
                  <a:pt x="19256" y="18963"/>
                  <a:pt x="19174" y="18869"/>
                </a:cubicBezTo>
                <a:cubicBezTo>
                  <a:pt x="18960" y="18625"/>
                  <a:pt x="18705" y="18486"/>
                  <a:pt x="18394" y="18443"/>
                </a:cubicBezTo>
                <a:cubicBezTo>
                  <a:pt x="18313" y="18432"/>
                  <a:pt x="18230" y="18423"/>
                  <a:pt x="18149" y="18414"/>
                </a:cubicBezTo>
                <a:cubicBezTo>
                  <a:pt x="17902" y="18388"/>
                  <a:pt x="17647" y="18361"/>
                  <a:pt x="17401" y="18258"/>
                </a:cubicBezTo>
                <a:cubicBezTo>
                  <a:pt x="16898" y="18048"/>
                  <a:pt x="16601" y="17638"/>
                  <a:pt x="16467" y="16968"/>
                </a:cubicBezTo>
                <a:cubicBezTo>
                  <a:pt x="16389" y="16577"/>
                  <a:pt x="16235" y="16239"/>
                  <a:pt x="16086" y="15912"/>
                </a:cubicBezTo>
                <a:cubicBezTo>
                  <a:pt x="16069" y="15877"/>
                  <a:pt x="16053" y="15841"/>
                  <a:pt x="16037" y="15806"/>
                </a:cubicBezTo>
                <a:cubicBezTo>
                  <a:pt x="15860" y="15415"/>
                  <a:pt x="15769" y="15022"/>
                  <a:pt x="15758" y="14603"/>
                </a:cubicBezTo>
                <a:cubicBezTo>
                  <a:pt x="15746" y="14125"/>
                  <a:pt x="15859" y="13706"/>
                  <a:pt x="16103" y="13325"/>
                </a:cubicBezTo>
                <a:cubicBezTo>
                  <a:pt x="16204" y="13167"/>
                  <a:pt x="16313" y="13015"/>
                  <a:pt x="16418" y="12868"/>
                </a:cubicBezTo>
                <a:cubicBezTo>
                  <a:pt x="16476" y="12787"/>
                  <a:pt x="16533" y="12707"/>
                  <a:pt x="16590" y="12626"/>
                </a:cubicBezTo>
                <a:cubicBezTo>
                  <a:pt x="16841" y="12263"/>
                  <a:pt x="17027" y="11820"/>
                  <a:pt x="17175" y="11434"/>
                </a:cubicBezTo>
                <a:cubicBezTo>
                  <a:pt x="17346" y="10988"/>
                  <a:pt x="17515" y="10658"/>
                  <a:pt x="17709" y="10395"/>
                </a:cubicBezTo>
                <a:cubicBezTo>
                  <a:pt x="17941" y="10081"/>
                  <a:pt x="18231" y="10009"/>
                  <a:pt x="18485" y="9979"/>
                </a:cubicBezTo>
                <a:cubicBezTo>
                  <a:pt x="18847" y="9936"/>
                  <a:pt x="19197" y="9842"/>
                  <a:pt x="19554" y="9742"/>
                </a:cubicBezTo>
                <a:cubicBezTo>
                  <a:pt x="19667" y="9710"/>
                  <a:pt x="19777" y="9696"/>
                  <a:pt x="19885" y="9696"/>
                </a:cubicBezTo>
                <a:cubicBezTo>
                  <a:pt x="20243" y="9696"/>
                  <a:pt x="20570" y="9869"/>
                  <a:pt x="20861" y="10217"/>
                </a:cubicBezTo>
                <a:cubicBezTo>
                  <a:pt x="21076" y="10474"/>
                  <a:pt x="21314" y="10717"/>
                  <a:pt x="21600" y="10816"/>
                </a:cubicBezTo>
                <a:lnTo>
                  <a:pt x="21600" y="10769"/>
                </a:lnTo>
                <a:cubicBezTo>
                  <a:pt x="21323" y="10671"/>
                  <a:pt x="21091" y="10434"/>
                  <a:pt x="20880" y="10183"/>
                </a:cubicBezTo>
                <a:cubicBezTo>
                  <a:pt x="20591" y="9838"/>
                  <a:pt x="20267" y="9659"/>
                  <a:pt x="19913" y="9651"/>
                </a:cubicBezTo>
                <a:close/>
                <a:moveTo>
                  <a:pt x="3278" y="9913"/>
                </a:moveTo>
                <a:cubicBezTo>
                  <a:pt x="2820" y="9926"/>
                  <a:pt x="2377" y="10055"/>
                  <a:pt x="1961" y="10296"/>
                </a:cubicBezTo>
                <a:cubicBezTo>
                  <a:pt x="1668" y="10466"/>
                  <a:pt x="1364" y="10677"/>
                  <a:pt x="1130" y="11068"/>
                </a:cubicBezTo>
                <a:cubicBezTo>
                  <a:pt x="892" y="11465"/>
                  <a:pt x="862" y="11909"/>
                  <a:pt x="1049" y="12256"/>
                </a:cubicBezTo>
                <a:cubicBezTo>
                  <a:pt x="1150" y="12444"/>
                  <a:pt x="1300" y="12570"/>
                  <a:pt x="1510" y="12642"/>
                </a:cubicBezTo>
                <a:cubicBezTo>
                  <a:pt x="2033" y="12822"/>
                  <a:pt x="2501" y="13001"/>
                  <a:pt x="2940" y="13364"/>
                </a:cubicBezTo>
                <a:cubicBezTo>
                  <a:pt x="3224" y="13599"/>
                  <a:pt x="3540" y="13709"/>
                  <a:pt x="3936" y="13714"/>
                </a:cubicBezTo>
                <a:cubicBezTo>
                  <a:pt x="3947" y="13715"/>
                  <a:pt x="3959" y="13715"/>
                  <a:pt x="3971" y="13715"/>
                </a:cubicBezTo>
                <a:cubicBezTo>
                  <a:pt x="4076" y="13715"/>
                  <a:pt x="4216" y="13681"/>
                  <a:pt x="4369" y="13615"/>
                </a:cubicBezTo>
                <a:cubicBezTo>
                  <a:pt x="4618" y="13508"/>
                  <a:pt x="4890" y="13190"/>
                  <a:pt x="4834" y="12648"/>
                </a:cubicBezTo>
                <a:cubicBezTo>
                  <a:pt x="4819" y="12505"/>
                  <a:pt x="4793" y="12374"/>
                  <a:pt x="4759" y="12260"/>
                </a:cubicBezTo>
                <a:cubicBezTo>
                  <a:pt x="4573" y="11648"/>
                  <a:pt x="4345" y="11048"/>
                  <a:pt x="4080" y="10477"/>
                </a:cubicBezTo>
                <a:cubicBezTo>
                  <a:pt x="3902" y="10093"/>
                  <a:pt x="3632" y="9903"/>
                  <a:pt x="3278" y="9913"/>
                </a:cubicBezTo>
                <a:close/>
                <a:moveTo>
                  <a:pt x="3279" y="9958"/>
                </a:moveTo>
                <a:cubicBezTo>
                  <a:pt x="3287" y="9958"/>
                  <a:pt x="3295" y="9958"/>
                  <a:pt x="3304" y="9958"/>
                </a:cubicBezTo>
                <a:cubicBezTo>
                  <a:pt x="3635" y="9958"/>
                  <a:pt x="3888" y="10141"/>
                  <a:pt x="4056" y="10503"/>
                </a:cubicBezTo>
                <a:cubicBezTo>
                  <a:pt x="4320" y="11072"/>
                  <a:pt x="4548" y="11670"/>
                  <a:pt x="4733" y="12279"/>
                </a:cubicBezTo>
                <a:cubicBezTo>
                  <a:pt x="4766" y="12390"/>
                  <a:pt x="4790" y="12516"/>
                  <a:pt x="4804" y="12654"/>
                </a:cubicBezTo>
                <a:cubicBezTo>
                  <a:pt x="4857" y="13167"/>
                  <a:pt x="4598" y="13469"/>
                  <a:pt x="4360" y="13571"/>
                </a:cubicBezTo>
                <a:cubicBezTo>
                  <a:pt x="4196" y="13642"/>
                  <a:pt x="4042" y="13678"/>
                  <a:pt x="3938" y="13669"/>
                </a:cubicBezTo>
                <a:lnTo>
                  <a:pt x="3937" y="13669"/>
                </a:lnTo>
                <a:cubicBezTo>
                  <a:pt x="3546" y="13665"/>
                  <a:pt x="3234" y="13556"/>
                  <a:pt x="2955" y="13325"/>
                </a:cubicBezTo>
                <a:cubicBezTo>
                  <a:pt x="2512" y="12959"/>
                  <a:pt x="2041" y="12779"/>
                  <a:pt x="1516" y="12598"/>
                </a:cubicBezTo>
                <a:cubicBezTo>
                  <a:pt x="1311" y="12527"/>
                  <a:pt x="1169" y="12409"/>
                  <a:pt x="1072" y="12228"/>
                </a:cubicBezTo>
                <a:cubicBezTo>
                  <a:pt x="895" y="11899"/>
                  <a:pt x="925" y="11477"/>
                  <a:pt x="1152" y="11098"/>
                </a:cubicBezTo>
                <a:cubicBezTo>
                  <a:pt x="1382" y="10714"/>
                  <a:pt x="1682" y="10506"/>
                  <a:pt x="1972" y="10338"/>
                </a:cubicBezTo>
                <a:cubicBezTo>
                  <a:pt x="2385" y="10098"/>
                  <a:pt x="2824" y="9971"/>
                  <a:pt x="3279" y="9958"/>
                </a:cubicBezTo>
                <a:close/>
                <a:moveTo>
                  <a:pt x="19616" y="10229"/>
                </a:moveTo>
                <a:cubicBezTo>
                  <a:pt x="19479" y="10232"/>
                  <a:pt x="19341" y="10247"/>
                  <a:pt x="19202" y="10265"/>
                </a:cubicBezTo>
                <a:cubicBezTo>
                  <a:pt x="19087" y="10280"/>
                  <a:pt x="18969" y="10290"/>
                  <a:pt x="18855" y="10299"/>
                </a:cubicBezTo>
                <a:cubicBezTo>
                  <a:pt x="18726" y="10310"/>
                  <a:pt x="18591" y="10320"/>
                  <a:pt x="18459" y="10339"/>
                </a:cubicBezTo>
                <a:cubicBezTo>
                  <a:pt x="17964" y="10408"/>
                  <a:pt x="17601" y="10838"/>
                  <a:pt x="17351" y="11649"/>
                </a:cubicBezTo>
                <a:cubicBezTo>
                  <a:pt x="17138" y="12343"/>
                  <a:pt x="16781" y="12828"/>
                  <a:pt x="16493" y="13174"/>
                </a:cubicBezTo>
                <a:cubicBezTo>
                  <a:pt x="16312" y="13392"/>
                  <a:pt x="16188" y="13604"/>
                  <a:pt x="16102" y="13838"/>
                </a:cubicBezTo>
                <a:cubicBezTo>
                  <a:pt x="15908" y="14368"/>
                  <a:pt x="15976" y="14984"/>
                  <a:pt x="16275" y="15408"/>
                </a:cubicBezTo>
                <a:cubicBezTo>
                  <a:pt x="16573" y="15830"/>
                  <a:pt x="16783" y="16334"/>
                  <a:pt x="16917" y="16950"/>
                </a:cubicBezTo>
                <a:cubicBezTo>
                  <a:pt x="17064" y="17626"/>
                  <a:pt x="17405" y="18003"/>
                  <a:pt x="17901" y="18042"/>
                </a:cubicBezTo>
                <a:cubicBezTo>
                  <a:pt x="18223" y="18067"/>
                  <a:pt x="18548" y="18022"/>
                  <a:pt x="18862" y="17979"/>
                </a:cubicBezTo>
                <a:cubicBezTo>
                  <a:pt x="18986" y="17962"/>
                  <a:pt x="19114" y="17944"/>
                  <a:pt x="19239" y="17931"/>
                </a:cubicBezTo>
                <a:cubicBezTo>
                  <a:pt x="19389" y="17916"/>
                  <a:pt x="19498" y="17781"/>
                  <a:pt x="19572" y="17521"/>
                </a:cubicBezTo>
                <a:cubicBezTo>
                  <a:pt x="19628" y="17324"/>
                  <a:pt x="19674" y="17117"/>
                  <a:pt x="19718" y="16918"/>
                </a:cubicBezTo>
                <a:cubicBezTo>
                  <a:pt x="19767" y="16698"/>
                  <a:pt x="19818" y="16471"/>
                  <a:pt x="19882" y="16255"/>
                </a:cubicBezTo>
                <a:cubicBezTo>
                  <a:pt x="20167" y="15303"/>
                  <a:pt x="20640" y="14773"/>
                  <a:pt x="21326" y="14636"/>
                </a:cubicBezTo>
                <a:cubicBezTo>
                  <a:pt x="21417" y="14617"/>
                  <a:pt x="21509" y="14598"/>
                  <a:pt x="21600" y="14578"/>
                </a:cubicBezTo>
                <a:lnTo>
                  <a:pt x="21600" y="14532"/>
                </a:lnTo>
                <a:cubicBezTo>
                  <a:pt x="21507" y="14552"/>
                  <a:pt x="21414" y="14572"/>
                  <a:pt x="21321" y="14591"/>
                </a:cubicBezTo>
                <a:cubicBezTo>
                  <a:pt x="20634" y="14729"/>
                  <a:pt x="20141" y="15282"/>
                  <a:pt x="19855" y="16236"/>
                </a:cubicBezTo>
                <a:cubicBezTo>
                  <a:pt x="19790" y="16454"/>
                  <a:pt x="19740" y="16683"/>
                  <a:pt x="19690" y="16905"/>
                </a:cubicBezTo>
                <a:cubicBezTo>
                  <a:pt x="19646" y="17103"/>
                  <a:pt x="19601" y="17307"/>
                  <a:pt x="19545" y="17502"/>
                </a:cubicBezTo>
                <a:cubicBezTo>
                  <a:pt x="19475" y="17749"/>
                  <a:pt x="19377" y="17871"/>
                  <a:pt x="19238" y="17886"/>
                </a:cubicBezTo>
                <a:cubicBezTo>
                  <a:pt x="19112" y="17899"/>
                  <a:pt x="18984" y="17917"/>
                  <a:pt x="18860" y="17934"/>
                </a:cubicBezTo>
                <a:cubicBezTo>
                  <a:pt x="18546" y="17977"/>
                  <a:pt x="18222" y="18023"/>
                  <a:pt x="17902" y="17998"/>
                </a:cubicBezTo>
                <a:cubicBezTo>
                  <a:pt x="17419" y="17960"/>
                  <a:pt x="17088" y="17592"/>
                  <a:pt x="16945" y="16935"/>
                </a:cubicBezTo>
                <a:cubicBezTo>
                  <a:pt x="16809" y="16312"/>
                  <a:pt x="16597" y="15802"/>
                  <a:pt x="16295" y="15375"/>
                </a:cubicBezTo>
                <a:cubicBezTo>
                  <a:pt x="16006" y="14966"/>
                  <a:pt x="15941" y="14370"/>
                  <a:pt x="16128" y="13859"/>
                </a:cubicBezTo>
                <a:cubicBezTo>
                  <a:pt x="16212" y="13629"/>
                  <a:pt x="16333" y="13424"/>
                  <a:pt x="16511" y="13210"/>
                </a:cubicBezTo>
                <a:cubicBezTo>
                  <a:pt x="16801" y="12861"/>
                  <a:pt x="17162" y="12370"/>
                  <a:pt x="17378" y="11668"/>
                </a:cubicBezTo>
                <a:cubicBezTo>
                  <a:pt x="17623" y="10872"/>
                  <a:pt x="17978" y="10452"/>
                  <a:pt x="18462" y="10384"/>
                </a:cubicBezTo>
                <a:cubicBezTo>
                  <a:pt x="18593" y="10365"/>
                  <a:pt x="18728" y="10354"/>
                  <a:pt x="18857" y="10343"/>
                </a:cubicBezTo>
                <a:cubicBezTo>
                  <a:pt x="18971" y="10334"/>
                  <a:pt x="19088" y="10325"/>
                  <a:pt x="19203" y="10310"/>
                </a:cubicBezTo>
                <a:cubicBezTo>
                  <a:pt x="19755" y="10240"/>
                  <a:pt x="20290" y="10222"/>
                  <a:pt x="20769" y="10764"/>
                </a:cubicBezTo>
                <a:cubicBezTo>
                  <a:pt x="21016" y="11044"/>
                  <a:pt x="21301" y="11219"/>
                  <a:pt x="21600" y="11278"/>
                </a:cubicBezTo>
                <a:lnTo>
                  <a:pt x="21600" y="11232"/>
                </a:lnTo>
                <a:cubicBezTo>
                  <a:pt x="21308" y="11173"/>
                  <a:pt x="21030" y="11002"/>
                  <a:pt x="20788" y="10728"/>
                </a:cubicBezTo>
                <a:cubicBezTo>
                  <a:pt x="20422" y="10313"/>
                  <a:pt x="20026" y="10220"/>
                  <a:pt x="19616" y="10229"/>
                </a:cubicBezTo>
                <a:close/>
                <a:moveTo>
                  <a:pt x="19082" y="10791"/>
                </a:moveTo>
                <a:cubicBezTo>
                  <a:pt x="18894" y="10786"/>
                  <a:pt x="18706" y="10797"/>
                  <a:pt x="18516" y="10826"/>
                </a:cubicBezTo>
                <a:cubicBezTo>
                  <a:pt x="17991" y="10907"/>
                  <a:pt x="17655" y="11488"/>
                  <a:pt x="17661" y="12306"/>
                </a:cubicBezTo>
                <a:cubicBezTo>
                  <a:pt x="17662" y="12449"/>
                  <a:pt x="17669" y="12537"/>
                  <a:pt x="17705" y="12589"/>
                </a:cubicBezTo>
                <a:cubicBezTo>
                  <a:pt x="17740" y="12641"/>
                  <a:pt x="17800" y="12649"/>
                  <a:pt x="17891" y="12645"/>
                </a:cubicBezTo>
                <a:cubicBezTo>
                  <a:pt x="17968" y="12642"/>
                  <a:pt x="18046" y="12635"/>
                  <a:pt x="18121" y="12628"/>
                </a:cubicBezTo>
                <a:cubicBezTo>
                  <a:pt x="18316" y="12611"/>
                  <a:pt x="18517" y="12593"/>
                  <a:pt x="18716" y="12642"/>
                </a:cubicBezTo>
                <a:cubicBezTo>
                  <a:pt x="19162" y="12752"/>
                  <a:pt x="19447" y="13050"/>
                  <a:pt x="19613" y="13581"/>
                </a:cubicBezTo>
                <a:cubicBezTo>
                  <a:pt x="19688" y="13822"/>
                  <a:pt x="19746" y="14069"/>
                  <a:pt x="19788" y="14258"/>
                </a:cubicBezTo>
                <a:cubicBezTo>
                  <a:pt x="19843" y="14502"/>
                  <a:pt x="19899" y="14597"/>
                  <a:pt x="20018" y="14598"/>
                </a:cubicBezTo>
                <a:cubicBezTo>
                  <a:pt x="20054" y="14598"/>
                  <a:pt x="20095" y="14590"/>
                  <a:pt x="20144" y="14574"/>
                </a:cubicBezTo>
                <a:cubicBezTo>
                  <a:pt x="20223" y="14549"/>
                  <a:pt x="20303" y="14520"/>
                  <a:pt x="20381" y="14494"/>
                </a:cubicBezTo>
                <a:cubicBezTo>
                  <a:pt x="20454" y="14469"/>
                  <a:pt x="20527" y="14445"/>
                  <a:pt x="20600" y="14421"/>
                </a:cubicBezTo>
                <a:cubicBezTo>
                  <a:pt x="20751" y="14373"/>
                  <a:pt x="20906" y="14331"/>
                  <a:pt x="21056" y="14291"/>
                </a:cubicBezTo>
                <a:cubicBezTo>
                  <a:pt x="21235" y="14244"/>
                  <a:pt x="21419" y="14195"/>
                  <a:pt x="21600" y="14132"/>
                </a:cubicBezTo>
                <a:lnTo>
                  <a:pt x="21600" y="14086"/>
                </a:lnTo>
                <a:cubicBezTo>
                  <a:pt x="21417" y="14149"/>
                  <a:pt x="21232" y="14199"/>
                  <a:pt x="21051" y="14247"/>
                </a:cubicBezTo>
                <a:cubicBezTo>
                  <a:pt x="20900" y="14287"/>
                  <a:pt x="20745" y="14327"/>
                  <a:pt x="20593" y="14376"/>
                </a:cubicBezTo>
                <a:cubicBezTo>
                  <a:pt x="20520" y="14399"/>
                  <a:pt x="20447" y="14425"/>
                  <a:pt x="20374" y="14450"/>
                </a:cubicBezTo>
                <a:cubicBezTo>
                  <a:pt x="20297" y="14477"/>
                  <a:pt x="20217" y="14504"/>
                  <a:pt x="20138" y="14529"/>
                </a:cubicBezTo>
                <a:cubicBezTo>
                  <a:pt x="19941" y="14592"/>
                  <a:pt x="19884" y="14542"/>
                  <a:pt x="19817" y="14244"/>
                </a:cubicBezTo>
                <a:cubicBezTo>
                  <a:pt x="19774" y="14054"/>
                  <a:pt x="19714" y="13805"/>
                  <a:pt x="19639" y="13562"/>
                </a:cubicBezTo>
                <a:cubicBezTo>
                  <a:pt x="19469" y="13017"/>
                  <a:pt x="19177" y="12711"/>
                  <a:pt x="18721" y="12598"/>
                </a:cubicBezTo>
                <a:cubicBezTo>
                  <a:pt x="18623" y="12574"/>
                  <a:pt x="18525" y="12566"/>
                  <a:pt x="18427" y="12566"/>
                </a:cubicBezTo>
                <a:cubicBezTo>
                  <a:pt x="18324" y="12566"/>
                  <a:pt x="18220" y="12574"/>
                  <a:pt x="18120" y="12583"/>
                </a:cubicBezTo>
                <a:cubicBezTo>
                  <a:pt x="18044" y="12590"/>
                  <a:pt x="17966" y="12598"/>
                  <a:pt x="17890" y="12601"/>
                </a:cubicBezTo>
                <a:cubicBezTo>
                  <a:pt x="17794" y="12604"/>
                  <a:pt x="17750" y="12592"/>
                  <a:pt x="17725" y="12556"/>
                </a:cubicBezTo>
                <a:cubicBezTo>
                  <a:pt x="17697" y="12515"/>
                  <a:pt x="17691" y="12432"/>
                  <a:pt x="17690" y="12304"/>
                </a:cubicBezTo>
                <a:cubicBezTo>
                  <a:pt x="17685" y="11511"/>
                  <a:pt x="18010" y="10950"/>
                  <a:pt x="18519" y="10871"/>
                </a:cubicBezTo>
                <a:cubicBezTo>
                  <a:pt x="18707" y="10842"/>
                  <a:pt x="18895" y="10831"/>
                  <a:pt x="19082" y="10836"/>
                </a:cubicBezTo>
                <a:cubicBezTo>
                  <a:pt x="19641" y="10851"/>
                  <a:pt x="20188" y="11018"/>
                  <a:pt x="20714" y="11338"/>
                </a:cubicBezTo>
                <a:cubicBezTo>
                  <a:pt x="20971" y="11493"/>
                  <a:pt x="21252" y="11620"/>
                  <a:pt x="21600" y="11744"/>
                </a:cubicBezTo>
                <a:lnTo>
                  <a:pt x="21600" y="11699"/>
                </a:lnTo>
                <a:cubicBezTo>
                  <a:pt x="21257" y="11576"/>
                  <a:pt x="20979" y="11449"/>
                  <a:pt x="20725" y="11296"/>
                </a:cubicBezTo>
                <a:cubicBezTo>
                  <a:pt x="20195" y="10974"/>
                  <a:pt x="19644" y="10806"/>
                  <a:pt x="19082" y="10791"/>
                </a:cubicBezTo>
                <a:close/>
                <a:moveTo>
                  <a:pt x="20486" y="11841"/>
                </a:moveTo>
                <a:cubicBezTo>
                  <a:pt x="20335" y="11836"/>
                  <a:pt x="20190" y="11855"/>
                  <a:pt x="20047" y="11899"/>
                </a:cubicBezTo>
                <a:cubicBezTo>
                  <a:pt x="19941" y="11931"/>
                  <a:pt x="19868" y="11996"/>
                  <a:pt x="19829" y="12093"/>
                </a:cubicBezTo>
                <a:cubicBezTo>
                  <a:pt x="19789" y="12194"/>
                  <a:pt x="19785" y="12326"/>
                  <a:pt x="19818" y="12497"/>
                </a:cubicBezTo>
                <a:cubicBezTo>
                  <a:pt x="19876" y="12794"/>
                  <a:pt x="19989" y="13058"/>
                  <a:pt x="20091" y="13281"/>
                </a:cubicBezTo>
                <a:cubicBezTo>
                  <a:pt x="20251" y="13629"/>
                  <a:pt x="20471" y="13798"/>
                  <a:pt x="20785" y="13813"/>
                </a:cubicBezTo>
                <a:cubicBezTo>
                  <a:pt x="20803" y="13814"/>
                  <a:pt x="20821" y="13815"/>
                  <a:pt x="20839" y="13815"/>
                </a:cubicBezTo>
                <a:cubicBezTo>
                  <a:pt x="21108" y="13815"/>
                  <a:pt x="21356" y="13714"/>
                  <a:pt x="21600" y="13588"/>
                </a:cubicBezTo>
                <a:lnTo>
                  <a:pt x="21600" y="13541"/>
                </a:lnTo>
                <a:cubicBezTo>
                  <a:pt x="21339" y="13677"/>
                  <a:pt x="21075" y="13781"/>
                  <a:pt x="20786" y="13768"/>
                </a:cubicBezTo>
                <a:cubicBezTo>
                  <a:pt x="20482" y="13753"/>
                  <a:pt x="20269" y="13590"/>
                  <a:pt x="20116" y="13255"/>
                </a:cubicBezTo>
                <a:cubicBezTo>
                  <a:pt x="20010" y="13024"/>
                  <a:pt x="19902" y="12775"/>
                  <a:pt x="19846" y="12484"/>
                </a:cubicBezTo>
                <a:cubicBezTo>
                  <a:pt x="19816" y="12329"/>
                  <a:pt x="19819" y="12205"/>
                  <a:pt x="19854" y="12116"/>
                </a:cubicBezTo>
                <a:cubicBezTo>
                  <a:pt x="19888" y="12031"/>
                  <a:pt x="19955" y="11972"/>
                  <a:pt x="20053" y="11942"/>
                </a:cubicBezTo>
                <a:cubicBezTo>
                  <a:pt x="20177" y="11904"/>
                  <a:pt x="20304" y="11885"/>
                  <a:pt x="20435" y="11885"/>
                </a:cubicBezTo>
                <a:cubicBezTo>
                  <a:pt x="20698" y="11885"/>
                  <a:pt x="20978" y="11962"/>
                  <a:pt x="21292" y="12119"/>
                </a:cubicBezTo>
                <a:cubicBezTo>
                  <a:pt x="21396" y="12171"/>
                  <a:pt x="21499" y="12231"/>
                  <a:pt x="21600" y="12288"/>
                </a:cubicBezTo>
                <a:lnTo>
                  <a:pt x="21600" y="12240"/>
                </a:lnTo>
                <a:cubicBezTo>
                  <a:pt x="21502" y="12185"/>
                  <a:pt x="21402" y="12127"/>
                  <a:pt x="21301" y="12077"/>
                </a:cubicBezTo>
                <a:cubicBezTo>
                  <a:pt x="21004" y="11928"/>
                  <a:pt x="20737" y="11850"/>
                  <a:pt x="20486" y="11841"/>
                </a:cubicBezTo>
                <a:close/>
                <a:moveTo>
                  <a:pt x="20456" y="11941"/>
                </a:moveTo>
                <a:cubicBezTo>
                  <a:pt x="20400" y="11940"/>
                  <a:pt x="20344" y="11941"/>
                  <a:pt x="20286" y="11947"/>
                </a:cubicBezTo>
                <a:cubicBezTo>
                  <a:pt x="20215" y="11954"/>
                  <a:pt x="20133" y="11964"/>
                  <a:pt x="20053" y="11998"/>
                </a:cubicBezTo>
                <a:cubicBezTo>
                  <a:pt x="19968" y="12034"/>
                  <a:pt x="19913" y="12088"/>
                  <a:pt x="19885" y="12163"/>
                </a:cubicBezTo>
                <a:cubicBezTo>
                  <a:pt x="19859" y="12234"/>
                  <a:pt x="19856" y="12323"/>
                  <a:pt x="19877" y="12436"/>
                </a:cubicBezTo>
                <a:cubicBezTo>
                  <a:pt x="19947" y="12816"/>
                  <a:pt x="20077" y="13149"/>
                  <a:pt x="20262" y="13426"/>
                </a:cubicBezTo>
                <a:cubicBezTo>
                  <a:pt x="20376" y="13599"/>
                  <a:pt x="20532" y="13692"/>
                  <a:pt x="20722" y="13704"/>
                </a:cubicBezTo>
                <a:cubicBezTo>
                  <a:pt x="21018" y="13723"/>
                  <a:pt x="21296" y="13653"/>
                  <a:pt x="21571" y="13491"/>
                </a:cubicBezTo>
                <a:cubicBezTo>
                  <a:pt x="21578" y="13486"/>
                  <a:pt x="21586" y="13482"/>
                  <a:pt x="21593" y="13477"/>
                </a:cubicBezTo>
                <a:cubicBezTo>
                  <a:pt x="21596" y="13475"/>
                  <a:pt x="21598" y="13474"/>
                  <a:pt x="21600" y="13473"/>
                </a:cubicBezTo>
                <a:lnTo>
                  <a:pt x="21600" y="13426"/>
                </a:lnTo>
                <a:cubicBezTo>
                  <a:pt x="21594" y="13429"/>
                  <a:pt x="21588" y="13432"/>
                  <a:pt x="21582" y="13436"/>
                </a:cubicBezTo>
                <a:cubicBezTo>
                  <a:pt x="21574" y="13440"/>
                  <a:pt x="21567" y="13445"/>
                  <a:pt x="21560" y="13449"/>
                </a:cubicBezTo>
                <a:cubicBezTo>
                  <a:pt x="21289" y="13609"/>
                  <a:pt x="21015" y="13678"/>
                  <a:pt x="20724" y="13660"/>
                </a:cubicBezTo>
                <a:cubicBezTo>
                  <a:pt x="20540" y="13648"/>
                  <a:pt x="20392" y="13559"/>
                  <a:pt x="20282" y="13394"/>
                </a:cubicBezTo>
                <a:cubicBezTo>
                  <a:pt x="20101" y="13122"/>
                  <a:pt x="19975" y="12796"/>
                  <a:pt x="19905" y="12423"/>
                </a:cubicBezTo>
                <a:cubicBezTo>
                  <a:pt x="19887" y="12323"/>
                  <a:pt x="19889" y="12245"/>
                  <a:pt x="19911" y="12185"/>
                </a:cubicBezTo>
                <a:cubicBezTo>
                  <a:pt x="19935" y="12121"/>
                  <a:pt x="19984" y="12074"/>
                  <a:pt x="20061" y="12041"/>
                </a:cubicBezTo>
                <a:cubicBezTo>
                  <a:pt x="20137" y="12009"/>
                  <a:pt x="20215" y="11999"/>
                  <a:pt x="20288" y="11992"/>
                </a:cubicBezTo>
                <a:cubicBezTo>
                  <a:pt x="20741" y="11947"/>
                  <a:pt x="21156" y="12147"/>
                  <a:pt x="21575" y="12376"/>
                </a:cubicBezTo>
                <a:cubicBezTo>
                  <a:pt x="21584" y="12381"/>
                  <a:pt x="21592" y="12386"/>
                  <a:pt x="21600" y="12391"/>
                </a:cubicBezTo>
                <a:lnTo>
                  <a:pt x="21600" y="12343"/>
                </a:lnTo>
                <a:cubicBezTo>
                  <a:pt x="21595" y="12340"/>
                  <a:pt x="21590" y="12336"/>
                  <a:pt x="21585" y="12334"/>
                </a:cubicBezTo>
                <a:cubicBezTo>
                  <a:pt x="21215" y="12132"/>
                  <a:pt x="20849" y="11953"/>
                  <a:pt x="20456" y="11941"/>
                </a:cubicBezTo>
                <a:close/>
                <a:moveTo>
                  <a:pt x="17431" y="12935"/>
                </a:moveTo>
                <a:cubicBezTo>
                  <a:pt x="17401" y="12933"/>
                  <a:pt x="17368" y="12940"/>
                  <a:pt x="17330" y="12958"/>
                </a:cubicBezTo>
                <a:cubicBezTo>
                  <a:pt x="16948" y="13136"/>
                  <a:pt x="16646" y="13470"/>
                  <a:pt x="16430" y="13949"/>
                </a:cubicBezTo>
                <a:cubicBezTo>
                  <a:pt x="16377" y="14067"/>
                  <a:pt x="16355" y="14193"/>
                  <a:pt x="16365" y="14322"/>
                </a:cubicBezTo>
                <a:cubicBezTo>
                  <a:pt x="16351" y="14534"/>
                  <a:pt x="16407" y="14720"/>
                  <a:pt x="16532" y="14878"/>
                </a:cubicBezTo>
                <a:cubicBezTo>
                  <a:pt x="16902" y="15345"/>
                  <a:pt x="17125" y="15899"/>
                  <a:pt x="17214" y="16571"/>
                </a:cubicBezTo>
                <a:cubicBezTo>
                  <a:pt x="17229" y="16687"/>
                  <a:pt x="17263" y="16813"/>
                  <a:pt x="17314" y="16946"/>
                </a:cubicBezTo>
                <a:cubicBezTo>
                  <a:pt x="17468" y="17342"/>
                  <a:pt x="17683" y="17543"/>
                  <a:pt x="17955" y="17542"/>
                </a:cubicBezTo>
                <a:cubicBezTo>
                  <a:pt x="17979" y="17542"/>
                  <a:pt x="18005" y="17541"/>
                  <a:pt x="18030" y="17538"/>
                </a:cubicBezTo>
                <a:cubicBezTo>
                  <a:pt x="18162" y="17521"/>
                  <a:pt x="18300" y="17474"/>
                  <a:pt x="18431" y="17399"/>
                </a:cubicBezTo>
                <a:cubicBezTo>
                  <a:pt x="18775" y="17201"/>
                  <a:pt x="18997" y="16903"/>
                  <a:pt x="19110" y="16488"/>
                </a:cubicBezTo>
                <a:cubicBezTo>
                  <a:pt x="19168" y="16271"/>
                  <a:pt x="19180" y="16143"/>
                  <a:pt x="19150" y="16047"/>
                </a:cubicBezTo>
                <a:cubicBezTo>
                  <a:pt x="19114" y="15933"/>
                  <a:pt x="19020" y="15870"/>
                  <a:pt x="18880" y="15806"/>
                </a:cubicBezTo>
                <a:cubicBezTo>
                  <a:pt x="18355" y="15564"/>
                  <a:pt x="18029" y="15219"/>
                  <a:pt x="17824" y="14688"/>
                </a:cubicBezTo>
                <a:cubicBezTo>
                  <a:pt x="17665" y="14277"/>
                  <a:pt x="17631" y="13805"/>
                  <a:pt x="17599" y="13348"/>
                </a:cubicBezTo>
                <a:lnTo>
                  <a:pt x="17592" y="13246"/>
                </a:lnTo>
                <a:cubicBezTo>
                  <a:pt x="17582" y="13108"/>
                  <a:pt x="17555" y="13017"/>
                  <a:pt x="17508" y="12971"/>
                </a:cubicBezTo>
                <a:cubicBezTo>
                  <a:pt x="17486" y="12949"/>
                  <a:pt x="17460" y="12937"/>
                  <a:pt x="17431" y="12935"/>
                </a:cubicBezTo>
                <a:close/>
                <a:moveTo>
                  <a:pt x="17422" y="12980"/>
                </a:moveTo>
                <a:cubicBezTo>
                  <a:pt x="17449" y="12980"/>
                  <a:pt x="17473" y="12989"/>
                  <a:pt x="17492" y="13009"/>
                </a:cubicBezTo>
                <a:cubicBezTo>
                  <a:pt x="17531" y="13048"/>
                  <a:pt x="17554" y="13127"/>
                  <a:pt x="17563" y="13251"/>
                </a:cubicBezTo>
                <a:lnTo>
                  <a:pt x="17570" y="13354"/>
                </a:lnTo>
                <a:cubicBezTo>
                  <a:pt x="17603" y="13815"/>
                  <a:pt x="17637" y="14292"/>
                  <a:pt x="17799" y="14711"/>
                </a:cubicBezTo>
                <a:cubicBezTo>
                  <a:pt x="18008" y="15253"/>
                  <a:pt x="18338" y="15603"/>
                  <a:pt x="18870" y="15848"/>
                </a:cubicBezTo>
                <a:cubicBezTo>
                  <a:pt x="19000" y="15908"/>
                  <a:pt x="19092" y="15967"/>
                  <a:pt x="19123" y="16066"/>
                </a:cubicBezTo>
                <a:cubicBezTo>
                  <a:pt x="19149" y="16149"/>
                  <a:pt x="19137" y="16267"/>
                  <a:pt x="19082" y="16471"/>
                </a:cubicBezTo>
                <a:cubicBezTo>
                  <a:pt x="18973" y="16874"/>
                  <a:pt x="18756" y="17163"/>
                  <a:pt x="18420" y="17356"/>
                </a:cubicBezTo>
                <a:cubicBezTo>
                  <a:pt x="18292" y="17430"/>
                  <a:pt x="18156" y="17477"/>
                  <a:pt x="18027" y="17493"/>
                </a:cubicBezTo>
                <a:cubicBezTo>
                  <a:pt x="17732" y="17530"/>
                  <a:pt x="17501" y="17339"/>
                  <a:pt x="17340" y="16924"/>
                </a:cubicBezTo>
                <a:cubicBezTo>
                  <a:pt x="17290" y="16796"/>
                  <a:pt x="17257" y="16674"/>
                  <a:pt x="17242" y="16562"/>
                </a:cubicBezTo>
                <a:cubicBezTo>
                  <a:pt x="17153" y="15880"/>
                  <a:pt x="16926" y="15318"/>
                  <a:pt x="16551" y="14844"/>
                </a:cubicBezTo>
                <a:cubicBezTo>
                  <a:pt x="16433" y="14695"/>
                  <a:pt x="16381" y="14520"/>
                  <a:pt x="16394" y="14324"/>
                </a:cubicBezTo>
                <a:lnTo>
                  <a:pt x="16395" y="14321"/>
                </a:lnTo>
                <a:lnTo>
                  <a:pt x="16394" y="14318"/>
                </a:lnTo>
                <a:cubicBezTo>
                  <a:pt x="16385" y="14199"/>
                  <a:pt x="16405" y="14084"/>
                  <a:pt x="16454" y="13974"/>
                </a:cubicBezTo>
                <a:cubicBezTo>
                  <a:pt x="16666" y="13503"/>
                  <a:pt x="16964" y="13177"/>
                  <a:pt x="17339" y="13002"/>
                </a:cubicBezTo>
                <a:cubicBezTo>
                  <a:pt x="17370" y="12987"/>
                  <a:pt x="17398" y="12980"/>
                  <a:pt x="17422" y="12980"/>
                </a:cubicBezTo>
                <a:close/>
                <a:moveTo>
                  <a:pt x="7392" y="13856"/>
                </a:moveTo>
                <a:cubicBezTo>
                  <a:pt x="7330" y="13852"/>
                  <a:pt x="7269" y="13860"/>
                  <a:pt x="7208" y="13879"/>
                </a:cubicBezTo>
                <a:cubicBezTo>
                  <a:pt x="6976" y="13951"/>
                  <a:pt x="6783" y="14183"/>
                  <a:pt x="6662" y="14532"/>
                </a:cubicBezTo>
                <a:cubicBezTo>
                  <a:pt x="6488" y="15036"/>
                  <a:pt x="6320" y="15590"/>
                  <a:pt x="6149" y="16226"/>
                </a:cubicBezTo>
                <a:cubicBezTo>
                  <a:pt x="6091" y="16443"/>
                  <a:pt x="6065" y="16678"/>
                  <a:pt x="6042" y="16884"/>
                </a:cubicBezTo>
                <a:lnTo>
                  <a:pt x="6034" y="16956"/>
                </a:lnTo>
                <a:lnTo>
                  <a:pt x="6034" y="16959"/>
                </a:lnTo>
                <a:cubicBezTo>
                  <a:pt x="6031" y="17271"/>
                  <a:pt x="6114" y="17565"/>
                  <a:pt x="6262" y="17768"/>
                </a:cubicBezTo>
                <a:cubicBezTo>
                  <a:pt x="6378" y="17928"/>
                  <a:pt x="6520" y="18013"/>
                  <a:pt x="6668" y="18013"/>
                </a:cubicBezTo>
                <a:cubicBezTo>
                  <a:pt x="6690" y="18013"/>
                  <a:pt x="6713" y="18011"/>
                  <a:pt x="6735" y="18008"/>
                </a:cubicBezTo>
                <a:cubicBezTo>
                  <a:pt x="7088" y="17946"/>
                  <a:pt x="7382" y="17818"/>
                  <a:pt x="7633" y="17615"/>
                </a:cubicBezTo>
                <a:cubicBezTo>
                  <a:pt x="7959" y="17352"/>
                  <a:pt x="8253" y="17006"/>
                  <a:pt x="8537" y="16672"/>
                </a:cubicBezTo>
                <a:cubicBezTo>
                  <a:pt x="8606" y="16591"/>
                  <a:pt x="8675" y="16510"/>
                  <a:pt x="8745" y="16430"/>
                </a:cubicBezTo>
                <a:cubicBezTo>
                  <a:pt x="8911" y="16238"/>
                  <a:pt x="8949" y="15920"/>
                  <a:pt x="8843" y="15599"/>
                </a:cubicBezTo>
                <a:cubicBezTo>
                  <a:pt x="8792" y="15445"/>
                  <a:pt x="8734" y="15318"/>
                  <a:pt x="8666" y="15212"/>
                </a:cubicBezTo>
                <a:cubicBezTo>
                  <a:pt x="8424" y="14833"/>
                  <a:pt x="8175" y="14485"/>
                  <a:pt x="7925" y="14178"/>
                </a:cubicBezTo>
                <a:cubicBezTo>
                  <a:pt x="7761" y="13976"/>
                  <a:pt x="7576" y="13866"/>
                  <a:pt x="7392" y="13856"/>
                </a:cubicBezTo>
                <a:close/>
                <a:moveTo>
                  <a:pt x="0" y="13864"/>
                </a:moveTo>
                <a:lnTo>
                  <a:pt x="0" y="13910"/>
                </a:lnTo>
                <a:cubicBezTo>
                  <a:pt x="54" y="13924"/>
                  <a:pt x="109" y="13940"/>
                  <a:pt x="163" y="13953"/>
                </a:cubicBezTo>
                <a:cubicBezTo>
                  <a:pt x="397" y="14013"/>
                  <a:pt x="640" y="14073"/>
                  <a:pt x="872" y="14174"/>
                </a:cubicBezTo>
                <a:lnTo>
                  <a:pt x="907" y="14190"/>
                </a:lnTo>
                <a:cubicBezTo>
                  <a:pt x="1110" y="14277"/>
                  <a:pt x="1319" y="14368"/>
                  <a:pt x="1443" y="14671"/>
                </a:cubicBezTo>
                <a:cubicBezTo>
                  <a:pt x="1522" y="14865"/>
                  <a:pt x="1541" y="15078"/>
                  <a:pt x="1556" y="15318"/>
                </a:cubicBezTo>
                <a:cubicBezTo>
                  <a:pt x="1563" y="15412"/>
                  <a:pt x="1569" y="15507"/>
                  <a:pt x="1575" y="15602"/>
                </a:cubicBezTo>
                <a:cubicBezTo>
                  <a:pt x="1587" y="15812"/>
                  <a:pt x="1599" y="16030"/>
                  <a:pt x="1619" y="16242"/>
                </a:cubicBezTo>
                <a:cubicBezTo>
                  <a:pt x="1657" y="16665"/>
                  <a:pt x="1790" y="17054"/>
                  <a:pt x="2012" y="17398"/>
                </a:cubicBezTo>
                <a:cubicBezTo>
                  <a:pt x="2268" y="17794"/>
                  <a:pt x="2423" y="18184"/>
                  <a:pt x="2498" y="18624"/>
                </a:cubicBezTo>
                <a:cubicBezTo>
                  <a:pt x="2546" y="18903"/>
                  <a:pt x="2609" y="19138"/>
                  <a:pt x="2693" y="19343"/>
                </a:cubicBezTo>
                <a:cubicBezTo>
                  <a:pt x="2860" y="19750"/>
                  <a:pt x="3121" y="19979"/>
                  <a:pt x="3471" y="20024"/>
                </a:cubicBezTo>
                <a:cubicBezTo>
                  <a:pt x="3670" y="20049"/>
                  <a:pt x="3832" y="20041"/>
                  <a:pt x="3984" y="19998"/>
                </a:cubicBezTo>
                <a:cubicBezTo>
                  <a:pt x="4200" y="19936"/>
                  <a:pt x="4295" y="20033"/>
                  <a:pt x="4359" y="20382"/>
                </a:cubicBezTo>
                <a:cubicBezTo>
                  <a:pt x="4424" y="20730"/>
                  <a:pt x="4487" y="21085"/>
                  <a:pt x="4548" y="21429"/>
                </a:cubicBezTo>
                <a:cubicBezTo>
                  <a:pt x="4558" y="21486"/>
                  <a:pt x="4568" y="21543"/>
                  <a:pt x="4578" y="21600"/>
                </a:cubicBezTo>
                <a:lnTo>
                  <a:pt x="4609" y="21600"/>
                </a:lnTo>
                <a:cubicBezTo>
                  <a:pt x="4598" y="21539"/>
                  <a:pt x="4587" y="21478"/>
                  <a:pt x="4577" y="21417"/>
                </a:cubicBezTo>
                <a:cubicBezTo>
                  <a:pt x="4516" y="21073"/>
                  <a:pt x="4452" y="20718"/>
                  <a:pt x="4388" y="20370"/>
                </a:cubicBezTo>
                <a:cubicBezTo>
                  <a:pt x="4318" y="19997"/>
                  <a:pt x="4211" y="19887"/>
                  <a:pt x="3978" y="19954"/>
                </a:cubicBezTo>
                <a:cubicBezTo>
                  <a:pt x="3830" y="19996"/>
                  <a:pt x="3670" y="20005"/>
                  <a:pt x="3473" y="19980"/>
                </a:cubicBezTo>
                <a:cubicBezTo>
                  <a:pt x="3129" y="19936"/>
                  <a:pt x="2882" y="19720"/>
                  <a:pt x="2719" y="19320"/>
                </a:cubicBezTo>
                <a:cubicBezTo>
                  <a:pt x="2636" y="19119"/>
                  <a:pt x="2574" y="18886"/>
                  <a:pt x="2527" y="18611"/>
                </a:cubicBezTo>
                <a:cubicBezTo>
                  <a:pt x="2450" y="18164"/>
                  <a:pt x="2292" y="17768"/>
                  <a:pt x="2032" y="17366"/>
                </a:cubicBezTo>
                <a:cubicBezTo>
                  <a:pt x="1815" y="17029"/>
                  <a:pt x="1686" y="16649"/>
                  <a:pt x="1648" y="16236"/>
                </a:cubicBezTo>
                <a:cubicBezTo>
                  <a:pt x="1629" y="16024"/>
                  <a:pt x="1616" y="15808"/>
                  <a:pt x="1603" y="15598"/>
                </a:cubicBezTo>
                <a:cubicBezTo>
                  <a:pt x="1598" y="15503"/>
                  <a:pt x="1593" y="15408"/>
                  <a:pt x="1586" y="15313"/>
                </a:cubicBezTo>
                <a:cubicBezTo>
                  <a:pt x="1570" y="15068"/>
                  <a:pt x="1550" y="14849"/>
                  <a:pt x="1468" y="14647"/>
                </a:cubicBezTo>
                <a:cubicBezTo>
                  <a:pt x="1339" y="14329"/>
                  <a:pt x="1123" y="14237"/>
                  <a:pt x="915" y="14148"/>
                </a:cubicBezTo>
                <a:lnTo>
                  <a:pt x="880" y="14132"/>
                </a:lnTo>
                <a:cubicBezTo>
                  <a:pt x="646" y="14031"/>
                  <a:pt x="402" y="13969"/>
                  <a:pt x="167" y="13909"/>
                </a:cubicBezTo>
                <a:cubicBezTo>
                  <a:pt x="112" y="13895"/>
                  <a:pt x="56" y="13879"/>
                  <a:pt x="0" y="13864"/>
                </a:cubicBezTo>
                <a:close/>
                <a:moveTo>
                  <a:pt x="7391" y="13899"/>
                </a:moveTo>
                <a:cubicBezTo>
                  <a:pt x="7568" y="13909"/>
                  <a:pt x="7747" y="14017"/>
                  <a:pt x="7906" y="14212"/>
                </a:cubicBezTo>
                <a:cubicBezTo>
                  <a:pt x="8155" y="14519"/>
                  <a:pt x="8405" y="14865"/>
                  <a:pt x="8646" y="15243"/>
                </a:cubicBezTo>
                <a:cubicBezTo>
                  <a:pt x="8711" y="15346"/>
                  <a:pt x="8766" y="15470"/>
                  <a:pt x="8816" y="15620"/>
                </a:cubicBezTo>
                <a:cubicBezTo>
                  <a:pt x="8915" y="15920"/>
                  <a:pt x="8881" y="16217"/>
                  <a:pt x="8727" y="16394"/>
                </a:cubicBezTo>
                <a:cubicBezTo>
                  <a:pt x="8657" y="16475"/>
                  <a:pt x="8589" y="16555"/>
                  <a:pt x="8519" y="16636"/>
                </a:cubicBezTo>
                <a:cubicBezTo>
                  <a:pt x="8236" y="16970"/>
                  <a:pt x="7943" y="17314"/>
                  <a:pt x="7620" y="17575"/>
                </a:cubicBezTo>
                <a:cubicBezTo>
                  <a:pt x="7372" y="17775"/>
                  <a:pt x="7081" y="17902"/>
                  <a:pt x="6732" y="17962"/>
                </a:cubicBezTo>
                <a:cubicBezTo>
                  <a:pt x="6569" y="17991"/>
                  <a:pt x="6409" y="17910"/>
                  <a:pt x="6282" y="17736"/>
                </a:cubicBezTo>
                <a:cubicBezTo>
                  <a:pt x="6140" y="17542"/>
                  <a:pt x="6061" y="17259"/>
                  <a:pt x="6063" y="16961"/>
                </a:cubicBezTo>
                <a:cubicBezTo>
                  <a:pt x="6063" y="16961"/>
                  <a:pt x="6071" y="16891"/>
                  <a:pt x="6071" y="16891"/>
                </a:cubicBezTo>
                <a:cubicBezTo>
                  <a:pt x="6093" y="16687"/>
                  <a:pt x="6119" y="16455"/>
                  <a:pt x="6176" y="16242"/>
                </a:cubicBezTo>
                <a:cubicBezTo>
                  <a:pt x="6347" y="15608"/>
                  <a:pt x="6515" y="15056"/>
                  <a:pt x="6688" y="14554"/>
                </a:cubicBezTo>
                <a:cubicBezTo>
                  <a:pt x="6805" y="14217"/>
                  <a:pt x="6991" y="13993"/>
                  <a:pt x="7214" y="13923"/>
                </a:cubicBezTo>
                <a:cubicBezTo>
                  <a:pt x="7273" y="13905"/>
                  <a:pt x="7331" y="13896"/>
                  <a:pt x="7391" y="13899"/>
                </a:cubicBezTo>
                <a:close/>
                <a:moveTo>
                  <a:pt x="0" y="14006"/>
                </a:moveTo>
                <a:lnTo>
                  <a:pt x="0" y="14051"/>
                </a:lnTo>
                <a:cubicBezTo>
                  <a:pt x="18" y="14057"/>
                  <a:pt x="37" y="14062"/>
                  <a:pt x="55" y="14066"/>
                </a:cubicBezTo>
                <a:cubicBezTo>
                  <a:pt x="70" y="14070"/>
                  <a:pt x="85" y="14073"/>
                  <a:pt x="99" y="14078"/>
                </a:cubicBezTo>
                <a:cubicBezTo>
                  <a:pt x="154" y="14092"/>
                  <a:pt x="208" y="14107"/>
                  <a:pt x="263" y="14121"/>
                </a:cubicBezTo>
                <a:cubicBezTo>
                  <a:pt x="562" y="14199"/>
                  <a:pt x="871" y="14280"/>
                  <a:pt x="1156" y="14472"/>
                </a:cubicBezTo>
                <a:cubicBezTo>
                  <a:pt x="1325" y="14585"/>
                  <a:pt x="1425" y="14784"/>
                  <a:pt x="1461" y="15078"/>
                </a:cubicBezTo>
                <a:cubicBezTo>
                  <a:pt x="1492" y="15330"/>
                  <a:pt x="1504" y="15591"/>
                  <a:pt x="1517" y="15842"/>
                </a:cubicBezTo>
                <a:lnTo>
                  <a:pt x="1521" y="15934"/>
                </a:lnTo>
                <a:cubicBezTo>
                  <a:pt x="1550" y="16511"/>
                  <a:pt x="1654" y="16943"/>
                  <a:pt x="1850" y="17295"/>
                </a:cubicBezTo>
                <a:cubicBezTo>
                  <a:pt x="1893" y="17373"/>
                  <a:pt x="1937" y="17450"/>
                  <a:pt x="1981" y="17524"/>
                </a:cubicBezTo>
                <a:cubicBezTo>
                  <a:pt x="2061" y="17661"/>
                  <a:pt x="2144" y="17804"/>
                  <a:pt x="2217" y="17953"/>
                </a:cubicBezTo>
                <a:cubicBezTo>
                  <a:pt x="2319" y="18162"/>
                  <a:pt x="2371" y="18409"/>
                  <a:pt x="2421" y="18649"/>
                </a:cubicBezTo>
                <a:cubicBezTo>
                  <a:pt x="2439" y="18733"/>
                  <a:pt x="2457" y="18821"/>
                  <a:pt x="2477" y="18906"/>
                </a:cubicBezTo>
                <a:cubicBezTo>
                  <a:pt x="2553" y="19226"/>
                  <a:pt x="2651" y="19557"/>
                  <a:pt x="2849" y="19802"/>
                </a:cubicBezTo>
                <a:cubicBezTo>
                  <a:pt x="3177" y="20208"/>
                  <a:pt x="3555" y="20195"/>
                  <a:pt x="3946" y="20144"/>
                </a:cubicBezTo>
                <a:cubicBezTo>
                  <a:pt x="4176" y="20114"/>
                  <a:pt x="4241" y="20144"/>
                  <a:pt x="4299" y="20490"/>
                </a:cubicBezTo>
                <a:cubicBezTo>
                  <a:pt x="4328" y="20661"/>
                  <a:pt x="4362" y="20833"/>
                  <a:pt x="4395" y="20999"/>
                </a:cubicBezTo>
                <a:cubicBezTo>
                  <a:pt x="4433" y="21195"/>
                  <a:pt x="4473" y="21397"/>
                  <a:pt x="4506" y="21600"/>
                </a:cubicBezTo>
                <a:lnTo>
                  <a:pt x="4536" y="21600"/>
                </a:lnTo>
                <a:cubicBezTo>
                  <a:pt x="4504" y="21393"/>
                  <a:pt x="4463" y="21186"/>
                  <a:pt x="4423" y="20986"/>
                </a:cubicBezTo>
                <a:cubicBezTo>
                  <a:pt x="4390" y="20820"/>
                  <a:pt x="4356" y="20648"/>
                  <a:pt x="4327" y="20478"/>
                </a:cubicBezTo>
                <a:cubicBezTo>
                  <a:pt x="4265" y="20110"/>
                  <a:pt x="4190" y="20066"/>
                  <a:pt x="3943" y="20099"/>
                </a:cubicBezTo>
                <a:cubicBezTo>
                  <a:pt x="3559" y="20149"/>
                  <a:pt x="3188" y="20163"/>
                  <a:pt x="2868" y="19768"/>
                </a:cubicBezTo>
                <a:cubicBezTo>
                  <a:pt x="2676" y="19529"/>
                  <a:pt x="2580" y="19205"/>
                  <a:pt x="2505" y="18891"/>
                </a:cubicBezTo>
                <a:cubicBezTo>
                  <a:pt x="2485" y="18807"/>
                  <a:pt x="2466" y="18719"/>
                  <a:pt x="2449" y="18636"/>
                </a:cubicBezTo>
                <a:cubicBezTo>
                  <a:pt x="2398" y="18392"/>
                  <a:pt x="2346" y="18141"/>
                  <a:pt x="2241" y="17926"/>
                </a:cubicBezTo>
                <a:cubicBezTo>
                  <a:pt x="2167" y="17775"/>
                  <a:pt x="2084" y="17632"/>
                  <a:pt x="2004" y="17494"/>
                </a:cubicBezTo>
                <a:cubicBezTo>
                  <a:pt x="1960" y="17420"/>
                  <a:pt x="1915" y="17343"/>
                  <a:pt x="1872" y="17266"/>
                </a:cubicBezTo>
                <a:cubicBezTo>
                  <a:pt x="1681" y="16922"/>
                  <a:pt x="1579" y="16498"/>
                  <a:pt x="1551" y="15931"/>
                </a:cubicBezTo>
                <a:lnTo>
                  <a:pt x="1547" y="15840"/>
                </a:lnTo>
                <a:cubicBezTo>
                  <a:pt x="1534" y="15587"/>
                  <a:pt x="1521" y="15324"/>
                  <a:pt x="1490" y="15069"/>
                </a:cubicBezTo>
                <a:cubicBezTo>
                  <a:pt x="1452" y="14759"/>
                  <a:pt x="1347" y="14551"/>
                  <a:pt x="1169" y="14431"/>
                </a:cubicBezTo>
                <a:cubicBezTo>
                  <a:pt x="880" y="14236"/>
                  <a:pt x="568" y="14155"/>
                  <a:pt x="267" y="14076"/>
                </a:cubicBezTo>
                <a:cubicBezTo>
                  <a:pt x="213" y="14062"/>
                  <a:pt x="159" y="14049"/>
                  <a:pt x="105" y="14034"/>
                </a:cubicBezTo>
                <a:cubicBezTo>
                  <a:pt x="90" y="14030"/>
                  <a:pt x="75" y="14025"/>
                  <a:pt x="60" y="14021"/>
                </a:cubicBezTo>
                <a:cubicBezTo>
                  <a:pt x="39" y="14016"/>
                  <a:pt x="20" y="14011"/>
                  <a:pt x="0" y="14006"/>
                </a:cubicBezTo>
                <a:close/>
                <a:moveTo>
                  <a:pt x="7395" y="14511"/>
                </a:moveTo>
                <a:cubicBezTo>
                  <a:pt x="7233" y="14517"/>
                  <a:pt x="7075" y="14643"/>
                  <a:pt x="6989" y="14853"/>
                </a:cubicBezTo>
                <a:cubicBezTo>
                  <a:pt x="6780" y="15369"/>
                  <a:pt x="6628" y="15944"/>
                  <a:pt x="6538" y="16559"/>
                </a:cubicBezTo>
                <a:cubicBezTo>
                  <a:pt x="6508" y="16763"/>
                  <a:pt x="6529" y="16942"/>
                  <a:pt x="6600" y="17076"/>
                </a:cubicBezTo>
                <a:cubicBezTo>
                  <a:pt x="6673" y="17215"/>
                  <a:pt x="6795" y="17291"/>
                  <a:pt x="6945" y="17292"/>
                </a:cubicBezTo>
                <a:cubicBezTo>
                  <a:pt x="6951" y="17292"/>
                  <a:pt x="6959" y="17293"/>
                  <a:pt x="6965" y="17293"/>
                </a:cubicBezTo>
                <a:cubicBezTo>
                  <a:pt x="7014" y="17293"/>
                  <a:pt x="7070" y="17278"/>
                  <a:pt x="7128" y="17249"/>
                </a:cubicBezTo>
                <a:cubicBezTo>
                  <a:pt x="7471" y="17082"/>
                  <a:pt x="7799" y="16774"/>
                  <a:pt x="8130" y="16307"/>
                </a:cubicBezTo>
                <a:cubicBezTo>
                  <a:pt x="8322" y="16036"/>
                  <a:pt x="8362" y="15749"/>
                  <a:pt x="8258" y="15406"/>
                </a:cubicBezTo>
                <a:cubicBezTo>
                  <a:pt x="8135" y="15002"/>
                  <a:pt x="7911" y="14729"/>
                  <a:pt x="7555" y="14548"/>
                </a:cubicBezTo>
                <a:cubicBezTo>
                  <a:pt x="7503" y="14522"/>
                  <a:pt x="7449" y="14509"/>
                  <a:pt x="7395" y="14511"/>
                </a:cubicBezTo>
                <a:close/>
                <a:moveTo>
                  <a:pt x="251" y="14512"/>
                </a:moveTo>
                <a:cubicBezTo>
                  <a:pt x="179" y="14513"/>
                  <a:pt x="107" y="14520"/>
                  <a:pt x="36" y="14528"/>
                </a:cubicBezTo>
                <a:cubicBezTo>
                  <a:pt x="24" y="14529"/>
                  <a:pt x="12" y="14529"/>
                  <a:pt x="0" y="14530"/>
                </a:cubicBezTo>
                <a:lnTo>
                  <a:pt x="0" y="14574"/>
                </a:lnTo>
                <a:cubicBezTo>
                  <a:pt x="13" y="14573"/>
                  <a:pt x="26" y="14573"/>
                  <a:pt x="38" y="14571"/>
                </a:cubicBezTo>
                <a:cubicBezTo>
                  <a:pt x="108" y="14564"/>
                  <a:pt x="179" y="14558"/>
                  <a:pt x="251" y="14556"/>
                </a:cubicBezTo>
                <a:cubicBezTo>
                  <a:pt x="323" y="14555"/>
                  <a:pt x="396" y="14559"/>
                  <a:pt x="468" y="14576"/>
                </a:cubicBezTo>
                <a:cubicBezTo>
                  <a:pt x="1035" y="14704"/>
                  <a:pt x="1209" y="14959"/>
                  <a:pt x="1279" y="15759"/>
                </a:cubicBezTo>
                <a:cubicBezTo>
                  <a:pt x="1358" y="16663"/>
                  <a:pt x="1543" y="17345"/>
                  <a:pt x="1861" y="17908"/>
                </a:cubicBezTo>
                <a:cubicBezTo>
                  <a:pt x="2058" y="18256"/>
                  <a:pt x="2161" y="18686"/>
                  <a:pt x="2243" y="19061"/>
                </a:cubicBezTo>
                <a:cubicBezTo>
                  <a:pt x="2404" y="19806"/>
                  <a:pt x="2739" y="20323"/>
                  <a:pt x="3237" y="20599"/>
                </a:cubicBezTo>
                <a:cubicBezTo>
                  <a:pt x="3617" y="20810"/>
                  <a:pt x="3889" y="21140"/>
                  <a:pt x="4064" y="21600"/>
                </a:cubicBezTo>
                <a:lnTo>
                  <a:pt x="4097" y="21600"/>
                </a:lnTo>
                <a:cubicBezTo>
                  <a:pt x="3919" y="21119"/>
                  <a:pt x="3640" y="20775"/>
                  <a:pt x="3247" y="20557"/>
                </a:cubicBezTo>
                <a:cubicBezTo>
                  <a:pt x="2758" y="20286"/>
                  <a:pt x="2430" y="19778"/>
                  <a:pt x="2271" y="19048"/>
                </a:cubicBezTo>
                <a:cubicBezTo>
                  <a:pt x="2189" y="18668"/>
                  <a:pt x="2084" y="18234"/>
                  <a:pt x="1884" y="17879"/>
                </a:cubicBezTo>
                <a:cubicBezTo>
                  <a:pt x="1569" y="17324"/>
                  <a:pt x="1387" y="16647"/>
                  <a:pt x="1309" y="15752"/>
                </a:cubicBezTo>
                <a:cubicBezTo>
                  <a:pt x="1236" y="14926"/>
                  <a:pt x="1056" y="14664"/>
                  <a:pt x="472" y="14532"/>
                </a:cubicBezTo>
                <a:cubicBezTo>
                  <a:pt x="398" y="14515"/>
                  <a:pt x="324" y="14510"/>
                  <a:pt x="251" y="14512"/>
                </a:cubicBezTo>
                <a:close/>
                <a:moveTo>
                  <a:pt x="7405" y="14556"/>
                </a:moveTo>
                <a:cubicBezTo>
                  <a:pt x="7452" y="14556"/>
                  <a:pt x="7500" y="14567"/>
                  <a:pt x="7546" y="14591"/>
                </a:cubicBezTo>
                <a:cubicBezTo>
                  <a:pt x="7898" y="14770"/>
                  <a:pt x="8109" y="15028"/>
                  <a:pt x="8231" y="15426"/>
                </a:cubicBezTo>
                <a:cubicBezTo>
                  <a:pt x="8330" y="15752"/>
                  <a:pt x="8293" y="16014"/>
                  <a:pt x="8109" y="16274"/>
                </a:cubicBezTo>
                <a:cubicBezTo>
                  <a:pt x="7782" y="16737"/>
                  <a:pt x="7458" y="17041"/>
                  <a:pt x="7119" y="17207"/>
                </a:cubicBezTo>
                <a:cubicBezTo>
                  <a:pt x="7056" y="17238"/>
                  <a:pt x="6997" y="17252"/>
                  <a:pt x="6947" y="17248"/>
                </a:cubicBezTo>
                <a:lnTo>
                  <a:pt x="6946" y="17248"/>
                </a:lnTo>
                <a:cubicBezTo>
                  <a:pt x="6806" y="17248"/>
                  <a:pt x="6690" y="17177"/>
                  <a:pt x="6622" y="17048"/>
                </a:cubicBezTo>
                <a:cubicBezTo>
                  <a:pt x="6557" y="16925"/>
                  <a:pt x="6539" y="16759"/>
                  <a:pt x="6566" y="16568"/>
                </a:cubicBezTo>
                <a:cubicBezTo>
                  <a:pt x="6656" y="15958"/>
                  <a:pt x="6807" y="15390"/>
                  <a:pt x="7015" y="14878"/>
                </a:cubicBezTo>
                <a:cubicBezTo>
                  <a:pt x="7097" y="14676"/>
                  <a:pt x="7250" y="14556"/>
                  <a:pt x="7405" y="14556"/>
                </a:cubicBezTo>
                <a:close/>
                <a:moveTo>
                  <a:pt x="261" y="14581"/>
                </a:moveTo>
                <a:cubicBezTo>
                  <a:pt x="174" y="14574"/>
                  <a:pt x="87" y="14580"/>
                  <a:pt x="0" y="14612"/>
                </a:cubicBezTo>
                <a:lnTo>
                  <a:pt x="0" y="14658"/>
                </a:lnTo>
                <a:cubicBezTo>
                  <a:pt x="2" y="14657"/>
                  <a:pt x="4" y="14657"/>
                  <a:pt x="6" y="14656"/>
                </a:cubicBezTo>
                <a:cubicBezTo>
                  <a:pt x="176" y="14593"/>
                  <a:pt x="347" y="14635"/>
                  <a:pt x="513" y="14674"/>
                </a:cubicBezTo>
                <a:lnTo>
                  <a:pt x="536" y="14679"/>
                </a:lnTo>
                <a:cubicBezTo>
                  <a:pt x="970" y="14782"/>
                  <a:pt x="1120" y="15007"/>
                  <a:pt x="1206" y="15682"/>
                </a:cubicBezTo>
                <a:cubicBezTo>
                  <a:pt x="1216" y="15762"/>
                  <a:pt x="1225" y="15846"/>
                  <a:pt x="1233" y="15942"/>
                </a:cubicBezTo>
                <a:cubicBezTo>
                  <a:pt x="1297" y="16690"/>
                  <a:pt x="1460" y="17296"/>
                  <a:pt x="1732" y="17794"/>
                </a:cubicBezTo>
                <a:cubicBezTo>
                  <a:pt x="1913" y="18126"/>
                  <a:pt x="2049" y="18500"/>
                  <a:pt x="2137" y="18906"/>
                </a:cubicBezTo>
                <a:cubicBezTo>
                  <a:pt x="2212" y="19248"/>
                  <a:pt x="2302" y="19537"/>
                  <a:pt x="2412" y="19789"/>
                </a:cubicBezTo>
                <a:cubicBezTo>
                  <a:pt x="2621" y="20267"/>
                  <a:pt x="2939" y="20500"/>
                  <a:pt x="3248" y="20699"/>
                </a:cubicBezTo>
                <a:cubicBezTo>
                  <a:pt x="3535" y="20884"/>
                  <a:pt x="3821" y="21125"/>
                  <a:pt x="3987" y="21600"/>
                </a:cubicBezTo>
                <a:lnTo>
                  <a:pt x="4020" y="21600"/>
                </a:lnTo>
                <a:cubicBezTo>
                  <a:pt x="3851" y="21097"/>
                  <a:pt x="3542" y="20841"/>
                  <a:pt x="3260" y="20659"/>
                </a:cubicBezTo>
                <a:cubicBezTo>
                  <a:pt x="2955" y="20462"/>
                  <a:pt x="2641" y="20232"/>
                  <a:pt x="2436" y="19765"/>
                </a:cubicBezTo>
                <a:cubicBezTo>
                  <a:pt x="2327" y="19516"/>
                  <a:pt x="2239" y="19230"/>
                  <a:pt x="2165" y="18891"/>
                </a:cubicBezTo>
                <a:cubicBezTo>
                  <a:pt x="2076" y="18480"/>
                  <a:pt x="1938" y="18101"/>
                  <a:pt x="1755" y="17766"/>
                </a:cubicBezTo>
                <a:cubicBezTo>
                  <a:pt x="1487" y="17274"/>
                  <a:pt x="1325" y="16676"/>
                  <a:pt x="1262" y="15938"/>
                </a:cubicBezTo>
                <a:cubicBezTo>
                  <a:pt x="1253" y="15840"/>
                  <a:pt x="1245" y="15754"/>
                  <a:pt x="1235" y="15674"/>
                </a:cubicBezTo>
                <a:cubicBezTo>
                  <a:pt x="1147" y="14984"/>
                  <a:pt x="985" y="14740"/>
                  <a:pt x="540" y="14634"/>
                </a:cubicBezTo>
                <a:lnTo>
                  <a:pt x="517" y="14629"/>
                </a:lnTo>
                <a:cubicBezTo>
                  <a:pt x="433" y="14609"/>
                  <a:pt x="347" y="14588"/>
                  <a:pt x="261" y="14581"/>
                </a:cubicBezTo>
                <a:close/>
                <a:moveTo>
                  <a:pt x="183" y="15168"/>
                </a:moveTo>
                <a:cubicBezTo>
                  <a:pt x="146" y="15167"/>
                  <a:pt x="108" y="15176"/>
                  <a:pt x="71" y="15183"/>
                </a:cubicBezTo>
                <a:cubicBezTo>
                  <a:pt x="47" y="15188"/>
                  <a:pt x="23" y="15192"/>
                  <a:pt x="0" y="15194"/>
                </a:cubicBezTo>
                <a:lnTo>
                  <a:pt x="0" y="15239"/>
                </a:lnTo>
                <a:cubicBezTo>
                  <a:pt x="25" y="15237"/>
                  <a:pt x="50" y="15232"/>
                  <a:pt x="74" y="15227"/>
                </a:cubicBezTo>
                <a:cubicBezTo>
                  <a:pt x="112" y="15219"/>
                  <a:pt x="147" y="15211"/>
                  <a:pt x="182" y="15213"/>
                </a:cubicBezTo>
                <a:cubicBezTo>
                  <a:pt x="630" y="15230"/>
                  <a:pt x="843" y="15483"/>
                  <a:pt x="941" y="16114"/>
                </a:cubicBezTo>
                <a:cubicBezTo>
                  <a:pt x="1076" y="16975"/>
                  <a:pt x="1287" y="17695"/>
                  <a:pt x="1587" y="18313"/>
                </a:cubicBezTo>
                <a:cubicBezTo>
                  <a:pt x="1728" y="18605"/>
                  <a:pt x="1827" y="18933"/>
                  <a:pt x="1914" y="19245"/>
                </a:cubicBezTo>
                <a:cubicBezTo>
                  <a:pt x="2142" y="20072"/>
                  <a:pt x="2472" y="20660"/>
                  <a:pt x="2923" y="21042"/>
                </a:cubicBezTo>
                <a:lnTo>
                  <a:pt x="2943" y="21059"/>
                </a:lnTo>
                <a:cubicBezTo>
                  <a:pt x="3121" y="21210"/>
                  <a:pt x="3304" y="21366"/>
                  <a:pt x="3444" y="21600"/>
                </a:cubicBezTo>
                <a:lnTo>
                  <a:pt x="3484" y="21600"/>
                </a:lnTo>
                <a:cubicBezTo>
                  <a:pt x="3339" y="21344"/>
                  <a:pt x="3145" y="21180"/>
                  <a:pt x="2958" y="21021"/>
                </a:cubicBezTo>
                <a:lnTo>
                  <a:pt x="2937" y="21003"/>
                </a:lnTo>
                <a:cubicBezTo>
                  <a:pt x="2493" y="20626"/>
                  <a:pt x="2167" y="20044"/>
                  <a:pt x="1941" y="19227"/>
                </a:cubicBezTo>
                <a:cubicBezTo>
                  <a:pt x="1854" y="18912"/>
                  <a:pt x="1754" y="18581"/>
                  <a:pt x="1611" y="18286"/>
                </a:cubicBezTo>
                <a:cubicBezTo>
                  <a:pt x="1313" y="17672"/>
                  <a:pt x="1104" y="16958"/>
                  <a:pt x="970" y="16103"/>
                </a:cubicBezTo>
                <a:cubicBezTo>
                  <a:pt x="869" y="15456"/>
                  <a:pt x="641" y="15185"/>
                  <a:pt x="183" y="15168"/>
                </a:cubicBezTo>
                <a:close/>
                <a:moveTo>
                  <a:pt x="21600" y="15312"/>
                </a:moveTo>
                <a:cubicBezTo>
                  <a:pt x="21481" y="15332"/>
                  <a:pt x="21367" y="15378"/>
                  <a:pt x="21268" y="15426"/>
                </a:cubicBezTo>
                <a:cubicBezTo>
                  <a:pt x="20954" y="15576"/>
                  <a:pt x="20729" y="15827"/>
                  <a:pt x="20580" y="16191"/>
                </a:cubicBezTo>
                <a:cubicBezTo>
                  <a:pt x="20390" y="16655"/>
                  <a:pt x="20353" y="17157"/>
                  <a:pt x="20465" y="17723"/>
                </a:cubicBezTo>
                <a:cubicBezTo>
                  <a:pt x="20627" y="18545"/>
                  <a:pt x="20590" y="19370"/>
                  <a:pt x="20539" y="19998"/>
                </a:cubicBezTo>
                <a:cubicBezTo>
                  <a:pt x="20514" y="20314"/>
                  <a:pt x="20454" y="20506"/>
                  <a:pt x="20355" y="20582"/>
                </a:cubicBezTo>
                <a:cubicBezTo>
                  <a:pt x="20255" y="20658"/>
                  <a:pt x="20117" y="20617"/>
                  <a:pt x="19932" y="20458"/>
                </a:cubicBezTo>
                <a:cubicBezTo>
                  <a:pt x="19923" y="20450"/>
                  <a:pt x="19914" y="20441"/>
                  <a:pt x="19905" y="20432"/>
                </a:cubicBezTo>
                <a:cubicBezTo>
                  <a:pt x="19898" y="20425"/>
                  <a:pt x="19890" y="20418"/>
                  <a:pt x="19882" y="20411"/>
                </a:cubicBezTo>
                <a:cubicBezTo>
                  <a:pt x="19687" y="20237"/>
                  <a:pt x="19519" y="20004"/>
                  <a:pt x="19356" y="19779"/>
                </a:cubicBezTo>
                <a:cubicBezTo>
                  <a:pt x="19268" y="19658"/>
                  <a:pt x="19178" y="19534"/>
                  <a:pt x="19084" y="19420"/>
                </a:cubicBezTo>
                <a:cubicBezTo>
                  <a:pt x="18868" y="19155"/>
                  <a:pt x="18626" y="18901"/>
                  <a:pt x="18318" y="18834"/>
                </a:cubicBezTo>
                <a:cubicBezTo>
                  <a:pt x="17867" y="18737"/>
                  <a:pt x="17383" y="18636"/>
                  <a:pt x="16902" y="18546"/>
                </a:cubicBezTo>
                <a:cubicBezTo>
                  <a:pt x="16700" y="18508"/>
                  <a:pt x="16542" y="18565"/>
                  <a:pt x="16433" y="18719"/>
                </a:cubicBezTo>
                <a:cubicBezTo>
                  <a:pt x="16320" y="18879"/>
                  <a:pt x="16266" y="19138"/>
                  <a:pt x="16278" y="19468"/>
                </a:cubicBezTo>
                <a:cubicBezTo>
                  <a:pt x="16286" y="19704"/>
                  <a:pt x="16332" y="19941"/>
                  <a:pt x="16418" y="20196"/>
                </a:cubicBezTo>
                <a:cubicBezTo>
                  <a:pt x="16557" y="20604"/>
                  <a:pt x="16701" y="21017"/>
                  <a:pt x="16839" y="21417"/>
                </a:cubicBezTo>
                <a:cubicBezTo>
                  <a:pt x="16861" y="21478"/>
                  <a:pt x="16882" y="21539"/>
                  <a:pt x="16903" y="21600"/>
                </a:cubicBezTo>
                <a:lnTo>
                  <a:pt x="16937" y="21600"/>
                </a:lnTo>
                <a:cubicBezTo>
                  <a:pt x="16913" y="21532"/>
                  <a:pt x="16889" y="21463"/>
                  <a:pt x="16866" y="21395"/>
                </a:cubicBezTo>
                <a:cubicBezTo>
                  <a:pt x="16727" y="20996"/>
                  <a:pt x="16583" y="20584"/>
                  <a:pt x="16444" y="20176"/>
                </a:cubicBezTo>
                <a:cubicBezTo>
                  <a:pt x="16360" y="19927"/>
                  <a:pt x="16314" y="19694"/>
                  <a:pt x="16307" y="19465"/>
                </a:cubicBezTo>
                <a:cubicBezTo>
                  <a:pt x="16296" y="19149"/>
                  <a:pt x="16346" y="18902"/>
                  <a:pt x="16452" y="18752"/>
                </a:cubicBezTo>
                <a:cubicBezTo>
                  <a:pt x="16555" y="18607"/>
                  <a:pt x="16706" y="18553"/>
                  <a:pt x="16899" y="18589"/>
                </a:cubicBezTo>
                <a:cubicBezTo>
                  <a:pt x="17380" y="18680"/>
                  <a:pt x="17863" y="18782"/>
                  <a:pt x="18314" y="18879"/>
                </a:cubicBezTo>
                <a:cubicBezTo>
                  <a:pt x="18615" y="18944"/>
                  <a:pt x="18852" y="19194"/>
                  <a:pt x="19065" y="19454"/>
                </a:cubicBezTo>
                <a:cubicBezTo>
                  <a:pt x="19158" y="19568"/>
                  <a:pt x="19249" y="19693"/>
                  <a:pt x="19336" y="19812"/>
                </a:cubicBezTo>
                <a:cubicBezTo>
                  <a:pt x="19500" y="20039"/>
                  <a:pt x="19670" y="20273"/>
                  <a:pt x="19868" y="20449"/>
                </a:cubicBezTo>
                <a:cubicBezTo>
                  <a:pt x="19875" y="20456"/>
                  <a:pt x="19882" y="20464"/>
                  <a:pt x="19889" y="20471"/>
                </a:cubicBezTo>
                <a:cubicBezTo>
                  <a:pt x="19898" y="20480"/>
                  <a:pt x="19908" y="20489"/>
                  <a:pt x="19917" y="20497"/>
                </a:cubicBezTo>
                <a:cubicBezTo>
                  <a:pt x="20112" y="20664"/>
                  <a:pt x="20259" y="20705"/>
                  <a:pt x="20368" y="20621"/>
                </a:cubicBezTo>
                <a:cubicBezTo>
                  <a:pt x="20476" y="20538"/>
                  <a:pt x="20541" y="20336"/>
                  <a:pt x="20568" y="20003"/>
                </a:cubicBezTo>
                <a:cubicBezTo>
                  <a:pt x="20619" y="19371"/>
                  <a:pt x="20658" y="18539"/>
                  <a:pt x="20494" y="17709"/>
                </a:cubicBezTo>
                <a:cubicBezTo>
                  <a:pt x="20384" y="17156"/>
                  <a:pt x="20420" y="16668"/>
                  <a:pt x="20605" y="16215"/>
                </a:cubicBezTo>
                <a:cubicBezTo>
                  <a:pt x="20750" y="15860"/>
                  <a:pt x="20970" y="15617"/>
                  <a:pt x="21277" y="15469"/>
                </a:cubicBezTo>
                <a:cubicBezTo>
                  <a:pt x="21374" y="15423"/>
                  <a:pt x="21484" y="15376"/>
                  <a:pt x="21600" y="15356"/>
                </a:cubicBezTo>
                <a:lnTo>
                  <a:pt x="21600" y="15312"/>
                </a:lnTo>
                <a:close/>
                <a:moveTo>
                  <a:pt x="21600" y="15697"/>
                </a:moveTo>
                <a:cubicBezTo>
                  <a:pt x="21174" y="15824"/>
                  <a:pt x="20910" y="16112"/>
                  <a:pt x="20761" y="16619"/>
                </a:cubicBezTo>
                <a:cubicBezTo>
                  <a:pt x="20646" y="17008"/>
                  <a:pt x="20689" y="17413"/>
                  <a:pt x="20729" y="17805"/>
                </a:cubicBezTo>
                <a:lnTo>
                  <a:pt x="20732" y="17830"/>
                </a:lnTo>
                <a:cubicBezTo>
                  <a:pt x="20737" y="17881"/>
                  <a:pt x="20742" y="17933"/>
                  <a:pt x="20748" y="17984"/>
                </a:cubicBezTo>
                <a:cubicBezTo>
                  <a:pt x="20786" y="18341"/>
                  <a:pt x="20825" y="18710"/>
                  <a:pt x="20809" y="19079"/>
                </a:cubicBezTo>
                <a:cubicBezTo>
                  <a:pt x="20799" y="19313"/>
                  <a:pt x="20811" y="19549"/>
                  <a:pt x="20823" y="19777"/>
                </a:cubicBezTo>
                <a:cubicBezTo>
                  <a:pt x="20834" y="19998"/>
                  <a:pt x="20846" y="20226"/>
                  <a:pt x="20837" y="20451"/>
                </a:cubicBezTo>
                <a:lnTo>
                  <a:pt x="20834" y="20531"/>
                </a:lnTo>
                <a:cubicBezTo>
                  <a:pt x="20827" y="20743"/>
                  <a:pt x="20819" y="20962"/>
                  <a:pt x="20767" y="21163"/>
                </a:cubicBezTo>
                <a:cubicBezTo>
                  <a:pt x="20719" y="21348"/>
                  <a:pt x="20659" y="21459"/>
                  <a:pt x="20583" y="21501"/>
                </a:cubicBezTo>
                <a:cubicBezTo>
                  <a:pt x="20507" y="21543"/>
                  <a:pt x="20416" y="21519"/>
                  <a:pt x="20304" y="21428"/>
                </a:cubicBezTo>
                <a:cubicBezTo>
                  <a:pt x="20077" y="21243"/>
                  <a:pt x="19880" y="20984"/>
                  <a:pt x="19689" y="20732"/>
                </a:cubicBezTo>
                <a:lnTo>
                  <a:pt x="19656" y="20689"/>
                </a:lnTo>
                <a:cubicBezTo>
                  <a:pt x="19545" y="20542"/>
                  <a:pt x="19434" y="20393"/>
                  <a:pt x="19324" y="20245"/>
                </a:cubicBezTo>
                <a:cubicBezTo>
                  <a:pt x="19189" y="20064"/>
                  <a:pt x="19049" y="19877"/>
                  <a:pt x="18910" y="19696"/>
                </a:cubicBezTo>
                <a:cubicBezTo>
                  <a:pt x="18665" y="19376"/>
                  <a:pt x="18369" y="19181"/>
                  <a:pt x="18031" y="19114"/>
                </a:cubicBezTo>
                <a:lnTo>
                  <a:pt x="18020" y="19111"/>
                </a:lnTo>
                <a:cubicBezTo>
                  <a:pt x="17681" y="19043"/>
                  <a:pt x="17331" y="18974"/>
                  <a:pt x="16983" y="19074"/>
                </a:cubicBezTo>
                <a:cubicBezTo>
                  <a:pt x="16725" y="19148"/>
                  <a:pt x="16583" y="19465"/>
                  <a:pt x="16621" y="19881"/>
                </a:cubicBezTo>
                <a:cubicBezTo>
                  <a:pt x="16659" y="20291"/>
                  <a:pt x="16791" y="20641"/>
                  <a:pt x="16918" y="20979"/>
                </a:cubicBezTo>
                <a:cubicBezTo>
                  <a:pt x="16946" y="21053"/>
                  <a:pt x="16974" y="21127"/>
                  <a:pt x="17001" y="21202"/>
                </a:cubicBezTo>
                <a:cubicBezTo>
                  <a:pt x="17053" y="21346"/>
                  <a:pt x="17094" y="21475"/>
                  <a:pt x="17131" y="21600"/>
                </a:cubicBezTo>
                <a:lnTo>
                  <a:pt x="17164" y="21600"/>
                </a:lnTo>
                <a:cubicBezTo>
                  <a:pt x="17125" y="21469"/>
                  <a:pt x="17082" y="21332"/>
                  <a:pt x="17027" y="21180"/>
                </a:cubicBezTo>
                <a:cubicBezTo>
                  <a:pt x="17000" y="21105"/>
                  <a:pt x="16972" y="21030"/>
                  <a:pt x="16944" y="20956"/>
                </a:cubicBezTo>
                <a:cubicBezTo>
                  <a:pt x="16818" y="20621"/>
                  <a:pt x="16688" y="20277"/>
                  <a:pt x="16651" y="19876"/>
                </a:cubicBezTo>
                <a:cubicBezTo>
                  <a:pt x="16614" y="19479"/>
                  <a:pt x="16743" y="19188"/>
                  <a:pt x="16988" y="19118"/>
                </a:cubicBezTo>
                <a:cubicBezTo>
                  <a:pt x="17332" y="19019"/>
                  <a:pt x="17679" y="19088"/>
                  <a:pt x="18016" y="19156"/>
                </a:cubicBezTo>
                <a:lnTo>
                  <a:pt x="18028" y="19158"/>
                </a:lnTo>
                <a:cubicBezTo>
                  <a:pt x="18360" y="19224"/>
                  <a:pt x="18650" y="19416"/>
                  <a:pt x="18891" y="19731"/>
                </a:cubicBezTo>
                <a:cubicBezTo>
                  <a:pt x="19030" y="19912"/>
                  <a:pt x="19169" y="20099"/>
                  <a:pt x="19304" y="20279"/>
                </a:cubicBezTo>
                <a:cubicBezTo>
                  <a:pt x="19415" y="20427"/>
                  <a:pt x="19526" y="20575"/>
                  <a:pt x="19637" y="20721"/>
                </a:cubicBezTo>
                <a:lnTo>
                  <a:pt x="19670" y="20765"/>
                </a:lnTo>
                <a:cubicBezTo>
                  <a:pt x="19862" y="21018"/>
                  <a:pt x="20061" y="21281"/>
                  <a:pt x="20291" y="21468"/>
                </a:cubicBezTo>
                <a:cubicBezTo>
                  <a:pt x="20411" y="21565"/>
                  <a:pt x="20510" y="21589"/>
                  <a:pt x="20593" y="21542"/>
                </a:cubicBezTo>
                <a:cubicBezTo>
                  <a:pt x="20678" y="21495"/>
                  <a:pt x="20744" y="21378"/>
                  <a:pt x="20795" y="21180"/>
                </a:cubicBezTo>
                <a:cubicBezTo>
                  <a:pt x="20848" y="20972"/>
                  <a:pt x="20856" y="20749"/>
                  <a:pt x="20863" y="20534"/>
                </a:cubicBezTo>
                <a:lnTo>
                  <a:pt x="20866" y="20453"/>
                </a:lnTo>
                <a:cubicBezTo>
                  <a:pt x="20875" y="20226"/>
                  <a:pt x="20863" y="19997"/>
                  <a:pt x="20852" y="19774"/>
                </a:cubicBezTo>
                <a:cubicBezTo>
                  <a:pt x="20840" y="19548"/>
                  <a:pt x="20828" y="19313"/>
                  <a:pt x="20838" y="19082"/>
                </a:cubicBezTo>
                <a:cubicBezTo>
                  <a:pt x="20854" y="18708"/>
                  <a:pt x="20815" y="18336"/>
                  <a:pt x="20777" y="17976"/>
                </a:cubicBezTo>
                <a:cubicBezTo>
                  <a:pt x="20771" y="17925"/>
                  <a:pt x="20766" y="17874"/>
                  <a:pt x="20760" y="17823"/>
                </a:cubicBezTo>
                <a:lnTo>
                  <a:pt x="20758" y="17798"/>
                </a:lnTo>
                <a:cubicBezTo>
                  <a:pt x="20718" y="17413"/>
                  <a:pt x="20677" y="17016"/>
                  <a:pt x="20788" y="16638"/>
                </a:cubicBezTo>
                <a:cubicBezTo>
                  <a:pt x="20933" y="16148"/>
                  <a:pt x="21187" y="15866"/>
                  <a:pt x="21600" y="15741"/>
                </a:cubicBezTo>
                <a:lnTo>
                  <a:pt x="21600" y="15697"/>
                </a:lnTo>
                <a:close/>
                <a:moveTo>
                  <a:pt x="0" y="16088"/>
                </a:moveTo>
                <a:lnTo>
                  <a:pt x="0" y="16133"/>
                </a:lnTo>
                <a:cubicBezTo>
                  <a:pt x="341" y="16269"/>
                  <a:pt x="510" y="16697"/>
                  <a:pt x="639" y="17151"/>
                </a:cubicBezTo>
                <a:cubicBezTo>
                  <a:pt x="1037" y="18552"/>
                  <a:pt x="1529" y="19845"/>
                  <a:pt x="2102" y="20992"/>
                </a:cubicBezTo>
                <a:cubicBezTo>
                  <a:pt x="2177" y="21143"/>
                  <a:pt x="2263" y="21285"/>
                  <a:pt x="2346" y="21422"/>
                </a:cubicBezTo>
                <a:cubicBezTo>
                  <a:pt x="2382" y="21480"/>
                  <a:pt x="2418" y="21540"/>
                  <a:pt x="2453" y="21600"/>
                </a:cubicBezTo>
                <a:lnTo>
                  <a:pt x="2492" y="21600"/>
                </a:lnTo>
                <a:cubicBezTo>
                  <a:pt x="2451" y="21529"/>
                  <a:pt x="2409" y="21460"/>
                  <a:pt x="2368" y="21392"/>
                </a:cubicBezTo>
                <a:cubicBezTo>
                  <a:pt x="2285" y="21256"/>
                  <a:pt x="2200" y="21114"/>
                  <a:pt x="2125" y="20965"/>
                </a:cubicBezTo>
                <a:cubicBezTo>
                  <a:pt x="1553" y="19820"/>
                  <a:pt x="1063" y="18531"/>
                  <a:pt x="666" y="17133"/>
                </a:cubicBezTo>
                <a:cubicBezTo>
                  <a:pt x="539" y="16687"/>
                  <a:pt x="360" y="16228"/>
                  <a:pt x="0" y="16088"/>
                </a:cubicBezTo>
                <a:close/>
                <a:moveTo>
                  <a:pt x="21600" y="16124"/>
                </a:moveTo>
                <a:cubicBezTo>
                  <a:pt x="21131" y="16370"/>
                  <a:pt x="20935" y="16874"/>
                  <a:pt x="20987" y="17692"/>
                </a:cubicBezTo>
                <a:cubicBezTo>
                  <a:pt x="20992" y="17783"/>
                  <a:pt x="20999" y="17873"/>
                  <a:pt x="21005" y="17964"/>
                </a:cubicBezTo>
                <a:cubicBezTo>
                  <a:pt x="21023" y="18235"/>
                  <a:pt x="21042" y="18516"/>
                  <a:pt x="21048" y="18792"/>
                </a:cubicBezTo>
                <a:cubicBezTo>
                  <a:pt x="21062" y="19400"/>
                  <a:pt x="21115" y="20012"/>
                  <a:pt x="21166" y="20602"/>
                </a:cubicBezTo>
                <a:lnTo>
                  <a:pt x="21184" y="20816"/>
                </a:lnTo>
                <a:cubicBezTo>
                  <a:pt x="21189" y="20875"/>
                  <a:pt x="21195" y="20934"/>
                  <a:pt x="21201" y="20994"/>
                </a:cubicBezTo>
                <a:cubicBezTo>
                  <a:pt x="21221" y="21193"/>
                  <a:pt x="21240" y="21397"/>
                  <a:pt x="21231" y="21600"/>
                </a:cubicBezTo>
                <a:lnTo>
                  <a:pt x="21260" y="21600"/>
                </a:lnTo>
                <a:cubicBezTo>
                  <a:pt x="21268" y="21393"/>
                  <a:pt x="21250" y="21188"/>
                  <a:pt x="21230" y="20987"/>
                </a:cubicBezTo>
                <a:cubicBezTo>
                  <a:pt x="21224" y="20928"/>
                  <a:pt x="21219" y="20870"/>
                  <a:pt x="21214" y="20811"/>
                </a:cubicBezTo>
                <a:lnTo>
                  <a:pt x="21195" y="20596"/>
                </a:lnTo>
                <a:cubicBezTo>
                  <a:pt x="21144" y="20006"/>
                  <a:pt x="21091" y="19396"/>
                  <a:pt x="21078" y="18789"/>
                </a:cubicBezTo>
                <a:cubicBezTo>
                  <a:pt x="21071" y="18512"/>
                  <a:pt x="21053" y="18232"/>
                  <a:pt x="21034" y="17960"/>
                </a:cubicBezTo>
                <a:cubicBezTo>
                  <a:pt x="21028" y="17869"/>
                  <a:pt x="21022" y="17778"/>
                  <a:pt x="21016" y="17688"/>
                </a:cubicBezTo>
                <a:cubicBezTo>
                  <a:pt x="20966" y="16889"/>
                  <a:pt x="21148" y="16412"/>
                  <a:pt x="21600" y="16171"/>
                </a:cubicBezTo>
                <a:lnTo>
                  <a:pt x="21600" y="16124"/>
                </a:lnTo>
                <a:close/>
                <a:moveTo>
                  <a:pt x="0" y="16585"/>
                </a:moveTo>
                <a:lnTo>
                  <a:pt x="0" y="16636"/>
                </a:lnTo>
                <a:cubicBezTo>
                  <a:pt x="139" y="16746"/>
                  <a:pt x="251" y="16922"/>
                  <a:pt x="334" y="17165"/>
                </a:cubicBezTo>
                <a:cubicBezTo>
                  <a:pt x="484" y="17605"/>
                  <a:pt x="637" y="18086"/>
                  <a:pt x="816" y="18678"/>
                </a:cubicBezTo>
                <a:cubicBezTo>
                  <a:pt x="986" y="19240"/>
                  <a:pt x="1196" y="19801"/>
                  <a:pt x="1459" y="20392"/>
                </a:cubicBezTo>
                <a:cubicBezTo>
                  <a:pt x="1568" y="20638"/>
                  <a:pt x="1692" y="20872"/>
                  <a:pt x="1812" y="21099"/>
                </a:cubicBezTo>
                <a:cubicBezTo>
                  <a:pt x="1897" y="21262"/>
                  <a:pt x="1984" y="21428"/>
                  <a:pt x="2068" y="21600"/>
                </a:cubicBezTo>
                <a:lnTo>
                  <a:pt x="2104" y="21600"/>
                </a:lnTo>
                <a:cubicBezTo>
                  <a:pt x="2017" y="21419"/>
                  <a:pt x="1925" y="21243"/>
                  <a:pt x="1835" y="21072"/>
                </a:cubicBezTo>
                <a:cubicBezTo>
                  <a:pt x="1716" y="20845"/>
                  <a:pt x="1592" y="20610"/>
                  <a:pt x="1484" y="20366"/>
                </a:cubicBezTo>
                <a:cubicBezTo>
                  <a:pt x="1222" y="19777"/>
                  <a:pt x="1013" y="19219"/>
                  <a:pt x="843" y="18659"/>
                </a:cubicBezTo>
                <a:cubicBezTo>
                  <a:pt x="664" y="18067"/>
                  <a:pt x="510" y="17585"/>
                  <a:pt x="360" y="17144"/>
                </a:cubicBezTo>
                <a:cubicBezTo>
                  <a:pt x="272" y="16885"/>
                  <a:pt x="151" y="16698"/>
                  <a:pt x="0" y="16585"/>
                </a:cubicBezTo>
                <a:close/>
                <a:moveTo>
                  <a:pt x="21600" y="16683"/>
                </a:moveTo>
                <a:cubicBezTo>
                  <a:pt x="21359" y="16927"/>
                  <a:pt x="21251" y="17307"/>
                  <a:pt x="21272" y="17845"/>
                </a:cubicBezTo>
                <a:cubicBezTo>
                  <a:pt x="21290" y="18328"/>
                  <a:pt x="21317" y="18897"/>
                  <a:pt x="21378" y="19454"/>
                </a:cubicBezTo>
                <a:cubicBezTo>
                  <a:pt x="21420" y="19842"/>
                  <a:pt x="21476" y="20288"/>
                  <a:pt x="21600" y="20703"/>
                </a:cubicBezTo>
                <a:lnTo>
                  <a:pt x="21600" y="20591"/>
                </a:lnTo>
                <a:cubicBezTo>
                  <a:pt x="21496" y="20208"/>
                  <a:pt x="21445" y="19802"/>
                  <a:pt x="21407" y="19446"/>
                </a:cubicBezTo>
                <a:cubicBezTo>
                  <a:pt x="21346" y="18892"/>
                  <a:pt x="21320" y="18324"/>
                  <a:pt x="21301" y="17842"/>
                </a:cubicBezTo>
                <a:cubicBezTo>
                  <a:pt x="21282" y="17334"/>
                  <a:pt x="21380" y="16973"/>
                  <a:pt x="21600" y="16738"/>
                </a:cubicBezTo>
                <a:lnTo>
                  <a:pt x="21600" y="16683"/>
                </a:lnTo>
                <a:close/>
                <a:moveTo>
                  <a:pt x="21600" y="17128"/>
                </a:moveTo>
                <a:cubicBezTo>
                  <a:pt x="21546" y="17234"/>
                  <a:pt x="21514" y="17358"/>
                  <a:pt x="21491" y="17477"/>
                </a:cubicBezTo>
                <a:cubicBezTo>
                  <a:pt x="21396" y="17955"/>
                  <a:pt x="21454" y="18435"/>
                  <a:pt x="21504" y="18859"/>
                </a:cubicBezTo>
                <a:lnTo>
                  <a:pt x="21515" y="18958"/>
                </a:lnTo>
                <a:cubicBezTo>
                  <a:pt x="21537" y="19147"/>
                  <a:pt x="21560" y="19341"/>
                  <a:pt x="21600" y="19526"/>
                </a:cubicBezTo>
                <a:lnTo>
                  <a:pt x="21600" y="19355"/>
                </a:lnTo>
                <a:cubicBezTo>
                  <a:pt x="21578" y="19221"/>
                  <a:pt x="21560" y="19085"/>
                  <a:pt x="21545" y="18951"/>
                </a:cubicBezTo>
                <a:lnTo>
                  <a:pt x="21533" y="18852"/>
                </a:lnTo>
                <a:cubicBezTo>
                  <a:pt x="21483" y="18433"/>
                  <a:pt x="21427" y="17957"/>
                  <a:pt x="21519" y="17489"/>
                </a:cubicBezTo>
                <a:cubicBezTo>
                  <a:pt x="21538" y="17394"/>
                  <a:pt x="21563" y="17294"/>
                  <a:pt x="21600" y="17204"/>
                </a:cubicBezTo>
                <a:lnTo>
                  <a:pt x="21600" y="17128"/>
                </a:lnTo>
                <a:close/>
                <a:moveTo>
                  <a:pt x="11487" y="17489"/>
                </a:moveTo>
                <a:cubicBezTo>
                  <a:pt x="11124" y="17490"/>
                  <a:pt x="10797" y="17576"/>
                  <a:pt x="10487" y="17749"/>
                </a:cubicBezTo>
                <a:cubicBezTo>
                  <a:pt x="10301" y="17854"/>
                  <a:pt x="10097" y="17930"/>
                  <a:pt x="9883" y="17978"/>
                </a:cubicBezTo>
                <a:cubicBezTo>
                  <a:pt x="9455" y="18072"/>
                  <a:pt x="9152" y="18244"/>
                  <a:pt x="8901" y="18533"/>
                </a:cubicBezTo>
                <a:cubicBezTo>
                  <a:pt x="8777" y="18676"/>
                  <a:pt x="8652" y="18823"/>
                  <a:pt x="8531" y="18966"/>
                </a:cubicBezTo>
                <a:cubicBezTo>
                  <a:pt x="8323" y="19210"/>
                  <a:pt x="8109" y="19462"/>
                  <a:pt x="7893" y="19701"/>
                </a:cubicBezTo>
                <a:cubicBezTo>
                  <a:pt x="7666" y="19951"/>
                  <a:pt x="7582" y="20238"/>
                  <a:pt x="7637" y="20576"/>
                </a:cubicBezTo>
                <a:cubicBezTo>
                  <a:pt x="7687" y="20886"/>
                  <a:pt x="7741" y="21201"/>
                  <a:pt x="7793" y="21504"/>
                </a:cubicBezTo>
                <a:cubicBezTo>
                  <a:pt x="7798" y="21536"/>
                  <a:pt x="7804" y="21568"/>
                  <a:pt x="7809" y="21600"/>
                </a:cubicBezTo>
                <a:lnTo>
                  <a:pt x="7840" y="21600"/>
                </a:lnTo>
                <a:cubicBezTo>
                  <a:pt x="7834" y="21564"/>
                  <a:pt x="7828" y="21529"/>
                  <a:pt x="7822" y="21493"/>
                </a:cubicBezTo>
                <a:cubicBezTo>
                  <a:pt x="7769" y="21190"/>
                  <a:pt x="7716" y="20876"/>
                  <a:pt x="7665" y="20567"/>
                </a:cubicBezTo>
                <a:cubicBezTo>
                  <a:pt x="7613" y="20244"/>
                  <a:pt x="7691" y="19980"/>
                  <a:pt x="7910" y="19738"/>
                </a:cubicBezTo>
                <a:cubicBezTo>
                  <a:pt x="8126" y="19498"/>
                  <a:pt x="8342" y="19246"/>
                  <a:pt x="8549" y="19001"/>
                </a:cubicBezTo>
                <a:cubicBezTo>
                  <a:pt x="8670" y="18859"/>
                  <a:pt x="8795" y="18711"/>
                  <a:pt x="8919" y="18569"/>
                </a:cubicBezTo>
                <a:cubicBezTo>
                  <a:pt x="9166" y="18284"/>
                  <a:pt x="9464" y="18116"/>
                  <a:pt x="9887" y="18022"/>
                </a:cubicBezTo>
                <a:cubicBezTo>
                  <a:pt x="10104" y="17975"/>
                  <a:pt x="10309" y="17897"/>
                  <a:pt x="10498" y="17791"/>
                </a:cubicBezTo>
                <a:cubicBezTo>
                  <a:pt x="10848" y="17595"/>
                  <a:pt x="11220" y="17511"/>
                  <a:pt x="11643" y="17538"/>
                </a:cubicBezTo>
                <a:cubicBezTo>
                  <a:pt x="11785" y="17547"/>
                  <a:pt x="11932" y="17569"/>
                  <a:pt x="12086" y="17602"/>
                </a:cubicBezTo>
                <a:cubicBezTo>
                  <a:pt x="12340" y="17657"/>
                  <a:pt x="12599" y="17702"/>
                  <a:pt x="12850" y="17746"/>
                </a:cubicBezTo>
                <a:cubicBezTo>
                  <a:pt x="13092" y="17789"/>
                  <a:pt x="13343" y="17833"/>
                  <a:pt x="13589" y="17886"/>
                </a:cubicBezTo>
                <a:cubicBezTo>
                  <a:pt x="13784" y="17927"/>
                  <a:pt x="13981" y="17982"/>
                  <a:pt x="14171" y="18034"/>
                </a:cubicBezTo>
                <a:cubicBezTo>
                  <a:pt x="14338" y="18079"/>
                  <a:pt x="14511" y="18126"/>
                  <a:pt x="14681" y="18165"/>
                </a:cubicBezTo>
                <a:cubicBezTo>
                  <a:pt x="14919" y="18219"/>
                  <a:pt x="15162" y="18250"/>
                  <a:pt x="15398" y="18279"/>
                </a:cubicBezTo>
                <a:lnTo>
                  <a:pt x="15405" y="18279"/>
                </a:lnTo>
                <a:cubicBezTo>
                  <a:pt x="15614" y="18304"/>
                  <a:pt x="15780" y="18501"/>
                  <a:pt x="15827" y="18779"/>
                </a:cubicBezTo>
                <a:cubicBezTo>
                  <a:pt x="15957" y="19553"/>
                  <a:pt x="16210" y="20248"/>
                  <a:pt x="16453" y="20920"/>
                </a:cubicBezTo>
                <a:cubicBezTo>
                  <a:pt x="16534" y="21142"/>
                  <a:pt x="16616" y="21371"/>
                  <a:pt x="16694" y="21600"/>
                </a:cubicBezTo>
                <a:lnTo>
                  <a:pt x="16727" y="21600"/>
                </a:lnTo>
                <a:cubicBezTo>
                  <a:pt x="16647" y="21363"/>
                  <a:pt x="16562" y="21127"/>
                  <a:pt x="16479" y="20898"/>
                </a:cubicBezTo>
                <a:cubicBezTo>
                  <a:pt x="16236" y="20229"/>
                  <a:pt x="15984" y="19537"/>
                  <a:pt x="15855" y="18769"/>
                </a:cubicBezTo>
                <a:cubicBezTo>
                  <a:pt x="15805" y="18472"/>
                  <a:pt x="15629" y="18262"/>
                  <a:pt x="15408" y="18235"/>
                </a:cubicBezTo>
                <a:lnTo>
                  <a:pt x="15401" y="18234"/>
                </a:lnTo>
                <a:cubicBezTo>
                  <a:pt x="15165" y="18205"/>
                  <a:pt x="14922" y="18175"/>
                  <a:pt x="14685" y="18121"/>
                </a:cubicBezTo>
                <a:cubicBezTo>
                  <a:pt x="14516" y="18083"/>
                  <a:pt x="14343" y="18035"/>
                  <a:pt x="14177" y="17990"/>
                </a:cubicBezTo>
                <a:cubicBezTo>
                  <a:pt x="13986" y="17938"/>
                  <a:pt x="13788" y="17883"/>
                  <a:pt x="13593" y="17842"/>
                </a:cubicBezTo>
                <a:cubicBezTo>
                  <a:pt x="13347" y="17790"/>
                  <a:pt x="13096" y="17745"/>
                  <a:pt x="12853" y="17702"/>
                </a:cubicBezTo>
                <a:cubicBezTo>
                  <a:pt x="12603" y="17658"/>
                  <a:pt x="12344" y="17612"/>
                  <a:pt x="12091" y="17558"/>
                </a:cubicBezTo>
                <a:cubicBezTo>
                  <a:pt x="11935" y="17524"/>
                  <a:pt x="11787" y="17503"/>
                  <a:pt x="11644" y="17494"/>
                </a:cubicBezTo>
                <a:cubicBezTo>
                  <a:pt x="11591" y="17491"/>
                  <a:pt x="11538" y="17489"/>
                  <a:pt x="11487" y="17489"/>
                </a:cubicBezTo>
                <a:close/>
                <a:moveTo>
                  <a:pt x="11315" y="17973"/>
                </a:moveTo>
                <a:cubicBezTo>
                  <a:pt x="11121" y="17987"/>
                  <a:pt x="10939" y="18061"/>
                  <a:pt x="10771" y="18195"/>
                </a:cubicBezTo>
                <a:cubicBezTo>
                  <a:pt x="10425" y="18469"/>
                  <a:pt x="10060" y="18585"/>
                  <a:pt x="9653" y="18551"/>
                </a:cubicBezTo>
                <a:cubicBezTo>
                  <a:pt x="9444" y="18534"/>
                  <a:pt x="9237" y="18626"/>
                  <a:pt x="9037" y="18825"/>
                </a:cubicBezTo>
                <a:cubicBezTo>
                  <a:pt x="8830" y="19031"/>
                  <a:pt x="8648" y="19292"/>
                  <a:pt x="8479" y="19541"/>
                </a:cubicBezTo>
                <a:cubicBezTo>
                  <a:pt x="8165" y="20003"/>
                  <a:pt x="8053" y="20514"/>
                  <a:pt x="8139" y="21101"/>
                </a:cubicBezTo>
                <a:cubicBezTo>
                  <a:pt x="8148" y="21164"/>
                  <a:pt x="8159" y="21226"/>
                  <a:pt x="8170" y="21289"/>
                </a:cubicBezTo>
                <a:cubicBezTo>
                  <a:pt x="8186" y="21391"/>
                  <a:pt x="8202" y="21495"/>
                  <a:pt x="8214" y="21600"/>
                </a:cubicBezTo>
                <a:lnTo>
                  <a:pt x="8243" y="21600"/>
                </a:lnTo>
                <a:cubicBezTo>
                  <a:pt x="8231" y="21491"/>
                  <a:pt x="8215" y="21385"/>
                  <a:pt x="8198" y="21280"/>
                </a:cubicBezTo>
                <a:cubicBezTo>
                  <a:pt x="8187" y="21217"/>
                  <a:pt x="8177" y="21152"/>
                  <a:pt x="8168" y="21089"/>
                </a:cubicBezTo>
                <a:cubicBezTo>
                  <a:pt x="8083" y="20511"/>
                  <a:pt x="8188" y="20030"/>
                  <a:pt x="8499" y="19573"/>
                </a:cubicBezTo>
                <a:cubicBezTo>
                  <a:pt x="8674" y="19316"/>
                  <a:pt x="8848" y="19068"/>
                  <a:pt x="9053" y="18863"/>
                </a:cubicBezTo>
                <a:cubicBezTo>
                  <a:pt x="9247" y="18669"/>
                  <a:pt x="9449" y="18579"/>
                  <a:pt x="9651" y="18596"/>
                </a:cubicBezTo>
                <a:cubicBezTo>
                  <a:pt x="10064" y="18631"/>
                  <a:pt x="10435" y="18513"/>
                  <a:pt x="10785" y="18235"/>
                </a:cubicBezTo>
                <a:cubicBezTo>
                  <a:pt x="10950" y="18104"/>
                  <a:pt x="11128" y="18032"/>
                  <a:pt x="11318" y="18019"/>
                </a:cubicBezTo>
                <a:cubicBezTo>
                  <a:pt x="11508" y="18005"/>
                  <a:pt x="11711" y="18050"/>
                  <a:pt x="11924" y="18154"/>
                </a:cubicBezTo>
                <a:cubicBezTo>
                  <a:pt x="12090" y="18235"/>
                  <a:pt x="12285" y="18333"/>
                  <a:pt x="12474" y="18447"/>
                </a:cubicBezTo>
                <a:cubicBezTo>
                  <a:pt x="12836" y="18667"/>
                  <a:pt x="13203" y="18612"/>
                  <a:pt x="13513" y="18529"/>
                </a:cubicBezTo>
                <a:cubicBezTo>
                  <a:pt x="14103" y="18372"/>
                  <a:pt x="14666" y="18558"/>
                  <a:pt x="15090" y="18737"/>
                </a:cubicBezTo>
                <a:cubicBezTo>
                  <a:pt x="15292" y="18822"/>
                  <a:pt x="15468" y="19024"/>
                  <a:pt x="15586" y="19304"/>
                </a:cubicBezTo>
                <a:lnTo>
                  <a:pt x="15642" y="19436"/>
                </a:lnTo>
                <a:cubicBezTo>
                  <a:pt x="15933" y="20126"/>
                  <a:pt x="16232" y="20839"/>
                  <a:pt x="16459" y="21600"/>
                </a:cubicBezTo>
                <a:lnTo>
                  <a:pt x="16491" y="21600"/>
                </a:lnTo>
                <a:cubicBezTo>
                  <a:pt x="16263" y="20829"/>
                  <a:pt x="15961" y="20110"/>
                  <a:pt x="15667" y="19413"/>
                </a:cubicBezTo>
                <a:lnTo>
                  <a:pt x="15611" y="19279"/>
                </a:lnTo>
                <a:cubicBezTo>
                  <a:pt x="15490" y="18989"/>
                  <a:pt x="15307" y="18781"/>
                  <a:pt x="15098" y="18693"/>
                </a:cubicBezTo>
                <a:cubicBezTo>
                  <a:pt x="14670" y="18513"/>
                  <a:pt x="14103" y="18327"/>
                  <a:pt x="13508" y="18486"/>
                </a:cubicBezTo>
                <a:cubicBezTo>
                  <a:pt x="13202" y="18567"/>
                  <a:pt x="12840" y="18622"/>
                  <a:pt x="12485" y="18406"/>
                </a:cubicBezTo>
                <a:cubicBezTo>
                  <a:pt x="12295" y="18291"/>
                  <a:pt x="12099" y="18192"/>
                  <a:pt x="11933" y="18111"/>
                </a:cubicBezTo>
                <a:cubicBezTo>
                  <a:pt x="11716" y="18005"/>
                  <a:pt x="11509" y="17959"/>
                  <a:pt x="11315" y="17973"/>
                </a:cubicBezTo>
                <a:close/>
                <a:moveTo>
                  <a:pt x="11432" y="18081"/>
                </a:moveTo>
                <a:cubicBezTo>
                  <a:pt x="11203" y="18074"/>
                  <a:pt x="10968" y="18163"/>
                  <a:pt x="10718" y="18350"/>
                </a:cubicBezTo>
                <a:cubicBezTo>
                  <a:pt x="10500" y="18513"/>
                  <a:pt x="10208" y="18695"/>
                  <a:pt x="9885" y="18647"/>
                </a:cubicBezTo>
                <a:cubicBezTo>
                  <a:pt x="9457" y="18583"/>
                  <a:pt x="9079" y="18812"/>
                  <a:pt x="8697" y="19371"/>
                </a:cubicBezTo>
                <a:cubicBezTo>
                  <a:pt x="8601" y="19511"/>
                  <a:pt x="8509" y="19656"/>
                  <a:pt x="8440" y="19766"/>
                </a:cubicBezTo>
                <a:cubicBezTo>
                  <a:pt x="8199" y="20151"/>
                  <a:pt x="8134" y="20617"/>
                  <a:pt x="8233" y="21233"/>
                </a:cubicBezTo>
                <a:cubicBezTo>
                  <a:pt x="8247" y="21322"/>
                  <a:pt x="8259" y="21414"/>
                  <a:pt x="8272" y="21502"/>
                </a:cubicBezTo>
                <a:cubicBezTo>
                  <a:pt x="8276" y="21535"/>
                  <a:pt x="8280" y="21568"/>
                  <a:pt x="8285" y="21600"/>
                </a:cubicBezTo>
                <a:lnTo>
                  <a:pt x="8316" y="21600"/>
                </a:lnTo>
                <a:cubicBezTo>
                  <a:pt x="8311" y="21564"/>
                  <a:pt x="8306" y="21529"/>
                  <a:pt x="8301" y="21493"/>
                </a:cubicBezTo>
                <a:cubicBezTo>
                  <a:pt x="8289" y="21404"/>
                  <a:pt x="8276" y="21313"/>
                  <a:pt x="8262" y="21224"/>
                </a:cubicBezTo>
                <a:cubicBezTo>
                  <a:pt x="8165" y="20624"/>
                  <a:pt x="8229" y="20171"/>
                  <a:pt x="8462" y="19798"/>
                </a:cubicBezTo>
                <a:cubicBezTo>
                  <a:pt x="8531" y="19687"/>
                  <a:pt x="8622" y="19543"/>
                  <a:pt x="8718" y="19404"/>
                </a:cubicBezTo>
                <a:cubicBezTo>
                  <a:pt x="9093" y="18855"/>
                  <a:pt x="9463" y="18629"/>
                  <a:pt x="9883" y="18692"/>
                </a:cubicBezTo>
                <a:cubicBezTo>
                  <a:pt x="10213" y="18741"/>
                  <a:pt x="10509" y="18557"/>
                  <a:pt x="10731" y="18391"/>
                </a:cubicBezTo>
                <a:cubicBezTo>
                  <a:pt x="10980" y="18205"/>
                  <a:pt x="11207" y="18117"/>
                  <a:pt x="11431" y="18124"/>
                </a:cubicBezTo>
                <a:cubicBezTo>
                  <a:pt x="11505" y="18126"/>
                  <a:pt x="11580" y="18139"/>
                  <a:pt x="11654" y="18162"/>
                </a:cubicBezTo>
                <a:cubicBezTo>
                  <a:pt x="11890" y="18235"/>
                  <a:pt x="12119" y="18357"/>
                  <a:pt x="12341" y="18476"/>
                </a:cubicBezTo>
                <a:lnTo>
                  <a:pt x="12405" y="18510"/>
                </a:lnTo>
                <a:cubicBezTo>
                  <a:pt x="12666" y="18648"/>
                  <a:pt x="12923" y="18766"/>
                  <a:pt x="13209" y="18696"/>
                </a:cubicBezTo>
                <a:cubicBezTo>
                  <a:pt x="13241" y="18688"/>
                  <a:pt x="13273" y="18681"/>
                  <a:pt x="13305" y="18672"/>
                </a:cubicBezTo>
                <a:cubicBezTo>
                  <a:pt x="13529" y="18616"/>
                  <a:pt x="13760" y="18559"/>
                  <a:pt x="13988" y="18570"/>
                </a:cubicBezTo>
                <a:cubicBezTo>
                  <a:pt x="14347" y="18588"/>
                  <a:pt x="14689" y="18666"/>
                  <a:pt x="15005" y="18802"/>
                </a:cubicBezTo>
                <a:cubicBezTo>
                  <a:pt x="15173" y="18875"/>
                  <a:pt x="15314" y="18999"/>
                  <a:pt x="15436" y="19183"/>
                </a:cubicBezTo>
                <a:cubicBezTo>
                  <a:pt x="15555" y="19363"/>
                  <a:pt x="15639" y="19584"/>
                  <a:pt x="15720" y="19796"/>
                </a:cubicBezTo>
                <a:cubicBezTo>
                  <a:pt x="15747" y="19864"/>
                  <a:pt x="15774" y="19934"/>
                  <a:pt x="15802" y="20002"/>
                </a:cubicBezTo>
                <a:cubicBezTo>
                  <a:pt x="16027" y="20553"/>
                  <a:pt x="16227" y="21056"/>
                  <a:pt x="16395" y="21600"/>
                </a:cubicBezTo>
                <a:lnTo>
                  <a:pt x="16428" y="21600"/>
                </a:lnTo>
                <a:cubicBezTo>
                  <a:pt x="16258" y="21046"/>
                  <a:pt x="16056" y="20536"/>
                  <a:pt x="15827" y="19977"/>
                </a:cubicBezTo>
                <a:cubicBezTo>
                  <a:pt x="15799" y="19910"/>
                  <a:pt x="15772" y="19840"/>
                  <a:pt x="15746" y="19773"/>
                </a:cubicBezTo>
                <a:cubicBezTo>
                  <a:pt x="15664" y="19558"/>
                  <a:pt x="15578" y="19336"/>
                  <a:pt x="15456" y="19152"/>
                </a:cubicBezTo>
                <a:cubicBezTo>
                  <a:pt x="15331" y="18962"/>
                  <a:pt x="15186" y="18833"/>
                  <a:pt x="15013" y="18759"/>
                </a:cubicBezTo>
                <a:cubicBezTo>
                  <a:pt x="14695" y="18621"/>
                  <a:pt x="14351" y="18543"/>
                  <a:pt x="13989" y="18525"/>
                </a:cubicBezTo>
                <a:cubicBezTo>
                  <a:pt x="13759" y="18513"/>
                  <a:pt x="13526" y="18572"/>
                  <a:pt x="13301" y="18629"/>
                </a:cubicBezTo>
                <a:cubicBezTo>
                  <a:pt x="13268" y="18637"/>
                  <a:pt x="13236" y="18645"/>
                  <a:pt x="13204" y="18652"/>
                </a:cubicBezTo>
                <a:cubicBezTo>
                  <a:pt x="12925" y="18721"/>
                  <a:pt x="12672" y="18604"/>
                  <a:pt x="12415" y="18468"/>
                </a:cubicBezTo>
                <a:lnTo>
                  <a:pt x="12350" y="18433"/>
                </a:lnTo>
                <a:cubicBezTo>
                  <a:pt x="12128" y="18314"/>
                  <a:pt x="11897" y="18192"/>
                  <a:pt x="11660" y="18119"/>
                </a:cubicBezTo>
                <a:cubicBezTo>
                  <a:pt x="11584" y="18096"/>
                  <a:pt x="11509" y="18083"/>
                  <a:pt x="11432" y="18081"/>
                </a:cubicBezTo>
                <a:close/>
                <a:moveTo>
                  <a:pt x="0" y="18257"/>
                </a:moveTo>
                <a:lnTo>
                  <a:pt x="0" y="18343"/>
                </a:lnTo>
                <a:cubicBezTo>
                  <a:pt x="164" y="18779"/>
                  <a:pt x="234" y="19236"/>
                  <a:pt x="205" y="19710"/>
                </a:cubicBezTo>
                <a:cubicBezTo>
                  <a:pt x="193" y="19908"/>
                  <a:pt x="145" y="20145"/>
                  <a:pt x="0" y="20294"/>
                </a:cubicBezTo>
                <a:lnTo>
                  <a:pt x="0" y="20344"/>
                </a:lnTo>
                <a:cubicBezTo>
                  <a:pt x="135" y="20216"/>
                  <a:pt x="218" y="20001"/>
                  <a:pt x="235" y="19714"/>
                </a:cubicBezTo>
                <a:cubicBezTo>
                  <a:pt x="265" y="19208"/>
                  <a:pt x="185" y="18719"/>
                  <a:pt x="0" y="18257"/>
                </a:cubicBezTo>
                <a:close/>
                <a:moveTo>
                  <a:pt x="11515" y="18492"/>
                </a:moveTo>
                <a:cubicBezTo>
                  <a:pt x="11235" y="18470"/>
                  <a:pt x="10980" y="18606"/>
                  <a:pt x="10744" y="18899"/>
                </a:cubicBezTo>
                <a:cubicBezTo>
                  <a:pt x="10502" y="19200"/>
                  <a:pt x="10234" y="19279"/>
                  <a:pt x="9924" y="19141"/>
                </a:cubicBezTo>
                <a:cubicBezTo>
                  <a:pt x="9608" y="19000"/>
                  <a:pt x="9305" y="19056"/>
                  <a:pt x="9048" y="19302"/>
                </a:cubicBezTo>
                <a:cubicBezTo>
                  <a:pt x="8767" y="19572"/>
                  <a:pt x="8558" y="20057"/>
                  <a:pt x="8504" y="20569"/>
                </a:cubicBezTo>
                <a:cubicBezTo>
                  <a:pt x="8486" y="20743"/>
                  <a:pt x="8509" y="20912"/>
                  <a:pt x="8530" y="21076"/>
                </a:cubicBezTo>
                <a:cubicBezTo>
                  <a:pt x="8537" y="21127"/>
                  <a:pt x="8544" y="21181"/>
                  <a:pt x="8549" y="21233"/>
                </a:cubicBezTo>
                <a:cubicBezTo>
                  <a:pt x="8559" y="21327"/>
                  <a:pt x="8576" y="21420"/>
                  <a:pt x="8593" y="21509"/>
                </a:cubicBezTo>
                <a:cubicBezTo>
                  <a:pt x="8598" y="21539"/>
                  <a:pt x="8602" y="21570"/>
                  <a:pt x="8608" y="21600"/>
                </a:cubicBezTo>
                <a:lnTo>
                  <a:pt x="8638" y="21600"/>
                </a:lnTo>
                <a:cubicBezTo>
                  <a:pt x="8632" y="21566"/>
                  <a:pt x="8627" y="21531"/>
                  <a:pt x="8621" y="21498"/>
                </a:cubicBezTo>
                <a:cubicBezTo>
                  <a:pt x="8605" y="21409"/>
                  <a:pt x="8589" y="21318"/>
                  <a:pt x="8579" y="21226"/>
                </a:cubicBezTo>
                <a:cubicBezTo>
                  <a:pt x="8573" y="21173"/>
                  <a:pt x="8566" y="21118"/>
                  <a:pt x="8559" y="21066"/>
                </a:cubicBezTo>
                <a:cubicBezTo>
                  <a:pt x="8538" y="20907"/>
                  <a:pt x="8516" y="20742"/>
                  <a:pt x="8534" y="20576"/>
                </a:cubicBezTo>
                <a:cubicBezTo>
                  <a:pt x="8587" y="20077"/>
                  <a:pt x="8790" y="19603"/>
                  <a:pt x="9064" y="19341"/>
                </a:cubicBezTo>
                <a:cubicBezTo>
                  <a:pt x="9314" y="19101"/>
                  <a:pt x="9609" y="19046"/>
                  <a:pt x="9916" y="19183"/>
                </a:cubicBezTo>
                <a:cubicBezTo>
                  <a:pt x="10236" y="19326"/>
                  <a:pt x="10513" y="19244"/>
                  <a:pt x="10763" y="18933"/>
                </a:cubicBezTo>
                <a:cubicBezTo>
                  <a:pt x="11131" y="18476"/>
                  <a:pt x="11547" y="18414"/>
                  <a:pt x="12035" y="18741"/>
                </a:cubicBezTo>
                <a:cubicBezTo>
                  <a:pt x="12135" y="18809"/>
                  <a:pt x="12235" y="18886"/>
                  <a:pt x="12332" y="18961"/>
                </a:cubicBezTo>
                <a:cubicBezTo>
                  <a:pt x="12377" y="18996"/>
                  <a:pt x="12421" y="19032"/>
                  <a:pt x="12466" y="19066"/>
                </a:cubicBezTo>
                <a:cubicBezTo>
                  <a:pt x="12742" y="19276"/>
                  <a:pt x="13021" y="19299"/>
                  <a:pt x="13295" y="19136"/>
                </a:cubicBezTo>
                <a:cubicBezTo>
                  <a:pt x="13726" y="18879"/>
                  <a:pt x="14100" y="18805"/>
                  <a:pt x="14472" y="18901"/>
                </a:cubicBezTo>
                <a:cubicBezTo>
                  <a:pt x="14922" y="19018"/>
                  <a:pt x="15218" y="19245"/>
                  <a:pt x="15431" y="19635"/>
                </a:cubicBezTo>
                <a:cubicBezTo>
                  <a:pt x="15811" y="20330"/>
                  <a:pt x="16069" y="20961"/>
                  <a:pt x="16234" y="21600"/>
                </a:cubicBezTo>
                <a:lnTo>
                  <a:pt x="16266" y="21600"/>
                </a:lnTo>
                <a:cubicBezTo>
                  <a:pt x="16101" y="20951"/>
                  <a:pt x="15839" y="20310"/>
                  <a:pt x="15454" y="19606"/>
                </a:cubicBezTo>
                <a:cubicBezTo>
                  <a:pt x="15235" y="19207"/>
                  <a:pt x="14934" y="18975"/>
                  <a:pt x="14476" y="18856"/>
                </a:cubicBezTo>
                <a:cubicBezTo>
                  <a:pt x="14099" y="18758"/>
                  <a:pt x="13721" y="18834"/>
                  <a:pt x="13284" y="19094"/>
                </a:cubicBezTo>
                <a:cubicBezTo>
                  <a:pt x="13015" y="19255"/>
                  <a:pt x="12752" y="19232"/>
                  <a:pt x="12479" y="19026"/>
                </a:cubicBezTo>
                <a:cubicBezTo>
                  <a:pt x="12434" y="18992"/>
                  <a:pt x="12390" y="18957"/>
                  <a:pt x="12346" y="18922"/>
                </a:cubicBezTo>
                <a:cubicBezTo>
                  <a:pt x="12249" y="18846"/>
                  <a:pt x="12148" y="18768"/>
                  <a:pt x="12047" y="18700"/>
                </a:cubicBezTo>
                <a:cubicBezTo>
                  <a:pt x="11860" y="18574"/>
                  <a:pt x="11683" y="18505"/>
                  <a:pt x="11515" y="18492"/>
                </a:cubicBezTo>
                <a:close/>
                <a:moveTo>
                  <a:pt x="17771" y="19459"/>
                </a:moveTo>
                <a:cubicBezTo>
                  <a:pt x="17645" y="19457"/>
                  <a:pt x="17516" y="19477"/>
                  <a:pt x="17384" y="19519"/>
                </a:cubicBezTo>
                <a:cubicBezTo>
                  <a:pt x="17235" y="19565"/>
                  <a:pt x="17131" y="19658"/>
                  <a:pt x="17075" y="19795"/>
                </a:cubicBezTo>
                <a:cubicBezTo>
                  <a:pt x="17018" y="19936"/>
                  <a:pt x="17011" y="20129"/>
                  <a:pt x="17053" y="20367"/>
                </a:cubicBezTo>
                <a:cubicBezTo>
                  <a:pt x="17091" y="20584"/>
                  <a:pt x="17155" y="20788"/>
                  <a:pt x="17217" y="20986"/>
                </a:cubicBezTo>
                <a:cubicBezTo>
                  <a:pt x="17228" y="21019"/>
                  <a:pt x="17237" y="21052"/>
                  <a:pt x="17248" y="21086"/>
                </a:cubicBezTo>
                <a:lnTo>
                  <a:pt x="17269" y="21157"/>
                </a:lnTo>
                <a:cubicBezTo>
                  <a:pt x="17314" y="21300"/>
                  <a:pt x="17358" y="21447"/>
                  <a:pt x="17389" y="21600"/>
                </a:cubicBezTo>
                <a:lnTo>
                  <a:pt x="17420" y="21600"/>
                </a:lnTo>
                <a:cubicBezTo>
                  <a:pt x="17389" y="21439"/>
                  <a:pt x="17343" y="21286"/>
                  <a:pt x="17297" y="21138"/>
                </a:cubicBezTo>
                <a:lnTo>
                  <a:pt x="17275" y="21068"/>
                </a:lnTo>
                <a:cubicBezTo>
                  <a:pt x="17264" y="21034"/>
                  <a:pt x="17254" y="21000"/>
                  <a:pt x="17243" y="20966"/>
                </a:cubicBezTo>
                <a:cubicBezTo>
                  <a:pt x="17182" y="20770"/>
                  <a:pt x="17119" y="20567"/>
                  <a:pt x="17081" y="20354"/>
                </a:cubicBezTo>
                <a:cubicBezTo>
                  <a:pt x="17041" y="20129"/>
                  <a:pt x="17048" y="19948"/>
                  <a:pt x="17101" y="19818"/>
                </a:cubicBezTo>
                <a:cubicBezTo>
                  <a:pt x="17152" y="19692"/>
                  <a:pt x="17249" y="19606"/>
                  <a:pt x="17389" y="19562"/>
                </a:cubicBezTo>
                <a:cubicBezTo>
                  <a:pt x="17519" y="19522"/>
                  <a:pt x="17647" y="19503"/>
                  <a:pt x="17771" y="19505"/>
                </a:cubicBezTo>
                <a:cubicBezTo>
                  <a:pt x="18143" y="19511"/>
                  <a:pt x="18487" y="19709"/>
                  <a:pt x="18798" y="20096"/>
                </a:cubicBezTo>
                <a:cubicBezTo>
                  <a:pt x="19192" y="20588"/>
                  <a:pt x="19497" y="21007"/>
                  <a:pt x="19757" y="21417"/>
                </a:cubicBezTo>
                <a:cubicBezTo>
                  <a:pt x="19794" y="21475"/>
                  <a:pt x="19830" y="21536"/>
                  <a:pt x="19866" y="21600"/>
                </a:cubicBezTo>
                <a:lnTo>
                  <a:pt x="19904" y="21600"/>
                </a:lnTo>
                <a:cubicBezTo>
                  <a:pt x="19864" y="21525"/>
                  <a:pt x="19821" y="21453"/>
                  <a:pt x="19779" y="21386"/>
                </a:cubicBezTo>
                <a:cubicBezTo>
                  <a:pt x="19518" y="20975"/>
                  <a:pt x="19212" y="20555"/>
                  <a:pt x="18817" y="20062"/>
                </a:cubicBezTo>
                <a:cubicBezTo>
                  <a:pt x="18501" y="19668"/>
                  <a:pt x="18150" y="19466"/>
                  <a:pt x="17771" y="19459"/>
                </a:cubicBezTo>
                <a:close/>
                <a:moveTo>
                  <a:pt x="14135" y="19508"/>
                </a:moveTo>
                <a:cubicBezTo>
                  <a:pt x="13922" y="19533"/>
                  <a:pt x="13711" y="19663"/>
                  <a:pt x="13506" y="19895"/>
                </a:cubicBezTo>
                <a:cubicBezTo>
                  <a:pt x="13134" y="20316"/>
                  <a:pt x="12910" y="20889"/>
                  <a:pt x="12836" y="21600"/>
                </a:cubicBezTo>
                <a:lnTo>
                  <a:pt x="12866" y="21600"/>
                </a:lnTo>
                <a:cubicBezTo>
                  <a:pt x="12940" y="20905"/>
                  <a:pt x="13159" y="20344"/>
                  <a:pt x="13523" y="19932"/>
                </a:cubicBezTo>
                <a:cubicBezTo>
                  <a:pt x="13723" y="19705"/>
                  <a:pt x="13930" y="19579"/>
                  <a:pt x="14137" y="19554"/>
                </a:cubicBezTo>
                <a:cubicBezTo>
                  <a:pt x="14344" y="19529"/>
                  <a:pt x="14552" y="19605"/>
                  <a:pt x="14754" y="19782"/>
                </a:cubicBezTo>
                <a:cubicBezTo>
                  <a:pt x="15263" y="20229"/>
                  <a:pt x="15589" y="20840"/>
                  <a:pt x="15726" y="21600"/>
                </a:cubicBezTo>
                <a:lnTo>
                  <a:pt x="15757" y="21600"/>
                </a:lnTo>
                <a:cubicBezTo>
                  <a:pt x="15619" y="20823"/>
                  <a:pt x="15287" y="20198"/>
                  <a:pt x="14768" y="19743"/>
                </a:cubicBezTo>
                <a:cubicBezTo>
                  <a:pt x="14560" y="19561"/>
                  <a:pt x="14347" y="19482"/>
                  <a:pt x="14135" y="19508"/>
                </a:cubicBezTo>
                <a:close/>
                <a:moveTo>
                  <a:pt x="14251" y="19985"/>
                </a:moveTo>
                <a:cubicBezTo>
                  <a:pt x="14046" y="19989"/>
                  <a:pt x="13839" y="20116"/>
                  <a:pt x="13678" y="20353"/>
                </a:cubicBezTo>
                <a:cubicBezTo>
                  <a:pt x="13454" y="20682"/>
                  <a:pt x="13328" y="21093"/>
                  <a:pt x="13290" y="21600"/>
                </a:cubicBezTo>
                <a:lnTo>
                  <a:pt x="13324" y="21600"/>
                </a:lnTo>
                <a:cubicBezTo>
                  <a:pt x="13362" y="21108"/>
                  <a:pt x="13481" y="20704"/>
                  <a:pt x="13698" y="20385"/>
                </a:cubicBezTo>
                <a:cubicBezTo>
                  <a:pt x="13854" y="20156"/>
                  <a:pt x="14053" y="20035"/>
                  <a:pt x="14251" y="20031"/>
                </a:cubicBezTo>
                <a:cubicBezTo>
                  <a:pt x="14370" y="20028"/>
                  <a:pt x="14487" y="20069"/>
                  <a:pt x="14595" y="20154"/>
                </a:cubicBezTo>
                <a:cubicBezTo>
                  <a:pt x="15053" y="20515"/>
                  <a:pt x="15322" y="20990"/>
                  <a:pt x="15420" y="21600"/>
                </a:cubicBezTo>
                <a:lnTo>
                  <a:pt x="15450" y="21600"/>
                </a:lnTo>
                <a:cubicBezTo>
                  <a:pt x="15352" y="20971"/>
                  <a:pt x="15078" y="20482"/>
                  <a:pt x="14610" y="20112"/>
                </a:cubicBezTo>
                <a:cubicBezTo>
                  <a:pt x="14497" y="20024"/>
                  <a:pt x="14375" y="19982"/>
                  <a:pt x="14251" y="19985"/>
                </a:cubicBezTo>
                <a:close/>
                <a:moveTo>
                  <a:pt x="17923" y="20012"/>
                </a:moveTo>
                <a:cubicBezTo>
                  <a:pt x="17840" y="20009"/>
                  <a:pt x="17755" y="20039"/>
                  <a:pt x="17671" y="20101"/>
                </a:cubicBezTo>
                <a:cubicBezTo>
                  <a:pt x="17542" y="20197"/>
                  <a:pt x="17489" y="20358"/>
                  <a:pt x="17512" y="20581"/>
                </a:cubicBezTo>
                <a:cubicBezTo>
                  <a:pt x="17534" y="20793"/>
                  <a:pt x="17574" y="21002"/>
                  <a:pt x="17612" y="21204"/>
                </a:cubicBezTo>
                <a:cubicBezTo>
                  <a:pt x="17634" y="21324"/>
                  <a:pt x="17659" y="21448"/>
                  <a:pt x="17678" y="21570"/>
                </a:cubicBezTo>
                <a:cubicBezTo>
                  <a:pt x="17680" y="21581"/>
                  <a:pt x="17680" y="21590"/>
                  <a:pt x="17681" y="21600"/>
                </a:cubicBezTo>
                <a:lnTo>
                  <a:pt x="17712" y="21600"/>
                </a:lnTo>
                <a:cubicBezTo>
                  <a:pt x="17710" y="21586"/>
                  <a:pt x="17709" y="21572"/>
                  <a:pt x="17707" y="21559"/>
                </a:cubicBezTo>
                <a:cubicBezTo>
                  <a:pt x="17687" y="21436"/>
                  <a:pt x="17663" y="21311"/>
                  <a:pt x="17641" y="21192"/>
                </a:cubicBezTo>
                <a:cubicBezTo>
                  <a:pt x="17603" y="20991"/>
                  <a:pt x="17563" y="20784"/>
                  <a:pt x="17542" y="20574"/>
                </a:cubicBezTo>
                <a:cubicBezTo>
                  <a:pt x="17521" y="20373"/>
                  <a:pt x="17569" y="20227"/>
                  <a:pt x="17684" y="20141"/>
                </a:cubicBezTo>
                <a:cubicBezTo>
                  <a:pt x="17791" y="20062"/>
                  <a:pt x="17897" y="20038"/>
                  <a:pt x="18001" y="20070"/>
                </a:cubicBezTo>
                <a:cubicBezTo>
                  <a:pt x="18226" y="20139"/>
                  <a:pt x="18387" y="20235"/>
                  <a:pt x="18523" y="20381"/>
                </a:cubicBezTo>
                <a:cubicBezTo>
                  <a:pt x="18841" y="20720"/>
                  <a:pt x="19170" y="21104"/>
                  <a:pt x="19444" y="21600"/>
                </a:cubicBezTo>
                <a:lnTo>
                  <a:pt x="19483" y="21600"/>
                </a:lnTo>
                <a:cubicBezTo>
                  <a:pt x="19204" y="21085"/>
                  <a:pt x="18866" y="20692"/>
                  <a:pt x="18540" y="20344"/>
                </a:cubicBezTo>
                <a:cubicBezTo>
                  <a:pt x="18400" y="20195"/>
                  <a:pt x="18236" y="20097"/>
                  <a:pt x="18007" y="20026"/>
                </a:cubicBezTo>
                <a:cubicBezTo>
                  <a:pt x="17979" y="20018"/>
                  <a:pt x="17951" y="20013"/>
                  <a:pt x="17923" y="20012"/>
                </a:cubicBezTo>
                <a:close/>
                <a:moveTo>
                  <a:pt x="14184" y="20090"/>
                </a:moveTo>
                <a:cubicBezTo>
                  <a:pt x="13894" y="20112"/>
                  <a:pt x="13623" y="20407"/>
                  <a:pt x="13470" y="20902"/>
                </a:cubicBezTo>
                <a:cubicBezTo>
                  <a:pt x="13402" y="21123"/>
                  <a:pt x="13355" y="21358"/>
                  <a:pt x="13328" y="21600"/>
                </a:cubicBezTo>
                <a:lnTo>
                  <a:pt x="13359" y="21600"/>
                </a:lnTo>
                <a:cubicBezTo>
                  <a:pt x="13385" y="21365"/>
                  <a:pt x="13430" y="21137"/>
                  <a:pt x="13497" y="20921"/>
                </a:cubicBezTo>
                <a:cubicBezTo>
                  <a:pt x="13645" y="20443"/>
                  <a:pt x="13906" y="20158"/>
                  <a:pt x="14185" y="20136"/>
                </a:cubicBezTo>
                <a:cubicBezTo>
                  <a:pt x="14278" y="20128"/>
                  <a:pt x="14374" y="20151"/>
                  <a:pt x="14467" y="20204"/>
                </a:cubicBezTo>
                <a:cubicBezTo>
                  <a:pt x="14902" y="20454"/>
                  <a:pt x="15189" y="20912"/>
                  <a:pt x="15323" y="21563"/>
                </a:cubicBezTo>
                <a:cubicBezTo>
                  <a:pt x="15325" y="21575"/>
                  <a:pt x="15327" y="21588"/>
                  <a:pt x="15329" y="21600"/>
                </a:cubicBezTo>
                <a:lnTo>
                  <a:pt x="15360" y="21600"/>
                </a:lnTo>
                <a:cubicBezTo>
                  <a:pt x="15357" y="21583"/>
                  <a:pt x="15354" y="21566"/>
                  <a:pt x="15351" y="21549"/>
                </a:cubicBezTo>
                <a:cubicBezTo>
                  <a:pt x="15214" y="20884"/>
                  <a:pt x="14920" y="20417"/>
                  <a:pt x="14477" y="20162"/>
                </a:cubicBezTo>
                <a:cubicBezTo>
                  <a:pt x="14380" y="20106"/>
                  <a:pt x="14281" y="20083"/>
                  <a:pt x="14184" y="20090"/>
                </a:cubicBezTo>
                <a:close/>
                <a:moveTo>
                  <a:pt x="5515" y="20337"/>
                </a:moveTo>
                <a:cubicBezTo>
                  <a:pt x="5482" y="20340"/>
                  <a:pt x="5448" y="20350"/>
                  <a:pt x="5413" y="20367"/>
                </a:cubicBezTo>
                <a:cubicBezTo>
                  <a:pt x="5304" y="20419"/>
                  <a:pt x="5229" y="20561"/>
                  <a:pt x="5194" y="20778"/>
                </a:cubicBezTo>
                <a:cubicBezTo>
                  <a:pt x="5148" y="21058"/>
                  <a:pt x="5174" y="21333"/>
                  <a:pt x="5200" y="21600"/>
                </a:cubicBezTo>
                <a:lnTo>
                  <a:pt x="5230" y="21600"/>
                </a:lnTo>
                <a:cubicBezTo>
                  <a:pt x="5230" y="21599"/>
                  <a:pt x="5230" y="21598"/>
                  <a:pt x="5229" y="21598"/>
                </a:cubicBezTo>
                <a:cubicBezTo>
                  <a:pt x="5204" y="21334"/>
                  <a:pt x="5177" y="21060"/>
                  <a:pt x="5221" y="20787"/>
                </a:cubicBezTo>
                <a:cubicBezTo>
                  <a:pt x="5244" y="20647"/>
                  <a:pt x="5298" y="20469"/>
                  <a:pt x="5421" y="20409"/>
                </a:cubicBezTo>
                <a:cubicBezTo>
                  <a:pt x="5454" y="20394"/>
                  <a:pt x="5485" y="20385"/>
                  <a:pt x="5516" y="20382"/>
                </a:cubicBezTo>
                <a:cubicBezTo>
                  <a:pt x="5609" y="20372"/>
                  <a:pt x="5695" y="20418"/>
                  <a:pt x="5774" y="20518"/>
                </a:cubicBezTo>
                <a:cubicBezTo>
                  <a:pt x="6021" y="20829"/>
                  <a:pt x="5997" y="21211"/>
                  <a:pt x="5935" y="21578"/>
                </a:cubicBezTo>
                <a:cubicBezTo>
                  <a:pt x="5933" y="21586"/>
                  <a:pt x="5931" y="21593"/>
                  <a:pt x="5930" y="21600"/>
                </a:cubicBezTo>
                <a:lnTo>
                  <a:pt x="5961" y="21600"/>
                </a:lnTo>
                <a:cubicBezTo>
                  <a:pt x="5962" y="21597"/>
                  <a:pt x="5963" y="21594"/>
                  <a:pt x="5964" y="21591"/>
                </a:cubicBezTo>
                <a:cubicBezTo>
                  <a:pt x="6025" y="21227"/>
                  <a:pt x="6053" y="20810"/>
                  <a:pt x="5793" y="20482"/>
                </a:cubicBezTo>
                <a:cubicBezTo>
                  <a:pt x="5708" y="20374"/>
                  <a:pt x="5615" y="20326"/>
                  <a:pt x="5515" y="20337"/>
                </a:cubicBezTo>
                <a:close/>
                <a:moveTo>
                  <a:pt x="5524" y="20469"/>
                </a:moveTo>
                <a:cubicBezTo>
                  <a:pt x="5484" y="20469"/>
                  <a:pt x="5446" y="20482"/>
                  <a:pt x="5410" y="20508"/>
                </a:cubicBezTo>
                <a:cubicBezTo>
                  <a:pt x="5335" y="20563"/>
                  <a:pt x="5279" y="20669"/>
                  <a:pt x="5257" y="20802"/>
                </a:cubicBezTo>
                <a:cubicBezTo>
                  <a:pt x="5225" y="20985"/>
                  <a:pt x="5218" y="21166"/>
                  <a:pt x="5233" y="21356"/>
                </a:cubicBezTo>
                <a:cubicBezTo>
                  <a:pt x="5236" y="21396"/>
                  <a:pt x="5242" y="21438"/>
                  <a:pt x="5247" y="21478"/>
                </a:cubicBezTo>
                <a:cubicBezTo>
                  <a:pt x="5252" y="21520"/>
                  <a:pt x="5255" y="21560"/>
                  <a:pt x="5258" y="21600"/>
                </a:cubicBezTo>
                <a:lnTo>
                  <a:pt x="5288" y="21600"/>
                </a:lnTo>
                <a:cubicBezTo>
                  <a:pt x="5285" y="21556"/>
                  <a:pt x="5281" y="21513"/>
                  <a:pt x="5276" y="21470"/>
                </a:cubicBezTo>
                <a:cubicBezTo>
                  <a:pt x="5270" y="21429"/>
                  <a:pt x="5265" y="21391"/>
                  <a:pt x="5262" y="21352"/>
                </a:cubicBezTo>
                <a:cubicBezTo>
                  <a:pt x="5247" y="21168"/>
                  <a:pt x="5255" y="20992"/>
                  <a:pt x="5285" y="20814"/>
                </a:cubicBezTo>
                <a:cubicBezTo>
                  <a:pt x="5306" y="20695"/>
                  <a:pt x="5357" y="20598"/>
                  <a:pt x="5424" y="20549"/>
                </a:cubicBezTo>
                <a:cubicBezTo>
                  <a:pt x="5456" y="20525"/>
                  <a:pt x="5490" y="20513"/>
                  <a:pt x="5524" y="20513"/>
                </a:cubicBezTo>
                <a:cubicBezTo>
                  <a:pt x="5559" y="20513"/>
                  <a:pt x="5594" y="20525"/>
                  <a:pt x="5629" y="20549"/>
                </a:cubicBezTo>
                <a:cubicBezTo>
                  <a:pt x="5756" y="20635"/>
                  <a:pt x="5839" y="20775"/>
                  <a:pt x="5875" y="20965"/>
                </a:cubicBezTo>
                <a:cubicBezTo>
                  <a:pt x="5917" y="21187"/>
                  <a:pt x="5887" y="21408"/>
                  <a:pt x="5853" y="21600"/>
                </a:cubicBezTo>
                <a:lnTo>
                  <a:pt x="5883" y="21600"/>
                </a:lnTo>
                <a:cubicBezTo>
                  <a:pt x="5917" y="21404"/>
                  <a:pt x="5947" y="21181"/>
                  <a:pt x="5903" y="20952"/>
                </a:cubicBezTo>
                <a:cubicBezTo>
                  <a:pt x="5865" y="20753"/>
                  <a:pt x="5775" y="20599"/>
                  <a:pt x="5642" y="20508"/>
                </a:cubicBezTo>
                <a:cubicBezTo>
                  <a:pt x="5603" y="20482"/>
                  <a:pt x="5563" y="20469"/>
                  <a:pt x="5524" y="20469"/>
                </a:cubicBezTo>
                <a:close/>
                <a:moveTo>
                  <a:pt x="18143" y="20556"/>
                </a:moveTo>
                <a:cubicBezTo>
                  <a:pt x="18087" y="20562"/>
                  <a:pt x="18036" y="20588"/>
                  <a:pt x="17994" y="20634"/>
                </a:cubicBezTo>
                <a:cubicBezTo>
                  <a:pt x="17911" y="20725"/>
                  <a:pt x="17866" y="20886"/>
                  <a:pt x="17864" y="21102"/>
                </a:cubicBezTo>
                <a:cubicBezTo>
                  <a:pt x="17862" y="21268"/>
                  <a:pt x="17862" y="21436"/>
                  <a:pt x="17863" y="21600"/>
                </a:cubicBezTo>
                <a:lnTo>
                  <a:pt x="17892" y="21600"/>
                </a:lnTo>
                <a:cubicBezTo>
                  <a:pt x="17892" y="21436"/>
                  <a:pt x="17892" y="21268"/>
                  <a:pt x="17893" y="21102"/>
                </a:cubicBezTo>
                <a:cubicBezTo>
                  <a:pt x="17895" y="20901"/>
                  <a:pt x="17937" y="20752"/>
                  <a:pt x="18012" y="20669"/>
                </a:cubicBezTo>
                <a:cubicBezTo>
                  <a:pt x="18050" y="20628"/>
                  <a:pt x="18096" y="20606"/>
                  <a:pt x="18148" y="20601"/>
                </a:cubicBezTo>
                <a:cubicBezTo>
                  <a:pt x="18200" y="20596"/>
                  <a:pt x="18257" y="20608"/>
                  <a:pt x="18321" y="20639"/>
                </a:cubicBezTo>
                <a:cubicBezTo>
                  <a:pt x="18591" y="20772"/>
                  <a:pt x="18808" y="21039"/>
                  <a:pt x="19044" y="21348"/>
                </a:cubicBezTo>
                <a:cubicBezTo>
                  <a:pt x="19103" y="21426"/>
                  <a:pt x="19159" y="21511"/>
                  <a:pt x="19211" y="21600"/>
                </a:cubicBezTo>
                <a:lnTo>
                  <a:pt x="19249" y="21600"/>
                </a:lnTo>
                <a:cubicBezTo>
                  <a:pt x="19192" y="21498"/>
                  <a:pt x="19130" y="21402"/>
                  <a:pt x="19063" y="21314"/>
                </a:cubicBezTo>
                <a:cubicBezTo>
                  <a:pt x="18825" y="21001"/>
                  <a:pt x="18606" y="20732"/>
                  <a:pt x="18330" y="20597"/>
                </a:cubicBezTo>
                <a:cubicBezTo>
                  <a:pt x="18263" y="20564"/>
                  <a:pt x="18200" y="20549"/>
                  <a:pt x="18143" y="20556"/>
                </a:cubicBezTo>
                <a:close/>
                <a:moveTo>
                  <a:pt x="14327" y="20556"/>
                </a:moveTo>
                <a:cubicBezTo>
                  <a:pt x="14175" y="20539"/>
                  <a:pt x="14020" y="20623"/>
                  <a:pt x="13894" y="20802"/>
                </a:cubicBezTo>
                <a:cubicBezTo>
                  <a:pt x="13738" y="21022"/>
                  <a:pt x="13679" y="21286"/>
                  <a:pt x="13660" y="21600"/>
                </a:cubicBezTo>
                <a:lnTo>
                  <a:pt x="13691" y="21600"/>
                </a:lnTo>
                <a:cubicBezTo>
                  <a:pt x="13710" y="21299"/>
                  <a:pt x="13766" y="21044"/>
                  <a:pt x="13914" y="20835"/>
                </a:cubicBezTo>
                <a:cubicBezTo>
                  <a:pt x="14034" y="20665"/>
                  <a:pt x="14180" y="20586"/>
                  <a:pt x="14324" y="20602"/>
                </a:cubicBezTo>
                <a:cubicBezTo>
                  <a:pt x="14410" y="20612"/>
                  <a:pt x="14496" y="20656"/>
                  <a:pt x="14574" y="20735"/>
                </a:cubicBezTo>
                <a:cubicBezTo>
                  <a:pt x="14807" y="20970"/>
                  <a:pt x="14958" y="21256"/>
                  <a:pt x="15035" y="21600"/>
                </a:cubicBezTo>
                <a:lnTo>
                  <a:pt x="15067" y="21600"/>
                </a:lnTo>
                <a:cubicBezTo>
                  <a:pt x="14988" y="21241"/>
                  <a:pt x="14829" y="20938"/>
                  <a:pt x="14591" y="20697"/>
                </a:cubicBezTo>
                <a:cubicBezTo>
                  <a:pt x="14508" y="20613"/>
                  <a:pt x="14418" y="20566"/>
                  <a:pt x="14327" y="20556"/>
                </a:cubicBezTo>
                <a:close/>
                <a:moveTo>
                  <a:pt x="14268" y="20668"/>
                </a:moveTo>
                <a:cubicBezTo>
                  <a:pt x="14230" y="20669"/>
                  <a:pt x="14192" y="20677"/>
                  <a:pt x="14154" y="20692"/>
                </a:cubicBezTo>
                <a:cubicBezTo>
                  <a:pt x="13996" y="20759"/>
                  <a:pt x="13866" y="20958"/>
                  <a:pt x="13785" y="21254"/>
                </a:cubicBezTo>
                <a:cubicBezTo>
                  <a:pt x="13754" y="21365"/>
                  <a:pt x="13742" y="21484"/>
                  <a:pt x="13730" y="21600"/>
                </a:cubicBezTo>
                <a:lnTo>
                  <a:pt x="13761" y="21600"/>
                </a:lnTo>
                <a:cubicBezTo>
                  <a:pt x="13772" y="21489"/>
                  <a:pt x="13783" y="21374"/>
                  <a:pt x="13812" y="21270"/>
                </a:cubicBezTo>
                <a:cubicBezTo>
                  <a:pt x="13889" y="20987"/>
                  <a:pt x="14013" y="20798"/>
                  <a:pt x="14162" y="20735"/>
                </a:cubicBezTo>
                <a:cubicBezTo>
                  <a:pt x="14197" y="20720"/>
                  <a:pt x="14234" y="20714"/>
                  <a:pt x="14270" y="20713"/>
                </a:cubicBezTo>
                <a:cubicBezTo>
                  <a:pt x="14378" y="20712"/>
                  <a:pt x="14490" y="20774"/>
                  <a:pt x="14600" y="20897"/>
                </a:cubicBezTo>
                <a:cubicBezTo>
                  <a:pt x="14787" y="21107"/>
                  <a:pt x="14908" y="21337"/>
                  <a:pt x="14967" y="21600"/>
                </a:cubicBezTo>
                <a:lnTo>
                  <a:pt x="14997" y="21600"/>
                </a:lnTo>
                <a:cubicBezTo>
                  <a:pt x="14937" y="21322"/>
                  <a:pt x="14813" y="21079"/>
                  <a:pt x="14618" y="20859"/>
                </a:cubicBezTo>
                <a:cubicBezTo>
                  <a:pt x="14503" y="20730"/>
                  <a:pt x="14384" y="20666"/>
                  <a:pt x="14268" y="20668"/>
                </a:cubicBezTo>
                <a:close/>
                <a:moveTo>
                  <a:pt x="11083" y="20689"/>
                </a:moveTo>
                <a:cubicBezTo>
                  <a:pt x="11034" y="20696"/>
                  <a:pt x="10993" y="20718"/>
                  <a:pt x="10960" y="20757"/>
                </a:cubicBezTo>
                <a:cubicBezTo>
                  <a:pt x="10891" y="20837"/>
                  <a:pt x="10855" y="20983"/>
                  <a:pt x="10853" y="21194"/>
                </a:cubicBezTo>
                <a:cubicBezTo>
                  <a:pt x="10851" y="21329"/>
                  <a:pt x="10852" y="21466"/>
                  <a:pt x="10852" y="21600"/>
                </a:cubicBezTo>
                <a:lnTo>
                  <a:pt x="10882" y="21600"/>
                </a:lnTo>
                <a:cubicBezTo>
                  <a:pt x="10881" y="21466"/>
                  <a:pt x="10881" y="21330"/>
                  <a:pt x="10883" y="21195"/>
                </a:cubicBezTo>
                <a:cubicBezTo>
                  <a:pt x="10885" y="20999"/>
                  <a:pt x="10917" y="20863"/>
                  <a:pt x="10978" y="20792"/>
                </a:cubicBezTo>
                <a:cubicBezTo>
                  <a:pt x="11008" y="20758"/>
                  <a:pt x="11045" y="20738"/>
                  <a:pt x="11089" y="20732"/>
                </a:cubicBezTo>
                <a:cubicBezTo>
                  <a:pt x="11133" y="20727"/>
                  <a:pt x="11185" y="20735"/>
                  <a:pt x="11243" y="20758"/>
                </a:cubicBezTo>
                <a:lnTo>
                  <a:pt x="11258" y="20764"/>
                </a:lnTo>
                <a:cubicBezTo>
                  <a:pt x="11434" y="20833"/>
                  <a:pt x="11615" y="20905"/>
                  <a:pt x="11790" y="20989"/>
                </a:cubicBezTo>
                <a:cubicBezTo>
                  <a:pt x="12046" y="21113"/>
                  <a:pt x="12135" y="21263"/>
                  <a:pt x="12126" y="21600"/>
                </a:cubicBezTo>
                <a:lnTo>
                  <a:pt x="12155" y="21600"/>
                </a:lnTo>
                <a:cubicBezTo>
                  <a:pt x="12165" y="21243"/>
                  <a:pt x="12068" y="21076"/>
                  <a:pt x="11798" y="20946"/>
                </a:cubicBezTo>
                <a:cubicBezTo>
                  <a:pt x="11623" y="20861"/>
                  <a:pt x="11441" y="20790"/>
                  <a:pt x="11266" y="20721"/>
                </a:cubicBezTo>
                <a:lnTo>
                  <a:pt x="11250" y="20714"/>
                </a:lnTo>
                <a:cubicBezTo>
                  <a:pt x="11187" y="20690"/>
                  <a:pt x="11131" y="20682"/>
                  <a:pt x="11083" y="20689"/>
                </a:cubicBezTo>
                <a:close/>
                <a:moveTo>
                  <a:pt x="9785" y="20861"/>
                </a:moveTo>
                <a:cubicBezTo>
                  <a:pt x="9768" y="20863"/>
                  <a:pt x="9750" y="20873"/>
                  <a:pt x="9729" y="20894"/>
                </a:cubicBezTo>
                <a:cubicBezTo>
                  <a:pt x="9625" y="20997"/>
                  <a:pt x="9590" y="21120"/>
                  <a:pt x="9623" y="21271"/>
                </a:cubicBezTo>
                <a:cubicBezTo>
                  <a:pt x="9647" y="21380"/>
                  <a:pt x="9670" y="21490"/>
                  <a:pt x="9693" y="21600"/>
                </a:cubicBezTo>
                <a:lnTo>
                  <a:pt x="9724" y="21600"/>
                </a:lnTo>
                <a:cubicBezTo>
                  <a:pt x="9700" y="21486"/>
                  <a:pt x="9677" y="21372"/>
                  <a:pt x="9652" y="21258"/>
                </a:cubicBezTo>
                <a:cubicBezTo>
                  <a:pt x="9623" y="21127"/>
                  <a:pt x="9653" y="21022"/>
                  <a:pt x="9746" y="20931"/>
                </a:cubicBezTo>
                <a:cubicBezTo>
                  <a:pt x="9760" y="20917"/>
                  <a:pt x="9772" y="20909"/>
                  <a:pt x="9784" y="20906"/>
                </a:cubicBezTo>
                <a:cubicBezTo>
                  <a:pt x="9818" y="20898"/>
                  <a:pt x="9844" y="20938"/>
                  <a:pt x="9877" y="20996"/>
                </a:cubicBezTo>
                <a:cubicBezTo>
                  <a:pt x="9886" y="21013"/>
                  <a:pt x="9896" y="21029"/>
                  <a:pt x="9905" y="21043"/>
                </a:cubicBezTo>
                <a:cubicBezTo>
                  <a:pt x="10013" y="21203"/>
                  <a:pt x="10040" y="21394"/>
                  <a:pt x="10046" y="21600"/>
                </a:cubicBezTo>
                <a:lnTo>
                  <a:pt x="10075" y="21600"/>
                </a:lnTo>
                <a:cubicBezTo>
                  <a:pt x="10069" y="21389"/>
                  <a:pt x="10040" y="21182"/>
                  <a:pt x="9926" y="21011"/>
                </a:cubicBezTo>
                <a:cubicBezTo>
                  <a:pt x="9917" y="20998"/>
                  <a:pt x="9908" y="20983"/>
                  <a:pt x="9900" y="20968"/>
                </a:cubicBezTo>
                <a:cubicBezTo>
                  <a:pt x="9872" y="20918"/>
                  <a:pt x="9836" y="20855"/>
                  <a:pt x="9785" y="20861"/>
                </a:cubicBezTo>
                <a:close/>
                <a:moveTo>
                  <a:pt x="18490" y="21537"/>
                </a:moveTo>
                <a:cubicBezTo>
                  <a:pt x="18451" y="21535"/>
                  <a:pt x="18418" y="21555"/>
                  <a:pt x="18383" y="21600"/>
                </a:cubicBezTo>
                <a:lnTo>
                  <a:pt x="18435" y="21600"/>
                </a:lnTo>
                <a:cubicBezTo>
                  <a:pt x="18467" y="21577"/>
                  <a:pt x="18502" y="21579"/>
                  <a:pt x="18544" y="21600"/>
                </a:cubicBezTo>
                <a:lnTo>
                  <a:pt x="18621" y="21600"/>
                </a:lnTo>
                <a:cubicBezTo>
                  <a:pt x="18569" y="21563"/>
                  <a:pt x="18526" y="21539"/>
                  <a:pt x="18490" y="21537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sz="1500">
              <a:latin typeface="Proxima Nova Rg" panose="020B0604020202020204" charset="0"/>
            </a:endParaRPr>
          </a:p>
        </p:txBody>
      </p:sp>
      <p:grpSp>
        <p:nvGrpSpPr>
          <p:cNvPr id="39" name="Seismic Logo Dawn Dusk" hidden="1">
            <a:extLst>
              <a:ext uri="{FF2B5EF4-FFF2-40B4-BE49-F238E27FC236}">
                <a16:creationId xmlns:a16="http://schemas.microsoft.com/office/drawing/2014/main" id="{EE5F00C9-14BC-4593-BCCD-A20AA43DB6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2848" y="454661"/>
            <a:ext cx="976863" cy="182880"/>
            <a:chOff x="6096000" y="6120483"/>
            <a:chExt cx="1570866" cy="29408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83F085B-7AEC-4B4C-A74C-B9467C89F2DB}"/>
                </a:ext>
              </a:extLst>
            </p:cNvPr>
            <p:cNvSpPr/>
            <p:nvPr/>
          </p:nvSpPr>
          <p:spPr>
            <a:xfrm>
              <a:off x="6153245" y="6121273"/>
              <a:ext cx="190880" cy="151605"/>
            </a:xfrm>
            <a:custGeom>
              <a:avLst/>
              <a:gdLst>
                <a:gd name="connsiteX0" fmla="*/ 185653 w 190880"/>
                <a:gd name="connsiteY0" fmla="*/ -877 h 151605"/>
                <a:gd name="connsiteX1" fmla="*/ 1439 w 190880"/>
                <a:gd name="connsiteY1" fmla="*/ 36366 h 151605"/>
                <a:gd name="connsiteX2" fmla="*/ -1227 w 190880"/>
                <a:gd name="connsiteY2" fmla="*/ 39604 h 151605"/>
                <a:gd name="connsiteX3" fmla="*/ -1227 w 190880"/>
                <a:gd name="connsiteY3" fmla="*/ 110470 h 151605"/>
                <a:gd name="connsiteX4" fmla="*/ 1439 w 190880"/>
                <a:gd name="connsiteY4" fmla="*/ 113804 h 151605"/>
                <a:gd name="connsiteX5" fmla="*/ 185653 w 190880"/>
                <a:gd name="connsiteY5" fmla="*/ 150570 h 151605"/>
                <a:gd name="connsiteX6" fmla="*/ 189558 w 190880"/>
                <a:gd name="connsiteY6" fmla="*/ 148189 h 151605"/>
                <a:gd name="connsiteX7" fmla="*/ 189653 w 190880"/>
                <a:gd name="connsiteY7" fmla="*/ 147332 h 151605"/>
                <a:gd name="connsiteX8" fmla="*/ 189653 w 190880"/>
                <a:gd name="connsiteY8" fmla="*/ 2361 h 151605"/>
                <a:gd name="connsiteX9" fmla="*/ 186319 w 190880"/>
                <a:gd name="connsiteY9" fmla="*/ -944 h 151605"/>
                <a:gd name="connsiteX10" fmla="*/ 185653 w 190880"/>
                <a:gd name="connsiteY10" fmla="*/ -877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605">
                  <a:moveTo>
                    <a:pt x="185653" y="-877"/>
                  </a:moveTo>
                  <a:lnTo>
                    <a:pt x="1439" y="36366"/>
                  </a:lnTo>
                  <a:cubicBezTo>
                    <a:pt x="-84" y="36642"/>
                    <a:pt x="-1227" y="38013"/>
                    <a:pt x="-1227" y="39604"/>
                  </a:cubicBezTo>
                  <a:lnTo>
                    <a:pt x="-1227" y="110470"/>
                  </a:lnTo>
                  <a:cubicBezTo>
                    <a:pt x="-1227" y="112070"/>
                    <a:pt x="-84" y="113452"/>
                    <a:pt x="1439" y="113804"/>
                  </a:cubicBezTo>
                  <a:lnTo>
                    <a:pt x="185653" y="150570"/>
                  </a:lnTo>
                  <a:cubicBezTo>
                    <a:pt x="187367" y="150989"/>
                    <a:pt x="189177" y="149923"/>
                    <a:pt x="189558" y="148189"/>
                  </a:cubicBezTo>
                  <a:cubicBezTo>
                    <a:pt x="189653" y="147903"/>
                    <a:pt x="189653" y="147617"/>
                    <a:pt x="189653" y="147332"/>
                  </a:cubicBezTo>
                  <a:lnTo>
                    <a:pt x="189653" y="2361"/>
                  </a:lnTo>
                  <a:cubicBezTo>
                    <a:pt x="189653" y="523"/>
                    <a:pt x="188129" y="-963"/>
                    <a:pt x="186319" y="-944"/>
                  </a:cubicBezTo>
                  <a:cubicBezTo>
                    <a:pt x="186033" y="-944"/>
                    <a:pt x="185843" y="-915"/>
                    <a:pt x="185653" y="-877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EB10D3-52F6-4444-B3D1-9E6994D78F8C}"/>
                </a:ext>
              </a:extLst>
            </p:cNvPr>
            <p:cNvSpPr/>
            <p:nvPr/>
          </p:nvSpPr>
          <p:spPr>
            <a:xfrm>
              <a:off x="6096000" y="6263310"/>
              <a:ext cx="190880" cy="151257"/>
            </a:xfrm>
            <a:custGeom>
              <a:avLst/>
              <a:gdLst>
                <a:gd name="connsiteX0" fmla="*/ 186987 w 190880"/>
                <a:gd name="connsiteY0" fmla="*/ 35871 h 151257"/>
                <a:gd name="connsiteX1" fmla="*/ 2772 w 190880"/>
                <a:gd name="connsiteY1" fmla="*/ -896 h 151257"/>
                <a:gd name="connsiteX2" fmla="*/ -1227 w 190880"/>
                <a:gd name="connsiteY2" fmla="*/ 1914 h 151257"/>
                <a:gd name="connsiteX3" fmla="*/ -1227 w 190880"/>
                <a:gd name="connsiteY3" fmla="*/ 2438 h 151257"/>
                <a:gd name="connsiteX4" fmla="*/ -1227 w 190880"/>
                <a:gd name="connsiteY4" fmla="*/ 146932 h 151257"/>
                <a:gd name="connsiteX5" fmla="*/ 2202 w 190880"/>
                <a:gd name="connsiteY5" fmla="*/ 150314 h 151257"/>
                <a:gd name="connsiteX6" fmla="*/ 2772 w 190880"/>
                <a:gd name="connsiteY6" fmla="*/ 150266 h 151257"/>
                <a:gd name="connsiteX7" fmla="*/ 186987 w 190880"/>
                <a:gd name="connsiteY7" fmla="*/ 113404 h 151257"/>
                <a:gd name="connsiteX8" fmla="*/ 189653 w 190880"/>
                <a:gd name="connsiteY8" fmla="*/ 110165 h 151257"/>
                <a:gd name="connsiteX9" fmla="*/ 189653 w 190880"/>
                <a:gd name="connsiteY9" fmla="*/ 39109 h 151257"/>
                <a:gd name="connsiteX10" fmla="*/ 186987 w 190880"/>
                <a:gd name="connsiteY10" fmla="*/ 35871 h 1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880" h="151257">
                  <a:moveTo>
                    <a:pt x="186987" y="35871"/>
                  </a:moveTo>
                  <a:lnTo>
                    <a:pt x="2772" y="-896"/>
                  </a:lnTo>
                  <a:cubicBezTo>
                    <a:pt x="868" y="-1210"/>
                    <a:pt x="-847" y="47"/>
                    <a:pt x="-1227" y="1914"/>
                  </a:cubicBezTo>
                  <a:cubicBezTo>
                    <a:pt x="-1227" y="2085"/>
                    <a:pt x="-1227" y="2266"/>
                    <a:pt x="-1227" y="2438"/>
                  </a:cubicBezTo>
                  <a:lnTo>
                    <a:pt x="-1227" y="146932"/>
                  </a:lnTo>
                  <a:cubicBezTo>
                    <a:pt x="-1227" y="148828"/>
                    <a:pt x="391" y="150342"/>
                    <a:pt x="2202" y="150314"/>
                  </a:cubicBezTo>
                  <a:cubicBezTo>
                    <a:pt x="2392" y="150314"/>
                    <a:pt x="2582" y="150294"/>
                    <a:pt x="2772" y="150266"/>
                  </a:cubicBezTo>
                  <a:lnTo>
                    <a:pt x="186987" y="113404"/>
                  </a:lnTo>
                  <a:cubicBezTo>
                    <a:pt x="188510" y="113090"/>
                    <a:pt x="189653" y="111737"/>
                    <a:pt x="189653" y="110165"/>
                  </a:cubicBezTo>
                  <a:lnTo>
                    <a:pt x="189653" y="39109"/>
                  </a:lnTo>
                  <a:cubicBezTo>
                    <a:pt x="189653" y="37537"/>
                    <a:pt x="188510" y="36185"/>
                    <a:pt x="186987" y="35871"/>
                  </a:cubicBezTo>
                  <a:close/>
                </a:path>
              </a:pathLst>
            </a:custGeom>
            <a:solidFill>
              <a:srgbClr val="FE5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9916C59-AC6F-4CDE-B728-E2888BFBA1B2}"/>
                </a:ext>
              </a:extLst>
            </p:cNvPr>
            <p:cNvSpPr/>
            <p:nvPr/>
          </p:nvSpPr>
          <p:spPr>
            <a:xfrm>
              <a:off x="6439662" y="6120769"/>
              <a:ext cx="177736" cy="259460"/>
            </a:xfrm>
            <a:custGeom>
              <a:avLst/>
              <a:gdLst>
                <a:gd name="connsiteX0" fmla="*/ 107929 w 177736"/>
                <a:gd name="connsiteY0" fmla="*/ 105069 h 259460"/>
                <a:gd name="connsiteX1" fmla="*/ 54398 w 177736"/>
                <a:gd name="connsiteY1" fmla="*/ 71065 h 259460"/>
                <a:gd name="connsiteX2" fmla="*/ 86784 w 177736"/>
                <a:gd name="connsiteY2" fmla="*/ 47347 h 259460"/>
                <a:gd name="connsiteX3" fmla="*/ 158126 w 177736"/>
                <a:gd name="connsiteY3" fmla="*/ 68302 h 259460"/>
                <a:gd name="connsiteX4" fmla="*/ 163460 w 177736"/>
                <a:gd name="connsiteY4" fmla="*/ 66798 h 259460"/>
                <a:gd name="connsiteX5" fmla="*/ 163936 w 177736"/>
                <a:gd name="connsiteY5" fmla="*/ 64873 h 259460"/>
                <a:gd name="connsiteX6" fmla="*/ 163936 w 177736"/>
                <a:gd name="connsiteY6" fmla="*/ 19534 h 259460"/>
                <a:gd name="connsiteX7" fmla="*/ 161841 w 177736"/>
                <a:gd name="connsiteY7" fmla="*/ 16010 h 259460"/>
                <a:gd name="connsiteX8" fmla="*/ 87070 w 177736"/>
                <a:gd name="connsiteY8" fmla="*/ -944 h 259460"/>
                <a:gd name="connsiteX9" fmla="*/ -1227 w 177736"/>
                <a:gd name="connsiteY9" fmla="*/ 75256 h 259460"/>
                <a:gd name="connsiteX10" fmla="*/ 64876 w 177736"/>
                <a:gd name="connsiteY10" fmla="*/ 147646 h 259460"/>
                <a:gd name="connsiteX11" fmla="*/ 120787 w 177736"/>
                <a:gd name="connsiteY11" fmla="*/ 183460 h 259460"/>
                <a:gd name="connsiteX12" fmla="*/ 85736 w 177736"/>
                <a:gd name="connsiteY12" fmla="*/ 210225 h 259460"/>
                <a:gd name="connsiteX13" fmla="*/ 11345 w 177736"/>
                <a:gd name="connsiteY13" fmla="*/ 187936 h 259460"/>
                <a:gd name="connsiteX14" fmla="*/ 5916 w 177736"/>
                <a:gd name="connsiteY14" fmla="*/ 189137 h 259460"/>
                <a:gd name="connsiteX15" fmla="*/ 5344 w 177736"/>
                <a:gd name="connsiteY15" fmla="*/ 191175 h 259460"/>
                <a:gd name="connsiteX16" fmla="*/ 5344 w 177736"/>
                <a:gd name="connsiteY16" fmla="*/ 237657 h 259460"/>
                <a:gd name="connsiteX17" fmla="*/ 7536 w 177736"/>
                <a:gd name="connsiteY17" fmla="*/ 241181 h 259460"/>
                <a:gd name="connsiteX18" fmla="*/ 84974 w 177736"/>
                <a:gd name="connsiteY18" fmla="*/ 258517 h 259460"/>
                <a:gd name="connsiteX19" fmla="*/ 176510 w 177736"/>
                <a:gd name="connsiteY19" fmla="*/ 179936 h 259460"/>
                <a:gd name="connsiteX20" fmla="*/ 107929 w 177736"/>
                <a:gd name="connsiteY20" fmla="*/ 105069 h 2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736" h="259460">
                  <a:moveTo>
                    <a:pt x="107929" y="105069"/>
                  </a:moveTo>
                  <a:cubicBezTo>
                    <a:pt x="77735" y="94972"/>
                    <a:pt x="54398" y="93258"/>
                    <a:pt x="54398" y="71065"/>
                  </a:cubicBezTo>
                  <a:cubicBezTo>
                    <a:pt x="54398" y="54301"/>
                    <a:pt x="68020" y="47347"/>
                    <a:pt x="86784" y="47347"/>
                  </a:cubicBezTo>
                  <a:cubicBezTo>
                    <a:pt x="111930" y="48567"/>
                    <a:pt x="136313" y="55748"/>
                    <a:pt x="158126" y="68302"/>
                  </a:cubicBezTo>
                  <a:cubicBezTo>
                    <a:pt x="160031" y="69350"/>
                    <a:pt x="162413" y="68684"/>
                    <a:pt x="163460" y="66798"/>
                  </a:cubicBezTo>
                  <a:cubicBezTo>
                    <a:pt x="163745" y="66207"/>
                    <a:pt x="163936" y="65550"/>
                    <a:pt x="163936" y="64873"/>
                  </a:cubicBezTo>
                  <a:lnTo>
                    <a:pt x="163936" y="19534"/>
                  </a:lnTo>
                  <a:cubicBezTo>
                    <a:pt x="163936" y="18048"/>
                    <a:pt x="163174" y="16677"/>
                    <a:pt x="161841" y="16010"/>
                  </a:cubicBezTo>
                  <a:cubicBezTo>
                    <a:pt x="138505" y="4895"/>
                    <a:pt x="112977" y="-897"/>
                    <a:pt x="87070" y="-944"/>
                  </a:cubicBezTo>
                  <a:cubicBezTo>
                    <a:pt x="34205" y="-944"/>
                    <a:pt x="-1227" y="28297"/>
                    <a:pt x="-1227" y="75256"/>
                  </a:cubicBezTo>
                  <a:cubicBezTo>
                    <a:pt x="-1227" y="119071"/>
                    <a:pt x="30110" y="136120"/>
                    <a:pt x="64876" y="147646"/>
                  </a:cubicBezTo>
                  <a:cubicBezTo>
                    <a:pt x="97166" y="158028"/>
                    <a:pt x="120787" y="160123"/>
                    <a:pt x="120787" y="183460"/>
                  </a:cubicBezTo>
                  <a:cubicBezTo>
                    <a:pt x="120787" y="202510"/>
                    <a:pt x="105834" y="210225"/>
                    <a:pt x="85736" y="210225"/>
                  </a:cubicBezTo>
                  <a:cubicBezTo>
                    <a:pt x="59447" y="209063"/>
                    <a:pt x="33919" y="201405"/>
                    <a:pt x="11345" y="187936"/>
                  </a:cubicBezTo>
                  <a:cubicBezTo>
                    <a:pt x="9536" y="186774"/>
                    <a:pt x="7155" y="187317"/>
                    <a:pt x="5916" y="189137"/>
                  </a:cubicBezTo>
                  <a:cubicBezTo>
                    <a:pt x="5535" y="189746"/>
                    <a:pt x="5344" y="190451"/>
                    <a:pt x="5344" y="191175"/>
                  </a:cubicBezTo>
                  <a:lnTo>
                    <a:pt x="5344" y="237657"/>
                  </a:lnTo>
                  <a:cubicBezTo>
                    <a:pt x="5344" y="239152"/>
                    <a:pt x="6202" y="240524"/>
                    <a:pt x="7536" y="241181"/>
                  </a:cubicBezTo>
                  <a:cubicBezTo>
                    <a:pt x="31824" y="252430"/>
                    <a:pt x="58209" y="258336"/>
                    <a:pt x="84974" y="258517"/>
                  </a:cubicBezTo>
                  <a:cubicBezTo>
                    <a:pt x="139266" y="258517"/>
                    <a:pt x="176510" y="228989"/>
                    <a:pt x="176510" y="179936"/>
                  </a:cubicBezTo>
                  <a:cubicBezTo>
                    <a:pt x="176128" y="135359"/>
                    <a:pt x="145838" y="117642"/>
                    <a:pt x="107929" y="10506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861CF7A-3377-4EC9-8414-E1D63230465B}"/>
                </a:ext>
              </a:extLst>
            </p:cNvPr>
            <p:cNvSpPr/>
            <p:nvPr/>
          </p:nvSpPr>
          <p:spPr>
            <a:xfrm>
              <a:off x="6641591" y="6201432"/>
              <a:ext cx="171926" cy="178722"/>
            </a:xfrm>
            <a:custGeom>
              <a:avLst/>
              <a:gdLst>
                <a:gd name="connsiteX0" fmla="*/ 88499 w 171926"/>
                <a:gd name="connsiteY0" fmla="*/ -930 h 178722"/>
                <a:gd name="connsiteX1" fmla="*/ -1227 w 171926"/>
                <a:gd name="connsiteY1" fmla="*/ 85718 h 178722"/>
                <a:gd name="connsiteX2" fmla="*/ -1227 w 171926"/>
                <a:gd name="connsiteY2" fmla="*/ 89081 h 178722"/>
                <a:gd name="connsiteX3" fmla="*/ 95833 w 171926"/>
                <a:gd name="connsiteY3" fmla="*/ 177759 h 178722"/>
                <a:gd name="connsiteX4" fmla="*/ 158889 w 171926"/>
                <a:gd name="connsiteY4" fmla="*/ 163281 h 178722"/>
                <a:gd name="connsiteX5" fmla="*/ 160793 w 171926"/>
                <a:gd name="connsiteY5" fmla="*/ 159947 h 178722"/>
                <a:gd name="connsiteX6" fmla="*/ 160793 w 171926"/>
                <a:gd name="connsiteY6" fmla="*/ 124990 h 178722"/>
                <a:gd name="connsiteX7" fmla="*/ 156889 w 171926"/>
                <a:gd name="connsiteY7" fmla="*/ 121104 h 178722"/>
                <a:gd name="connsiteX8" fmla="*/ 154888 w 171926"/>
                <a:gd name="connsiteY8" fmla="*/ 121656 h 178722"/>
                <a:gd name="connsiteX9" fmla="*/ 102786 w 171926"/>
                <a:gd name="connsiteY9" fmla="*/ 136706 h 178722"/>
                <a:gd name="connsiteX10" fmla="*/ 55161 w 171926"/>
                <a:gd name="connsiteY10" fmla="*/ 107655 h 178722"/>
                <a:gd name="connsiteX11" fmla="*/ 57352 w 171926"/>
                <a:gd name="connsiteY11" fmla="*/ 102587 h 178722"/>
                <a:gd name="connsiteX12" fmla="*/ 58781 w 171926"/>
                <a:gd name="connsiteY12" fmla="*/ 102321 h 178722"/>
                <a:gd name="connsiteX13" fmla="*/ 166223 w 171926"/>
                <a:gd name="connsiteY13" fmla="*/ 102321 h 178722"/>
                <a:gd name="connsiteX14" fmla="*/ 170033 w 171926"/>
                <a:gd name="connsiteY14" fmla="*/ 98796 h 178722"/>
                <a:gd name="connsiteX15" fmla="*/ 170699 w 171926"/>
                <a:gd name="connsiteY15" fmla="*/ 84223 h 178722"/>
                <a:gd name="connsiteX16" fmla="*/ 88499 w 171926"/>
                <a:gd name="connsiteY16" fmla="*/ -930 h 178722"/>
                <a:gd name="connsiteX17" fmla="*/ 117074 w 171926"/>
                <a:gd name="connsiteY17" fmla="*/ 68983 h 178722"/>
                <a:gd name="connsiteX18" fmla="*/ 58304 w 171926"/>
                <a:gd name="connsiteY18" fmla="*/ 68983 h 178722"/>
                <a:gd name="connsiteX19" fmla="*/ 54495 w 171926"/>
                <a:gd name="connsiteY19" fmla="*/ 65030 h 178722"/>
                <a:gd name="connsiteX20" fmla="*/ 54684 w 171926"/>
                <a:gd name="connsiteY20" fmla="*/ 63744 h 178722"/>
                <a:gd name="connsiteX21" fmla="*/ 88308 w 171926"/>
                <a:gd name="connsiteY21" fmla="*/ 39360 h 178722"/>
                <a:gd name="connsiteX22" fmla="*/ 120789 w 171926"/>
                <a:gd name="connsiteY22" fmla="*/ 63935 h 178722"/>
                <a:gd name="connsiteX23" fmla="*/ 118312 w 171926"/>
                <a:gd name="connsiteY23" fmla="*/ 68878 h 178722"/>
                <a:gd name="connsiteX24" fmla="*/ 116217 w 171926"/>
                <a:gd name="connsiteY24" fmla="*/ 68983 h 17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1926" h="178722">
                  <a:moveTo>
                    <a:pt x="88499" y="-930"/>
                  </a:moveTo>
                  <a:cubicBezTo>
                    <a:pt x="39826" y="-1778"/>
                    <a:pt x="-369" y="37007"/>
                    <a:pt x="-1227" y="85718"/>
                  </a:cubicBezTo>
                  <a:cubicBezTo>
                    <a:pt x="-1227" y="86833"/>
                    <a:pt x="-1227" y="87957"/>
                    <a:pt x="-1227" y="89081"/>
                  </a:cubicBezTo>
                  <a:cubicBezTo>
                    <a:pt x="-1227" y="142707"/>
                    <a:pt x="39445" y="177759"/>
                    <a:pt x="95833" y="177759"/>
                  </a:cubicBezTo>
                  <a:cubicBezTo>
                    <a:pt x="117740" y="178130"/>
                    <a:pt x="139362" y="173158"/>
                    <a:pt x="158889" y="163281"/>
                  </a:cubicBezTo>
                  <a:cubicBezTo>
                    <a:pt x="160127" y="162604"/>
                    <a:pt x="160793" y="161328"/>
                    <a:pt x="160793" y="159947"/>
                  </a:cubicBezTo>
                  <a:lnTo>
                    <a:pt x="160793" y="124990"/>
                  </a:lnTo>
                  <a:cubicBezTo>
                    <a:pt x="160793" y="122838"/>
                    <a:pt x="158984" y="121094"/>
                    <a:pt x="156889" y="121104"/>
                  </a:cubicBezTo>
                  <a:cubicBezTo>
                    <a:pt x="156126" y="121104"/>
                    <a:pt x="155460" y="121304"/>
                    <a:pt x="154888" y="121656"/>
                  </a:cubicBezTo>
                  <a:cubicBezTo>
                    <a:pt x="139171" y="131162"/>
                    <a:pt x="121170" y="136354"/>
                    <a:pt x="102786" y="136706"/>
                  </a:cubicBezTo>
                  <a:cubicBezTo>
                    <a:pt x="80307" y="136706"/>
                    <a:pt x="62019" y="127181"/>
                    <a:pt x="55161" y="107655"/>
                  </a:cubicBezTo>
                  <a:cubicBezTo>
                    <a:pt x="54400" y="105645"/>
                    <a:pt x="55352" y="103378"/>
                    <a:pt x="57352" y="102587"/>
                  </a:cubicBezTo>
                  <a:cubicBezTo>
                    <a:pt x="57828" y="102416"/>
                    <a:pt x="58304" y="102321"/>
                    <a:pt x="58781" y="102321"/>
                  </a:cubicBezTo>
                  <a:lnTo>
                    <a:pt x="166223" y="102321"/>
                  </a:lnTo>
                  <a:cubicBezTo>
                    <a:pt x="168223" y="102330"/>
                    <a:pt x="169842" y="100787"/>
                    <a:pt x="170033" y="98796"/>
                  </a:cubicBezTo>
                  <a:cubicBezTo>
                    <a:pt x="170033" y="94415"/>
                    <a:pt x="170699" y="88795"/>
                    <a:pt x="170699" y="84223"/>
                  </a:cubicBezTo>
                  <a:cubicBezTo>
                    <a:pt x="169842" y="26882"/>
                    <a:pt x="130218" y="-930"/>
                    <a:pt x="88499" y="-930"/>
                  </a:cubicBezTo>
                  <a:close/>
                  <a:moveTo>
                    <a:pt x="117074" y="68983"/>
                  </a:moveTo>
                  <a:lnTo>
                    <a:pt x="58304" y="68983"/>
                  </a:lnTo>
                  <a:cubicBezTo>
                    <a:pt x="56113" y="68954"/>
                    <a:pt x="54400" y="67183"/>
                    <a:pt x="54495" y="65030"/>
                  </a:cubicBezTo>
                  <a:cubicBezTo>
                    <a:pt x="54495" y="64592"/>
                    <a:pt x="54495" y="64154"/>
                    <a:pt x="54684" y="63744"/>
                  </a:cubicBezTo>
                  <a:cubicBezTo>
                    <a:pt x="59257" y="49057"/>
                    <a:pt x="72973" y="39132"/>
                    <a:pt x="88308" y="39360"/>
                  </a:cubicBezTo>
                  <a:cubicBezTo>
                    <a:pt x="103548" y="39008"/>
                    <a:pt x="116978" y="49190"/>
                    <a:pt x="120789" y="63935"/>
                  </a:cubicBezTo>
                  <a:cubicBezTo>
                    <a:pt x="121455" y="65983"/>
                    <a:pt x="120407" y="68193"/>
                    <a:pt x="118312" y="68878"/>
                  </a:cubicBezTo>
                  <a:cubicBezTo>
                    <a:pt x="117646" y="69107"/>
                    <a:pt x="116883" y="69145"/>
                    <a:pt x="116217" y="6898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050F66-8FB5-4083-AA8F-D22F62D9F551}"/>
                </a:ext>
              </a:extLst>
            </p:cNvPr>
            <p:cNvSpPr/>
            <p:nvPr/>
          </p:nvSpPr>
          <p:spPr>
            <a:xfrm>
              <a:off x="6847046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00DBC6F-7999-418E-9224-1F9118E4EC99}"/>
                </a:ext>
              </a:extLst>
            </p:cNvPr>
            <p:cNvSpPr/>
            <p:nvPr/>
          </p:nvSpPr>
          <p:spPr>
            <a:xfrm>
              <a:off x="6933247" y="6201443"/>
              <a:ext cx="149923" cy="179169"/>
            </a:xfrm>
            <a:custGeom>
              <a:avLst/>
              <a:gdLst>
                <a:gd name="connsiteX0" fmla="*/ 96214 w 149923"/>
                <a:gd name="connsiteY0" fmla="*/ 69638 h 179169"/>
                <a:gd name="connsiteX1" fmla="*/ 52398 w 149923"/>
                <a:gd name="connsiteY1" fmla="*/ 51921 h 179169"/>
                <a:gd name="connsiteX2" fmla="*/ 74592 w 149923"/>
                <a:gd name="connsiteY2" fmla="*/ 39730 h 179169"/>
                <a:gd name="connsiteX3" fmla="*/ 133361 w 149923"/>
                <a:gd name="connsiteY3" fmla="*/ 55160 h 179169"/>
                <a:gd name="connsiteX4" fmla="*/ 138600 w 149923"/>
                <a:gd name="connsiteY4" fmla="*/ 53370 h 179169"/>
                <a:gd name="connsiteX5" fmla="*/ 138982 w 149923"/>
                <a:gd name="connsiteY5" fmla="*/ 51636 h 179169"/>
                <a:gd name="connsiteX6" fmla="*/ 138982 w 149923"/>
                <a:gd name="connsiteY6" fmla="*/ 15060 h 179169"/>
                <a:gd name="connsiteX7" fmla="*/ 136696 w 149923"/>
                <a:gd name="connsiteY7" fmla="*/ 11536 h 179169"/>
                <a:gd name="connsiteX8" fmla="*/ 73545 w 149923"/>
                <a:gd name="connsiteY8" fmla="*/ -942 h 179169"/>
                <a:gd name="connsiteX9" fmla="*/ -1227 w 149923"/>
                <a:gd name="connsiteY9" fmla="*/ 56208 h 179169"/>
                <a:gd name="connsiteX10" fmla="*/ 50303 w 149923"/>
                <a:gd name="connsiteY10" fmla="*/ 105928 h 179169"/>
                <a:gd name="connsiteX11" fmla="*/ 95166 w 149923"/>
                <a:gd name="connsiteY11" fmla="*/ 124312 h 179169"/>
                <a:gd name="connsiteX12" fmla="*/ 71830 w 149923"/>
                <a:gd name="connsiteY12" fmla="*/ 137551 h 179169"/>
                <a:gd name="connsiteX13" fmla="*/ 10108 w 149923"/>
                <a:gd name="connsiteY13" fmla="*/ 120882 h 179169"/>
                <a:gd name="connsiteX14" fmla="*/ 4869 w 149923"/>
                <a:gd name="connsiteY14" fmla="*/ 122531 h 179169"/>
                <a:gd name="connsiteX15" fmla="*/ 4393 w 149923"/>
                <a:gd name="connsiteY15" fmla="*/ 124312 h 179169"/>
                <a:gd name="connsiteX16" fmla="*/ 4393 w 149923"/>
                <a:gd name="connsiteY16" fmla="*/ 161554 h 179169"/>
                <a:gd name="connsiteX17" fmla="*/ 6584 w 149923"/>
                <a:gd name="connsiteY17" fmla="*/ 165079 h 179169"/>
                <a:gd name="connsiteX18" fmla="*/ 71830 w 149923"/>
                <a:gd name="connsiteY18" fmla="*/ 178223 h 179169"/>
                <a:gd name="connsiteX19" fmla="*/ 148696 w 149923"/>
                <a:gd name="connsiteY19" fmla="*/ 120216 h 179169"/>
                <a:gd name="connsiteX20" fmla="*/ 96214 w 149923"/>
                <a:gd name="connsiteY20" fmla="*/ 69638 h 1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923" h="179169">
                  <a:moveTo>
                    <a:pt x="96214" y="69638"/>
                  </a:moveTo>
                  <a:cubicBezTo>
                    <a:pt x="70782" y="63352"/>
                    <a:pt x="52398" y="64399"/>
                    <a:pt x="52398" y="51921"/>
                  </a:cubicBezTo>
                  <a:cubicBezTo>
                    <a:pt x="52398" y="43921"/>
                    <a:pt x="60685" y="39730"/>
                    <a:pt x="74592" y="39730"/>
                  </a:cubicBezTo>
                  <a:cubicBezTo>
                    <a:pt x="95071" y="40597"/>
                    <a:pt x="115074" y="45864"/>
                    <a:pt x="133361" y="55160"/>
                  </a:cubicBezTo>
                  <a:cubicBezTo>
                    <a:pt x="135267" y="56103"/>
                    <a:pt x="137648" y="55303"/>
                    <a:pt x="138600" y="53370"/>
                  </a:cubicBezTo>
                  <a:cubicBezTo>
                    <a:pt x="138886" y="52827"/>
                    <a:pt x="138982" y="52236"/>
                    <a:pt x="138982" y="51636"/>
                  </a:cubicBezTo>
                  <a:lnTo>
                    <a:pt x="138982" y="15060"/>
                  </a:lnTo>
                  <a:cubicBezTo>
                    <a:pt x="138982" y="13536"/>
                    <a:pt x="138124" y="12145"/>
                    <a:pt x="136696" y="11536"/>
                  </a:cubicBezTo>
                  <a:cubicBezTo>
                    <a:pt x="116692" y="3192"/>
                    <a:pt x="95261" y="-1047"/>
                    <a:pt x="73545" y="-942"/>
                  </a:cubicBezTo>
                  <a:cubicBezTo>
                    <a:pt x="31158" y="-942"/>
                    <a:pt x="-846" y="19537"/>
                    <a:pt x="-1227" y="56208"/>
                  </a:cubicBezTo>
                  <a:cubicBezTo>
                    <a:pt x="-1227" y="84783"/>
                    <a:pt x="17823" y="97927"/>
                    <a:pt x="50303" y="105928"/>
                  </a:cubicBezTo>
                  <a:cubicBezTo>
                    <a:pt x="76021" y="112500"/>
                    <a:pt x="95166" y="111167"/>
                    <a:pt x="95166" y="124312"/>
                  </a:cubicBezTo>
                  <a:cubicBezTo>
                    <a:pt x="95166" y="133837"/>
                    <a:pt x="86403" y="137551"/>
                    <a:pt x="71830" y="137551"/>
                  </a:cubicBezTo>
                  <a:cubicBezTo>
                    <a:pt x="50303" y="136694"/>
                    <a:pt x="29158" y="130989"/>
                    <a:pt x="10108" y="120882"/>
                  </a:cubicBezTo>
                  <a:cubicBezTo>
                    <a:pt x="8202" y="119882"/>
                    <a:pt x="5821" y="120625"/>
                    <a:pt x="4869" y="122531"/>
                  </a:cubicBezTo>
                  <a:cubicBezTo>
                    <a:pt x="4584" y="123083"/>
                    <a:pt x="4393" y="123693"/>
                    <a:pt x="4393" y="124312"/>
                  </a:cubicBezTo>
                  <a:lnTo>
                    <a:pt x="4393" y="161554"/>
                  </a:lnTo>
                  <a:cubicBezTo>
                    <a:pt x="4393" y="163050"/>
                    <a:pt x="5250" y="164402"/>
                    <a:pt x="6584" y="165079"/>
                  </a:cubicBezTo>
                  <a:cubicBezTo>
                    <a:pt x="27252" y="173861"/>
                    <a:pt x="49446" y="178338"/>
                    <a:pt x="71830" y="178223"/>
                  </a:cubicBezTo>
                  <a:cubicBezTo>
                    <a:pt x="115645" y="178223"/>
                    <a:pt x="148030" y="157744"/>
                    <a:pt x="148696" y="120216"/>
                  </a:cubicBezTo>
                  <a:cubicBezTo>
                    <a:pt x="148696" y="90117"/>
                    <a:pt x="128885" y="77639"/>
                    <a:pt x="96214" y="6963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DE32841-4D5F-4F1E-83D6-9D7C61F24BDA}"/>
                </a:ext>
              </a:extLst>
            </p:cNvPr>
            <p:cNvSpPr/>
            <p:nvPr/>
          </p:nvSpPr>
          <p:spPr>
            <a:xfrm>
              <a:off x="7114889" y="6201395"/>
              <a:ext cx="274129" cy="175310"/>
            </a:xfrm>
            <a:custGeom>
              <a:avLst/>
              <a:gdLst>
                <a:gd name="connsiteX0" fmla="*/ 213561 w 274129"/>
                <a:gd name="connsiteY0" fmla="*/ -893 h 175310"/>
                <a:gd name="connsiteX1" fmla="*/ 156411 w 274129"/>
                <a:gd name="connsiteY1" fmla="*/ 20633 h 175310"/>
                <a:gd name="connsiteX2" fmla="*/ 150887 w 274129"/>
                <a:gd name="connsiteY2" fmla="*/ 20043 h 175310"/>
                <a:gd name="connsiteX3" fmla="*/ 150791 w 274129"/>
                <a:gd name="connsiteY3" fmla="*/ 19871 h 175310"/>
                <a:gd name="connsiteX4" fmla="*/ 103166 w 274129"/>
                <a:gd name="connsiteY4" fmla="*/ -893 h 175310"/>
                <a:gd name="connsiteX5" fmla="*/ 51636 w 274129"/>
                <a:gd name="connsiteY5" fmla="*/ 18157 h 175310"/>
                <a:gd name="connsiteX6" fmla="*/ 50970 w 274129"/>
                <a:gd name="connsiteY6" fmla="*/ 18157 h 175310"/>
                <a:gd name="connsiteX7" fmla="*/ 50970 w 274129"/>
                <a:gd name="connsiteY7" fmla="*/ 7679 h 175310"/>
                <a:gd name="connsiteX8" fmla="*/ 47064 w 274129"/>
                <a:gd name="connsiteY8" fmla="*/ 3793 h 175310"/>
                <a:gd name="connsiteX9" fmla="*/ 46302 w 274129"/>
                <a:gd name="connsiteY9" fmla="*/ 3869 h 175310"/>
                <a:gd name="connsiteX10" fmla="*/ 1916 w 274129"/>
                <a:gd name="connsiteY10" fmla="*/ 12727 h 175310"/>
                <a:gd name="connsiteX11" fmla="*/ -1227 w 274129"/>
                <a:gd name="connsiteY11" fmla="*/ 16538 h 175310"/>
                <a:gd name="connsiteX12" fmla="*/ -1227 w 274129"/>
                <a:gd name="connsiteY12" fmla="*/ 170081 h 175310"/>
                <a:gd name="connsiteX13" fmla="*/ 2678 w 274129"/>
                <a:gd name="connsiteY13" fmla="*/ 173986 h 175310"/>
                <a:gd name="connsiteX14" fmla="*/ 47731 w 274129"/>
                <a:gd name="connsiteY14" fmla="*/ 173986 h 175310"/>
                <a:gd name="connsiteX15" fmla="*/ 51636 w 274129"/>
                <a:gd name="connsiteY15" fmla="*/ 170081 h 175310"/>
                <a:gd name="connsiteX16" fmla="*/ 51636 w 274129"/>
                <a:gd name="connsiteY16" fmla="*/ 60448 h 175310"/>
                <a:gd name="connsiteX17" fmla="*/ 53065 w 274129"/>
                <a:gd name="connsiteY17" fmla="*/ 57400 h 175310"/>
                <a:gd name="connsiteX18" fmla="*/ 85069 w 274129"/>
                <a:gd name="connsiteY18" fmla="*/ 44636 h 175310"/>
                <a:gd name="connsiteX19" fmla="*/ 103166 w 274129"/>
                <a:gd name="connsiteY19" fmla="*/ 51970 h 175310"/>
                <a:gd name="connsiteX20" fmla="*/ 109358 w 274129"/>
                <a:gd name="connsiteY20" fmla="*/ 75211 h 175310"/>
                <a:gd name="connsiteX21" fmla="*/ 109358 w 274129"/>
                <a:gd name="connsiteY21" fmla="*/ 170461 h 175310"/>
                <a:gd name="connsiteX22" fmla="*/ 113263 w 274129"/>
                <a:gd name="connsiteY22" fmla="*/ 174367 h 175310"/>
                <a:gd name="connsiteX23" fmla="*/ 158316 w 274129"/>
                <a:gd name="connsiteY23" fmla="*/ 174367 h 175310"/>
                <a:gd name="connsiteX24" fmla="*/ 162222 w 274129"/>
                <a:gd name="connsiteY24" fmla="*/ 170461 h 175310"/>
                <a:gd name="connsiteX25" fmla="*/ 162222 w 274129"/>
                <a:gd name="connsiteY25" fmla="*/ 66544 h 175310"/>
                <a:gd name="connsiteX26" fmla="*/ 162222 w 274129"/>
                <a:gd name="connsiteY26" fmla="*/ 60828 h 175310"/>
                <a:gd name="connsiteX27" fmla="*/ 163555 w 274129"/>
                <a:gd name="connsiteY27" fmla="*/ 57590 h 175310"/>
                <a:gd name="connsiteX28" fmla="*/ 195749 w 274129"/>
                <a:gd name="connsiteY28" fmla="*/ 44636 h 175310"/>
                <a:gd name="connsiteX29" fmla="*/ 213751 w 274129"/>
                <a:gd name="connsiteY29" fmla="*/ 51970 h 175310"/>
                <a:gd name="connsiteX30" fmla="*/ 220038 w 274129"/>
                <a:gd name="connsiteY30" fmla="*/ 75211 h 175310"/>
                <a:gd name="connsiteX31" fmla="*/ 220038 w 274129"/>
                <a:gd name="connsiteY31" fmla="*/ 170461 h 175310"/>
                <a:gd name="connsiteX32" fmla="*/ 223944 w 274129"/>
                <a:gd name="connsiteY32" fmla="*/ 174367 h 175310"/>
                <a:gd name="connsiteX33" fmla="*/ 268997 w 274129"/>
                <a:gd name="connsiteY33" fmla="*/ 174367 h 175310"/>
                <a:gd name="connsiteX34" fmla="*/ 272902 w 274129"/>
                <a:gd name="connsiteY34" fmla="*/ 170461 h 175310"/>
                <a:gd name="connsiteX35" fmla="*/ 272902 w 274129"/>
                <a:gd name="connsiteY35" fmla="*/ 66544 h 175310"/>
                <a:gd name="connsiteX36" fmla="*/ 257281 w 274129"/>
                <a:gd name="connsiteY36" fmla="*/ 16156 h 175310"/>
                <a:gd name="connsiteX37" fmla="*/ 213561 w 274129"/>
                <a:gd name="connsiteY37" fmla="*/ -893 h 1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4129" h="175310">
                  <a:moveTo>
                    <a:pt x="213561" y="-893"/>
                  </a:moveTo>
                  <a:cubicBezTo>
                    <a:pt x="192511" y="-808"/>
                    <a:pt x="172223" y="6831"/>
                    <a:pt x="156411" y="20633"/>
                  </a:cubicBezTo>
                  <a:cubicBezTo>
                    <a:pt x="154697" y="21985"/>
                    <a:pt x="152316" y="21719"/>
                    <a:pt x="150887" y="20043"/>
                  </a:cubicBezTo>
                  <a:cubicBezTo>
                    <a:pt x="150887" y="19986"/>
                    <a:pt x="150791" y="19928"/>
                    <a:pt x="150791" y="19871"/>
                  </a:cubicBezTo>
                  <a:cubicBezTo>
                    <a:pt x="138980" y="6012"/>
                    <a:pt x="121359" y="-1646"/>
                    <a:pt x="103166" y="-893"/>
                  </a:cubicBezTo>
                  <a:cubicBezTo>
                    <a:pt x="84307" y="-893"/>
                    <a:pt x="66019" y="5870"/>
                    <a:pt x="51636" y="18157"/>
                  </a:cubicBezTo>
                  <a:lnTo>
                    <a:pt x="50970" y="18157"/>
                  </a:lnTo>
                  <a:lnTo>
                    <a:pt x="50970" y="7679"/>
                  </a:lnTo>
                  <a:cubicBezTo>
                    <a:pt x="50970" y="5527"/>
                    <a:pt x="49160" y="3784"/>
                    <a:pt x="47064" y="3793"/>
                  </a:cubicBezTo>
                  <a:cubicBezTo>
                    <a:pt x="46779" y="3793"/>
                    <a:pt x="46588" y="3821"/>
                    <a:pt x="46302" y="3869"/>
                  </a:cubicBezTo>
                  <a:lnTo>
                    <a:pt x="1916" y="12727"/>
                  </a:lnTo>
                  <a:cubicBezTo>
                    <a:pt x="106" y="13118"/>
                    <a:pt x="-1227" y="14699"/>
                    <a:pt x="-1227" y="16538"/>
                  </a:cubicBezTo>
                  <a:lnTo>
                    <a:pt x="-1227" y="170081"/>
                  </a:lnTo>
                  <a:cubicBezTo>
                    <a:pt x="-1227" y="172233"/>
                    <a:pt x="487" y="173986"/>
                    <a:pt x="2678" y="173986"/>
                  </a:cubicBezTo>
                  <a:lnTo>
                    <a:pt x="47731" y="173986"/>
                  </a:lnTo>
                  <a:cubicBezTo>
                    <a:pt x="49922" y="173986"/>
                    <a:pt x="51636" y="172233"/>
                    <a:pt x="51636" y="170081"/>
                  </a:cubicBezTo>
                  <a:lnTo>
                    <a:pt x="51636" y="60448"/>
                  </a:lnTo>
                  <a:cubicBezTo>
                    <a:pt x="51636" y="59266"/>
                    <a:pt x="52112" y="58152"/>
                    <a:pt x="53065" y="57400"/>
                  </a:cubicBezTo>
                  <a:cubicBezTo>
                    <a:pt x="62114" y="49808"/>
                    <a:pt x="73258" y="45332"/>
                    <a:pt x="85069" y="44636"/>
                  </a:cubicBezTo>
                  <a:cubicBezTo>
                    <a:pt x="91832" y="44370"/>
                    <a:pt x="98499" y="47036"/>
                    <a:pt x="103166" y="51970"/>
                  </a:cubicBezTo>
                  <a:cubicBezTo>
                    <a:pt x="108120" y="58638"/>
                    <a:pt x="110310" y="66953"/>
                    <a:pt x="109358" y="75211"/>
                  </a:cubicBezTo>
                  <a:lnTo>
                    <a:pt x="109358" y="170461"/>
                  </a:lnTo>
                  <a:cubicBezTo>
                    <a:pt x="109358" y="172614"/>
                    <a:pt x="111073" y="174367"/>
                    <a:pt x="113263" y="174367"/>
                  </a:cubicBezTo>
                  <a:lnTo>
                    <a:pt x="158316" y="174367"/>
                  </a:lnTo>
                  <a:cubicBezTo>
                    <a:pt x="160507" y="174367"/>
                    <a:pt x="162222" y="172614"/>
                    <a:pt x="162222" y="170461"/>
                  </a:cubicBezTo>
                  <a:lnTo>
                    <a:pt x="162222" y="66544"/>
                  </a:lnTo>
                  <a:cubicBezTo>
                    <a:pt x="162222" y="64734"/>
                    <a:pt x="162222" y="62734"/>
                    <a:pt x="162222" y="60828"/>
                  </a:cubicBezTo>
                  <a:cubicBezTo>
                    <a:pt x="162127" y="59600"/>
                    <a:pt x="162602" y="58390"/>
                    <a:pt x="163555" y="57590"/>
                  </a:cubicBezTo>
                  <a:cubicBezTo>
                    <a:pt x="172509" y="49780"/>
                    <a:pt x="183843" y="45217"/>
                    <a:pt x="195749" y="44636"/>
                  </a:cubicBezTo>
                  <a:cubicBezTo>
                    <a:pt x="202513" y="44350"/>
                    <a:pt x="209084" y="47027"/>
                    <a:pt x="213751" y="51970"/>
                  </a:cubicBezTo>
                  <a:cubicBezTo>
                    <a:pt x="218895" y="58543"/>
                    <a:pt x="221181" y="66934"/>
                    <a:pt x="220038" y="75211"/>
                  </a:cubicBezTo>
                  <a:lnTo>
                    <a:pt x="220038" y="170461"/>
                  </a:lnTo>
                  <a:cubicBezTo>
                    <a:pt x="220038" y="172614"/>
                    <a:pt x="221753" y="174367"/>
                    <a:pt x="223944" y="174367"/>
                  </a:cubicBezTo>
                  <a:lnTo>
                    <a:pt x="268997" y="174367"/>
                  </a:lnTo>
                  <a:cubicBezTo>
                    <a:pt x="271187" y="174367"/>
                    <a:pt x="272902" y="172614"/>
                    <a:pt x="272902" y="170461"/>
                  </a:cubicBezTo>
                  <a:lnTo>
                    <a:pt x="272902" y="66544"/>
                  </a:lnTo>
                  <a:cubicBezTo>
                    <a:pt x="272902" y="42160"/>
                    <a:pt x="268045" y="27206"/>
                    <a:pt x="257281" y="16156"/>
                  </a:cubicBezTo>
                  <a:cubicBezTo>
                    <a:pt x="245660" y="4727"/>
                    <a:pt x="229849" y="-1436"/>
                    <a:pt x="213561" y="-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3B9B622-E721-4E48-93A8-928059DE3A5E}"/>
                </a:ext>
              </a:extLst>
            </p:cNvPr>
            <p:cNvSpPr/>
            <p:nvPr/>
          </p:nvSpPr>
          <p:spPr>
            <a:xfrm>
              <a:off x="7515510" y="6201823"/>
              <a:ext cx="151356" cy="178697"/>
            </a:xfrm>
            <a:custGeom>
              <a:avLst/>
              <a:gdLst>
                <a:gd name="connsiteX0" fmla="*/ 144124 w 151356"/>
                <a:gd name="connsiteY0" fmla="*/ 119550 h 178697"/>
                <a:gd name="connsiteX1" fmla="*/ 99928 w 151356"/>
                <a:gd name="connsiteY1" fmla="*/ 132504 h 178697"/>
                <a:gd name="connsiteX2" fmla="*/ 51637 w 151356"/>
                <a:gd name="connsiteY2" fmla="*/ 88022 h 178697"/>
                <a:gd name="connsiteX3" fmla="*/ 95833 w 151356"/>
                <a:gd name="connsiteY3" fmla="*/ 43055 h 178697"/>
                <a:gd name="connsiteX4" fmla="*/ 99262 w 151356"/>
                <a:gd name="connsiteY4" fmla="*/ 43159 h 178697"/>
                <a:gd name="connsiteX5" fmla="*/ 141743 w 151356"/>
                <a:gd name="connsiteY5" fmla="*/ 55637 h 178697"/>
                <a:gd name="connsiteX6" fmla="*/ 147078 w 151356"/>
                <a:gd name="connsiteY6" fmla="*/ 54133 h 178697"/>
                <a:gd name="connsiteX7" fmla="*/ 147553 w 151356"/>
                <a:gd name="connsiteY7" fmla="*/ 52304 h 178697"/>
                <a:gd name="connsiteX8" fmla="*/ 147553 w 151356"/>
                <a:gd name="connsiteY8" fmla="*/ 12965 h 178697"/>
                <a:gd name="connsiteX9" fmla="*/ 145363 w 151356"/>
                <a:gd name="connsiteY9" fmla="*/ 9441 h 178697"/>
                <a:gd name="connsiteX10" fmla="*/ 96785 w 151356"/>
                <a:gd name="connsiteY10" fmla="*/ -941 h 178697"/>
                <a:gd name="connsiteX11" fmla="*/ -1227 w 151356"/>
                <a:gd name="connsiteY11" fmla="*/ 88785 h 178697"/>
                <a:gd name="connsiteX12" fmla="*/ 94023 w 151356"/>
                <a:gd name="connsiteY12" fmla="*/ 177748 h 178697"/>
                <a:gd name="connsiteX13" fmla="*/ 148030 w 151356"/>
                <a:gd name="connsiteY13" fmla="*/ 165365 h 178697"/>
                <a:gd name="connsiteX14" fmla="*/ 150125 w 151356"/>
                <a:gd name="connsiteY14" fmla="*/ 161936 h 178697"/>
                <a:gd name="connsiteX15" fmla="*/ 150125 w 151356"/>
                <a:gd name="connsiteY15" fmla="*/ 122979 h 178697"/>
                <a:gd name="connsiteX16" fmla="*/ 146315 w 151356"/>
                <a:gd name="connsiteY16" fmla="*/ 118940 h 178697"/>
                <a:gd name="connsiteX17" fmla="*/ 144124 w 151356"/>
                <a:gd name="connsiteY17" fmla="*/ 119550 h 17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356" h="178697">
                  <a:moveTo>
                    <a:pt x="144124" y="119550"/>
                  </a:moveTo>
                  <a:cubicBezTo>
                    <a:pt x="130789" y="127751"/>
                    <a:pt x="115549" y="132219"/>
                    <a:pt x="99928" y="132504"/>
                  </a:cubicBezTo>
                  <a:cubicBezTo>
                    <a:pt x="71353" y="132504"/>
                    <a:pt x="51637" y="114121"/>
                    <a:pt x="51637" y="88022"/>
                  </a:cubicBezTo>
                  <a:cubicBezTo>
                    <a:pt x="51446" y="63400"/>
                    <a:pt x="71164" y="43274"/>
                    <a:pt x="95833" y="43055"/>
                  </a:cubicBezTo>
                  <a:cubicBezTo>
                    <a:pt x="96976" y="43045"/>
                    <a:pt x="98119" y="43083"/>
                    <a:pt x="99262" y="43159"/>
                  </a:cubicBezTo>
                  <a:cubicBezTo>
                    <a:pt x="114216" y="43607"/>
                    <a:pt x="128885" y="47903"/>
                    <a:pt x="141743" y="55637"/>
                  </a:cubicBezTo>
                  <a:cubicBezTo>
                    <a:pt x="143649" y="56695"/>
                    <a:pt x="146030" y="56019"/>
                    <a:pt x="147078" y="54133"/>
                  </a:cubicBezTo>
                  <a:cubicBezTo>
                    <a:pt x="147364" y="53570"/>
                    <a:pt x="147553" y="52942"/>
                    <a:pt x="147553" y="52304"/>
                  </a:cubicBezTo>
                  <a:lnTo>
                    <a:pt x="147553" y="12965"/>
                  </a:lnTo>
                  <a:cubicBezTo>
                    <a:pt x="147553" y="11470"/>
                    <a:pt x="146696" y="10098"/>
                    <a:pt x="145363" y="9441"/>
                  </a:cubicBezTo>
                  <a:cubicBezTo>
                    <a:pt x="130123" y="2488"/>
                    <a:pt x="113549" y="-1055"/>
                    <a:pt x="96785" y="-941"/>
                  </a:cubicBezTo>
                  <a:cubicBezTo>
                    <a:pt x="43255" y="-941"/>
                    <a:pt x="-1227" y="34873"/>
                    <a:pt x="-1227" y="88785"/>
                  </a:cubicBezTo>
                  <a:cubicBezTo>
                    <a:pt x="-1227" y="140219"/>
                    <a:pt x="39064" y="177748"/>
                    <a:pt x="94023" y="177748"/>
                  </a:cubicBezTo>
                  <a:cubicBezTo>
                    <a:pt x="112788" y="177929"/>
                    <a:pt x="131266" y="173690"/>
                    <a:pt x="148030" y="165365"/>
                  </a:cubicBezTo>
                  <a:cubicBezTo>
                    <a:pt x="149268" y="164679"/>
                    <a:pt x="150125" y="163375"/>
                    <a:pt x="150125" y="161936"/>
                  </a:cubicBezTo>
                  <a:lnTo>
                    <a:pt x="150125" y="122979"/>
                  </a:lnTo>
                  <a:cubicBezTo>
                    <a:pt x="150220" y="120826"/>
                    <a:pt x="148507" y="119016"/>
                    <a:pt x="146315" y="118940"/>
                  </a:cubicBezTo>
                  <a:cubicBezTo>
                    <a:pt x="145553" y="118912"/>
                    <a:pt x="144792" y="119122"/>
                    <a:pt x="144124" y="1195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4989B93-8B3E-461C-8E73-FB34055FD184}"/>
                </a:ext>
              </a:extLst>
            </p:cNvPr>
            <p:cNvSpPr/>
            <p:nvPr/>
          </p:nvSpPr>
          <p:spPr>
            <a:xfrm>
              <a:off x="7429214" y="6206130"/>
              <a:ext cx="52877" cy="170004"/>
            </a:xfrm>
            <a:custGeom>
              <a:avLst/>
              <a:gdLst>
                <a:gd name="connsiteX0" fmla="*/ 46969 w 52877"/>
                <a:gd name="connsiteY0" fmla="*/ -866 h 170004"/>
                <a:gd name="connsiteX1" fmla="*/ 1916 w 52877"/>
                <a:gd name="connsiteY1" fmla="*/ 8087 h 170004"/>
                <a:gd name="connsiteX2" fmla="*/ -1227 w 52877"/>
                <a:gd name="connsiteY2" fmla="*/ 11898 h 170004"/>
                <a:gd name="connsiteX3" fmla="*/ -1227 w 52877"/>
                <a:gd name="connsiteY3" fmla="*/ 165155 h 170004"/>
                <a:gd name="connsiteX4" fmla="*/ 2678 w 52877"/>
                <a:gd name="connsiteY4" fmla="*/ 169060 h 170004"/>
                <a:gd name="connsiteX5" fmla="*/ 47731 w 52877"/>
                <a:gd name="connsiteY5" fmla="*/ 169060 h 170004"/>
                <a:gd name="connsiteX6" fmla="*/ 51636 w 52877"/>
                <a:gd name="connsiteY6" fmla="*/ 165155 h 170004"/>
                <a:gd name="connsiteX7" fmla="*/ 51636 w 52877"/>
                <a:gd name="connsiteY7" fmla="*/ 3229 h 170004"/>
                <a:gd name="connsiteX8" fmla="*/ 48016 w 52877"/>
                <a:gd name="connsiteY8" fmla="*/ -933 h 170004"/>
                <a:gd name="connsiteX9" fmla="*/ 46969 w 52877"/>
                <a:gd name="connsiteY9" fmla="*/ -866 h 17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7" h="170004">
                  <a:moveTo>
                    <a:pt x="46969" y="-866"/>
                  </a:moveTo>
                  <a:lnTo>
                    <a:pt x="1916" y="8087"/>
                  </a:lnTo>
                  <a:cubicBezTo>
                    <a:pt x="106" y="8478"/>
                    <a:pt x="-1227" y="10059"/>
                    <a:pt x="-1227" y="11898"/>
                  </a:cubicBezTo>
                  <a:lnTo>
                    <a:pt x="-1227" y="165155"/>
                  </a:lnTo>
                  <a:cubicBezTo>
                    <a:pt x="-1227" y="167307"/>
                    <a:pt x="487" y="169060"/>
                    <a:pt x="2678" y="169060"/>
                  </a:cubicBezTo>
                  <a:lnTo>
                    <a:pt x="47731" y="169060"/>
                  </a:lnTo>
                  <a:cubicBezTo>
                    <a:pt x="49922" y="169060"/>
                    <a:pt x="51636" y="167307"/>
                    <a:pt x="51636" y="165155"/>
                  </a:cubicBezTo>
                  <a:lnTo>
                    <a:pt x="51636" y="3229"/>
                  </a:lnTo>
                  <a:cubicBezTo>
                    <a:pt x="51826" y="1077"/>
                    <a:pt x="50113" y="-790"/>
                    <a:pt x="48016" y="-933"/>
                  </a:cubicBezTo>
                  <a:cubicBezTo>
                    <a:pt x="47636" y="-962"/>
                    <a:pt x="47350" y="-933"/>
                    <a:pt x="46969" y="-86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ED217AB-3E8F-4551-AAA3-F17F27E69AD3}"/>
                </a:ext>
              </a:extLst>
            </p:cNvPr>
            <p:cNvSpPr/>
            <p:nvPr/>
          </p:nvSpPr>
          <p:spPr>
            <a:xfrm>
              <a:off x="6843331" y="6120864"/>
              <a:ext cx="60388" cy="60388"/>
            </a:xfrm>
            <a:custGeom>
              <a:avLst/>
              <a:gdLst>
                <a:gd name="connsiteX0" fmla="*/ 60389 w 60388"/>
                <a:gd name="connsiteY0" fmla="*/ 30194 h 60388"/>
                <a:gd name="connsiteX1" fmla="*/ 30194 w 60388"/>
                <a:gd name="connsiteY1" fmla="*/ 60389 h 60388"/>
                <a:gd name="connsiteX2" fmla="*/ 0 w 60388"/>
                <a:gd name="connsiteY2" fmla="*/ 30194 h 60388"/>
                <a:gd name="connsiteX3" fmla="*/ 30194 w 60388"/>
                <a:gd name="connsiteY3" fmla="*/ 0 h 60388"/>
                <a:gd name="connsiteX4" fmla="*/ 60389 w 60388"/>
                <a:gd name="connsiteY4" fmla="*/ 3019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388">
                  <a:moveTo>
                    <a:pt x="60389" y="30194"/>
                  </a:moveTo>
                  <a:cubicBezTo>
                    <a:pt x="60389" y="46870"/>
                    <a:pt x="46870" y="60389"/>
                    <a:pt x="30194" y="60389"/>
                  </a:cubicBezTo>
                  <a:cubicBezTo>
                    <a:pt x="13518" y="60389"/>
                    <a:pt x="0" y="46870"/>
                    <a:pt x="0" y="30194"/>
                  </a:cubicBezTo>
                  <a:cubicBezTo>
                    <a:pt x="0" y="13518"/>
                    <a:pt x="13518" y="0"/>
                    <a:pt x="30194" y="0"/>
                  </a:cubicBezTo>
                  <a:cubicBezTo>
                    <a:pt x="46870" y="0"/>
                    <a:pt x="60389" y="13518"/>
                    <a:pt x="60389" y="3019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01E0663-279B-4E95-BC6F-5379B1401C91}"/>
                </a:ext>
              </a:extLst>
            </p:cNvPr>
            <p:cNvSpPr/>
            <p:nvPr/>
          </p:nvSpPr>
          <p:spPr>
            <a:xfrm>
              <a:off x="7425499" y="6120483"/>
              <a:ext cx="60388" cy="60388"/>
            </a:xfrm>
            <a:custGeom>
              <a:avLst/>
              <a:gdLst>
                <a:gd name="connsiteX0" fmla="*/ 28967 w 60388"/>
                <a:gd name="connsiteY0" fmla="*/ -944 h 60388"/>
                <a:gd name="connsiteX1" fmla="*/ -1227 w 60388"/>
                <a:gd name="connsiteY1" fmla="*/ 29250 h 60388"/>
                <a:gd name="connsiteX2" fmla="*/ 28967 w 60388"/>
                <a:gd name="connsiteY2" fmla="*/ 59445 h 60388"/>
                <a:gd name="connsiteX3" fmla="*/ 59161 w 60388"/>
                <a:gd name="connsiteY3" fmla="*/ 29250 h 60388"/>
                <a:gd name="connsiteX4" fmla="*/ 59161 w 60388"/>
                <a:gd name="connsiteY4" fmla="*/ 29155 h 60388"/>
                <a:gd name="connsiteX5" fmla="*/ 29063 w 60388"/>
                <a:gd name="connsiteY5" fmla="*/ -944 h 60388"/>
                <a:gd name="connsiteX6" fmla="*/ 28967 w 60388"/>
                <a:gd name="connsiteY6" fmla="*/ -944 h 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88" h="60388">
                  <a:moveTo>
                    <a:pt x="28967" y="-944"/>
                  </a:moveTo>
                  <a:cubicBezTo>
                    <a:pt x="12299" y="-944"/>
                    <a:pt x="-1227" y="12572"/>
                    <a:pt x="-1227" y="29250"/>
                  </a:cubicBezTo>
                  <a:cubicBezTo>
                    <a:pt x="-1227" y="45929"/>
                    <a:pt x="12299" y="59445"/>
                    <a:pt x="28967" y="59445"/>
                  </a:cubicBezTo>
                  <a:cubicBezTo>
                    <a:pt x="45636" y="59445"/>
                    <a:pt x="59161" y="45929"/>
                    <a:pt x="59161" y="29250"/>
                  </a:cubicBezTo>
                  <a:cubicBezTo>
                    <a:pt x="59161" y="29222"/>
                    <a:pt x="59161" y="29184"/>
                    <a:pt x="59161" y="29155"/>
                  </a:cubicBezTo>
                  <a:cubicBezTo>
                    <a:pt x="59161" y="12534"/>
                    <a:pt x="45731" y="-944"/>
                    <a:pt x="29063" y="-944"/>
                  </a:cubicBezTo>
                  <a:cubicBezTo>
                    <a:pt x="29063" y="-944"/>
                    <a:pt x="28967" y="-944"/>
                    <a:pt x="28967" y="-944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-2500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9BA38-5AC2-49A9-64D1-3555F9E72D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778" y="1875634"/>
            <a:ext cx="10042505" cy="2793187"/>
          </a:xfrm>
        </p:spPr>
        <p:txBody>
          <a:bodyPr anchor="ctr">
            <a:normAutofit/>
          </a:bodyPr>
          <a:lstStyle>
            <a:lvl1pPr algn="l">
              <a:defRPr sz="4500" b="0">
                <a:latin typeface="Proxima Nova" panose="0200050603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A3C575-3EF3-449B-9EA8-CE2D2F35CF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17983" y="4956639"/>
            <a:ext cx="7607300" cy="365125"/>
          </a:xfrm>
        </p:spPr>
        <p:txBody>
          <a:bodyPr/>
          <a:lstStyle>
            <a:lvl1pPr algn="r">
              <a:defRPr b="1"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Name of Person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903AE327-D223-8049-40C8-4EF0167DBC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7983" y="5287944"/>
            <a:ext cx="7607300" cy="365125"/>
          </a:xfrm>
        </p:spPr>
        <p:txBody>
          <a:bodyPr/>
          <a:lstStyle>
            <a:lvl1pPr algn="r">
              <a:defRPr b="0"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Title/Company</a:t>
            </a:r>
          </a:p>
        </p:txBody>
      </p:sp>
      <p:pic>
        <p:nvPicPr>
          <p:cNvPr id="34" name="Google Shape;1097;p15">
            <a:extLst>
              <a:ext uri="{FF2B5EF4-FFF2-40B4-BE49-F238E27FC236}">
                <a16:creationId xmlns:a16="http://schemas.microsoft.com/office/drawing/2014/main" id="{7D177708-CAEC-D982-83C6-C45F1F5A87D7}"/>
              </a:ext>
            </a:extLst>
          </p:cNvPr>
          <p:cNvPicPr preferRelativeResize="0"/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5FC23C-D0F4-D33F-4E33-0C5669F76F68}"/>
              </a:ext>
            </a:extLst>
          </p:cNvPr>
          <p:cNvCxnSpPr>
            <a:cxnSpLocks/>
          </p:cNvCxnSpPr>
          <p:nvPr userDrawn="1"/>
        </p:nvCxnSpPr>
        <p:spPr>
          <a:xfrm flipV="1">
            <a:off x="47500" y="43543"/>
            <a:ext cx="0" cy="6770914"/>
          </a:xfrm>
          <a:prstGeom prst="line">
            <a:avLst/>
          </a:prstGeom>
          <a:ln w="12700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56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1_Left-Title-3D-1">
    <p:bg>
      <p:bgPr>
        <a:solidFill>
          <a:schemeClr val="bg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orange and white objects&#10;&#10;Description automatically generated">
            <a:extLst>
              <a:ext uri="{FF2B5EF4-FFF2-40B4-BE49-F238E27FC236}">
                <a16:creationId xmlns:a16="http://schemas.microsoft.com/office/drawing/2014/main" id="{8EB221C9-844F-B206-15C2-6D6D3684D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7316" r="31043" b="10070"/>
          <a:stretch/>
        </p:blipFill>
        <p:spPr>
          <a:xfrm>
            <a:off x="4790208" y="0"/>
            <a:ext cx="7401791" cy="6858000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486AA80E-E3D3-C4FE-3F71-02CE5CF3F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345" y="1964058"/>
            <a:ext cx="5846761" cy="3091063"/>
          </a:xfrm>
        </p:spPr>
        <p:txBody>
          <a:bodyPr lIns="0" rIns="0" bIns="0" anchor="ctr">
            <a:normAutofit/>
          </a:bodyPr>
          <a:lstStyle>
            <a:lvl1pPr algn="l">
              <a:defRPr sz="5500" b="0" i="0">
                <a:solidFill>
                  <a:schemeClr val="tx2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A long title statement can go here.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6B19BA-10B3-287C-C325-646856E57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345" y="1369261"/>
            <a:ext cx="2043546" cy="38166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EAD264-7E74-93B0-91D0-E8FB67FD62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345" y="5055122"/>
            <a:ext cx="5846762" cy="6641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en-US"/>
              <a:t>Short description can go here.</a:t>
            </a:r>
          </a:p>
        </p:txBody>
      </p:sp>
    </p:spTree>
    <p:extLst>
      <p:ext uri="{BB962C8B-B14F-4D97-AF65-F5344CB8AC3E}">
        <p14:creationId xmlns:p14="http://schemas.microsoft.com/office/powerpoint/2010/main" val="808453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8_Quote-Dark-Mode">
    <p:bg>
      <p:bgPr>
        <a:gradFill>
          <a:gsLst>
            <a:gs pos="0">
              <a:srgbClr val="4D0E68"/>
            </a:gs>
            <a:gs pos="68000">
              <a:schemeClr val="accent1"/>
            </a:gs>
          </a:gsLst>
          <a:lin ang="2700000" scaled="1"/>
        </a:gra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35F47C-B5EB-5508-E4A9-5F59FA685C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750" y="717597"/>
            <a:ext cx="9588500" cy="4825824"/>
          </a:xfrm>
        </p:spPr>
        <p:txBody>
          <a:bodyPr anchor="ctr">
            <a:normAutofit/>
          </a:bodyPr>
          <a:lstStyle>
            <a:lvl1pPr>
              <a:defRPr sz="4500" b="0" i="0">
                <a:gradFill flip="none" rotWithShape="1"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47000">
                      <a:schemeClr val="accent2"/>
                    </a:gs>
                    <a:gs pos="100000">
                      <a:schemeClr val="accent3"/>
                    </a:gs>
                  </a:gsLst>
                  <a:lin ang="4200000" scaled="0"/>
                  <a:tileRect/>
                </a:gradFill>
                <a:latin typeface="Montserrat Medium" pitchFamily="2" charset="77"/>
              </a:defRPr>
            </a:lvl1pPr>
            <a:lvl2pPr>
              <a:defRPr sz="4500" b="0" i="0">
                <a:latin typeface="Montserrat Medium" pitchFamily="2" charset="77"/>
              </a:defRPr>
            </a:lvl2pPr>
            <a:lvl3pPr>
              <a:defRPr sz="4500" b="0" i="0">
                <a:latin typeface="Montserrat Medium" pitchFamily="2" charset="77"/>
              </a:defRPr>
            </a:lvl3pPr>
            <a:lvl4pPr>
              <a:defRPr sz="4500" b="0" i="0">
                <a:latin typeface="Montserrat Medium" pitchFamily="2" charset="77"/>
              </a:defRPr>
            </a:lvl4pPr>
            <a:lvl5pPr>
              <a:defRPr sz="45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Quote goes here.</a:t>
            </a:r>
          </a:p>
        </p:txBody>
      </p:sp>
      <p:pic>
        <p:nvPicPr>
          <p:cNvPr id="8" name="Google Shape;1097;p15">
            <a:extLst>
              <a:ext uri="{FF2B5EF4-FFF2-40B4-BE49-F238E27FC236}">
                <a16:creationId xmlns:a16="http://schemas.microsoft.com/office/drawing/2014/main" id="{B8F31822-B651-A701-7224-DC48622F1CC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7E27949-55C3-0E18-CB4D-1FEACE75F0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2950" y="5557913"/>
            <a:ext cx="7607300" cy="365125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Name of Person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B5EC501-585E-AAB7-43C0-95548F4187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82950" y="5889218"/>
            <a:ext cx="7607300" cy="365125"/>
          </a:xfrm>
        </p:spPr>
        <p:txBody>
          <a:bodyPr/>
          <a:lstStyle>
            <a:lvl1pPr algn="r">
              <a:defRPr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Title/Company</a:t>
            </a:r>
          </a:p>
        </p:txBody>
      </p:sp>
    </p:spTree>
    <p:extLst>
      <p:ext uri="{BB962C8B-B14F-4D97-AF65-F5344CB8AC3E}">
        <p14:creationId xmlns:p14="http://schemas.microsoft.com/office/powerpoint/2010/main" val="828070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-Slide-Cut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61BCBAB7-C293-7DEB-4079-214F70986DDE}"/>
              </a:ext>
            </a:extLst>
          </p:cNvPr>
          <p:cNvSpPr/>
          <p:nvPr userDrawn="1"/>
        </p:nvSpPr>
        <p:spPr>
          <a:xfrm>
            <a:off x="6431973" y="2805545"/>
            <a:ext cx="5760027" cy="4052455"/>
          </a:xfrm>
          <a:custGeom>
            <a:avLst/>
            <a:gdLst>
              <a:gd name="connsiteX0" fmla="*/ 329384 w 5760027"/>
              <a:gd name="connsiteY0" fmla="*/ 0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0 w 5760027"/>
              <a:gd name="connsiteY7" fmla="*/ 329384 h 4052455"/>
              <a:gd name="connsiteX8" fmla="*/ 329384 w 5760027"/>
              <a:gd name="connsiteY8" fmla="*/ 0 h 4052455"/>
              <a:gd name="connsiteX0" fmla="*/ 329384 w 5760027"/>
              <a:gd name="connsiteY0" fmla="*/ 0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29384 w 5760027"/>
              <a:gd name="connsiteY8" fmla="*/ 0 h 4052455"/>
              <a:gd name="connsiteX0" fmla="*/ 318993 w 5760027"/>
              <a:gd name="connsiteY0" fmla="*/ 654627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18993 w 5760027"/>
              <a:gd name="connsiteY8" fmla="*/ 654627 h 4052455"/>
              <a:gd name="connsiteX0" fmla="*/ 318993 w 5760027"/>
              <a:gd name="connsiteY0" fmla="*/ 602672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18993 w 5760027"/>
              <a:gd name="connsiteY8" fmla="*/ 602672 h 4052455"/>
              <a:gd name="connsiteX0" fmla="*/ 318993 w 5760027"/>
              <a:gd name="connsiteY0" fmla="*/ 602672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18993 w 5760027"/>
              <a:gd name="connsiteY8" fmla="*/ 602672 h 4052455"/>
              <a:gd name="connsiteX0" fmla="*/ 318993 w 5760027"/>
              <a:gd name="connsiteY0" fmla="*/ 602672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046356 h 4052455"/>
              <a:gd name="connsiteX8" fmla="*/ 318993 w 5760027"/>
              <a:gd name="connsiteY8" fmla="*/ 602672 h 4052455"/>
              <a:gd name="connsiteX0" fmla="*/ 318993 w 5760027"/>
              <a:gd name="connsiteY0" fmla="*/ 602672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316520 h 4052455"/>
              <a:gd name="connsiteX8" fmla="*/ 318993 w 5760027"/>
              <a:gd name="connsiteY8" fmla="*/ 602672 h 4052455"/>
              <a:gd name="connsiteX0" fmla="*/ 308602 w 5760027"/>
              <a:gd name="connsiteY0" fmla="*/ 841663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316520 h 4052455"/>
              <a:gd name="connsiteX8" fmla="*/ 308602 w 5760027"/>
              <a:gd name="connsiteY8" fmla="*/ 841663 h 4052455"/>
              <a:gd name="connsiteX0" fmla="*/ 308602 w 5760027"/>
              <a:gd name="connsiteY0" fmla="*/ 841663 h 4052455"/>
              <a:gd name="connsiteX1" fmla="*/ 5430643 w 5760027"/>
              <a:gd name="connsiteY1" fmla="*/ 0 h 4052455"/>
              <a:gd name="connsiteX2" fmla="*/ 5760027 w 5760027"/>
              <a:gd name="connsiteY2" fmla="*/ 329384 h 4052455"/>
              <a:gd name="connsiteX3" fmla="*/ 5760027 w 5760027"/>
              <a:gd name="connsiteY3" fmla="*/ 4052455 h 4052455"/>
              <a:gd name="connsiteX4" fmla="*/ 5760027 w 5760027"/>
              <a:gd name="connsiteY4" fmla="*/ 4052455 h 4052455"/>
              <a:gd name="connsiteX5" fmla="*/ 0 w 5760027"/>
              <a:gd name="connsiteY5" fmla="*/ 4052455 h 4052455"/>
              <a:gd name="connsiteX6" fmla="*/ 0 w 5760027"/>
              <a:gd name="connsiteY6" fmla="*/ 4052455 h 4052455"/>
              <a:gd name="connsiteX7" fmla="*/ 10391 w 5760027"/>
              <a:gd name="connsiteY7" fmla="*/ 1316520 h 4052455"/>
              <a:gd name="connsiteX8" fmla="*/ 308602 w 5760027"/>
              <a:gd name="connsiteY8" fmla="*/ 841663 h 40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027" h="4052455">
                <a:moveTo>
                  <a:pt x="308602" y="841663"/>
                </a:moveTo>
                <a:lnTo>
                  <a:pt x="5430643" y="0"/>
                </a:lnTo>
                <a:cubicBezTo>
                  <a:pt x="5612557" y="0"/>
                  <a:pt x="5760027" y="147470"/>
                  <a:pt x="5760027" y="329384"/>
                </a:cubicBezTo>
                <a:lnTo>
                  <a:pt x="5760027" y="4052455"/>
                </a:lnTo>
                <a:lnTo>
                  <a:pt x="5760027" y="4052455"/>
                </a:lnTo>
                <a:lnTo>
                  <a:pt x="0" y="4052455"/>
                </a:lnTo>
                <a:lnTo>
                  <a:pt x="0" y="4052455"/>
                </a:lnTo>
                <a:cubicBezTo>
                  <a:pt x="0" y="2811431"/>
                  <a:pt x="10391" y="2557544"/>
                  <a:pt x="10391" y="1316520"/>
                </a:cubicBezTo>
                <a:cubicBezTo>
                  <a:pt x="10391" y="1134606"/>
                  <a:pt x="33170" y="904009"/>
                  <a:pt x="308602" y="841663"/>
                </a:cubicBezTo>
                <a:close/>
              </a:path>
            </a:pathLst>
          </a:custGeom>
          <a:gradFill flip="none" rotWithShape="1">
            <a:gsLst>
              <a:gs pos="0">
                <a:srgbClr val="FFAB2F"/>
              </a:gs>
              <a:gs pos="83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28A9C-ECAF-F913-841E-1C9627B4F5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516" y="549117"/>
            <a:ext cx="1466953" cy="273977"/>
          </a:xfrm>
          <a:prstGeom prst="rect">
            <a:avLst/>
          </a:prstGeom>
        </p:spPr>
      </p:pic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6F8B24A7-A458-B578-8220-A054A663A5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1973" y="1060174"/>
            <a:ext cx="5773279" cy="579782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0453B78-576A-7911-BB8C-E6C49C2C7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516" y="3206908"/>
            <a:ext cx="4676332" cy="31019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1A4EDD1-0472-8A61-B9DC-769C9637C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16" y="1060175"/>
            <a:ext cx="4676332" cy="194765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755463-3BA8-D96F-9368-78E155027E63}"/>
              </a:ext>
            </a:extLst>
          </p:cNvPr>
          <p:cNvSpPr/>
          <p:nvPr userDrawn="1"/>
        </p:nvSpPr>
        <p:spPr>
          <a:xfrm>
            <a:off x="11434484" y="234492"/>
            <a:ext cx="662152" cy="629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1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-Slide-3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orange and clear squares&#10;&#10;Description automatically generated">
            <a:extLst>
              <a:ext uri="{FF2B5EF4-FFF2-40B4-BE49-F238E27FC236}">
                <a16:creationId xmlns:a16="http://schemas.microsoft.com/office/drawing/2014/main" id="{BDFFAA71-8FF9-1C44-DDB5-988392F6F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44" t="-7509" r="26156" b="10421"/>
          <a:stretch/>
        </p:blipFill>
        <p:spPr>
          <a:xfrm>
            <a:off x="2204544" y="199696"/>
            <a:ext cx="9987455" cy="6658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0C577C-6AD6-4017-83EF-8E0BFFB0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16" y="1597266"/>
            <a:ext cx="5254151" cy="208425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5B295F6-54F8-E2EB-D56E-67E80F266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516" y="3684184"/>
            <a:ext cx="5254151" cy="2084258"/>
          </a:xfrm>
        </p:spPr>
        <p:txBody>
          <a:bodyPr anchor="t">
            <a:norm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9800B-86A3-1F26-57F4-1CF2460CDF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516" y="549117"/>
            <a:ext cx="1466953" cy="2739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07352C-1B7B-001D-C4B6-0FF9C473E54F}"/>
              </a:ext>
            </a:extLst>
          </p:cNvPr>
          <p:cNvSpPr/>
          <p:nvPr userDrawn="1"/>
        </p:nvSpPr>
        <p:spPr>
          <a:xfrm>
            <a:off x="11351172" y="304800"/>
            <a:ext cx="756745" cy="5182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9_End-Slide-Dark-Mode">
    <p:bg>
      <p:bgPr>
        <a:gradFill flip="none" rotWithShape="1">
          <a:gsLst>
            <a:gs pos="0">
              <a:srgbClr val="4D0E68"/>
            </a:gs>
            <a:gs pos="68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>
            <a:extLst>
              <a:ext uri="{FF2B5EF4-FFF2-40B4-BE49-F238E27FC236}">
                <a16:creationId xmlns:a16="http://schemas.microsoft.com/office/drawing/2014/main" id="{486AA80E-E3D3-C4FE-3F71-02CE5CF3F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092" y="2265393"/>
            <a:ext cx="10113817" cy="2098789"/>
          </a:xfrm>
        </p:spPr>
        <p:txBody>
          <a:bodyPr lIns="0" rIns="0" bIns="0" anchor="ctr">
            <a:noAutofit/>
          </a:bodyPr>
          <a:lstStyle>
            <a:lvl1pPr algn="ctr">
              <a:defRPr sz="10000" b="0" i="0">
                <a:gradFill>
                  <a:gsLst>
                    <a:gs pos="0">
                      <a:srgbClr val="FFAB2F"/>
                    </a:gs>
                    <a:gs pos="47000">
                      <a:schemeClr val="accent2"/>
                    </a:gs>
                    <a:gs pos="100000">
                      <a:schemeClr val="accent5">
                        <a:lumMod val="20000"/>
                        <a:lumOff val="80000"/>
                      </a:schemeClr>
                    </a:gs>
                  </a:gsLst>
                  <a:lin ang="0" scaled="1"/>
                </a:gradFill>
                <a:latin typeface="Montserrat Medium" pitchFamily="2" charset="77"/>
              </a:defRPr>
            </a:lvl1pPr>
          </a:lstStyle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585911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ase-Study-With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8EA5764-8475-8A74-B6FB-625C30B5E094}"/>
              </a:ext>
            </a:extLst>
          </p:cNvPr>
          <p:cNvSpPr/>
          <p:nvPr userDrawn="1"/>
        </p:nvSpPr>
        <p:spPr>
          <a:xfrm rot="5400000">
            <a:off x="-1437421" y="1433372"/>
            <a:ext cx="6862053" cy="3987207"/>
          </a:xfrm>
          <a:prstGeom prst="round2SameRect">
            <a:avLst>
              <a:gd name="adj1" fmla="val 8594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50430-72F6-45EA-8CF7-9E17F850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769" y="737419"/>
            <a:ext cx="7456409" cy="758233"/>
          </a:xfrm>
        </p:spPr>
        <p:txBody>
          <a:bodyPr>
            <a:noAutofit/>
          </a:bodyPr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peaker 1 bg">
            <a:extLst>
              <a:ext uri="{FF2B5EF4-FFF2-40B4-BE49-F238E27FC236}">
                <a16:creationId xmlns:a16="http://schemas.microsoft.com/office/drawing/2014/main" id="{A3A60617-B22F-43C1-A98D-D0CA4D9BADB9}"/>
              </a:ext>
            </a:extLst>
          </p:cNvPr>
          <p:cNvSpPr>
            <a:spLocks noChangeAspect="1"/>
          </p:cNvSpPr>
          <p:nvPr userDrawn="1"/>
        </p:nvSpPr>
        <p:spPr>
          <a:xfrm>
            <a:off x="566289" y="4824512"/>
            <a:ext cx="1188654" cy="1178109"/>
          </a:xfrm>
          <a:custGeom>
            <a:avLst/>
            <a:gdLst>
              <a:gd name="connsiteX0" fmla="*/ 1210412 w 1450562"/>
              <a:gd name="connsiteY0" fmla="*/ 1409656 h 1409767"/>
              <a:gd name="connsiteX1" fmla="*/ 239815 w 1450562"/>
              <a:gd name="connsiteY1" fmla="*/ 1409656 h 1409767"/>
              <a:gd name="connsiteX2" fmla="*/ -311 w 1450562"/>
              <a:gd name="connsiteY2" fmla="*/ 1169530 h 1409767"/>
              <a:gd name="connsiteX3" fmla="*/ -311 w 1450562"/>
              <a:gd name="connsiteY3" fmla="*/ 393624 h 1409767"/>
              <a:gd name="connsiteX4" fmla="*/ 202477 w 1450562"/>
              <a:gd name="connsiteY4" fmla="*/ 156451 h 1409767"/>
              <a:gd name="connsiteX5" fmla="*/ 1172979 w 1450562"/>
              <a:gd name="connsiteY5" fmla="*/ 2813 h 1409767"/>
              <a:gd name="connsiteX6" fmla="*/ 1447366 w 1450562"/>
              <a:gd name="connsiteY6" fmla="*/ 202905 h 1409767"/>
              <a:gd name="connsiteX7" fmla="*/ 1450252 w 1450562"/>
              <a:gd name="connsiteY7" fmla="*/ 239986 h 1409767"/>
              <a:gd name="connsiteX8" fmla="*/ 1450252 w 1450562"/>
              <a:gd name="connsiteY8" fmla="*/ 1169530 h 1409767"/>
              <a:gd name="connsiteX9" fmla="*/ 1210412 w 1450562"/>
              <a:gd name="connsiteY9" fmla="*/ 1409656 h 14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50562" h="1409767">
                <a:moveTo>
                  <a:pt x="1210412" y="1409656"/>
                </a:moveTo>
                <a:lnTo>
                  <a:pt x="239815" y="1409656"/>
                </a:lnTo>
                <a:cubicBezTo>
                  <a:pt x="107198" y="1409656"/>
                  <a:pt x="-311" y="1302147"/>
                  <a:pt x="-311" y="1169530"/>
                </a:cubicBezTo>
                <a:lnTo>
                  <a:pt x="-311" y="393624"/>
                </a:lnTo>
                <a:cubicBezTo>
                  <a:pt x="-292" y="275438"/>
                  <a:pt x="85719" y="174825"/>
                  <a:pt x="202477" y="156451"/>
                </a:cubicBezTo>
                <a:lnTo>
                  <a:pt x="1172979" y="2813"/>
                </a:lnTo>
                <a:cubicBezTo>
                  <a:pt x="1304005" y="-17704"/>
                  <a:pt x="1426849" y="71879"/>
                  <a:pt x="1447366" y="202905"/>
                </a:cubicBezTo>
                <a:cubicBezTo>
                  <a:pt x="1449280" y="215173"/>
                  <a:pt x="1450252" y="227565"/>
                  <a:pt x="1450252" y="239986"/>
                </a:cubicBezTo>
                <a:lnTo>
                  <a:pt x="1450252" y="1169530"/>
                </a:lnTo>
                <a:cubicBezTo>
                  <a:pt x="1450252" y="1302033"/>
                  <a:pt x="1342914" y="1409494"/>
                  <a:pt x="1210412" y="1409656"/>
                </a:cubicBez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100000">
                <a:schemeClr val="accent2"/>
              </a:gs>
            </a:gsLst>
            <a:lin ang="27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C92612-FE30-4B51-B871-554AEC1FA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289" y="2186257"/>
            <a:ext cx="228600" cy="18097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3190AC-825F-4BD4-8F7A-9BC696447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1769" y="1798776"/>
            <a:ext cx="4490052" cy="4018822"/>
          </a:xfrm>
        </p:spPr>
        <p:txBody>
          <a:bodyPr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000">
                <a:solidFill>
                  <a:schemeClr val="tx2"/>
                </a:solidFill>
              </a:defRPr>
            </a:lvl3pPr>
            <a:lvl4pPr marL="169863" indent="-169863">
              <a:lnSpc>
                <a:spcPct val="100000"/>
              </a:lnSpc>
              <a:defRPr sz="1000">
                <a:solidFill>
                  <a:schemeClr val="tx2"/>
                </a:solidFill>
              </a:defRPr>
            </a:lvl4pPr>
            <a:lvl5pPr marL="346075" indent="-176213">
              <a:lnSpc>
                <a:spcPct val="100000"/>
              </a:lnSpc>
              <a:buFontTx/>
              <a:buChar char="–"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F163264-DE74-415A-B116-B20B35ECB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39297" y="1798775"/>
            <a:ext cx="2468880" cy="4018821"/>
          </a:xfrm>
        </p:spPr>
        <p:txBody>
          <a:bodyPr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Proxima Nova" panose="02000506030000020004" pitchFamily="2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000">
                <a:solidFill>
                  <a:schemeClr val="tx2"/>
                </a:solidFill>
                <a:latin typeface="Proxima Nova" panose="02000506030000020004" pitchFamily="2" charset="0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400" b="1">
                <a:solidFill>
                  <a:schemeClr val="tx2"/>
                </a:solidFill>
                <a:latin typeface="Proxima Nova" panose="02000506030000020004" pitchFamily="2" charset="0"/>
              </a:defRPr>
            </a:lvl4pPr>
            <a:lvl5pPr marL="0" indent="0">
              <a:lnSpc>
                <a:spcPct val="100000"/>
              </a:lnSpc>
              <a:buFontTx/>
              <a:buNone/>
              <a:defRPr sz="1000">
                <a:solidFill>
                  <a:schemeClr val="tx2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A439EC4-37F4-4E50-A1B6-CCB5ABBC04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79872" y="5592098"/>
            <a:ext cx="1582823" cy="41052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AADB722-4712-40AE-B352-71F7070CFC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6289" y="2468959"/>
            <a:ext cx="2749548" cy="1611306"/>
          </a:xfrm>
        </p:spPr>
        <p:txBody>
          <a:bodyPr/>
          <a:lstStyle>
            <a:lvl1pPr>
              <a:lnSpc>
                <a:spcPct val="120000"/>
              </a:lnSpc>
              <a:defRPr sz="10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buNone/>
              <a:defRPr sz="1000" b="0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Tx/>
              <a:buNone/>
              <a:defRPr sz="1000" b="0">
                <a:solidFill>
                  <a:schemeClr val="tx2"/>
                </a:solidFill>
                <a:latin typeface="+mn-lt"/>
              </a:defRPr>
            </a:lvl3pPr>
            <a:lvl4pPr marL="169863" indent="-169863">
              <a:lnSpc>
                <a:spcPct val="120000"/>
              </a:lnSpc>
              <a:defRPr sz="1000" b="0">
                <a:solidFill>
                  <a:schemeClr val="tx2"/>
                </a:solidFill>
                <a:latin typeface="+mn-lt"/>
              </a:defRPr>
            </a:lvl4pPr>
            <a:lvl5pPr marL="346075" indent="-176213">
              <a:lnSpc>
                <a:spcPct val="120000"/>
              </a:lnSpc>
              <a:buFontTx/>
              <a:buChar char="–"/>
              <a:defRPr sz="10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AAC3CA0-8DD6-406C-853F-2180956720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289" y="717597"/>
            <a:ext cx="2749547" cy="793202"/>
          </a:xfrm>
        </p:spPr>
        <p:txBody>
          <a:bodyPr anchor="ctr"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roxima Nova" panose="020B0604020202020204" pitchFamily="34" charset="0"/>
              <a:buNone/>
              <a:tabLst/>
              <a:defRPr/>
            </a:pPr>
            <a:r>
              <a:rPr lang="en-US"/>
              <a:t>Customer Logo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59D08BA-E43D-4EC0-B0A0-70CC244E998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879872" y="5237334"/>
            <a:ext cx="1582823" cy="334801"/>
          </a:xfrm>
        </p:spPr>
        <p:txBody>
          <a:bodyPr tIns="0" bIns="0" anchor="b"/>
          <a:lstStyle>
            <a:lvl1pPr marL="0" indent="0">
              <a:lnSpc>
                <a:spcPct val="100000"/>
              </a:lnSpc>
              <a:buNone/>
              <a:defRPr lang="en-US" sz="8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45AAE30-F170-4B8E-BDFB-77ACF6ED9DA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51769" y="6498456"/>
            <a:ext cx="1582823" cy="220011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Industry type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C386095-BC23-4314-A356-5D1427D337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51769" y="6369087"/>
            <a:ext cx="1582823" cy="12995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Industry type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32AE3D4-37CE-4844-9A7C-181D7F9B0F9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6498456"/>
            <a:ext cx="1582823" cy="220011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City, State, Country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B8592A4-ACD7-41C2-BB88-77BF7349BC0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095998" y="6369087"/>
            <a:ext cx="1582823" cy="12995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HEADQUARTERS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93F4234-BC28-490F-A8AF-FF1506F8423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950409" y="6498456"/>
            <a:ext cx="1582823" cy="220011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5C1A95F-045D-4D50-9749-7073A718D47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950407" y="6369087"/>
            <a:ext cx="1582823" cy="12995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COMPANY SIZE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9998A71-E03A-4D03-8CE1-D34E499131C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823981" y="6498457"/>
            <a:ext cx="1884198" cy="21901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Integration and services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9668550-FFBB-48DF-90A5-2A7ED83DE995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823979" y="6369087"/>
            <a:ext cx="1884198" cy="129365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Integration &amp; services</a:t>
            </a:r>
          </a:p>
        </p:txBody>
      </p:sp>
      <p:pic>
        <p:nvPicPr>
          <p:cNvPr id="30" name="Seismic Logomark" hidden="1">
            <a:extLst>
              <a:ext uri="{FF2B5EF4-FFF2-40B4-BE49-F238E27FC236}">
                <a16:creationId xmlns:a16="http://schemas.microsoft.com/office/drawing/2014/main" id="{E1A72037-22BD-45F8-B7F2-82CEF9DF59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9849" y="6489700"/>
            <a:ext cx="284607" cy="284607"/>
          </a:xfrm>
          <a:prstGeom prst="rect">
            <a:avLst/>
          </a:prstGeom>
        </p:spPr>
      </p:pic>
      <p:pic>
        <p:nvPicPr>
          <p:cNvPr id="32" name="Google Shape;1097;p15">
            <a:extLst>
              <a:ext uri="{FF2B5EF4-FFF2-40B4-BE49-F238E27FC236}">
                <a16:creationId xmlns:a16="http://schemas.microsoft.com/office/drawing/2014/main" id="{C0C2F9BA-527E-6E57-A433-239CC4C773C5}"/>
              </a:ext>
            </a:extLst>
          </p:cNvPr>
          <p:cNvPicPr preferRelativeResize="0"/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3B5DE065-7BEC-63ED-A375-209ACD9B17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6525" y="4625277"/>
            <a:ext cx="1188418" cy="1378104"/>
          </a:xfrm>
          <a:prstGeom prst="roundRect">
            <a:avLst>
              <a:gd name="adj" fmla="val 16702"/>
            </a:avLst>
          </a:prstGeom>
          <a:noFill/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EECF12-5D05-E706-6C5A-AC2D783FBF4B}"/>
              </a:ext>
            </a:extLst>
          </p:cNvPr>
          <p:cNvCxnSpPr>
            <a:cxnSpLocks/>
          </p:cNvCxnSpPr>
          <p:nvPr userDrawn="1"/>
        </p:nvCxnSpPr>
        <p:spPr>
          <a:xfrm flipH="1">
            <a:off x="4251769" y="6240366"/>
            <a:ext cx="7456408" cy="0"/>
          </a:xfrm>
          <a:prstGeom prst="line">
            <a:avLst/>
          </a:prstGeom>
          <a:ln w="1905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20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ase-Study-With-Quot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D2FA33E7-8D35-CA07-6DB0-003EADD9160E}"/>
              </a:ext>
            </a:extLst>
          </p:cNvPr>
          <p:cNvSpPr/>
          <p:nvPr userDrawn="1"/>
        </p:nvSpPr>
        <p:spPr>
          <a:xfrm rot="5400000">
            <a:off x="-1437421" y="1433372"/>
            <a:ext cx="6862053" cy="3987207"/>
          </a:xfrm>
          <a:prstGeom prst="round2SameRect">
            <a:avLst>
              <a:gd name="adj1" fmla="val 8594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50430-72F6-45EA-8CF7-9E17F850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769" y="737419"/>
            <a:ext cx="7456409" cy="75823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C92612-FE30-4B51-B871-554AEC1FA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536" y="2596922"/>
            <a:ext cx="228600" cy="18097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3190AC-825F-4BD4-8F7A-9BC696447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1769" y="1798776"/>
            <a:ext cx="4490052" cy="4018822"/>
          </a:xfrm>
        </p:spPr>
        <p:txBody>
          <a:bodyPr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Proxima Nova" panose="02000506030000020004" pitchFamily="2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000">
                <a:solidFill>
                  <a:schemeClr val="tx2"/>
                </a:solidFill>
                <a:latin typeface="Proxima Nova" panose="02000506030000020004" pitchFamily="2" charset="0"/>
              </a:defRPr>
            </a:lvl3pPr>
            <a:lvl4pPr marL="169863" indent="-169863">
              <a:lnSpc>
                <a:spcPct val="100000"/>
              </a:lnSpc>
              <a:defRPr sz="1000">
                <a:solidFill>
                  <a:schemeClr val="tx2"/>
                </a:solidFill>
                <a:latin typeface="Proxima Nova" panose="02000506030000020004" pitchFamily="2" charset="0"/>
              </a:defRPr>
            </a:lvl4pPr>
            <a:lvl5pPr marL="346075" indent="-176213">
              <a:lnSpc>
                <a:spcPct val="100000"/>
              </a:lnSpc>
              <a:buFontTx/>
              <a:buChar char="–"/>
              <a:defRPr sz="1000">
                <a:solidFill>
                  <a:schemeClr val="tx2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F163264-DE74-415A-B116-B20B35ECB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39297" y="1798775"/>
            <a:ext cx="2468880" cy="4018821"/>
          </a:xfrm>
        </p:spPr>
        <p:txBody>
          <a:bodyPr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Proxima Nova" panose="02000506030000020004" pitchFamily="2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000">
                <a:solidFill>
                  <a:schemeClr val="tx2"/>
                </a:solidFill>
                <a:latin typeface="Proxima Nova" panose="02000506030000020004" pitchFamily="2" charset="0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400" b="1">
                <a:solidFill>
                  <a:schemeClr val="tx2"/>
                </a:solidFill>
                <a:latin typeface="Proxima Nova" panose="02000506030000020004" pitchFamily="2" charset="0"/>
              </a:defRPr>
            </a:lvl4pPr>
            <a:lvl5pPr marL="0" indent="0">
              <a:lnSpc>
                <a:spcPct val="100000"/>
              </a:lnSpc>
              <a:buFontTx/>
              <a:buNone/>
              <a:defRPr sz="1000">
                <a:solidFill>
                  <a:schemeClr val="tx2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AADB722-4712-40AE-B352-71F7070CFC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4536" y="2805192"/>
            <a:ext cx="2749548" cy="3217247"/>
          </a:xfrm>
        </p:spPr>
        <p:txBody>
          <a:bodyPr/>
          <a:lstStyle>
            <a:lvl1pPr>
              <a:lnSpc>
                <a:spcPct val="120000"/>
              </a:lnSpc>
              <a:defRPr sz="10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buNone/>
              <a:defRPr sz="1000" b="0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Tx/>
              <a:buNone/>
              <a:defRPr sz="1000" b="0">
                <a:solidFill>
                  <a:schemeClr val="tx2"/>
                </a:solidFill>
                <a:latin typeface="+mn-lt"/>
              </a:defRPr>
            </a:lvl3pPr>
            <a:lvl4pPr marL="169863" indent="-169863">
              <a:lnSpc>
                <a:spcPct val="120000"/>
              </a:lnSpc>
              <a:defRPr sz="1000" b="0">
                <a:solidFill>
                  <a:schemeClr val="tx2"/>
                </a:solidFill>
                <a:latin typeface="+mn-lt"/>
              </a:defRPr>
            </a:lvl4pPr>
            <a:lvl5pPr marL="346075" indent="-176213">
              <a:lnSpc>
                <a:spcPct val="120000"/>
              </a:lnSpc>
              <a:buFontTx/>
              <a:buChar char="–"/>
              <a:defRPr sz="10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AAC3CA0-8DD6-406C-853F-2180956720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463" y="737419"/>
            <a:ext cx="2478087" cy="793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Customer Logo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45AAE30-F170-4B8E-BDFB-77ACF6ED9DA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51769" y="6498456"/>
            <a:ext cx="1582823" cy="220011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Industry type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C386095-BC23-4314-A356-5D1427D337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51769" y="6369087"/>
            <a:ext cx="1582823" cy="12995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Industry type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32AE3D4-37CE-4844-9A7C-181D7F9B0F9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6498456"/>
            <a:ext cx="1582823" cy="220011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City, State, Country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B8592A4-ACD7-41C2-BB88-77BF7349BC0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095998" y="6369087"/>
            <a:ext cx="1582823" cy="12995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HEADQUARTERS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93F4234-BC28-490F-A8AF-FF1506F8423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950409" y="6498456"/>
            <a:ext cx="1582823" cy="220011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5C1A95F-045D-4D50-9749-7073A718D47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950407" y="6369087"/>
            <a:ext cx="1582823" cy="12995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COMPANY SIZE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9998A71-E03A-4D03-8CE1-D34E499131C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823981" y="6498457"/>
            <a:ext cx="1884198" cy="21901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Integration and services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9668550-FFBB-48DF-90A5-2A7ED83DE995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823979" y="6369087"/>
            <a:ext cx="1884198" cy="129365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Integration &amp; services</a:t>
            </a:r>
          </a:p>
        </p:txBody>
      </p:sp>
      <p:pic>
        <p:nvPicPr>
          <p:cNvPr id="20" name="Google Shape;1097;p15">
            <a:extLst>
              <a:ext uri="{FF2B5EF4-FFF2-40B4-BE49-F238E27FC236}">
                <a16:creationId xmlns:a16="http://schemas.microsoft.com/office/drawing/2014/main" id="{6FC91696-A864-0801-250D-63215E6DF0C6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A1894E-3E40-0B06-08A2-5F3C492C08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251769" y="6240366"/>
            <a:ext cx="7456408" cy="0"/>
          </a:xfrm>
          <a:prstGeom prst="line">
            <a:avLst/>
          </a:prstGeom>
          <a:ln w="1905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3308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ase-Study-Quote-Cloud-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A22ED33C-427B-F019-6564-D967BB1BF013}"/>
              </a:ext>
            </a:extLst>
          </p:cNvPr>
          <p:cNvSpPr/>
          <p:nvPr userDrawn="1"/>
        </p:nvSpPr>
        <p:spPr>
          <a:xfrm rot="10800000">
            <a:off x="5627" y="0"/>
            <a:ext cx="3509100" cy="4168264"/>
          </a:xfrm>
          <a:prstGeom prst="round2SameRect">
            <a:avLst>
              <a:gd name="adj1" fmla="val 866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3190AC-825F-4BD4-8F7A-9BC696447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1521" y="1214067"/>
            <a:ext cx="4469146" cy="5199114"/>
          </a:xfrm>
        </p:spPr>
        <p:txBody>
          <a:bodyPr/>
          <a:lstStyle>
            <a:lvl1pPr>
              <a:lnSpc>
                <a:spcPct val="100000"/>
              </a:lnSpc>
              <a:defRPr sz="1400"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Proxima Nova" panose="02000506030000020004" pitchFamily="2" charset="0"/>
              </a:defRPr>
            </a:lvl2pPr>
            <a:lvl3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  <a:latin typeface="Proxima Nova" panose="02000506030000020004" pitchFamily="2" charset="0"/>
              </a:defRPr>
            </a:lvl3pPr>
            <a:lvl4pPr marL="169863" indent="-169863">
              <a:lnSpc>
                <a:spcPct val="100000"/>
              </a:lnSpc>
              <a:defRPr sz="900">
                <a:solidFill>
                  <a:schemeClr val="tx2"/>
                </a:solidFill>
                <a:latin typeface="Proxima Nova" panose="02000506030000020004" pitchFamily="2" charset="0"/>
              </a:defRPr>
            </a:lvl4pPr>
            <a:lvl5pPr marL="346075" indent="-176213">
              <a:lnSpc>
                <a:spcPct val="100000"/>
              </a:lnSpc>
              <a:buFontTx/>
              <a:buChar char="–"/>
              <a:defRPr sz="900">
                <a:solidFill>
                  <a:schemeClr val="tx2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F163264-DE74-415A-B116-B20B35ECB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39297" y="1214068"/>
            <a:ext cx="2468880" cy="1836206"/>
          </a:xfrm>
        </p:spPr>
        <p:txBody>
          <a:bodyPr/>
          <a:lstStyle>
            <a:lvl1pPr>
              <a:lnSpc>
                <a:spcPct val="100000"/>
              </a:lnSpc>
              <a:defRPr sz="28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0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A4F1AA6-551E-4708-BC19-C2DD396491E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97583" y="4620197"/>
            <a:ext cx="2217763" cy="220011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Industry type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4C13297-5870-472F-ABB3-57E82A2D472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97583" y="4490828"/>
            <a:ext cx="2217763" cy="12995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Industry type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8F0546E-8D28-46D0-87FB-775B136F698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97585" y="5089490"/>
            <a:ext cx="2217761" cy="220011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City, State, Country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B220CD0-B3EF-4548-B4AA-A24D370C20D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7583" y="4960121"/>
            <a:ext cx="2217761" cy="12995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HEADQUARTERS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5DA0598-6F09-479C-A476-584F45443D7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97586" y="5558198"/>
            <a:ext cx="2217758" cy="220011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F9E103F-79A6-49D9-AC0C-B1E60F54026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97584" y="5428829"/>
            <a:ext cx="2217758" cy="12995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COMPANY SIZE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C69DF148-DA63-4B90-B3B2-0F5F09512239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97585" y="6036948"/>
            <a:ext cx="2217757" cy="21901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rgbClr val="584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Integration and services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BCBAF84-684A-4102-9DFF-2183FC9A06C7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97583" y="5907578"/>
            <a:ext cx="2217757" cy="129365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lang="en-US" sz="800" b="1" kern="1200" cap="all" baseline="0">
                <a:solidFill>
                  <a:srgbClr val="58405D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Integration &amp; services</a:t>
            </a:r>
          </a:p>
        </p:txBody>
      </p:sp>
      <p:sp>
        <p:nvSpPr>
          <p:cNvPr id="40" name="Picture Placeholder 18">
            <a:extLst>
              <a:ext uri="{FF2B5EF4-FFF2-40B4-BE49-F238E27FC236}">
                <a16:creationId xmlns:a16="http://schemas.microsoft.com/office/drawing/2014/main" id="{CA670B44-CEF6-4108-B8B8-2679F22720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7583" y="602038"/>
            <a:ext cx="2478087" cy="793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Customer Logo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7B80B523-1DDC-4B3A-8DCF-EBC95BE53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297" y="3627013"/>
            <a:ext cx="228600" cy="180975"/>
          </a:xfrm>
          <a:prstGeom prst="rect">
            <a:avLst/>
          </a:prstGeom>
        </p:spPr>
      </p:pic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0FB7471-B8A8-4FF3-A751-376200A78A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9297" y="3835284"/>
            <a:ext cx="2468880" cy="1474218"/>
          </a:xfrm>
        </p:spPr>
        <p:txBody>
          <a:bodyPr/>
          <a:lstStyle>
            <a:lvl1pPr>
              <a:lnSpc>
                <a:spcPct val="120000"/>
              </a:lnSpc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buNone/>
              <a:defRPr sz="900" b="0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Tx/>
              <a:buNone/>
              <a:defRPr sz="900" b="0">
                <a:solidFill>
                  <a:schemeClr val="tx2"/>
                </a:solidFill>
                <a:latin typeface="+mn-lt"/>
              </a:defRPr>
            </a:lvl3pPr>
            <a:lvl4pPr marL="169863" indent="-169863">
              <a:lnSpc>
                <a:spcPct val="120000"/>
              </a:lnSpc>
              <a:defRPr sz="900" b="0">
                <a:solidFill>
                  <a:schemeClr val="tx2"/>
                </a:solidFill>
                <a:latin typeface="+mn-lt"/>
              </a:defRPr>
            </a:lvl4pPr>
            <a:lvl5pPr marL="346075" indent="-176213">
              <a:lnSpc>
                <a:spcPct val="120000"/>
              </a:lnSpc>
              <a:buFontTx/>
              <a:buChar char="–"/>
              <a:defRPr sz="900" b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Speaker 1 bg">
            <a:extLst>
              <a:ext uri="{FF2B5EF4-FFF2-40B4-BE49-F238E27FC236}">
                <a16:creationId xmlns:a16="http://schemas.microsoft.com/office/drawing/2014/main" id="{D0E71843-8468-4422-A81B-1AF829FE2A26}"/>
              </a:ext>
            </a:extLst>
          </p:cNvPr>
          <p:cNvSpPr>
            <a:spLocks noChangeAspect="1"/>
          </p:cNvSpPr>
          <p:nvPr userDrawn="1"/>
        </p:nvSpPr>
        <p:spPr>
          <a:xfrm>
            <a:off x="9216331" y="5643643"/>
            <a:ext cx="784093" cy="777137"/>
          </a:xfrm>
          <a:custGeom>
            <a:avLst/>
            <a:gdLst>
              <a:gd name="connsiteX0" fmla="*/ 1210412 w 1450562"/>
              <a:gd name="connsiteY0" fmla="*/ 1409656 h 1409767"/>
              <a:gd name="connsiteX1" fmla="*/ 239815 w 1450562"/>
              <a:gd name="connsiteY1" fmla="*/ 1409656 h 1409767"/>
              <a:gd name="connsiteX2" fmla="*/ -311 w 1450562"/>
              <a:gd name="connsiteY2" fmla="*/ 1169530 h 1409767"/>
              <a:gd name="connsiteX3" fmla="*/ -311 w 1450562"/>
              <a:gd name="connsiteY3" fmla="*/ 393624 h 1409767"/>
              <a:gd name="connsiteX4" fmla="*/ 202477 w 1450562"/>
              <a:gd name="connsiteY4" fmla="*/ 156451 h 1409767"/>
              <a:gd name="connsiteX5" fmla="*/ 1172979 w 1450562"/>
              <a:gd name="connsiteY5" fmla="*/ 2813 h 1409767"/>
              <a:gd name="connsiteX6" fmla="*/ 1447366 w 1450562"/>
              <a:gd name="connsiteY6" fmla="*/ 202905 h 1409767"/>
              <a:gd name="connsiteX7" fmla="*/ 1450252 w 1450562"/>
              <a:gd name="connsiteY7" fmla="*/ 239986 h 1409767"/>
              <a:gd name="connsiteX8" fmla="*/ 1450252 w 1450562"/>
              <a:gd name="connsiteY8" fmla="*/ 1169530 h 1409767"/>
              <a:gd name="connsiteX9" fmla="*/ 1210412 w 1450562"/>
              <a:gd name="connsiteY9" fmla="*/ 1409656 h 14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50562" h="1409767">
                <a:moveTo>
                  <a:pt x="1210412" y="1409656"/>
                </a:moveTo>
                <a:lnTo>
                  <a:pt x="239815" y="1409656"/>
                </a:lnTo>
                <a:cubicBezTo>
                  <a:pt x="107198" y="1409656"/>
                  <a:pt x="-311" y="1302147"/>
                  <a:pt x="-311" y="1169530"/>
                </a:cubicBezTo>
                <a:lnTo>
                  <a:pt x="-311" y="393624"/>
                </a:lnTo>
                <a:cubicBezTo>
                  <a:pt x="-292" y="275438"/>
                  <a:pt x="85719" y="174825"/>
                  <a:pt x="202477" y="156451"/>
                </a:cubicBezTo>
                <a:lnTo>
                  <a:pt x="1172979" y="2813"/>
                </a:lnTo>
                <a:cubicBezTo>
                  <a:pt x="1304005" y="-17704"/>
                  <a:pt x="1426849" y="71879"/>
                  <a:pt x="1447366" y="202905"/>
                </a:cubicBezTo>
                <a:cubicBezTo>
                  <a:pt x="1449280" y="215173"/>
                  <a:pt x="1450252" y="227565"/>
                  <a:pt x="1450252" y="239986"/>
                </a:cubicBezTo>
                <a:lnTo>
                  <a:pt x="1450252" y="1169530"/>
                </a:lnTo>
                <a:cubicBezTo>
                  <a:pt x="1450252" y="1302033"/>
                  <a:pt x="1342914" y="1409494"/>
                  <a:pt x="1210412" y="1409656"/>
                </a:cubicBezTo>
                <a:close/>
              </a:path>
            </a:pathLst>
          </a:custGeom>
          <a:gradFill flip="none" rotWithShape="1">
            <a:gsLst>
              <a:gs pos="0">
                <a:srgbClr val="FFAB2F"/>
              </a:gs>
              <a:gs pos="88000">
                <a:schemeClr val="accent2"/>
              </a:gs>
            </a:gsLst>
            <a:lin ang="27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8C7367C-E677-4C2F-860B-323D9C15FA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354" y="6010257"/>
            <a:ext cx="1582823" cy="410524"/>
          </a:xfrm>
        </p:spPr>
        <p:txBody>
          <a:bodyPr tIns="0" bIns="0" anchor="t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EE078EE-A16E-4DAF-B863-44922147DB8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125354" y="5655493"/>
            <a:ext cx="1582823" cy="334801"/>
          </a:xfrm>
        </p:spPr>
        <p:txBody>
          <a:bodyPr tIns="0" bIns="0" anchor="b"/>
          <a:lstStyle>
            <a:lvl1pPr marL="0" indent="0">
              <a:lnSpc>
                <a:spcPct val="100000"/>
              </a:lnSpc>
              <a:buNone/>
              <a:defRPr lang="en-US" sz="8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50430-72F6-45EA-8CF7-9E17F850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83" y="1787600"/>
            <a:ext cx="2477622" cy="175321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5" name="Google Shape;1097;p15">
            <a:extLst>
              <a:ext uri="{FF2B5EF4-FFF2-40B4-BE49-F238E27FC236}">
                <a16:creationId xmlns:a16="http://schemas.microsoft.com/office/drawing/2014/main" id="{4901EF19-92F6-09C0-C61E-C0F2ECBFFC3C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76FA07-6C64-ABCA-45A0-9875C38619AA}"/>
              </a:ext>
            </a:extLst>
          </p:cNvPr>
          <p:cNvCxnSpPr>
            <a:cxnSpLocks/>
          </p:cNvCxnSpPr>
          <p:nvPr userDrawn="1"/>
        </p:nvCxnSpPr>
        <p:spPr>
          <a:xfrm>
            <a:off x="8802504" y="1214067"/>
            <a:ext cx="0" cy="5207472"/>
          </a:xfrm>
          <a:prstGeom prst="line">
            <a:avLst/>
          </a:prstGeom>
          <a:ln w="19050" cap="sq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670A2818-BF3F-3813-401A-FB8C56EE02C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216487" y="5512476"/>
            <a:ext cx="783937" cy="909063"/>
          </a:xfrm>
          <a:prstGeom prst="roundRect">
            <a:avLst>
              <a:gd name="adj" fmla="val 16702"/>
            </a:avLst>
          </a:prstGeom>
          <a:noFill/>
          <a:ln>
            <a:noFill/>
          </a:ln>
        </p:spPr>
        <p:txBody>
          <a:bodyPr/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29100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296F6B-B0E3-0448-CD9C-43099BA7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50" y="564922"/>
            <a:ext cx="10745456" cy="5939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A7E8C-A0FF-D52A-3A15-063E3B8E82B6}"/>
              </a:ext>
            </a:extLst>
          </p:cNvPr>
          <p:cNvSpPr txBox="1"/>
          <p:nvPr userDrawn="1"/>
        </p:nvSpPr>
        <p:spPr>
          <a:xfrm>
            <a:off x="749984" y="3104907"/>
            <a:ext cx="1438419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Dawn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A9136-F89F-B741-E887-26FB82589AB2}"/>
              </a:ext>
            </a:extLst>
          </p:cNvPr>
          <p:cNvSpPr txBox="1"/>
          <p:nvPr userDrawn="1"/>
        </p:nvSpPr>
        <p:spPr>
          <a:xfrm>
            <a:off x="746250" y="3369826"/>
            <a:ext cx="120073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Hex #FE5000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7CA8BD-2313-A41D-CD23-54105FB74448}"/>
              </a:ext>
            </a:extLst>
          </p:cNvPr>
          <p:cNvSpPr txBox="1"/>
          <p:nvPr userDrawn="1"/>
        </p:nvSpPr>
        <p:spPr>
          <a:xfrm>
            <a:off x="2670225" y="3104907"/>
            <a:ext cx="202369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Dusk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19425-14B9-5544-4D54-124C4AD48E7C}"/>
              </a:ext>
            </a:extLst>
          </p:cNvPr>
          <p:cNvSpPr txBox="1"/>
          <p:nvPr userDrawn="1"/>
        </p:nvSpPr>
        <p:spPr>
          <a:xfrm>
            <a:off x="2670224" y="3369826"/>
            <a:ext cx="153601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Hex #22092B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3F450-41FB-D73D-BC64-EDF5C97DF606}"/>
              </a:ext>
            </a:extLst>
          </p:cNvPr>
          <p:cNvSpPr txBox="1"/>
          <p:nvPr userDrawn="1"/>
        </p:nvSpPr>
        <p:spPr>
          <a:xfrm>
            <a:off x="4590465" y="3104907"/>
            <a:ext cx="211513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Cloud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0FB11-D172-C6FB-81E4-2F1F8FF9B949}"/>
              </a:ext>
            </a:extLst>
          </p:cNvPr>
          <p:cNvSpPr txBox="1"/>
          <p:nvPr userDrawn="1"/>
        </p:nvSpPr>
        <p:spPr>
          <a:xfrm>
            <a:off x="4585708" y="3369826"/>
            <a:ext cx="174937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Hex #E7F5F6</a:t>
            </a:r>
          </a:p>
        </p:txBody>
      </p:sp>
      <p:sp>
        <p:nvSpPr>
          <p:cNvPr id="10" name="Freeform: Shape 16">
            <a:extLst>
              <a:ext uri="{FF2B5EF4-FFF2-40B4-BE49-F238E27FC236}">
                <a16:creationId xmlns:a16="http://schemas.microsoft.com/office/drawing/2014/main" id="{37045682-D023-374C-FF7B-B7EAA5462503}"/>
              </a:ext>
            </a:extLst>
          </p:cNvPr>
          <p:cNvSpPr/>
          <p:nvPr userDrawn="1"/>
        </p:nvSpPr>
        <p:spPr>
          <a:xfrm>
            <a:off x="749985" y="1762898"/>
            <a:ext cx="1438419" cy="1336117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E5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A08BE10D-6A5E-DBE6-07A6-72976242151F}"/>
              </a:ext>
            </a:extLst>
          </p:cNvPr>
          <p:cNvSpPr/>
          <p:nvPr userDrawn="1"/>
        </p:nvSpPr>
        <p:spPr>
          <a:xfrm>
            <a:off x="2670225" y="1762898"/>
            <a:ext cx="1438419" cy="1336117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22092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8">
            <a:extLst>
              <a:ext uri="{FF2B5EF4-FFF2-40B4-BE49-F238E27FC236}">
                <a16:creationId xmlns:a16="http://schemas.microsoft.com/office/drawing/2014/main" id="{A975CB0F-478F-9777-74A7-55C6A96CE175}"/>
              </a:ext>
            </a:extLst>
          </p:cNvPr>
          <p:cNvSpPr/>
          <p:nvPr userDrawn="1"/>
        </p:nvSpPr>
        <p:spPr>
          <a:xfrm>
            <a:off x="4590465" y="1762898"/>
            <a:ext cx="1438419" cy="1336117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E7F5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640E1A2A-348F-0052-625A-AE8FFF792116}"/>
              </a:ext>
            </a:extLst>
          </p:cNvPr>
          <p:cNvSpPr/>
          <p:nvPr userDrawn="1"/>
        </p:nvSpPr>
        <p:spPr>
          <a:xfrm>
            <a:off x="6661031" y="1773608"/>
            <a:ext cx="1438419" cy="862987"/>
          </a:xfrm>
          <a:custGeom>
            <a:avLst/>
            <a:gdLst>
              <a:gd name="connsiteX0" fmla="*/ 0 w 2286000"/>
              <a:gd name="connsiteY0" fmla="*/ 0 h 1714500"/>
              <a:gd name="connsiteX1" fmla="*/ 2286000 w 2286000"/>
              <a:gd name="connsiteY1" fmla="*/ 0 h 1714500"/>
              <a:gd name="connsiteX2" fmla="*/ 2286000 w 2286000"/>
              <a:gd name="connsiteY2" fmla="*/ 1714500 h 1714500"/>
              <a:gd name="connsiteX3" fmla="*/ 0 w 2286000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1714500">
                <a:moveTo>
                  <a:pt x="0" y="0"/>
                </a:moveTo>
                <a:lnTo>
                  <a:pt x="2286000" y="0"/>
                </a:lnTo>
                <a:lnTo>
                  <a:pt x="2286000" y="1714500"/>
                </a:lnTo>
                <a:lnTo>
                  <a:pt x="0" y="1714500"/>
                </a:lnTo>
                <a:close/>
              </a:path>
            </a:pathLst>
          </a:custGeom>
          <a:solidFill>
            <a:srgbClr val="A2DA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27">
            <a:extLst>
              <a:ext uri="{FF2B5EF4-FFF2-40B4-BE49-F238E27FC236}">
                <a16:creationId xmlns:a16="http://schemas.microsoft.com/office/drawing/2014/main" id="{744E2902-85EB-46E5-DF72-060597CDF169}"/>
              </a:ext>
            </a:extLst>
          </p:cNvPr>
          <p:cNvSpPr/>
          <p:nvPr userDrawn="1"/>
        </p:nvSpPr>
        <p:spPr>
          <a:xfrm>
            <a:off x="9823908" y="1773608"/>
            <a:ext cx="1438420" cy="862987"/>
          </a:xfrm>
          <a:custGeom>
            <a:avLst/>
            <a:gdLst>
              <a:gd name="connsiteX0" fmla="*/ 0 w 2286000"/>
              <a:gd name="connsiteY0" fmla="*/ 0 h 1714500"/>
              <a:gd name="connsiteX1" fmla="*/ 2286000 w 2286000"/>
              <a:gd name="connsiteY1" fmla="*/ 0 h 1714500"/>
              <a:gd name="connsiteX2" fmla="*/ 2286000 w 2286000"/>
              <a:gd name="connsiteY2" fmla="*/ 1714500 h 1714500"/>
              <a:gd name="connsiteX3" fmla="*/ 0 w 2286000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1714500">
                <a:moveTo>
                  <a:pt x="0" y="0"/>
                </a:moveTo>
                <a:lnTo>
                  <a:pt x="2286000" y="0"/>
                </a:lnTo>
                <a:lnTo>
                  <a:pt x="2286000" y="1714500"/>
                </a:lnTo>
                <a:lnTo>
                  <a:pt x="0" y="1714500"/>
                </a:lnTo>
                <a:close/>
              </a:path>
            </a:pathLst>
          </a:custGeom>
          <a:solidFill>
            <a:srgbClr val="B8D43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B06AC-7C53-85E0-0AFE-31E7E5411E29}"/>
              </a:ext>
            </a:extLst>
          </p:cNvPr>
          <p:cNvSpPr txBox="1"/>
          <p:nvPr userDrawn="1"/>
        </p:nvSpPr>
        <p:spPr>
          <a:xfrm>
            <a:off x="6661031" y="2672324"/>
            <a:ext cx="82073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4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Sky Blue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9B533-6874-ED6D-DF42-A5E8E56CB7B8}"/>
              </a:ext>
            </a:extLst>
          </p:cNvPr>
          <p:cNvSpPr txBox="1"/>
          <p:nvPr userDrawn="1"/>
        </p:nvSpPr>
        <p:spPr>
          <a:xfrm>
            <a:off x="6659896" y="2937243"/>
            <a:ext cx="993862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Hex #</a:t>
            </a:r>
            <a:r>
              <a:rPr lang="en-US" sz="120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A</a:t>
            </a:r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2DADF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8320B-559F-025D-BBE8-D13DFD8A792B}"/>
              </a:ext>
            </a:extLst>
          </p:cNvPr>
          <p:cNvSpPr txBox="1"/>
          <p:nvPr userDrawn="1"/>
        </p:nvSpPr>
        <p:spPr>
          <a:xfrm>
            <a:off x="9817101" y="2660508"/>
            <a:ext cx="1019510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4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Leaf Green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93C57E-D93E-6760-B3A2-F5835990A669}"/>
              </a:ext>
            </a:extLst>
          </p:cNvPr>
          <p:cNvSpPr txBox="1"/>
          <p:nvPr userDrawn="1"/>
        </p:nvSpPr>
        <p:spPr>
          <a:xfrm>
            <a:off x="9839086" y="2933658"/>
            <a:ext cx="956993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Hex #B8</a:t>
            </a:r>
            <a:r>
              <a:rPr lang="en-US" sz="120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D</a:t>
            </a:r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438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0AFC08-7CEB-FF53-F4F0-B60F0B4E3334}"/>
              </a:ext>
            </a:extLst>
          </p:cNvPr>
          <p:cNvSpPr txBox="1"/>
          <p:nvPr userDrawn="1"/>
        </p:nvSpPr>
        <p:spPr>
          <a:xfrm>
            <a:off x="535072" y="5549801"/>
            <a:ext cx="860172" cy="2308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lang="en-US" sz="900" b="1" spc="0" baseline="0">
                <a:solidFill>
                  <a:srgbClr val="22092B"/>
                </a:solidFill>
                <a:latin typeface="ProximaNova-Bold"/>
                <a:sym typeface="ProximaNova-Bold"/>
                <a:rtl val="0"/>
              </a:rPr>
              <a:t>TYPOGRAPHY</a:t>
            </a:r>
          </a:p>
        </p:txBody>
      </p:sp>
      <p:sp>
        <p:nvSpPr>
          <p:cNvPr id="20" name="Freeform: Shape 28">
            <a:extLst>
              <a:ext uri="{FF2B5EF4-FFF2-40B4-BE49-F238E27FC236}">
                <a16:creationId xmlns:a16="http://schemas.microsoft.com/office/drawing/2014/main" id="{F1578B1A-DC03-AC22-F058-2556080C112A}"/>
              </a:ext>
            </a:extLst>
          </p:cNvPr>
          <p:cNvSpPr/>
          <p:nvPr userDrawn="1"/>
        </p:nvSpPr>
        <p:spPr>
          <a:xfrm>
            <a:off x="531713" y="5788667"/>
            <a:ext cx="2717249" cy="586865"/>
          </a:xfrm>
          <a:custGeom>
            <a:avLst/>
            <a:gdLst>
              <a:gd name="connsiteX0" fmla="*/ 0 w 2848260"/>
              <a:gd name="connsiteY0" fmla="*/ 0 h 790575"/>
              <a:gd name="connsiteX1" fmla="*/ 2848261 w 2848260"/>
              <a:gd name="connsiteY1" fmla="*/ 0 h 790575"/>
              <a:gd name="connsiteX2" fmla="*/ 2848261 w 2848260"/>
              <a:gd name="connsiteY2" fmla="*/ 790575 h 790575"/>
              <a:gd name="connsiteX3" fmla="*/ 0 w 2848260"/>
              <a:gd name="connsiteY3" fmla="*/ 7905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8260" h="790575">
                <a:moveTo>
                  <a:pt x="0" y="0"/>
                </a:moveTo>
                <a:lnTo>
                  <a:pt x="2848261" y="0"/>
                </a:lnTo>
                <a:lnTo>
                  <a:pt x="2848261" y="790575"/>
                </a:lnTo>
                <a:lnTo>
                  <a:pt x="0" y="790575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9">
            <a:extLst>
              <a:ext uri="{FF2B5EF4-FFF2-40B4-BE49-F238E27FC236}">
                <a16:creationId xmlns:a16="http://schemas.microsoft.com/office/drawing/2014/main" id="{F1ABDA55-3D44-4DD4-51B4-AEFFB97FE7E3}"/>
              </a:ext>
            </a:extLst>
          </p:cNvPr>
          <p:cNvSpPr/>
          <p:nvPr userDrawn="1"/>
        </p:nvSpPr>
        <p:spPr>
          <a:xfrm>
            <a:off x="5979298" y="5785131"/>
            <a:ext cx="2726336" cy="593936"/>
          </a:xfrm>
          <a:custGeom>
            <a:avLst/>
            <a:gdLst>
              <a:gd name="connsiteX0" fmla="*/ 0 w 2857785"/>
              <a:gd name="connsiteY0" fmla="*/ 0 h 800100"/>
              <a:gd name="connsiteX1" fmla="*/ 2857786 w 2857785"/>
              <a:gd name="connsiteY1" fmla="*/ 0 h 800100"/>
              <a:gd name="connsiteX2" fmla="*/ 2857786 w 2857785"/>
              <a:gd name="connsiteY2" fmla="*/ 800100 h 800100"/>
              <a:gd name="connsiteX3" fmla="*/ 0 w 2857785"/>
              <a:gd name="connsiteY3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785" h="800100">
                <a:moveTo>
                  <a:pt x="0" y="0"/>
                </a:moveTo>
                <a:lnTo>
                  <a:pt x="2857786" y="0"/>
                </a:lnTo>
                <a:lnTo>
                  <a:pt x="2857786" y="800100"/>
                </a:lnTo>
                <a:lnTo>
                  <a:pt x="0" y="800100"/>
                </a:lnTo>
                <a:close/>
              </a:path>
            </a:pathLst>
          </a:custGeom>
          <a:solidFill>
            <a:srgbClr val="472B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30">
            <a:extLst>
              <a:ext uri="{FF2B5EF4-FFF2-40B4-BE49-F238E27FC236}">
                <a16:creationId xmlns:a16="http://schemas.microsoft.com/office/drawing/2014/main" id="{E192008D-0A73-2976-2F94-E7D0633A2C55}"/>
              </a:ext>
            </a:extLst>
          </p:cNvPr>
          <p:cNvSpPr/>
          <p:nvPr userDrawn="1"/>
        </p:nvSpPr>
        <p:spPr>
          <a:xfrm>
            <a:off x="3253325" y="5785131"/>
            <a:ext cx="2725972" cy="593936"/>
          </a:xfrm>
          <a:custGeom>
            <a:avLst/>
            <a:gdLst>
              <a:gd name="connsiteX0" fmla="*/ 0 w 2857404"/>
              <a:gd name="connsiteY0" fmla="*/ 0 h 800100"/>
              <a:gd name="connsiteX1" fmla="*/ 2857405 w 2857404"/>
              <a:gd name="connsiteY1" fmla="*/ 0 h 800100"/>
              <a:gd name="connsiteX2" fmla="*/ 2857405 w 2857404"/>
              <a:gd name="connsiteY2" fmla="*/ 800100 h 800100"/>
              <a:gd name="connsiteX3" fmla="*/ 0 w 2857404"/>
              <a:gd name="connsiteY3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404" h="800100">
                <a:moveTo>
                  <a:pt x="0" y="0"/>
                </a:moveTo>
                <a:lnTo>
                  <a:pt x="2857405" y="0"/>
                </a:lnTo>
                <a:lnTo>
                  <a:pt x="2857405" y="800100"/>
                </a:lnTo>
                <a:lnTo>
                  <a:pt x="0" y="800100"/>
                </a:lnTo>
                <a:close/>
              </a:path>
            </a:pathLst>
          </a:custGeom>
          <a:solidFill>
            <a:srgbClr val="22092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31">
            <a:extLst>
              <a:ext uri="{FF2B5EF4-FFF2-40B4-BE49-F238E27FC236}">
                <a16:creationId xmlns:a16="http://schemas.microsoft.com/office/drawing/2014/main" id="{5FEB8411-EBF4-01E6-4B7E-5262ECBFFA00}"/>
              </a:ext>
            </a:extLst>
          </p:cNvPr>
          <p:cNvSpPr/>
          <p:nvPr userDrawn="1"/>
        </p:nvSpPr>
        <p:spPr>
          <a:xfrm>
            <a:off x="8705453" y="5785131"/>
            <a:ext cx="2725972" cy="593936"/>
          </a:xfrm>
          <a:custGeom>
            <a:avLst/>
            <a:gdLst>
              <a:gd name="connsiteX0" fmla="*/ 0 w 2857404"/>
              <a:gd name="connsiteY0" fmla="*/ 0 h 800100"/>
              <a:gd name="connsiteX1" fmla="*/ 2857405 w 2857404"/>
              <a:gd name="connsiteY1" fmla="*/ 0 h 800100"/>
              <a:gd name="connsiteX2" fmla="*/ 2857405 w 2857404"/>
              <a:gd name="connsiteY2" fmla="*/ 800100 h 800100"/>
              <a:gd name="connsiteX3" fmla="*/ 0 w 2857404"/>
              <a:gd name="connsiteY3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404" h="800100">
                <a:moveTo>
                  <a:pt x="0" y="0"/>
                </a:moveTo>
                <a:lnTo>
                  <a:pt x="2857405" y="0"/>
                </a:lnTo>
                <a:lnTo>
                  <a:pt x="2857405" y="800100"/>
                </a:lnTo>
                <a:lnTo>
                  <a:pt x="0" y="800100"/>
                </a:lnTo>
                <a:close/>
              </a:path>
            </a:pathLst>
          </a:custGeom>
          <a:solidFill>
            <a:srgbClr val="58405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0DFEF-A732-3498-5F31-83CFA0E0F678}"/>
              </a:ext>
            </a:extLst>
          </p:cNvPr>
          <p:cNvSpPr txBox="1"/>
          <p:nvPr userDrawn="1"/>
        </p:nvSpPr>
        <p:spPr>
          <a:xfrm>
            <a:off x="5979298" y="5879217"/>
            <a:ext cx="983200" cy="405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spc="0" baseline="0">
                <a:solidFill>
                  <a:srgbClr val="FFFFFF"/>
                </a:solidFill>
                <a:latin typeface="Montserrat-Bold"/>
                <a:sym typeface="Montserrat-Bold"/>
                <a:rtl val="0"/>
              </a:rPr>
              <a:t>Dusk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F4F637-333F-B404-5861-0BCE0CA1C206}"/>
              </a:ext>
            </a:extLst>
          </p:cNvPr>
          <p:cNvSpPr txBox="1"/>
          <p:nvPr userDrawn="1"/>
        </p:nvSpPr>
        <p:spPr>
          <a:xfrm>
            <a:off x="3253325" y="5879217"/>
            <a:ext cx="765115" cy="405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spc="0" baseline="0">
                <a:solidFill>
                  <a:srgbClr val="FFFFFF"/>
                </a:solidFill>
                <a:latin typeface="Montserrat-Bold"/>
                <a:sym typeface="Montserrat-Bold"/>
                <a:rtl val="0"/>
              </a:rPr>
              <a:t>Dusk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259005-B2AB-DB09-D870-02A10B2AEF7A}"/>
              </a:ext>
            </a:extLst>
          </p:cNvPr>
          <p:cNvSpPr txBox="1"/>
          <p:nvPr userDrawn="1"/>
        </p:nvSpPr>
        <p:spPr>
          <a:xfrm>
            <a:off x="8705453" y="5879217"/>
            <a:ext cx="955940" cy="405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spc="0" baseline="0">
                <a:solidFill>
                  <a:srgbClr val="FFFFFF"/>
                </a:solidFill>
                <a:latin typeface="Montserrat-Bold"/>
                <a:sym typeface="Montserrat-Bold"/>
                <a:rtl val="0"/>
              </a:rPr>
              <a:t>Dusk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09BD4D-5FBF-F043-A970-89BBB9E8CF0D}"/>
              </a:ext>
            </a:extLst>
          </p:cNvPr>
          <p:cNvSpPr txBox="1"/>
          <p:nvPr userDrawn="1"/>
        </p:nvSpPr>
        <p:spPr>
          <a:xfrm>
            <a:off x="10139812" y="5943600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0" baseline="0">
                <a:solidFill>
                  <a:srgbClr val="FFFFFF"/>
                </a:solidFill>
                <a:latin typeface="ProximaNova-Regular"/>
                <a:sym typeface="ProximaNova-Regular"/>
                <a:rtl val="0"/>
              </a:rPr>
              <a:t>Hex #58405D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5AB5BB-EF1F-D6F8-8C95-133D937D255B}"/>
              </a:ext>
            </a:extLst>
          </p:cNvPr>
          <p:cNvSpPr txBox="1"/>
          <p:nvPr userDrawn="1"/>
        </p:nvSpPr>
        <p:spPr>
          <a:xfrm>
            <a:off x="531713" y="589743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White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DCA8C3-4806-E3D2-6AB1-3CC40FF4F6B9}"/>
              </a:ext>
            </a:extLst>
          </p:cNvPr>
          <p:cNvSpPr txBox="1"/>
          <p:nvPr userDrawn="1"/>
        </p:nvSpPr>
        <p:spPr>
          <a:xfrm>
            <a:off x="7413840" y="5943600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0" baseline="0">
                <a:solidFill>
                  <a:srgbClr val="FFFFFF"/>
                </a:solidFill>
                <a:latin typeface="ProximaNova-Regular"/>
                <a:sym typeface="ProximaNova-Regular"/>
                <a:rtl val="0"/>
              </a:rPr>
              <a:t>Hex #472B4D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6DCA97-7F51-563B-2FA7-2DB0E2B15D0B}"/>
              </a:ext>
            </a:extLst>
          </p:cNvPr>
          <p:cNvSpPr txBox="1"/>
          <p:nvPr userDrawn="1"/>
        </p:nvSpPr>
        <p:spPr>
          <a:xfrm>
            <a:off x="4710517" y="5943600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0" baseline="0">
                <a:solidFill>
                  <a:srgbClr val="FFFFFF"/>
                </a:solidFill>
                <a:latin typeface="ProximaNova-Regular"/>
                <a:sym typeface="ProximaNova-Regular"/>
                <a:rtl val="0"/>
              </a:rPr>
              <a:t>Hex #22092B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35B12B-9EB8-68A5-C7AF-14C971794D75}"/>
              </a:ext>
            </a:extLst>
          </p:cNvPr>
          <p:cNvSpPr txBox="1"/>
          <p:nvPr userDrawn="1"/>
        </p:nvSpPr>
        <p:spPr>
          <a:xfrm>
            <a:off x="1950719" y="5943600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0" baseline="0">
                <a:latin typeface="ProximaNova-Regular"/>
                <a:sym typeface="ProximaNova-Regular"/>
                <a:rtl val="0"/>
              </a:rPr>
              <a:t>Hex #FFFFFF</a:t>
            </a:r>
          </a:p>
        </p:txBody>
      </p:sp>
      <p:sp>
        <p:nvSpPr>
          <p:cNvPr id="32" name="Freeform: Shape 20">
            <a:extLst>
              <a:ext uri="{FF2B5EF4-FFF2-40B4-BE49-F238E27FC236}">
                <a16:creationId xmlns:a16="http://schemas.microsoft.com/office/drawing/2014/main" id="{8ACE502C-BEAD-388B-C1E4-271ABAAC9262}"/>
              </a:ext>
            </a:extLst>
          </p:cNvPr>
          <p:cNvSpPr/>
          <p:nvPr userDrawn="1"/>
        </p:nvSpPr>
        <p:spPr>
          <a:xfrm>
            <a:off x="8239066" y="1773608"/>
            <a:ext cx="1438419" cy="875185"/>
          </a:xfrm>
          <a:custGeom>
            <a:avLst/>
            <a:gdLst>
              <a:gd name="connsiteX0" fmla="*/ 0 w 2286000"/>
              <a:gd name="connsiteY0" fmla="*/ 0 h 1714500"/>
              <a:gd name="connsiteX1" fmla="*/ 2286000 w 2286000"/>
              <a:gd name="connsiteY1" fmla="*/ 0 h 1714500"/>
              <a:gd name="connsiteX2" fmla="*/ 2286000 w 2286000"/>
              <a:gd name="connsiteY2" fmla="*/ 1714500 h 1714500"/>
              <a:gd name="connsiteX3" fmla="*/ 0 w 2286000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1714500">
                <a:moveTo>
                  <a:pt x="0" y="0"/>
                </a:moveTo>
                <a:lnTo>
                  <a:pt x="2286000" y="0"/>
                </a:lnTo>
                <a:lnTo>
                  <a:pt x="2286000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lIns="0" rIns="0" rtlCol="0" anchor="ctr"/>
          <a:lstStyle/>
          <a:p>
            <a:endParaRPr lang="en-US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C0339341-706B-D7FA-7F49-77341E6C519D}"/>
              </a:ext>
            </a:extLst>
          </p:cNvPr>
          <p:cNvSpPr/>
          <p:nvPr userDrawn="1"/>
        </p:nvSpPr>
        <p:spPr>
          <a:xfrm>
            <a:off x="6659896" y="3337377"/>
            <a:ext cx="1438419" cy="872306"/>
          </a:xfrm>
          <a:custGeom>
            <a:avLst/>
            <a:gdLst>
              <a:gd name="connsiteX0" fmla="*/ 0 w 2286000"/>
              <a:gd name="connsiteY0" fmla="*/ 0 h 1714500"/>
              <a:gd name="connsiteX1" fmla="*/ 2286000 w 2286000"/>
              <a:gd name="connsiteY1" fmla="*/ 0 h 1714500"/>
              <a:gd name="connsiteX2" fmla="*/ 2286000 w 2286000"/>
              <a:gd name="connsiteY2" fmla="*/ 1714500 h 1714500"/>
              <a:gd name="connsiteX3" fmla="*/ 0 w 2286000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1714500">
                <a:moveTo>
                  <a:pt x="0" y="0"/>
                </a:moveTo>
                <a:lnTo>
                  <a:pt x="2286000" y="0"/>
                </a:lnTo>
                <a:lnTo>
                  <a:pt x="2286000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0" rIns="0" rtlCol="0" anchor="ctr"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E9129D-43D8-75D0-3B43-359579061024}"/>
              </a:ext>
            </a:extLst>
          </p:cNvPr>
          <p:cNvSpPr txBox="1"/>
          <p:nvPr userDrawn="1"/>
        </p:nvSpPr>
        <p:spPr>
          <a:xfrm>
            <a:off x="8239066" y="2673051"/>
            <a:ext cx="149880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4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Bloom Magenta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D3A7E2-83C6-D350-E2D6-36227858F9D2}"/>
              </a:ext>
            </a:extLst>
          </p:cNvPr>
          <p:cNvSpPr txBox="1"/>
          <p:nvPr userDrawn="1"/>
        </p:nvSpPr>
        <p:spPr>
          <a:xfrm>
            <a:off x="8239066" y="2957785"/>
            <a:ext cx="94737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Hex #</a:t>
            </a:r>
            <a:r>
              <a:rPr lang="en-US" sz="120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9C2074</a:t>
            </a:r>
            <a:endParaRPr lang="en-US" sz="1200" spc="0" baseline="0">
              <a:solidFill>
                <a:srgbClr val="22092B"/>
              </a:solidFill>
              <a:latin typeface="ProximaNova-Regular"/>
              <a:sym typeface="ProximaNova-Regular"/>
              <a:rtl val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263C91-F499-1CA6-46FD-374A2D62F5FF}"/>
              </a:ext>
            </a:extLst>
          </p:cNvPr>
          <p:cNvSpPr txBox="1"/>
          <p:nvPr userDrawn="1"/>
        </p:nvSpPr>
        <p:spPr>
          <a:xfrm>
            <a:off x="6659896" y="4303769"/>
            <a:ext cx="1192634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Sun Yellow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BBC3C8-C9C8-D4DD-7551-7A5EDDBB45CD}"/>
              </a:ext>
            </a:extLst>
          </p:cNvPr>
          <p:cNvSpPr txBox="1"/>
          <p:nvPr userDrawn="1"/>
        </p:nvSpPr>
        <p:spPr>
          <a:xfrm>
            <a:off x="6659896" y="4588503"/>
            <a:ext cx="96981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Hex #FCD408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73014C-A6ED-ED1E-1A35-F1D9D2E13C3E}"/>
              </a:ext>
            </a:extLst>
          </p:cNvPr>
          <p:cNvSpPr txBox="1"/>
          <p:nvPr userDrawn="1"/>
        </p:nvSpPr>
        <p:spPr>
          <a:xfrm>
            <a:off x="746250" y="1360940"/>
            <a:ext cx="300036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/>
              <a:t>Core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372576-399B-ED5A-CB7F-C41502975F48}"/>
              </a:ext>
            </a:extLst>
          </p:cNvPr>
          <p:cNvSpPr txBox="1"/>
          <p:nvPr userDrawn="1"/>
        </p:nvSpPr>
        <p:spPr>
          <a:xfrm>
            <a:off x="6661031" y="1359829"/>
            <a:ext cx="300036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/>
              <a:t>Supporting</a:t>
            </a:r>
          </a:p>
        </p:txBody>
      </p:sp>
      <p:sp>
        <p:nvSpPr>
          <p:cNvPr id="46" name="Freeform: Shape 27">
            <a:extLst>
              <a:ext uri="{FF2B5EF4-FFF2-40B4-BE49-F238E27FC236}">
                <a16:creationId xmlns:a16="http://schemas.microsoft.com/office/drawing/2014/main" id="{25B276A0-F7DD-228C-FE76-E9464DB9F7A6}"/>
              </a:ext>
            </a:extLst>
          </p:cNvPr>
          <p:cNvSpPr/>
          <p:nvPr userDrawn="1"/>
        </p:nvSpPr>
        <p:spPr>
          <a:xfrm>
            <a:off x="8239066" y="3337377"/>
            <a:ext cx="1438419" cy="872306"/>
          </a:xfrm>
          <a:custGeom>
            <a:avLst/>
            <a:gdLst>
              <a:gd name="connsiteX0" fmla="*/ 0 w 2286000"/>
              <a:gd name="connsiteY0" fmla="*/ 0 h 1714500"/>
              <a:gd name="connsiteX1" fmla="*/ 2286000 w 2286000"/>
              <a:gd name="connsiteY1" fmla="*/ 0 h 1714500"/>
              <a:gd name="connsiteX2" fmla="*/ 2286000 w 2286000"/>
              <a:gd name="connsiteY2" fmla="*/ 1714500 h 1714500"/>
              <a:gd name="connsiteX3" fmla="*/ 0 w 2286000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1714500">
                <a:moveTo>
                  <a:pt x="0" y="0"/>
                </a:moveTo>
                <a:lnTo>
                  <a:pt x="2286000" y="0"/>
                </a:lnTo>
                <a:lnTo>
                  <a:pt x="2286000" y="1714500"/>
                </a:lnTo>
                <a:lnTo>
                  <a:pt x="0" y="1714500"/>
                </a:lnTo>
                <a:close/>
              </a:path>
            </a:pathLst>
          </a:custGeom>
          <a:solidFill>
            <a:srgbClr val="FFAB2F"/>
          </a:solidFill>
          <a:ln w="9525" cap="flat">
            <a:noFill/>
            <a:prstDash val="solid"/>
            <a:miter/>
          </a:ln>
        </p:spPr>
        <p:txBody>
          <a:bodyPr lIns="0" rIns="0" rtlCol="0" anchor="ctr"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0373E0-A698-78A6-E1E3-09F257A1500C}"/>
              </a:ext>
            </a:extLst>
          </p:cNvPr>
          <p:cNvSpPr txBox="1"/>
          <p:nvPr userDrawn="1"/>
        </p:nvSpPr>
        <p:spPr>
          <a:xfrm>
            <a:off x="8239066" y="4303769"/>
            <a:ext cx="76944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Golden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5D9DA9-7941-F4DA-C0EA-C30B599AAB2E}"/>
              </a:ext>
            </a:extLst>
          </p:cNvPr>
          <p:cNvSpPr txBox="1"/>
          <p:nvPr userDrawn="1"/>
        </p:nvSpPr>
        <p:spPr>
          <a:xfrm>
            <a:off x="8239066" y="4588503"/>
            <a:ext cx="944169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Hex </a:t>
            </a:r>
            <a:r>
              <a:rPr lang="en-US" sz="1200">
                <a:effectLst/>
              </a:rPr>
              <a:t>#FFAB2F</a:t>
            </a:r>
            <a:endParaRPr lang="en-US" sz="1200" spc="0" baseline="0">
              <a:solidFill>
                <a:srgbClr val="22092B"/>
              </a:solidFill>
              <a:latin typeface="ProximaNova-Regular"/>
              <a:sym typeface="ProximaNova-Regular"/>
              <a:rtl val="0"/>
            </a:endParaRPr>
          </a:p>
        </p:txBody>
      </p:sp>
      <p:sp>
        <p:nvSpPr>
          <p:cNvPr id="49" name="Freeform: Shape 27">
            <a:extLst>
              <a:ext uri="{FF2B5EF4-FFF2-40B4-BE49-F238E27FC236}">
                <a16:creationId xmlns:a16="http://schemas.microsoft.com/office/drawing/2014/main" id="{13EFBA8E-D5B3-DE49-4A16-BD444C49EE5B}"/>
              </a:ext>
            </a:extLst>
          </p:cNvPr>
          <p:cNvSpPr/>
          <p:nvPr userDrawn="1"/>
        </p:nvSpPr>
        <p:spPr>
          <a:xfrm>
            <a:off x="9823908" y="3337377"/>
            <a:ext cx="1438419" cy="872306"/>
          </a:xfrm>
          <a:custGeom>
            <a:avLst/>
            <a:gdLst>
              <a:gd name="connsiteX0" fmla="*/ 0 w 2286000"/>
              <a:gd name="connsiteY0" fmla="*/ 0 h 1714500"/>
              <a:gd name="connsiteX1" fmla="*/ 2286000 w 2286000"/>
              <a:gd name="connsiteY1" fmla="*/ 0 h 1714500"/>
              <a:gd name="connsiteX2" fmla="*/ 2286000 w 2286000"/>
              <a:gd name="connsiteY2" fmla="*/ 1714500 h 1714500"/>
              <a:gd name="connsiteX3" fmla="*/ 0 w 2286000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1714500">
                <a:moveTo>
                  <a:pt x="0" y="0"/>
                </a:moveTo>
                <a:lnTo>
                  <a:pt x="2286000" y="0"/>
                </a:lnTo>
                <a:lnTo>
                  <a:pt x="2286000" y="1714500"/>
                </a:lnTo>
                <a:lnTo>
                  <a:pt x="0" y="1714500"/>
                </a:lnTo>
                <a:close/>
              </a:path>
            </a:pathLst>
          </a:custGeom>
          <a:solidFill>
            <a:srgbClr val="EFAFE3"/>
          </a:solidFill>
          <a:ln w="9525" cap="flat">
            <a:noFill/>
            <a:prstDash val="solid"/>
            <a:miter/>
          </a:ln>
        </p:spPr>
        <p:txBody>
          <a:bodyPr lIns="0" rIns="0" rtlCol="0" anchor="ctr"/>
          <a:lstStyle/>
          <a:p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0F7E04-2404-0501-79C3-435FE1CD3840}"/>
              </a:ext>
            </a:extLst>
          </p:cNvPr>
          <p:cNvSpPr txBox="1"/>
          <p:nvPr userDrawn="1"/>
        </p:nvSpPr>
        <p:spPr>
          <a:xfrm>
            <a:off x="9823908" y="4303769"/>
            <a:ext cx="883255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b="1" spc="0" baseline="0">
                <a:solidFill>
                  <a:srgbClr val="22092B"/>
                </a:solidFill>
                <a:latin typeface="Montserrat-Bold"/>
                <a:sym typeface="Montserrat-Bold"/>
                <a:rtl val="0"/>
              </a:rPr>
              <a:t>Bloom 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3AE2F9-DF93-7D25-3412-4B098877E619}"/>
              </a:ext>
            </a:extLst>
          </p:cNvPr>
          <p:cNvSpPr txBox="1"/>
          <p:nvPr userDrawn="1"/>
        </p:nvSpPr>
        <p:spPr>
          <a:xfrm>
            <a:off x="9823908" y="4588503"/>
            <a:ext cx="934551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22092B"/>
                </a:solidFill>
                <a:latin typeface="ProximaNova-Regular"/>
                <a:sym typeface="ProximaNova-Regular"/>
                <a:rtl val="0"/>
              </a:rPr>
              <a:t>Hex </a:t>
            </a:r>
            <a:r>
              <a:rPr lang="en-US" sz="1200">
                <a:effectLst/>
              </a:rPr>
              <a:t>#EFAFE3</a:t>
            </a:r>
            <a:endParaRPr lang="en-US" sz="1200" spc="0" baseline="0">
              <a:solidFill>
                <a:srgbClr val="22092B"/>
              </a:solidFill>
              <a:latin typeface="ProximaNova-Regular"/>
              <a:sym typeface="ProximaNova-Regular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26416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1_Left-Title-3D-2">
    <p:bg>
      <p:bgPr>
        <a:solidFill>
          <a:schemeClr val="bg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B3ACC9-C061-EA14-8B15-4AD8BF4E6595}"/>
              </a:ext>
            </a:extLst>
          </p:cNvPr>
          <p:cNvSpPr/>
          <p:nvPr userDrawn="1"/>
        </p:nvSpPr>
        <p:spPr>
          <a:xfrm>
            <a:off x="11504428" y="223284"/>
            <a:ext cx="467832" cy="6481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91121C-3200-E4BA-95FF-640660148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11980" r="18387" b="21083"/>
          <a:stretch/>
        </p:blipFill>
        <p:spPr>
          <a:xfrm>
            <a:off x="4683663" y="2401614"/>
            <a:ext cx="7508336" cy="44563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0998011-62FA-E693-E41C-0C76C8D8E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326" y="1501601"/>
            <a:ext cx="5681558" cy="3091063"/>
          </a:xfrm>
        </p:spPr>
        <p:txBody>
          <a:bodyPr lIns="0" rIns="0" bIns="0" anchor="ctr">
            <a:normAutofit/>
          </a:bodyPr>
          <a:lstStyle>
            <a:lvl1pPr algn="l">
              <a:defRPr sz="6500" b="0" i="0">
                <a:solidFill>
                  <a:schemeClr val="tx2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A long title statement can go here.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A0E199-262A-930A-F6AB-883C98B1C6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325" y="906804"/>
            <a:ext cx="2043546" cy="381665"/>
          </a:xfrm>
          <a:prstGeom prst="rect">
            <a:avLst/>
          </a:prstGeom>
        </p:spPr>
      </p:pic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8148914-70B6-40CE-C8E3-3C87D9207F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3325" y="4592664"/>
            <a:ext cx="4010413" cy="118802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20"/>
              </a:spcBef>
              <a:spcAft>
                <a:spcPts val="120"/>
              </a:spcAft>
              <a:buClrTx/>
              <a:buSzTx/>
              <a:buFont typeface="Proxima Nova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en-US"/>
              <a:t>Short description can go here.</a:t>
            </a:r>
          </a:p>
        </p:txBody>
      </p:sp>
    </p:spTree>
    <p:extLst>
      <p:ext uri="{BB962C8B-B14F-4D97-AF65-F5344CB8AC3E}">
        <p14:creationId xmlns:p14="http://schemas.microsoft.com/office/powerpoint/2010/main" val="60734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-Speak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 1">
            <a:extLst>
              <a:ext uri="{FF2B5EF4-FFF2-40B4-BE49-F238E27FC236}">
                <a16:creationId xmlns:a16="http://schemas.microsoft.com/office/drawing/2014/main" id="{86A7061A-0D84-4C43-BE93-26F90056F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171" y="2461692"/>
            <a:ext cx="6213943" cy="2098789"/>
          </a:xfrm>
        </p:spPr>
        <p:txBody>
          <a:bodyPr lIns="0" rIns="0" bIns="0" anchor="t">
            <a:normAutofit/>
          </a:bodyPr>
          <a:lstStyle>
            <a:lvl1pPr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Short title statement.</a:t>
            </a:r>
          </a:p>
        </p:txBody>
      </p:sp>
      <p:sp>
        <p:nvSpPr>
          <p:cNvPr id="312" name="Subtitle 2">
            <a:extLst>
              <a:ext uri="{FF2B5EF4-FFF2-40B4-BE49-F238E27FC236}">
                <a16:creationId xmlns:a16="http://schemas.microsoft.com/office/drawing/2014/main" id="{86D35846-CBD4-4E34-B8A5-4CDE4FAE5E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9170" y="1608874"/>
            <a:ext cx="6213943" cy="741541"/>
          </a:xfrm>
        </p:spPr>
        <p:txBody>
          <a:bodyPr lIns="0" rIns="0"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32" name="Picture Placeholder 528">
            <a:extLst>
              <a:ext uri="{FF2B5EF4-FFF2-40B4-BE49-F238E27FC236}">
                <a16:creationId xmlns:a16="http://schemas.microsoft.com/office/drawing/2014/main" id="{34DD2B9D-B495-4D86-A9D6-3912433374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54641" y="1616676"/>
            <a:ext cx="3278188" cy="3282696"/>
          </a:xfrm>
          <a:prstGeom prst="roundRect">
            <a:avLst>
              <a:gd name="adj" fmla="val 4247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7528E6-AB14-9524-35FB-4291CE0845A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152656" y="5216357"/>
            <a:ext cx="3279259" cy="338325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D51ABFE-7DED-6A91-DE81-2AE280EEC9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52656" y="5609163"/>
            <a:ext cx="3279259" cy="414516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title, company</a:t>
            </a:r>
          </a:p>
        </p:txBody>
      </p:sp>
      <p:pic>
        <p:nvPicPr>
          <p:cNvPr id="3" name="Google Shape;1097;p15">
            <a:extLst>
              <a:ext uri="{FF2B5EF4-FFF2-40B4-BE49-F238E27FC236}">
                <a16:creationId xmlns:a16="http://schemas.microsoft.com/office/drawing/2014/main" id="{ADFFC165-2370-462D-928E-1BDB62642ECA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3468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66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-Speak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8548EF6-8AF7-4C6E-BC39-4E60F83EF16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403017" y="4395112"/>
            <a:ext cx="3383280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215577-0EB5-4128-86D7-1BAFACCF42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403017" y="4755028"/>
            <a:ext cx="3383280" cy="414516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title, company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7486576-D727-4317-A8D7-4DB0BF0DC57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14071" y="4395112"/>
            <a:ext cx="3228709" cy="33832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7A0A7CDB-B259-4AF2-AAF6-E8CD4947BC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4071" y="4755028"/>
            <a:ext cx="3228709" cy="414516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title, company</a:t>
            </a:r>
          </a:p>
        </p:txBody>
      </p:sp>
      <p:sp>
        <p:nvSpPr>
          <p:cNvPr id="43" name="Footer Placeholder 5">
            <a:extLst>
              <a:ext uri="{FF2B5EF4-FFF2-40B4-BE49-F238E27FC236}">
                <a16:creationId xmlns:a16="http://schemas.microsoft.com/office/drawing/2014/main" id="{D2B8AE9C-EC55-42E6-AFAF-DC3606F4B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036" y="6489700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900" spc="0" baseline="0">
                <a:solidFill>
                  <a:schemeClr val="tx2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/>
              <a:t>© Seismic  |  Confidential</a:t>
            </a:r>
          </a:p>
        </p:txBody>
      </p:sp>
      <p:sp>
        <p:nvSpPr>
          <p:cNvPr id="44" name="Slide Number Placeholder 6">
            <a:extLst>
              <a:ext uri="{FF2B5EF4-FFF2-40B4-BE49-F238E27FC236}">
                <a16:creationId xmlns:a16="http://schemas.microsoft.com/office/drawing/2014/main" id="{79A294B1-5579-4538-B709-B68BA4DF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14" y="6489700"/>
            <a:ext cx="36512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2"/>
                </a:solidFill>
                <a:latin typeface="Proxima Nova Lt" panose="02000506030000020004" pitchFamily="2" charset="0"/>
              </a:defRPr>
            </a:lvl1pPr>
          </a:lstStyle>
          <a:p>
            <a:fld id="{FA3B2ADF-D0A9-4E00-9DEE-FF202C610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5D63B9-0A4D-434C-8D68-110199A7BE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969556" y="1596006"/>
            <a:ext cx="2250202" cy="2250202"/>
          </a:xfrm>
          <a:prstGeom prst="roundRect">
            <a:avLst>
              <a:gd name="adj" fmla="val 8868"/>
            </a:avLst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89EB2476-0625-463C-AD01-F448146FF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03324" y="1596006"/>
            <a:ext cx="2250202" cy="2250202"/>
          </a:xfrm>
          <a:prstGeom prst="roundRect">
            <a:avLst>
              <a:gd name="adj" fmla="val 8978"/>
            </a:avLst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2E4C9E-ACA3-AD22-2276-6E563BF9B92C}"/>
              </a:ext>
            </a:extLst>
          </p:cNvPr>
          <p:cNvCxnSpPr>
            <a:cxnSpLocks/>
          </p:cNvCxnSpPr>
          <p:nvPr userDrawn="1"/>
        </p:nvCxnSpPr>
        <p:spPr>
          <a:xfrm>
            <a:off x="3658006" y="4174283"/>
            <a:ext cx="87330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BE0215-A65F-D72F-E99F-F4B5A5EA685B}"/>
              </a:ext>
            </a:extLst>
          </p:cNvPr>
          <p:cNvCxnSpPr>
            <a:cxnSpLocks/>
          </p:cNvCxnSpPr>
          <p:nvPr userDrawn="1"/>
        </p:nvCxnSpPr>
        <p:spPr>
          <a:xfrm>
            <a:off x="7591774" y="4168400"/>
            <a:ext cx="87330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FC000"/>
                </a:gs>
                <a:gs pos="56000">
                  <a:schemeClr val="accent2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1097;p15">
            <a:extLst>
              <a:ext uri="{FF2B5EF4-FFF2-40B4-BE49-F238E27FC236}">
                <a16:creationId xmlns:a16="http://schemas.microsoft.com/office/drawing/2014/main" id="{EA353FEC-921E-C746-6143-11F2F03510D0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679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8FCA6-EE94-48EB-ABB8-6FCAA37D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53911"/>
            <a:ext cx="11247120" cy="123677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13DF0-B89D-4053-893A-B3E49A1C9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0" y="1825625"/>
            <a:ext cx="1124712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oogle Shape;1097;p15">
            <a:extLst>
              <a:ext uri="{FF2B5EF4-FFF2-40B4-BE49-F238E27FC236}">
                <a16:creationId xmlns:a16="http://schemas.microsoft.com/office/drawing/2014/main" id="{5EC24F3B-9565-2613-3985-0F9A221A58D9}"/>
              </a:ext>
            </a:extLst>
          </p:cNvPr>
          <p:cNvPicPr preferRelativeResize="0"/>
          <p:nvPr userDrawn="1"/>
        </p:nvPicPr>
        <p:blipFill>
          <a:blip r:embed="rId69">
            <a:alphaModFix/>
          </a:blip>
          <a:stretch>
            <a:fillRect/>
          </a:stretch>
        </p:blipFill>
        <p:spPr>
          <a:xfrm>
            <a:off x="11500264" y="324173"/>
            <a:ext cx="393424" cy="393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52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804" r:id="rId2"/>
    <p:sldLayoutId id="2147483756" r:id="rId3"/>
    <p:sldLayoutId id="2147483831" r:id="rId4"/>
    <p:sldLayoutId id="2147483751" r:id="rId5"/>
    <p:sldLayoutId id="2147483810" r:id="rId6"/>
    <p:sldLayoutId id="2147483829" r:id="rId7"/>
    <p:sldLayoutId id="2147483702" r:id="rId8"/>
    <p:sldLayoutId id="2147483703" r:id="rId9"/>
    <p:sldLayoutId id="2147483704" r:id="rId10"/>
    <p:sldLayoutId id="2147483742" r:id="rId11"/>
    <p:sldLayoutId id="2147483661" r:id="rId12"/>
    <p:sldLayoutId id="2147483771" r:id="rId13"/>
    <p:sldLayoutId id="2147483815" r:id="rId14"/>
    <p:sldLayoutId id="2147483812" r:id="rId15"/>
    <p:sldLayoutId id="2147483817" r:id="rId16"/>
    <p:sldLayoutId id="2147483816" r:id="rId17"/>
    <p:sldLayoutId id="2147483818" r:id="rId18"/>
    <p:sldLayoutId id="2147483650" r:id="rId19"/>
    <p:sldLayoutId id="2147483828" r:id="rId20"/>
    <p:sldLayoutId id="2147483826" r:id="rId21"/>
    <p:sldLayoutId id="2147483808" r:id="rId22"/>
    <p:sldLayoutId id="2147483675" r:id="rId23"/>
    <p:sldLayoutId id="2147483697" r:id="rId24"/>
    <p:sldLayoutId id="2147483698" r:id="rId25"/>
    <p:sldLayoutId id="2147483699" r:id="rId26"/>
    <p:sldLayoutId id="2147483701" r:id="rId27"/>
    <p:sldLayoutId id="2147483814" r:id="rId28"/>
    <p:sldLayoutId id="2147483674" r:id="rId29"/>
    <p:sldLayoutId id="2147483779" r:id="rId30"/>
    <p:sldLayoutId id="2147483759" r:id="rId31"/>
    <p:sldLayoutId id="2147483791" r:id="rId32"/>
    <p:sldLayoutId id="2147483670" r:id="rId33"/>
    <p:sldLayoutId id="2147483799" r:id="rId34"/>
    <p:sldLayoutId id="2147483800" r:id="rId35"/>
    <p:sldLayoutId id="2147483763" r:id="rId36"/>
    <p:sldLayoutId id="2147483770" r:id="rId37"/>
    <p:sldLayoutId id="2147483788" r:id="rId38"/>
    <p:sldLayoutId id="2147483807" r:id="rId39"/>
    <p:sldLayoutId id="2147483823" r:id="rId40"/>
    <p:sldLayoutId id="2147483669" r:id="rId41"/>
    <p:sldLayoutId id="2147483824" r:id="rId42"/>
    <p:sldLayoutId id="2147483827" r:id="rId43"/>
    <p:sldLayoutId id="2147483774" r:id="rId44"/>
    <p:sldLayoutId id="2147483775" r:id="rId45"/>
    <p:sldLayoutId id="2147483777" r:id="rId46"/>
    <p:sldLayoutId id="2147483715" r:id="rId47"/>
    <p:sldLayoutId id="2147483683" r:id="rId48"/>
    <p:sldLayoutId id="2147483727" r:id="rId49"/>
    <p:sldLayoutId id="2147483684" r:id="rId50"/>
    <p:sldLayoutId id="2147483794" r:id="rId51"/>
    <p:sldLayoutId id="2147483730" r:id="rId52"/>
    <p:sldLayoutId id="2147483731" r:id="rId53"/>
    <p:sldLayoutId id="2147483735" r:id="rId54"/>
    <p:sldLayoutId id="2147483736" r:id="rId55"/>
    <p:sldLayoutId id="2147483822" r:id="rId56"/>
    <p:sldLayoutId id="2147483784" r:id="rId57"/>
    <p:sldLayoutId id="2147483768" r:id="rId58"/>
    <p:sldLayoutId id="2147483757" r:id="rId59"/>
    <p:sldLayoutId id="2147483830" r:id="rId60"/>
    <p:sldLayoutId id="2147483795" r:id="rId61"/>
    <p:sldLayoutId id="2147483803" r:id="rId62"/>
    <p:sldLayoutId id="2147483811" r:id="rId63"/>
    <p:sldLayoutId id="2147483709" r:id="rId64"/>
    <p:sldLayoutId id="2147483712" r:id="rId65"/>
    <p:sldLayoutId id="2147483732" r:id="rId66"/>
    <p:sldLayoutId id="2147483746" r:id="rId6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2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"/>
        </a:spcBef>
        <a:spcAft>
          <a:spcPts val="120"/>
        </a:spcAft>
        <a:buFont typeface="Proxima Nova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20000"/>
        </a:lnSpc>
        <a:spcBef>
          <a:spcPts val="120"/>
        </a:spcBef>
        <a:spcAft>
          <a:spcPts val="120"/>
        </a:spcAft>
        <a:buFont typeface="Proxima Nova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120"/>
        </a:spcBef>
        <a:spcAft>
          <a:spcPts val="120"/>
        </a:spcAft>
        <a:buFont typeface="Proxima Nova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20000"/>
        </a:lnSpc>
        <a:spcBef>
          <a:spcPts val="120"/>
        </a:spcBef>
        <a:spcAft>
          <a:spcPts val="120"/>
        </a:spcAft>
        <a:buFont typeface="Proxima Nova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20000"/>
        </a:lnSpc>
        <a:spcBef>
          <a:spcPts val="120"/>
        </a:spcBef>
        <a:spcAft>
          <a:spcPts val="120"/>
        </a:spcAft>
        <a:buFont typeface="Proxima Nova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../media/image28.png" Id="rId3" /><Relationship Type="http://schemas.openxmlformats.org/officeDocument/2006/relationships/image" Target="../media/image27.png" Id="rId2" /><Relationship Type="http://schemas.openxmlformats.org/officeDocument/2006/relationships/slideLayout" Target="../slideLayouts/slideLayout64.xml" Id="rId1" /><Relationship Type="http://schemas.openxmlformats.org/officeDocument/2006/relationships/image" Target="/ppt/media/image22.png" Id="R449e99619c5d44a7" 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1649-E06F-4C95-9F6A-199FF6EA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02" y="287708"/>
            <a:ext cx="7456409" cy="758233"/>
          </a:xfrm>
        </p:spPr>
        <p:txBody>
          <a:bodyPr>
            <a:noAutofit/>
          </a:bodyPr>
          <a:lstStyle/>
          <a:p>
            <a:r>
              <a:rPr lang="en-US" sz="2400">
                <a:latin typeface="Montserrat Medium"/>
              </a:rPr>
              <a:t>Transform learning and coaching efforts in collaboration with Seismic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32C37-EF92-47B1-9126-EFB1694067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7604" y="1141827"/>
            <a:ext cx="5070568" cy="4952272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Proxima Nova"/>
              </a:rPr>
              <a:t>Challenge</a:t>
            </a:r>
            <a:br>
              <a:rPr lang="en-US"/>
            </a:br>
            <a:r>
              <a:rPr lang="en-US" sz="1200" b="0">
                <a:solidFill>
                  <a:schemeClr val="tx1"/>
                </a:solidFill>
                <a:latin typeface="Proxima Nova"/>
              </a:rPr>
              <a:t>Needed Expert Direction to Uplevel Blended Learning Initiatives, Leveraging Seismic’s Platform </a:t>
            </a:r>
            <a:br>
              <a:rPr lang="en-US" sz="1200" b="0"/>
            </a:br>
            <a:r>
              <a:rPr lang="en-US" sz="1100" b="0">
                <a:solidFill>
                  <a:schemeClr val="tx1"/>
                </a:solidFill>
                <a:latin typeface="Proxima Nova"/>
              </a:rPr>
              <a:t>Carrie’s team leads virtual and e-learning efforts across multiple roles for Insight </a:t>
            </a:r>
            <a:r>
              <a:rPr lang="en-US" sz="1100" b="0" err="1">
                <a:solidFill>
                  <a:schemeClr val="tx1"/>
                </a:solidFill>
                <a:latin typeface="Proxima Nova"/>
              </a:rPr>
              <a:t>Global’s</a:t>
            </a:r>
            <a:r>
              <a:rPr lang="en-US" sz="1100" b="0">
                <a:solidFill>
                  <a:schemeClr val="tx1"/>
                </a:solidFill>
                <a:latin typeface="Proxima Nova"/>
              </a:rPr>
              <a:t> 6,000 employees. Under her forward-thinking leadership, the team has been challenged to enhance their traditional approach to learning, while driving adoption of highly personalized learning initiatives and end-user satisfaction.</a:t>
            </a:r>
          </a:p>
          <a:p>
            <a:endParaRPr lang="en-US" sz="1000">
              <a:solidFill>
                <a:schemeClr val="tx1"/>
              </a:solidFill>
              <a:latin typeface="+mn-lt"/>
            </a:endParaRPr>
          </a:p>
          <a:p>
            <a:r>
              <a:rPr lang="en-US">
                <a:solidFill>
                  <a:schemeClr val="tx1"/>
                </a:solidFill>
              </a:rPr>
              <a:t>Solution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Partnership with Seismic’s Learning Consultants to optimize tailored approach to learning, maximizing the platform’s functionality and data</a:t>
            </a:r>
          </a:p>
          <a:p>
            <a:pPr lvl="2"/>
            <a:r>
              <a:rPr lang="en-US" sz="1100" kern="100">
                <a:effectLst/>
                <a:ea typeface="Aptos" panose="020B0004020202020204" pitchFamily="34" charset="0"/>
                <a:cs typeface="Times New Roman"/>
              </a:rPr>
              <a:t>After a rapid 90-day rollout, S</a:t>
            </a:r>
            <a:r>
              <a:rPr lang="en-US" sz="110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/>
              </a:rPr>
              <a:t>eismic’s consultants </a:t>
            </a:r>
            <a:r>
              <a:rPr lang="en-US" sz="1100">
                <a:solidFill>
                  <a:schemeClr val="tx1"/>
                </a:solidFill>
                <a:ea typeface="Aptos" panose="020B0004020202020204" pitchFamily="34" charset="0"/>
                <a:cs typeface="Times New Roman"/>
              </a:rPr>
              <a:t>rolled up their sleeves to collaborate with Carrie’s </a:t>
            </a:r>
            <a:r>
              <a:rPr lang="en-US" sz="1100">
                <a:solidFill>
                  <a:schemeClr val="tx1"/>
                </a:solidFill>
                <a:cs typeface="Times New Roman"/>
              </a:rPr>
              <a:t>“truly enterprise wide” team. They </a:t>
            </a:r>
            <a:r>
              <a:rPr lang="en-US" sz="1100">
                <a:solidFill>
                  <a:schemeClr val="tx1"/>
                </a:solidFill>
                <a:ea typeface="Aptos" panose="020B0004020202020204" pitchFamily="34" charset="0"/>
                <a:cs typeface="Times New Roman"/>
              </a:rPr>
              <a:t>familiarized </a:t>
            </a:r>
            <a:br>
              <a:rPr lang="en-US" sz="1100">
                <a:solidFill>
                  <a:schemeClr val="tx1"/>
                </a:solidFill>
                <a:ea typeface="Aptos" panose="020B0004020202020204" pitchFamily="34" charset="0"/>
                <a:cs typeface="Times New Roman"/>
              </a:rPr>
            </a:br>
            <a:r>
              <a:rPr lang="en-US" sz="1100">
                <a:solidFill>
                  <a:schemeClr val="tx1"/>
                </a:solidFill>
                <a:ea typeface="Aptos" panose="020B0004020202020204" pitchFamily="34" charset="0"/>
                <a:cs typeface="Times New Roman"/>
              </a:rPr>
              <a:t>themselves with Insight Global’s unique organizational goals, corporate culture, and personalized approach to learning. </a:t>
            </a:r>
            <a:br>
              <a:rPr lang="en-US" sz="1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100">
                <a:solidFill>
                  <a:schemeClr val="tx1"/>
                </a:solidFill>
                <a:ea typeface="Aptos" panose="020B0004020202020204" pitchFamily="34" charset="0"/>
                <a:cs typeface="Times New Roman"/>
              </a:rPr>
              <a:t>Seismic’s</a:t>
            </a:r>
            <a:r>
              <a:rPr lang="en-US" sz="110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/>
              </a:rPr>
              <a:t> people</a:t>
            </a:r>
            <a:r>
              <a:rPr lang="en-US" sz="1100">
                <a:solidFill>
                  <a:schemeClr val="tx1"/>
                </a:solidFill>
                <a:ea typeface="Aptos" panose="020B0004020202020204" pitchFamily="34" charset="0"/>
                <a:cs typeface="Times New Roman"/>
              </a:rPr>
              <a:t>, process and platform help Insight Global remain strategic as they continue to adopt innovations and scale their programs, creating digital workbooks and role playing in a sandbox environment. Carrie’s team has expert support as they </a:t>
            </a:r>
            <a:r>
              <a:rPr lang="en-US" sz="1100">
                <a:solidFill>
                  <a:schemeClr val="tx1"/>
                </a:solidFill>
                <a:cs typeface="Times New Roman"/>
              </a:rPr>
              <a:t>align training with business goals, address potential gaps at all levels of the business, break down siloes and demonstrate value. </a:t>
            </a:r>
            <a:br>
              <a:rPr lang="en-US" sz="1100">
                <a:solidFill>
                  <a:schemeClr val="tx1"/>
                </a:solidFill>
                <a:cs typeface="Times New Roman"/>
              </a:rPr>
            </a:br>
            <a:br>
              <a:rPr lang="en-US" sz="1100">
                <a:solidFill>
                  <a:schemeClr val="tx1"/>
                </a:solidFill>
                <a:cs typeface="Times New Roman"/>
              </a:rPr>
            </a:br>
            <a:r>
              <a:rPr lang="en-US" sz="1100">
                <a:solidFill>
                  <a:schemeClr val="tx1"/>
                </a:solidFill>
                <a:cs typeface="Times New Roman"/>
              </a:rPr>
              <a:t>Carrie is singularly focused on raising the bar in measuring performance: “Let's talk about not just proof of learning. Let's talk about </a:t>
            </a:r>
            <a:r>
              <a:rPr lang="en-US" sz="1100" b="1">
                <a:solidFill>
                  <a:schemeClr val="tx1"/>
                </a:solidFill>
                <a:cs typeface="Times New Roman"/>
              </a:rPr>
              <a:t>behavior change and adoption, and how learning links to performance in business</a:t>
            </a:r>
            <a:r>
              <a:rPr lang="en-US" sz="1100">
                <a:solidFill>
                  <a:schemeClr val="tx1"/>
                </a:solidFill>
                <a:cs typeface="Times New Roman"/>
              </a:rPr>
              <a:t>. Does performance change in terms of training transfer? If yes, we can say retention has been proven; if not, we can identify the issue and respond to the right thing in the right way.”</a:t>
            </a:r>
            <a:br>
              <a:rPr lang="en-US">
                <a:cs typeface="Times New Roman" panose="02020603050405020304" pitchFamily="18" charset="0"/>
              </a:rPr>
            </a:br>
            <a:br>
              <a:rPr lang="en-US">
                <a:cs typeface="Times New Roman" panose="02020603050405020304" pitchFamily="18" charset="0"/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3192C-6325-4882-AC96-8B740695E6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4636" y="1163599"/>
            <a:ext cx="2468880" cy="1837056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>
                <a:solidFill>
                  <a:schemeClr val="accent2"/>
                </a:solidFill>
                <a:latin typeface="Proxima Nova"/>
              </a:rPr>
              <a:t>Results</a:t>
            </a:r>
            <a:endParaRPr lang="en-US" sz="1000">
              <a:solidFill>
                <a:schemeClr val="accent2"/>
              </a:solidFill>
              <a:latin typeface="Proxima Nova"/>
            </a:endParaRPr>
          </a:p>
          <a:p>
            <a:pPr marL="171450" lvl="1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Adoption, four months post-launch: </a:t>
            </a:r>
            <a:r>
              <a:rPr lang="en-US">
                <a:solidFill>
                  <a:schemeClr val="tx1"/>
                </a:solidFill>
                <a:effectLst/>
                <a:latin typeface="+mn-lt"/>
              </a:rPr>
              <a:t>96%.</a:t>
            </a:r>
          </a:p>
          <a:p>
            <a:pPr marL="171450" lvl="1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Learner satisfaction:</a:t>
            </a:r>
            <a:r>
              <a:rPr lang="en-US">
                <a:solidFill>
                  <a:schemeClr val="tx1"/>
                </a:solidFill>
                <a:effectLst/>
                <a:latin typeface="+mn-lt"/>
              </a:rPr>
              <a:t> 97%</a:t>
            </a:r>
          </a:p>
          <a:p>
            <a:pPr marL="171450" lvl="1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Average course passing grade:</a:t>
            </a:r>
            <a:r>
              <a:rPr lang="en-US">
                <a:solidFill>
                  <a:schemeClr val="tx1"/>
                </a:solidFill>
                <a:effectLst/>
                <a:latin typeface="+mn-lt"/>
              </a:rPr>
              <a:t> 88%</a:t>
            </a:r>
            <a:r>
              <a:rPr lang="en-US">
                <a:solidFill>
                  <a:schemeClr val="tx1"/>
                </a:solidFill>
                <a:latin typeface="+mn-lt"/>
              </a:rPr>
              <a:t> (</a:t>
            </a:r>
            <a:r>
              <a:rPr lang="en-US">
                <a:solidFill>
                  <a:schemeClr val="tx1"/>
                </a:solidFill>
                <a:effectLst/>
                <a:latin typeface="+mn-lt"/>
              </a:rPr>
              <a:t>minimum passing grade of 80%.) </a:t>
            </a:r>
          </a:p>
          <a:p>
            <a:pPr marL="171450" lvl="1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+mn-lt"/>
              </a:rPr>
              <a:t>Cost savings, efficiencies </a:t>
            </a:r>
            <a:r>
              <a:rPr lang="en-US">
                <a:solidFill>
                  <a:schemeClr val="tx1"/>
                </a:solidFill>
                <a:latin typeface="+mn-lt"/>
              </a:rPr>
              <a:t>and a digital first mandate</a:t>
            </a:r>
            <a:br>
              <a:rPr lang="en-US"/>
            </a:br>
            <a:endParaRPr lang="en-US" sz="1200" b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1242BD-B521-4994-B8C0-DD834DA6D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9872" y="5886017"/>
            <a:ext cx="1582823" cy="410524"/>
          </a:xfrm>
        </p:spPr>
        <p:txBody>
          <a:bodyPr/>
          <a:lstStyle/>
          <a:p>
            <a:r>
              <a:rPr lang="en-US"/>
              <a:t>Director of eLearning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4FA02F-8729-4B3F-8258-7DFCC78566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6289" y="2436301"/>
            <a:ext cx="3102198" cy="2055806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z="1200">
                <a:effectLst/>
                <a:latin typeface="Proxima Nova"/>
              </a:rPr>
              <a:t>“</a:t>
            </a:r>
            <a:r>
              <a:rPr lang="en-US" sz="1200" b="1">
                <a:effectLst/>
                <a:latin typeface="Proxima Nova"/>
              </a:rPr>
              <a:t>Get some help. Don't do it by yourself. </a:t>
            </a:r>
            <a:r>
              <a:rPr lang="en-US" sz="1200">
                <a:effectLst/>
                <a:latin typeface="Proxima Nova"/>
              </a:rPr>
              <a:t>It's harder in different ways as you continue through the journey</a:t>
            </a:r>
            <a:r>
              <a:rPr lang="en-US" sz="1200">
                <a:latin typeface="Proxima Nova"/>
              </a:rPr>
              <a:t>.</a:t>
            </a:r>
            <a:r>
              <a:rPr lang="en-US" sz="1200">
                <a:effectLst/>
                <a:latin typeface="Proxima Nova"/>
              </a:rPr>
              <a:t> </a:t>
            </a:r>
            <a:br>
              <a:rPr lang="en-US" sz="1200">
                <a:effectLst/>
                <a:latin typeface="Proxima Nova" panose="02000506030000020004" pitchFamily="50" charset="0"/>
              </a:rPr>
            </a:br>
            <a:br>
              <a:rPr lang="en-US" sz="1200">
                <a:effectLst/>
                <a:latin typeface="Proxima Nova" panose="02000506030000020004" pitchFamily="50" charset="0"/>
              </a:rPr>
            </a:br>
            <a:r>
              <a:rPr lang="en-US" sz="1200">
                <a:effectLst/>
                <a:latin typeface="Proxima Nova"/>
              </a:rPr>
              <a:t>Accepting it as a marathon of a journey and enjoying each mile. That</a:t>
            </a:r>
            <a:r>
              <a:rPr lang="en-US" sz="1200">
                <a:latin typeface="Proxima Nova"/>
              </a:rPr>
              <a:t>’s the thing that</a:t>
            </a:r>
            <a:r>
              <a:rPr lang="en-US" sz="1200">
                <a:effectLst/>
                <a:latin typeface="Proxima Nova"/>
              </a:rPr>
              <a:t> keeps my team going - the excitement of what's next</a:t>
            </a:r>
            <a:r>
              <a:rPr lang="en-US" sz="1200">
                <a:latin typeface="Proxima Nova"/>
              </a:rPr>
              <a:t>.</a:t>
            </a:r>
            <a:endParaRPr lang="en-US" sz="1200">
              <a:effectLst/>
              <a:latin typeface="Proxima Nova"/>
            </a:endParaRPr>
          </a:p>
          <a:p>
            <a:r>
              <a:rPr lang="en-US" sz="1200" b="1" i="1">
                <a:latin typeface="Proxima Nova" panose="02000506030000020004" pitchFamily="50" charset="0"/>
              </a:rPr>
              <a:t>Readiness and customer experience are key.</a:t>
            </a:r>
            <a:r>
              <a:rPr lang="en-US" sz="1200" b="1">
                <a:latin typeface="Proxima Nova" panose="02000506030000020004" pitchFamily="50" charset="0"/>
              </a:rPr>
              <a:t>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2FFD3C-AA11-4135-AA9F-5770D7856B7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875588" y="5518554"/>
            <a:ext cx="1582823" cy="334801"/>
          </a:xfrm>
        </p:spPr>
        <p:txBody>
          <a:bodyPr/>
          <a:lstStyle/>
          <a:p>
            <a:r>
              <a:rPr lang="en-US" sz="900"/>
              <a:t>Carrie Wooten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454935-E3C1-450D-A358-9079DDACF840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/>
              <a:t>Professional Services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3C2D54-5446-498D-9831-FB7104E58CA1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/>
              <a:t>industry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16A6C-79E0-4640-9561-BA55A210DF9D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US"/>
              <a:t>Atlanta, GA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E62FA8-8821-4B9F-9F9D-38FA1805E225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/>
              <a:t>headquarters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A53B9D-58BB-4CE3-A413-E0EB7A9F88A5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en-US"/>
              <a:t>6,000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F1325C-C3F0-4E75-B40E-D36E26391DB2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US"/>
              <a:t>Company size</a:t>
            </a:r>
          </a:p>
        </p:txBody>
      </p:sp>
      <p:pic>
        <p:nvPicPr>
          <p:cNvPr id="1028" name="Picture 4" descr="Our Partners | OneWorld Health">
            <a:extLst>
              <a:ext uri="{FF2B5EF4-FFF2-40B4-BE49-F238E27FC236}">
                <a16:creationId xmlns:a16="http://schemas.microsoft.com/office/drawing/2014/main" id="{2012D2B0-BABC-C0F4-B752-2595C01B0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6" b="33048"/>
          <a:stretch/>
        </p:blipFill>
        <p:spPr bwMode="auto">
          <a:xfrm>
            <a:off x="334737" y="423533"/>
            <a:ext cx="3333750" cy="10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C32465-464D-F104-8AAF-CFC8F36189B7}"/>
              </a:ext>
            </a:extLst>
          </p:cNvPr>
          <p:cNvSpPr txBox="1"/>
          <p:nvPr/>
        </p:nvSpPr>
        <p:spPr>
          <a:xfrm>
            <a:off x="9529813" y="3415198"/>
            <a:ext cx="2468387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What’s Next?</a:t>
            </a:r>
          </a:p>
          <a:p>
            <a:pPr marL="171450" lvl="1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b="1">
                <a:effectLst/>
                <a:latin typeface="+mn-lt"/>
              </a:rPr>
              <a:t>Predictive Analytics:</a:t>
            </a:r>
            <a:r>
              <a:rPr lang="en-US" sz="1100">
                <a:effectLst/>
                <a:latin typeface="+mn-lt"/>
              </a:rPr>
              <a:t> Linking learning outcomes to business performance.</a:t>
            </a:r>
            <a:br>
              <a:rPr lang="en-US" sz="1100">
                <a:effectLst/>
                <a:latin typeface="+mn-lt"/>
              </a:rPr>
            </a:br>
            <a:endParaRPr lang="en-US" sz="1100">
              <a:effectLst/>
              <a:latin typeface="+mn-lt"/>
            </a:endParaRPr>
          </a:p>
          <a:p>
            <a:pPr marL="171450" lvl="1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b="1"/>
              <a:t>Continuous Improvement:</a:t>
            </a:r>
            <a:r>
              <a:rPr lang="en-US" sz="1100"/>
              <a:t> Ongoing adjustments based on real-time data and feedback.</a:t>
            </a:r>
          </a:p>
        </p:txBody>
      </p:sp>
      <p:pic>
        <p:nvPicPr>
          <p:cNvPr id="19" name="Picture 18" descr="A person smiling for a selfie&#10;&#10;Description automatically generated">
            <a:extLst>
              <a:ext uri="{FF2B5EF4-FFF2-40B4-BE49-F238E27FC236}">
                <a16:creationId xmlns:a16="http://schemas.microsoft.com/office/drawing/2014/main" id="{1B47ACE1-7F37-28C5-5D3F-EDCCC097F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22555"/>
          <a:stretch/>
        </p:blipFill>
        <p:spPr>
          <a:xfrm>
            <a:off x="574011" y="4929568"/>
            <a:ext cx="1041903" cy="1071702"/>
          </a:xfrm>
          <a:prstGeom prst="rect">
            <a:avLst/>
          </a:prstGeom>
        </p:spPr>
      </p:pic>
      <p:pic>
        <p:nvPicPr>
          <p:cNvPr id="1029" name="Seismic-Barcode" descr="A000131G5" title="Seismic-Barcode"/>
          <p:cNvPicPr>
            <a:picLocks noChangeAspect="1"/>
          </p:cNvPicPr>
          <p:nvPr/>
        </p:nvPicPr>
        <p:blipFill>
          <a:blip r:embed="R449e99619c5d44a7"/>
          <a:stretch>
            <a:fillRect/>
          </a:stretch>
        </p:blipFill>
        <p:spPr>
          <a:xfrm>
            <a:off x="0" y="6800850"/>
            <a:ext cx="12192000" cy="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6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ismic-2024">
  <a:themeElements>
    <a:clrScheme name="Seismic Rebrand 2022">
      <a:dk1>
        <a:srgbClr val="000000"/>
      </a:dk1>
      <a:lt1>
        <a:srgbClr val="FFFFFF"/>
      </a:lt1>
      <a:dk2>
        <a:srgbClr val="22092B"/>
      </a:dk2>
      <a:lt2>
        <a:srgbClr val="E7F5F6"/>
      </a:lt2>
      <a:accent1>
        <a:srgbClr val="22092B"/>
      </a:accent1>
      <a:accent2>
        <a:srgbClr val="FE5000"/>
      </a:accent2>
      <a:accent3>
        <a:srgbClr val="A2DADF"/>
      </a:accent3>
      <a:accent4>
        <a:srgbClr val="B8D438"/>
      </a:accent4>
      <a:accent5>
        <a:srgbClr val="9C2074"/>
      </a:accent5>
      <a:accent6>
        <a:srgbClr val="FCD408"/>
      </a:accent6>
      <a:hlink>
        <a:srgbClr val="FE5000"/>
      </a:hlink>
      <a:folHlink>
        <a:srgbClr val="FE5000"/>
      </a:folHlink>
    </a:clrScheme>
    <a:fontScheme name="Seismic">
      <a:majorFont>
        <a:latin typeface="Montserrat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eismic Brand 2024" id="{C82976D2-9B3B-504B-84A3-AF006018FC0B}" vid="{E5043666-7BB2-1244-87A0-05CCA7CC45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roxima Nova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Proxima Nov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roxima Nov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Proxima Nova"/>
        <a:font script="Hebr" typeface="Proxima Nov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Proxima Nova"/>
        <a:font script="Uigh" typeface="Microsoft Uighur"/>
        <a:font script="Geor" typeface="Sylfaen"/>
        <a:font script="Armn" typeface="Proxima Nov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roxima Nova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Proxima Nov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roxima Nov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Proxima Nova"/>
        <a:font script="Hebr" typeface="Proxima Nov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Proxima Nova"/>
        <a:font script="Uigh" typeface="Microsoft Uighur"/>
        <a:font script="Geor" typeface="Sylfaen"/>
        <a:font script="Armn" typeface="Proxima Nov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petitor xmlns="b1bb89bf-0b38-4a82-be5c-16542286ad8f" xsi:nil="true"/>
    <ScreenshotDescription xmlns="b1bb89bf-0b38-4a82-be5c-16542286ad8f" xsi:nil="true"/>
    <TaxCatchAll xmlns="0177e4ae-82f7-4569-ac5d-1621a788fea9" xsi:nil="true"/>
    <lcf76f155ced4ddcb4097134ff3c332f xmlns="b1bb89bf-0b38-4a82-be5c-16542286ad8f">
      <Terms xmlns="http://schemas.microsoft.com/office/infopath/2007/PartnerControls"/>
    </lcf76f155ced4ddcb4097134ff3c332f>
    <ProductArea xmlns="b1bb89bf-0b38-4a82-be5c-16542286ad8f" xsi:nil="true"/>
    <SharedWithUsers xmlns="0177e4ae-82f7-4569-ac5d-1621a788fea9">
      <UserInfo>
        <DisplayName>Rachel Lary</DisplayName>
        <AccountId>649</AccountId>
        <AccountType/>
      </UserInfo>
      <UserInfo>
        <DisplayName>Sekar Puly</DisplayName>
        <AccountId>354</AccountId>
        <AccountType/>
      </UserInfo>
      <UserInfo>
        <DisplayName>Eve Alexander</DisplayName>
        <AccountId>17</AccountId>
        <AccountType/>
      </UserInfo>
      <UserInfo>
        <DisplayName>Dave Myron</DisplayName>
        <AccountId>480</AccountId>
        <AccountType/>
      </UserInfo>
      <UserInfo>
        <DisplayName>David Penberthy</DisplayName>
        <AccountId>953</AccountId>
        <AccountType/>
      </UserInfo>
      <UserInfo>
        <DisplayName>Tyler Thornton</DisplayName>
        <AccountId>1020</AccountId>
        <AccountType/>
      </UserInfo>
      <UserInfo>
        <DisplayName>Brandon Hammer</DisplayName>
        <AccountId>1133</AccountId>
        <AccountType/>
      </UserInfo>
      <UserInfo>
        <DisplayName>Rachana Poddar</DisplayName>
        <AccountId>645</AccountId>
        <AccountType/>
      </UserInfo>
      <UserInfo>
        <DisplayName>Brian Silfies</DisplayName>
        <AccountId>784</AccountId>
        <AccountType/>
      </UserInfo>
      <UserInfo>
        <DisplayName>Liz McLemore</DisplayName>
        <AccountId>150</AccountId>
        <AccountType/>
      </UserInfo>
      <UserInfo>
        <DisplayName>David Lehman</DisplayName>
        <AccountId>869</AccountId>
        <AccountType/>
      </UserInfo>
      <UserInfo>
        <DisplayName>Jeannine Butler</DisplayName>
        <AccountId>983</AccountId>
        <AccountType/>
      </UserInfo>
      <UserInfo>
        <DisplayName>Liz Gibbons</DisplayName>
        <AccountId>158</AccountId>
        <AccountType/>
      </UserInfo>
      <UserInfo>
        <DisplayName>Josh Scott</DisplayName>
        <AccountId>290</AccountId>
        <AccountType/>
      </UserInfo>
      <UserInfo>
        <DisplayName>Shuping Jia</DisplayName>
        <AccountId>554</AccountId>
        <AccountType/>
      </UserInfo>
      <UserInfo>
        <DisplayName>Josh Rosenberg</DisplayName>
        <AccountId>28</AccountId>
        <AccountType/>
      </UserInfo>
      <UserInfo>
        <DisplayName>Jennifer Fong</DisplayName>
        <AccountId>1246</AccountId>
        <AccountType/>
      </UserInfo>
      <UserInfo>
        <DisplayName>Jon Freeberg</DisplayName>
        <AccountId>1552</AccountId>
        <AccountType/>
      </UserInfo>
      <UserInfo>
        <DisplayName>Dave Wu</DisplayName>
        <AccountId>2734</AccountId>
        <AccountType/>
      </UserInfo>
      <UserInfo>
        <DisplayName>Cassie Mahoney</DisplayName>
        <AccountId>1251</AccountId>
        <AccountType/>
      </UserInfo>
      <UserInfo>
        <DisplayName>Jaicks Ninan</DisplayName>
        <AccountId>2204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CA6F5DBA986349BF672B52B8075956" ma:contentTypeVersion="17" ma:contentTypeDescription="Create a new document." ma:contentTypeScope="" ma:versionID="234b19605233a67d0b38b2fef482ad52">
  <xsd:schema xmlns:xsd="http://www.w3.org/2001/XMLSchema" xmlns:xs="http://www.w3.org/2001/XMLSchema" xmlns:p="http://schemas.microsoft.com/office/2006/metadata/properties" xmlns:ns2="b1bb89bf-0b38-4a82-be5c-16542286ad8f" xmlns:ns3="0177e4ae-82f7-4569-ac5d-1621a788fea9" targetNamespace="http://schemas.microsoft.com/office/2006/metadata/properties" ma:root="true" ma:fieldsID="73a1e22551548e6c1122c7e660e2ed47" ns2:_="" ns3:_="">
    <xsd:import namespace="b1bb89bf-0b38-4a82-be5c-16542286ad8f"/>
    <xsd:import namespace="0177e4ae-82f7-4569-ac5d-1621a788fe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Competitor" minOccurs="0"/>
                <xsd:element ref="ns2:ProductArea" minOccurs="0"/>
                <xsd:element ref="ns2:Screenshot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b89bf-0b38-4a82-be5c-16542286ad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1ba1f89-75c2-4cf1-b298-5856c82911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petitor" ma:index="22" nillable="true" ma:displayName="Competitor" ma:format="Dropdown" ma:internalName="Competitor">
      <xsd:simpleType>
        <xsd:restriction base="dms:Choice">
          <xsd:enumeration value="Highspot"/>
          <xsd:enumeration value="Mindtickle"/>
          <xsd:enumeration value="Allego"/>
          <xsd:enumeration value="Showpad"/>
          <xsd:enumeration value="Salesforce"/>
          <xsd:enumeration value="Microsoft"/>
          <xsd:enumeration value="Other"/>
          <xsd:enumeration value="Bigtincan"/>
        </xsd:restriction>
      </xsd:simpleType>
    </xsd:element>
    <xsd:element name="ProductArea" ma:index="23" nillable="true" ma:displayName="Product Area" ma:format="Dropdown" ma:internalName="ProductArea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ontent Management"/>
                        <xsd:enumeration value="Content Automation"/>
                        <xsd:enumeration value="Learning"/>
                        <xsd:enumeration value="Analytics"/>
                        <xsd:enumeration value="AI"/>
                        <xsd:enumeration value="Meetings"/>
                        <xsd:enumeration value="DSR"/>
                        <xsd:enumeration value="Email"/>
                        <xsd:enumeration value="Administration"/>
                        <xsd:enumeration value="Integrations"/>
                        <xsd:enumeration value="Search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creenshotDescription" ma:index="24" nillable="true" ma:displayName="Screenshot Description" ma:format="Dropdown" ma:internalName="Screenshot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77e4ae-82f7-4569-ac5d-1621a788fea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3a619d2-bc34-4e6e-9a5f-14faecd039e0}" ma:internalName="TaxCatchAll" ma:showField="CatchAllData" ma:web="0177e4ae-82f7-4569-ac5d-1621a788fe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1884F0-017C-43E1-8607-6622CBFDAAF8}">
  <ds:schemaRefs>
    <ds:schemaRef ds:uri="0177e4ae-82f7-4569-ac5d-1621a788fea9"/>
    <ds:schemaRef ds:uri="b1bb89bf-0b38-4a82-be5c-16542286ad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A010D0-DADF-4C2F-B6FF-E6091BA75F15}">
  <ds:schemaRefs>
    <ds:schemaRef ds:uri="0177e4ae-82f7-4569-ac5d-1621a788fea9"/>
    <ds:schemaRef ds:uri="b1bb89bf-0b38-4a82-be5c-16542286ad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F43EB7A-13E8-48AF-9017-DE89C3B1D0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Seismic-2024</Template>
  <TotalTime>0</TotalTime>
  <Words>419</Words>
  <Application>Microsoft Office PowerPoint</Application>
  <PresentationFormat>Widescreen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Montserrat ExtraBold</vt:lpstr>
      <vt:lpstr>Montserrat Medium</vt:lpstr>
      <vt:lpstr>Montserrat-Bold</vt:lpstr>
      <vt:lpstr>Proxima Nova</vt:lpstr>
      <vt:lpstr>Proxima Nova Lt</vt:lpstr>
      <vt:lpstr>Proxima Nova Rg</vt:lpstr>
      <vt:lpstr>ProximaNova-Bold</vt:lpstr>
      <vt:lpstr>ProximaNova-Regular</vt:lpstr>
      <vt:lpstr>Seismic-2024</vt:lpstr>
      <vt:lpstr>Transform learning and coaching efforts in collaboration with Seismic Services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Maximizing content ROI  </dc:title>
  <dc:creator>Aubrie D'Angelo</dc:creator>
  <cp:lastModifiedBy>Liz McLemore</cp:lastModifiedBy>
  <cp:revision>1</cp:revision>
  <dcterms:created xsi:type="dcterms:W3CDTF">2024-04-11T18:17:03Z</dcterms:created>
  <dcterms:modified xsi:type="dcterms:W3CDTF">2024-11-19T20:42:43Z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0x0101004DCA6F5DBA986349BF672B52B8075956</vt:lpwstr>
  </property>
  <property fmtid="{D5CDD505-2E9C-101B-9397-08002B2CF9AE}" pid="3" name="MediaServiceImageTags">
    <vt:lpwstr/>
  </property>
</Properties>
</file>